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64"/>
  </p:notesMasterIdLst>
  <p:handoutMasterIdLst>
    <p:handoutMasterId r:id="rId65"/>
  </p:handoutMasterIdLst>
  <p:sldIdLst>
    <p:sldId id="256" r:id="rId2"/>
    <p:sldId id="316" r:id="rId3"/>
    <p:sldId id="313" r:id="rId4"/>
    <p:sldId id="343" r:id="rId5"/>
    <p:sldId id="312" r:id="rId6"/>
    <p:sldId id="259" r:id="rId7"/>
    <p:sldId id="260" r:id="rId8"/>
    <p:sldId id="288" r:id="rId9"/>
    <p:sldId id="289" r:id="rId10"/>
    <p:sldId id="348" r:id="rId11"/>
    <p:sldId id="290" r:id="rId12"/>
    <p:sldId id="352" r:id="rId13"/>
    <p:sldId id="353" r:id="rId14"/>
    <p:sldId id="291" r:id="rId15"/>
    <p:sldId id="344" r:id="rId16"/>
    <p:sldId id="349" r:id="rId17"/>
    <p:sldId id="292" r:id="rId18"/>
    <p:sldId id="322" r:id="rId19"/>
    <p:sldId id="323" r:id="rId20"/>
    <p:sldId id="324" r:id="rId21"/>
    <p:sldId id="354" r:id="rId22"/>
    <p:sldId id="325" r:id="rId23"/>
    <p:sldId id="345" r:id="rId24"/>
    <p:sldId id="326" r:id="rId25"/>
    <p:sldId id="327" r:id="rId26"/>
    <p:sldId id="328" r:id="rId27"/>
    <p:sldId id="329" r:id="rId28"/>
    <p:sldId id="330" r:id="rId29"/>
    <p:sldId id="331" r:id="rId30"/>
    <p:sldId id="355" r:id="rId31"/>
    <p:sldId id="356" r:id="rId32"/>
    <p:sldId id="332" r:id="rId33"/>
    <p:sldId id="351" r:id="rId34"/>
    <p:sldId id="333" r:id="rId35"/>
    <p:sldId id="334" r:id="rId36"/>
    <p:sldId id="335" r:id="rId37"/>
    <p:sldId id="346" r:id="rId38"/>
    <p:sldId id="336" r:id="rId39"/>
    <p:sldId id="347" r:id="rId40"/>
    <p:sldId id="337" r:id="rId41"/>
    <p:sldId id="338" r:id="rId42"/>
    <p:sldId id="339" r:id="rId43"/>
    <p:sldId id="340" r:id="rId44"/>
    <p:sldId id="341" r:id="rId45"/>
    <p:sldId id="342" r:id="rId46"/>
    <p:sldId id="357" r:id="rId47"/>
    <p:sldId id="358" r:id="rId48"/>
    <p:sldId id="360" r:id="rId49"/>
    <p:sldId id="359" r:id="rId50"/>
    <p:sldId id="361" r:id="rId51"/>
    <p:sldId id="368" r:id="rId52"/>
    <p:sldId id="362" r:id="rId53"/>
    <p:sldId id="363" r:id="rId54"/>
    <p:sldId id="364" r:id="rId55"/>
    <p:sldId id="365" r:id="rId56"/>
    <p:sldId id="366" r:id="rId57"/>
    <p:sldId id="367" r:id="rId58"/>
    <p:sldId id="369" r:id="rId59"/>
    <p:sldId id="370" r:id="rId60"/>
    <p:sldId id="371" r:id="rId61"/>
    <p:sldId id="372" r:id="rId62"/>
    <p:sldId id="350" r:id="rId63"/>
  </p:sldIdLst>
  <p:sldSz cx="9144000" cy="6858000" type="screen4x3"/>
  <p:notesSz cx="6797675"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5140" autoAdjust="0"/>
  </p:normalViewPr>
  <p:slideViewPr>
    <p:cSldViewPr>
      <p:cViewPr>
        <p:scale>
          <a:sx n="75" d="100"/>
          <a:sy n="75" d="100"/>
        </p:scale>
        <p:origin x="-1152" y="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diagrams/colors1.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D031852-B13C-4E92-9366-F4A016BCFBCF}" type="doc">
      <dgm:prSet loTypeId="urn:microsoft.com/office/officeart/2005/8/layout/hierarchy5" loCatId="hierarchy" qsTypeId="urn:microsoft.com/office/officeart/2005/8/quickstyle/simple2" qsCatId="simple" csTypeId="urn:microsoft.com/office/officeart/2005/8/colors/accent1_4" csCatId="accent1" phldr="1"/>
      <dgm:spPr/>
      <dgm:t>
        <a:bodyPr/>
        <a:lstStyle/>
        <a:p>
          <a:pPr rtl="1"/>
          <a:endParaRPr lang="ar-SA"/>
        </a:p>
      </dgm:t>
    </dgm:pt>
    <dgm:pt modelId="{85C91853-3051-4778-90A4-489CA1470094}">
      <dgm:prSet phldrT="[نص]" custT="1"/>
      <dgm:spPr>
        <a:solidFill>
          <a:schemeClr val="accent3">
            <a:lumMod val="60000"/>
            <a:lumOff val="40000"/>
          </a:schemeClr>
        </a:solidFill>
      </dgm:spPr>
      <dgm:t>
        <a:bodyPr/>
        <a:lstStyle/>
        <a:p>
          <a:pPr rtl="1"/>
          <a:r>
            <a:rPr lang="ar-SA" sz="3600" b="1" kern="1200"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الاتجاهات الوالدية </a:t>
          </a:r>
          <a:endParaRPr lang="ar-SA" sz="3600" b="1" kern="1200"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dgm:t>
    </dgm:pt>
    <dgm:pt modelId="{4EDE5A9A-8DFA-47D2-BBA2-E074C1E0D1DE}" type="parTrans" cxnId="{BC692B60-B49B-487B-9DAB-61C30D416B1A}">
      <dgm:prSet/>
      <dgm:spPr/>
      <dgm:t>
        <a:bodyPr/>
        <a:lstStyle/>
        <a:p>
          <a:pPr rtl="1"/>
          <a:endParaRPr lang="ar-SA"/>
        </a:p>
      </dgm:t>
    </dgm:pt>
    <dgm:pt modelId="{D6EAB28F-6AC5-4B27-9DD6-3E9A2473643B}" type="sibTrans" cxnId="{BC692B60-B49B-487B-9DAB-61C30D416B1A}">
      <dgm:prSet/>
      <dgm:spPr/>
      <dgm:t>
        <a:bodyPr/>
        <a:lstStyle/>
        <a:p>
          <a:pPr rtl="1"/>
          <a:endParaRPr lang="ar-SA"/>
        </a:p>
      </dgm:t>
    </dgm:pt>
    <dgm:pt modelId="{B1A2FBB6-5D44-4EE2-8A3C-CE537C06A414}">
      <dgm:prSet phldrT="[نص]" custT="1"/>
      <dgm:spPr>
        <a:solidFill>
          <a:schemeClr val="accent1">
            <a:lumMod val="60000"/>
            <a:lumOff val="40000"/>
          </a:schemeClr>
        </a:solidFill>
      </dgm:spPr>
      <dgm:t>
        <a:bodyPr/>
        <a:lstStyle/>
        <a:p>
          <a:pPr rtl="1"/>
          <a:r>
            <a:rPr lang="ar-SA" sz="3600" b="1" kern="1200"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التسلط</a:t>
          </a:r>
          <a:endParaRPr lang="ar-SA" sz="3600" b="1" kern="1200"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dgm:t>
    </dgm:pt>
    <dgm:pt modelId="{86B9DBFF-87E2-4B8E-9C2B-07D1243DC842}" type="parTrans" cxnId="{BE979D58-3860-4437-B0E6-8475F6F2C054}">
      <dgm:prSet/>
      <dgm:spPr/>
      <dgm:t>
        <a:bodyPr/>
        <a:lstStyle/>
        <a:p>
          <a:pPr rtl="1"/>
          <a:endParaRPr lang="ar-SA" dirty="0"/>
        </a:p>
      </dgm:t>
    </dgm:pt>
    <dgm:pt modelId="{15D82159-E3CB-4217-9499-7D5D5D2C9400}" type="sibTrans" cxnId="{BE979D58-3860-4437-B0E6-8475F6F2C054}">
      <dgm:prSet/>
      <dgm:spPr/>
      <dgm:t>
        <a:bodyPr/>
        <a:lstStyle/>
        <a:p>
          <a:pPr rtl="1"/>
          <a:endParaRPr lang="ar-SA"/>
        </a:p>
      </dgm:t>
    </dgm:pt>
    <dgm:pt modelId="{60140F5D-7A5F-4E04-A092-4D4E8D9B3994}">
      <dgm:prSet phldrT="[نص]" custT="1"/>
      <dgm:spPr>
        <a:solidFill>
          <a:schemeClr val="accent2">
            <a:lumMod val="60000"/>
            <a:lumOff val="40000"/>
          </a:schemeClr>
        </a:solidFill>
      </dgm:spPr>
      <dgm:t>
        <a:bodyPr/>
        <a:lstStyle/>
        <a:p>
          <a:pPr rtl="1"/>
          <a:r>
            <a:rPr lang="ar-SA" sz="4000" b="1" kern="1200"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التسلط</a:t>
          </a:r>
        </a:p>
      </dgm:t>
    </dgm:pt>
    <dgm:pt modelId="{BC5A1B4E-DCF9-4547-B9BE-C5D3A5075B3E}" type="parTrans" cxnId="{9DAD80DC-F864-4A59-A58F-C2BF30134665}">
      <dgm:prSet/>
      <dgm:spPr/>
      <dgm:t>
        <a:bodyPr/>
        <a:lstStyle/>
        <a:p>
          <a:pPr rtl="1"/>
          <a:endParaRPr lang="ar-SA" dirty="0"/>
        </a:p>
      </dgm:t>
    </dgm:pt>
    <dgm:pt modelId="{2C0CCC43-8067-4E72-AF8B-841F1B2AEAC3}" type="sibTrans" cxnId="{9DAD80DC-F864-4A59-A58F-C2BF30134665}">
      <dgm:prSet/>
      <dgm:spPr/>
      <dgm:t>
        <a:bodyPr/>
        <a:lstStyle/>
        <a:p>
          <a:pPr rtl="1"/>
          <a:endParaRPr lang="ar-SA"/>
        </a:p>
      </dgm:t>
    </dgm:pt>
    <dgm:pt modelId="{652296E5-8650-4E07-8DFA-1006AE785995}">
      <dgm:prSet phldrT="[نص]"/>
      <dgm:spPr>
        <a:solidFill>
          <a:schemeClr val="bg2">
            <a:lumMod val="50000"/>
          </a:schemeClr>
        </a:solidFill>
      </dgm:spPr>
      <dgm:t>
        <a:bodyPr/>
        <a:lstStyle/>
        <a:p>
          <a:pPr rtl="1"/>
          <a:r>
            <a:rPr lang="ar-SA"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الحماية</a:t>
          </a:r>
          <a:r>
            <a:rPr lang="ar-SA" baseline="0" dirty="0" smtClean="0"/>
            <a:t> </a:t>
          </a:r>
          <a:r>
            <a:rPr lang="ar-SA"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الزائدة</a:t>
          </a:r>
        </a:p>
      </dgm:t>
    </dgm:pt>
    <dgm:pt modelId="{F234F45D-5EF4-4DC5-8ED6-50AB47220766}" type="parTrans" cxnId="{661B7F89-6696-4B3C-B973-B2F626A1A22D}">
      <dgm:prSet/>
      <dgm:spPr/>
      <dgm:t>
        <a:bodyPr/>
        <a:lstStyle/>
        <a:p>
          <a:pPr rtl="1"/>
          <a:endParaRPr lang="ar-SA" dirty="0"/>
        </a:p>
      </dgm:t>
    </dgm:pt>
    <dgm:pt modelId="{0FE54AA9-0C8B-406C-9399-EDE775B30F44}" type="sibTrans" cxnId="{661B7F89-6696-4B3C-B973-B2F626A1A22D}">
      <dgm:prSet/>
      <dgm:spPr/>
      <dgm:t>
        <a:bodyPr/>
        <a:lstStyle/>
        <a:p>
          <a:pPr rtl="1"/>
          <a:endParaRPr lang="ar-SA"/>
        </a:p>
      </dgm:t>
    </dgm:pt>
    <dgm:pt modelId="{E4ADF9E2-3700-4369-B93B-754029163241}">
      <dgm:prSet phldrT="[نص]" custT="1"/>
      <dgm:spPr>
        <a:solidFill>
          <a:schemeClr val="accent2"/>
        </a:solidFill>
      </dgm:spPr>
      <dgm:t>
        <a:bodyPr/>
        <a:lstStyle/>
        <a:p>
          <a:pPr rtl="1"/>
          <a:r>
            <a:rPr lang="ar-SA" sz="3600" b="1" kern="1200"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الإهمال</a:t>
          </a:r>
          <a:endParaRPr lang="ar-SA" sz="3600" b="1" kern="1200"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dgm:t>
    </dgm:pt>
    <dgm:pt modelId="{83750BA8-2B7D-49CC-A3F5-9A2D79FD2FD3}" type="parTrans" cxnId="{14E614D6-1B16-497E-A71B-53E8E31BC728}">
      <dgm:prSet/>
      <dgm:spPr/>
      <dgm:t>
        <a:bodyPr/>
        <a:lstStyle/>
        <a:p>
          <a:pPr rtl="1"/>
          <a:endParaRPr lang="ar-SA" dirty="0"/>
        </a:p>
      </dgm:t>
    </dgm:pt>
    <dgm:pt modelId="{382A4027-762B-4098-B471-AB936E407B44}" type="sibTrans" cxnId="{14E614D6-1B16-497E-A71B-53E8E31BC728}">
      <dgm:prSet/>
      <dgm:spPr/>
      <dgm:t>
        <a:bodyPr/>
        <a:lstStyle/>
        <a:p>
          <a:pPr rtl="1"/>
          <a:endParaRPr lang="ar-SA"/>
        </a:p>
      </dgm:t>
    </dgm:pt>
    <dgm:pt modelId="{9ED3EADC-6AB2-424E-8236-1BDEC839BF3F}">
      <dgm:prSet phldrT="[نص]" custT="1"/>
      <dgm:spPr>
        <a:solidFill>
          <a:srgbClr val="FFFF00"/>
        </a:solidFill>
      </dgm:spPr>
      <dgm:t>
        <a:bodyPr/>
        <a:lstStyle/>
        <a:p>
          <a:pPr rtl="1"/>
          <a:r>
            <a:rPr lang="ar-SA" sz="3600" b="1" kern="1200" dirty="0" smtClean="0">
              <a:solidFill>
                <a:srgbClr val="FF0000"/>
              </a:solidFill>
            </a:rPr>
            <a:t>التدليل</a:t>
          </a:r>
          <a:endParaRPr lang="ar-SA" sz="3600" b="1" kern="1200"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dgm:t>
    </dgm:pt>
    <dgm:pt modelId="{2A454434-6262-414B-AA17-888AFA41987B}" type="parTrans" cxnId="{AE8D2687-F4CF-4FB2-ACE1-E8840A76EDE9}">
      <dgm:prSet/>
      <dgm:spPr/>
      <dgm:t>
        <a:bodyPr/>
        <a:lstStyle/>
        <a:p>
          <a:pPr rtl="1"/>
          <a:endParaRPr lang="ar-SA" dirty="0"/>
        </a:p>
      </dgm:t>
    </dgm:pt>
    <dgm:pt modelId="{08C76CD3-FA07-4FAD-97D6-BBA71E2B89C2}" type="sibTrans" cxnId="{AE8D2687-F4CF-4FB2-ACE1-E8840A76EDE9}">
      <dgm:prSet/>
      <dgm:spPr/>
      <dgm:t>
        <a:bodyPr/>
        <a:lstStyle/>
        <a:p>
          <a:pPr rtl="1"/>
          <a:endParaRPr lang="ar-SA"/>
        </a:p>
      </dgm:t>
    </dgm:pt>
    <dgm:pt modelId="{E81691FB-1F9C-43D6-B90D-EAC2EBCFE2E6}" type="pres">
      <dgm:prSet presAssocID="{DD031852-B13C-4E92-9366-F4A016BCFBCF}" presName="mainComposite" presStyleCnt="0">
        <dgm:presLayoutVars>
          <dgm:chPref val="1"/>
          <dgm:dir/>
          <dgm:animOne val="branch"/>
          <dgm:animLvl val="lvl"/>
          <dgm:resizeHandles val="exact"/>
        </dgm:presLayoutVars>
      </dgm:prSet>
      <dgm:spPr/>
      <dgm:t>
        <a:bodyPr/>
        <a:lstStyle/>
        <a:p>
          <a:pPr rtl="1"/>
          <a:endParaRPr lang="ar-SA"/>
        </a:p>
      </dgm:t>
    </dgm:pt>
    <dgm:pt modelId="{0575A01A-7A2F-47DF-A2E6-5004E0D348B7}" type="pres">
      <dgm:prSet presAssocID="{DD031852-B13C-4E92-9366-F4A016BCFBCF}" presName="hierFlow" presStyleCnt="0"/>
      <dgm:spPr/>
    </dgm:pt>
    <dgm:pt modelId="{C5763C4B-2F6D-42B4-9EAB-52F6F4FA87AE}" type="pres">
      <dgm:prSet presAssocID="{DD031852-B13C-4E92-9366-F4A016BCFBCF}" presName="hierChild1" presStyleCnt="0">
        <dgm:presLayoutVars>
          <dgm:chPref val="1"/>
          <dgm:animOne val="branch"/>
          <dgm:animLvl val="lvl"/>
        </dgm:presLayoutVars>
      </dgm:prSet>
      <dgm:spPr/>
    </dgm:pt>
    <dgm:pt modelId="{1C161AF6-5E4C-441C-B84C-348F7E7090F9}" type="pres">
      <dgm:prSet presAssocID="{85C91853-3051-4778-90A4-489CA1470094}" presName="Name17" presStyleCnt="0"/>
      <dgm:spPr/>
    </dgm:pt>
    <dgm:pt modelId="{05E4C138-E404-4DF7-9A07-4BE3B39737DD}" type="pres">
      <dgm:prSet presAssocID="{85C91853-3051-4778-90A4-489CA1470094}" presName="level1Shape" presStyleLbl="node0" presStyleIdx="0" presStyleCnt="1" custScaleX="334359" custLinFactNeighborX="-6161" custLinFactNeighborY="-16530">
        <dgm:presLayoutVars>
          <dgm:chPref val="3"/>
        </dgm:presLayoutVars>
      </dgm:prSet>
      <dgm:spPr/>
      <dgm:t>
        <a:bodyPr/>
        <a:lstStyle/>
        <a:p>
          <a:pPr rtl="1"/>
          <a:endParaRPr lang="ar-SA"/>
        </a:p>
      </dgm:t>
    </dgm:pt>
    <dgm:pt modelId="{68D34401-067F-4A77-B44E-FB9B8A412526}" type="pres">
      <dgm:prSet presAssocID="{85C91853-3051-4778-90A4-489CA1470094}" presName="hierChild2" presStyleCnt="0"/>
      <dgm:spPr/>
    </dgm:pt>
    <dgm:pt modelId="{12A31CD3-CD47-4F25-B831-E98177BCFE38}" type="pres">
      <dgm:prSet presAssocID="{F234F45D-5EF4-4DC5-8ED6-50AB47220766}" presName="Name25" presStyleLbl="parChTrans1D2" presStyleIdx="0" presStyleCnt="5"/>
      <dgm:spPr/>
      <dgm:t>
        <a:bodyPr/>
        <a:lstStyle/>
        <a:p>
          <a:pPr rtl="1"/>
          <a:endParaRPr lang="ar-SA"/>
        </a:p>
      </dgm:t>
    </dgm:pt>
    <dgm:pt modelId="{D07C2E54-E698-4943-A0A8-FC0F8E9DAF83}" type="pres">
      <dgm:prSet presAssocID="{F234F45D-5EF4-4DC5-8ED6-50AB47220766}" presName="connTx" presStyleLbl="parChTrans1D2" presStyleIdx="0" presStyleCnt="5"/>
      <dgm:spPr/>
      <dgm:t>
        <a:bodyPr/>
        <a:lstStyle/>
        <a:p>
          <a:pPr rtl="1"/>
          <a:endParaRPr lang="ar-SA"/>
        </a:p>
      </dgm:t>
    </dgm:pt>
    <dgm:pt modelId="{0D0D36FE-3827-413F-8C8E-2EC8D6F10056}" type="pres">
      <dgm:prSet presAssocID="{652296E5-8650-4E07-8DFA-1006AE785995}" presName="Name30" presStyleCnt="0"/>
      <dgm:spPr/>
    </dgm:pt>
    <dgm:pt modelId="{6B493DB7-6B9C-440B-931B-04C9729BFA8B}" type="pres">
      <dgm:prSet presAssocID="{652296E5-8650-4E07-8DFA-1006AE785995}" presName="level2Shape" presStyleLbl="node2" presStyleIdx="0" presStyleCnt="5" custLinFactY="43654" custLinFactNeighborX="95150" custLinFactNeighborY="100000"/>
      <dgm:spPr/>
      <dgm:t>
        <a:bodyPr/>
        <a:lstStyle/>
        <a:p>
          <a:pPr rtl="1"/>
          <a:endParaRPr lang="ar-SA"/>
        </a:p>
      </dgm:t>
    </dgm:pt>
    <dgm:pt modelId="{0876B5BC-87F4-437A-81D4-CEB8155DF776}" type="pres">
      <dgm:prSet presAssocID="{652296E5-8650-4E07-8DFA-1006AE785995}" presName="hierChild3" presStyleCnt="0"/>
      <dgm:spPr/>
    </dgm:pt>
    <dgm:pt modelId="{6BF81D6D-88EF-406B-AE74-4E2042C68B31}" type="pres">
      <dgm:prSet presAssocID="{83750BA8-2B7D-49CC-A3F5-9A2D79FD2FD3}" presName="Name25" presStyleLbl="parChTrans1D2" presStyleIdx="1" presStyleCnt="5"/>
      <dgm:spPr/>
      <dgm:t>
        <a:bodyPr/>
        <a:lstStyle/>
        <a:p>
          <a:pPr rtl="1"/>
          <a:endParaRPr lang="ar-SA"/>
        </a:p>
      </dgm:t>
    </dgm:pt>
    <dgm:pt modelId="{58FE177A-428B-473F-B5D2-2B7DAE9C8D76}" type="pres">
      <dgm:prSet presAssocID="{83750BA8-2B7D-49CC-A3F5-9A2D79FD2FD3}" presName="connTx" presStyleLbl="parChTrans1D2" presStyleIdx="1" presStyleCnt="5"/>
      <dgm:spPr/>
      <dgm:t>
        <a:bodyPr/>
        <a:lstStyle/>
        <a:p>
          <a:pPr rtl="1"/>
          <a:endParaRPr lang="ar-SA"/>
        </a:p>
      </dgm:t>
    </dgm:pt>
    <dgm:pt modelId="{66FC03CA-5A3A-4E3D-BCD3-1A3741C4E255}" type="pres">
      <dgm:prSet presAssocID="{E4ADF9E2-3700-4369-B93B-754029163241}" presName="Name30" presStyleCnt="0"/>
      <dgm:spPr/>
    </dgm:pt>
    <dgm:pt modelId="{346AD154-37B6-433F-9523-429418D353A9}" type="pres">
      <dgm:prSet presAssocID="{E4ADF9E2-3700-4369-B93B-754029163241}" presName="level2Shape" presStyleLbl="node2" presStyleIdx="1" presStyleCnt="5" custLinFactY="94037" custLinFactNeighborX="-11553" custLinFactNeighborY="100000"/>
      <dgm:spPr/>
      <dgm:t>
        <a:bodyPr/>
        <a:lstStyle/>
        <a:p>
          <a:pPr rtl="1"/>
          <a:endParaRPr lang="ar-SA"/>
        </a:p>
      </dgm:t>
    </dgm:pt>
    <dgm:pt modelId="{51A2AFE5-F718-4CB3-94BE-6E957FC1C0F5}" type="pres">
      <dgm:prSet presAssocID="{E4ADF9E2-3700-4369-B93B-754029163241}" presName="hierChild3" presStyleCnt="0"/>
      <dgm:spPr/>
    </dgm:pt>
    <dgm:pt modelId="{E08358CC-FBE2-45C3-8929-3AB1FEF2A06E}" type="pres">
      <dgm:prSet presAssocID="{2A454434-6262-414B-AA17-888AFA41987B}" presName="Name25" presStyleLbl="parChTrans1D2" presStyleIdx="2" presStyleCnt="5"/>
      <dgm:spPr/>
      <dgm:t>
        <a:bodyPr/>
        <a:lstStyle/>
        <a:p>
          <a:pPr rtl="1"/>
          <a:endParaRPr lang="ar-SA"/>
        </a:p>
      </dgm:t>
    </dgm:pt>
    <dgm:pt modelId="{1CD030FB-F84D-4E66-8358-9B2411C7E83B}" type="pres">
      <dgm:prSet presAssocID="{2A454434-6262-414B-AA17-888AFA41987B}" presName="connTx" presStyleLbl="parChTrans1D2" presStyleIdx="2" presStyleCnt="5"/>
      <dgm:spPr/>
      <dgm:t>
        <a:bodyPr/>
        <a:lstStyle/>
        <a:p>
          <a:pPr rtl="1"/>
          <a:endParaRPr lang="ar-SA"/>
        </a:p>
      </dgm:t>
    </dgm:pt>
    <dgm:pt modelId="{53B1C3E6-4226-442E-936D-5052811675C2}" type="pres">
      <dgm:prSet presAssocID="{9ED3EADC-6AB2-424E-8236-1BDEC839BF3F}" presName="Name30" presStyleCnt="0"/>
      <dgm:spPr/>
    </dgm:pt>
    <dgm:pt modelId="{DB5BBCB8-3DC7-42F9-A741-DB7AA8B46883}" type="pres">
      <dgm:prSet presAssocID="{9ED3EADC-6AB2-424E-8236-1BDEC839BF3F}" presName="level2Shape" presStyleLbl="node2" presStyleIdx="2" presStyleCnt="5" custLinFactY="124706" custLinFactNeighborX="-10622" custLinFactNeighborY="200000"/>
      <dgm:spPr/>
      <dgm:t>
        <a:bodyPr/>
        <a:lstStyle/>
        <a:p>
          <a:pPr rtl="1"/>
          <a:endParaRPr lang="ar-SA"/>
        </a:p>
      </dgm:t>
    </dgm:pt>
    <dgm:pt modelId="{0331B69C-023F-4A07-8CF4-7E9483B9E39B}" type="pres">
      <dgm:prSet presAssocID="{9ED3EADC-6AB2-424E-8236-1BDEC839BF3F}" presName="hierChild3" presStyleCnt="0"/>
      <dgm:spPr/>
    </dgm:pt>
    <dgm:pt modelId="{1A5B31B3-1540-4217-B520-ABAB37A12881}" type="pres">
      <dgm:prSet presAssocID="{86B9DBFF-87E2-4B8E-9C2B-07D1243DC842}" presName="Name25" presStyleLbl="parChTrans1D2" presStyleIdx="3" presStyleCnt="5"/>
      <dgm:spPr/>
      <dgm:t>
        <a:bodyPr/>
        <a:lstStyle/>
        <a:p>
          <a:pPr rtl="1"/>
          <a:endParaRPr lang="ar-SA"/>
        </a:p>
      </dgm:t>
    </dgm:pt>
    <dgm:pt modelId="{5D9F18EF-F3F4-4188-9812-8DC86AD0D080}" type="pres">
      <dgm:prSet presAssocID="{86B9DBFF-87E2-4B8E-9C2B-07D1243DC842}" presName="connTx" presStyleLbl="parChTrans1D2" presStyleIdx="3" presStyleCnt="5"/>
      <dgm:spPr/>
      <dgm:t>
        <a:bodyPr/>
        <a:lstStyle/>
        <a:p>
          <a:pPr rtl="1"/>
          <a:endParaRPr lang="ar-SA"/>
        </a:p>
      </dgm:t>
    </dgm:pt>
    <dgm:pt modelId="{4885BBD4-74D6-46CB-BE60-1941178A64A5}" type="pres">
      <dgm:prSet presAssocID="{B1A2FBB6-5D44-4EE2-8A3C-CE537C06A414}" presName="Name30" presStyleCnt="0"/>
      <dgm:spPr/>
    </dgm:pt>
    <dgm:pt modelId="{73B5D88E-4099-4BA0-B39E-6657687021B3}" type="pres">
      <dgm:prSet presAssocID="{B1A2FBB6-5D44-4EE2-8A3C-CE537C06A414}" presName="level2Shape" presStyleLbl="node2" presStyleIdx="3" presStyleCnt="5" custLinFactY="-355803" custLinFactNeighborX="27384" custLinFactNeighborY="-400000"/>
      <dgm:spPr/>
      <dgm:t>
        <a:bodyPr/>
        <a:lstStyle/>
        <a:p>
          <a:pPr rtl="1"/>
          <a:endParaRPr lang="ar-SA"/>
        </a:p>
      </dgm:t>
    </dgm:pt>
    <dgm:pt modelId="{DCF60BF0-1734-49A0-A284-FE03F3AD4EC8}" type="pres">
      <dgm:prSet presAssocID="{B1A2FBB6-5D44-4EE2-8A3C-CE537C06A414}" presName="hierChild3" presStyleCnt="0"/>
      <dgm:spPr/>
    </dgm:pt>
    <dgm:pt modelId="{75C7E0F5-70FE-4BF4-96FB-B6E44EE66F2A}" type="pres">
      <dgm:prSet presAssocID="{BC5A1B4E-DCF9-4547-B9BE-C5D3A5075B3E}" presName="Name25" presStyleLbl="parChTrans1D2" presStyleIdx="4" presStyleCnt="5"/>
      <dgm:spPr/>
      <dgm:t>
        <a:bodyPr/>
        <a:lstStyle/>
        <a:p>
          <a:pPr rtl="1"/>
          <a:endParaRPr lang="ar-SA"/>
        </a:p>
      </dgm:t>
    </dgm:pt>
    <dgm:pt modelId="{A18167FD-C915-4DD5-83B5-73B99E539909}" type="pres">
      <dgm:prSet presAssocID="{BC5A1B4E-DCF9-4547-B9BE-C5D3A5075B3E}" presName="connTx" presStyleLbl="parChTrans1D2" presStyleIdx="4" presStyleCnt="5"/>
      <dgm:spPr/>
      <dgm:t>
        <a:bodyPr/>
        <a:lstStyle/>
        <a:p>
          <a:pPr rtl="1"/>
          <a:endParaRPr lang="ar-SA"/>
        </a:p>
      </dgm:t>
    </dgm:pt>
    <dgm:pt modelId="{43E6B339-4F23-4E89-B4D7-D248C6F7EFBA}" type="pres">
      <dgm:prSet presAssocID="{60140F5D-7A5F-4E04-A092-4D4E8D9B3994}" presName="Name30" presStyleCnt="0"/>
      <dgm:spPr/>
    </dgm:pt>
    <dgm:pt modelId="{434FDDE1-4EB1-4585-950C-CA18C5143B39}" type="pres">
      <dgm:prSet presAssocID="{60140F5D-7A5F-4E04-A092-4D4E8D9B3994}" presName="level2Shape" presStyleLbl="node2" presStyleIdx="4" presStyleCnt="5" custLinFactY="-372235" custLinFactNeighborX="70507" custLinFactNeighborY="-400000"/>
      <dgm:spPr/>
      <dgm:t>
        <a:bodyPr/>
        <a:lstStyle/>
        <a:p>
          <a:pPr rtl="1"/>
          <a:endParaRPr lang="ar-SA"/>
        </a:p>
      </dgm:t>
    </dgm:pt>
    <dgm:pt modelId="{EE00D473-D2C9-4837-8632-49F9BDC17972}" type="pres">
      <dgm:prSet presAssocID="{60140F5D-7A5F-4E04-A092-4D4E8D9B3994}" presName="hierChild3" presStyleCnt="0"/>
      <dgm:spPr/>
    </dgm:pt>
    <dgm:pt modelId="{43A2B1A7-EE59-494E-906F-FE904458F277}" type="pres">
      <dgm:prSet presAssocID="{DD031852-B13C-4E92-9366-F4A016BCFBCF}" presName="bgShapesFlow" presStyleCnt="0"/>
      <dgm:spPr/>
    </dgm:pt>
  </dgm:ptLst>
  <dgm:cxnLst>
    <dgm:cxn modelId="{AE8D2687-F4CF-4FB2-ACE1-E8840A76EDE9}" srcId="{85C91853-3051-4778-90A4-489CA1470094}" destId="{9ED3EADC-6AB2-424E-8236-1BDEC839BF3F}" srcOrd="2" destOrd="0" parTransId="{2A454434-6262-414B-AA17-888AFA41987B}" sibTransId="{08C76CD3-FA07-4FAD-97D6-BBA71E2B89C2}"/>
    <dgm:cxn modelId="{D9E96039-A5B0-47D7-9C45-CFCAFF45B4EA}" type="presOf" srcId="{F234F45D-5EF4-4DC5-8ED6-50AB47220766}" destId="{12A31CD3-CD47-4F25-B831-E98177BCFE38}" srcOrd="0" destOrd="0" presId="urn:microsoft.com/office/officeart/2005/8/layout/hierarchy5"/>
    <dgm:cxn modelId="{B2E174CE-E4AA-4B06-93FF-EA469357E20B}" type="presOf" srcId="{B1A2FBB6-5D44-4EE2-8A3C-CE537C06A414}" destId="{73B5D88E-4099-4BA0-B39E-6657687021B3}" srcOrd="0" destOrd="0" presId="urn:microsoft.com/office/officeart/2005/8/layout/hierarchy5"/>
    <dgm:cxn modelId="{7E7C16FF-E3C2-475D-B45E-317FD620E172}" type="presOf" srcId="{E4ADF9E2-3700-4369-B93B-754029163241}" destId="{346AD154-37B6-433F-9523-429418D353A9}" srcOrd="0" destOrd="0" presId="urn:microsoft.com/office/officeart/2005/8/layout/hierarchy5"/>
    <dgm:cxn modelId="{AF4CB0ED-F9AC-49EA-AF22-CCB111F83D10}" type="presOf" srcId="{BC5A1B4E-DCF9-4547-B9BE-C5D3A5075B3E}" destId="{75C7E0F5-70FE-4BF4-96FB-B6E44EE66F2A}" srcOrd="0" destOrd="0" presId="urn:microsoft.com/office/officeart/2005/8/layout/hierarchy5"/>
    <dgm:cxn modelId="{9DAD80DC-F864-4A59-A58F-C2BF30134665}" srcId="{85C91853-3051-4778-90A4-489CA1470094}" destId="{60140F5D-7A5F-4E04-A092-4D4E8D9B3994}" srcOrd="4" destOrd="0" parTransId="{BC5A1B4E-DCF9-4547-B9BE-C5D3A5075B3E}" sibTransId="{2C0CCC43-8067-4E72-AF8B-841F1B2AEAC3}"/>
    <dgm:cxn modelId="{14E614D6-1B16-497E-A71B-53E8E31BC728}" srcId="{85C91853-3051-4778-90A4-489CA1470094}" destId="{E4ADF9E2-3700-4369-B93B-754029163241}" srcOrd="1" destOrd="0" parTransId="{83750BA8-2B7D-49CC-A3F5-9A2D79FD2FD3}" sibTransId="{382A4027-762B-4098-B471-AB936E407B44}"/>
    <dgm:cxn modelId="{B2263055-F45E-4483-958E-E3BBBD376132}" type="presOf" srcId="{83750BA8-2B7D-49CC-A3F5-9A2D79FD2FD3}" destId="{6BF81D6D-88EF-406B-AE74-4E2042C68B31}" srcOrd="0" destOrd="0" presId="urn:microsoft.com/office/officeart/2005/8/layout/hierarchy5"/>
    <dgm:cxn modelId="{661B7F89-6696-4B3C-B973-B2F626A1A22D}" srcId="{85C91853-3051-4778-90A4-489CA1470094}" destId="{652296E5-8650-4E07-8DFA-1006AE785995}" srcOrd="0" destOrd="0" parTransId="{F234F45D-5EF4-4DC5-8ED6-50AB47220766}" sibTransId="{0FE54AA9-0C8B-406C-9399-EDE775B30F44}"/>
    <dgm:cxn modelId="{A6F7838A-BFE7-474C-8C5B-9955AD09FF3D}" type="presOf" srcId="{BC5A1B4E-DCF9-4547-B9BE-C5D3A5075B3E}" destId="{A18167FD-C915-4DD5-83B5-73B99E539909}" srcOrd="1" destOrd="0" presId="urn:microsoft.com/office/officeart/2005/8/layout/hierarchy5"/>
    <dgm:cxn modelId="{B926FD1C-7C68-49FF-85B6-15E7F00D5B59}" type="presOf" srcId="{F234F45D-5EF4-4DC5-8ED6-50AB47220766}" destId="{D07C2E54-E698-4943-A0A8-FC0F8E9DAF83}" srcOrd="1" destOrd="0" presId="urn:microsoft.com/office/officeart/2005/8/layout/hierarchy5"/>
    <dgm:cxn modelId="{657CE543-5490-48AA-98B5-9589612CD31E}" type="presOf" srcId="{652296E5-8650-4E07-8DFA-1006AE785995}" destId="{6B493DB7-6B9C-440B-931B-04C9729BFA8B}" srcOrd="0" destOrd="0" presId="urn:microsoft.com/office/officeart/2005/8/layout/hierarchy5"/>
    <dgm:cxn modelId="{BC692B60-B49B-487B-9DAB-61C30D416B1A}" srcId="{DD031852-B13C-4E92-9366-F4A016BCFBCF}" destId="{85C91853-3051-4778-90A4-489CA1470094}" srcOrd="0" destOrd="0" parTransId="{4EDE5A9A-8DFA-47D2-BBA2-E074C1E0D1DE}" sibTransId="{D6EAB28F-6AC5-4B27-9DD6-3E9A2473643B}"/>
    <dgm:cxn modelId="{D4E54EB0-655E-4E5F-A7DB-03B400DC8C5E}" type="presOf" srcId="{9ED3EADC-6AB2-424E-8236-1BDEC839BF3F}" destId="{DB5BBCB8-3DC7-42F9-A741-DB7AA8B46883}" srcOrd="0" destOrd="0" presId="urn:microsoft.com/office/officeart/2005/8/layout/hierarchy5"/>
    <dgm:cxn modelId="{1E5DC84C-E894-450C-B2B6-5985796D5AD8}" type="presOf" srcId="{60140F5D-7A5F-4E04-A092-4D4E8D9B3994}" destId="{434FDDE1-4EB1-4585-950C-CA18C5143B39}" srcOrd="0" destOrd="0" presId="urn:microsoft.com/office/officeart/2005/8/layout/hierarchy5"/>
    <dgm:cxn modelId="{3C66BCB0-B140-4128-A61D-788402313747}" type="presOf" srcId="{86B9DBFF-87E2-4B8E-9C2B-07D1243DC842}" destId="{1A5B31B3-1540-4217-B520-ABAB37A12881}" srcOrd="0" destOrd="0" presId="urn:microsoft.com/office/officeart/2005/8/layout/hierarchy5"/>
    <dgm:cxn modelId="{842C976D-1FA4-42D8-B42E-C21EB768FEAD}" type="presOf" srcId="{83750BA8-2B7D-49CC-A3F5-9A2D79FD2FD3}" destId="{58FE177A-428B-473F-B5D2-2B7DAE9C8D76}" srcOrd="1" destOrd="0" presId="urn:microsoft.com/office/officeart/2005/8/layout/hierarchy5"/>
    <dgm:cxn modelId="{5EE7FDD1-07A7-4595-BC62-13F925DA7724}" type="presOf" srcId="{2A454434-6262-414B-AA17-888AFA41987B}" destId="{1CD030FB-F84D-4E66-8358-9B2411C7E83B}" srcOrd="1" destOrd="0" presId="urn:microsoft.com/office/officeart/2005/8/layout/hierarchy5"/>
    <dgm:cxn modelId="{8F9E6126-EAEC-4D65-B4EE-8FE66AE491BD}" type="presOf" srcId="{DD031852-B13C-4E92-9366-F4A016BCFBCF}" destId="{E81691FB-1F9C-43D6-B90D-EAC2EBCFE2E6}" srcOrd="0" destOrd="0" presId="urn:microsoft.com/office/officeart/2005/8/layout/hierarchy5"/>
    <dgm:cxn modelId="{5BD7DCE5-B56E-4874-A77E-C38126F4138A}" type="presOf" srcId="{2A454434-6262-414B-AA17-888AFA41987B}" destId="{E08358CC-FBE2-45C3-8929-3AB1FEF2A06E}" srcOrd="0" destOrd="0" presId="urn:microsoft.com/office/officeart/2005/8/layout/hierarchy5"/>
    <dgm:cxn modelId="{338ED980-6B49-4D77-BF87-70386E5868AC}" type="presOf" srcId="{86B9DBFF-87E2-4B8E-9C2B-07D1243DC842}" destId="{5D9F18EF-F3F4-4188-9812-8DC86AD0D080}" srcOrd="1" destOrd="0" presId="urn:microsoft.com/office/officeart/2005/8/layout/hierarchy5"/>
    <dgm:cxn modelId="{BE979D58-3860-4437-B0E6-8475F6F2C054}" srcId="{85C91853-3051-4778-90A4-489CA1470094}" destId="{B1A2FBB6-5D44-4EE2-8A3C-CE537C06A414}" srcOrd="3" destOrd="0" parTransId="{86B9DBFF-87E2-4B8E-9C2B-07D1243DC842}" sibTransId="{15D82159-E3CB-4217-9499-7D5D5D2C9400}"/>
    <dgm:cxn modelId="{181A9A48-91AE-432A-BE7D-58EB3CF83D85}" type="presOf" srcId="{85C91853-3051-4778-90A4-489CA1470094}" destId="{05E4C138-E404-4DF7-9A07-4BE3B39737DD}" srcOrd="0" destOrd="0" presId="urn:microsoft.com/office/officeart/2005/8/layout/hierarchy5"/>
    <dgm:cxn modelId="{8776B831-3B98-4B21-A6AC-65CAB97A1842}" type="presParOf" srcId="{E81691FB-1F9C-43D6-B90D-EAC2EBCFE2E6}" destId="{0575A01A-7A2F-47DF-A2E6-5004E0D348B7}" srcOrd="0" destOrd="0" presId="urn:microsoft.com/office/officeart/2005/8/layout/hierarchy5"/>
    <dgm:cxn modelId="{8F62342E-906C-4C79-85D1-D4E8F62B95EE}" type="presParOf" srcId="{0575A01A-7A2F-47DF-A2E6-5004E0D348B7}" destId="{C5763C4B-2F6D-42B4-9EAB-52F6F4FA87AE}" srcOrd="0" destOrd="0" presId="urn:microsoft.com/office/officeart/2005/8/layout/hierarchy5"/>
    <dgm:cxn modelId="{0CCA96A1-4D41-40F3-AC1B-F8AAFBB780C6}" type="presParOf" srcId="{C5763C4B-2F6D-42B4-9EAB-52F6F4FA87AE}" destId="{1C161AF6-5E4C-441C-B84C-348F7E7090F9}" srcOrd="0" destOrd="0" presId="urn:microsoft.com/office/officeart/2005/8/layout/hierarchy5"/>
    <dgm:cxn modelId="{FAC40022-5A3E-420D-BF74-B9CD682D5D66}" type="presParOf" srcId="{1C161AF6-5E4C-441C-B84C-348F7E7090F9}" destId="{05E4C138-E404-4DF7-9A07-4BE3B39737DD}" srcOrd="0" destOrd="0" presId="urn:microsoft.com/office/officeart/2005/8/layout/hierarchy5"/>
    <dgm:cxn modelId="{3632B7D8-B39A-4273-A3E9-7D93E5CCD068}" type="presParOf" srcId="{1C161AF6-5E4C-441C-B84C-348F7E7090F9}" destId="{68D34401-067F-4A77-B44E-FB9B8A412526}" srcOrd="1" destOrd="0" presId="urn:microsoft.com/office/officeart/2005/8/layout/hierarchy5"/>
    <dgm:cxn modelId="{F9C59F56-649B-430A-A46C-F0191BD55A7D}" type="presParOf" srcId="{68D34401-067F-4A77-B44E-FB9B8A412526}" destId="{12A31CD3-CD47-4F25-B831-E98177BCFE38}" srcOrd="0" destOrd="0" presId="urn:microsoft.com/office/officeart/2005/8/layout/hierarchy5"/>
    <dgm:cxn modelId="{127CF7ED-02ED-4291-A6AE-459DD4346F08}" type="presParOf" srcId="{12A31CD3-CD47-4F25-B831-E98177BCFE38}" destId="{D07C2E54-E698-4943-A0A8-FC0F8E9DAF83}" srcOrd="0" destOrd="0" presId="urn:microsoft.com/office/officeart/2005/8/layout/hierarchy5"/>
    <dgm:cxn modelId="{475FF5B6-BEB7-4CE3-86DD-B6AA7896C566}" type="presParOf" srcId="{68D34401-067F-4A77-B44E-FB9B8A412526}" destId="{0D0D36FE-3827-413F-8C8E-2EC8D6F10056}" srcOrd="1" destOrd="0" presId="urn:microsoft.com/office/officeart/2005/8/layout/hierarchy5"/>
    <dgm:cxn modelId="{2A3B574B-6EF8-47FD-92CA-814BEB0DE806}" type="presParOf" srcId="{0D0D36FE-3827-413F-8C8E-2EC8D6F10056}" destId="{6B493DB7-6B9C-440B-931B-04C9729BFA8B}" srcOrd="0" destOrd="0" presId="urn:microsoft.com/office/officeart/2005/8/layout/hierarchy5"/>
    <dgm:cxn modelId="{D762CAEA-0E22-4886-9750-ABD53363168F}" type="presParOf" srcId="{0D0D36FE-3827-413F-8C8E-2EC8D6F10056}" destId="{0876B5BC-87F4-437A-81D4-CEB8155DF776}" srcOrd="1" destOrd="0" presId="urn:microsoft.com/office/officeart/2005/8/layout/hierarchy5"/>
    <dgm:cxn modelId="{30F5B5F7-3F9F-4A24-BB02-EEC0294DAE57}" type="presParOf" srcId="{68D34401-067F-4A77-B44E-FB9B8A412526}" destId="{6BF81D6D-88EF-406B-AE74-4E2042C68B31}" srcOrd="2" destOrd="0" presId="urn:microsoft.com/office/officeart/2005/8/layout/hierarchy5"/>
    <dgm:cxn modelId="{09AFE946-45A8-4ECE-A295-C34312922A75}" type="presParOf" srcId="{6BF81D6D-88EF-406B-AE74-4E2042C68B31}" destId="{58FE177A-428B-473F-B5D2-2B7DAE9C8D76}" srcOrd="0" destOrd="0" presId="urn:microsoft.com/office/officeart/2005/8/layout/hierarchy5"/>
    <dgm:cxn modelId="{EB6E1604-058C-4A3C-ADC4-C9A2717FC613}" type="presParOf" srcId="{68D34401-067F-4A77-B44E-FB9B8A412526}" destId="{66FC03CA-5A3A-4E3D-BCD3-1A3741C4E255}" srcOrd="3" destOrd="0" presId="urn:microsoft.com/office/officeart/2005/8/layout/hierarchy5"/>
    <dgm:cxn modelId="{3279F04F-80D3-4BC5-9DB3-33209F1715E8}" type="presParOf" srcId="{66FC03CA-5A3A-4E3D-BCD3-1A3741C4E255}" destId="{346AD154-37B6-433F-9523-429418D353A9}" srcOrd="0" destOrd="0" presId="urn:microsoft.com/office/officeart/2005/8/layout/hierarchy5"/>
    <dgm:cxn modelId="{A1FEEBCD-4CAA-423A-8477-72D1DC170A70}" type="presParOf" srcId="{66FC03CA-5A3A-4E3D-BCD3-1A3741C4E255}" destId="{51A2AFE5-F718-4CB3-94BE-6E957FC1C0F5}" srcOrd="1" destOrd="0" presId="urn:microsoft.com/office/officeart/2005/8/layout/hierarchy5"/>
    <dgm:cxn modelId="{C629AAA8-EDF1-4A99-B7F2-B6E7379D0534}" type="presParOf" srcId="{68D34401-067F-4A77-B44E-FB9B8A412526}" destId="{E08358CC-FBE2-45C3-8929-3AB1FEF2A06E}" srcOrd="4" destOrd="0" presId="urn:microsoft.com/office/officeart/2005/8/layout/hierarchy5"/>
    <dgm:cxn modelId="{272DA692-038C-45F5-B475-D3F9CAFA1121}" type="presParOf" srcId="{E08358CC-FBE2-45C3-8929-3AB1FEF2A06E}" destId="{1CD030FB-F84D-4E66-8358-9B2411C7E83B}" srcOrd="0" destOrd="0" presId="urn:microsoft.com/office/officeart/2005/8/layout/hierarchy5"/>
    <dgm:cxn modelId="{33201C44-A7C4-4C93-816E-D8E7D8EDCB1D}" type="presParOf" srcId="{68D34401-067F-4A77-B44E-FB9B8A412526}" destId="{53B1C3E6-4226-442E-936D-5052811675C2}" srcOrd="5" destOrd="0" presId="urn:microsoft.com/office/officeart/2005/8/layout/hierarchy5"/>
    <dgm:cxn modelId="{5E6F7F6E-B11E-4736-9120-A0DED29989A5}" type="presParOf" srcId="{53B1C3E6-4226-442E-936D-5052811675C2}" destId="{DB5BBCB8-3DC7-42F9-A741-DB7AA8B46883}" srcOrd="0" destOrd="0" presId="urn:microsoft.com/office/officeart/2005/8/layout/hierarchy5"/>
    <dgm:cxn modelId="{2A2FCC0C-25FF-4582-90A7-5DBD1E2EDE25}" type="presParOf" srcId="{53B1C3E6-4226-442E-936D-5052811675C2}" destId="{0331B69C-023F-4A07-8CF4-7E9483B9E39B}" srcOrd="1" destOrd="0" presId="urn:microsoft.com/office/officeart/2005/8/layout/hierarchy5"/>
    <dgm:cxn modelId="{F438CECD-348D-40D1-B7A5-3C52377A49D6}" type="presParOf" srcId="{68D34401-067F-4A77-B44E-FB9B8A412526}" destId="{1A5B31B3-1540-4217-B520-ABAB37A12881}" srcOrd="6" destOrd="0" presId="urn:microsoft.com/office/officeart/2005/8/layout/hierarchy5"/>
    <dgm:cxn modelId="{001A46FD-C4B5-4ECE-88BC-C7DAB5B5C4E0}" type="presParOf" srcId="{1A5B31B3-1540-4217-B520-ABAB37A12881}" destId="{5D9F18EF-F3F4-4188-9812-8DC86AD0D080}" srcOrd="0" destOrd="0" presId="urn:microsoft.com/office/officeart/2005/8/layout/hierarchy5"/>
    <dgm:cxn modelId="{022CDC3F-8766-421F-959A-48DED274F7D5}" type="presParOf" srcId="{68D34401-067F-4A77-B44E-FB9B8A412526}" destId="{4885BBD4-74D6-46CB-BE60-1941178A64A5}" srcOrd="7" destOrd="0" presId="urn:microsoft.com/office/officeart/2005/8/layout/hierarchy5"/>
    <dgm:cxn modelId="{219EA88C-1218-4303-9232-6FB134200FF0}" type="presParOf" srcId="{4885BBD4-74D6-46CB-BE60-1941178A64A5}" destId="{73B5D88E-4099-4BA0-B39E-6657687021B3}" srcOrd="0" destOrd="0" presId="urn:microsoft.com/office/officeart/2005/8/layout/hierarchy5"/>
    <dgm:cxn modelId="{4CF3FAE5-9251-4C8E-A1EA-2142FED923E8}" type="presParOf" srcId="{4885BBD4-74D6-46CB-BE60-1941178A64A5}" destId="{DCF60BF0-1734-49A0-A284-FE03F3AD4EC8}" srcOrd="1" destOrd="0" presId="urn:microsoft.com/office/officeart/2005/8/layout/hierarchy5"/>
    <dgm:cxn modelId="{F30D4466-9D7C-4EE7-B7E9-BC549F64FE04}" type="presParOf" srcId="{68D34401-067F-4A77-B44E-FB9B8A412526}" destId="{75C7E0F5-70FE-4BF4-96FB-B6E44EE66F2A}" srcOrd="8" destOrd="0" presId="urn:microsoft.com/office/officeart/2005/8/layout/hierarchy5"/>
    <dgm:cxn modelId="{7F4AC763-4850-4EAC-9661-104D92D98742}" type="presParOf" srcId="{75C7E0F5-70FE-4BF4-96FB-B6E44EE66F2A}" destId="{A18167FD-C915-4DD5-83B5-73B99E539909}" srcOrd="0" destOrd="0" presId="urn:microsoft.com/office/officeart/2005/8/layout/hierarchy5"/>
    <dgm:cxn modelId="{C549B794-8CC9-4CFB-B94B-11730F27D661}" type="presParOf" srcId="{68D34401-067F-4A77-B44E-FB9B8A412526}" destId="{43E6B339-4F23-4E89-B4D7-D248C6F7EFBA}" srcOrd="9" destOrd="0" presId="urn:microsoft.com/office/officeart/2005/8/layout/hierarchy5"/>
    <dgm:cxn modelId="{3BC82269-B2BD-4DA0-A797-4CB989CF1C9F}" type="presParOf" srcId="{43E6B339-4F23-4E89-B4D7-D248C6F7EFBA}" destId="{434FDDE1-4EB1-4585-950C-CA18C5143B39}" srcOrd="0" destOrd="0" presId="urn:microsoft.com/office/officeart/2005/8/layout/hierarchy5"/>
    <dgm:cxn modelId="{688E4A0B-693E-4D9E-8183-F9D7BA71BC27}" type="presParOf" srcId="{43E6B339-4F23-4E89-B4D7-D248C6F7EFBA}" destId="{EE00D473-D2C9-4837-8632-49F9BDC17972}" srcOrd="1" destOrd="0" presId="urn:microsoft.com/office/officeart/2005/8/layout/hierarchy5"/>
    <dgm:cxn modelId="{622DB6BA-5775-42E6-BF2A-D897E2D2CBCA}" type="presParOf" srcId="{E81691FB-1F9C-43D6-B90D-EAC2EBCFE2E6}" destId="{43A2B1A7-EE59-494E-906F-FE904458F277}" srcOrd="1" destOrd="0" presId="urn:microsoft.com/office/officeart/2005/8/layout/hierarchy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D031852-B13C-4E92-9366-F4A016BCFBCF}" type="doc">
      <dgm:prSet loTypeId="urn:microsoft.com/office/officeart/2005/8/layout/hierarchy5" loCatId="hierarchy" qsTypeId="urn:microsoft.com/office/officeart/2005/8/quickstyle/simple2" qsCatId="simple" csTypeId="urn:microsoft.com/office/officeart/2005/8/colors/accent1_4" csCatId="accent1" phldr="1"/>
      <dgm:spPr/>
      <dgm:t>
        <a:bodyPr/>
        <a:lstStyle/>
        <a:p>
          <a:pPr rtl="1"/>
          <a:endParaRPr lang="ar-SA"/>
        </a:p>
      </dgm:t>
    </dgm:pt>
    <dgm:pt modelId="{85C91853-3051-4778-90A4-489CA1470094}">
      <dgm:prSet phldrT="[نص]" custT="1"/>
      <dgm:spPr>
        <a:solidFill>
          <a:schemeClr val="accent3">
            <a:lumMod val="60000"/>
            <a:lumOff val="40000"/>
          </a:schemeClr>
        </a:solidFill>
      </dgm:spPr>
      <dgm:t>
        <a:bodyPr/>
        <a:lstStyle/>
        <a:p>
          <a:pPr rtl="1"/>
          <a:r>
            <a:rPr lang="ar-SA" sz="3600" b="1" kern="1200"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الاتجاهات</a:t>
          </a:r>
          <a:r>
            <a:rPr lang="ar-SA" sz="3600" kern="1200" dirty="0" smtClean="0">
              <a:solidFill>
                <a:schemeClr val="tx1"/>
              </a:solidFill>
              <a:latin typeface="Arial Unicode MS" pitchFamily="34" charset="-128"/>
              <a:ea typeface="Arial Unicode MS" pitchFamily="34" charset="-128"/>
              <a:cs typeface="Arial Unicode MS" pitchFamily="34" charset="-128"/>
            </a:rPr>
            <a:t> </a:t>
          </a:r>
          <a:r>
            <a:rPr lang="ar-SA" sz="3600" b="1" kern="1200"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الوالدية</a:t>
          </a:r>
          <a:r>
            <a:rPr lang="ar-SA" sz="3600" kern="1200" dirty="0" smtClean="0">
              <a:solidFill>
                <a:schemeClr val="tx1"/>
              </a:solidFill>
              <a:latin typeface="Arial Unicode MS" pitchFamily="34" charset="-128"/>
              <a:ea typeface="Arial Unicode MS" pitchFamily="34" charset="-128"/>
              <a:cs typeface="Arial Unicode MS" pitchFamily="34" charset="-128"/>
            </a:rPr>
            <a:t> </a:t>
          </a:r>
          <a:endParaRPr lang="ar-SA" sz="3600" kern="1200" dirty="0">
            <a:solidFill>
              <a:schemeClr val="tx1"/>
            </a:solidFill>
            <a:latin typeface="Arial Unicode MS" pitchFamily="34" charset="-128"/>
            <a:ea typeface="Arial Unicode MS" pitchFamily="34" charset="-128"/>
            <a:cs typeface="Arial Unicode MS" pitchFamily="34" charset="-128"/>
          </a:endParaRPr>
        </a:p>
      </dgm:t>
    </dgm:pt>
    <dgm:pt modelId="{4EDE5A9A-8DFA-47D2-BBA2-E074C1E0D1DE}" type="parTrans" cxnId="{BC692B60-B49B-487B-9DAB-61C30D416B1A}">
      <dgm:prSet/>
      <dgm:spPr/>
      <dgm:t>
        <a:bodyPr/>
        <a:lstStyle/>
        <a:p>
          <a:pPr rtl="1"/>
          <a:endParaRPr lang="ar-SA"/>
        </a:p>
      </dgm:t>
    </dgm:pt>
    <dgm:pt modelId="{D6EAB28F-6AC5-4B27-9DD6-3E9A2473643B}" type="sibTrans" cxnId="{BC692B60-B49B-487B-9DAB-61C30D416B1A}">
      <dgm:prSet/>
      <dgm:spPr/>
      <dgm:t>
        <a:bodyPr/>
        <a:lstStyle/>
        <a:p>
          <a:pPr rtl="1"/>
          <a:endParaRPr lang="ar-SA"/>
        </a:p>
      </dgm:t>
    </dgm:pt>
    <dgm:pt modelId="{E4ADF9E2-3700-4369-B93B-754029163241}">
      <dgm:prSet phldrT="[نص]" custT="1"/>
      <dgm:spPr>
        <a:solidFill>
          <a:schemeClr val="accent2"/>
        </a:solidFill>
      </dgm:spPr>
      <dgm:t>
        <a:bodyPr/>
        <a:lstStyle/>
        <a:p>
          <a:pPr rtl="1"/>
          <a:r>
            <a:rPr lang="ar-SA" sz="2400" b="1" kern="1200"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إثارة الألم النفسي</a:t>
          </a:r>
          <a:endParaRPr lang="ar-SA" sz="2400" b="1" kern="1200"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dgm:t>
    </dgm:pt>
    <dgm:pt modelId="{83750BA8-2B7D-49CC-A3F5-9A2D79FD2FD3}" type="parTrans" cxnId="{14E614D6-1B16-497E-A71B-53E8E31BC728}">
      <dgm:prSet/>
      <dgm:spPr/>
      <dgm:t>
        <a:bodyPr/>
        <a:lstStyle/>
        <a:p>
          <a:pPr rtl="1"/>
          <a:endParaRPr lang="ar-SA" dirty="0"/>
        </a:p>
      </dgm:t>
    </dgm:pt>
    <dgm:pt modelId="{382A4027-762B-4098-B471-AB936E407B44}" type="sibTrans" cxnId="{14E614D6-1B16-497E-A71B-53E8E31BC728}">
      <dgm:prSet/>
      <dgm:spPr/>
      <dgm:t>
        <a:bodyPr/>
        <a:lstStyle/>
        <a:p>
          <a:pPr rtl="1"/>
          <a:endParaRPr lang="ar-SA"/>
        </a:p>
      </dgm:t>
    </dgm:pt>
    <dgm:pt modelId="{83BC4DA9-22D0-436F-AE5E-E85BB4F13015}">
      <dgm:prSet phldrT="[نص]" custT="1"/>
      <dgm:spPr>
        <a:solidFill>
          <a:schemeClr val="accent4"/>
        </a:solidFill>
      </dgm:spPr>
      <dgm:t>
        <a:bodyPr/>
        <a:lstStyle/>
        <a:p>
          <a:pPr rtl="1"/>
          <a:r>
            <a:rPr lang="ar-SA" sz="3600" b="1" kern="1200"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السواء</a:t>
          </a:r>
          <a:endParaRPr lang="ar-SA" sz="3600" b="1" kern="1200"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dgm:t>
    </dgm:pt>
    <dgm:pt modelId="{9F0ED302-E87D-417F-B349-3449294199C0}" type="parTrans" cxnId="{47A99FF9-E4A9-48A2-9AA5-D2ECC0DE8785}">
      <dgm:prSet/>
      <dgm:spPr/>
      <dgm:t>
        <a:bodyPr/>
        <a:lstStyle/>
        <a:p>
          <a:pPr rtl="1"/>
          <a:endParaRPr lang="ar-SA" dirty="0"/>
        </a:p>
      </dgm:t>
    </dgm:pt>
    <dgm:pt modelId="{B3F6ADE5-4EC7-4A50-8EAA-D84B4C86C85D}" type="sibTrans" cxnId="{47A99FF9-E4A9-48A2-9AA5-D2ECC0DE8785}">
      <dgm:prSet/>
      <dgm:spPr/>
      <dgm:t>
        <a:bodyPr/>
        <a:lstStyle/>
        <a:p>
          <a:pPr rtl="1"/>
          <a:endParaRPr lang="ar-SA"/>
        </a:p>
      </dgm:t>
    </dgm:pt>
    <dgm:pt modelId="{D2979ECF-1E90-4DCA-B9FE-477B7B75232A}">
      <dgm:prSet phldrT="[نص]" custT="1"/>
      <dgm:spPr>
        <a:solidFill>
          <a:schemeClr val="accent5">
            <a:lumMod val="60000"/>
            <a:lumOff val="40000"/>
          </a:schemeClr>
        </a:solidFill>
      </dgm:spPr>
      <dgm:t>
        <a:bodyPr/>
        <a:lstStyle/>
        <a:p>
          <a:pPr rtl="1"/>
          <a:r>
            <a:rPr lang="ar-SA" sz="3600" b="1" kern="1200"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القسوة</a:t>
          </a:r>
          <a:endParaRPr lang="ar-SA" sz="3600" b="1" kern="1200"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dgm:t>
    </dgm:pt>
    <dgm:pt modelId="{CA723B95-3F70-4DFB-A843-AF002DBCA738}" type="parTrans" cxnId="{64D245A9-D93A-4DF0-9A2D-000284551E8E}">
      <dgm:prSet/>
      <dgm:spPr/>
      <dgm:t>
        <a:bodyPr/>
        <a:lstStyle/>
        <a:p>
          <a:pPr rtl="1"/>
          <a:endParaRPr lang="ar-SA" dirty="0"/>
        </a:p>
      </dgm:t>
    </dgm:pt>
    <dgm:pt modelId="{42CEE18E-DA87-4E40-A44F-970FF21A5359}" type="sibTrans" cxnId="{64D245A9-D93A-4DF0-9A2D-000284551E8E}">
      <dgm:prSet/>
      <dgm:spPr/>
      <dgm:t>
        <a:bodyPr/>
        <a:lstStyle/>
        <a:p>
          <a:pPr rtl="1"/>
          <a:endParaRPr lang="ar-SA"/>
        </a:p>
      </dgm:t>
    </dgm:pt>
    <dgm:pt modelId="{9ED3EADC-6AB2-424E-8236-1BDEC839BF3F}">
      <dgm:prSet phldrT="[نص]" custT="1"/>
      <dgm:spPr>
        <a:solidFill>
          <a:srgbClr val="FFFF00"/>
        </a:solidFill>
      </dgm:spPr>
      <dgm:t>
        <a:bodyPr/>
        <a:lstStyle/>
        <a:p>
          <a:pPr rtl="1"/>
          <a:r>
            <a:rPr lang="ar-SA" sz="3600" b="1" kern="1200"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التذبذب</a:t>
          </a:r>
        </a:p>
      </dgm:t>
    </dgm:pt>
    <dgm:pt modelId="{2A454434-6262-414B-AA17-888AFA41987B}" type="parTrans" cxnId="{AE8D2687-F4CF-4FB2-ACE1-E8840A76EDE9}">
      <dgm:prSet/>
      <dgm:spPr/>
      <dgm:t>
        <a:bodyPr/>
        <a:lstStyle/>
        <a:p>
          <a:pPr rtl="1"/>
          <a:endParaRPr lang="ar-SA" dirty="0"/>
        </a:p>
      </dgm:t>
    </dgm:pt>
    <dgm:pt modelId="{08C76CD3-FA07-4FAD-97D6-BBA71E2B89C2}" type="sibTrans" cxnId="{AE8D2687-F4CF-4FB2-ACE1-E8840A76EDE9}">
      <dgm:prSet/>
      <dgm:spPr/>
      <dgm:t>
        <a:bodyPr/>
        <a:lstStyle/>
        <a:p>
          <a:pPr rtl="1"/>
          <a:endParaRPr lang="ar-SA"/>
        </a:p>
      </dgm:t>
    </dgm:pt>
    <dgm:pt modelId="{772BF2AC-B563-4505-8E8C-DDCC3F281AC0}">
      <dgm:prSet phldrT="[نص]" custT="1"/>
      <dgm:spPr>
        <a:solidFill>
          <a:schemeClr val="accent6">
            <a:lumMod val="50000"/>
          </a:schemeClr>
        </a:solidFill>
      </dgm:spPr>
      <dgm:t>
        <a:bodyPr/>
        <a:lstStyle/>
        <a:p>
          <a:pPr rtl="1"/>
          <a:r>
            <a:rPr lang="ar-SA" sz="3600" b="1" kern="1200"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التفرقة</a:t>
          </a:r>
          <a:endParaRPr lang="ar-SA" sz="3600" b="1" kern="1200"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dgm:t>
    </dgm:pt>
    <dgm:pt modelId="{E7E72E3F-0F09-498B-91F5-CC329E55D2E0}" type="parTrans" cxnId="{AE15FEFF-8BC7-41E2-8369-FB34449187F4}">
      <dgm:prSet/>
      <dgm:spPr/>
      <dgm:t>
        <a:bodyPr/>
        <a:lstStyle/>
        <a:p>
          <a:pPr rtl="1"/>
          <a:endParaRPr lang="ar-SA" dirty="0"/>
        </a:p>
      </dgm:t>
    </dgm:pt>
    <dgm:pt modelId="{3F9ADE9E-CC6B-4D19-B214-B2F46E9C14F4}" type="sibTrans" cxnId="{AE15FEFF-8BC7-41E2-8369-FB34449187F4}">
      <dgm:prSet/>
      <dgm:spPr/>
      <dgm:t>
        <a:bodyPr/>
        <a:lstStyle/>
        <a:p>
          <a:pPr rtl="1"/>
          <a:endParaRPr lang="ar-SA"/>
        </a:p>
      </dgm:t>
    </dgm:pt>
    <dgm:pt modelId="{E81691FB-1F9C-43D6-B90D-EAC2EBCFE2E6}" type="pres">
      <dgm:prSet presAssocID="{DD031852-B13C-4E92-9366-F4A016BCFBCF}" presName="mainComposite" presStyleCnt="0">
        <dgm:presLayoutVars>
          <dgm:chPref val="1"/>
          <dgm:dir/>
          <dgm:animOne val="branch"/>
          <dgm:animLvl val="lvl"/>
          <dgm:resizeHandles val="exact"/>
        </dgm:presLayoutVars>
      </dgm:prSet>
      <dgm:spPr/>
      <dgm:t>
        <a:bodyPr/>
        <a:lstStyle/>
        <a:p>
          <a:pPr rtl="1"/>
          <a:endParaRPr lang="ar-SA"/>
        </a:p>
      </dgm:t>
    </dgm:pt>
    <dgm:pt modelId="{0575A01A-7A2F-47DF-A2E6-5004E0D348B7}" type="pres">
      <dgm:prSet presAssocID="{DD031852-B13C-4E92-9366-F4A016BCFBCF}" presName="hierFlow" presStyleCnt="0"/>
      <dgm:spPr/>
    </dgm:pt>
    <dgm:pt modelId="{C5763C4B-2F6D-42B4-9EAB-52F6F4FA87AE}" type="pres">
      <dgm:prSet presAssocID="{DD031852-B13C-4E92-9366-F4A016BCFBCF}" presName="hierChild1" presStyleCnt="0">
        <dgm:presLayoutVars>
          <dgm:chPref val="1"/>
          <dgm:animOne val="branch"/>
          <dgm:animLvl val="lvl"/>
        </dgm:presLayoutVars>
      </dgm:prSet>
      <dgm:spPr/>
    </dgm:pt>
    <dgm:pt modelId="{1C161AF6-5E4C-441C-B84C-348F7E7090F9}" type="pres">
      <dgm:prSet presAssocID="{85C91853-3051-4778-90A4-489CA1470094}" presName="Name17" presStyleCnt="0"/>
      <dgm:spPr/>
    </dgm:pt>
    <dgm:pt modelId="{05E4C138-E404-4DF7-9A07-4BE3B39737DD}" type="pres">
      <dgm:prSet presAssocID="{85C91853-3051-4778-90A4-489CA1470094}" presName="level1Shape" presStyleLbl="node0" presStyleIdx="0" presStyleCnt="1" custScaleX="334359" custLinFactNeighborX="-115" custLinFactNeighborY="-54965">
        <dgm:presLayoutVars>
          <dgm:chPref val="3"/>
        </dgm:presLayoutVars>
      </dgm:prSet>
      <dgm:spPr/>
      <dgm:t>
        <a:bodyPr/>
        <a:lstStyle/>
        <a:p>
          <a:pPr rtl="1"/>
          <a:endParaRPr lang="ar-SA"/>
        </a:p>
      </dgm:t>
    </dgm:pt>
    <dgm:pt modelId="{68D34401-067F-4A77-B44E-FB9B8A412526}" type="pres">
      <dgm:prSet presAssocID="{85C91853-3051-4778-90A4-489CA1470094}" presName="hierChild2" presStyleCnt="0"/>
      <dgm:spPr/>
    </dgm:pt>
    <dgm:pt modelId="{6BF81D6D-88EF-406B-AE74-4E2042C68B31}" type="pres">
      <dgm:prSet presAssocID="{83750BA8-2B7D-49CC-A3F5-9A2D79FD2FD3}" presName="Name25" presStyleLbl="parChTrans1D2" presStyleIdx="0" presStyleCnt="5"/>
      <dgm:spPr/>
      <dgm:t>
        <a:bodyPr/>
        <a:lstStyle/>
        <a:p>
          <a:pPr rtl="1"/>
          <a:endParaRPr lang="ar-SA"/>
        </a:p>
      </dgm:t>
    </dgm:pt>
    <dgm:pt modelId="{58FE177A-428B-473F-B5D2-2B7DAE9C8D76}" type="pres">
      <dgm:prSet presAssocID="{83750BA8-2B7D-49CC-A3F5-9A2D79FD2FD3}" presName="connTx" presStyleLbl="parChTrans1D2" presStyleIdx="0" presStyleCnt="5"/>
      <dgm:spPr/>
      <dgm:t>
        <a:bodyPr/>
        <a:lstStyle/>
        <a:p>
          <a:pPr rtl="1"/>
          <a:endParaRPr lang="ar-SA"/>
        </a:p>
      </dgm:t>
    </dgm:pt>
    <dgm:pt modelId="{66FC03CA-5A3A-4E3D-BCD3-1A3741C4E255}" type="pres">
      <dgm:prSet presAssocID="{E4ADF9E2-3700-4369-B93B-754029163241}" presName="Name30" presStyleCnt="0"/>
      <dgm:spPr/>
    </dgm:pt>
    <dgm:pt modelId="{346AD154-37B6-433F-9523-429418D353A9}" type="pres">
      <dgm:prSet presAssocID="{E4ADF9E2-3700-4369-B93B-754029163241}" presName="level2Shape" presStyleLbl="node2" presStyleIdx="0" presStyleCnt="5" custLinFactY="-65302" custLinFactNeighborX="-386" custLinFactNeighborY="-100000"/>
      <dgm:spPr/>
      <dgm:t>
        <a:bodyPr/>
        <a:lstStyle/>
        <a:p>
          <a:pPr rtl="1"/>
          <a:endParaRPr lang="ar-SA"/>
        </a:p>
      </dgm:t>
    </dgm:pt>
    <dgm:pt modelId="{51A2AFE5-F718-4CB3-94BE-6E957FC1C0F5}" type="pres">
      <dgm:prSet presAssocID="{E4ADF9E2-3700-4369-B93B-754029163241}" presName="hierChild3" presStyleCnt="0"/>
      <dgm:spPr/>
    </dgm:pt>
    <dgm:pt modelId="{D885713F-624C-4B10-9A10-81F74992E65F}" type="pres">
      <dgm:prSet presAssocID="{9F0ED302-E87D-417F-B349-3449294199C0}" presName="Name25" presStyleLbl="parChTrans1D2" presStyleIdx="1" presStyleCnt="5"/>
      <dgm:spPr/>
      <dgm:t>
        <a:bodyPr/>
        <a:lstStyle/>
        <a:p>
          <a:pPr rtl="1"/>
          <a:endParaRPr lang="ar-SA"/>
        </a:p>
      </dgm:t>
    </dgm:pt>
    <dgm:pt modelId="{8F5E3C0F-2865-4750-9D47-A5207C733FF3}" type="pres">
      <dgm:prSet presAssocID="{9F0ED302-E87D-417F-B349-3449294199C0}" presName="connTx" presStyleLbl="parChTrans1D2" presStyleIdx="1" presStyleCnt="5"/>
      <dgm:spPr/>
      <dgm:t>
        <a:bodyPr/>
        <a:lstStyle/>
        <a:p>
          <a:pPr rtl="1"/>
          <a:endParaRPr lang="ar-SA"/>
        </a:p>
      </dgm:t>
    </dgm:pt>
    <dgm:pt modelId="{ECC5AE77-F762-4654-94A1-5AF8FBDBF711}" type="pres">
      <dgm:prSet presAssocID="{83BC4DA9-22D0-436F-AE5E-E85BB4F13015}" presName="Name30" presStyleCnt="0"/>
      <dgm:spPr/>
    </dgm:pt>
    <dgm:pt modelId="{E713B928-9BC4-424F-99D4-231FAEBDB06A}" type="pres">
      <dgm:prSet presAssocID="{83BC4DA9-22D0-436F-AE5E-E85BB4F13015}" presName="level2Shape" presStyleLbl="node2" presStyleIdx="1" presStyleCnt="5" custLinFactY="200000" custLinFactNeighborX="-5970" custLinFactNeighborY="217373"/>
      <dgm:spPr/>
      <dgm:t>
        <a:bodyPr/>
        <a:lstStyle/>
        <a:p>
          <a:pPr rtl="1"/>
          <a:endParaRPr lang="ar-SA"/>
        </a:p>
      </dgm:t>
    </dgm:pt>
    <dgm:pt modelId="{3CE3637C-D016-43BE-9D8E-A97B9C761134}" type="pres">
      <dgm:prSet presAssocID="{83BC4DA9-22D0-436F-AE5E-E85BB4F13015}" presName="hierChild3" presStyleCnt="0"/>
      <dgm:spPr/>
    </dgm:pt>
    <dgm:pt modelId="{48683C86-C831-4828-A0AB-616F8560F75F}" type="pres">
      <dgm:prSet presAssocID="{CA723B95-3F70-4DFB-A843-AF002DBCA738}" presName="Name25" presStyleLbl="parChTrans1D2" presStyleIdx="2" presStyleCnt="5"/>
      <dgm:spPr/>
      <dgm:t>
        <a:bodyPr/>
        <a:lstStyle/>
        <a:p>
          <a:pPr rtl="1"/>
          <a:endParaRPr lang="ar-SA"/>
        </a:p>
      </dgm:t>
    </dgm:pt>
    <dgm:pt modelId="{7B2A2D05-E7AF-4B65-9509-E2D96C8BE4A5}" type="pres">
      <dgm:prSet presAssocID="{CA723B95-3F70-4DFB-A843-AF002DBCA738}" presName="connTx" presStyleLbl="parChTrans1D2" presStyleIdx="2" presStyleCnt="5"/>
      <dgm:spPr/>
      <dgm:t>
        <a:bodyPr/>
        <a:lstStyle/>
        <a:p>
          <a:pPr rtl="1"/>
          <a:endParaRPr lang="ar-SA"/>
        </a:p>
      </dgm:t>
    </dgm:pt>
    <dgm:pt modelId="{89E253DE-C3E1-4DEB-8369-1268BBADA455}" type="pres">
      <dgm:prSet presAssocID="{D2979ECF-1E90-4DCA-B9FE-477B7B75232A}" presName="Name30" presStyleCnt="0"/>
      <dgm:spPr/>
    </dgm:pt>
    <dgm:pt modelId="{B122FB8A-5DE5-4AFC-A64D-5F98A6E7F8DA}" type="pres">
      <dgm:prSet presAssocID="{D2979ECF-1E90-4DCA-B9FE-477B7B75232A}" presName="level2Shape" presStyleLbl="node2" presStyleIdx="2" presStyleCnt="5" custLinFactY="-100000" custLinFactNeighborX="-5970" custLinFactNeighborY="-109691"/>
      <dgm:spPr/>
      <dgm:t>
        <a:bodyPr/>
        <a:lstStyle/>
        <a:p>
          <a:pPr rtl="1"/>
          <a:endParaRPr lang="ar-SA"/>
        </a:p>
      </dgm:t>
    </dgm:pt>
    <dgm:pt modelId="{EBE1FE03-9A98-4F80-A9C0-8F02FB968D52}" type="pres">
      <dgm:prSet presAssocID="{D2979ECF-1E90-4DCA-B9FE-477B7B75232A}" presName="hierChild3" presStyleCnt="0"/>
      <dgm:spPr/>
    </dgm:pt>
    <dgm:pt modelId="{E08358CC-FBE2-45C3-8929-3AB1FEF2A06E}" type="pres">
      <dgm:prSet presAssocID="{2A454434-6262-414B-AA17-888AFA41987B}" presName="Name25" presStyleLbl="parChTrans1D2" presStyleIdx="3" presStyleCnt="5"/>
      <dgm:spPr/>
      <dgm:t>
        <a:bodyPr/>
        <a:lstStyle/>
        <a:p>
          <a:pPr rtl="1"/>
          <a:endParaRPr lang="ar-SA"/>
        </a:p>
      </dgm:t>
    </dgm:pt>
    <dgm:pt modelId="{1CD030FB-F84D-4E66-8358-9B2411C7E83B}" type="pres">
      <dgm:prSet presAssocID="{2A454434-6262-414B-AA17-888AFA41987B}" presName="connTx" presStyleLbl="parChTrans1D2" presStyleIdx="3" presStyleCnt="5"/>
      <dgm:spPr/>
      <dgm:t>
        <a:bodyPr/>
        <a:lstStyle/>
        <a:p>
          <a:pPr rtl="1"/>
          <a:endParaRPr lang="ar-SA"/>
        </a:p>
      </dgm:t>
    </dgm:pt>
    <dgm:pt modelId="{53B1C3E6-4226-442E-936D-5052811675C2}" type="pres">
      <dgm:prSet presAssocID="{9ED3EADC-6AB2-424E-8236-1BDEC839BF3F}" presName="Name30" presStyleCnt="0"/>
      <dgm:spPr/>
    </dgm:pt>
    <dgm:pt modelId="{DB5BBCB8-3DC7-42F9-A741-DB7AA8B46883}" type="pres">
      <dgm:prSet presAssocID="{9ED3EADC-6AB2-424E-8236-1BDEC839BF3F}" presName="level2Shape" presStyleLbl="node2" presStyleIdx="3" presStyleCnt="5" custLinFactY="-36465" custLinFactNeighborX="-5970" custLinFactNeighborY="-100000"/>
      <dgm:spPr/>
      <dgm:t>
        <a:bodyPr/>
        <a:lstStyle/>
        <a:p>
          <a:pPr rtl="1"/>
          <a:endParaRPr lang="ar-SA"/>
        </a:p>
      </dgm:t>
    </dgm:pt>
    <dgm:pt modelId="{0331B69C-023F-4A07-8CF4-7E9483B9E39B}" type="pres">
      <dgm:prSet presAssocID="{9ED3EADC-6AB2-424E-8236-1BDEC839BF3F}" presName="hierChild3" presStyleCnt="0"/>
      <dgm:spPr/>
    </dgm:pt>
    <dgm:pt modelId="{8224B53F-1C61-4D2F-A6F5-55FB11BA886F}" type="pres">
      <dgm:prSet presAssocID="{E7E72E3F-0F09-498B-91F5-CC329E55D2E0}" presName="Name25" presStyleLbl="parChTrans1D2" presStyleIdx="4" presStyleCnt="5"/>
      <dgm:spPr/>
      <dgm:t>
        <a:bodyPr/>
        <a:lstStyle/>
        <a:p>
          <a:pPr rtl="1"/>
          <a:endParaRPr lang="ar-SA"/>
        </a:p>
      </dgm:t>
    </dgm:pt>
    <dgm:pt modelId="{2347649C-A7CC-4416-AA35-EAAB5D70688B}" type="pres">
      <dgm:prSet presAssocID="{E7E72E3F-0F09-498B-91F5-CC329E55D2E0}" presName="connTx" presStyleLbl="parChTrans1D2" presStyleIdx="4" presStyleCnt="5"/>
      <dgm:spPr/>
      <dgm:t>
        <a:bodyPr/>
        <a:lstStyle/>
        <a:p>
          <a:pPr rtl="1"/>
          <a:endParaRPr lang="ar-SA"/>
        </a:p>
      </dgm:t>
    </dgm:pt>
    <dgm:pt modelId="{56F28FE0-236C-441D-9EE7-8D8B70CA7F9E}" type="pres">
      <dgm:prSet presAssocID="{772BF2AC-B563-4505-8E8C-DDCC3F281AC0}" presName="Name30" presStyleCnt="0"/>
      <dgm:spPr/>
    </dgm:pt>
    <dgm:pt modelId="{8B25578D-C233-4446-B65C-16BC2DB53F7B}" type="pres">
      <dgm:prSet presAssocID="{772BF2AC-B563-4505-8E8C-DDCC3F281AC0}" presName="level2Shape" presStyleLbl="node2" presStyleIdx="4" presStyleCnt="5" custLinFactNeighborX="-5970" custLinFactNeighborY="-95129"/>
      <dgm:spPr/>
      <dgm:t>
        <a:bodyPr/>
        <a:lstStyle/>
        <a:p>
          <a:pPr rtl="1"/>
          <a:endParaRPr lang="ar-SA"/>
        </a:p>
      </dgm:t>
    </dgm:pt>
    <dgm:pt modelId="{ED8BCAA5-E861-42F2-9A5F-59A1510C67E6}" type="pres">
      <dgm:prSet presAssocID="{772BF2AC-B563-4505-8E8C-DDCC3F281AC0}" presName="hierChild3" presStyleCnt="0"/>
      <dgm:spPr/>
    </dgm:pt>
    <dgm:pt modelId="{43A2B1A7-EE59-494E-906F-FE904458F277}" type="pres">
      <dgm:prSet presAssocID="{DD031852-B13C-4E92-9366-F4A016BCFBCF}" presName="bgShapesFlow" presStyleCnt="0"/>
      <dgm:spPr/>
    </dgm:pt>
  </dgm:ptLst>
  <dgm:cxnLst>
    <dgm:cxn modelId="{AE8D2687-F4CF-4FB2-ACE1-E8840A76EDE9}" srcId="{85C91853-3051-4778-90A4-489CA1470094}" destId="{9ED3EADC-6AB2-424E-8236-1BDEC839BF3F}" srcOrd="3" destOrd="0" parTransId="{2A454434-6262-414B-AA17-888AFA41987B}" sibTransId="{08C76CD3-FA07-4FAD-97D6-BBA71E2B89C2}"/>
    <dgm:cxn modelId="{A9D71291-0203-4203-BECF-0A89D540FF78}" type="presOf" srcId="{CA723B95-3F70-4DFB-A843-AF002DBCA738}" destId="{7B2A2D05-E7AF-4B65-9509-E2D96C8BE4A5}" srcOrd="1" destOrd="0" presId="urn:microsoft.com/office/officeart/2005/8/layout/hierarchy5"/>
    <dgm:cxn modelId="{782A85C9-5F90-468F-AEBE-AB2FA7AED57A}" type="presOf" srcId="{83750BA8-2B7D-49CC-A3F5-9A2D79FD2FD3}" destId="{58FE177A-428B-473F-B5D2-2B7DAE9C8D76}" srcOrd="1" destOrd="0" presId="urn:microsoft.com/office/officeart/2005/8/layout/hierarchy5"/>
    <dgm:cxn modelId="{14E614D6-1B16-497E-A71B-53E8E31BC728}" srcId="{85C91853-3051-4778-90A4-489CA1470094}" destId="{E4ADF9E2-3700-4369-B93B-754029163241}" srcOrd="0" destOrd="0" parTransId="{83750BA8-2B7D-49CC-A3F5-9A2D79FD2FD3}" sibTransId="{382A4027-762B-4098-B471-AB936E407B44}"/>
    <dgm:cxn modelId="{17CCCA20-7DD9-485B-AF87-B99A4E2C311C}" type="presOf" srcId="{83750BA8-2B7D-49CC-A3F5-9A2D79FD2FD3}" destId="{6BF81D6D-88EF-406B-AE74-4E2042C68B31}" srcOrd="0" destOrd="0" presId="urn:microsoft.com/office/officeart/2005/8/layout/hierarchy5"/>
    <dgm:cxn modelId="{15323582-3DB9-4696-9A4C-E702A0F48774}" type="presOf" srcId="{83BC4DA9-22D0-436F-AE5E-E85BB4F13015}" destId="{E713B928-9BC4-424F-99D4-231FAEBDB06A}" srcOrd="0" destOrd="0" presId="urn:microsoft.com/office/officeart/2005/8/layout/hierarchy5"/>
    <dgm:cxn modelId="{18818C1B-A148-4FC5-979C-1AA27426CC54}" type="presOf" srcId="{E7E72E3F-0F09-498B-91F5-CC329E55D2E0}" destId="{8224B53F-1C61-4D2F-A6F5-55FB11BA886F}" srcOrd="0" destOrd="0" presId="urn:microsoft.com/office/officeart/2005/8/layout/hierarchy5"/>
    <dgm:cxn modelId="{98A99A77-2391-484C-B84A-E6E49D4199FD}" type="presOf" srcId="{DD031852-B13C-4E92-9366-F4A016BCFBCF}" destId="{E81691FB-1F9C-43D6-B90D-EAC2EBCFE2E6}" srcOrd="0" destOrd="0" presId="urn:microsoft.com/office/officeart/2005/8/layout/hierarchy5"/>
    <dgm:cxn modelId="{764D66CA-809C-4832-B132-F274A47778E5}" type="presOf" srcId="{9F0ED302-E87D-417F-B349-3449294199C0}" destId="{8F5E3C0F-2865-4750-9D47-A5207C733FF3}" srcOrd="1" destOrd="0" presId="urn:microsoft.com/office/officeart/2005/8/layout/hierarchy5"/>
    <dgm:cxn modelId="{BC692B60-B49B-487B-9DAB-61C30D416B1A}" srcId="{DD031852-B13C-4E92-9366-F4A016BCFBCF}" destId="{85C91853-3051-4778-90A4-489CA1470094}" srcOrd="0" destOrd="0" parTransId="{4EDE5A9A-8DFA-47D2-BBA2-E074C1E0D1DE}" sibTransId="{D6EAB28F-6AC5-4B27-9DD6-3E9A2473643B}"/>
    <dgm:cxn modelId="{62FE403F-A0AB-4C90-A9E3-8D4949A0DCEC}" type="presOf" srcId="{2A454434-6262-414B-AA17-888AFA41987B}" destId="{E08358CC-FBE2-45C3-8929-3AB1FEF2A06E}" srcOrd="0" destOrd="0" presId="urn:microsoft.com/office/officeart/2005/8/layout/hierarchy5"/>
    <dgm:cxn modelId="{BECB76E3-B9D2-46A3-9BDF-16B10E6F53E3}" type="presOf" srcId="{9F0ED302-E87D-417F-B349-3449294199C0}" destId="{D885713F-624C-4B10-9A10-81F74992E65F}" srcOrd="0" destOrd="0" presId="urn:microsoft.com/office/officeart/2005/8/layout/hierarchy5"/>
    <dgm:cxn modelId="{AE15FEFF-8BC7-41E2-8369-FB34449187F4}" srcId="{85C91853-3051-4778-90A4-489CA1470094}" destId="{772BF2AC-B563-4505-8E8C-DDCC3F281AC0}" srcOrd="4" destOrd="0" parTransId="{E7E72E3F-0F09-498B-91F5-CC329E55D2E0}" sibTransId="{3F9ADE9E-CC6B-4D19-B214-B2F46E9C14F4}"/>
    <dgm:cxn modelId="{882ACD21-44F2-42DE-B1E1-8DE63702C0F3}" type="presOf" srcId="{85C91853-3051-4778-90A4-489CA1470094}" destId="{05E4C138-E404-4DF7-9A07-4BE3B39737DD}" srcOrd="0" destOrd="0" presId="urn:microsoft.com/office/officeart/2005/8/layout/hierarchy5"/>
    <dgm:cxn modelId="{F5E2E3A7-6C3A-49A1-BCB2-0152755F2744}" type="presOf" srcId="{D2979ECF-1E90-4DCA-B9FE-477B7B75232A}" destId="{B122FB8A-5DE5-4AFC-A64D-5F98A6E7F8DA}" srcOrd="0" destOrd="0" presId="urn:microsoft.com/office/officeart/2005/8/layout/hierarchy5"/>
    <dgm:cxn modelId="{1B20BA74-B7D1-4752-8E15-1EBC9DF68C1B}" type="presOf" srcId="{2A454434-6262-414B-AA17-888AFA41987B}" destId="{1CD030FB-F84D-4E66-8358-9B2411C7E83B}" srcOrd="1" destOrd="0" presId="urn:microsoft.com/office/officeart/2005/8/layout/hierarchy5"/>
    <dgm:cxn modelId="{64D245A9-D93A-4DF0-9A2D-000284551E8E}" srcId="{85C91853-3051-4778-90A4-489CA1470094}" destId="{D2979ECF-1E90-4DCA-B9FE-477B7B75232A}" srcOrd="2" destOrd="0" parTransId="{CA723B95-3F70-4DFB-A843-AF002DBCA738}" sibTransId="{42CEE18E-DA87-4E40-A44F-970FF21A5359}"/>
    <dgm:cxn modelId="{4E154901-AF37-4AB2-95DA-677BE5EB5DEA}" type="presOf" srcId="{E4ADF9E2-3700-4369-B93B-754029163241}" destId="{346AD154-37B6-433F-9523-429418D353A9}" srcOrd="0" destOrd="0" presId="urn:microsoft.com/office/officeart/2005/8/layout/hierarchy5"/>
    <dgm:cxn modelId="{FD70445B-57CD-4A8E-8D62-E074B666CC34}" type="presOf" srcId="{CA723B95-3F70-4DFB-A843-AF002DBCA738}" destId="{48683C86-C831-4828-A0AB-616F8560F75F}" srcOrd="0" destOrd="0" presId="urn:microsoft.com/office/officeart/2005/8/layout/hierarchy5"/>
    <dgm:cxn modelId="{595820DC-802A-468D-A532-B1DD0C499D22}" type="presOf" srcId="{772BF2AC-B563-4505-8E8C-DDCC3F281AC0}" destId="{8B25578D-C233-4446-B65C-16BC2DB53F7B}" srcOrd="0" destOrd="0" presId="urn:microsoft.com/office/officeart/2005/8/layout/hierarchy5"/>
    <dgm:cxn modelId="{B6687C7C-3B5D-425A-B435-0C6AA558D780}" type="presOf" srcId="{9ED3EADC-6AB2-424E-8236-1BDEC839BF3F}" destId="{DB5BBCB8-3DC7-42F9-A741-DB7AA8B46883}" srcOrd="0" destOrd="0" presId="urn:microsoft.com/office/officeart/2005/8/layout/hierarchy5"/>
    <dgm:cxn modelId="{E6A904F6-92EF-4E40-98CC-999F559A91EA}" type="presOf" srcId="{E7E72E3F-0F09-498B-91F5-CC329E55D2E0}" destId="{2347649C-A7CC-4416-AA35-EAAB5D70688B}" srcOrd="1" destOrd="0" presId="urn:microsoft.com/office/officeart/2005/8/layout/hierarchy5"/>
    <dgm:cxn modelId="{47A99FF9-E4A9-48A2-9AA5-D2ECC0DE8785}" srcId="{85C91853-3051-4778-90A4-489CA1470094}" destId="{83BC4DA9-22D0-436F-AE5E-E85BB4F13015}" srcOrd="1" destOrd="0" parTransId="{9F0ED302-E87D-417F-B349-3449294199C0}" sibTransId="{B3F6ADE5-4EC7-4A50-8EAA-D84B4C86C85D}"/>
    <dgm:cxn modelId="{92D59ADD-939B-4CEB-A753-B6D880BD4ACC}" type="presParOf" srcId="{E81691FB-1F9C-43D6-B90D-EAC2EBCFE2E6}" destId="{0575A01A-7A2F-47DF-A2E6-5004E0D348B7}" srcOrd="0" destOrd="0" presId="urn:microsoft.com/office/officeart/2005/8/layout/hierarchy5"/>
    <dgm:cxn modelId="{448E45A6-2D97-4F7F-A979-1A2A493EC66B}" type="presParOf" srcId="{0575A01A-7A2F-47DF-A2E6-5004E0D348B7}" destId="{C5763C4B-2F6D-42B4-9EAB-52F6F4FA87AE}" srcOrd="0" destOrd="0" presId="urn:microsoft.com/office/officeart/2005/8/layout/hierarchy5"/>
    <dgm:cxn modelId="{D991461B-2AB1-494A-B7BB-447195B59E2F}" type="presParOf" srcId="{C5763C4B-2F6D-42B4-9EAB-52F6F4FA87AE}" destId="{1C161AF6-5E4C-441C-B84C-348F7E7090F9}" srcOrd="0" destOrd="0" presId="urn:microsoft.com/office/officeart/2005/8/layout/hierarchy5"/>
    <dgm:cxn modelId="{F9A52622-4214-44B8-A0C7-DF482901D7D0}" type="presParOf" srcId="{1C161AF6-5E4C-441C-B84C-348F7E7090F9}" destId="{05E4C138-E404-4DF7-9A07-4BE3B39737DD}" srcOrd="0" destOrd="0" presId="urn:microsoft.com/office/officeart/2005/8/layout/hierarchy5"/>
    <dgm:cxn modelId="{6054F7B1-91F5-463B-BB82-73C5E3BAA249}" type="presParOf" srcId="{1C161AF6-5E4C-441C-B84C-348F7E7090F9}" destId="{68D34401-067F-4A77-B44E-FB9B8A412526}" srcOrd="1" destOrd="0" presId="urn:microsoft.com/office/officeart/2005/8/layout/hierarchy5"/>
    <dgm:cxn modelId="{1FD38EB8-4CD0-4345-84EA-22EBA361E78A}" type="presParOf" srcId="{68D34401-067F-4A77-B44E-FB9B8A412526}" destId="{6BF81D6D-88EF-406B-AE74-4E2042C68B31}" srcOrd="0" destOrd="0" presId="urn:microsoft.com/office/officeart/2005/8/layout/hierarchy5"/>
    <dgm:cxn modelId="{E8A05451-F4EB-4D07-85F7-AB31626914CB}" type="presParOf" srcId="{6BF81D6D-88EF-406B-AE74-4E2042C68B31}" destId="{58FE177A-428B-473F-B5D2-2B7DAE9C8D76}" srcOrd="0" destOrd="0" presId="urn:microsoft.com/office/officeart/2005/8/layout/hierarchy5"/>
    <dgm:cxn modelId="{F61C4E09-0EC6-46E4-BA34-AE0E95D5173D}" type="presParOf" srcId="{68D34401-067F-4A77-B44E-FB9B8A412526}" destId="{66FC03CA-5A3A-4E3D-BCD3-1A3741C4E255}" srcOrd="1" destOrd="0" presId="urn:microsoft.com/office/officeart/2005/8/layout/hierarchy5"/>
    <dgm:cxn modelId="{815C857A-8162-46E5-9FD8-706F117B57AD}" type="presParOf" srcId="{66FC03CA-5A3A-4E3D-BCD3-1A3741C4E255}" destId="{346AD154-37B6-433F-9523-429418D353A9}" srcOrd="0" destOrd="0" presId="urn:microsoft.com/office/officeart/2005/8/layout/hierarchy5"/>
    <dgm:cxn modelId="{35BEE167-8058-4139-921B-854EBAB0AF2A}" type="presParOf" srcId="{66FC03CA-5A3A-4E3D-BCD3-1A3741C4E255}" destId="{51A2AFE5-F718-4CB3-94BE-6E957FC1C0F5}" srcOrd="1" destOrd="0" presId="urn:microsoft.com/office/officeart/2005/8/layout/hierarchy5"/>
    <dgm:cxn modelId="{6031BE91-E3C1-4139-B91D-FB7E42C3F1AC}" type="presParOf" srcId="{68D34401-067F-4A77-B44E-FB9B8A412526}" destId="{D885713F-624C-4B10-9A10-81F74992E65F}" srcOrd="2" destOrd="0" presId="urn:microsoft.com/office/officeart/2005/8/layout/hierarchy5"/>
    <dgm:cxn modelId="{FF82C52E-18CB-47FC-ACAD-4A2852646526}" type="presParOf" srcId="{D885713F-624C-4B10-9A10-81F74992E65F}" destId="{8F5E3C0F-2865-4750-9D47-A5207C733FF3}" srcOrd="0" destOrd="0" presId="urn:microsoft.com/office/officeart/2005/8/layout/hierarchy5"/>
    <dgm:cxn modelId="{1FA50DDA-C6BE-4357-9ED6-CE18C0DD1384}" type="presParOf" srcId="{68D34401-067F-4A77-B44E-FB9B8A412526}" destId="{ECC5AE77-F762-4654-94A1-5AF8FBDBF711}" srcOrd="3" destOrd="0" presId="urn:microsoft.com/office/officeart/2005/8/layout/hierarchy5"/>
    <dgm:cxn modelId="{130DEA78-6F91-46A7-8DEC-9BA9B177CC4F}" type="presParOf" srcId="{ECC5AE77-F762-4654-94A1-5AF8FBDBF711}" destId="{E713B928-9BC4-424F-99D4-231FAEBDB06A}" srcOrd="0" destOrd="0" presId="urn:microsoft.com/office/officeart/2005/8/layout/hierarchy5"/>
    <dgm:cxn modelId="{970A2F85-AC08-4410-9AFC-73DFAD09B0CD}" type="presParOf" srcId="{ECC5AE77-F762-4654-94A1-5AF8FBDBF711}" destId="{3CE3637C-D016-43BE-9D8E-A97B9C761134}" srcOrd="1" destOrd="0" presId="urn:microsoft.com/office/officeart/2005/8/layout/hierarchy5"/>
    <dgm:cxn modelId="{6A956746-9F96-4350-8552-3F4A02801EE6}" type="presParOf" srcId="{68D34401-067F-4A77-B44E-FB9B8A412526}" destId="{48683C86-C831-4828-A0AB-616F8560F75F}" srcOrd="4" destOrd="0" presId="urn:microsoft.com/office/officeart/2005/8/layout/hierarchy5"/>
    <dgm:cxn modelId="{9E734A6A-02B4-48DC-BEB0-18167BA0FC44}" type="presParOf" srcId="{48683C86-C831-4828-A0AB-616F8560F75F}" destId="{7B2A2D05-E7AF-4B65-9509-E2D96C8BE4A5}" srcOrd="0" destOrd="0" presId="urn:microsoft.com/office/officeart/2005/8/layout/hierarchy5"/>
    <dgm:cxn modelId="{E2C9B316-6A21-443F-A6BE-C566726103D4}" type="presParOf" srcId="{68D34401-067F-4A77-B44E-FB9B8A412526}" destId="{89E253DE-C3E1-4DEB-8369-1268BBADA455}" srcOrd="5" destOrd="0" presId="urn:microsoft.com/office/officeart/2005/8/layout/hierarchy5"/>
    <dgm:cxn modelId="{E7357959-A6A9-43B8-B894-0A12DD28E990}" type="presParOf" srcId="{89E253DE-C3E1-4DEB-8369-1268BBADA455}" destId="{B122FB8A-5DE5-4AFC-A64D-5F98A6E7F8DA}" srcOrd="0" destOrd="0" presId="urn:microsoft.com/office/officeart/2005/8/layout/hierarchy5"/>
    <dgm:cxn modelId="{5F7BD990-6D88-4AF7-98C4-649DFF5CBE44}" type="presParOf" srcId="{89E253DE-C3E1-4DEB-8369-1268BBADA455}" destId="{EBE1FE03-9A98-4F80-A9C0-8F02FB968D52}" srcOrd="1" destOrd="0" presId="urn:microsoft.com/office/officeart/2005/8/layout/hierarchy5"/>
    <dgm:cxn modelId="{E021B120-B591-4C6D-9DE5-8683C150370E}" type="presParOf" srcId="{68D34401-067F-4A77-B44E-FB9B8A412526}" destId="{E08358CC-FBE2-45C3-8929-3AB1FEF2A06E}" srcOrd="6" destOrd="0" presId="urn:microsoft.com/office/officeart/2005/8/layout/hierarchy5"/>
    <dgm:cxn modelId="{96109875-25EA-453F-8C61-8D2E2378CD59}" type="presParOf" srcId="{E08358CC-FBE2-45C3-8929-3AB1FEF2A06E}" destId="{1CD030FB-F84D-4E66-8358-9B2411C7E83B}" srcOrd="0" destOrd="0" presId="urn:microsoft.com/office/officeart/2005/8/layout/hierarchy5"/>
    <dgm:cxn modelId="{D542630C-6887-42AC-8877-5DBE1A45EC60}" type="presParOf" srcId="{68D34401-067F-4A77-B44E-FB9B8A412526}" destId="{53B1C3E6-4226-442E-936D-5052811675C2}" srcOrd="7" destOrd="0" presId="urn:microsoft.com/office/officeart/2005/8/layout/hierarchy5"/>
    <dgm:cxn modelId="{44F274C9-C46E-4DC8-BF7F-A9E152D31CFF}" type="presParOf" srcId="{53B1C3E6-4226-442E-936D-5052811675C2}" destId="{DB5BBCB8-3DC7-42F9-A741-DB7AA8B46883}" srcOrd="0" destOrd="0" presId="urn:microsoft.com/office/officeart/2005/8/layout/hierarchy5"/>
    <dgm:cxn modelId="{ACFABC05-FABF-43D2-8346-35C666E89576}" type="presParOf" srcId="{53B1C3E6-4226-442E-936D-5052811675C2}" destId="{0331B69C-023F-4A07-8CF4-7E9483B9E39B}" srcOrd="1" destOrd="0" presId="urn:microsoft.com/office/officeart/2005/8/layout/hierarchy5"/>
    <dgm:cxn modelId="{77A18696-AF08-4AE4-B0B0-E86D91818A77}" type="presParOf" srcId="{68D34401-067F-4A77-B44E-FB9B8A412526}" destId="{8224B53F-1C61-4D2F-A6F5-55FB11BA886F}" srcOrd="8" destOrd="0" presId="urn:microsoft.com/office/officeart/2005/8/layout/hierarchy5"/>
    <dgm:cxn modelId="{13401ECD-B450-46BD-A624-D69E24EE0882}" type="presParOf" srcId="{8224B53F-1C61-4D2F-A6F5-55FB11BA886F}" destId="{2347649C-A7CC-4416-AA35-EAAB5D70688B}" srcOrd="0" destOrd="0" presId="urn:microsoft.com/office/officeart/2005/8/layout/hierarchy5"/>
    <dgm:cxn modelId="{CE7D37C2-A0A4-4D88-86C5-AB7B22CDEA33}" type="presParOf" srcId="{68D34401-067F-4A77-B44E-FB9B8A412526}" destId="{56F28FE0-236C-441D-9EE7-8D8B70CA7F9E}" srcOrd="9" destOrd="0" presId="urn:microsoft.com/office/officeart/2005/8/layout/hierarchy5"/>
    <dgm:cxn modelId="{64284C93-30FC-425F-9653-B0125BAC9072}" type="presParOf" srcId="{56F28FE0-236C-441D-9EE7-8D8B70CA7F9E}" destId="{8B25578D-C233-4446-B65C-16BC2DB53F7B}" srcOrd="0" destOrd="0" presId="urn:microsoft.com/office/officeart/2005/8/layout/hierarchy5"/>
    <dgm:cxn modelId="{564C24A4-F8CB-4A52-A3CD-4340858F8C15}" type="presParOf" srcId="{56F28FE0-236C-441D-9EE7-8D8B70CA7F9E}" destId="{ED8BCAA5-E861-42F2-9A5F-59A1510C67E6}" srcOrd="1" destOrd="0" presId="urn:microsoft.com/office/officeart/2005/8/layout/hierarchy5"/>
    <dgm:cxn modelId="{DD4C209E-3667-4C34-940E-FC27ECF2FD82}" type="presParOf" srcId="{E81691FB-1F9C-43D6-B90D-EAC2EBCFE2E6}" destId="{43A2B1A7-EE59-494E-906F-FE904458F277}" srcOrd="1" destOrd="0" presId="urn:microsoft.com/office/officeart/2005/8/layout/hierarchy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E4C138-E404-4DF7-9A07-4BE3B39737DD}">
      <dsp:nvSpPr>
        <dsp:cNvPr id="0" name=""/>
        <dsp:cNvSpPr/>
      </dsp:nvSpPr>
      <dsp:spPr>
        <a:xfrm>
          <a:off x="0" y="2700672"/>
          <a:ext cx="4563198" cy="682380"/>
        </a:xfrm>
        <a:prstGeom prst="roundRect">
          <a:avLst>
            <a:gd name="adj" fmla="val 10000"/>
          </a:avLst>
        </a:prstGeom>
        <a:solidFill>
          <a:schemeClr val="accent3">
            <a:lumMod val="60000"/>
            <a:lumOff val="40000"/>
          </a:schemeClr>
        </a:solidFill>
        <a:ln w="25400" cap="flat" cmpd="sng" algn="ctr">
          <a:solidFill>
            <a:schemeClr val="lt1">
              <a:hueOff val="0"/>
              <a:satOff val="0"/>
              <a:lumOff val="0"/>
              <a:alphaOff val="0"/>
            </a:schemeClr>
          </a:solidFill>
          <a:prstDash val="solid"/>
        </a:ln>
        <a:effectLst>
          <a:outerShdw blurRad="38100" dist="25400" dir="5400000" rotWithShape="0">
            <a:srgbClr val="000000">
              <a:alpha val="4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2860" tIns="22860" rIns="22860" bIns="22860" numCol="1" spcCol="1270" anchor="ctr" anchorCtr="0">
          <a:noAutofit/>
        </a:bodyPr>
        <a:lstStyle/>
        <a:p>
          <a:pPr lvl="0" algn="ctr" defTabSz="1600200" rtl="1">
            <a:lnSpc>
              <a:spcPct val="90000"/>
            </a:lnSpc>
            <a:spcBef>
              <a:spcPct val="0"/>
            </a:spcBef>
            <a:spcAft>
              <a:spcPct val="35000"/>
            </a:spcAft>
          </a:pPr>
          <a:r>
            <a:rPr lang="ar-SA" sz="3600" b="1" kern="1200"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الاتجاهات الوالدية </a:t>
          </a:r>
          <a:endParaRPr lang="ar-SA" sz="3600" b="1" kern="1200"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dsp:txBody>
      <dsp:txXfrm>
        <a:off x="19986" y="2720658"/>
        <a:ext cx="4523226" cy="642408"/>
      </dsp:txXfrm>
    </dsp:sp>
    <dsp:sp modelId="{12A31CD3-CD47-4F25-B831-E98177BCFE38}">
      <dsp:nvSpPr>
        <dsp:cNvPr id="0" name=""/>
        <dsp:cNvSpPr/>
      </dsp:nvSpPr>
      <dsp:spPr>
        <a:xfrm rot="19143084">
          <a:off x="4474258" y="2793923"/>
          <a:ext cx="726920" cy="19467"/>
        </a:xfrm>
        <a:custGeom>
          <a:avLst/>
          <a:gdLst/>
          <a:ahLst/>
          <a:cxnLst/>
          <a:rect l="0" t="0" r="0" b="0"/>
          <a:pathLst>
            <a:path>
              <a:moveTo>
                <a:pt x="0" y="9733"/>
              </a:moveTo>
              <a:lnTo>
                <a:pt x="726920" y="9733"/>
              </a:lnTo>
            </a:path>
          </a:pathLst>
        </a:custGeom>
        <a:noFill/>
        <a:ln w="19050" cap="flat" cmpd="sng" algn="ctr">
          <a:solidFill>
            <a:schemeClr val="accent1">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ar-SA" sz="500" kern="1200" dirty="0"/>
        </a:p>
      </dsp:txBody>
      <dsp:txXfrm>
        <a:off x="4819546" y="2785484"/>
        <a:ext cx="36346" cy="36346"/>
      </dsp:txXfrm>
    </dsp:sp>
    <dsp:sp modelId="{6B493DB7-6B9C-440B-931B-04C9729BFA8B}">
      <dsp:nvSpPr>
        <dsp:cNvPr id="0" name=""/>
        <dsp:cNvSpPr/>
      </dsp:nvSpPr>
      <dsp:spPr>
        <a:xfrm>
          <a:off x="5112239" y="2224262"/>
          <a:ext cx="1364760" cy="682380"/>
        </a:xfrm>
        <a:prstGeom prst="roundRect">
          <a:avLst>
            <a:gd name="adj" fmla="val 10000"/>
          </a:avLst>
        </a:prstGeom>
        <a:solidFill>
          <a:schemeClr val="bg2">
            <a:lumMod val="50000"/>
          </a:schemeClr>
        </a:solidFill>
        <a:ln w="25400" cap="flat" cmpd="sng" algn="ctr">
          <a:solidFill>
            <a:schemeClr val="lt1">
              <a:hueOff val="0"/>
              <a:satOff val="0"/>
              <a:lumOff val="0"/>
              <a:alphaOff val="0"/>
            </a:schemeClr>
          </a:solidFill>
          <a:prstDash val="solid"/>
        </a:ln>
        <a:effectLst>
          <a:outerShdw blurRad="38100" dist="25400" dir="5400000" rotWithShape="0">
            <a:srgbClr val="000000">
              <a:alpha val="4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rtl="1">
            <a:lnSpc>
              <a:spcPct val="90000"/>
            </a:lnSpc>
            <a:spcBef>
              <a:spcPct val="0"/>
            </a:spcBef>
            <a:spcAft>
              <a:spcPct val="35000"/>
            </a:spcAft>
          </a:pPr>
          <a:r>
            <a:rPr lang="ar-SA" sz="2400" b="1" kern="1200"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الحماية</a:t>
          </a:r>
          <a:r>
            <a:rPr lang="ar-SA" sz="2400" kern="1200" baseline="0" dirty="0" smtClean="0"/>
            <a:t> </a:t>
          </a:r>
          <a:r>
            <a:rPr lang="ar-SA" sz="2400" b="1" kern="1200"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الزائدة</a:t>
          </a:r>
        </a:p>
      </dsp:txBody>
      <dsp:txXfrm>
        <a:off x="5132225" y="2244248"/>
        <a:ext cx="1324788" cy="642408"/>
      </dsp:txXfrm>
    </dsp:sp>
    <dsp:sp modelId="{6BF81D6D-88EF-406B-AE74-4E2042C68B31}">
      <dsp:nvSpPr>
        <dsp:cNvPr id="0" name=""/>
        <dsp:cNvSpPr/>
      </dsp:nvSpPr>
      <dsp:spPr>
        <a:xfrm rot="3547902">
          <a:off x="4378224" y="3358193"/>
          <a:ext cx="759749" cy="19467"/>
        </a:xfrm>
        <a:custGeom>
          <a:avLst/>
          <a:gdLst/>
          <a:ahLst/>
          <a:cxnLst/>
          <a:rect l="0" t="0" r="0" b="0"/>
          <a:pathLst>
            <a:path>
              <a:moveTo>
                <a:pt x="0" y="9733"/>
              </a:moveTo>
              <a:lnTo>
                <a:pt x="759749" y="9733"/>
              </a:lnTo>
            </a:path>
          </a:pathLst>
        </a:custGeom>
        <a:noFill/>
        <a:ln w="19050" cap="flat" cmpd="sng" algn="ctr">
          <a:solidFill>
            <a:schemeClr val="accent1">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ar-SA" sz="500" kern="1200" dirty="0"/>
        </a:p>
      </dsp:txBody>
      <dsp:txXfrm>
        <a:off x="4739105" y="3348933"/>
        <a:ext cx="37987" cy="37987"/>
      </dsp:txXfrm>
    </dsp:sp>
    <dsp:sp modelId="{346AD154-37B6-433F-9523-429418D353A9}">
      <dsp:nvSpPr>
        <dsp:cNvPr id="0" name=""/>
        <dsp:cNvSpPr/>
      </dsp:nvSpPr>
      <dsp:spPr>
        <a:xfrm>
          <a:off x="4953000" y="3352802"/>
          <a:ext cx="1364760" cy="682380"/>
        </a:xfrm>
        <a:prstGeom prst="roundRect">
          <a:avLst>
            <a:gd name="adj" fmla="val 10000"/>
          </a:avLst>
        </a:prstGeom>
        <a:solidFill>
          <a:schemeClr val="accent2"/>
        </a:solidFill>
        <a:ln w="25400" cap="flat" cmpd="sng" algn="ctr">
          <a:solidFill>
            <a:schemeClr val="lt1">
              <a:hueOff val="0"/>
              <a:satOff val="0"/>
              <a:lumOff val="0"/>
              <a:alphaOff val="0"/>
            </a:schemeClr>
          </a:solidFill>
          <a:prstDash val="solid"/>
        </a:ln>
        <a:effectLst>
          <a:outerShdw blurRad="38100" dist="25400" dir="5400000" rotWithShape="0">
            <a:srgbClr val="000000">
              <a:alpha val="4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2860" tIns="22860" rIns="22860" bIns="22860" numCol="1" spcCol="1270" anchor="ctr" anchorCtr="0">
          <a:noAutofit/>
        </a:bodyPr>
        <a:lstStyle/>
        <a:p>
          <a:pPr lvl="0" algn="ctr" defTabSz="1600200" rtl="1">
            <a:lnSpc>
              <a:spcPct val="90000"/>
            </a:lnSpc>
            <a:spcBef>
              <a:spcPct val="0"/>
            </a:spcBef>
            <a:spcAft>
              <a:spcPct val="35000"/>
            </a:spcAft>
          </a:pPr>
          <a:r>
            <a:rPr lang="ar-SA" sz="3600" b="1" kern="1200"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الإهمال</a:t>
          </a:r>
          <a:endParaRPr lang="ar-SA" sz="3600" b="1" kern="1200"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dsp:txBody>
      <dsp:txXfrm>
        <a:off x="4972986" y="3372788"/>
        <a:ext cx="1324788" cy="642408"/>
      </dsp:txXfrm>
    </dsp:sp>
    <dsp:sp modelId="{E08358CC-FBE2-45C3-8929-3AB1FEF2A06E}">
      <dsp:nvSpPr>
        <dsp:cNvPr id="0" name=""/>
        <dsp:cNvSpPr/>
      </dsp:nvSpPr>
      <dsp:spPr>
        <a:xfrm rot="4811568">
          <a:off x="3582922" y="4196391"/>
          <a:ext cx="2363059" cy="19467"/>
        </a:xfrm>
        <a:custGeom>
          <a:avLst/>
          <a:gdLst/>
          <a:ahLst/>
          <a:cxnLst/>
          <a:rect l="0" t="0" r="0" b="0"/>
          <a:pathLst>
            <a:path>
              <a:moveTo>
                <a:pt x="0" y="9733"/>
              </a:moveTo>
              <a:lnTo>
                <a:pt x="2363059" y="9733"/>
              </a:lnTo>
            </a:path>
          </a:pathLst>
        </a:custGeom>
        <a:noFill/>
        <a:ln w="19050" cap="flat" cmpd="sng" algn="ctr">
          <a:solidFill>
            <a:schemeClr val="accent1">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55600" rtl="1">
            <a:lnSpc>
              <a:spcPct val="90000"/>
            </a:lnSpc>
            <a:spcBef>
              <a:spcPct val="0"/>
            </a:spcBef>
            <a:spcAft>
              <a:spcPct val="35000"/>
            </a:spcAft>
          </a:pPr>
          <a:endParaRPr lang="ar-SA" sz="800" kern="1200" dirty="0"/>
        </a:p>
      </dsp:txBody>
      <dsp:txXfrm>
        <a:off x="4705375" y="4147049"/>
        <a:ext cx="118152" cy="118152"/>
      </dsp:txXfrm>
    </dsp:sp>
    <dsp:sp modelId="{DB5BBCB8-3DC7-42F9-A741-DB7AA8B46883}">
      <dsp:nvSpPr>
        <dsp:cNvPr id="0" name=""/>
        <dsp:cNvSpPr/>
      </dsp:nvSpPr>
      <dsp:spPr>
        <a:xfrm>
          <a:off x="4965706" y="5029198"/>
          <a:ext cx="1364760" cy="682380"/>
        </a:xfrm>
        <a:prstGeom prst="roundRect">
          <a:avLst>
            <a:gd name="adj" fmla="val 10000"/>
          </a:avLst>
        </a:prstGeom>
        <a:solidFill>
          <a:srgbClr val="FFFF00"/>
        </a:solidFill>
        <a:ln w="25400" cap="flat" cmpd="sng" algn="ctr">
          <a:solidFill>
            <a:schemeClr val="lt1">
              <a:hueOff val="0"/>
              <a:satOff val="0"/>
              <a:lumOff val="0"/>
              <a:alphaOff val="0"/>
            </a:schemeClr>
          </a:solidFill>
          <a:prstDash val="solid"/>
        </a:ln>
        <a:effectLst>
          <a:outerShdw blurRad="38100" dist="25400" dir="5400000" rotWithShape="0">
            <a:srgbClr val="000000">
              <a:alpha val="4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2860" tIns="22860" rIns="22860" bIns="22860" numCol="1" spcCol="1270" anchor="ctr" anchorCtr="0">
          <a:noAutofit/>
        </a:bodyPr>
        <a:lstStyle/>
        <a:p>
          <a:pPr lvl="0" algn="ctr" defTabSz="1600200" rtl="1">
            <a:lnSpc>
              <a:spcPct val="90000"/>
            </a:lnSpc>
            <a:spcBef>
              <a:spcPct val="0"/>
            </a:spcBef>
            <a:spcAft>
              <a:spcPct val="35000"/>
            </a:spcAft>
          </a:pPr>
          <a:r>
            <a:rPr lang="ar-SA" sz="3600" b="1" kern="1200" dirty="0" smtClean="0">
              <a:solidFill>
                <a:srgbClr val="FF0000"/>
              </a:solidFill>
            </a:rPr>
            <a:t>التدليل</a:t>
          </a:r>
          <a:endParaRPr lang="ar-SA" sz="3600" b="1" kern="1200"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dsp:txBody>
      <dsp:txXfrm>
        <a:off x="4985692" y="5049184"/>
        <a:ext cx="1324788" cy="642408"/>
      </dsp:txXfrm>
    </dsp:sp>
    <dsp:sp modelId="{1A5B31B3-1540-4217-B520-ABAB37A12881}">
      <dsp:nvSpPr>
        <dsp:cNvPr id="0" name=""/>
        <dsp:cNvSpPr/>
      </dsp:nvSpPr>
      <dsp:spPr>
        <a:xfrm rot="16889491">
          <a:off x="3459760" y="1681792"/>
          <a:ext cx="2755917" cy="19467"/>
        </a:xfrm>
        <a:custGeom>
          <a:avLst/>
          <a:gdLst/>
          <a:ahLst/>
          <a:cxnLst/>
          <a:rect l="0" t="0" r="0" b="0"/>
          <a:pathLst>
            <a:path>
              <a:moveTo>
                <a:pt x="0" y="9733"/>
              </a:moveTo>
              <a:lnTo>
                <a:pt x="2755917" y="9733"/>
              </a:lnTo>
            </a:path>
          </a:pathLst>
        </a:custGeom>
        <a:noFill/>
        <a:ln w="19050" cap="flat" cmpd="sng" algn="ctr">
          <a:solidFill>
            <a:schemeClr val="accent1">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44500" rtl="1">
            <a:lnSpc>
              <a:spcPct val="90000"/>
            </a:lnSpc>
            <a:spcBef>
              <a:spcPct val="0"/>
            </a:spcBef>
            <a:spcAft>
              <a:spcPct val="35000"/>
            </a:spcAft>
          </a:pPr>
          <a:endParaRPr lang="ar-SA" sz="1000" kern="1200" dirty="0"/>
        </a:p>
      </dsp:txBody>
      <dsp:txXfrm>
        <a:off x="4768821" y="1622628"/>
        <a:ext cx="137795" cy="137795"/>
      </dsp:txXfrm>
    </dsp:sp>
    <dsp:sp modelId="{73B5D88E-4099-4BA0-B39E-6657687021B3}">
      <dsp:nvSpPr>
        <dsp:cNvPr id="0" name=""/>
        <dsp:cNvSpPr/>
      </dsp:nvSpPr>
      <dsp:spPr>
        <a:xfrm>
          <a:off x="5112239" y="0"/>
          <a:ext cx="1364760" cy="682380"/>
        </a:xfrm>
        <a:prstGeom prst="roundRect">
          <a:avLst>
            <a:gd name="adj" fmla="val 10000"/>
          </a:avLst>
        </a:prstGeom>
        <a:solidFill>
          <a:schemeClr val="accent1">
            <a:lumMod val="60000"/>
            <a:lumOff val="40000"/>
          </a:schemeClr>
        </a:solidFill>
        <a:ln w="25400" cap="flat" cmpd="sng" algn="ctr">
          <a:solidFill>
            <a:schemeClr val="lt1">
              <a:hueOff val="0"/>
              <a:satOff val="0"/>
              <a:lumOff val="0"/>
              <a:alphaOff val="0"/>
            </a:schemeClr>
          </a:solidFill>
          <a:prstDash val="solid"/>
        </a:ln>
        <a:effectLst>
          <a:outerShdw blurRad="38100" dist="25400" dir="5400000" rotWithShape="0">
            <a:srgbClr val="000000">
              <a:alpha val="4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2860" tIns="22860" rIns="22860" bIns="22860" numCol="1" spcCol="1270" anchor="ctr" anchorCtr="0">
          <a:noAutofit/>
        </a:bodyPr>
        <a:lstStyle/>
        <a:p>
          <a:pPr lvl="0" algn="ctr" defTabSz="1600200" rtl="1">
            <a:lnSpc>
              <a:spcPct val="90000"/>
            </a:lnSpc>
            <a:spcBef>
              <a:spcPct val="0"/>
            </a:spcBef>
            <a:spcAft>
              <a:spcPct val="35000"/>
            </a:spcAft>
          </a:pPr>
          <a:r>
            <a:rPr lang="ar-SA" sz="3600" b="1" kern="1200"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التسلط</a:t>
          </a:r>
          <a:endParaRPr lang="ar-SA" sz="3600" b="1" kern="1200"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dsp:txBody>
      <dsp:txXfrm>
        <a:off x="5132225" y="19986"/>
        <a:ext cx="1324788" cy="642408"/>
      </dsp:txXfrm>
    </dsp:sp>
    <dsp:sp modelId="{75C7E0F5-70FE-4BF4-96FB-B6E44EE66F2A}">
      <dsp:nvSpPr>
        <dsp:cNvPr id="0" name=""/>
        <dsp:cNvSpPr/>
      </dsp:nvSpPr>
      <dsp:spPr>
        <a:xfrm rot="16889491">
          <a:off x="3459760" y="1681792"/>
          <a:ext cx="2755917" cy="19467"/>
        </a:xfrm>
        <a:custGeom>
          <a:avLst/>
          <a:gdLst/>
          <a:ahLst/>
          <a:cxnLst/>
          <a:rect l="0" t="0" r="0" b="0"/>
          <a:pathLst>
            <a:path>
              <a:moveTo>
                <a:pt x="0" y="9733"/>
              </a:moveTo>
              <a:lnTo>
                <a:pt x="2755917" y="9733"/>
              </a:lnTo>
            </a:path>
          </a:pathLst>
        </a:custGeom>
        <a:noFill/>
        <a:ln w="19050" cap="flat" cmpd="sng" algn="ctr">
          <a:solidFill>
            <a:schemeClr val="accent1">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44500" rtl="1">
            <a:lnSpc>
              <a:spcPct val="90000"/>
            </a:lnSpc>
            <a:spcBef>
              <a:spcPct val="0"/>
            </a:spcBef>
            <a:spcAft>
              <a:spcPct val="35000"/>
            </a:spcAft>
          </a:pPr>
          <a:endParaRPr lang="ar-SA" sz="1000" kern="1200" dirty="0"/>
        </a:p>
      </dsp:txBody>
      <dsp:txXfrm>
        <a:off x="4768821" y="1622628"/>
        <a:ext cx="137795" cy="137795"/>
      </dsp:txXfrm>
    </dsp:sp>
    <dsp:sp modelId="{434FDDE1-4EB1-4585-950C-CA18C5143B39}">
      <dsp:nvSpPr>
        <dsp:cNvPr id="0" name=""/>
        <dsp:cNvSpPr/>
      </dsp:nvSpPr>
      <dsp:spPr>
        <a:xfrm>
          <a:off x="5112239" y="0"/>
          <a:ext cx="1364760" cy="682380"/>
        </a:xfrm>
        <a:prstGeom prst="roundRect">
          <a:avLst>
            <a:gd name="adj" fmla="val 10000"/>
          </a:avLst>
        </a:prstGeom>
        <a:solidFill>
          <a:schemeClr val="accent2">
            <a:lumMod val="60000"/>
            <a:lumOff val="40000"/>
          </a:schemeClr>
        </a:solidFill>
        <a:ln w="25400" cap="flat" cmpd="sng" algn="ctr">
          <a:solidFill>
            <a:schemeClr val="lt1">
              <a:hueOff val="0"/>
              <a:satOff val="0"/>
              <a:lumOff val="0"/>
              <a:alphaOff val="0"/>
            </a:schemeClr>
          </a:solidFill>
          <a:prstDash val="solid"/>
        </a:ln>
        <a:effectLst>
          <a:outerShdw blurRad="38100" dist="25400" dir="5400000" rotWithShape="0">
            <a:srgbClr val="000000">
              <a:alpha val="4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5400" tIns="25400" rIns="25400" bIns="25400" numCol="1" spcCol="1270" anchor="ctr" anchorCtr="0">
          <a:noAutofit/>
        </a:bodyPr>
        <a:lstStyle/>
        <a:p>
          <a:pPr lvl="0" algn="ctr" defTabSz="1778000" rtl="1">
            <a:lnSpc>
              <a:spcPct val="90000"/>
            </a:lnSpc>
            <a:spcBef>
              <a:spcPct val="0"/>
            </a:spcBef>
            <a:spcAft>
              <a:spcPct val="35000"/>
            </a:spcAft>
          </a:pPr>
          <a:r>
            <a:rPr lang="ar-SA" sz="4000" b="1" kern="1200"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التسلط</a:t>
          </a:r>
        </a:p>
      </dsp:txBody>
      <dsp:txXfrm>
        <a:off x="5132225" y="19986"/>
        <a:ext cx="1324788" cy="64240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E4C138-E404-4DF7-9A07-4BE3B39737DD}">
      <dsp:nvSpPr>
        <dsp:cNvPr id="0" name=""/>
        <dsp:cNvSpPr/>
      </dsp:nvSpPr>
      <dsp:spPr>
        <a:xfrm>
          <a:off x="0" y="2438399"/>
          <a:ext cx="4563198" cy="682380"/>
        </a:xfrm>
        <a:prstGeom prst="roundRect">
          <a:avLst>
            <a:gd name="adj" fmla="val 10000"/>
          </a:avLst>
        </a:prstGeom>
        <a:solidFill>
          <a:schemeClr val="accent3">
            <a:lumMod val="60000"/>
            <a:lumOff val="40000"/>
          </a:schemeClr>
        </a:solidFill>
        <a:ln w="25400" cap="flat" cmpd="sng" algn="ctr">
          <a:solidFill>
            <a:schemeClr val="lt1">
              <a:hueOff val="0"/>
              <a:satOff val="0"/>
              <a:lumOff val="0"/>
              <a:alphaOff val="0"/>
            </a:schemeClr>
          </a:solidFill>
          <a:prstDash val="solid"/>
        </a:ln>
        <a:effectLst>
          <a:outerShdw blurRad="38100" dist="25400" dir="5400000" rotWithShape="0">
            <a:srgbClr val="000000">
              <a:alpha val="4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2860" tIns="22860" rIns="22860" bIns="22860" numCol="1" spcCol="1270" anchor="ctr" anchorCtr="0">
          <a:noAutofit/>
        </a:bodyPr>
        <a:lstStyle/>
        <a:p>
          <a:pPr lvl="0" algn="ctr" defTabSz="1600200" rtl="1">
            <a:lnSpc>
              <a:spcPct val="90000"/>
            </a:lnSpc>
            <a:spcBef>
              <a:spcPct val="0"/>
            </a:spcBef>
            <a:spcAft>
              <a:spcPct val="35000"/>
            </a:spcAft>
          </a:pPr>
          <a:r>
            <a:rPr lang="ar-SA" sz="3600" b="1" kern="1200"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الاتجاهات</a:t>
          </a:r>
          <a:r>
            <a:rPr lang="ar-SA" sz="3600" kern="1200" dirty="0" smtClean="0">
              <a:solidFill>
                <a:schemeClr val="tx1"/>
              </a:solidFill>
              <a:latin typeface="Arial Unicode MS" pitchFamily="34" charset="-128"/>
              <a:ea typeface="Arial Unicode MS" pitchFamily="34" charset="-128"/>
              <a:cs typeface="Arial Unicode MS" pitchFamily="34" charset="-128"/>
            </a:rPr>
            <a:t> </a:t>
          </a:r>
          <a:r>
            <a:rPr lang="ar-SA" sz="3600" b="1" kern="1200"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الوالدية</a:t>
          </a:r>
          <a:r>
            <a:rPr lang="ar-SA" sz="3600" kern="1200" dirty="0" smtClean="0">
              <a:solidFill>
                <a:schemeClr val="tx1"/>
              </a:solidFill>
              <a:latin typeface="Arial Unicode MS" pitchFamily="34" charset="-128"/>
              <a:ea typeface="Arial Unicode MS" pitchFamily="34" charset="-128"/>
              <a:cs typeface="Arial Unicode MS" pitchFamily="34" charset="-128"/>
            </a:rPr>
            <a:t> </a:t>
          </a:r>
          <a:endParaRPr lang="ar-SA" sz="3600" kern="1200" dirty="0">
            <a:solidFill>
              <a:schemeClr val="tx1"/>
            </a:solidFill>
            <a:latin typeface="Arial Unicode MS" pitchFamily="34" charset="-128"/>
            <a:ea typeface="Arial Unicode MS" pitchFamily="34" charset="-128"/>
            <a:cs typeface="Arial Unicode MS" pitchFamily="34" charset="-128"/>
          </a:endParaRPr>
        </a:p>
      </dsp:txBody>
      <dsp:txXfrm>
        <a:off x="19986" y="2458385"/>
        <a:ext cx="4523226" cy="642408"/>
      </dsp:txXfrm>
    </dsp:sp>
    <dsp:sp modelId="{6BF81D6D-88EF-406B-AE74-4E2042C68B31}">
      <dsp:nvSpPr>
        <dsp:cNvPr id="0" name=""/>
        <dsp:cNvSpPr/>
      </dsp:nvSpPr>
      <dsp:spPr>
        <a:xfrm rot="16988481">
          <a:off x="3641877" y="1608659"/>
          <a:ext cx="2384845" cy="19467"/>
        </a:xfrm>
        <a:custGeom>
          <a:avLst/>
          <a:gdLst/>
          <a:ahLst/>
          <a:cxnLst/>
          <a:rect l="0" t="0" r="0" b="0"/>
          <a:pathLst>
            <a:path>
              <a:moveTo>
                <a:pt x="0" y="9733"/>
              </a:moveTo>
              <a:lnTo>
                <a:pt x="2384845" y="9733"/>
              </a:lnTo>
            </a:path>
          </a:pathLst>
        </a:custGeom>
        <a:noFill/>
        <a:ln w="19050" cap="flat" cmpd="sng" algn="ctr">
          <a:solidFill>
            <a:schemeClr val="accent1">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00050" rtl="1">
            <a:lnSpc>
              <a:spcPct val="90000"/>
            </a:lnSpc>
            <a:spcBef>
              <a:spcPct val="0"/>
            </a:spcBef>
            <a:spcAft>
              <a:spcPct val="35000"/>
            </a:spcAft>
          </a:pPr>
          <a:endParaRPr lang="ar-SA" sz="900" kern="1200" dirty="0"/>
        </a:p>
      </dsp:txBody>
      <dsp:txXfrm>
        <a:off x="4774679" y="1558772"/>
        <a:ext cx="119242" cy="119242"/>
      </dsp:txXfrm>
    </dsp:sp>
    <dsp:sp modelId="{346AD154-37B6-433F-9523-429418D353A9}">
      <dsp:nvSpPr>
        <dsp:cNvPr id="0" name=""/>
        <dsp:cNvSpPr/>
      </dsp:nvSpPr>
      <dsp:spPr>
        <a:xfrm>
          <a:off x="5105403" y="116007"/>
          <a:ext cx="1364760" cy="682380"/>
        </a:xfrm>
        <a:prstGeom prst="roundRect">
          <a:avLst>
            <a:gd name="adj" fmla="val 10000"/>
          </a:avLst>
        </a:prstGeom>
        <a:solidFill>
          <a:schemeClr val="accent2"/>
        </a:solidFill>
        <a:ln w="25400" cap="flat" cmpd="sng" algn="ctr">
          <a:solidFill>
            <a:schemeClr val="lt1">
              <a:hueOff val="0"/>
              <a:satOff val="0"/>
              <a:lumOff val="0"/>
              <a:alphaOff val="0"/>
            </a:schemeClr>
          </a:solidFill>
          <a:prstDash val="solid"/>
        </a:ln>
        <a:effectLst>
          <a:outerShdw blurRad="38100" dist="25400" dir="5400000" rotWithShape="0">
            <a:srgbClr val="000000">
              <a:alpha val="4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rtl="1">
            <a:lnSpc>
              <a:spcPct val="90000"/>
            </a:lnSpc>
            <a:spcBef>
              <a:spcPct val="0"/>
            </a:spcBef>
            <a:spcAft>
              <a:spcPct val="35000"/>
            </a:spcAft>
          </a:pPr>
          <a:r>
            <a:rPr lang="ar-SA" sz="2400" b="1" kern="1200"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إثارة الألم النفسي</a:t>
          </a:r>
          <a:endParaRPr lang="ar-SA" sz="2400" b="1" kern="1200"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dsp:txBody>
      <dsp:txXfrm>
        <a:off x="5125389" y="135993"/>
        <a:ext cx="1324788" cy="642408"/>
      </dsp:txXfrm>
    </dsp:sp>
    <dsp:sp modelId="{D885713F-624C-4B10-9A10-81F74992E65F}">
      <dsp:nvSpPr>
        <dsp:cNvPr id="0" name=""/>
        <dsp:cNvSpPr/>
      </dsp:nvSpPr>
      <dsp:spPr>
        <a:xfrm rot="4750849">
          <a:off x="3554930" y="3989057"/>
          <a:ext cx="2482531" cy="19467"/>
        </a:xfrm>
        <a:custGeom>
          <a:avLst/>
          <a:gdLst/>
          <a:ahLst/>
          <a:cxnLst/>
          <a:rect l="0" t="0" r="0" b="0"/>
          <a:pathLst>
            <a:path>
              <a:moveTo>
                <a:pt x="0" y="9733"/>
              </a:moveTo>
              <a:lnTo>
                <a:pt x="2482531" y="9733"/>
              </a:lnTo>
            </a:path>
          </a:pathLst>
        </a:custGeom>
        <a:noFill/>
        <a:ln w="19050" cap="flat" cmpd="sng" algn="ctr">
          <a:solidFill>
            <a:schemeClr val="accent1">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00050" rtl="1">
            <a:lnSpc>
              <a:spcPct val="90000"/>
            </a:lnSpc>
            <a:spcBef>
              <a:spcPct val="0"/>
            </a:spcBef>
            <a:spcAft>
              <a:spcPct val="35000"/>
            </a:spcAft>
          </a:pPr>
          <a:endParaRPr lang="ar-SA" sz="900" kern="1200" dirty="0"/>
        </a:p>
      </dsp:txBody>
      <dsp:txXfrm>
        <a:off x="4734133" y="3936728"/>
        <a:ext cx="124126" cy="124126"/>
      </dsp:txXfrm>
    </dsp:sp>
    <dsp:sp modelId="{E713B928-9BC4-424F-99D4-231FAEBDB06A}">
      <dsp:nvSpPr>
        <dsp:cNvPr id="0" name=""/>
        <dsp:cNvSpPr/>
      </dsp:nvSpPr>
      <dsp:spPr>
        <a:xfrm>
          <a:off x="5029194" y="4876803"/>
          <a:ext cx="1364760" cy="682380"/>
        </a:xfrm>
        <a:prstGeom prst="roundRect">
          <a:avLst>
            <a:gd name="adj" fmla="val 10000"/>
          </a:avLst>
        </a:prstGeom>
        <a:solidFill>
          <a:schemeClr val="accent4"/>
        </a:solidFill>
        <a:ln w="25400" cap="flat" cmpd="sng" algn="ctr">
          <a:solidFill>
            <a:schemeClr val="lt1">
              <a:hueOff val="0"/>
              <a:satOff val="0"/>
              <a:lumOff val="0"/>
              <a:alphaOff val="0"/>
            </a:schemeClr>
          </a:solidFill>
          <a:prstDash val="solid"/>
        </a:ln>
        <a:effectLst>
          <a:outerShdw blurRad="38100" dist="25400" dir="5400000" rotWithShape="0">
            <a:srgbClr val="000000">
              <a:alpha val="4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2860" tIns="22860" rIns="22860" bIns="22860" numCol="1" spcCol="1270" anchor="ctr" anchorCtr="0">
          <a:noAutofit/>
        </a:bodyPr>
        <a:lstStyle/>
        <a:p>
          <a:pPr lvl="0" algn="ctr" defTabSz="1600200" rtl="1">
            <a:lnSpc>
              <a:spcPct val="90000"/>
            </a:lnSpc>
            <a:spcBef>
              <a:spcPct val="0"/>
            </a:spcBef>
            <a:spcAft>
              <a:spcPct val="35000"/>
            </a:spcAft>
          </a:pPr>
          <a:r>
            <a:rPr lang="ar-SA" sz="3600" b="1" kern="1200"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السواء</a:t>
          </a:r>
          <a:endParaRPr lang="ar-SA" sz="3600" b="1" kern="1200"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dsp:txBody>
      <dsp:txXfrm>
        <a:off x="5049180" y="4896789"/>
        <a:ext cx="1324788" cy="642408"/>
      </dsp:txXfrm>
    </dsp:sp>
    <dsp:sp modelId="{48683C86-C831-4828-A0AB-616F8560F75F}">
      <dsp:nvSpPr>
        <dsp:cNvPr id="0" name=""/>
        <dsp:cNvSpPr/>
      </dsp:nvSpPr>
      <dsp:spPr>
        <a:xfrm rot="17628885">
          <a:off x="4219155" y="2241946"/>
          <a:ext cx="1154082" cy="19467"/>
        </a:xfrm>
        <a:custGeom>
          <a:avLst/>
          <a:gdLst/>
          <a:ahLst/>
          <a:cxnLst/>
          <a:rect l="0" t="0" r="0" b="0"/>
          <a:pathLst>
            <a:path>
              <a:moveTo>
                <a:pt x="0" y="9733"/>
              </a:moveTo>
              <a:lnTo>
                <a:pt x="1154082" y="9733"/>
              </a:lnTo>
            </a:path>
          </a:pathLst>
        </a:custGeom>
        <a:noFill/>
        <a:ln w="19050" cap="flat" cmpd="sng" algn="ctr">
          <a:solidFill>
            <a:schemeClr val="accent1">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ar-SA" sz="500" kern="1200" dirty="0"/>
        </a:p>
      </dsp:txBody>
      <dsp:txXfrm>
        <a:off x="4767344" y="2222828"/>
        <a:ext cx="57704" cy="57704"/>
      </dsp:txXfrm>
    </dsp:sp>
    <dsp:sp modelId="{B122FB8A-5DE5-4AFC-A64D-5F98A6E7F8DA}">
      <dsp:nvSpPr>
        <dsp:cNvPr id="0" name=""/>
        <dsp:cNvSpPr/>
      </dsp:nvSpPr>
      <dsp:spPr>
        <a:xfrm>
          <a:off x="5029194" y="1382580"/>
          <a:ext cx="1364760" cy="682380"/>
        </a:xfrm>
        <a:prstGeom prst="roundRect">
          <a:avLst>
            <a:gd name="adj" fmla="val 10000"/>
          </a:avLst>
        </a:prstGeom>
        <a:solidFill>
          <a:schemeClr val="accent5">
            <a:lumMod val="60000"/>
            <a:lumOff val="40000"/>
          </a:schemeClr>
        </a:solidFill>
        <a:ln w="25400" cap="flat" cmpd="sng" algn="ctr">
          <a:solidFill>
            <a:schemeClr val="lt1">
              <a:hueOff val="0"/>
              <a:satOff val="0"/>
              <a:lumOff val="0"/>
              <a:alphaOff val="0"/>
            </a:schemeClr>
          </a:solidFill>
          <a:prstDash val="solid"/>
        </a:ln>
        <a:effectLst>
          <a:outerShdw blurRad="38100" dist="25400" dir="5400000" rotWithShape="0">
            <a:srgbClr val="000000">
              <a:alpha val="4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2860" tIns="22860" rIns="22860" bIns="22860" numCol="1" spcCol="1270" anchor="ctr" anchorCtr="0">
          <a:noAutofit/>
        </a:bodyPr>
        <a:lstStyle/>
        <a:p>
          <a:pPr lvl="0" algn="ctr" defTabSz="1600200" rtl="1">
            <a:lnSpc>
              <a:spcPct val="90000"/>
            </a:lnSpc>
            <a:spcBef>
              <a:spcPct val="0"/>
            </a:spcBef>
            <a:spcAft>
              <a:spcPct val="35000"/>
            </a:spcAft>
          </a:pPr>
          <a:r>
            <a:rPr lang="ar-SA" sz="3600" b="1" kern="1200"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القسوة</a:t>
          </a:r>
          <a:endParaRPr lang="ar-SA" sz="3600" b="1" kern="1200"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dsp:txBody>
      <dsp:txXfrm>
        <a:off x="5049180" y="1402566"/>
        <a:ext cx="1324788" cy="642408"/>
      </dsp:txXfrm>
    </dsp:sp>
    <dsp:sp modelId="{E08358CC-FBE2-45C3-8929-3AB1FEF2A06E}">
      <dsp:nvSpPr>
        <dsp:cNvPr id="0" name=""/>
        <dsp:cNvSpPr/>
      </dsp:nvSpPr>
      <dsp:spPr>
        <a:xfrm rot="1567832">
          <a:off x="4536673" y="2884154"/>
          <a:ext cx="519046" cy="19467"/>
        </a:xfrm>
        <a:custGeom>
          <a:avLst/>
          <a:gdLst/>
          <a:ahLst/>
          <a:cxnLst/>
          <a:rect l="0" t="0" r="0" b="0"/>
          <a:pathLst>
            <a:path>
              <a:moveTo>
                <a:pt x="0" y="9733"/>
              </a:moveTo>
              <a:lnTo>
                <a:pt x="519046" y="9733"/>
              </a:lnTo>
            </a:path>
          </a:pathLst>
        </a:custGeom>
        <a:noFill/>
        <a:ln w="19050" cap="flat" cmpd="sng" algn="ctr">
          <a:solidFill>
            <a:schemeClr val="accent1">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ar-SA" sz="500" kern="1200" dirty="0"/>
        </a:p>
      </dsp:txBody>
      <dsp:txXfrm>
        <a:off x="4783220" y="2880912"/>
        <a:ext cx="25952" cy="25952"/>
      </dsp:txXfrm>
    </dsp:sp>
    <dsp:sp modelId="{DB5BBCB8-3DC7-42F9-A741-DB7AA8B46883}">
      <dsp:nvSpPr>
        <dsp:cNvPr id="0" name=""/>
        <dsp:cNvSpPr/>
      </dsp:nvSpPr>
      <dsp:spPr>
        <a:xfrm>
          <a:off x="5029194" y="2666997"/>
          <a:ext cx="1364760" cy="682380"/>
        </a:xfrm>
        <a:prstGeom prst="roundRect">
          <a:avLst>
            <a:gd name="adj" fmla="val 10000"/>
          </a:avLst>
        </a:prstGeom>
        <a:solidFill>
          <a:srgbClr val="FFFF00"/>
        </a:solidFill>
        <a:ln w="25400" cap="flat" cmpd="sng" algn="ctr">
          <a:solidFill>
            <a:schemeClr val="lt1">
              <a:hueOff val="0"/>
              <a:satOff val="0"/>
              <a:lumOff val="0"/>
              <a:alphaOff val="0"/>
            </a:schemeClr>
          </a:solidFill>
          <a:prstDash val="solid"/>
        </a:ln>
        <a:effectLst>
          <a:outerShdw blurRad="38100" dist="25400" dir="5400000" rotWithShape="0">
            <a:srgbClr val="000000">
              <a:alpha val="4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2860" tIns="22860" rIns="22860" bIns="22860" numCol="1" spcCol="1270" anchor="ctr" anchorCtr="0">
          <a:noAutofit/>
        </a:bodyPr>
        <a:lstStyle/>
        <a:p>
          <a:pPr lvl="0" algn="ctr" defTabSz="1600200" rtl="1">
            <a:lnSpc>
              <a:spcPct val="90000"/>
            </a:lnSpc>
            <a:spcBef>
              <a:spcPct val="0"/>
            </a:spcBef>
            <a:spcAft>
              <a:spcPct val="35000"/>
            </a:spcAft>
          </a:pPr>
          <a:r>
            <a:rPr lang="ar-SA" sz="3600" b="1" kern="1200"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التذبذب</a:t>
          </a:r>
        </a:p>
      </dsp:txBody>
      <dsp:txXfrm>
        <a:off x="5049180" y="2686983"/>
        <a:ext cx="1324788" cy="642408"/>
      </dsp:txXfrm>
    </dsp:sp>
    <dsp:sp modelId="{8224B53F-1C61-4D2F-A6F5-55FB11BA886F}">
      <dsp:nvSpPr>
        <dsp:cNvPr id="0" name=""/>
        <dsp:cNvSpPr/>
      </dsp:nvSpPr>
      <dsp:spPr>
        <a:xfrm rot="4212886">
          <a:off x="4107861" y="3417557"/>
          <a:ext cx="1376670" cy="19467"/>
        </a:xfrm>
        <a:custGeom>
          <a:avLst/>
          <a:gdLst/>
          <a:ahLst/>
          <a:cxnLst/>
          <a:rect l="0" t="0" r="0" b="0"/>
          <a:pathLst>
            <a:path>
              <a:moveTo>
                <a:pt x="0" y="9733"/>
              </a:moveTo>
              <a:lnTo>
                <a:pt x="1376670" y="9733"/>
              </a:lnTo>
            </a:path>
          </a:pathLst>
        </a:custGeom>
        <a:noFill/>
        <a:ln w="19050" cap="flat" cmpd="sng" algn="ctr">
          <a:solidFill>
            <a:schemeClr val="accent1">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ar-SA" sz="500" kern="1200" dirty="0"/>
        </a:p>
      </dsp:txBody>
      <dsp:txXfrm>
        <a:off x="4761779" y="3392874"/>
        <a:ext cx="68833" cy="68833"/>
      </dsp:txXfrm>
    </dsp:sp>
    <dsp:sp modelId="{8B25578D-C233-4446-B65C-16BC2DB53F7B}">
      <dsp:nvSpPr>
        <dsp:cNvPr id="0" name=""/>
        <dsp:cNvSpPr/>
      </dsp:nvSpPr>
      <dsp:spPr>
        <a:xfrm>
          <a:off x="5029194" y="3733802"/>
          <a:ext cx="1364760" cy="682380"/>
        </a:xfrm>
        <a:prstGeom prst="roundRect">
          <a:avLst>
            <a:gd name="adj" fmla="val 10000"/>
          </a:avLst>
        </a:prstGeom>
        <a:solidFill>
          <a:schemeClr val="accent6">
            <a:lumMod val="50000"/>
          </a:schemeClr>
        </a:solidFill>
        <a:ln w="25400" cap="flat" cmpd="sng" algn="ctr">
          <a:solidFill>
            <a:schemeClr val="lt1">
              <a:hueOff val="0"/>
              <a:satOff val="0"/>
              <a:lumOff val="0"/>
              <a:alphaOff val="0"/>
            </a:schemeClr>
          </a:solidFill>
          <a:prstDash val="solid"/>
        </a:ln>
        <a:effectLst>
          <a:outerShdw blurRad="38100" dist="25400" dir="5400000" rotWithShape="0">
            <a:srgbClr val="000000">
              <a:alpha val="4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2860" tIns="22860" rIns="22860" bIns="22860" numCol="1" spcCol="1270" anchor="ctr" anchorCtr="0">
          <a:noAutofit/>
        </a:bodyPr>
        <a:lstStyle/>
        <a:p>
          <a:pPr lvl="0" algn="ctr" defTabSz="1600200" rtl="1">
            <a:lnSpc>
              <a:spcPct val="90000"/>
            </a:lnSpc>
            <a:spcBef>
              <a:spcPct val="0"/>
            </a:spcBef>
            <a:spcAft>
              <a:spcPct val="35000"/>
            </a:spcAft>
          </a:pPr>
          <a:r>
            <a:rPr lang="ar-SA" sz="3600" b="1" kern="1200"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التفرقة</a:t>
          </a:r>
          <a:endParaRPr lang="ar-SA" sz="3600" b="1" kern="1200"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dsp:txBody>
      <dsp:txXfrm>
        <a:off x="5049180" y="3753788"/>
        <a:ext cx="1324788" cy="642408"/>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5">
  <dgm:title val=""/>
  <dgm:desc val=""/>
  <dgm:catLst>
    <dgm:cat type="hierarchy" pri="6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resOf/>
    <dgm:shape xmlns:r="http://schemas.openxmlformats.org/officeDocument/2006/relationships" r:blip="">
      <dgm:adjLst/>
    </dgm:shape>
    <dgm:choose name="Name0">
      <dgm:if name="Name1" axis="ch" ptType="node" func="cnt" op="gte" val="2">
        <dgm:choose name="Name2">
          <dgm:if name="Name3" func="var" arg="dir" op="equ" val="norm">
            <dgm:constrLst>
              <dgm:constr type="l" for="ch" forName="hierFlow"/>
              <dgm:constr type="t" for="ch" forName="hierFlow" refType="h" fact="0.3"/>
              <dgm:constr type="r" for="ch" forName="hierFlow" refType="w" fact="0.98"/>
              <dgm:constr type="b" for="ch" forName="hierFlow" refType="h" fact="0.96"/>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if>
          <dgm:else name="Name4">
            <dgm:constrLst>
              <dgm:constr type="l" for="ch" forName="hierFlow" refType="w" fact="0.02"/>
              <dgm:constr type="t" for="ch" forName="hierFlow" refType="h" fact="0.3"/>
              <dgm:constr type="r" for="ch" forName="hierFlow" refType="w"/>
              <dgm:constr type="b" for="ch" forName="hierFlow" refType="h" fact="0.96"/>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else>
    </dgm:choose>
    <dgm:ruleLst/>
    <dgm:layoutNode name="hierFlow">
      <dgm:choose name="Name6">
        <dgm:if name="Name7" func="var" arg="dir" op="equ" val="norm">
          <dgm:alg type="lin">
            <dgm:param type="linDir" val="fromL"/>
            <dgm:param type="nodeVertAlign" val="mid"/>
            <dgm:param type="vertAlign" val="mid"/>
            <dgm:param type="nodeHorzAlign" val="l"/>
            <dgm:param type="horzAlign" val="l"/>
            <dgm:param type="fallback" val="2D"/>
          </dgm:alg>
        </dgm:if>
        <dgm:else name="Name8">
          <dgm:alg type="lin">
            <dgm:param type="linDir" val="fromR"/>
            <dgm:param type="nodeVertAlign" val="mid"/>
            <dgm:param type="vertAlign" val="mid"/>
            <dgm:param type="nodeHorzAlign" val="r"/>
            <dgm:param type="horzAlign" val="r"/>
            <dgm:param type="fallback" val="2D"/>
          </dgm:alg>
        </dgm:else>
      </dgm:choose>
      <dgm:shape xmlns:r="http://schemas.openxmlformats.org/officeDocument/2006/relationships" r:blip="">
        <dgm:adjLst/>
      </dgm:shape>
      <dgm:presOf/>
      <dgm:constrLst>
        <dgm:constr type="primFontSz" for="des" ptType="node" op="equ" val="65"/>
        <dgm:constr type="primFontSz" for="des" forName="connTx" op="equ" val="55"/>
        <dgm:constr type="primFontSz" for="des" forName="connTx" refType="primFontSz" refFor="des" refPtType="node" op="lte" fact="0.8"/>
      </dgm:constrLst>
      <dgm:ruleLst/>
      <dgm:choose name="Name9">
        <dgm:if name="Name10" axis="ch" ptType="node" func="cnt" op="gte" val="2">
          <dgm:layoutNode name="firstBuf">
            <dgm:alg type="sp"/>
            <dgm:shape xmlns:r="http://schemas.openxmlformats.org/officeDocument/2006/relationships" r:blip="">
              <dgm:adjLst/>
            </dgm:shape>
            <dgm:presOf/>
            <dgm:constrLst/>
            <dgm:ruleLst/>
          </dgm:layoutNode>
        </dgm:if>
        <dgm:else name="Name11"/>
      </dgm:choose>
      <dgm:layoutNode name="hierChild1">
        <dgm:varLst>
          <dgm:chPref val="1"/>
          <dgm:animOne val="branch"/>
          <dgm:animLvl val="lvl"/>
        </dgm:varLst>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constrLst/>
        <dgm:ruleLst/>
        <dgm:forEach name="Name15" axis="ch" cnt="3">
          <dgm:forEach name="Name16" axis="self" ptType="node">
            <dgm:layoutNode name="Name17">
              <dgm:choose name="Name18">
                <dgm:if name="Name19" func="var" arg="dir" op="equ" val="norm">
                  <dgm:alg type="hierRoot">
                    <dgm:param type="hierAlign" val="lCtrCh"/>
                  </dgm:alg>
                </dgm:if>
                <dgm:else name="Name20">
                  <dgm:alg type="hierRoot">
                    <dgm:param type="hierAlign" val="rCtrCh"/>
                  </dgm:alg>
                </dgm:else>
              </dgm:choose>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hierChild2">
                <dgm:choose name="Name21">
                  <dgm:if name="Name22" func="var" arg="dir" op="equ" val="norm">
                    <dgm:alg type="hierChild">
                      <dgm:param type="linDir" val="fromT"/>
                      <dgm:param type="chAlign" val="l"/>
                    </dgm:alg>
                  </dgm:if>
                  <dgm:else name="Name23">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24" axis="self" ptType="parTrans" cnt="1">
                    <dgm:layoutNode name="Name25">
                      <dgm:choose name="Name26">
                        <dgm:if name="Name27" func="var" arg="dir" op="equ" val="norm">
                          <dgm:alg type="conn">
                            <dgm:param type="dim" val="1D"/>
                            <dgm:param type="begPts" val="midR"/>
                            <dgm:param type="endPts" val="midL"/>
                            <dgm:param type="endSty" val="noArr"/>
                          </dgm:alg>
                        </dgm:if>
                        <dgm:else name="Name28">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29" axis="self" ptType="node">
                    <dgm:layoutNode name="Name30">
                      <dgm:choose name="Name31">
                        <dgm:if name="Name32" func="var" arg="dir" op="equ" val="norm">
                          <dgm:alg type="hierRoot">
                            <dgm:param type="hierAlign" val="lCtrCh"/>
                          </dgm:alg>
                        </dgm:if>
                        <dgm:else name="Name33">
                          <dgm:alg type="hierRoot">
                            <dgm:param type="hierAlign" val="rCtrCh"/>
                          </dgm:alg>
                        </dgm:else>
                      </dgm:choose>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hierChild3">
                        <dgm:choose name="Name34">
                          <dgm:if name="Name35" func="var" arg="dir" op="equ" val="norm">
                            <dgm:alg type="hierChild">
                              <dgm:param type="linDir" val="fromT"/>
                              <dgm:param type="chAlign" val="l"/>
                            </dgm:alg>
                          </dgm:if>
                          <dgm:else name="Name36">
                            <dgm:alg type="hierChild">
                              <dgm:param type="linDir" val="fromT"/>
                              <dgm:param type="chAlign" val="r"/>
                            </dgm:alg>
                          </dgm:else>
                        </dgm:choose>
                        <dgm:shape xmlns:r="http://schemas.openxmlformats.org/officeDocument/2006/relationships" r:blip="">
                          <dgm:adjLst/>
                        </dgm:shape>
                        <dgm:presOf/>
                        <dgm:constrLst/>
                        <dgm:ruleLst/>
                        <dgm:forEach name="Name37" ref="repeat"/>
                      </dgm:layoutNode>
                    </dgm:layoutNode>
                  </dgm:forEach>
                </dgm:forEach>
              </dgm:layoutNode>
            </dgm:layoutNode>
          </dgm:forEach>
        </dgm:forEach>
      </dgm:layoutNode>
    </dgm:layoutNode>
    <dgm:layoutNode name="bgShapesFlow">
      <dgm:choose name="Name38">
        <dgm:if name="Name39" func="var" arg="dir" op="equ" val="norm">
          <dgm:alg type="lin">
            <dgm:param type="linDir" val="fromL"/>
            <dgm:param type="nodeVertAlign" val="mid"/>
            <dgm:param type="vertAlign" val="mid"/>
            <dgm:param type="nodeHorzAlign" val="l"/>
            <dgm:param type="horzAlign" val="l"/>
          </dgm:alg>
        </dgm:if>
        <dgm:else name="Name40">
          <dgm:alg type="lin">
            <dgm:param type="linDir" val="fromR"/>
            <dgm:param type="nodeVertAlign" val="mid"/>
            <dgm:param type="vertAlign" val="mid"/>
            <dgm:param type="nodeHorzAlign" val="r"/>
            <dgm:param type="horzAlign" val="r"/>
          </dgm:alg>
        </dgm:else>
      </dgm:choose>
      <dgm:shape xmlns:r="http://schemas.openxmlformats.org/officeDocument/2006/relationships" r:blip="">
        <dgm:adjLst/>
      </dgm:shape>
      <dgm:presOf/>
      <dgm:constrLst>
        <dgm:constr type="w" for="ch" forName="rectComp" refType="w"/>
        <dgm:constr type="h" for="ch" forName="rectComp" refType="h"/>
        <dgm:constr type="h" for="des" forName="bgRect" refType="h"/>
        <dgm:constr type="primFontSz" for="des" forName="bgRectTx" op="equ" val="65"/>
      </dgm:constrLst>
      <dgm:ruleLst/>
      <dgm:forEach name="Name41" axis="ch" ptType="node" st="2">
        <dgm:layoutNode name="rectComp">
          <dgm:alg type="composite"/>
          <dgm:shape xmlns:r="http://schemas.openxmlformats.org/officeDocument/2006/relationships" r:blip="">
            <dgm:adjLst/>
          </dgm:shape>
          <dgm:presOf/>
          <dgm:constrLst>
            <dgm:constr type="userA"/>
            <dgm:constr type="l" for="ch" forName="bgRect"/>
            <dgm:constr type="t" for="ch" forName="bgRect"/>
            <dgm:constr type="w" for="ch" forName="bgRect" refType="userA" fact="1.2"/>
            <dgm:constr type="l" for="ch" forName="bgRectTx"/>
            <dgm:constr type="t" for="ch" forName="bgRectTx"/>
            <dgm:constr type="h" for="ch" forName="bgRectTx" refType="h" refFor="ch" refForName="bgRect" fact="0.3"/>
            <dgm:constr type="w" for="ch" forName="bgRectTx" refType="w" refFor="ch" refForName="bgRect" op="equ"/>
          </dgm:constrLst>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shape xmlns:r="http://schemas.openxmlformats.org/officeDocument/2006/relationships" type="rect" r:blip="" zOrderOff="-999" hideGeom="1">
              <dgm:adjLst/>
            </dgm:shape>
            <dgm:presOf axis="desOrSelf" ptType="node"/>
            <dgm:constrLst/>
            <dgm:ruleLst>
              <dgm:rule type="primFontSz" val="5" fact="NaN" max="NaN"/>
            </dgm:ruleLst>
          </dgm:layoutNode>
        </dgm:layoutNode>
        <dgm:choose name="Name42">
          <dgm:if name="Name43" axis="self" ptType="node" func="revPos" op="gte" val="2">
            <dgm:layoutNode name="spComp">
              <dgm:alg type="composite"/>
              <dgm:shape xmlns:r="http://schemas.openxmlformats.org/officeDocument/2006/relationships" r:blip="">
                <dgm:adjLst/>
              </dgm:shape>
              <dgm:presOf/>
              <dgm:constrLst>
                <dgm:constr type="userA"/>
                <dgm:constr type="userB"/>
                <dgm:constr type="l" for="ch" forName="hSp"/>
                <dgm:constr type="t" for="ch" forName="hSp"/>
                <dgm:constr type="w" for="ch" forName="hSp" refType="userB"/>
                <dgm:constr type="wOff" for="ch" forName="hSp" refType="userA" fact="-0.2"/>
              </dgm:constrLst>
              <dgm:ruleLst/>
              <dgm:layoutNode name="hSp">
                <dgm:alg type="sp"/>
                <dgm:shape xmlns:r="http://schemas.openxmlformats.org/officeDocument/2006/relationships" r:blip="">
                  <dgm:adjLst/>
                </dgm:shape>
                <dgm:presOf/>
                <dgm:constrLst/>
                <dgm:ruleLst/>
              </dgm:layoutNode>
            </dgm:layoutNode>
          </dgm:if>
          <dgm:else name="Name44"/>
        </dgm:choos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ierarchy5">
  <dgm:title val=""/>
  <dgm:desc val=""/>
  <dgm:catLst>
    <dgm:cat type="hierarchy" pri="6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resOf/>
    <dgm:shape xmlns:r="http://schemas.openxmlformats.org/officeDocument/2006/relationships" r:blip="">
      <dgm:adjLst/>
    </dgm:shape>
    <dgm:choose name="Name0">
      <dgm:if name="Name1" axis="ch" ptType="node" func="cnt" op="gte" val="2">
        <dgm:choose name="Name2">
          <dgm:if name="Name3" func="var" arg="dir" op="equ" val="norm">
            <dgm:constrLst>
              <dgm:constr type="l" for="ch" forName="hierFlow"/>
              <dgm:constr type="t" for="ch" forName="hierFlow" refType="h" fact="0.3"/>
              <dgm:constr type="r" for="ch" forName="hierFlow" refType="w" fact="0.98"/>
              <dgm:constr type="b" for="ch" forName="hierFlow" refType="h" fact="0.96"/>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if>
          <dgm:else name="Name4">
            <dgm:constrLst>
              <dgm:constr type="l" for="ch" forName="hierFlow" refType="w" fact="0.02"/>
              <dgm:constr type="t" for="ch" forName="hierFlow" refType="h" fact="0.3"/>
              <dgm:constr type="r" for="ch" forName="hierFlow" refType="w"/>
              <dgm:constr type="b" for="ch" forName="hierFlow" refType="h" fact="0.96"/>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else>
    </dgm:choose>
    <dgm:ruleLst/>
    <dgm:layoutNode name="hierFlow">
      <dgm:choose name="Name6">
        <dgm:if name="Name7" func="var" arg="dir" op="equ" val="norm">
          <dgm:alg type="lin">
            <dgm:param type="linDir" val="fromL"/>
            <dgm:param type="nodeVertAlign" val="mid"/>
            <dgm:param type="vertAlign" val="mid"/>
            <dgm:param type="nodeHorzAlign" val="l"/>
            <dgm:param type="horzAlign" val="l"/>
            <dgm:param type="fallback" val="2D"/>
          </dgm:alg>
        </dgm:if>
        <dgm:else name="Name8">
          <dgm:alg type="lin">
            <dgm:param type="linDir" val="fromR"/>
            <dgm:param type="nodeVertAlign" val="mid"/>
            <dgm:param type="vertAlign" val="mid"/>
            <dgm:param type="nodeHorzAlign" val="r"/>
            <dgm:param type="horzAlign" val="r"/>
            <dgm:param type="fallback" val="2D"/>
          </dgm:alg>
        </dgm:else>
      </dgm:choose>
      <dgm:shape xmlns:r="http://schemas.openxmlformats.org/officeDocument/2006/relationships" r:blip="">
        <dgm:adjLst/>
      </dgm:shape>
      <dgm:presOf/>
      <dgm:constrLst>
        <dgm:constr type="primFontSz" for="des" ptType="node" op="equ" val="65"/>
        <dgm:constr type="primFontSz" for="des" forName="connTx" op="equ" val="55"/>
        <dgm:constr type="primFontSz" for="des" forName="connTx" refType="primFontSz" refFor="des" refPtType="node" op="lte" fact="0.8"/>
      </dgm:constrLst>
      <dgm:ruleLst/>
      <dgm:choose name="Name9">
        <dgm:if name="Name10" axis="ch" ptType="node" func="cnt" op="gte" val="2">
          <dgm:layoutNode name="firstBuf">
            <dgm:alg type="sp"/>
            <dgm:shape xmlns:r="http://schemas.openxmlformats.org/officeDocument/2006/relationships" r:blip="">
              <dgm:adjLst/>
            </dgm:shape>
            <dgm:presOf/>
            <dgm:constrLst/>
            <dgm:ruleLst/>
          </dgm:layoutNode>
        </dgm:if>
        <dgm:else name="Name11"/>
      </dgm:choose>
      <dgm:layoutNode name="hierChild1">
        <dgm:varLst>
          <dgm:chPref val="1"/>
          <dgm:animOne val="branch"/>
          <dgm:animLvl val="lvl"/>
        </dgm:varLst>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constrLst/>
        <dgm:ruleLst/>
        <dgm:forEach name="Name15" axis="ch" cnt="3">
          <dgm:forEach name="Name16" axis="self" ptType="node">
            <dgm:layoutNode name="Name17">
              <dgm:choose name="Name18">
                <dgm:if name="Name19" func="var" arg="dir" op="equ" val="norm">
                  <dgm:alg type="hierRoot">
                    <dgm:param type="hierAlign" val="lCtrCh"/>
                  </dgm:alg>
                </dgm:if>
                <dgm:else name="Name20">
                  <dgm:alg type="hierRoot">
                    <dgm:param type="hierAlign" val="rCtrCh"/>
                  </dgm:alg>
                </dgm:else>
              </dgm:choose>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hierChild2">
                <dgm:choose name="Name21">
                  <dgm:if name="Name22" func="var" arg="dir" op="equ" val="norm">
                    <dgm:alg type="hierChild">
                      <dgm:param type="linDir" val="fromT"/>
                      <dgm:param type="chAlign" val="l"/>
                    </dgm:alg>
                  </dgm:if>
                  <dgm:else name="Name23">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24" axis="self" ptType="parTrans" cnt="1">
                    <dgm:layoutNode name="Name25">
                      <dgm:choose name="Name26">
                        <dgm:if name="Name27" func="var" arg="dir" op="equ" val="norm">
                          <dgm:alg type="conn">
                            <dgm:param type="dim" val="1D"/>
                            <dgm:param type="begPts" val="midR"/>
                            <dgm:param type="endPts" val="midL"/>
                            <dgm:param type="endSty" val="noArr"/>
                          </dgm:alg>
                        </dgm:if>
                        <dgm:else name="Name28">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29" axis="self" ptType="node">
                    <dgm:layoutNode name="Name30">
                      <dgm:choose name="Name31">
                        <dgm:if name="Name32" func="var" arg="dir" op="equ" val="norm">
                          <dgm:alg type="hierRoot">
                            <dgm:param type="hierAlign" val="lCtrCh"/>
                          </dgm:alg>
                        </dgm:if>
                        <dgm:else name="Name33">
                          <dgm:alg type="hierRoot">
                            <dgm:param type="hierAlign" val="rCtrCh"/>
                          </dgm:alg>
                        </dgm:else>
                      </dgm:choose>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hierChild3">
                        <dgm:choose name="Name34">
                          <dgm:if name="Name35" func="var" arg="dir" op="equ" val="norm">
                            <dgm:alg type="hierChild">
                              <dgm:param type="linDir" val="fromT"/>
                              <dgm:param type="chAlign" val="l"/>
                            </dgm:alg>
                          </dgm:if>
                          <dgm:else name="Name36">
                            <dgm:alg type="hierChild">
                              <dgm:param type="linDir" val="fromT"/>
                              <dgm:param type="chAlign" val="r"/>
                            </dgm:alg>
                          </dgm:else>
                        </dgm:choose>
                        <dgm:shape xmlns:r="http://schemas.openxmlformats.org/officeDocument/2006/relationships" r:blip="">
                          <dgm:adjLst/>
                        </dgm:shape>
                        <dgm:presOf/>
                        <dgm:constrLst/>
                        <dgm:ruleLst/>
                        <dgm:forEach name="Name37" ref="repeat"/>
                      </dgm:layoutNode>
                    </dgm:layoutNode>
                  </dgm:forEach>
                </dgm:forEach>
              </dgm:layoutNode>
            </dgm:layoutNode>
          </dgm:forEach>
        </dgm:forEach>
      </dgm:layoutNode>
    </dgm:layoutNode>
    <dgm:layoutNode name="bgShapesFlow">
      <dgm:choose name="Name38">
        <dgm:if name="Name39" func="var" arg="dir" op="equ" val="norm">
          <dgm:alg type="lin">
            <dgm:param type="linDir" val="fromL"/>
            <dgm:param type="nodeVertAlign" val="mid"/>
            <dgm:param type="vertAlign" val="mid"/>
            <dgm:param type="nodeHorzAlign" val="l"/>
            <dgm:param type="horzAlign" val="l"/>
          </dgm:alg>
        </dgm:if>
        <dgm:else name="Name40">
          <dgm:alg type="lin">
            <dgm:param type="linDir" val="fromR"/>
            <dgm:param type="nodeVertAlign" val="mid"/>
            <dgm:param type="vertAlign" val="mid"/>
            <dgm:param type="nodeHorzAlign" val="r"/>
            <dgm:param type="horzAlign" val="r"/>
          </dgm:alg>
        </dgm:else>
      </dgm:choose>
      <dgm:shape xmlns:r="http://schemas.openxmlformats.org/officeDocument/2006/relationships" r:blip="">
        <dgm:adjLst/>
      </dgm:shape>
      <dgm:presOf/>
      <dgm:constrLst>
        <dgm:constr type="w" for="ch" forName="rectComp" refType="w"/>
        <dgm:constr type="h" for="ch" forName="rectComp" refType="h"/>
        <dgm:constr type="h" for="des" forName="bgRect" refType="h"/>
        <dgm:constr type="primFontSz" for="des" forName="bgRectTx" op="equ" val="65"/>
      </dgm:constrLst>
      <dgm:ruleLst/>
      <dgm:forEach name="Name41" axis="ch" ptType="node" st="2">
        <dgm:layoutNode name="rectComp">
          <dgm:alg type="composite"/>
          <dgm:shape xmlns:r="http://schemas.openxmlformats.org/officeDocument/2006/relationships" r:blip="">
            <dgm:adjLst/>
          </dgm:shape>
          <dgm:presOf/>
          <dgm:constrLst>
            <dgm:constr type="userA"/>
            <dgm:constr type="l" for="ch" forName="bgRect"/>
            <dgm:constr type="t" for="ch" forName="bgRect"/>
            <dgm:constr type="w" for="ch" forName="bgRect" refType="userA" fact="1.2"/>
            <dgm:constr type="l" for="ch" forName="bgRectTx"/>
            <dgm:constr type="t" for="ch" forName="bgRectTx"/>
            <dgm:constr type="h" for="ch" forName="bgRectTx" refType="h" refFor="ch" refForName="bgRect" fact="0.3"/>
            <dgm:constr type="w" for="ch" forName="bgRectTx" refType="w" refFor="ch" refForName="bgRect" op="equ"/>
          </dgm:constrLst>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shape xmlns:r="http://schemas.openxmlformats.org/officeDocument/2006/relationships" type="rect" r:blip="" zOrderOff="-999" hideGeom="1">
              <dgm:adjLst/>
            </dgm:shape>
            <dgm:presOf axis="desOrSelf" ptType="node"/>
            <dgm:constrLst/>
            <dgm:ruleLst>
              <dgm:rule type="primFontSz" val="5" fact="NaN" max="NaN"/>
            </dgm:ruleLst>
          </dgm:layoutNode>
        </dgm:layoutNode>
        <dgm:choose name="Name42">
          <dgm:if name="Name43" axis="self" ptType="node" func="revPos" op="gte" val="2">
            <dgm:layoutNode name="spComp">
              <dgm:alg type="composite"/>
              <dgm:shape xmlns:r="http://schemas.openxmlformats.org/officeDocument/2006/relationships" r:blip="">
                <dgm:adjLst/>
              </dgm:shape>
              <dgm:presOf/>
              <dgm:constrLst>
                <dgm:constr type="userA"/>
                <dgm:constr type="userB"/>
                <dgm:constr type="l" for="ch" forName="hSp"/>
                <dgm:constr type="t" for="ch" forName="hSp"/>
                <dgm:constr type="w" for="ch" forName="hSp" refType="userB"/>
                <dgm:constr type="wOff" for="ch" forName="hSp" refType="userA" fact="-0.2"/>
              </dgm:constrLst>
              <dgm:ruleLst/>
              <dgm:layoutNode name="hSp">
                <dgm:alg type="sp"/>
                <dgm:shape xmlns:r="http://schemas.openxmlformats.org/officeDocument/2006/relationships" r:blip="">
                  <dgm:adjLst/>
                </dgm:shape>
                <dgm:presOf/>
                <dgm:constrLst/>
                <dgm:ruleLst/>
              </dgm:layoutNode>
            </dgm:layoutNode>
          </dgm:if>
          <dgm:else name="Name44"/>
        </dgm:choos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52016" y="0"/>
            <a:ext cx="2945659" cy="496411"/>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sz="quarter" idx="1"/>
          </p:nvPr>
        </p:nvSpPr>
        <p:spPr>
          <a:xfrm>
            <a:off x="1574" y="0"/>
            <a:ext cx="2945659" cy="496411"/>
          </a:xfrm>
          <a:prstGeom prst="rect">
            <a:avLst/>
          </a:prstGeom>
        </p:spPr>
        <p:txBody>
          <a:bodyPr vert="horz" lIns="91440" tIns="45720" rIns="91440" bIns="45720" rtlCol="1"/>
          <a:lstStyle>
            <a:lvl1pPr algn="l">
              <a:defRPr sz="1200"/>
            </a:lvl1pPr>
          </a:lstStyle>
          <a:p>
            <a:fld id="{39476483-404A-4539-8765-C6B932F5034B}" type="datetimeFigureOut">
              <a:rPr lang="ar-SA" smtClean="0"/>
              <a:pPr/>
              <a:t>5/17/1437</a:t>
            </a:fld>
            <a:endParaRPr lang="ar-SA"/>
          </a:p>
        </p:txBody>
      </p:sp>
      <p:sp>
        <p:nvSpPr>
          <p:cNvPr id="4" name="عنصر نائب للتذييل 3"/>
          <p:cNvSpPr>
            <a:spLocks noGrp="1"/>
          </p:cNvSpPr>
          <p:nvPr>
            <p:ph type="ftr" sz="quarter" idx="2"/>
          </p:nvPr>
        </p:nvSpPr>
        <p:spPr>
          <a:xfrm>
            <a:off x="3852016" y="9430091"/>
            <a:ext cx="2945659" cy="496411"/>
          </a:xfrm>
          <a:prstGeom prst="rect">
            <a:avLst/>
          </a:prstGeom>
        </p:spPr>
        <p:txBody>
          <a:bodyPr vert="horz" lIns="91440" tIns="45720" rIns="91440" bIns="45720" rtlCol="1" anchor="b"/>
          <a:lstStyle>
            <a:lvl1pPr algn="r">
              <a:defRPr sz="1200"/>
            </a:lvl1pPr>
          </a:lstStyle>
          <a:p>
            <a:endParaRPr lang="ar-SA"/>
          </a:p>
        </p:txBody>
      </p:sp>
      <p:sp>
        <p:nvSpPr>
          <p:cNvPr id="5" name="عنصر نائب لرقم الشريحة 4"/>
          <p:cNvSpPr>
            <a:spLocks noGrp="1"/>
          </p:cNvSpPr>
          <p:nvPr>
            <p:ph type="sldNum" sz="quarter" idx="3"/>
          </p:nvPr>
        </p:nvSpPr>
        <p:spPr>
          <a:xfrm>
            <a:off x="1574" y="9430091"/>
            <a:ext cx="2945659" cy="496411"/>
          </a:xfrm>
          <a:prstGeom prst="rect">
            <a:avLst/>
          </a:prstGeom>
        </p:spPr>
        <p:txBody>
          <a:bodyPr vert="horz" lIns="91440" tIns="45720" rIns="91440" bIns="45720" rtlCol="1" anchor="b"/>
          <a:lstStyle>
            <a:lvl1pPr algn="l">
              <a:defRPr sz="1200"/>
            </a:lvl1pPr>
          </a:lstStyle>
          <a:p>
            <a:fld id="{8A16F5DD-0571-4AFF-9357-09E21534D3C2}" type="slidenum">
              <a:rPr lang="ar-SA" smtClean="0"/>
              <a:pPr/>
              <a:t>‹#›</a:t>
            </a:fld>
            <a:endParaRPr lang="ar-SA"/>
          </a:p>
        </p:txBody>
      </p:sp>
    </p:spTree>
    <p:extLst>
      <p:ext uri="{BB962C8B-B14F-4D97-AF65-F5344CB8AC3E}">
        <p14:creationId xmlns:p14="http://schemas.microsoft.com/office/powerpoint/2010/main" val="93735388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51275" y="0"/>
            <a:ext cx="2946400" cy="496888"/>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46400" cy="496888"/>
          </a:xfrm>
          <a:prstGeom prst="rect">
            <a:avLst/>
          </a:prstGeom>
        </p:spPr>
        <p:txBody>
          <a:bodyPr vert="horz" lIns="91440" tIns="45720" rIns="91440" bIns="45720" rtlCol="1"/>
          <a:lstStyle>
            <a:lvl1pPr algn="l">
              <a:defRPr sz="1200"/>
            </a:lvl1pPr>
          </a:lstStyle>
          <a:p>
            <a:fld id="{D09D9C58-D8D3-4996-BC00-1EEF8F64B8C1}" type="datetimeFigureOut">
              <a:rPr lang="ar-SA" smtClean="0"/>
              <a:t>5/17/1437</a:t>
            </a:fld>
            <a:endParaRPr lang="ar-SA"/>
          </a:p>
        </p:txBody>
      </p:sp>
      <p:sp>
        <p:nvSpPr>
          <p:cNvPr id="4" name="عنصر نائب لصورة الشريحة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79450" y="4716463"/>
            <a:ext cx="5438775" cy="4467225"/>
          </a:xfrm>
          <a:prstGeom prst="rect">
            <a:avLst/>
          </a:prstGeom>
        </p:spPr>
        <p:txBody>
          <a:bodyPr vert="horz" lIns="91440" tIns="45720" rIns="91440" bIns="45720" rtlCol="1"/>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51275" y="9429750"/>
            <a:ext cx="2946400" cy="496888"/>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9429750"/>
            <a:ext cx="2946400" cy="496888"/>
          </a:xfrm>
          <a:prstGeom prst="rect">
            <a:avLst/>
          </a:prstGeom>
        </p:spPr>
        <p:txBody>
          <a:bodyPr vert="horz" lIns="91440" tIns="45720" rIns="91440" bIns="45720" rtlCol="1" anchor="b"/>
          <a:lstStyle>
            <a:lvl1pPr algn="l">
              <a:defRPr sz="1200"/>
            </a:lvl1pPr>
          </a:lstStyle>
          <a:p>
            <a:fld id="{AF232B61-E3EF-4931-8071-F8477AFC6E29}" type="slidenum">
              <a:rPr lang="ar-SA" smtClean="0"/>
              <a:t>‹#›</a:t>
            </a:fld>
            <a:endParaRPr lang="ar-SA"/>
          </a:p>
        </p:txBody>
      </p:sp>
    </p:spTree>
    <p:extLst>
      <p:ext uri="{BB962C8B-B14F-4D97-AF65-F5344CB8AC3E}">
        <p14:creationId xmlns:p14="http://schemas.microsoft.com/office/powerpoint/2010/main" val="1432072014"/>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8" name="عنوان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ar-SA" smtClean="0"/>
              <a:t>انقر لتحرير نمط العنوان الرئيسي</a:t>
            </a:r>
            <a:endParaRPr kumimoji="0" lang="en-US"/>
          </a:p>
        </p:txBody>
      </p:sp>
      <p:sp>
        <p:nvSpPr>
          <p:cNvPr id="9" name="عنوان فرعي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28" name="عنصر نائب للتاريخ 27"/>
          <p:cNvSpPr>
            <a:spLocks noGrp="1"/>
          </p:cNvSpPr>
          <p:nvPr>
            <p:ph type="dt" sz="half" idx="10"/>
          </p:nvPr>
        </p:nvSpPr>
        <p:spPr>
          <a:xfrm>
            <a:off x="6400800" y="6355080"/>
            <a:ext cx="2286000" cy="365760"/>
          </a:xfrm>
        </p:spPr>
        <p:txBody>
          <a:bodyPr/>
          <a:lstStyle>
            <a:lvl1pPr>
              <a:defRPr sz="1400"/>
            </a:lvl1pPr>
          </a:lstStyle>
          <a:p>
            <a:fld id="{7B506568-95AC-48C1-A561-AD9FD76CA891}" type="datetimeFigureOut">
              <a:rPr lang="en-US" smtClean="0"/>
              <a:pPr/>
              <a:t>2/25/2016</a:t>
            </a:fld>
            <a:endParaRPr lang="en-US"/>
          </a:p>
        </p:txBody>
      </p:sp>
      <p:sp>
        <p:nvSpPr>
          <p:cNvPr id="17" name="عنصر نائب للتذييل 16"/>
          <p:cNvSpPr>
            <a:spLocks noGrp="1"/>
          </p:cNvSpPr>
          <p:nvPr>
            <p:ph type="ftr" sz="quarter" idx="11"/>
          </p:nvPr>
        </p:nvSpPr>
        <p:spPr>
          <a:xfrm>
            <a:off x="2898648" y="6355080"/>
            <a:ext cx="3474720" cy="365760"/>
          </a:xfrm>
        </p:spPr>
        <p:txBody>
          <a:bodyPr/>
          <a:lstStyle/>
          <a:p>
            <a:endParaRPr lang="en-US"/>
          </a:p>
        </p:txBody>
      </p:sp>
      <p:sp>
        <p:nvSpPr>
          <p:cNvPr id="29" name="عنصر نائب لرقم الشريحة 28"/>
          <p:cNvSpPr>
            <a:spLocks noGrp="1"/>
          </p:cNvSpPr>
          <p:nvPr>
            <p:ph type="sldNum" sz="quarter" idx="12"/>
          </p:nvPr>
        </p:nvSpPr>
        <p:spPr>
          <a:xfrm>
            <a:off x="1216152" y="6355080"/>
            <a:ext cx="1219200" cy="365760"/>
          </a:xfrm>
        </p:spPr>
        <p:txBody>
          <a:bodyPr/>
          <a:lstStyle/>
          <a:p>
            <a:fld id="{F2EF5D3B-135C-4A64-8FE1-5911C840225A}" type="slidenum">
              <a:rPr lang="en-US" smtClean="0"/>
              <a:pPr/>
              <a:t>‹#›</a:t>
            </a:fld>
            <a:endParaRPr lang="en-US"/>
          </a:p>
        </p:txBody>
      </p:sp>
      <p:sp>
        <p:nvSpPr>
          <p:cNvPr id="21" name="مستطيل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3" name="مستطيل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2" name="مستطيل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مستطيل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4" name="عنصر نائب للتاريخ 3"/>
          <p:cNvSpPr>
            <a:spLocks noGrp="1"/>
          </p:cNvSpPr>
          <p:nvPr>
            <p:ph type="dt" sz="half" idx="10"/>
          </p:nvPr>
        </p:nvSpPr>
        <p:spPr/>
        <p:txBody>
          <a:bodyPr/>
          <a:lstStyle/>
          <a:p>
            <a:fld id="{7B506568-95AC-48C1-A561-AD9FD76CA891}" type="datetimeFigureOut">
              <a:rPr lang="en-US" smtClean="0"/>
              <a:pPr/>
              <a:t>2/25/2016</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F2EF5D3B-135C-4A64-8FE1-5911C840225A}" type="slidenum">
              <a:rPr lang="en-US" smtClean="0"/>
              <a:pPr/>
              <a:t>‹#›</a:t>
            </a:fld>
            <a:endParaRPr lang="en-US"/>
          </a:p>
        </p:txBody>
      </p:sp>
      <p:sp>
        <p:nvSpPr>
          <p:cNvPr id="8" name="عنصر نائب للمحتوى 7"/>
          <p:cNvSpPr>
            <a:spLocks noGrp="1"/>
          </p:cNvSpPr>
          <p:nvPr>
            <p:ph sz="quarter" idx="1"/>
          </p:nvPr>
        </p:nvSpPr>
        <p:spPr>
          <a:xfrm>
            <a:off x="457200" y="1219200"/>
            <a:ext cx="8229600" cy="493776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a:xfrm>
            <a:off x="6400800" y="6355080"/>
            <a:ext cx="2286000" cy="365760"/>
          </a:xfrm>
        </p:spPr>
        <p:txBody>
          <a:bodyPr/>
          <a:lstStyle/>
          <a:p>
            <a:fld id="{7B506568-95AC-48C1-A561-AD9FD76CA891}" type="datetimeFigureOut">
              <a:rPr lang="en-US" smtClean="0"/>
              <a:pPr/>
              <a:t>2/25/2016</a:t>
            </a:fld>
            <a:endParaRPr lang="en-US"/>
          </a:p>
        </p:txBody>
      </p:sp>
      <p:sp>
        <p:nvSpPr>
          <p:cNvPr id="5" name="عنصر نائب للتذييل 4"/>
          <p:cNvSpPr>
            <a:spLocks noGrp="1"/>
          </p:cNvSpPr>
          <p:nvPr>
            <p:ph type="ftr" sz="quarter" idx="11"/>
          </p:nvPr>
        </p:nvSpPr>
        <p:spPr>
          <a:xfrm>
            <a:off x="2898648" y="6355080"/>
            <a:ext cx="3474720" cy="365760"/>
          </a:xfrm>
        </p:spPr>
        <p:txBody>
          <a:bodyPr/>
          <a:lstStyle/>
          <a:p>
            <a:endParaRPr lang="en-US"/>
          </a:p>
        </p:txBody>
      </p:sp>
      <p:sp>
        <p:nvSpPr>
          <p:cNvPr id="6" name="عنصر نائب لرقم الشريحة 5"/>
          <p:cNvSpPr>
            <a:spLocks noGrp="1"/>
          </p:cNvSpPr>
          <p:nvPr>
            <p:ph type="sldNum" sz="quarter" idx="12"/>
          </p:nvPr>
        </p:nvSpPr>
        <p:spPr>
          <a:xfrm>
            <a:off x="1069848" y="6355080"/>
            <a:ext cx="1520952" cy="365760"/>
          </a:xfrm>
        </p:spPr>
        <p:txBody>
          <a:bodyPr/>
          <a:lstStyle/>
          <a:p>
            <a:fld id="{F2EF5D3B-135C-4A64-8FE1-5911C840225A}" type="slidenum">
              <a:rPr lang="en-US" smtClean="0"/>
              <a:pPr/>
              <a:t>‹#›</a:t>
            </a:fld>
            <a:endParaRPr lang="en-US"/>
          </a:p>
        </p:txBody>
      </p:sp>
      <p:sp>
        <p:nvSpPr>
          <p:cNvPr id="7" name="مستطيل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مستطيل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28600"/>
            <a:ext cx="8229600" cy="914400"/>
          </a:xfrm>
        </p:spPr>
        <p:txBody>
          <a:bodyPr/>
          <a:lstStyle/>
          <a:p>
            <a:r>
              <a:rPr kumimoji="0" lang="ar-SA" smtClean="0"/>
              <a:t>انقر لتحرير نمط العنوان الرئيسي</a:t>
            </a:r>
            <a:endParaRPr kumimoji="0" lang="en-US"/>
          </a:p>
        </p:txBody>
      </p:sp>
      <p:sp>
        <p:nvSpPr>
          <p:cNvPr id="5" name="عنصر نائب للتاريخ 4"/>
          <p:cNvSpPr>
            <a:spLocks noGrp="1"/>
          </p:cNvSpPr>
          <p:nvPr>
            <p:ph type="dt" sz="half" idx="10"/>
          </p:nvPr>
        </p:nvSpPr>
        <p:spPr/>
        <p:txBody>
          <a:bodyPr/>
          <a:lstStyle/>
          <a:p>
            <a:fld id="{7B506568-95AC-48C1-A561-AD9FD76CA891}" type="datetimeFigureOut">
              <a:rPr lang="en-US" smtClean="0"/>
              <a:pPr/>
              <a:t>2/25/2016</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F2EF5D3B-135C-4A64-8FE1-5911C840225A}" type="slidenum">
              <a:rPr lang="en-US" smtClean="0"/>
              <a:pPr/>
              <a:t>‹#›</a:t>
            </a:fld>
            <a:endParaRPr lang="en-US"/>
          </a:p>
        </p:txBody>
      </p:sp>
      <p:sp>
        <p:nvSpPr>
          <p:cNvPr id="9" name="عنصر نائب للمحتوى 8"/>
          <p:cNvSpPr>
            <a:spLocks noGrp="1"/>
          </p:cNvSpPr>
          <p:nvPr>
            <p:ph sz="quarter" idx="1"/>
          </p:nvPr>
        </p:nvSpPr>
        <p:spPr>
          <a:xfrm>
            <a:off x="457200" y="1219200"/>
            <a:ext cx="4041648" cy="493776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1" name="عنصر نائب للمحتوى 10"/>
          <p:cNvSpPr>
            <a:spLocks noGrp="1"/>
          </p:cNvSpPr>
          <p:nvPr>
            <p:ph sz="quarter" idx="2"/>
          </p:nvPr>
        </p:nvSpPr>
        <p:spPr>
          <a:xfrm>
            <a:off x="4632198" y="1216152"/>
            <a:ext cx="4041648" cy="493776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28600"/>
            <a:ext cx="8229600" cy="914400"/>
          </a:xfrm>
        </p:spPr>
        <p:txBody>
          <a:bodyPr anchor="ctr"/>
          <a:lstStyle>
            <a:lvl1pPr>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7" name="عنصر نائب للتاريخ 6"/>
          <p:cNvSpPr>
            <a:spLocks noGrp="1"/>
          </p:cNvSpPr>
          <p:nvPr>
            <p:ph type="dt" sz="half" idx="10"/>
          </p:nvPr>
        </p:nvSpPr>
        <p:spPr/>
        <p:txBody>
          <a:bodyPr/>
          <a:lstStyle/>
          <a:p>
            <a:fld id="{7B506568-95AC-48C1-A561-AD9FD76CA891}" type="datetimeFigureOut">
              <a:rPr lang="en-US" smtClean="0"/>
              <a:pPr/>
              <a:t>2/25/2016</a:t>
            </a:fld>
            <a:endParaRPr lang="en-US"/>
          </a:p>
        </p:txBody>
      </p:sp>
      <p:sp>
        <p:nvSpPr>
          <p:cNvPr id="8" name="عنصر نائب للتذييل 7"/>
          <p:cNvSpPr>
            <a:spLocks noGrp="1"/>
          </p:cNvSpPr>
          <p:nvPr>
            <p:ph type="ftr" sz="quarter" idx="11"/>
          </p:nvPr>
        </p:nvSpPr>
        <p:spPr/>
        <p:txBody>
          <a:bodyPr/>
          <a:lstStyle/>
          <a:p>
            <a:endParaRPr lang="en-US"/>
          </a:p>
        </p:txBody>
      </p:sp>
      <p:sp>
        <p:nvSpPr>
          <p:cNvPr id="9" name="عنصر نائب لرقم الشريحة 8"/>
          <p:cNvSpPr>
            <a:spLocks noGrp="1"/>
          </p:cNvSpPr>
          <p:nvPr>
            <p:ph type="sldNum" sz="quarter" idx="12"/>
          </p:nvPr>
        </p:nvSpPr>
        <p:spPr/>
        <p:txBody>
          <a:bodyPr/>
          <a:lstStyle/>
          <a:p>
            <a:fld id="{F2EF5D3B-135C-4A64-8FE1-5911C840225A}" type="slidenum">
              <a:rPr lang="en-US" smtClean="0"/>
              <a:pPr/>
              <a:t>‹#›</a:t>
            </a:fld>
            <a:endParaRPr lang="en-US"/>
          </a:p>
        </p:txBody>
      </p:sp>
      <p:sp>
        <p:nvSpPr>
          <p:cNvPr id="11" name="عنصر نائب للمحتوى 10"/>
          <p:cNvSpPr>
            <a:spLocks noGrp="1"/>
          </p:cNvSpPr>
          <p:nvPr>
            <p:ph sz="quarter" idx="2"/>
          </p:nvPr>
        </p:nvSpPr>
        <p:spPr>
          <a:xfrm>
            <a:off x="457200" y="2133600"/>
            <a:ext cx="4038600" cy="40386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3" name="عنصر نائب للمحتوى 12"/>
          <p:cNvSpPr>
            <a:spLocks noGrp="1"/>
          </p:cNvSpPr>
          <p:nvPr>
            <p:ph sz="quarter" idx="4"/>
          </p:nvPr>
        </p:nvSpPr>
        <p:spPr>
          <a:xfrm>
            <a:off x="4648200" y="2133600"/>
            <a:ext cx="4038600" cy="40386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28600"/>
            <a:ext cx="8229600" cy="914400"/>
          </a:xfrm>
        </p:spPr>
        <p:txBody>
          <a:bodyPr/>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p>
            <a:fld id="{7B506568-95AC-48C1-A561-AD9FD76CA891}" type="datetimeFigureOut">
              <a:rPr lang="en-US" smtClean="0"/>
              <a:pPr/>
              <a:t>2/25/2016</a:t>
            </a:fld>
            <a:endParaRPr lang="en-US"/>
          </a:p>
        </p:txBody>
      </p:sp>
      <p:sp>
        <p:nvSpPr>
          <p:cNvPr id="4" name="عنصر نائب للتذييل 3"/>
          <p:cNvSpPr>
            <a:spLocks noGrp="1"/>
          </p:cNvSpPr>
          <p:nvPr>
            <p:ph type="ftr" sz="quarter" idx="11"/>
          </p:nvPr>
        </p:nvSpPr>
        <p:spPr/>
        <p:txBody>
          <a:bodyPr/>
          <a:lstStyle/>
          <a:p>
            <a:endParaRPr lang="en-US"/>
          </a:p>
        </p:txBody>
      </p:sp>
      <p:sp>
        <p:nvSpPr>
          <p:cNvPr id="5" name="عنصر نائب لرقم الشريحة 4"/>
          <p:cNvSpPr>
            <a:spLocks noGrp="1"/>
          </p:cNvSpPr>
          <p:nvPr>
            <p:ph type="sldNum" sz="quarter" idx="12"/>
          </p:nvPr>
        </p:nvSpPr>
        <p:spPr/>
        <p:txBody>
          <a:bodyPr/>
          <a:lstStyle/>
          <a:p>
            <a:fld id="{F2EF5D3B-135C-4A64-8FE1-5911C840225A}" type="slidenum">
              <a:rPr lang="en-US" smtClean="0"/>
              <a:pPr/>
              <a:t>‹#›</a:t>
            </a:fld>
            <a:endParaRPr lang="en-US"/>
          </a:p>
        </p:txBody>
      </p:sp>
      <p:sp>
        <p:nvSpPr>
          <p:cNvPr id="6" name="مثلث متساوي الساقين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7B506568-95AC-48C1-A561-AD9FD76CA891}" type="datetimeFigureOut">
              <a:rPr lang="en-US" smtClean="0"/>
              <a:pPr/>
              <a:t>2/25/2016</a:t>
            </a:fld>
            <a:endParaRPr lang="en-US"/>
          </a:p>
        </p:txBody>
      </p:sp>
      <p:sp>
        <p:nvSpPr>
          <p:cNvPr id="3" name="عنصر نائب للتذييل 2"/>
          <p:cNvSpPr>
            <a:spLocks noGrp="1"/>
          </p:cNvSpPr>
          <p:nvPr>
            <p:ph type="ftr" sz="quarter" idx="11"/>
          </p:nvPr>
        </p:nvSpPr>
        <p:spPr/>
        <p:txBody>
          <a:bodyPr/>
          <a:lstStyle/>
          <a:p>
            <a:endParaRPr lang="en-US"/>
          </a:p>
        </p:txBody>
      </p:sp>
      <p:sp>
        <p:nvSpPr>
          <p:cNvPr id="4" name="عنصر نائب لرقم الشريحة 3"/>
          <p:cNvSpPr>
            <a:spLocks noGrp="1"/>
          </p:cNvSpPr>
          <p:nvPr>
            <p:ph type="sldNum" sz="quarter" idx="12"/>
          </p:nvPr>
        </p:nvSpPr>
        <p:spPr/>
        <p:txBody>
          <a:bodyPr/>
          <a:lstStyle/>
          <a:p>
            <a:fld id="{F2EF5D3B-135C-4A64-8FE1-5911C840225A}" type="slidenum">
              <a:rPr lang="en-US" smtClean="0"/>
              <a:pPr/>
              <a:t>‹#›</a:t>
            </a:fld>
            <a:endParaRPr lang="en-US"/>
          </a:p>
        </p:txBody>
      </p:sp>
      <p:sp>
        <p:nvSpPr>
          <p:cNvPr id="5" name="رابط مستقيم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6" name="مثلث متساوي الساقين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7B506568-95AC-48C1-A561-AD9FD76CA891}" type="datetimeFigureOut">
              <a:rPr lang="en-US" smtClean="0"/>
              <a:pPr/>
              <a:t>2/25/2016</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F2EF5D3B-135C-4A64-8FE1-5911C840225A}" type="slidenum">
              <a:rPr lang="en-US" smtClean="0"/>
              <a:pPr/>
              <a:t>‹#›</a:t>
            </a:fld>
            <a:endParaRPr lang="en-US"/>
          </a:p>
        </p:txBody>
      </p:sp>
      <p:sp>
        <p:nvSpPr>
          <p:cNvPr id="8" name="رابط مستقيم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رابط مستقيم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مثلث متساوي الساقين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عنصر نائب للمحتوى 11"/>
          <p:cNvSpPr>
            <a:spLocks noGrp="1"/>
          </p:cNvSpPr>
          <p:nvPr>
            <p:ph sz="quarter" idx="1"/>
          </p:nvPr>
        </p:nvSpPr>
        <p:spPr>
          <a:xfrm>
            <a:off x="304800" y="304800"/>
            <a:ext cx="5715000" cy="5715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ar-SA" smtClean="0"/>
              <a:t>انقر لتحرير نمط العنوان الرئيسي</a:t>
            </a:r>
            <a:endParaRPr kumimoji="0" lang="en-US"/>
          </a:p>
        </p:txBody>
      </p:sp>
      <p:sp>
        <p:nvSpPr>
          <p:cNvPr id="3" name="عنصر نائب للصورة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ar-SA" smtClean="0"/>
              <a:t>انقر فوق الأيقونة لإضافة صورة</a:t>
            </a:r>
            <a:endParaRPr kumimoji="0" lang="en-US" dirty="0"/>
          </a:p>
        </p:txBody>
      </p:sp>
      <p:sp>
        <p:nvSpPr>
          <p:cNvPr id="4" name="عنصر نائب للنص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7B506568-95AC-48C1-A561-AD9FD76CA891}" type="datetimeFigureOut">
              <a:rPr lang="en-US" smtClean="0"/>
              <a:pPr/>
              <a:t>2/25/2016</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F2EF5D3B-135C-4A64-8FE1-5911C840225A}" type="slidenum">
              <a:rPr lang="en-US" smtClean="0"/>
              <a:pPr/>
              <a:t>‹#›</a:t>
            </a:fld>
            <a:endParaRPr lang="en-US"/>
          </a:p>
        </p:txBody>
      </p:sp>
      <p:sp>
        <p:nvSpPr>
          <p:cNvPr id="8" name="رابط مستقيم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9" name="مثلث متساوي الساقين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مستطيل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7B506568-95AC-48C1-A561-AD9FD76CA891}" type="datetimeFigureOut">
              <a:rPr lang="en-US" smtClean="0"/>
              <a:pPr/>
              <a:t>2/25/2016</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F2EF5D3B-135C-4A64-8FE1-5911C840225A}"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7B506568-95AC-48C1-A561-AD9FD76CA891}" type="datetimeFigureOut">
              <a:rPr lang="en-US" smtClean="0"/>
              <a:pPr/>
              <a:t>2/25/2016</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F2EF5D3B-135C-4A64-8FE1-5911C840225A}" type="slidenum">
              <a:rPr lang="en-US" smtClean="0"/>
              <a:pPr/>
              <a:t>‹#›</a:t>
            </a:fld>
            <a:endParaRPr lang="en-US"/>
          </a:p>
        </p:txBody>
      </p:sp>
      <p:sp>
        <p:nvSpPr>
          <p:cNvPr id="7" name="رابط مستقيم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8" name="مثلث متساوي الساقين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رابط مستقيم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محتوى">
    <p:spTree>
      <p:nvGrpSpPr>
        <p:cNvPr id="1" name=""/>
        <p:cNvGrpSpPr/>
        <p:nvPr/>
      </p:nvGrpSpPr>
      <p:grpSpPr>
        <a:xfrm>
          <a:off x="0" y="0"/>
          <a:ext cx="0" cy="0"/>
          <a:chOff x="0" y="0"/>
          <a:chExt cx="0" cy="0"/>
        </a:xfrm>
      </p:grpSpPr>
      <p:sp>
        <p:nvSpPr>
          <p:cNvPr id="2" name="عنصر نائب للمحتوى 1"/>
          <p:cNvSpPr>
            <a:spLocks noGrp="1"/>
          </p:cNvSpPr>
          <p:nvPr>
            <p:ph/>
          </p:nvPr>
        </p:nvSpPr>
        <p:spPr>
          <a:xfrm>
            <a:off x="685800" y="609600"/>
            <a:ext cx="7772400" cy="5486400"/>
          </a:xfrm>
        </p:spPr>
        <p:txBody>
          <a:bodyPr/>
          <a:lstStyle/>
          <a:p>
            <a:pPr lvl="0"/>
            <a:r>
              <a:rPr lang="ar-SA" dirty="0" smtClean="0"/>
              <a:t>انقر لتحرير أنماط النص الرئيسي</a:t>
            </a:r>
          </a:p>
          <a:p>
            <a:pPr lvl="1"/>
            <a:r>
              <a:rPr lang="ar-SA" dirty="0" smtClean="0"/>
              <a:t>المستوى الثاني</a:t>
            </a:r>
          </a:p>
          <a:p>
            <a:pPr lvl="2"/>
            <a:r>
              <a:rPr lang="ar-SA" dirty="0" smtClean="0"/>
              <a:t>المستوى الثالث</a:t>
            </a:r>
          </a:p>
          <a:p>
            <a:pPr lvl="3"/>
            <a:r>
              <a:rPr lang="ar-SA" dirty="0" smtClean="0"/>
              <a:t>المستوى الرابع</a:t>
            </a:r>
          </a:p>
          <a:p>
            <a:pPr lvl="4"/>
            <a:r>
              <a:rPr lang="ar-SA" dirty="0" smtClean="0"/>
              <a:t>المستوى الخامس</a:t>
            </a:r>
            <a:endParaRPr lang="ar-SA" dirty="0"/>
          </a:p>
        </p:txBody>
      </p:sp>
      <p:sp>
        <p:nvSpPr>
          <p:cNvPr id="3" name="عنصر نائب للتاريخ 2"/>
          <p:cNvSpPr>
            <a:spLocks noGrp="1"/>
          </p:cNvSpPr>
          <p:nvPr>
            <p:ph type="dt" sz="half" idx="10"/>
          </p:nvPr>
        </p:nvSpPr>
        <p:spPr>
          <a:xfrm>
            <a:off x="2428875" y="4357688"/>
            <a:ext cx="1905000" cy="457200"/>
          </a:xfrm>
        </p:spPr>
        <p:txBody>
          <a:bodyPr/>
          <a:lstStyle>
            <a:lvl1pPr>
              <a:defRPr dirty="0" smtClean="0"/>
            </a:lvl1pPr>
          </a:lstStyle>
          <a:p>
            <a:pPr>
              <a:defRPr/>
            </a:pPr>
            <a:endParaRPr lang="hi-IN"/>
          </a:p>
        </p:txBody>
      </p:sp>
      <p:sp>
        <p:nvSpPr>
          <p:cNvPr id="4" name="عنصر نائب للتذييل 3"/>
          <p:cNvSpPr>
            <a:spLocks noGrp="1"/>
          </p:cNvSpPr>
          <p:nvPr>
            <p:ph type="ftr" sz="quarter" idx="11"/>
          </p:nvPr>
        </p:nvSpPr>
        <p:spPr>
          <a:xfrm>
            <a:off x="6643688" y="6400800"/>
            <a:ext cx="2895600" cy="457200"/>
          </a:xfrm>
        </p:spPr>
        <p:txBody>
          <a:bodyPr/>
          <a:lstStyle>
            <a:lvl1pPr>
              <a:defRPr sz="1800" b="1" dirty="0" smtClean="0">
                <a:solidFill>
                  <a:srgbClr val="C00000"/>
                </a:solidFill>
              </a:defRPr>
            </a:lvl1pPr>
          </a:lstStyle>
          <a:p>
            <a:pPr>
              <a:defRPr/>
            </a:pPr>
            <a:r>
              <a:rPr lang="ar-SA"/>
              <a:t>إعداد : د. </a:t>
            </a:r>
            <a:r>
              <a:rPr lang="ar-SA" err="1"/>
              <a:t>بثينة</a:t>
            </a:r>
            <a:r>
              <a:rPr lang="ar-SA"/>
              <a:t> </a:t>
            </a:r>
            <a:r>
              <a:rPr lang="ar-SA" err="1"/>
              <a:t>جمجوم</a:t>
            </a:r>
            <a:endParaRPr lang="en-US"/>
          </a:p>
        </p:txBody>
      </p:sp>
      <p:sp>
        <p:nvSpPr>
          <p:cNvPr id="5" name="عنصر نائب لرقم الشريحة 4"/>
          <p:cNvSpPr>
            <a:spLocks noGrp="1"/>
          </p:cNvSpPr>
          <p:nvPr>
            <p:ph type="sldNum" sz="quarter" idx="12"/>
          </p:nvPr>
        </p:nvSpPr>
        <p:spPr/>
        <p:txBody>
          <a:bodyPr/>
          <a:lstStyle>
            <a:lvl1pPr>
              <a:defRPr smtClean="0"/>
            </a:lvl1pPr>
          </a:lstStyle>
          <a:p>
            <a:pPr>
              <a:defRPr/>
            </a:pPr>
            <a:fld id="{38BFCDE8-FDFB-4A2C-AFC5-3EE96657649F}" type="slidenum">
              <a:rPr lang="ar-SA"/>
              <a:pPr>
                <a:defRPr/>
              </a:pPr>
              <a:t>‹#›</a:t>
            </a:fld>
            <a:endParaRPr lang="en-US"/>
          </a:p>
        </p:txBody>
      </p:sp>
    </p:spTree>
    <p:extLst>
      <p:ext uri="{BB962C8B-B14F-4D97-AF65-F5344CB8AC3E}">
        <p14:creationId xmlns:p14="http://schemas.microsoft.com/office/powerpoint/2010/main" val="30025276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2" name="عنصر نائب للعنوان 21"/>
          <p:cNvSpPr>
            <a:spLocks noGrp="1"/>
          </p:cNvSpPr>
          <p:nvPr>
            <p:ph type="title"/>
          </p:nvPr>
        </p:nvSpPr>
        <p:spPr>
          <a:xfrm>
            <a:off x="457200" y="152400"/>
            <a:ext cx="8229600" cy="990600"/>
          </a:xfrm>
          <a:prstGeom prst="rect">
            <a:avLst/>
          </a:prstGeom>
        </p:spPr>
        <p:txBody>
          <a:bodyPr vert="horz" anchor="b" anchorCtr="0">
            <a:normAutofit/>
          </a:bodyPr>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4" name="عنصر نائب للتاريخ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fld id="{7B506568-95AC-48C1-A561-AD9FD76CA891}" type="datetimeFigureOut">
              <a:rPr lang="en-US" smtClean="0"/>
              <a:pPr/>
              <a:t>2/25/2016</a:t>
            </a:fld>
            <a:endParaRPr lang="en-US"/>
          </a:p>
        </p:txBody>
      </p:sp>
      <p:sp>
        <p:nvSpPr>
          <p:cNvPr id="3" name="عنصر نائب للتذييل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endParaRPr lang="en-US"/>
          </a:p>
        </p:txBody>
      </p:sp>
      <p:sp>
        <p:nvSpPr>
          <p:cNvPr id="23" name="عنصر نائب لرقم الشريحة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F2EF5D3B-135C-4A64-8FE1-5911C840225A}" type="slidenum">
              <a:rPr lang="en-US" smtClean="0"/>
              <a:pPr/>
              <a:t>‹#›</a:t>
            </a:fld>
            <a:endParaRPr lang="en-US"/>
          </a:p>
        </p:txBody>
      </p:sp>
      <p:sp>
        <p:nvSpPr>
          <p:cNvPr id="28" name="رابط مستقيم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29" name="رابط مستقيم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مثلث متساوي الساقين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Lst>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xStyles>
    <p:titleStyle>
      <a:lvl1pPr algn="l" rtl="1" eaLnBrk="1" latinLnBrk="0" hangingPunct="1">
        <a:spcBef>
          <a:spcPct val="0"/>
        </a:spcBef>
        <a:buNone/>
        <a:defRPr kumimoji="0" sz="3200" kern="1200">
          <a:solidFill>
            <a:schemeClr val="tx2"/>
          </a:solidFill>
          <a:latin typeface="+mj-lt"/>
          <a:ea typeface="+mj-ea"/>
          <a:cs typeface="+mj-cs"/>
        </a:defRPr>
      </a:lvl1pPr>
    </p:titleStyle>
    <p:bodyStyle>
      <a:lvl1pPr marL="274320" indent="-274320" algn="r" rtl="1"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r" rtl="1"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r" rtl="1"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r" rtl="1"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r" rtl="1"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r" rtl="1"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r" rtl="1"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r" rtl="1"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r" rtl="1"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3.xml"/><Relationship Id="rId6" Type="http://schemas.openxmlformats.org/officeDocument/2006/relationships/image" Target="../media/image5.jpeg"/><Relationship Id="rId5" Type="http://schemas.openxmlformats.org/officeDocument/2006/relationships/image" Target="../media/image6.jpeg"/><Relationship Id="rId4" Type="http://schemas.openxmlformats.org/officeDocument/2006/relationships/image" Target="../media/image4.jpeg"/></Relationships>
</file>

<file path=ppt/slides/_rels/slide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3.xml"/><Relationship Id="rId6" Type="http://schemas.openxmlformats.org/officeDocument/2006/relationships/image" Target="../media/image5.jpeg"/><Relationship Id="rId5" Type="http://schemas.openxmlformats.org/officeDocument/2006/relationships/image" Target="../media/image6.jpeg"/><Relationship Id="rId4" Type="http://schemas.openxmlformats.org/officeDocument/2006/relationships/image" Target="../media/image4.jpeg"/></Relationships>
</file>

<file path=ppt/slides/_rels/slide1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3.xml"/><Relationship Id="rId6" Type="http://schemas.openxmlformats.org/officeDocument/2006/relationships/image" Target="../media/image5.jpeg"/><Relationship Id="rId5" Type="http://schemas.openxmlformats.org/officeDocument/2006/relationships/image" Target="../media/image6.jpeg"/><Relationship Id="rId4" Type="http://schemas.openxmlformats.org/officeDocument/2006/relationships/image" Target="../media/image4.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3.xml"/><Relationship Id="rId6" Type="http://schemas.openxmlformats.org/officeDocument/2006/relationships/image" Target="../media/image5.jpeg"/><Relationship Id="rId5" Type="http://schemas.openxmlformats.org/officeDocument/2006/relationships/image" Target="../media/image6.jpeg"/><Relationship Id="rId4" Type="http://schemas.openxmlformats.org/officeDocument/2006/relationships/image" Target="../media/image4.jpeg"/></Relationships>
</file>

<file path=ppt/slides/_rels/slide36.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7.gi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7.gi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7.gif"/><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7.gif"/><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7.gif"/><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7.gif"/><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8.gif"/><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9100" y="2590800"/>
            <a:ext cx="7772400" cy="1905000"/>
          </a:xfrm>
        </p:spPr>
        <p:txBody>
          <a:bodyPr>
            <a:noAutofit/>
          </a:bodyPr>
          <a:lstStyle/>
          <a:p>
            <a:pPr algn="ctr" rtl="1"/>
            <a:r>
              <a:rPr lang="ar-SA" sz="6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أساليب التنشئة الإجتماعية وأثرها على حياة الطفل</a:t>
            </a:r>
            <a:endParaRPr lang="en-US" sz="6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3" name="Subtitle 2"/>
          <p:cNvSpPr>
            <a:spLocks noGrp="1"/>
          </p:cNvSpPr>
          <p:nvPr>
            <p:ph type="subTitle" idx="1"/>
          </p:nvPr>
        </p:nvSpPr>
        <p:spPr>
          <a:xfrm>
            <a:off x="2514600" y="838200"/>
            <a:ext cx="4114800" cy="917575"/>
          </a:xfrm>
        </p:spPr>
        <p:txBody>
          <a:bodyPr>
            <a:normAutofit fontScale="25000" lnSpcReduction="20000"/>
          </a:bodyPr>
          <a:lstStyle/>
          <a:p>
            <a:endParaRPr lang="en-US" sz="4000" b="1" dirty="0" smtClean="0">
              <a:solidFill>
                <a:schemeClr val="tx2">
                  <a:lumMod val="60000"/>
                  <a:lumOff val="40000"/>
                </a:schemeClr>
              </a:solidFill>
              <a:latin typeface="Arial Unicode MS" pitchFamily="34" charset="-128"/>
              <a:ea typeface="Arial Unicode MS" pitchFamily="34" charset="-128"/>
              <a:cs typeface="Arial Unicode MS" pitchFamily="34" charset="-128"/>
            </a:endParaRPr>
          </a:p>
          <a:p>
            <a:pPr algn="r"/>
            <a:r>
              <a:rPr lang="ar-SA" sz="203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المحاضرة الرابعة بعنوان</a:t>
            </a:r>
            <a:endParaRPr lang="en-US" sz="203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4" name="Rectangle 3"/>
          <p:cNvSpPr/>
          <p:nvPr/>
        </p:nvSpPr>
        <p:spPr>
          <a:xfrm>
            <a:off x="0" y="0"/>
            <a:ext cx="9144000" cy="8382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26" name="Picture 2" descr="C:\Users\vaio\Downloads\KIDS\hugging.jpg"/>
          <p:cNvPicPr>
            <a:picLocks noChangeAspect="1" noChangeArrowheads="1"/>
          </p:cNvPicPr>
          <p:nvPr/>
        </p:nvPicPr>
        <p:blipFill>
          <a:blip r:embed="rId2" cstate="print"/>
          <a:srcRect/>
          <a:stretch>
            <a:fillRect/>
          </a:stretch>
        </p:blipFill>
        <p:spPr bwMode="auto">
          <a:xfrm>
            <a:off x="0" y="4724400"/>
            <a:ext cx="2133600" cy="2133600"/>
          </a:xfrm>
          <a:prstGeom prst="rect">
            <a:avLst/>
          </a:prstGeom>
          <a:noFill/>
        </p:spPr>
      </p:pic>
      <p:pic>
        <p:nvPicPr>
          <p:cNvPr id="1027" name="Picture 3" descr="C:\Users\vaio\Downloads\KIDS\polls_scolding_0345_424529_poll_xlarge.jpeg"/>
          <p:cNvPicPr>
            <a:picLocks noChangeAspect="1" noChangeArrowheads="1"/>
          </p:cNvPicPr>
          <p:nvPr/>
        </p:nvPicPr>
        <p:blipFill>
          <a:blip r:embed="rId3" cstate="print"/>
          <a:srcRect/>
          <a:stretch>
            <a:fillRect/>
          </a:stretch>
        </p:blipFill>
        <p:spPr bwMode="auto">
          <a:xfrm>
            <a:off x="1752600" y="4727448"/>
            <a:ext cx="2124414" cy="2130552"/>
          </a:xfrm>
          <a:prstGeom prst="rect">
            <a:avLst/>
          </a:prstGeom>
          <a:noFill/>
        </p:spPr>
      </p:pic>
      <p:pic>
        <p:nvPicPr>
          <p:cNvPr id="1028" name="Picture 4" descr="C:\Users\vaio\Downloads\KIDS\amd_kid.jpg"/>
          <p:cNvPicPr>
            <a:picLocks noChangeAspect="1" noChangeArrowheads="1"/>
          </p:cNvPicPr>
          <p:nvPr/>
        </p:nvPicPr>
        <p:blipFill>
          <a:blip r:embed="rId4" cstate="print"/>
          <a:srcRect/>
          <a:stretch>
            <a:fillRect/>
          </a:stretch>
        </p:blipFill>
        <p:spPr bwMode="auto">
          <a:xfrm>
            <a:off x="3505200" y="4724400"/>
            <a:ext cx="2133600" cy="2133600"/>
          </a:xfrm>
          <a:prstGeom prst="rect">
            <a:avLst/>
          </a:prstGeom>
          <a:noFill/>
        </p:spPr>
      </p:pic>
      <p:pic>
        <p:nvPicPr>
          <p:cNvPr id="1029" name="Picture 5" descr="C:\Users\vaio\Downloads\KIDS\87473khleeg.jpg"/>
          <p:cNvPicPr>
            <a:picLocks noChangeAspect="1" noChangeArrowheads="1"/>
          </p:cNvPicPr>
          <p:nvPr/>
        </p:nvPicPr>
        <p:blipFill>
          <a:blip r:embed="rId5" cstate="print"/>
          <a:srcRect/>
          <a:stretch>
            <a:fillRect/>
          </a:stretch>
        </p:blipFill>
        <p:spPr bwMode="auto">
          <a:xfrm>
            <a:off x="5410200" y="4724400"/>
            <a:ext cx="1981200" cy="2133600"/>
          </a:xfrm>
          <a:prstGeom prst="rect">
            <a:avLst/>
          </a:prstGeom>
          <a:noFill/>
        </p:spPr>
      </p:pic>
      <p:pic>
        <p:nvPicPr>
          <p:cNvPr id="1030" name="Picture 6" descr="C:\Users\vaio\Downloads\KIDS\388c96e032.jpg"/>
          <p:cNvPicPr>
            <a:picLocks noChangeAspect="1" noChangeArrowheads="1"/>
          </p:cNvPicPr>
          <p:nvPr/>
        </p:nvPicPr>
        <p:blipFill>
          <a:blip r:embed="rId6" cstate="print"/>
          <a:srcRect/>
          <a:stretch>
            <a:fillRect/>
          </a:stretch>
        </p:blipFill>
        <p:spPr bwMode="auto">
          <a:xfrm>
            <a:off x="7239000" y="4724400"/>
            <a:ext cx="1905000" cy="2133600"/>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09600"/>
            <a:ext cx="8229600" cy="1143000"/>
          </a:xfrm>
        </p:spPr>
        <p:txBody>
          <a:bodyPr>
            <a:normAutofit/>
          </a:bodyPr>
          <a:lstStyle/>
          <a:p>
            <a:pPr algn="ctr"/>
            <a:r>
              <a:rPr lang="ar-SA" sz="66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عناصر المحاضرة</a:t>
            </a:r>
            <a:endParaRPr lang="en-US" sz="66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3" name="Content Placeholder 2"/>
          <p:cNvSpPr>
            <a:spLocks noGrp="1"/>
          </p:cNvSpPr>
          <p:nvPr>
            <p:ph sz="quarter" idx="1"/>
          </p:nvPr>
        </p:nvSpPr>
        <p:spPr>
          <a:xfrm>
            <a:off x="838200" y="1828801"/>
            <a:ext cx="8001000" cy="4724400"/>
          </a:xfrm>
        </p:spPr>
        <p:txBody>
          <a:bodyPr>
            <a:normAutofit fontScale="70000" lnSpcReduction="20000"/>
          </a:bodyPr>
          <a:lstStyle/>
          <a:p>
            <a:pPr algn="r" rtl="1"/>
            <a:r>
              <a:rPr lang="ar-SA" sz="6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الاتجاهات الوالدية وأثرها </a:t>
            </a:r>
            <a:r>
              <a:rPr lang="ar-SA" sz="6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 حياة الطفل النفسية:</a:t>
            </a:r>
          </a:p>
          <a:p>
            <a:pPr algn="r" rtl="1"/>
            <a:endParaRPr lang="ar-SA" sz="6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r" rtl="1"/>
            <a:endParaRPr lang="ar-SA" sz="6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r" rtl="1"/>
            <a:endParaRPr lang="ar-SA" sz="6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r" rtl="1"/>
            <a:endParaRPr lang="ar-SA" sz="6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r" rtl="1"/>
            <a:endParaRPr lang="ar-SA" sz="6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r" rtl="1">
              <a:buNone/>
            </a:pPr>
            <a:r>
              <a:rPr lang="ar-SA" sz="6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أسئلة المحاضرة .</a:t>
            </a:r>
            <a:endParaRPr lang="ar-SA" sz="6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r" rtl="1">
              <a:buNone/>
            </a:pPr>
            <a:endParaRPr lang="en-US" dirty="0">
              <a:latin typeface="Arial Unicode MS" pitchFamily="34" charset="-128"/>
              <a:ea typeface="Arial Unicode MS" pitchFamily="34" charset="-128"/>
              <a:cs typeface="Arial Unicode MS" pitchFamily="34" charset="-128"/>
            </a:endParaRPr>
          </a:p>
        </p:txBody>
      </p:sp>
      <p:sp>
        <p:nvSpPr>
          <p:cNvPr id="4" name="Rectangle 3"/>
          <p:cNvSpPr/>
          <p:nvPr/>
        </p:nvSpPr>
        <p:spPr>
          <a:xfrm>
            <a:off x="609600" y="0"/>
            <a:ext cx="1524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p:cNvSpPr/>
          <p:nvPr/>
        </p:nvSpPr>
        <p:spPr>
          <a:xfrm>
            <a:off x="304800" y="0"/>
            <a:ext cx="1524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p:cNvSpPr/>
          <p:nvPr/>
        </p:nvSpPr>
        <p:spPr>
          <a:xfrm>
            <a:off x="0" y="0"/>
            <a:ext cx="1524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0" y="0"/>
            <a:ext cx="9144000" cy="4572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8" name="Table 7"/>
          <p:cNvGraphicFramePr>
            <a:graphicFrameLocks noGrp="1"/>
          </p:cNvGraphicFramePr>
          <p:nvPr>
            <p:extLst>
              <p:ext uri="{D42A27DB-BD31-4B8C-83A1-F6EECF244321}">
                <p14:modId xmlns:p14="http://schemas.microsoft.com/office/powerpoint/2010/main" val="3678688587"/>
              </p:ext>
            </p:extLst>
          </p:nvPr>
        </p:nvGraphicFramePr>
        <p:xfrm>
          <a:off x="1143000" y="2895600"/>
          <a:ext cx="6858000" cy="2590800"/>
        </p:xfrm>
        <a:graphic>
          <a:graphicData uri="http://schemas.openxmlformats.org/drawingml/2006/table">
            <a:tbl>
              <a:tblPr firstRow="1" bandRow="1">
                <a:tableStyleId>{2D5ABB26-0587-4C30-8999-92F81FD0307C}</a:tableStyleId>
              </a:tblPr>
              <a:tblGrid>
                <a:gridCol w="3429000"/>
                <a:gridCol w="3429000"/>
              </a:tblGrid>
              <a:tr h="370840">
                <a:tc>
                  <a:txBody>
                    <a:bodyPr/>
                    <a:lstStyle/>
                    <a:p>
                      <a:pPr marL="0" indent="0" algn="r" rtl="1">
                        <a:buFont typeface="+mj-lt"/>
                        <a:buNone/>
                      </a:pPr>
                      <a:r>
                        <a:rPr lang="ar-SA" sz="2800" b="1" kern="1200"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5- اتجاه إثارة الألم النفسي</a:t>
                      </a:r>
                      <a:endParaRPr lang="en-US" sz="2800" b="1" kern="1200"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txBody>
                  <a:tcPr/>
                </a:tc>
                <a:tc>
                  <a:txBody>
                    <a:bodyPr/>
                    <a:lstStyle/>
                    <a:p>
                      <a:pPr marL="0" indent="0" algn="r" rtl="1">
                        <a:buFont typeface="+mj-lt"/>
                        <a:buNone/>
                      </a:pPr>
                      <a:r>
                        <a:rPr lang="ar-SA" sz="2800" b="1" kern="1200"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1- التسلط</a:t>
                      </a:r>
                      <a:endParaRPr lang="en-US" sz="2800" b="1" kern="1200"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txBody>
                  <a:tcPr/>
                </a:tc>
              </a:tr>
              <a:tr h="370840">
                <a:tc>
                  <a:txBody>
                    <a:bodyPr/>
                    <a:lstStyle/>
                    <a:p>
                      <a:pPr marL="0" marR="0" indent="0" algn="r" defTabSz="914400" rtl="1" eaLnBrk="1" fontAlgn="auto" latinLnBrk="0" hangingPunct="1">
                        <a:lnSpc>
                          <a:spcPct val="100000"/>
                        </a:lnSpc>
                        <a:spcBef>
                          <a:spcPts val="0"/>
                        </a:spcBef>
                        <a:spcAft>
                          <a:spcPts val="0"/>
                        </a:spcAft>
                        <a:buClrTx/>
                        <a:buSzTx/>
                        <a:buFont typeface="+mj-lt"/>
                        <a:buNone/>
                        <a:tabLst/>
                        <a:defRPr/>
                      </a:pPr>
                      <a:r>
                        <a:rPr lang="ar-SA" sz="2800" b="1" kern="1200"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6- اتجاه القسوة</a:t>
                      </a:r>
                      <a:endParaRPr lang="en-US" sz="2800" b="1" kern="1200"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txBody>
                  <a:tcPr/>
                </a:tc>
                <a:tc>
                  <a:txBody>
                    <a:bodyPr/>
                    <a:lstStyle/>
                    <a:p>
                      <a:pPr marL="0" marR="0" indent="0" algn="r" defTabSz="914400" rtl="1" eaLnBrk="1" fontAlgn="auto" latinLnBrk="0" hangingPunct="1">
                        <a:lnSpc>
                          <a:spcPct val="100000"/>
                        </a:lnSpc>
                        <a:spcBef>
                          <a:spcPts val="0"/>
                        </a:spcBef>
                        <a:spcAft>
                          <a:spcPts val="0"/>
                        </a:spcAft>
                        <a:buClrTx/>
                        <a:buSzTx/>
                        <a:buFont typeface="+mj-lt"/>
                        <a:buNone/>
                        <a:tabLst/>
                        <a:defRPr/>
                      </a:pPr>
                      <a:r>
                        <a:rPr lang="ar-SA" sz="2800" b="1" kern="1200"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2- الحماية الزائدة</a:t>
                      </a:r>
                      <a:endParaRPr lang="en-US" sz="2800" b="1" kern="1200"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txBody>
                  <a:tcPr/>
                </a:tc>
              </a:tr>
              <a:tr h="370840">
                <a:tc>
                  <a:txBody>
                    <a:bodyPr/>
                    <a:lstStyle/>
                    <a:p>
                      <a:pPr marL="0" indent="0" algn="r" rtl="1">
                        <a:buFont typeface="+mj-lt"/>
                        <a:buNone/>
                      </a:pPr>
                      <a:r>
                        <a:rPr lang="ar-SA" sz="2800" b="1" kern="1200"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7- إتجاه التذبذب</a:t>
                      </a:r>
                      <a:endParaRPr lang="en-US" sz="2800" b="1" kern="1200"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txBody>
                  <a:tcPr/>
                </a:tc>
                <a:tc>
                  <a:txBody>
                    <a:bodyPr/>
                    <a:lstStyle/>
                    <a:p>
                      <a:pPr marL="0" indent="0" algn="r" rtl="1">
                        <a:buFont typeface="+mj-lt"/>
                        <a:buNone/>
                      </a:pPr>
                      <a:r>
                        <a:rPr lang="ar-SA" sz="2800" b="1" kern="1200"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3- الاهمال </a:t>
                      </a:r>
                      <a:endParaRPr lang="en-US" sz="2800" b="1" kern="1200"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txBody>
                  <a:tcPr/>
                </a:tc>
              </a:tr>
              <a:tr h="370840">
                <a:tc>
                  <a:txBody>
                    <a:bodyPr/>
                    <a:lstStyle/>
                    <a:p>
                      <a:pPr marL="0" indent="0" algn="r" rtl="1">
                        <a:buFont typeface="+mj-lt"/>
                        <a:buNone/>
                      </a:pPr>
                      <a:r>
                        <a:rPr lang="ar-SA" sz="2800" b="1" kern="1200"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8- إتجاه التفرقة</a:t>
                      </a:r>
                      <a:endParaRPr lang="en-US" sz="2800" b="1" kern="1200"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txBody>
                  <a:tcPr/>
                </a:tc>
                <a:tc>
                  <a:txBody>
                    <a:bodyPr/>
                    <a:lstStyle/>
                    <a:p>
                      <a:pPr marL="0" indent="0" algn="r" rtl="1">
                        <a:buFont typeface="+mj-lt"/>
                        <a:buNone/>
                      </a:pPr>
                      <a:r>
                        <a:rPr lang="ar-SA" sz="2800" b="1" kern="1200"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4- التدليل</a:t>
                      </a:r>
                      <a:endParaRPr lang="en-US" sz="2800" b="1" kern="1200"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txBody>
                  <a:tcPr/>
                </a:tc>
              </a:tr>
              <a:tr h="370840">
                <a:tc>
                  <a:txBody>
                    <a:bodyPr/>
                    <a:lstStyle/>
                    <a:p>
                      <a:pPr marL="0" indent="0" algn="r" rtl="1">
                        <a:buFont typeface="+mj-lt"/>
                        <a:buNone/>
                      </a:pPr>
                      <a:r>
                        <a:rPr lang="ar-SA" sz="2800" b="1" kern="1200"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9- إتجاه السواء</a:t>
                      </a:r>
                    </a:p>
                  </a:txBody>
                  <a:tcPr/>
                </a:tc>
                <a:tc>
                  <a:txBody>
                    <a:bodyPr/>
                    <a:lstStyle/>
                    <a:p>
                      <a:pPr marL="0" indent="0" algn="r" rtl="1">
                        <a:buFont typeface="+mj-lt"/>
                        <a:buNone/>
                      </a:pPr>
                      <a:endParaRPr lang="ar-SA" sz="2800" b="1" kern="1200"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txBody>
                  <a:tcPr/>
                </a:tc>
              </a:tr>
            </a:tbl>
          </a:graphicData>
        </a:graphic>
      </p:graphicFrame>
    </p:spTree>
    <p:extLst>
      <p:ext uri="{BB962C8B-B14F-4D97-AF65-F5344CB8AC3E}">
        <p14:creationId xmlns:p14="http://schemas.microsoft.com/office/powerpoint/2010/main" val="334219202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9144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48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أهداف</a:t>
            </a:r>
            <a:r>
              <a:rPr lang="ar-SA" sz="8000" dirty="0" smtClean="0">
                <a:solidFill>
                  <a:srgbClr val="FF0000"/>
                </a:solidFill>
              </a:rPr>
              <a:t> </a:t>
            </a:r>
            <a:r>
              <a:rPr lang="ar-SA" sz="48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المحاضرة</a:t>
            </a:r>
            <a:endParaRPr lang="en-US" sz="48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10" name="مستطيل 9"/>
          <p:cNvSpPr/>
          <p:nvPr/>
        </p:nvSpPr>
        <p:spPr>
          <a:xfrm>
            <a:off x="3124200" y="1066800"/>
            <a:ext cx="5791200" cy="5816977"/>
          </a:xfrm>
          <a:prstGeom prst="rect">
            <a:avLst/>
          </a:prstGeom>
        </p:spPr>
        <p:txBody>
          <a:bodyPr wrap="square">
            <a:spAutoFit/>
          </a:bodyPr>
          <a:lstStyle/>
          <a:p>
            <a:pPr marL="514350" indent="-514350" algn="just" rtl="1">
              <a:lnSpc>
                <a:spcPct val="150000"/>
              </a:lnSpc>
              <a:buFont typeface="+mj-lt"/>
              <a:buAutoNum type="arabicPeriod"/>
            </a:pPr>
            <a:r>
              <a:rPr lang="ar-SA" sz="31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ربط </a:t>
            </a:r>
            <a:r>
              <a:rPr lang="ar-SA" sz="31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الطالبات </a:t>
            </a:r>
            <a:r>
              <a:rPr lang="ar-SA" sz="31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بين موضوع المحاضرة السابقة والحالية.</a:t>
            </a:r>
          </a:p>
          <a:p>
            <a:pPr marL="514350" indent="-514350" algn="just" rtl="1">
              <a:lnSpc>
                <a:spcPct val="150000"/>
              </a:lnSpc>
              <a:buFont typeface="+mj-lt"/>
              <a:buAutoNum type="arabicPeriod"/>
            </a:pPr>
            <a:r>
              <a:rPr lang="ar-SA" sz="31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تحليل </a:t>
            </a:r>
            <a:r>
              <a:rPr lang="ar-SA" sz="31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الطالبات </a:t>
            </a:r>
            <a:r>
              <a:rPr lang="ar-SA" sz="31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لاتجاه إثارة الألم النفسي عند الأطفال .</a:t>
            </a:r>
          </a:p>
          <a:p>
            <a:pPr marL="514350" indent="-514350" algn="just" rtl="1">
              <a:lnSpc>
                <a:spcPct val="150000"/>
              </a:lnSpc>
              <a:buFont typeface="+mj-lt"/>
              <a:buAutoNum type="arabicPeriod"/>
            </a:pPr>
            <a:r>
              <a:rPr lang="ar-SA" sz="31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تفسير </a:t>
            </a:r>
            <a:r>
              <a:rPr lang="ar-SA" sz="31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الطالبات </a:t>
            </a:r>
            <a:r>
              <a:rPr lang="ar-SA" sz="31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لسمات الشخصية الناتجة عن اتجاه القسوة.</a:t>
            </a:r>
          </a:p>
          <a:p>
            <a:pPr marL="514350" indent="-514350" algn="just" rtl="1">
              <a:lnSpc>
                <a:spcPct val="150000"/>
              </a:lnSpc>
              <a:buFont typeface="+mj-lt"/>
              <a:buAutoNum type="arabicPeriod"/>
            </a:pPr>
            <a:r>
              <a:rPr lang="ar-SA" sz="31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تحديد </a:t>
            </a:r>
            <a:r>
              <a:rPr lang="ar-SA" sz="31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الطالبات  </a:t>
            </a:r>
            <a:r>
              <a:rPr lang="ar-SA" sz="31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لأثار اتجاه التذبذب والتفرقة على الأطفال.</a:t>
            </a:r>
            <a:endParaRPr lang="ar-SA" sz="2000" dirty="0">
              <a:latin typeface="Arial Unicode MS" pitchFamily="34" charset="-128"/>
              <a:ea typeface="Arial Unicode MS" pitchFamily="34" charset="-128"/>
              <a:cs typeface="Arial Unicode MS" pitchFamily="34" charset="-128"/>
            </a:endParaRPr>
          </a:p>
        </p:txBody>
      </p:sp>
      <p:pic>
        <p:nvPicPr>
          <p:cNvPr id="11" name="صورة 10" descr="b53ec02afb(1).jpg"/>
          <p:cNvPicPr>
            <a:picLocks noChangeAspect="1"/>
          </p:cNvPicPr>
          <p:nvPr/>
        </p:nvPicPr>
        <p:blipFill>
          <a:blip r:embed="rId2"/>
          <a:stretch>
            <a:fillRect/>
          </a:stretch>
        </p:blipFill>
        <p:spPr>
          <a:xfrm>
            <a:off x="228600" y="990600"/>
            <a:ext cx="2819400" cy="5562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467544" y="228600"/>
            <a:ext cx="7467600" cy="5768680"/>
          </a:xfrm>
        </p:spPr>
        <p:txBody>
          <a:bodyPr/>
          <a:lstStyle/>
          <a:p>
            <a:pPr>
              <a:buNone/>
            </a:pPr>
            <a:r>
              <a:rPr lang="ar-SA" dirty="0" smtClean="0"/>
              <a:t>.</a:t>
            </a:r>
            <a:endParaRPr lang="ar-SA" dirty="0"/>
          </a:p>
        </p:txBody>
      </p:sp>
      <p:graphicFrame>
        <p:nvGraphicFramePr>
          <p:cNvPr id="4" name="رسم تخطيطي 3"/>
          <p:cNvGraphicFramePr/>
          <p:nvPr>
            <p:extLst>
              <p:ext uri="{D42A27DB-BD31-4B8C-83A1-F6EECF244321}">
                <p14:modId xmlns:p14="http://schemas.microsoft.com/office/powerpoint/2010/main" val="1142588665"/>
              </p:ext>
            </p:extLst>
          </p:nvPr>
        </p:nvGraphicFramePr>
        <p:xfrm>
          <a:off x="838200" y="304800"/>
          <a:ext cx="6477000" cy="63093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مربع نص 4"/>
          <p:cNvSpPr txBox="1"/>
          <p:nvPr/>
        </p:nvSpPr>
        <p:spPr>
          <a:xfrm>
            <a:off x="457200" y="762000"/>
            <a:ext cx="5334000" cy="1754326"/>
          </a:xfrm>
          <a:prstGeom prst="rect">
            <a:avLst/>
          </a:prstGeom>
          <a:noFill/>
        </p:spPr>
        <p:txBody>
          <a:bodyPr wrap="square" rtlCol="1">
            <a:spAutoFit/>
          </a:bodyPr>
          <a:lstStyle/>
          <a:p>
            <a:pPr algn="just" rtl="1"/>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وقد استعرضنا في المحاضرة السابقة اتجاه التسلط والحماية الزائدة والاهمال والتدليل  وأثرهم على حياه الطفل الاجتماعية  </a:t>
            </a:r>
          </a:p>
        </p:txBody>
      </p:sp>
    </p:spTree>
    <p:extLst>
      <p:ext uri="{BB962C8B-B14F-4D97-AF65-F5344CB8AC3E}">
        <p14:creationId xmlns:p14="http://schemas.microsoft.com/office/powerpoint/2010/main" val="352792935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467544" y="228600"/>
            <a:ext cx="7467600" cy="5768680"/>
          </a:xfrm>
        </p:spPr>
        <p:txBody>
          <a:bodyPr/>
          <a:lstStyle/>
          <a:p>
            <a:pPr>
              <a:buNone/>
            </a:pPr>
            <a:r>
              <a:rPr lang="ar-SA" dirty="0" smtClean="0"/>
              <a:t>.</a:t>
            </a:r>
            <a:endParaRPr lang="ar-SA" dirty="0"/>
          </a:p>
        </p:txBody>
      </p:sp>
      <p:graphicFrame>
        <p:nvGraphicFramePr>
          <p:cNvPr id="4" name="رسم تخطيطي 3"/>
          <p:cNvGraphicFramePr/>
          <p:nvPr>
            <p:extLst>
              <p:ext uri="{D42A27DB-BD31-4B8C-83A1-F6EECF244321}">
                <p14:modId xmlns:p14="http://schemas.microsoft.com/office/powerpoint/2010/main" val="2396879125"/>
              </p:ext>
            </p:extLst>
          </p:nvPr>
        </p:nvGraphicFramePr>
        <p:xfrm>
          <a:off x="838200" y="304800"/>
          <a:ext cx="6477000" cy="63093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مربع نص 4"/>
          <p:cNvSpPr txBox="1"/>
          <p:nvPr/>
        </p:nvSpPr>
        <p:spPr>
          <a:xfrm>
            <a:off x="914400" y="762000"/>
            <a:ext cx="4495800" cy="1200329"/>
          </a:xfrm>
          <a:prstGeom prst="rect">
            <a:avLst/>
          </a:prstGeom>
          <a:noFill/>
        </p:spPr>
        <p:txBody>
          <a:bodyPr wrap="square" rtlCol="1">
            <a:spAutoFit/>
          </a:bodyPr>
          <a:lstStyle/>
          <a:p>
            <a:pPr algn="r"/>
            <a:r>
              <a:rPr lang="ar-SA" sz="36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وسوف نستعرض كل اتجاه </a:t>
            </a:r>
            <a:r>
              <a:rPr lang="ar-SA" sz="36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وأثره </a:t>
            </a:r>
            <a:r>
              <a:rPr lang="ar-SA" sz="36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على حياه الطفل الاجتماعية </a:t>
            </a:r>
            <a:r>
              <a:rPr lang="ar-SA" dirty="0" smtClean="0"/>
              <a:t> </a:t>
            </a:r>
            <a:endParaRPr lang="ar-SA" dirty="0"/>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274638"/>
            <a:ext cx="8153400" cy="1143000"/>
          </a:xfrm>
        </p:spPr>
        <p:txBody>
          <a:bodyPr>
            <a:normAutofit/>
          </a:bodyPr>
          <a:lstStyle/>
          <a:p>
            <a:pPr algn="ctr" rtl="1"/>
            <a:r>
              <a:rPr lang="ar-SA" sz="60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موجز عن المحاضرة السابقة</a:t>
            </a:r>
            <a:endParaRPr lang="en-US" sz="6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5" name="Content Placeholder 4"/>
          <p:cNvSpPr>
            <a:spLocks noGrp="1"/>
          </p:cNvSpPr>
          <p:nvPr>
            <p:ph sz="quarter" idx="1"/>
          </p:nvPr>
        </p:nvSpPr>
        <p:spPr>
          <a:xfrm>
            <a:off x="304800" y="1600200"/>
            <a:ext cx="8153400" cy="4525963"/>
          </a:xfrm>
        </p:spPr>
        <p:txBody>
          <a:bodyPr>
            <a:normAutofit/>
          </a:bodyPr>
          <a:lstStyle/>
          <a:p>
            <a:pPr algn="just" rtl="1"/>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تعتبر الأسرة هي النواة الأساسية للمجتمع الإنساني، والتي في أحضانها ينعم الطفل بدفئ العناية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والرعاية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والحب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والحنان والأمان</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p>
          <a:p>
            <a:pPr algn="just" rtl="1"/>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فالأسر تتمايز في طرق تنشئتها لأطفالها وأساليب معاملتهم ومع هذا التمايز نلاحظ اشتراك الأسر في المجتمع الواحد في الإطار العام الذي يجمعهم و يشكل أساليب التنشئة.</a:t>
            </a:r>
            <a:endParaRPr lang="en-US"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6" name="Rectangle 5"/>
          <p:cNvSpPr/>
          <p:nvPr/>
        </p:nvSpPr>
        <p:spPr>
          <a:xfrm>
            <a:off x="853440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0" y="0"/>
            <a:ext cx="228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
          </p:nvPr>
        </p:nvSpPr>
        <p:spPr>
          <a:xfrm>
            <a:off x="304800" y="1066800"/>
            <a:ext cx="8153400" cy="5410200"/>
          </a:xfrm>
        </p:spPr>
        <p:txBody>
          <a:bodyPr>
            <a:noAutofit/>
          </a:bodyPr>
          <a:lstStyle/>
          <a:p>
            <a:pPr algn="just" rtl="1"/>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يقصد بأساليب التنشئة الإجتماعية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والإتجاهات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الوالدية هو إستمرارية أسلوب معين أو مجموعة من الأساليب المتبعة في تربية الطفل وتنشئته ويكون لها أثرها في تشكيل شخصيته. </a:t>
            </a:r>
          </a:p>
          <a:p>
            <a:pPr algn="just" rtl="1"/>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r>
              <a:rPr lang="ar-SA" sz="3600" b="1" u="sng"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وعلى هذا فإن الاتجاهات الو الدية :</a:t>
            </a:r>
          </a:p>
          <a:p>
            <a:pPr algn="just" rtl="1"/>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هي الإجراءات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والأساليب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التي يتبعها الوالدان في تطبيع أو تنشئة أبنائهما إجتماعياً – أي تحويلهما من مجرد كائنات بيولوجية إلى كائنات إجتماعية، وما يعتنقاه من اتجاهات توجه سلوكهما في هذا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المجال.</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endParaRPr lang="en-US"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6" name="Rectangle 5"/>
          <p:cNvSpPr/>
          <p:nvPr/>
        </p:nvSpPr>
        <p:spPr>
          <a:xfrm>
            <a:off x="853440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0"/>
            <a:ext cx="228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مربع نص 7"/>
          <p:cNvSpPr txBox="1"/>
          <p:nvPr/>
        </p:nvSpPr>
        <p:spPr>
          <a:xfrm>
            <a:off x="1219200" y="457200"/>
            <a:ext cx="6858000" cy="584775"/>
          </a:xfrm>
          <a:prstGeom prst="rect">
            <a:avLst/>
          </a:prstGeom>
          <a:noFill/>
        </p:spPr>
        <p:txBody>
          <a:bodyPr wrap="square" rtlCol="1">
            <a:spAutoFit/>
          </a:bodyPr>
          <a:lstStyle/>
          <a:p>
            <a:pPr algn="r"/>
            <a:r>
              <a:rPr lang="ar-SA" sz="3200" u="sng" dirty="0" smtClean="0">
                <a:solidFill>
                  <a:srgbClr val="FF0000"/>
                </a:solidFill>
                <a:latin typeface="Arial Unicode MS" pitchFamily="34" charset="-128"/>
                <a:ea typeface="Arial Unicode MS" pitchFamily="34" charset="-128"/>
                <a:cs typeface="Arial Unicode MS" pitchFamily="34" charset="-128"/>
              </a:rPr>
              <a:t>ما المقصود بأساليب التنشئة الاجتماعية؟ </a:t>
            </a:r>
            <a:endParaRPr lang="ar-SA" sz="3200" u="sng" dirty="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0" y="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a:xfrm>
            <a:off x="2133600" y="685800"/>
            <a:ext cx="6096000" cy="1362075"/>
          </a:xfrm>
        </p:spPr>
        <p:txBody>
          <a:bodyPr>
            <a:normAutofit/>
          </a:bodyPr>
          <a:lstStyle/>
          <a:p>
            <a:pPr algn="ctr"/>
            <a:r>
              <a:rPr lang="ar-SA" sz="6600"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5- اتجاه إثارة الألم النفسي</a:t>
            </a:r>
            <a:endParaRPr lang="en-US" sz="6600"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pic>
        <p:nvPicPr>
          <p:cNvPr id="6" name="Picture 2" descr="C:\Users\vaio\Downloads\KIDS\hugging.jpg"/>
          <p:cNvPicPr>
            <a:picLocks noChangeAspect="1" noChangeArrowheads="1"/>
          </p:cNvPicPr>
          <p:nvPr/>
        </p:nvPicPr>
        <p:blipFill>
          <a:blip r:embed="rId2" cstate="print"/>
          <a:srcRect/>
          <a:stretch>
            <a:fillRect/>
          </a:stretch>
        </p:blipFill>
        <p:spPr bwMode="auto">
          <a:xfrm>
            <a:off x="0" y="0"/>
            <a:ext cx="1371600" cy="1371600"/>
          </a:xfrm>
          <a:prstGeom prst="rect">
            <a:avLst/>
          </a:prstGeom>
          <a:noFill/>
        </p:spPr>
      </p:pic>
      <p:pic>
        <p:nvPicPr>
          <p:cNvPr id="7" name="Picture 3" descr="C:\Users\vaio\Downloads\KIDS\polls_scolding_0345_424529_poll_xlarge.jpeg"/>
          <p:cNvPicPr>
            <a:picLocks noChangeAspect="1" noChangeArrowheads="1"/>
          </p:cNvPicPr>
          <p:nvPr/>
        </p:nvPicPr>
        <p:blipFill>
          <a:blip r:embed="rId3" cstate="print"/>
          <a:srcRect/>
          <a:stretch>
            <a:fillRect/>
          </a:stretch>
        </p:blipFill>
        <p:spPr bwMode="auto">
          <a:xfrm>
            <a:off x="0" y="1371600"/>
            <a:ext cx="1367648" cy="1371600"/>
          </a:xfrm>
          <a:prstGeom prst="rect">
            <a:avLst/>
          </a:prstGeom>
          <a:noFill/>
        </p:spPr>
      </p:pic>
      <p:pic>
        <p:nvPicPr>
          <p:cNvPr id="8" name="Picture 4" descr="C:\Users\vaio\Downloads\KIDS\amd_kid.jpg"/>
          <p:cNvPicPr>
            <a:picLocks noChangeAspect="1" noChangeArrowheads="1"/>
          </p:cNvPicPr>
          <p:nvPr/>
        </p:nvPicPr>
        <p:blipFill>
          <a:blip r:embed="rId4" cstate="print"/>
          <a:srcRect/>
          <a:stretch>
            <a:fillRect/>
          </a:stretch>
        </p:blipFill>
        <p:spPr bwMode="auto">
          <a:xfrm>
            <a:off x="0" y="2743200"/>
            <a:ext cx="1371600" cy="1371600"/>
          </a:xfrm>
          <a:prstGeom prst="rect">
            <a:avLst/>
          </a:prstGeom>
          <a:noFill/>
        </p:spPr>
      </p:pic>
      <p:pic>
        <p:nvPicPr>
          <p:cNvPr id="10" name="Picture 6" descr="C:\Users\vaio\Downloads\KIDS\388c96e032.jpg"/>
          <p:cNvPicPr>
            <a:picLocks noChangeAspect="1" noChangeArrowheads="1"/>
          </p:cNvPicPr>
          <p:nvPr/>
        </p:nvPicPr>
        <p:blipFill>
          <a:blip r:embed="rId5" cstate="print"/>
          <a:srcRect/>
          <a:stretch>
            <a:fillRect/>
          </a:stretch>
        </p:blipFill>
        <p:spPr bwMode="auto">
          <a:xfrm>
            <a:off x="0" y="5321808"/>
            <a:ext cx="1371600" cy="1536192"/>
          </a:xfrm>
          <a:prstGeom prst="rect">
            <a:avLst/>
          </a:prstGeom>
          <a:noFill/>
        </p:spPr>
      </p:pic>
      <p:pic>
        <p:nvPicPr>
          <p:cNvPr id="9" name="Picture 5" descr="C:\Users\vaio\Downloads\KIDS\87473khleeg.jpg"/>
          <p:cNvPicPr>
            <a:picLocks noChangeAspect="1" noChangeArrowheads="1"/>
          </p:cNvPicPr>
          <p:nvPr/>
        </p:nvPicPr>
        <p:blipFill>
          <a:blip r:embed="rId6" cstate="print"/>
          <a:srcRect/>
          <a:stretch>
            <a:fillRect/>
          </a:stretch>
        </p:blipFill>
        <p:spPr bwMode="auto">
          <a:xfrm>
            <a:off x="0" y="4114800"/>
            <a:ext cx="1371600" cy="1371600"/>
          </a:xfrm>
          <a:prstGeom prst="rect">
            <a:avLst/>
          </a:prstGeom>
          <a:noFill/>
        </p:spPr>
      </p:pic>
      <p:sp>
        <p:nvSpPr>
          <p:cNvPr id="13" name="مربع نص 12"/>
          <p:cNvSpPr txBox="1"/>
          <p:nvPr/>
        </p:nvSpPr>
        <p:spPr>
          <a:xfrm>
            <a:off x="1524000" y="1974738"/>
            <a:ext cx="7391400" cy="3347070"/>
          </a:xfrm>
          <a:prstGeom prst="rect">
            <a:avLst/>
          </a:prstGeom>
          <a:noFill/>
        </p:spPr>
        <p:txBody>
          <a:bodyPr wrap="square" rtlCol="1">
            <a:spAutoFit/>
          </a:bodyPr>
          <a:lstStyle/>
          <a:p>
            <a:pPr marL="304800" indent="-304800" algn="just" rtl="1">
              <a:lnSpc>
                <a:spcPct val="150000"/>
              </a:lnSpc>
              <a:buFont typeface="Arial" pitchFamily="34" charset="0"/>
              <a:buChar char="•"/>
            </a:pP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س/ </a:t>
            </a:r>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 المقصود بإثارة </a:t>
            </a: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الألم النفسي للطفل ؟ </a:t>
            </a:r>
          </a:p>
          <a:p>
            <a:pPr marL="304800" indent="-304800" algn="just" rtl="1">
              <a:lnSpc>
                <a:spcPct val="150000"/>
              </a:lnSpc>
              <a:buFont typeface="Arial" pitchFamily="34" charset="0"/>
              <a:buChar char="•"/>
            </a:pP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س/ ما الجوانب السلبية على </a:t>
            </a:r>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شخصية </a:t>
            </a: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الطفل اتجاه </a:t>
            </a:r>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إثارة </a:t>
            </a: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الألم النفسي ؟ </a:t>
            </a:r>
          </a:p>
          <a:p>
            <a:pPr marL="304800" indent="-304800" algn="just" rtl="1">
              <a:lnSpc>
                <a:spcPct val="150000"/>
              </a:lnSpc>
              <a:buFont typeface="Arial" pitchFamily="34" charset="0"/>
              <a:buChar char="•"/>
            </a:pP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س/ </a:t>
            </a:r>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اذكر أو اذكري </a:t>
            </a: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موقفا سبب لك </a:t>
            </a:r>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ألم </a:t>
            </a: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نفسي في الطفولة ؟</a:t>
            </a:r>
            <a:r>
              <a:rPr lang="ar-SA" sz="2800" dirty="0" smtClean="0">
                <a:latin typeface="Arial Unicode MS" pitchFamily="34" charset="-128"/>
                <a:ea typeface="Arial Unicode MS" pitchFamily="34" charset="-128"/>
                <a:cs typeface="Arial Unicode MS" pitchFamily="34" charset="-128"/>
              </a:rPr>
              <a:t> </a:t>
            </a:r>
            <a:endParaRPr lang="ar-SA" sz="2800" dirty="0">
              <a:latin typeface="Arial Unicode MS" pitchFamily="34" charset="-128"/>
              <a:ea typeface="Arial Unicode MS" pitchFamily="34" charset="-128"/>
              <a:cs typeface="Arial Unicode MS" pitchFamily="34" charset="-128"/>
            </a:endParaRP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500" fill="hold"/>
                                        <p:tgtEl>
                                          <p:spTgt spid="13"/>
                                        </p:tgtEl>
                                        <p:attrNameLst>
                                          <p:attrName>ppt_x</p:attrName>
                                        </p:attrNameLst>
                                      </p:cBhvr>
                                      <p:tavLst>
                                        <p:tav tm="0">
                                          <p:val>
                                            <p:strVal val="#ppt_x"/>
                                          </p:val>
                                        </p:tav>
                                        <p:tav tm="100000">
                                          <p:val>
                                            <p:strVal val="#ppt_x"/>
                                          </p:val>
                                        </p:tav>
                                      </p:tavLst>
                                    </p:anim>
                                    <p:anim calcmode="lin" valueType="num">
                                      <p:cBhvr additive="base">
                                        <p:cTn id="13"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
          </p:nvPr>
        </p:nvSpPr>
        <p:spPr>
          <a:xfrm>
            <a:off x="2286000" y="1143000"/>
            <a:ext cx="6578600" cy="5867400"/>
          </a:xfrm>
        </p:spPr>
        <p:txBody>
          <a:bodyPr>
            <a:noAutofit/>
          </a:bodyPr>
          <a:lstStyle/>
          <a:p>
            <a:pPr algn="just" rtl="1">
              <a:lnSpc>
                <a:spcPct val="150000"/>
              </a:lnSpc>
              <a:buNone/>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ويتمثل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هذا الإتجاه في جميع الأساليب التي تعتمد على إثارة الألم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النفسي، </a:t>
            </a:r>
            <a:r>
              <a:rPr lang="ar-SA" sz="36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 يكون:</a:t>
            </a:r>
          </a:p>
          <a:p>
            <a:pPr algn="just" rtl="1">
              <a:lnSpc>
                <a:spcPct val="150000"/>
              </a:lnSpc>
              <a:buFont typeface="Arial" charset="0"/>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طريق إشعار الطفل بالذنب كلما أتى سلوكاً غير مرغوب فيه أو كلما عبر عن رغبة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66800"/>
            <a:ext cx="2133600" cy="5181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
          </p:nvPr>
        </p:nvSpPr>
        <p:spPr>
          <a:xfrm>
            <a:off x="2286000" y="1143000"/>
            <a:ext cx="6629400" cy="5867400"/>
          </a:xfrm>
        </p:spPr>
        <p:txBody>
          <a:bodyPr>
            <a:noAutofit/>
          </a:bodyPr>
          <a:lstStyle/>
          <a:p>
            <a:pPr algn="just" rtl="1">
              <a:lnSpc>
                <a:spcPct val="150000"/>
              </a:lnSpc>
              <a:buFont typeface="Arial" charset="0"/>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طريق تحقير الطفل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والتقليل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 شأنه أياً كان المستوى الذي يصل إليه في سلوكه أو أدائه</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p>
          <a:p>
            <a:pPr algn="just" rtl="1">
              <a:lnSpc>
                <a:spcPct val="150000"/>
              </a:lnSpc>
              <a:buFont typeface="Arial" charset="0"/>
              <a:buChar char="•"/>
            </a:pPr>
            <a:endPar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lnSpc>
                <a:spcPct val="150000"/>
              </a:lnSpc>
              <a:buFont typeface="Arial" charset="0"/>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بعض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الآباء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والأمهات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بيحثون عن أخطاء الطفل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ويبدون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ملاحظات نقدية هدامة لسلوكه.</a:t>
            </a: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صورة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66800"/>
            <a:ext cx="2133600" cy="5181600"/>
          </a:xfrm>
          <a:prstGeom prst="rect">
            <a:avLst/>
          </a:prstGeom>
        </p:spPr>
      </p:pic>
    </p:spTree>
    <p:extLst>
      <p:ext uri="{BB962C8B-B14F-4D97-AF65-F5344CB8AC3E}">
        <p14:creationId xmlns:p14="http://schemas.microsoft.com/office/powerpoint/2010/main" val="245794203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
          </p:nvPr>
        </p:nvSpPr>
        <p:spPr>
          <a:xfrm>
            <a:off x="2743200" y="152400"/>
            <a:ext cx="6248400" cy="5867400"/>
          </a:xfrm>
        </p:spPr>
        <p:txBody>
          <a:bodyPr>
            <a:normAutofit fontScale="92500" lnSpcReduction="20000"/>
          </a:bodyPr>
          <a:lstStyle/>
          <a:p>
            <a:pPr algn="just" rtl="1">
              <a:buNone/>
            </a:pPr>
            <a:endParaRPr lang="ar-SA" sz="2800" b="1" u="sng" dirty="0" smtClean="0">
              <a:latin typeface="Arial Unicode MS" pitchFamily="34" charset="-128"/>
              <a:ea typeface="Arial Unicode MS" pitchFamily="34" charset="-128"/>
              <a:cs typeface="Arial Unicode MS" pitchFamily="34" charset="-128"/>
            </a:endParaRPr>
          </a:p>
          <a:p>
            <a:pPr algn="just" rtl="1">
              <a:buNone/>
            </a:pPr>
            <a:r>
              <a:rPr lang="ar-SA" sz="2800" b="1" u="sng" dirty="0" smtClean="0">
                <a:solidFill>
                  <a:srgbClr val="FF0000"/>
                </a:solidFill>
                <a:latin typeface="Arial Unicode MS" pitchFamily="34" charset="-128"/>
                <a:ea typeface="Arial Unicode MS" pitchFamily="34" charset="-128"/>
                <a:cs typeface="Arial Unicode MS" pitchFamily="34" charset="-128"/>
              </a:rPr>
              <a:t>ما نمط الشخصية </a:t>
            </a:r>
            <a:r>
              <a:rPr lang="ar-SA" sz="2800" b="1" u="sng" dirty="0" err="1" smtClean="0">
                <a:solidFill>
                  <a:srgbClr val="FF0000"/>
                </a:solidFill>
                <a:latin typeface="Arial Unicode MS" pitchFamily="34" charset="-128"/>
                <a:ea typeface="Arial Unicode MS" pitchFamily="34" charset="-128"/>
                <a:cs typeface="Arial Unicode MS" pitchFamily="34" charset="-128"/>
              </a:rPr>
              <a:t>التى</a:t>
            </a:r>
            <a:r>
              <a:rPr lang="ar-SA" sz="2800" b="1" u="sng" dirty="0" smtClean="0">
                <a:solidFill>
                  <a:srgbClr val="FF0000"/>
                </a:solidFill>
                <a:latin typeface="Arial Unicode MS" pitchFamily="34" charset="-128"/>
                <a:ea typeface="Arial Unicode MS" pitchFamily="34" charset="-128"/>
                <a:cs typeface="Arial Unicode MS" pitchFamily="34" charset="-128"/>
              </a:rPr>
              <a:t> تعرضت إلى إثارة الألم النفسي؟ </a:t>
            </a:r>
          </a:p>
          <a:p>
            <a:pPr algn="just">
              <a:lnSpc>
                <a:spcPct val="150000"/>
              </a:lnSpc>
              <a:buFont typeface="Arial" charset="0"/>
              <a:buChar char="•"/>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فقد الطفل ثقته بذاته،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ويجعله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متردداً في أي عمل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يُقد</a:t>
            </a:r>
            <a:r>
              <a:rPr lang="ar-SA" sz="40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عليه خوفاً من حرمانه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 رضا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الكبار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وحبهم</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p>
          <a:p>
            <a:pPr algn="just">
              <a:buFont typeface="Arial" charset="0"/>
              <a:buChar char="•"/>
            </a:pPr>
            <a:endPar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a:buFont typeface="Arial" charset="0"/>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هذه الفترة (الطفولة) هي فترة التعليم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وفترة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المحاولة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والأخطاء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التي لا يجب أن ينتقد فيها الطفل إلا إذا تكررت الأخطاء،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وحتى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 هذه الحالة يجب أن يحدث التوجيه برفق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وحنان وليس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 صورة تأنيب نفسي عنيف يفقد الطفل ثقته بنفسه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وفي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قدراته،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ويشعره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بالخجل</a:t>
            </a:r>
            <a:r>
              <a:rPr lang="ar-SA" sz="2800" b="1" dirty="0" smtClean="0">
                <a:latin typeface="Arial Unicode MS" pitchFamily="34" charset="-128"/>
                <a:ea typeface="Arial Unicode MS" pitchFamily="34" charset="-128"/>
                <a:cs typeface="Arial Unicode MS" pitchFamily="34" charset="-128"/>
              </a:rPr>
              <a:t>.</a:t>
            </a:r>
          </a:p>
          <a:p>
            <a:pPr algn="just" rtl="1">
              <a:buFont typeface="Arial" charset="0"/>
              <a:buChar char="•"/>
            </a:pPr>
            <a:endParaRPr lang="ar-SA" sz="2800" b="1" dirty="0" smtClean="0">
              <a:latin typeface="Arial Unicode MS" pitchFamily="34" charset="-128"/>
              <a:ea typeface="Arial Unicode MS" pitchFamily="34" charset="-128"/>
              <a:cs typeface="Arial Unicode MS" pitchFamily="34" charset="-128"/>
            </a:endParaRPr>
          </a:p>
          <a:p>
            <a:pPr algn="just" rtl="1">
              <a:buNone/>
            </a:pPr>
            <a:endParaRPr lang="ar-SA" sz="2800" b="1" dirty="0" smtClean="0">
              <a:latin typeface="Arial Unicode MS" pitchFamily="34" charset="-128"/>
              <a:ea typeface="Arial Unicode MS" pitchFamily="34" charset="-128"/>
              <a:cs typeface="Arial Unicode MS" pitchFamily="34" charset="-128"/>
            </a:endParaRP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43000"/>
            <a:ext cx="2743200" cy="51054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
          </p:nvPr>
        </p:nvSpPr>
        <p:spPr>
          <a:xfrm>
            <a:off x="2705100" y="1143000"/>
            <a:ext cx="6248400" cy="5181600"/>
          </a:xfrm>
        </p:spPr>
        <p:txBody>
          <a:bodyPr>
            <a:normAutofit/>
          </a:bodyPr>
          <a:lstStyle/>
          <a:p>
            <a:pPr algn="just" rtl="1">
              <a:buNone/>
            </a:pPr>
            <a:r>
              <a:rPr lang="ar-SA" sz="40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وتوجد </a:t>
            </a:r>
            <a:r>
              <a:rPr lang="ar-SA" sz="40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أمثلة كثيرة لهذا الأسلوب لمعاملة الآباء للأبناء منها على سبيل المثال :</a:t>
            </a:r>
          </a:p>
          <a:p>
            <a:pPr algn="just" rtl="1">
              <a:buNone/>
            </a:pPr>
            <a:r>
              <a:rPr lang="ar-SA" sz="40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طفلة </a:t>
            </a:r>
            <a:r>
              <a:rPr lang="ar-SA" sz="40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تعيش مع زوج أمها تلقى تأنيب مستمر على ما تأتيه من سلوك لا يتفق مع معايير زوج الأم ، وما </a:t>
            </a:r>
            <a:r>
              <a:rPr lang="ar-SA" sz="4000" b="1" dirty="0" err="1">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تعودته</a:t>
            </a:r>
            <a:r>
              <a:rPr lang="ar-SA" sz="40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الطفلة في وجود أبيها وأمها عندما كان </a:t>
            </a:r>
            <a:r>
              <a:rPr lang="ar-SA" sz="40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يعيشان </a:t>
            </a:r>
            <a:r>
              <a:rPr lang="ar-SA" sz="40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معها في ظل أسرة متماسكة، وربما تتعرض لهذا التأنيب من أمها التي تحاول إرضاء زوجها الجديد</a:t>
            </a:r>
            <a:r>
              <a:rPr lang="ar-SA" sz="40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3200" b="1" dirty="0" smtClean="0">
              <a:latin typeface="Arial Unicode MS" pitchFamily="34" charset="-128"/>
              <a:ea typeface="Arial Unicode MS" pitchFamily="34" charset="-128"/>
              <a:cs typeface="Arial Unicode MS" pitchFamily="34" charset="-128"/>
            </a:endParaRP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43000"/>
            <a:ext cx="2743200" cy="5105400"/>
          </a:xfrm>
          <a:prstGeom prst="rect">
            <a:avLst/>
          </a:prstGeom>
        </p:spPr>
      </p:pic>
    </p:spTree>
    <p:extLst>
      <p:ext uri="{BB962C8B-B14F-4D97-AF65-F5344CB8AC3E}">
        <p14:creationId xmlns:p14="http://schemas.microsoft.com/office/powerpoint/2010/main" val="65789796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
          </p:nvPr>
        </p:nvSpPr>
        <p:spPr>
          <a:xfrm>
            <a:off x="2705100" y="1143000"/>
            <a:ext cx="6248400" cy="5181600"/>
          </a:xfrm>
        </p:spPr>
        <p:txBody>
          <a:bodyPr>
            <a:normAutofit/>
          </a:bodyPr>
          <a:lstStyle/>
          <a:p>
            <a:pPr algn="just" rtl="1">
              <a:buNone/>
            </a:pPr>
            <a:r>
              <a:rPr lang="ar-SA" sz="40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وطفلة أخرى اذا ما حضر زميلاتها الصغار إليها في المنزل تصر زوجة أبيها على جرحها بكلمات التأنيب والتوبيخ والسخرية منها ومن سلوكها مستعرضة لمساوئها، وإذا ما أخطأت الطفلة ولو خطأ بسيط نتيجة ان زوجة أبيها جعلتها تقوم بعمل فوق طاقتها تسخر منها أمام الجميع.</a:t>
            </a:r>
            <a:endParaRPr lang="ar-SA" sz="3200" b="1" dirty="0" smtClean="0">
              <a:latin typeface="Arial Unicode MS" pitchFamily="34" charset="-128"/>
              <a:ea typeface="Arial Unicode MS" pitchFamily="34" charset="-128"/>
              <a:cs typeface="Arial Unicode MS" pitchFamily="34" charset="-128"/>
            </a:endParaRP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43000"/>
            <a:ext cx="2743200" cy="5105400"/>
          </a:xfrm>
          <a:prstGeom prst="rect">
            <a:avLst/>
          </a:prstGeom>
        </p:spPr>
      </p:pic>
    </p:spTree>
    <p:extLst>
      <p:ext uri="{BB962C8B-B14F-4D97-AF65-F5344CB8AC3E}">
        <p14:creationId xmlns:p14="http://schemas.microsoft.com/office/powerpoint/2010/main" val="370155100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
          </p:nvPr>
        </p:nvSpPr>
        <p:spPr>
          <a:xfrm>
            <a:off x="2667000" y="1166018"/>
            <a:ext cx="6324600" cy="5158582"/>
          </a:xfrm>
        </p:spPr>
        <p:txBody>
          <a:bodyPr>
            <a:noAutofit/>
          </a:bodyPr>
          <a:lstStyle/>
          <a:p>
            <a:pPr algn="just">
              <a:buFont typeface="Arial" charset="0"/>
              <a:buChar char="•"/>
            </a:pP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وغالبا ما يترتب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على هذا الإتجاه شخصية إنسحابية منطوية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وغير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واثقة من نفسها، توجه عدوانيتها نحو ذاتها.</a:t>
            </a:r>
          </a:p>
          <a:p>
            <a:pPr algn="just">
              <a:buFont typeface="Arial" charset="0"/>
              <a:buChar char="•"/>
            </a:pPr>
            <a:r>
              <a:rPr lang="ar-SA" sz="32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مثال</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في المدرسة إذا سألت المعلمة سؤالاً فإنها تخاف من الإجابة رغم معرفتها بالإجابة الصحيحة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وذلك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خوفاً من الخطأ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وبالتالي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السخرية و التأنيب.</a:t>
            </a:r>
          </a:p>
          <a:p>
            <a:pPr algn="just">
              <a:buFont typeface="Arial" charset="0"/>
              <a:buChar char="•"/>
            </a:pPr>
            <a:endParaRPr lang="ar-SA" sz="20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a:buFont typeface="Arial" charset="0"/>
              <a:buChar char="•"/>
            </a:pP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شخصية لا تشعر بالأمان مع الكبار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وعدم الثقة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 قدراتها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وهي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غالباً ما تتوقع أن الأنظار تطاردها لأن بها شيئاً غير عادي في ملبسها أو مظهرها أو سلوكها.</a:t>
            </a: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43001"/>
            <a:ext cx="2667000" cy="51054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
          </p:nvPr>
        </p:nvSpPr>
        <p:spPr>
          <a:xfrm>
            <a:off x="2438400" y="1066800"/>
            <a:ext cx="6553200" cy="5105400"/>
          </a:xfrm>
        </p:spPr>
        <p:txBody>
          <a:bodyPr>
            <a:noAutofit/>
          </a:bodyPr>
          <a:lstStyle/>
          <a:p>
            <a:pPr algn="just">
              <a:lnSpc>
                <a:spcPct val="150000"/>
              </a:lnSpc>
              <a:buFont typeface="Arial" charset="0"/>
              <a:buChar char="•"/>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شخصية تعودت على الشك في كل ما تقوم به من أعمال.</a:t>
            </a:r>
          </a:p>
          <a:p>
            <a:pPr algn="just">
              <a:lnSpc>
                <a:spcPct val="150000"/>
              </a:lnSpc>
              <a:buFont typeface="Arial" charset="0"/>
              <a:buChar char="•"/>
            </a:pP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مثال</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عندما تنجز عملاً تعرضه على أحد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الزملاء أو الزميلات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قبل عرضه على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المسئول،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حيث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قد يكون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فيه أخطاء حيث أن الشك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يلازمه أو يلازمها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منذ أن كانت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طفل أو طفلة.</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a:lnSpc>
                <a:spcPct val="150000"/>
              </a:lnSpc>
              <a:buFont typeface="Arial" charset="0"/>
              <a:buChar char="•"/>
            </a:pP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66800"/>
            <a:ext cx="2514600" cy="5105400"/>
          </a:xfrm>
          <a:prstGeom prst="rect">
            <a:avLst/>
          </a:prstGeom>
        </p:spPr>
      </p:pic>
    </p:spTree>
    <p:extLst>
      <p:ext uri="{BB962C8B-B14F-4D97-AF65-F5344CB8AC3E}">
        <p14:creationId xmlns:p14="http://schemas.microsoft.com/office/powerpoint/2010/main" val="288353655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
          </p:nvPr>
        </p:nvSpPr>
        <p:spPr>
          <a:xfrm>
            <a:off x="2438400" y="1066800"/>
            <a:ext cx="6553200" cy="5105400"/>
          </a:xfrm>
        </p:spPr>
        <p:txBody>
          <a:bodyPr>
            <a:noAutofit/>
          </a:bodyPr>
          <a:lstStyle/>
          <a:p>
            <a:pPr algn="just">
              <a:lnSpc>
                <a:spcPct val="150000"/>
              </a:lnSpc>
              <a:buFont typeface="Arial" charset="0"/>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شخصية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لم تمنح الثقة في نفسها أو في بيئتها، لذلك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فهو أو هي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ترتبك عندما يكلمها المدير أو أي شخص كبير لا تعرفه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وإذا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حاولت أن تتغلب على </a:t>
            </a:r>
            <a:r>
              <a:rPr lang="ar-SA" sz="3600" b="1" dirty="0" err="1">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إنطوائيتها</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600" b="1" dirty="0" err="1"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وانسحابيتها</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تخطئ كثيراً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وقد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تبكي ولذلك فإنها تكون غير واثقة من نفسها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وقليلاً ما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نجدها تفخر وتتباهى بما تنجزه من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أعمال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p>
          <a:p>
            <a:pPr algn="just">
              <a:buFont typeface="Arial" charset="0"/>
              <a:buChar char="•"/>
            </a:pP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66800"/>
            <a:ext cx="2514600" cy="5105400"/>
          </a:xfrm>
          <a:prstGeom prst="rect">
            <a:avLst/>
          </a:prstGeom>
        </p:spPr>
      </p:pic>
    </p:spTree>
    <p:extLst>
      <p:ext uri="{BB962C8B-B14F-4D97-AF65-F5344CB8AC3E}">
        <p14:creationId xmlns:p14="http://schemas.microsoft.com/office/powerpoint/2010/main" val="257759426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
          </p:nvPr>
        </p:nvSpPr>
        <p:spPr>
          <a:xfrm>
            <a:off x="2667000" y="1219201"/>
            <a:ext cx="6324600" cy="4114800"/>
          </a:xfrm>
        </p:spPr>
        <p:txBody>
          <a:bodyPr>
            <a:noAutofit/>
          </a:bodyPr>
          <a:lstStyle/>
          <a:p>
            <a:pPr algn="just">
              <a:lnSpc>
                <a:spcPct val="150000"/>
              </a:lnSpc>
              <a:buFont typeface="Arial" charset="0"/>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غالباً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 تتباهى بالآخرين من أقربائها الذين تتمنى أن يكون لها قدراتهم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وذلك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لأن أسلوب تنشئتها حرمها من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استغلال وتوظيف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الإمكانيات الخاصة بها.</a:t>
            </a: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صورة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 y="1219200"/>
            <a:ext cx="2057400" cy="3276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0" y="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a:xfrm>
            <a:off x="1600200" y="838200"/>
            <a:ext cx="7046913" cy="1362075"/>
          </a:xfrm>
        </p:spPr>
        <p:txBody>
          <a:bodyPr>
            <a:normAutofit/>
          </a:bodyPr>
          <a:lstStyle/>
          <a:p>
            <a:pPr algn="ctr">
              <a:spcBef>
                <a:spcPct val="20000"/>
              </a:spcBef>
            </a:pPr>
            <a:r>
              <a:rPr lang="ar-SA" sz="6000"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6- </a:t>
            </a:r>
            <a:r>
              <a:rPr lang="ar-SA" sz="6000"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اتجاه القسوة</a:t>
            </a:r>
            <a:endParaRPr lang="en-US" sz="6000"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pic>
        <p:nvPicPr>
          <p:cNvPr id="6" name="Picture 2" descr="C:\Users\vaio\Downloads\KIDS\hugging.jpg"/>
          <p:cNvPicPr>
            <a:picLocks noChangeAspect="1" noChangeArrowheads="1"/>
          </p:cNvPicPr>
          <p:nvPr/>
        </p:nvPicPr>
        <p:blipFill>
          <a:blip r:embed="rId2" cstate="print"/>
          <a:srcRect/>
          <a:stretch>
            <a:fillRect/>
          </a:stretch>
        </p:blipFill>
        <p:spPr bwMode="auto">
          <a:xfrm>
            <a:off x="0" y="0"/>
            <a:ext cx="1371600" cy="1371600"/>
          </a:xfrm>
          <a:prstGeom prst="rect">
            <a:avLst/>
          </a:prstGeom>
          <a:noFill/>
        </p:spPr>
      </p:pic>
      <p:pic>
        <p:nvPicPr>
          <p:cNvPr id="7" name="Picture 3" descr="C:\Users\vaio\Downloads\KIDS\polls_scolding_0345_424529_poll_xlarge.jpeg"/>
          <p:cNvPicPr>
            <a:picLocks noChangeAspect="1" noChangeArrowheads="1"/>
          </p:cNvPicPr>
          <p:nvPr/>
        </p:nvPicPr>
        <p:blipFill>
          <a:blip r:embed="rId3" cstate="print"/>
          <a:srcRect/>
          <a:stretch>
            <a:fillRect/>
          </a:stretch>
        </p:blipFill>
        <p:spPr bwMode="auto">
          <a:xfrm>
            <a:off x="0" y="1371600"/>
            <a:ext cx="1367648" cy="1371600"/>
          </a:xfrm>
          <a:prstGeom prst="rect">
            <a:avLst/>
          </a:prstGeom>
          <a:noFill/>
        </p:spPr>
      </p:pic>
      <p:pic>
        <p:nvPicPr>
          <p:cNvPr id="8" name="Picture 4" descr="C:\Users\vaio\Downloads\KIDS\amd_kid.jpg"/>
          <p:cNvPicPr>
            <a:picLocks noChangeAspect="1" noChangeArrowheads="1"/>
          </p:cNvPicPr>
          <p:nvPr/>
        </p:nvPicPr>
        <p:blipFill>
          <a:blip r:embed="rId4" cstate="print"/>
          <a:srcRect/>
          <a:stretch>
            <a:fillRect/>
          </a:stretch>
        </p:blipFill>
        <p:spPr bwMode="auto">
          <a:xfrm>
            <a:off x="0" y="2743200"/>
            <a:ext cx="1371600" cy="1371600"/>
          </a:xfrm>
          <a:prstGeom prst="rect">
            <a:avLst/>
          </a:prstGeom>
          <a:noFill/>
        </p:spPr>
      </p:pic>
      <p:pic>
        <p:nvPicPr>
          <p:cNvPr id="10" name="Picture 6" descr="C:\Users\vaio\Downloads\KIDS\388c96e032.jpg"/>
          <p:cNvPicPr>
            <a:picLocks noChangeAspect="1" noChangeArrowheads="1"/>
          </p:cNvPicPr>
          <p:nvPr/>
        </p:nvPicPr>
        <p:blipFill>
          <a:blip r:embed="rId5" cstate="print"/>
          <a:srcRect/>
          <a:stretch>
            <a:fillRect/>
          </a:stretch>
        </p:blipFill>
        <p:spPr bwMode="auto">
          <a:xfrm>
            <a:off x="0" y="5321808"/>
            <a:ext cx="1371600" cy="1536192"/>
          </a:xfrm>
          <a:prstGeom prst="rect">
            <a:avLst/>
          </a:prstGeom>
          <a:noFill/>
        </p:spPr>
      </p:pic>
      <p:pic>
        <p:nvPicPr>
          <p:cNvPr id="9" name="Picture 5" descr="C:\Users\vaio\Downloads\KIDS\87473khleeg.jpg"/>
          <p:cNvPicPr>
            <a:picLocks noChangeAspect="1" noChangeArrowheads="1"/>
          </p:cNvPicPr>
          <p:nvPr/>
        </p:nvPicPr>
        <p:blipFill>
          <a:blip r:embed="rId6" cstate="print"/>
          <a:srcRect/>
          <a:stretch>
            <a:fillRect/>
          </a:stretch>
        </p:blipFill>
        <p:spPr bwMode="auto">
          <a:xfrm>
            <a:off x="0" y="4114800"/>
            <a:ext cx="1371600" cy="1371600"/>
          </a:xfrm>
          <a:prstGeom prst="rect">
            <a:avLst/>
          </a:prstGeom>
          <a:noFill/>
        </p:spPr>
      </p:pic>
      <p:sp>
        <p:nvSpPr>
          <p:cNvPr id="13" name="مربع نص 12"/>
          <p:cNvSpPr txBox="1"/>
          <p:nvPr/>
        </p:nvSpPr>
        <p:spPr>
          <a:xfrm>
            <a:off x="1905000" y="2209800"/>
            <a:ext cx="6400800" cy="2739211"/>
          </a:xfrm>
          <a:prstGeom prst="rect">
            <a:avLst/>
          </a:prstGeom>
          <a:noFill/>
        </p:spPr>
        <p:txBody>
          <a:bodyPr wrap="square" rtlCol="1">
            <a:spAutoFit/>
          </a:bodyPr>
          <a:lstStyle/>
          <a:p>
            <a:pPr marL="571500" indent="-571500" algn="just" rtl="1">
              <a:buFont typeface="Arial" pitchFamily="34" charset="0"/>
              <a:buChar char="•"/>
            </a:pPr>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س / ما المقصود </a:t>
            </a: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بالقسوة ؟ </a:t>
            </a:r>
          </a:p>
          <a:p>
            <a:pPr marL="571500" indent="-571500" algn="just" rtl="1">
              <a:buFont typeface="Arial" pitchFamily="34" charset="0"/>
              <a:buChar char="•"/>
            </a:pPr>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س</a:t>
            </a: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أين يمارس </a:t>
            </a:r>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أسلوب </a:t>
            </a: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القسوة ؟ </a:t>
            </a:r>
          </a:p>
          <a:p>
            <a:pPr marL="571500" indent="-571500" algn="just" rtl="1">
              <a:buFont typeface="Arial" pitchFamily="34" charset="0"/>
              <a:buChar char="•"/>
            </a:pPr>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س</a:t>
            </a: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ما الجوانب السلبية على </a:t>
            </a:r>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شخصية </a:t>
            </a: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الطفل من اتجاه القسوة ؟</a:t>
            </a:r>
            <a:r>
              <a:rPr lang="ar-SA" sz="3200" b="1" dirty="0" smtClean="0">
                <a:solidFill>
                  <a:srgbClr val="C00000"/>
                </a:solidFill>
              </a:rPr>
              <a:t> </a:t>
            </a:r>
          </a:p>
          <a:p>
            <a:pPr algn="just" rtl="1"/>
            <a:r>
              <a:rPr lang="ar-SA" sz="2800" b="1" dirty="0" smtClean="0">
                <a:solidFill>
                  <a:srgbClr val="C00000"/>
                </a:solidFill>
              </a:rPr>
              <a:t> </a:t>
            </a:r>
            <a:endParaRPr lang="ar-SA" sz="2800" b="1" dirty="0">
              <a:solidFill>
                <a:srgbClr val="C00000"/>
              </a:solidFill>
            </a:endParaRPr>
          </a:p>
        </p:txBody>
      </p:sp>
    </p:spTree>
    <p:extLst>
      <p:ext uri="{BB962C8B-B14F-4D97-AF65-F5344CB8AC3E}">
        <p14:creationId xmlns:p14="http://schemas.microsoft.com/office/powerpoint/2010/main" val="182573558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500" fill="hold"/>
                                        <p:tgtEl>
                                          <p:spTgt spid="13"/>
                                        </p:tgtEl>
                                        <p:attrNameLst>
                                          <p:attrName>ppt_x</p:attrName>
                                        </p:attrNameLst>
                                      </p:cBhvr>
                                      <p:tavLst>
                                        <p:tav tm="0">
                                          <p:val>
                                            <p:strVal val="#ppt_x"/>
                                          </p:val>
                                        </p:tav>
                                        <p:tav tm="100000">
                                          <p:val>
                                            <p:strVal val="#ppt_x"/>
                                          </p:val>
                                        </p:tav>
                                      </p:tavLst>
                                    </p:anim>
                                    <p:anim calcmode="lin" valueType="num">
                                      <p:cBhvr additive="base">
                                        <p:cTn id="13"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
          </p:nvPr>
        </p:nvSpPr>
        <p:spPr>
          <a:xfrm>
            <a:off x="3200400" y="1143000"/>
            <a:ext cx="4648200" cy="5029200"/>
          </a:xfrm>
        </p:spPr>
        <p:txBody>
          <a:bodyPr>
            <a:noAutofit/>
          </a:bodyPr>
          <a:lstStyle/>
          <a:p>
            <a:pPr algn="just" rtl="1">
              <a:lnSpc>
                <a:spcPct val="150000"/>
              </a:lnSpc>
              <a:buNone/>
            </a:pPr>
            <a:r>
              <a:rPr lang="ar-SA" sz="2800" dirty="0" smtClean="0">
                <a:latin typeface="Arial Unicode MS" pitchFamily="34" charset="-128"/>
                <a:ea typeface="Arial Unicode MS" pitchFamily="34" charset="-128"/>
                <a:cs typeface="Arial Unicode MS" pitchFamily="34" charset="-128"/>
              </a:rPr>
              <a:t> </a:t>
            </a:r>
            <a:r>
              <a:rPr lang="ar-SA" sz="2800" b="1" i="1" u="sng" dirty="0" smtClean="0">
                <a:solidFill>
                  <a:srgbClr val="FF0000"/>
                </a:solidFill>
                <a:latin typeface="Arial Unicode MS" pitchFamily="34" charset="-128"/>
                <a:ea typeface="Arial Unicode MS" pitchFamily="34" charset="-128"/>
                <a:cs typeface="Arial Unicode MS" pitchFamily="34" charset="-128"/>
              </a:rPr>
              <a:t>ما المقصود بأسلوب القسوة ؟  </a:t>
            </a:r>
          </a:p>
          <a:p>
            <a:pPr algn="just" rtl="1">
              <a:lnSpc>
                <a:spcPct val="150000"/>
              </a:lnSpc>
              <a:buNone/>
            </a:pPr>
            <a:r>
              <a:rPr lang="ar-SA" sz="2800" dirty="0" smtClean="0">
                <a:latin typeface="Arial Unicode MS" pitchFamily="34" charset="-128"/>
                <a:ea typeface="Arial Unicode MS" pitchFamily="34" charset="-128"/>
                <a:cs typeface="Arial Unicode MS" pitchFamily="34" charset="-128"/>
              </a:rPr>
              <a:t>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 يتمثل في إستخدام أساليب العقاب البدني (الضرب)، و التهديد به .. أي كل ما يؤدي إلى إثارة الألم الجسدي كأسلوب أساسي في عملية تنشئة الطفل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وتطبيعه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إجتماعياً.</a:t>
            </a:r>
            <a:endParaRPr lang="en-US"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6" name="Rectangle 5"/>
          <p:cNvSpPr/>
          <p:nvPr/>
        </p:nvSpPr>
        <p:spPr>
          <a:xfrm>
            <a:off x="853440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0"/>
            <a:ext cx="228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6" descr="C:\Users\vaio\Downloads\KIDS\388c96e032.jpg"/>
          <p:cNvPicPr>
            <a:picLocks noChangeAspect="1" noChangeArrowheads="1"/>
          </p:cNvPicPr>
          <p:nvPr/>
        </p:nvPicPr>
        <p:blipFill>
          <a:blip r:embed="rId2" cstate="print"/>
          <a:srcRect/>
          <a:stretch>
            <a:fillRect/>
          </a:stretch>
        </p:blipFill>
        <p:spPr bwMode="auto">
          <a:xfrm>
            <a:off x="533400" y="1295400"/>
            <a:ext cx="2514600" cy="4800600"/>
          </a:xfrm>
          <a:prstGeom prst="rect">
            <a:avLst/>
          </a:prstGeom>
          <a:noFill/>
        </p:spPr>
      </p:pic>
    </p:spTree>
    <p:extLst>
      <p:ext uri="{BB962C8B-B14F-4D97-AF65-F5344CB8AC3E}">
        <p14:creationId xmlns:p14="http://schemas.microsoft.com/office/powerpoint/2010/main" val="41414500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
          </p:nvPr>
        </p:nvSpPr>
        <p:spPr>
          <a:xfrm>
            <a:off x="2286000" y="304800"/>
            <a:ext cx="6705600" cy="5821363"/>
          </a:xfrm>
        </p:spPr>
        <p:txBody>
          <a:bodyPr>
            <a:normAutofit fontScale="92500"/>
          </a:bodyPr>
          <a:lstStyle/>
          <a:p>
            <a:pPr algn="just" rtl="1">
              <a:buNone/>
            </a:pPr>
            <a:r>
              <a:rPr lang="ar-SA" sz="3900" b="1" u="sng"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 يمارس هذا الأسلوب في:</a:t>
            </a:r>
          </a:p>
          <a:p>
            <a:pPr algn="just" rtl="1">
              <a:buNone/>
            </a:pPr>
            <a:endParaRPr lang="ar-SA" sz="2400" dirty="0" smtClean="0">
              <a:latin typeface="Arial Unicode MS" pitchFamily="34" charset="-128"/>
              <a:ea typeface="Arial Unicode MS" pitchFamily="34" charset="-128"/>
              <a:cs typeface="Arial Unicode MS" pitchFamily="34" charset="-128"/>
            </a:endParaRPr>
          </a:p>
          <a:p>
            <a:pPr algn="just" rtl="1">
              <a:buFont typeface="Arial" charset="0"/>
              <a:buChar char="•"/>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الأسر التي تفهم الرجولة على أنها الخشونة، وعدم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الابتسامة،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أو الضحك أو التبسط مع الطفل و خاصة الأطفال الذكور.</a:t>
            </a:r>
          </a:p>
          <a:p>
            <a:pPr algn="just" rtl="1">
              <a:buFont typeface="Arial" charset="0"/>
              <a:buChar char="•"/>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الأسر التي تفهم الرجولة على أنها أوامر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ونواهي وضرب وعقاب،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فالطفل الصغير الذي تعثر في سيره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وهو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يشرب مثلاً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ووقع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منه الكوب يضرب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ويصفع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على وجهه.</a:t>
            </a:r>
          </a:p>
          <a:p>
            <a:pPr algn="just" rtl="1">
              <a:buFont typeface="Arial" charset="0"/>
              <a:buChar char="•"/>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إذا نجح في المدرسة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وأخذ درجة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لايرضى عنها الأب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يُضرب ويُعاقب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لعدم حصوله على الدرجة النهائية التي يريدها الأب دون مراعاة لقدرات الطفل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الخاصة. </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1295400"/>
            <a:ext cx="1752600" cy="4419600"/>
          </a:xfrm>
          <a:prstGeom prst="rect">
            <a:avLst/>
          </a:prstGeom>
        </p:spPr>
      </p:pic>
    </p:spTree>
    <p:extLst>
      <p:ext uri="{BB962C8B-B14F-4D97-AF65-F5344CB8AC3E}">
        <p14:creationId xmlns:p14="http://schemas.microsoft.com/office/powerpoint/2010/main" val="119089429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
          </p:nvPr>
        </p:nvSpPr>
        <p:spPr>
          <a:xfrm>
            <a:off x="2286000" y="304800"/>
            <a:ext cx="6705600" cy="5821363"/>
          </a:xfrm>
        </p:spPr>
        <p:txBody>
          <a:bodyPr>
            <a:normAutofit lnSpcReduction="10000"/>
          </a:bodyPr>
          <a:lstStyle/>
          <a:p>
            <a:pPr algn="just" rtl="1">
              <a:lnSpc>
                <a:spcPct val="150000"/>
              </a:lnSpc>
              <a:buNone/>
            </a:pPr>
            <a:r>
              <a:rPr lang="ar-SA" sz="3900" b="1" u="sng"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 يمارس هذا الأسلوب في:</a:t>
            </a:r>
          </a:p>
          <a:p>
            <a:pPr algn="just" rtl="1">
              <a:lnSpc>
                <a:spcPct val="150000"/>
              </a:lnSpc>
              <a:buFont typeface="Arial" charset="0"/>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وإذا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أرسلته والدته ليشترى لها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شيء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ولم يعجبها تصر على ضربه بقسوة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وشدة.</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lnSpc>
                <a:spcPct val="150000"/>
              </a:lnSpc>
              <a:buNone/>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وهناك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أمثلة متعددة على هذا الإتجاه،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ومنها عندما يكبر الطفل ويصبح في سن المدرسة اذا حاول أن يعترض على طريقة معاملته اللاإنسانية تعاقبه الأم وتضربه بقسوة.</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1295400"/>
            <a:ext cx="1752600" cy="4419600"/>
          </a:xfrm>
          <a:prstGeom prst="rect">
            <a:avLst/>
          </a:prstGeom>
        </p:spPr>
      </p:pic>
    </p:spTree>
    <p:extLst>
      <p:ext uri="{BB962C8B-B14F-4D97-AF65-F5344CB8AC3E}">
        <p14:creationId xmlns:p14="http://schemas.microsoft.com/office/powerpoint/2010/main" val="206629365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609600" y="274638"/>
            <a:ext cx="8534400" cy="1325562"/>
          </a:xfrm>
        </p:spPr>
        <p:txBody>
          <a:bodyPr>
            <a:noAutofit/>
          </a:bodyPr>
          <a:lstStyle/>
          <a:p>
            <a:pPr algn="r"/>
            <a:r>
              <a:rPr lang="ar-SA" sz="2800" b="1" u="sng" dirty="0" smtClean="0">
                <a:solidFill>
                  <a:srgbClr val="FF0000"/>
                </a:solidFill>
                <a:latin typeface="Arial Unicode MS" pitchFamily="34" charset="-128"/>
                <a:ea typeface="Arial Unicode MS" pitchFamily="34" charset="-128"/>
                <a:cs typeface="Arial Unicode MS" pitchFamily="34" charset="-128"/>
              </a:rPr>
              <a:t>ما نمط الشخصية القاسية على الطفل ؟ </a:t>
            </a:r>
            <a:r>
              <a:rPr lang="en-US" sz="2800" b="1" u="sng" dirty="0" smtClean="0">
                <a:solidFill>
                  <a:srgbClr val="FF0000"/>
                </a:solidFill>
                <a:latin typeface="Arial Unicode MS" pitchFamily="34" charset="-128"/>
                <a:ea typeface="Arial Unicode MS" pitchFamily="34" charset="-128"/>
                <a:cs typeface="Arial Unicode MS" pitchFamily="34" charset="-128"/>
              </a:rPr>
              <a:t/>
            </a:r>
            <a:br>
              <a:rPr lang="en-US" sz="2800" b="1" u="sng" dirty="0" smtClean="0">
                <a:solidFill>
                  <a:srgbClr val="FF0000"/>
                </a:solidFill>
                <a:latin typeface="Arial Unicode MS" pitchFamily="34" charset="-128"/>
                <a:ea typeface="Arial Unicode MS" pitchFamily="34" charset="-128"/>
                <a:cs typeface="Arial Unicode MS" pitchFamily="34" charset="-128"/>
              </a:rPr>
            </a:br>
            <a:r>
              <a:rPr lang="ar-SA" sz="2800" b="1" u="sng" dirty="0" smtClean="0">
                <a:solidFill>
                  <a:srgbClr val="FF0000"/>
                </a:solidFill>
                <a:latin typeface="Arial Unicode MS" pitchFamily="34" charset="-128"/>
                <a:ea typeface="Arial Unicode MS" pitchFamily="34" charset="-128"/>
                <a:cs typeface="Arial Unicode MS" pitchFamily="34" charset="-128"/>
              </a:rPr>
              <a:t>ما الجوانب السلبية على شخصية الطفل لهذا الإتجاه؟</a:t>
            </a:r>
            <a:endParaRPr lang="en-US" sz="2800" b="1" u="sng" dirty="0">
              <a:solidFill>
                <a:srgbClr val="FF0000"/>
              </a:solidFill>
              <a:latin typeface="Arial Unicode MS" pitchFamily="34" charset="-128"/>
              <a:ea typeface="Arial Unicode MS" pitchFamily="34" charset="-128"/>
              <a:cs typeface="Arial Unicode MS" pitchFamily="34" charset="-128"/>
            </a:endParaRPr>
          </a:p>
        </p:txBody>
      </p:sp>
      <p:sp>
        <p:nvSpPr>
          <p:cNvPr id="5" name="Content Placeholder 4"/>
          <p:cNvSpPr>
            <a:spLocks noGrp="1"/>
          </p:cNvSpPr>
          <p:nvPr>
            <p:ph sz="quarter" idx="1"/>
          </p:nvPr>
        </p:nvSpPr>
        <p:spPr>
          <a:xfrm>
            <a:off x="762000" y="1447800"/>
            <a:ext cx="8229600" cy="4830763"/>
          </a:xfrm>
        </p:spPr>
        <p:txBody>
          <a:bodyPr>
            <a:normAutofit/>
          </a:bodyPr>
          <a:lstStyle/>
          <a:p>
            <a:pPr algn="just" rtl="1">
              <a:buNone/>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يترتب على ذلك وجود:</a:t>
            </a:r>
          </a:p>
          <a:p>
            <a:pPr algn="just" rtl="1">
              <a:buFont typeface="Arial" charset="0"/>
              <a:buChar char="•"/>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شخصية متمردة تنزع إلى الخروج على قواعد السلوك المتعارف عليها كوسيلة للتنفيس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والتعويض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عما تعرضت أو تتعرض له من ضروب القسوة.</a:t>
            </a:r>
          </a:p>
          <a:p>
            <a:pPr algn="just" rtl="1">
              <a:buFont typeface="Arial" charset="0"/>
              <a:buChar char="•"/>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شخصية عدوانية تتجه نحو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الغير،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مثل: إتلاف حاجات زملائه،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وممتلكات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الدولة دون إحساس بالذنب أو التأنيب لأنه لم يشعر بإنتمائه لأسرته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ولا حبهم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له، و لا بالثقة فيهم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وبالتالي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ينفس عن كل هذه الأحاسيس بالتخريب في كل ما يملكه ولا يحس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به.</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buFont typeface="Arial" charset="0"/>
              <a:buChar char="•"/>
            </a:pPr>
            <a:endParaRPr lang="ar-SA" sz="2800" dirty="0" smtClean="0">
              <a:latin typeface="Arial Unicode MS" pitchFamily="34" charset="-128"/>
              <a:ea typeface="Arial Unicode MS" pitchFamily="34" charset="-128"/>
              <a:cs typeface="Arial Unicode MS" pitchFamily="34" charset="-128"/>
            </a:endParaRP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0583560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مربع نص 10"/>
          <p:cNvSpPr txBox="1"/>
          <p:nvPr/>
        </p:nvSpPr>
        <p:spPr>
          <a:xfrm>
            <a:off x="4343400" y="533400"/>
            <a:ext cx="4267200" cy="5632311"/>
          </a:xfrm>
          <a:prstGeom prst="rect">
            <a:avLst/>
          </a:prstGeom>
          <a:noFill/>
        </p:spPr>
        <p:txBody>
          <a:bodyPr wrap="square" rtlCol="1">
            <a:spAutoFit/>
          </a:bodyPr>
          <a:lstStyle/>
          <a:p>
            <a:pPr algn="just" rtl="1"/>
            <a:r>
              <a:rPr lang="ar-SA" sz="2400" dirty="0" smtClean="0">
                <a:latin typeface="Arial Unicode MS" pitchFamily="34" charset="-128"/>
                <a:ea typeface="Arial Unicode MS" pitchFamily="34" charset="-128"/>
                <a:cs typeface="Arial Unicode MS" pitchFamily="34" charset="-128"/>
              </a:rPr>
              <a:t>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فقد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يلجأ إلى تعذيب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الحيوانات والطيور،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فمثلاً يربط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قطة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 رقبتها ويجرها حتى تختنق ثم تموت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أو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يرمى عصفور في القفص بالنار حتى يحترق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وهناك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ضرير يطلب مساعدته لعبور الطريق فيأخذه بيده إلى وسط الشارع ويتركه ليلقى مصيره دون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أي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شعور بألم أو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مرارة أو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تأنيب ضمير لنتائج أفعاله الشريرة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pic>
        <p:nvPicPr>
          <p:cNvPr id="22534" name="Picture 6" descr="http://sphotos-d.ak.fbcdn.net/hphotos-ak-snc6/207907_194065213969706_3906656_n.jpg"/>
          <p:cNvPicPr>
            <a:picLocks noChangeAspect="1" noChangeArrowheads="1"/>
          </p:cNvPicPr>
          <p:nvPr/>
        </p:nvPicPr>
        <p:blipFill>
          <a:blip r:embed="rId2"/>
          <a:srcRect/>
          <a:stretch>
            <a:fillRect/>
          </a:stretch>
        </p:blipFill>
        <p:spPr bwMode="auto">
          <a:xfrm>
            <a:off x="990600" y="228600"/>
            <a:ext cx="3048000" cy="4800600"/>
          </a:xfrm>
          <a:prstGeom prst="rect">
            <a:avLst/>
          </a:prstGeom>
          <a:noFill/>
        </p:spPr>
      </p:pic>
    </p:spTree>
    <p:extLst>
      <p:ext uri="{BB962C8B-B14F-4D97-AF65-F5344CB8AC3E}">
        <p14:creationId xmlns:p14="http://schemas.microsoft.com/office/powerpoint/2010/main" val="36534715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مربع نص 10"/>
          <p:cNvSpPr txBox="1"/>
          <p:nvPr/>
        </p:nvSpPr>
        <p:spPr>
          <a:xfrm>
            <a:off x="4343400" y="533400"/>
            <a:ext cx="4267200" cy="5632311"/>
          </a:xfrm>
          <a:prstGeom prst="rect">
            <a:avLst/>
          </a:prstGeom>
          <a:noFill/>
        </p:spPr>
        <p:txBody>
          <a:bodyPr wrap="square" rtlCol="1">
            <a:spAutoFit/>
          </a:bodyPr>
          <a:lstStyle/>
          <a:p>
            <a:pPr algn="just" rtl="1"/>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مثل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هذا الإنسان اللاانسانى شخص لم يجد الحب بل واجه  القسوة من أقرب الناس إليه فأصبح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لا يعرف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الرحمة وليس لديه حساسية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اجتماعية،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كما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أنه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لا يشعر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بإنسانية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البشر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الذين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لم يرحموا إنسانيته في طفولته وغالبا ما يسعده إن يجعل الناس غير سعداء لأن رؤيته للسعادة والحب الذي حرم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منها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 طفولته تضايقه وتقلقه </a:t>
            </a:r>
            <a:r>
              <a:rPr lang="ar-SA" sz="2400" dirty="0" smtClean="0">
                <a:latin typeface="Arial Unicode MS" pitchFamily="34" charset="-128"/>
                <a:ea typeface="Arial Unicode MS" pitchFamily="34" charset="-128"/>
                <a:cs typeface="Arial Unicode MS" pitchFamily="34" charset="-128"/>
              </a:rPr>
              <a:t>. </a:t>
            </a:r>
            <a:endParaRPr lang="ar-SA" sz="2400" dirty="0">
              <a:latin typeface="Arial Unicode MS" pitchFamily="34" charset="-128"/>
              <a:ea typeface="Arial Unicode MS" pitchFamily="34" charset="-128"/>
              <a:cs typeface="Arial Unicode MS" pitchFamily="34" charset="-128"/>
            </a:endParaRPr>
          </a:p>
        </p:txBody>
      </p:sp>
      <p:pic>
        <p:nvPicPr>
          <p:cNvPr id="22534" name="Picture 6" descr="http://sphotos-d.ak.fbcdn.net/hphotos-ak-snc6/207907_194065213969706_3906656_n.jpg"/>
          <p:cNvPicPr>
            <a:picLocks noChangeAspect="1" noChangeArrowheads="1"/>
          </p:cNvPicPr>
          <p:nvPr/>
        </p:nvPicPr>
        <p:blipFill>
          <a:blip r:embed="rId2"/>
          <a:srcRect/>
          <a:stretch>
            <a:fillRect/>
          </a:stretch>
        </p:blipFill>
        <p:spPr bwMode="auto">
          <a:xfrm>
            <a:off x="990600" y="228600"/>
            <a:ext cx="3048000" cy="4800600"/>
          </a:xfrm>
          <a:prstGeom prst="rect">
            <a:avLst/>
          </a:prstGeom>
          <a:noFill/>
        </p:spPr>
      </p:pic>
    </p:spTree>
    <p:extLst>
      <p:ext uri="{BB962C8B-B14F-4D97-AF65-F5344CB8AC3E}">
        <p14:creationId xmlns:p14="http://schemas.microsoft.com/office/powerpoint/2010/main" val="7093628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
          </p:nvPr>
        </p:nvSpPr>
        <p:spPr>
          <a:xfrm>
            <a:off x="304800" y="914400"/>
            <a:ext cx="8153400" cy="4876800"/>
          </a:xfrm>
        </p:spPr>
        <p:txBody>
          <a:bodyPr>
            <a:noAutofit/>
          </a:bodyPr>
          <a:lstStyle/>
          <a:p>
            <a:pPr algn="just">
              <a:lnSpc>
                <a:spcPct val="150000"/>
              </a:lnSpc>
              <a:buNone/>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هذا ويشترك اتجاه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إثارة الألم النفسي </a:t>
            </a:r>
            <a:r>
              <a:rPr lang="ar-SA" sz="3600" b="1" dirty="0" err="1"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وإتجاه</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القسوة في أنهما يعتمدان على العقاب كمحور أساسي في تنشئة الطفل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وتطبيعه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اجتماعيا –ويتضح أن العقاب في الحالة الثانية (القسوة) هو من نوع العقاب البدني المادي الذي تنعكس آثاره على الغير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وممتلكاتهم</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بينما العقاب في الحالة الأولى – إثارة الألم النفسي – عقاباً نفسياً تنعكس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أثاره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على ذلك الطفل.</a:t>
            </a:r>
            <a:endParaRPr lang="en-US"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6" name="Rectangle 5"/>
          <p:cNvSpPr/>
          <p:nvPr/>
        </p:nvSpPr>
        <p:spPr>
          <a:xfrm>
            <a:off x="853440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0"/>
            <a:ext cx="228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2728733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
          </p:nvPr>
        </p:nvSpPr>
        <p:spPr>
          <a:xfrm>
            <a:off x="228600" y="838200"/>
            <a:ext cx="8305800" cy="4876800"/>
          </a:xfrm>
        </p:spPr>
        <p:txBody>
          <a:bodyPr>
            <a:normAutofit/>
          </a:bodyPr>
          <a:lstStyle/>
          <a:p>
            <a:pPr algn="just" rtl="1">
              <a:lnSpc>
                <a:spcPct val="200000"/>
              </a:lnSpc>
              <a:buNone/>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وقد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أثبتت البحوث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والدراسات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التي أجريت في مجال التنشئة الإجتماعية أن كل نمط من هذين النمطين يترتب عليه آثار في سلوك الفرد و شخصيته تختلف عما يمكن أن يترتب على النمط الآخر .</a:t>
            </a:r>
            <a:endParaRPr lang="en-US"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6" name="Rectangle 5"/>
          <p:cNvSpPr/>
          <p:nvPr/>
        </p:nvSpPr>
        <p:spPr>
          <a:xfrm>
            <a:off x="853440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0"/>
            <a:ext cx="228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0656488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0" y="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a:xfrm>
            <a:off x="1676400" y="762000"/>
            <a:ext cx="7046913" cy="1362075"/>
          </a:xfrm>
        </p:spPr>
        <p:txBody>
          <a:bodyPr>
            <a:normAutofit/>
          </a:bodyPr>
          <a:lstStyle/>
          <a:p>
            <a:pPr algn="ctr" rtl="1"/>
            <a:r>
              <a:rPr lang="ar-SA" sz="7200"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7- اتجاه التذبذب</a:t>
            </a:r>
            <a:endParaRPr lang="en-US" sz="7200"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p:txBody>
      </p:sp>
      <p:sp>
        <p:nvSpPr>
          <p:cNvPr id="5" name="Text Placeholder 4"/>
          <p:cNvSpPr>
            <a:spLocks noGrp="1"/>
          </p:cNvSpPr>
          <p:nvPr>
            <p:ph type="body" idx="1"/>
          </p:nvPr>
        </p:nvSpPr>
        <p:spPr>
          <a:xfrm>
            <a:off x="1828800" y="2362200"/>
            <a:ext cx="7010400" cy="3124200"/>
          </a:xfrm>
        </p:spPr>
        <p:txBody>
          <a:bodyPr>
            <a:normAutofit fontScale="25000" lnSpcReduction="20000"/>
          </a:bodyPr>
          <a:lstStyle/>
          <a:p>
            <a:pPr algn="r" rtl="1"/>
            <a:endParaRPr lang="ar-SA" sz="4800" b="1" dirty="0" smtClean="0">
              <a:latin typeface="Arial Unicode MS" pitchFamily="34" charset="-128"/>
              <a:ea typeface="Arial Unicode MS" pitchFamily="34" charset="-128"/>
              <a:cs typeface="Arial Unicode MS" pitchFamily="34" charset="-128"/>
            </a:endParaRPr>
          </a:p>
          <a:p>
            <a:pPr marL="533400" indent="-520700" algn="just" rtl="1">
              <a:lnSpc>
                <a:spcPct val="220000"/>
              </a:lnSpc>
              <a:buFont typeface="Arial" pitchFamily="34" charset="0"/>
              <a:buChar char="•"/>
            </a:pPr>
            <a:r>
              <a:rPr lang="ar-SA" sz="144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س</a:t>
            </a:r>
            <a:r>
              <a:rPr lang="ar-SA" sz="144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ما المقصود بالتذبذب ؟</a:t>
            </a:r>
          </a:p>
          <a:p>
            <a:pPr marL="533400" indent="-520700" algn="just" rtl="1">
              <a:buFont typeface="Arial" pitchFamily="34" charset="0"/>
              <a:buChar char="•"/>
            </a:pPr>
            <a:r>
              <a:rPr lang="ar-SA" sz="144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س/ ما </a:t>
            </a:r>
            <a:r>
              <a:rPr lang="ar-SA" sz="144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الجوانب </a:t>
            </a:r>
            <a:r>
              <a:rPr lang="ar-SA" sz="144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السلبية على </a:t>
            </a:r>
            <a:r>
              <a:rPr lang="ar-SA" sz="144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شخصية </a:t>
            </a:r>
            <a:r>
              <a:rPr lang="ar-SA" sz="144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الطفل من هذا الاتجاه ؟ </a:t>
            </a:r>
          </a:p>
          <a:p>
            <a:pPr algn="r" rtl="1"/>
            <a:r>
              <a:rPr lang="ar-SA" sz="144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p>
          <a:p>
            <a:pPr algn="r" rtl="1"/>
            <a:r>
              <a:rPr lang="ar-SA" sz="4800" b="1" dirty="0" smtClean="0">
                <a:latin typeface="Arial Unicode MS" pitchFamily="34" charset="-128"/>
                <a:ea typeface="Arial Unicode MS" pitchFamily="34" charset="-128"/>
                <a:cs typeface="Arial Unicode MS" pitchFamily="34" charset="-128"/>
              </a:rPr>
              <a:t> </a:t>
            </a:r>
            <a:endParaRPr lang="en-US" sz="4800" b="1" dirty="0">
              <a:latin typeface="Arial Unicode MS" pitchFamily="34" charset="-128"/>
              <a:ea typeface="Arial Unicode MS" pitchFamily="34" charset="-128"/>
              <a:cs typeface="Arial Unicode MS" pitchFamily="34" charset="-128"/>
            </a:endParaRPr>
          </a:p>
        </p:txBody>
      </p:sp>
      <p:pic>
        <p:nvPicPr>
          <p:cNvPr id="6" name="Picture 2" descr="C:\Users\vaio\Downloads\KIDS\hugging.jpg"/>
          <p:cNvPicPr>
            <a:picLocks noChangeAspect="1" noChangeArrowheads="1"/>
          </p:cNvPicPr>
          <p:nvPr/>
        </p:nvPicPr>
        <p:blipFill>
          <a:blip r:embed="rId2" cstate="print"/>
          <a:srcRect/>
          <a:stretch>
            <a:fillRect/>
          </a:stretch>
        </p:blipFill>
        <p:spPr bwMode="auto">
          <a:xfrm>
            <a:off x="0" y="0"/>
            <a:ext cx="1371600" cy="1371600"/>
          </a:xfrm>
          <a:prstGeom prst="rect">
            <a:avLst/>
          </a:prstGeom>
          <a:noFill/>
        </p:spPr>
      </p:pic>
      <p:pic>
        <p:nvPicPr>
          <p:cNvPr id="7" name="Picture 3" descr="C:\Users\vaio\Downloads\KIDS\polls_scolding_0345_424529_poll_xlarge.jpeg"/>
          <p:cNvPicPr>
            <a:picLocks noChangeAspect="1" noChangeArrowheads="1"/>
          </p:cNvPicPr>
          <p:nvPr/>
        </p:nvPicPr>
        <p:blipFill>
          <a:blip r:embed="rId3" cstate="print"/>
          <a:srcRect/>
          <a:stretch>
            <a:fillRect/>
          </a:stretch>
        </p:blipFill>
        <p:spPr bwMode="auto">
          <a:xfrm>
            <a:off x="0" y="1371600"/>
            <a:ext cx="1367648" cy="1371600"/>
          </a:xfrm>
          <a:prstGeom prst="rect">
            <a:avLst/>
          </a:prstGeom>
          <a:noFill/>
        </p:spPr>
      </p:pic>
      <p:pic>
        <p:nvPicPr>
          <p:cNvPr id="8" name="Picture 4" descr="C:\Users\vaio\Downloads\KIDS\amd_kid.jpg"/>
          <p:cNvPicPr>
            <a:picLocks noChangeAspect="1" noChangeArrowheads="1"/>
          </p:cNvPicPr>
          <p:nvPr/>
        </p:nvPicPr>
        <p:blipFill>
          <a:blip r:embed="rId4" cstate="print"/>
          <a:srcRect/>
          <a:stretch>
            <a:fillRect/>
          </a:stretch>
        </p:blipFill>
        <p:spPr bwMode="auto">
          <a:xfrm>
            <a:off x="0" y="2743200"/>
            <a:ext cx="1371600" cy="1371600"/>
          </a:xfrm>
          <a:prstGeom prst="rect">
            <a:avLst/>
          </a:prstGeom>
          <a:noFill/>
        </p:spPr>
      </p:pic>
      <p:pic>
        <p:nvPicPr>
          <p:cNvPr id="10" name="Picture 6" descr="C:\Users\vaio\Downloads\KIDS\388c96e032.jpg"/>
          <p:cNvPicPr>
            <a:picLocks noChangeAspect="1" noChangeArrowheads="1"/>
          </p:cNvPicPr>
          <p:nvPr/>
        </p:nvPicPr>
        <p:blipFill>
          <a:blip r:embed="rId5" cstate="print"/>
          <a:srcRect/>
          <a:stretch>
            <a:fillRect/>
          </a:stretch>
        </p:blipFill>
        <p:spPr bwMode="auto">
          <a:xfrm>
            <a:off x="0" y="5321808"/>
            <a:ext cx="1371600" cy="1536192"/>
          </a:xfrm>
          <a:prstGeom prst="rect">
            <a:avLst/>
          </a:prstGeom>
          <a:noFill/>
        </p:spPr>
      </p:pic>
      <p:pic>
        <p:nvPicPr>
          <p:cNvPr id="9" name="Picture 5" descr="C:\Users\vaio\Downloads\KIDS\87473khleeg.jpg"/>
          <p:cNvPicPr>
            <a:picLocks noChangeAspect="1" noChangeArrowheads="1"/>
          </p:cNvPicPr>
          <p:nvPr/>
        </p:nvPicPr>
        <p:blipFill>
          <a:blip r:embed="rId6" cstate="print"/>
          <a:srcRect/>
          <a:stretch>
            <a:fillRect/>
          </a:stretch>
        </p:blipFill>
        <p:spPr bwMode="auto">
          <a:xfrm>
            <a:off x="0" y="4114800"/>
            <a:ext cx="1371600" cy="1371600"/>
          </a:xfrm>
          <a:prstGeom prst="rect">
            <a:avLst/>
          </a:prstGeom>
          <a:noFill/>
        </p:spPr>
      </p:pic>
    </p:spTree>
    <p:extLst>
      <p:ext uri="{BB962C8B-B14F-4D97-AF65-F5344CB8AC3E}">
        <p14:creationId xmlns:p14="http://schemas.microsoft.com/office/powerpoint/2010/main" val="17432882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 calcmode="lin" valueType="num">
                                      <p:cBhvr additive="base">
                                        <p:cTn id="12"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 calcmode="lin" valueType="num">
                                      <p:cBhvr additive="base">
                                        <p:cTn id="17"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 calcmode="lin" valueType="num">
                                      <p:cBhvr additive="base">
                                        <p:cTn id="22"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 calcmode="lin" valueType="num">
                                      <p:cBhvr additive="base">
                                        <p:cTn id="27"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
          </p:nvPr>
        </p:nvSpPr>
        <p:spPr>
          <a:xfrm>
            <a:off x="762000" y="304800"/>
            <a:ext cx="8229600" cy="5821363"/>
          </a:xfrm>
        </p:spPr>
        <p:txBody>
          <a:bodyPr>
            <a:normAutofit lnSpcReduction="10000"/>
          </a:bodyPr>
          <a:lstStyle/>
          <a:p>
            <a:pPr algn="just" rtl="1">
              <a:buFont typeface="Arial" charset="0"/>
              <a:buChar char="•"/>
            </a:pPr>
            <a:r>
              <a:rPr lang="ar-SA" sz="2800" b="1" dirty="0" smtClean="0">
                <a:latin typeface="Arial Unicode MS" pitchFamily="34" charset="-128"/>
                <a:ea typeface="Arial Unicode MS" pitchFamily="34" charset="-128"/>
                <a:cs typeface="Arial Unicode MS" pitchFamily="34" charset="-128"/>
              </a:rPr>
              <a:t> </a:t>
            </a:r>
            <a:r>
              <a:rPr lang="ar-SA" sz="2800" b="1" u="sng" dirty="0" smtClean="0">
                <a:solidFill>
                  <a:srgbClr val="C00000"/>
                </a:solidFill>
                <a:latin typeface="Arial Unicode MS" pitchFamily="34" charset="-128"/>
                <a:ea typeface="Arial Unicode MS" pitchFamily="34" charset="-128"/>
                <a:cs typeface="Arial Unicode MS" pitchFamily="34" charset="-128"/>
              </a:rPr>
              <a:t>يتضمن هذا الاتجاه </a:t>
            </a:r>
            <a:r>
              <a:rPr lang="ar-SA" sz="2800" b="1" dirty="0" smtClean="0">
                <a:solidFill>
                  <a:srgbClr val="C00000"/>
                </a:solidFill>
                <a:latin typeface="Arial Unicode MS" pitchFamily="34" charset="-128"/>
                <a:ea typeface="Arial Unicode MS" pitchFamily="34" charset="-128"/>
                <a:cs typeface="Arial Unicode MS" pitchFamily="34" charset="-128"/>
              </a:rPr>
              <a:t>: </a:t>
            </a:r>
          </a:p>
          <a:p>
            <a:pPr algn="just" rtl="1">
              <a:buFont typeface="Arial" charset="0"/>
              <a:buChar char="•"/>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عدم إستقرار الأب أو الأم من حيث استخدام أساليب الثواب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والعقاب</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وهذا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يعني أن سلوكاً معيناً يثاب عليه الطفل مرة ويعاقب عليه مرة أخرى.</a:t>
            </a:r>
          </a:p>
          <a:p>
            <a:pPr algn="just" rtl="1">
              <a:buFont typeface="Arial" charset="0"/>
              <a:buChar char="•"/>
            </a:pP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buFont typeface="Arial" charset="0"/>
              <a:buChar char="•"/>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حيرة الأم نفسها إزاء بعض ما يمكن أن يصدر عن الطفل من سلوك بحيث لا تدري متى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يثاب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الطفل ومتى تعاقبه.</a:t>
            </a:r>
          </a:p>
          <a:p>
            <a:pPr algn="just" rtl="1">
              <a:buFont typeface="Arial" charset="0"/>
              <a:buChar char="•"/>
            </a:pP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buFont typeface="Arial" charset="0"/>
              <a:buChar char="•"/>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التباعد بين إتجاه كل من الأب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والأم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 تنشئة الطفل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وتطبيعه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إجتماعياً.</a:t>
            </a: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0732638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
          </p:nvPr>
        </p:nvSpPr>
        <p:spPr>
          <a:xfrm>
            <a:off x="762000" y="304801"/>
            <a:ext cx="8229600" cy="5638800"/>
          </a:xfrm>
        </p:spPr>
        <p:txBody>
          <a:bodyPr>
            <a:normAutofit/>
          </a:bodyPr>
          <a:lstStyle/>
          <a:p>
            <a:pPr algn="just" rtl="1">
              <a:buClrTx/>
              <a:buFont typeface="Arial" pitchFamily="34" charset="0"/>
              <a:buChar char="•"/>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هناك أمثلة متعددة لأساليب المعاملة الوالدية للأبناء تعبر عن هذا الإتجاه.</a:t>
            </a:r>
          </a:p>
          <a:p>
            <a:pPr marL="0" indent="0" algn="just">
              <a:buClrTx/>
              <a:buNone/>
            </a:pPr>
            <a:r>
              <a:rPr lang="ar-SA" sz="36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منها:</a:t>
            </a:r>
          </a:p>
          <a:p>
            <a:pPr algn="just" rtl="1">
              <a:buClrTx/>
              <a:buFont typeface="Arial" pitchFamily="34" charset="0"/>
              <a:buChar char="•"/>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الأم في حالة قيامها بأعمال التنظيف المنزلية تطلب منه الخروج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واللعب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مع أبناء الجيران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الذين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أمرته بعدم اللعب معهم من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قبل،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فالأم تمتدح السلوك من الطفل في موقف وتذم السلوك نفسه في موقف آخر، فالطفل لا يستطيع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التمييز، لماذا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امتدح على هذا السلوك مرة وعوقب على نفس السلوك مرة أخرى،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وقد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يكون هذا التذبذب نتيجة إختلاف الأب و الأم في معاملة الطفل</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2799516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
          </p:nvPr>
        </p:nvSpPr>
        <p:spPr>
          <a:xfrm>
            <a:off x="762000" y="304800"/>
            <a:ext cx="8229600" cy="5821363"/>
          </a:xfrm>
        </p:spPr>
        <p:txBody>
          <a:bodyPr>
            <a:normAutofit/>
          </a:bodyPr>
          <a:lstStyle/>
          <a:p>
            <a:pPr algn="just" rtl="1">
              <a:buClrTx/>
              <a:buFont typeface="Arial" pitchFamily="34" charset="0"/>
              <a:buChar char="•"/>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هناك أمثلة متعددة لأساليب المعاملة الوالدية للأبناء تعبر عن هذا الإتجاه.</a:t>
            </a:r>
          </a:p>
          <a:p>
            <a:pPr marL="0" indent="0" algn="just">
              <a:buClrTx/>
              <a:buNone/>
            </a:pPr>
            <a:r>
              <a:rPr lang="ar-SA" sz="36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مثال آخر: </a:t>
            </a:r>
            <a:endParaRPr lang="ar-SA" sz="36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buClrTx/>
              <a:buFont typeface="Arial" pitchFamily="34" charset="0"/>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الطفل عندما يبدأ في تعلم الكلام ويسب أباه أو أمه فإنهما لا ينبهانه الى أن ذلك خطأ أو عيب ، بل قد يضحكان لذلك السلوك ولكن إذا كرر الطفل هذا السلوك في وجود زوار فإن الأبوين أو أحدهما يعاقب الطفل على هذا السلوك ، وهنا نجد الطفل في حيرة من أمره لأنه لا يعرف السبب في ضحك الأبوين مرة أو معاقبته مرة أخرى على نفس السلوك.</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7634595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
          </p:nvPr>
        </p:nvSpPr>
        <p:spPr>
          <a:xfrm>
            <a:off x="2819400" y="533400"/>
            <a:ext cx="6172200" cy="5105400"/>
          </a:xfrm>
        </p:spPr>
        <p:txBody>
          <a:bodyPr>
            <a:normAutofit/>
          </a:bodyPr>
          <a:lstStyle/>
          <a:p>
            <a:pPr algn="just" rtl="1">
              <a:buClrTx/>
              <a:buFont typeface="Arial" pitchFamily="34" charset="0"/>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الأم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تعتبر مصدر الحب والحنان للطفل بينما الأب هو مصدر للقسوة والعقاب والشدة للطفل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p>
          <a:p>
            <a:pPr algn="just" rtl="1">
              <a:buClrTx/>
              <a:buFont typeface="Arial" pitchFamily="34" charset="0"/>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وكثيراً ما نسمع الرجال يقولون لزوجاتهم عبارة شائعة « أنا أكسر وأنت تصلحي» لأن مفهوم الرجولة عند الغالبية من الجنسين هو القسوة والشدة والعقاب دون الاهتمام بالآثار السيئة لمثل هذا الاختلاف في المعاملة من الأب والأم على شخصية الطفل الصغير. </a:t>
            </a:r>
            <a:endParaRPr lang="ar-SA" sz="2800" dirty="0" smtClean="0">
              <a:latin typeface="Arial Unicode MS" pitchFamily="34" charset="-128"/>
              <a:ea typeface="Arial Unicode MS" pitchFamily="34" charset="-128"/>
              <a:cs typeface="Arial Unicode MS" pitchFamily="34" charset="-128"/>
            </a:endParaRP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صورة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43000"/>
            <a:ext cx="2743200" cy="5105400"/>
          </a:xfrm>
          <a:prstGeom prst="rect">
            <a:avLst/>
          </a:prstGeom>
        </p:spPr>
      </p:pic>
    </p:spTree>
    <p:extLst>
      <p:ext uri="{BB962C8B-B14F-4D97-AF65-F5344CB8AC3E}">
        <p14:creationId xmlns:p14="http://schemas.microsoft.com/office/powerpoint/2010/main" val="47634595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609600" y="274638"/>
            <a:ext cx="8534400" cy="944562"/>
          </a:xfrm>
        </p:spPr>
        <p:txBody>
          <a:bodyPr>
            <a:noAutofit/>
          </a:bodyPr>
          <a:lstStyle/>
          <a:p>
            <a:pPr algn="r"/>
            <a:r>
              <a:rPr lang="en-US" sz="2800" b="1" u="sng" dirty="0" smtClean="0">
                <a:latin typeface="Arial Unicode MS" pitchFamily="34" charset="-128"/>
                <a:ea typeface="Arial Unicode MS" pitchFamily="34" charset="-128"/>
                <a:cs typeface="Arial Unicode MS" pitchFamily="34" charset="-128"/>
              </a:rPr>
              <a:t> </a:t>
            </a:r>
            <a:r>
              <a:rPr lang="ar-SA" sz="2800" b="1" u="sng" dirty="0" smtClean="0">
                <a:solidFill>
                  <a:srgbClr val="FF0000"/>
                </a:solidFill>
                <a:latin typeface="Arial Unicode MS" pitchFamily="34" charset="-128"/>
                <a:ea typeface="Arial Unicode MS" pitchFamily="34" charset="-128"/>
                <a:cs typeface="Arial Unicode MS" pitchFamily="34" charset="-128"/>
              </a:rPr>
              <a:t>ما نمط الشخصية التي تعرضت لهذا الاسلوب  ؟ </a:t>
            </a:r>
            <a:br>
              <a:rPr lang="ar-SA" sz="2800" b="1" u="sng" dirty="0" smtClean="0">
                <a:solidFill>
                  <a:srgbClr val="FF0000"/>
                </a:solidFill>
                <a:latin typeface="Arial Unicode MS" pitchFamily="34" charset="-128"/>
                <a:ea typeface="Arial Unicode MS" pitchFamily="34" charset="-128"/>
                <a:cs typeface="Arial Unicode MS" pitchFamily="34" charset="-128"/>
              </a:rPr>
            </a:br>
            <a:r>
              <a:rPr lang="ar-SA" sz="2800" b="1" u="sng" dirty="0" smtClean="0">
                <a:solidFill>
                  <a:srgbClr val="FF0000"/>
                </a:solidFill>
                <a:latin typeface="Arial Unicode MS" pitchFamily="34" charset="-128"/>
                <a:ea typeface="Arial Unicode MS" pitchFamily="34" charset="-128"/>
                <a:cs typeface="Arial Unicode MS" pitchFamily="34" charset="-128"/>
              </a:rPr>
              <a:t>ما الجوانب السلبية على شخصية الطفل لهذا الإتجاه؟</a:t>
            </a:r>
            <a:endParaRPr lang="en-US" sz="2800" b="1" u="sng" dirty="0">
              <a:solidFill>
                <a:srgbClr val="FF0000"/>
              </a:solidFill>
              <a:latin typeface="Arial Unicode MS" pitchFamily="34" charset="-128"/>
              <a:ea typeface="Arial Unicode MS" pitchFamily="34" charset="-128"/>
              <a:cs typeface="Arial Unicode MS" pitchFamily="34" charset="-128"/>
            </a:endParaRPr>
          </a:p>
        </p:txBody>
      </p:sp>
      <p:sp>
        <p:nvSpPr>
          <p:cNvPr id="5" name="Content Placeholder 4"/>
          <p:cNvSpPr>
            <a:spLocks noGrp="1"/>
          </p:cNvSpPr>
          <p:nvPr>
            <p:ph sz="quarter" idx="1"/>
          </p:nvPr>
        </p:nvSpPr>
        <p:spPr>
          <a:xfrm>
            <a:off x="762000" y="1295400"/>
            <a:ext cx="8229600" cy="4800600"/>
          </a:xfrm>
        </p:spPr>
        <p:txBody>
          <a:bodyPr>
            <a:normAutofit/>
          </a:bodyPr>
          <a:lstStyle/>
          <a:p>
            <a:pPr algn="just" rtl="1">
              <a:buNone/>
            </a:pPr>
            <a:r>
              <a:rPr lang="ar-SA" sz="3600" b="1" u="sng"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يترتب على هذا الإتجاه نواحي متعددة منها:</a:t>
            </a:r>
          </a:p>
          <a:p>
            <a:pPr algn="just" rtl="1"/>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تكون شخصية الطفل متقلبة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وازدواجية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منقسمة على نفسها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وهي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موجودة في حياتنا اليومية.</a:t>
            </a:r>
          </a:p>
          <a:p>
            <a:pPr algn="just" rtl="1"/>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حيث نجد أن الطفل الذي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عانى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 التذبذب في معاملته يكبر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وغالباً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 يصبح مذبذباً مزدوج الشخصية هو الآخر في معاملته مع الناس، فمثلاً عندما يتزوج تكون معاملته لزوجته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متذبذبة، نجده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يعاملها برفق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وحنان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مرة،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وأخرى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ينقلب في معاملتها على النقيض دون وجود أي أسباب أو مبررات لهذا التذبذب.</a:t>
            </a: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0276265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
          </p:nvPr>
        </p:nvSpPr>
        <p:spPr>
          <a:xfrm>
            <a:off x="2743200" y="381000"/>
            <a:ext cx="6248400" cy="5745163"/>
          </a:xfrm>
        </p:spPr>
        <p:txBody>
          <a:bodyPr>
            <a:normAutofit fontScale="92500" lnSpcReduction="20000"/>
          </a:bodyPr>
          <a:lstStyle/>
          <a:p>
            <a:pPr algn="just" rtl="1">
              <a:lnSpc>
                <a:spcPct val="170000"/>
              </a:lnSpc>
              <a:buFont typeface="Arial" charset="0"/>
              <a:buChar char="•"/>
            </a:pPr>
            <a:r>
              <a:rPr lang="ar-SA" sz="39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كما قد يكون مع أسرته في غاية البخل </a:t>
            </a:r>
            <a:r>
              <a:rPr lang="ar-SA" sz="39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والتدقيق </a:t>
            </a:r>
            <a:r>
              <a:rPr lang="ar-SA" sz="39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 حساباته، </a:t>
            </a:r>
            <a:r>
              <a:rPr lang="ar-SA" sz="39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ودائم </a:t>
            </a:r>
            <a:r>
              <a:rPr lang="ar-SA" sz="39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التكشير، </a:t>
            </a:r>
            <a:r>
              <a:rPr lang="ar-SA" sz="39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ولكنه </a:t>
            </a:r>
            <a:r>
              <a:rPr lang="ar-SA" sz="39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مع أصدقائه شخص كريم متسامح ضاحك باسم</a:t>
            </a:r>
            <a:r>
              <a:rPr lang="ar-SA" sz="39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p>
          <a:p>
            <a:pPr algn="just" rtl="1">
              <a:lnSpc>
                <a:spcPct val="170000"/>
              </a:lnSpc>
              <a:buFont typeface="Arial" charset="0"/>
              <a:buChar char="•"/>
            </a:pPr>
            <a:endParaRPr lang="ar-SA" sz="11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lnSpc>
                <a:spcPct val="170000"/>
              </a:lnSpc>
              <a:buFont typeface="Arial" charset="0"/>
              <a:buChar char="•"/>
            </a:pPr>
            <a:r>
              <a:rPr lang="ar-SA" sz="39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كما نجده يسمح لأبناءه بسلوك وتصرفات معينة ثم في مرات أخرى يعاقبهم </a:t>
            </a:r>
            <a:r>
              <a:rPr lang="ar-SA" sz="39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ويؤنبهم ويمنعهم </a:t>
            </a:r>
            <a:r>
              <a:rPr lang="ar-SA" sz="39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عما سمح لهم به من قبل دون مبررات لتناقض سلوكه معهم</a:t>
            </a:r>
            <a:r>
              <a:rPr lang="ar-SA" sz="39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2800" dirty="0" smtClean="0">
              <a:latin typeface="Arial Unicode MS" pitchFamily="34" charset="-128"/>
              <a:ea typeface="Arial Unicode MS" pitchFamily="34" charset="-128"/>
              <a:cs typeface="Arial Unicode MS" pitchFamily="34" charset="-128"/>
            </a:endParaRP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400" y="1676400"/>
            <a:ext cx="2641600" cy="2895600"/>
          </a:xfrm>
          <a:prstGeom prst="rect">
            <a:avLst/>
          </a:prstGeom>
        </p:spPr>
      </p:pic>
    </p:spTree>
    <p:extLst>
      <p:ext uri="{BB962C8B-B14F-4D97-AF65-F5344CB8AC3E}">
        <p14:creationId xmlns:p14="http://schemas.microsoft.com/office/powerpoint/2010/main" val="203996485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
          </p:nvPr>
        </p:nvSpPr>
        <p:spPr>
          <a:xfrm>
            <a:off x="2667000" y="990600"/>
            <a:ext cx="6248400" cy="5257799"/>
          </a:xfrm>
        </p:spPr>
        <p:txBody>
          <a:bodyPr>
            <a:noAutofit/>
          </a:bodyPr>
          <a:lstStyle/>
          <a:p>
            <a:pPr algn="just" rtl="1">
              <a:buFont typeface="Arial" charset="0"/>
              <a:buChar char="•"/>
            </a:pPr>
            <a:r>
              <a:rPr lang="ar-SA" sz="40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وقد </a:t>
            </a:r>
            <a:r>
              <a:rPr lang="ar-SA" sz="40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يكون مع أبنائه يفضل جنس على جنس وغالباً ما يكون هذا التفضيل في جانب الجنس الذي منحه الحب والحنان في طفولته </a:t>
            </a:r>
            <a:r>
              <a:rPr lang="ar-SA" sz="40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(الأب </a:t>
            </a:r>
            <a:r>
              <a:rPr lang="ar-SA" sz="40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أو الأم ) ثم هو على النقيض مع ذلك مع أبنائه من الجنس الذي </a:t>
            </a:r>
            <a:r>
              <a:rPr lang="ar-SA" sz="40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حرمه </a:t>
            </a:r>
            <a:r>
              <a:rPr lang="ar-SA" sz="40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الحب </a:t>
            </a:r>
            <a:r>
              <a:rPr lang="ar-SA" sz="40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والحنان، </a:t>
            </a:r>
            <a:r>
              <a:rPr lang="ar-SA" sz="40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وهكذا يظل التذبذب والازدواجية </a:t>
            </a:r>
            <a:r>
              <a:rPr lang="ar-SA" sz="40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سمة </a:t>
            </a:r>
            <a:r>
              <a:rPr lang="ar-SA" sz="40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مميزة لهذه الشخصية </a:t>
            </a:r>
            <a:r>
              <a:rPr lang="ar-SA" sz="40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3200" dirty="0" smtClean="0">
              <a:latin typeface="Arial Unicode MS" pitchFamily="34" charset="-128"/>
              <a:ea typeface="Arial Unicode MS" pitchFamily="34" charset="-128"/>
              <a:cs typeface="Arial Unicode MS" pitchFamily="34" charset="-128"/>
            </a:endParaRP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400" y="1828800"/>
            <a:ext cx="2641600" cy="2743200"/>
          </a:xfrm>
          <a:prstGeom prst="rect">
            <a:avLst/>
          </a:prstGeom>
        </p:spPr>
      </p:pic>
    </p:spTree>
    <p:extLst>
      <p:ext uri="{BB962C8B-B14F-4D97-AF65-F5344CB8AC3E}">
        <p14:creationId xmlns:p14="http://schemas.microsoft.com/office/powerpoint/2010/main" val="213586291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0" y="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a:xfrm>
            <a:off x="1447800" y="838200"/>
            <a:ext cx="7046913" cy="1362075"/>
          </a:xfrm>
        </p:spPr>
        <p:txBody>
          <a:bodyPr>
            <a:normAutofit/>
          </a:bodyPr>
          <a:lstStyle/>
          <a:p>
            <a:pPr algn="ctr" rtl="1"/>
            <a:r>
              <a:rPr lang="ar-SA" sz="6600"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8- اتجاه التفرقة</a:t>
            </a:r>
            <a:endParaRPr lang="en-US" sz="6600"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pic>
        <p:nvPicPr>
          <p:cNvPr id="6" name="Picture 2" descr="C:\Users\vaio\Downloads\KIDS\hugging.jpg"/>
          <p:cNvPicPr>
            <a:picLocks noChangeAspect="1" noChangeArrowheads="1"/>
          </p:cNvPicPr>
          <p:nvPr/>
        </p:nvPicPr>
        <p:blipFill>
          <a:blip r:embed="rId2" cstate="print"/>
          <a:srcRect/>
          <a:stretch>
            <a:fillRect/>
          </a:stretch>
        </p:blipFill>
        <p:spPr bwMode="auto">
          <a:xfrm>
            <a:off x="0" y="0"/>
            <a:ext cx="1371600" cy="1371600"/>
          </a:xfrm>
          <a:prstGeom prst="rect">
            <a:avLst/>
          </a:prstGeom>
          <a:noFill/>
        </p:spPr>
      </p:pic>
      <p:pic>
        <p:nvPicPr>
          <p:cNvPr id="7" name="Picture 3" descr="C:\Users\vaio\Downloads\KIDS\polls_scolding_0345_424529_poll_xlarge.jpeg"/>
          <p:cNvPicPr>
            <a:picLocks noChangeAspect="1" noChangeArrowheads="1"/>
          </p:cNvPicPr>
          <p:nvPr/>
        </p:nvPicPr>
        <p:blipFill>
          <a:blip r:embed="rId3" cstate="print"/>
          <a:srcRect/>
          <a:stretch>
            <a:fillRect/>
          </a:stretch>
        </p:blipFill>
        <p:spPr bwMode="auto">
          <a:xfrm>
            <a:off x="0" y="1371600"/>
            <a:ext cx="1367648" cy="1371600"/>
          </a:xfrm>
          <a:prstGeom prst="rect">
            <a:avLst/>
          </a:prstGeom>
          <a:noFill/>
        </p:spPr>
      </p:pic>
      <p:pic>
        <p:nvPicPr>
          <p:cNvPr id="8" name="Picture 4" descr="C:\Users\vaio\Downloads\KIDS\amd_kid.jpg"/>
          <p:cNvPicPr>
            <a:picLocks noChangeAspect="1" noChangeArrowheads="1"/>
          </p:cNvPicPr>
          <p:nvPr/>
        </p:nvPicPr>
        <p:blipFill>
          <a:blip r:embed="rId4" cstate="print"/>
          <a:srcRect/>
          <a:stretch>
            <a:fillRect/>
          </a:stretch>
        </p:blipFill>
        <p:spPr bwMode="auto">
          <a:xfrm>
            <a:off x="0" y="2743200"/>
            <a:ext cx="1371600" cy="1371600"/>
          </a:xfrm>
          <a:prstGeom prst="rect">
            <a:avLst/>
          </a:prstGeom>
          <a:noFill/>
        </p:spPr>
      </p:pic>
      <p:pic>
        <p:nvPicPr>
          <p:cNvPr id="10" name="Picture 6" descr="C:\Users\vaio\Downloads\KIDS\388c96e032.jpg"/>
          <p:cNvPicPr>
            <a:picLocks noChangeAspect="1" noChangeArrowheads="1"/>
          </p:cNvPicPr>
          <p:nvPr/>
        </p:nvPicPr>
        <p:blipFill>
          <a:blip r:embed="rId5" cstate="print"/>
          <a:srcRect/>
          <a:stretch>
            <a:fillRect/>
          </a:stretch>
        </p:blipFill>
        <p:spPr bwMode="auto">
          <a:xfrm>
            <a:off x="0" y="5321808"/>
            <a:ext cx="1371600" cy="1536192"/>
          </a:xfrm>
          <a:prstGeom prst="rect">
            <a:avLst/>
          </a:prstGeom>
          <a:noFill/>
        </p:spPr>
      </p:pic>
      <p:pic>
        <p:nvPicPr>
          <p:cNvPr id="9" name="Picture 5" descr="C:\Users\vaio\Downloads\KIDS\87473khleeg.jpg"/>
          <p:cNvPicPr>
            <a:picLocks noChangeAspect="1" noChangeArrowheads="1"/>
          </p:cNvPicPr>
          <p:nvPr/>
        </p:nvPicPr>
        <p:blipFill>
          <a:blip r:embed="rId6" cstate="print"/>
          <a:srcRect/>
          <a:stretch>
            <a:fillRect/>
          </a:stretch>
        </p:blipFill>
        <p:spPr bwMode="auto">
          <a:xfrm>
            <a:off x="0" y="4114800"/>
            <a:ext cx="1371600" cy="1371600"/>
          </a:xfrm>
          <a:prstGeom prst="rect">
            <a:avLst/>
          </a:prstGeom>
          <a:noFill/>
        </p:spPr>
      </p:pic>
      <p:sp>
        <p:nvSpPr>
          <p:cNvPr id="13" name="مربع نص 12"/>
          <p:cNvSpPr txBox="1"/>
          <p:nvPr/>
        </p:nvSpPr>
        <p:spPr>
          <a:xfrm>
            <a:off x="1905000" y="2743200"/>
            <a:ext cx="6324600" cy="2862322"/>
          </a:xfrm>
          <a:prstGeom prst="rect">
            <a:avLst/>
          </a:prstGeom>
          <a:noFill/>
        </p:spPr>
        <p:txBody>
          <a:bodyPr wrap="square" rtlCol="1">
            <a:spAutoFit/>
          </a:bodyPr>
          <a:lstStyle/>
          <a:p>
            <a:pPr marL="571500" indent="-571500" algn="just" rtl="1">
              <a:buFont typeface="Arial" pitchFamily="34" charset="0"/>
              <a:buChar char="•"/>
            </a:pPr>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س</a:t>
            </a: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مالمقصود بالتفرقة ؟ </a:t>
            </a:r>
          </a:p>
          <a:p>
            <a:pPr marL="571500" indent="-571500" algn="just" rtl="1">
              <a:buFont typeface="Arial" pitchFamily="34" charset="0"/>
              <a:buChar char="•"/>
            </a:pPr>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س</a:t>
            </a: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هل تختلف </a:t>
            </a:r>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معايير </a:t>
            </a: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التفرقة بحسب الجنس وترتيب الطفل أو السن ؟ </a:t>
            </a:r>
          </a:p>
          <a:p>
            <a:pPr marL="571500" indent="-571500" algn="just" rtl="1">
              <a:buFont typeface="Arial" pitchFamily="34" charset="0"/>
              <a:buChar char="•"/>
            </a:pP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س/ ما نمط الشخصية التي عانت من </a:t>
            </a:r>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التفرقة </a:t>
            </a: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داخل الأسرة ؟</a:t>
            </a:r>
            <a:r>
              <a:rPr lang="ar-SA" sz="2400" dirty="0" smtClean="0">
                <a:latin typeface="Arial Unicode MS" pitchFamily="34" charset="-128"/>
                <a:ea typeface="Arial Unicode MS" pitchFamily="34" charset="-128"/>
                <a:cs typeface="Arial Unicode MS" pitchFamily="34" charset="-128"/>
              </a:rPr>
              <a:t> </a:t>
            </a:r>
            <a:endParaRPr lang="ar-SA" sz="2400" dirty="0">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6304885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500" fill="hold"/>
                                        <p:tgtEl>
                                          <p:spTgt spid="13"/>
                                        </p:tgtEl>
                                        <p:attrNameLst>
                                          <p:attrName>ppt_x</p:attrName>
                                        </p:attrNameLst>
                                      </p:cBhvr>
                                      <p:tavLst>
                                        <p:tav tm="0">
                                          <p:val>
                                            <p:strVal val="#ppt_x"/>
                                          </p:val>
                                        </p:tav>
                                        <p:tav tm="100000">
                                          <p:val>
                                            <p:strVal val="#ppt_x"/>
                                          </p:val>
                                        </p:tav>
                                      </p:tavLst>
                                    </p:anim>
                                    <p:anim calcmode="lin" valueType="num">
                                      <p:cBhvr additive="base">
                                        <p:cTn id="13"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3"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
          </p:nvPr>
        </p:nvSpPr>
        <p:spPr>
          <a:xfrm>
            <a:off x="2895600" y="1219200"/>
            <a:ext cx="5105400" cy="4419600"/>
          </a:xfrm>
        </p:spPr>
        <p:txBody>
          <a:bodyPr>
            <a:noAutofit/>
          </a:bodyPr>
          <a:lstStyle/>
          <a:p>
            <a:pPr algn="just">
              <a:lnSpc>
                <a:spcPct val="200000"/>
              </a:lnSpc>
              <a:buNone/>
            </a:pPr>
            <a:r>
              <a:rPr lang="ar-SA" sz="2800" dirty="0" smtClean="0">
                <a:latin typeface="Arial Unicode MS" pitchFamily="34" charset="-128"/>
                <a:ea typeface="Arial Unicode MS" pitchFamily="34" charset="-128"/>
                <a:cs typeface="Arial Unicode MS" pitchFamily="34" charset="-128"/>
              </a:rPr>
              <a:t> </a:t>
            </a:r>
            <a:r>
              <a:rPr lang="ar-SA" sz="32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يقصد بأسلوب التفرقة : </a:t>
            </a:r>
          </a:p>
          <a:p>
            <a:pPr algn="just">
              <a:lnSpc>
                <a:spcPct val="200000"/>
              </a:lnSpc>
              <a:buNone/>
            </a:pP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يتمثل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 عدم المساواة بين الأبناء جميعاً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والتفضيل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بينهم بسبب الجنس أو ترتيب المولود أو السن أو أي سبب آخر.</a:t>
            </a:r>
          </a:p>
        </p:txBody>
      </p:sp>
      <p:sp>
        <p:nvSpPr>
          <p:cNvPr id="6" name="Rectangle 5"/>
          <p:cNvSpPr/>
          <p:nvPr/>
        </p:nvSpPr>
        <p:spPr>
          <a:xfrm>
            <a:off x="853440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0"/>
            <a:ext cx="228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صورة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1143000"/>
            <a:ext cx="2667000" cy="4648200"/>
          </a:xfrm>
          <a:prstGeom prst="rect">
            <a:avLst/>
          </a:prstGeom>
        </p:spPr>
      </p:pic>
    </p:spTree>
    <p:extLst>
      <p:ext uri="{BB962C8B-B14F-4D97-AF65-F5344CB8AC3E}">
        <p14:creationId xmlns:p14="http://schemas.microsoft.com/office/powerpoint/2010/main" val="326215849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
          </p:nvPr>
        </p:nvSpPr>
        <p:spPr>
          <a:xfrm>
            <a:off x="2438400" y="304800"/>
            <a:ext cx="6553200" cy="5821363"/>
          </a:xfrm>
        </p:spPr>
        <p:txBody>
          <a:bodyPr>
            <a:noAutofit/>
          </a:bodyPr>
          <a:lstStyle/>
          <a:p>
            <a:pPr algn="just" rtl="1">
              <a:lnSpc>
                <a:spcPct val="150000"/>
              </a:lnSpc>
              <a:buNone/>
            </a:pPr>
            <a:r>
              <a:rPr lang="ar-SA" sz="32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بالنسبة </a:t>
            </a:r>
            <a:r>
              <a:rPr lang="ar-SA" sz="32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للجنس : </a:t>
            </a:r>
          </a:p>
          <a:p>
            <a:pPr algn="just" rtl="1">
              <a:lnSpc>
                <a:spcPct val="150000"/>
              </a:lnSpc>
              <a:buNone/>
            </a:pP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نجد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الأسرة التي تحب الذكور (وبها إبن و إبنه) أو بها إبن بين أخوات بنات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وأن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لكل من الولد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والبنت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لعبة خاصة .. فإذا قامت البنت باللعب بعروستها يأتي أخوها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ويأخذها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منها تقول لها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الأم : ”سيبي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أخوك يلعب بيها شويه ..“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وعندما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تأخذ البنت حصان أخيها تقول لها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الأم :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هو أنت مش لك لعبتك .. مالك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ومال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لعب أخوك</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صورة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43000"/>
            <a:ext cx="2438400" cy="3962400"/>
          </a:xfrm>
          <a:prstGeom prst="rect">
            <a:avLst/>
          </a:prstGeom>
        </p:spPr>
      </p:pic>
    </p:spTree>
    <p:extLst>
      <p:ext uri="{BB962C8B-B14F-4D97-AF65-F5344CB8AC3E}">
        <p14:creationId xmlns:p14="http://schemas.microsoft.com/office/powerpoint/2010/main" val="239698577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
          </p:nvPr>
        </p:nvSpPr>
        <p:spPr>
          <a:xfrm>
            <a:off x="2438400" y="304800"/>
            <a:ext cx="6553200" cy="5821363"/>
          </a:xfrm>
        </p:spPr>
        <p:txBody>
          <a:bodyPr>
            <a:normAutofit/>
          </a:bodyPr>
          <a:lstStyle/>
          <a:p>
            <a:pPr algn="just" rtl="1">
              <a:lnSpc>
                <a:spcPct val="150000"/>
              </a:lnSpc>
              <a:buFontTx/>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عندما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يكبر الأبناء، فإن الولد يسمح له بمقابلة أصدقائه بالمنزل في حين لا يسمح للبنت بذلك ..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ويعطى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الولد مصروفاً أكثر من البنت.</a:t>
            </a:r>
          </a:p>
          <a:p>
            <a:pPr algn="just" rtl="1">
              <a:lnSpc>
                <a:spcPct val="150000"/>
              </a:lnSpc>
              <a:buFontTx/>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وعندما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تجلس الفتاة للمذاكرة تطلب الأم منها أن تعد الطعام لأخيها أو تعمل له الشاي، أو تنظم له غرفته .. إلخ حتى و لو تركت مذاكرتها.</a:t>
            </a: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صورة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43000"/>
            <a:ext cx="2438400" cy="3962400"/>
          </a:xfrm>
          <a:prstGeom prst="rect">
            <a:avLst/>
          </a:prstGeom>
        </p:spPr>
      </p:pic>
    </p:spTree>
    <p:extLst>
      <p:ext uri="{BB962C8B-B14F-4D97-AF65-F5344CB8AC3E}">
        <p14:creationId xmlns:p14="http://schemas.microsoft.com/office/powerpoint/2010/main" val="150079839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
          </p:nvPr>
        </p:nvSpPr>
        <p:spPr>
          <a:xfrm>
            <a:off x="2438400" y="304800"/>
            <a:ext cx="6553200" cy="5821363"/>
          </a:xfrm>
        </p:spPr>
        <p:txBody>
          <a:bodyPr>
            <a:normAutofit fontScale="92500"/>
          </a:bodyPr>
          <a:lstStyle/>
          <a:p>
            <a:pPr algn="just" rtl="1">
              <a:lnSpc>
                <a:spcPct val="150000"/>
              </a:lnSpc>
              <a:buNone/>
            </a:pPr>
            <a:r>
              <a:rPr lang="ar-SA" sz="36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أما التفرقة على أساس ترتيب الولد:</a:t>
            </a:r>
          </a:p>
          <a:p>
            <a:pPr algn="just" rtl="1">
              <a:lnSpc>
                <a:spcPct val="150000"/>
              </a:lnSpc>
              <a:buFontTx/>
              <a:buChar char="-"/>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قد يكون الطفل هو أصغر إخوته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وبالتالي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فهو يتميز عنهم بالملبس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والمصروف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 الإمتيازات الأخرى باعتباره الطفل الأصغر.</a:t>
            </a:r>
          </a:p>
          <a:p>
            <a:pPr algn="just" rtl="1">
              <a:lnSpc>
                <a:spcPct val="150000"/>
              </a:lnSpc>
              <a:buFontTx/>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ويظل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الطفل صغيراً في نظر أمه حتى بعد تخرجه من الجامعة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وتصر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على تفضيله عن إخوته كما تعمل على أن يقدموا له الإمتيازات التي كان يتمتع بها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وهو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صغير</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صورة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43000"/>
            <a:ext cx="2438400" cy="3962400"/>
          </a:xfrm>
          <a:prstGeom prst="rect">
            <a:avLst/>
          </a:prstGeom>
        </p:spPr>
      </p:pic>
    </p:spTree>
    <p:extLst>
      <p:ext uri="{BB962C8B-B14F-4D97-AF65-F5344CB8AC3E}">
        <p14:creationId xmlns:p14="http://schemas.microsoft.com/office/powerpoint/2010/main" val="113253019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
          </p:nvPr>
        </p:nvSpPr>
        <p:spPr>
          <a:xfrm>
            <a:off x="3124200" y="1036637"/>
            <a:ext cx="5791200" cy="4754563"/>
          </a:xfrm>
        </p:spPr>
        <p:txBody>
          <a:bodyPr>
            <a:normAutofit/>
          </a:bodyPr>
          <a:lstStyle/>
          <a:p>
            <a:pPr algn="just" rtl="1">
              <a:lnSpc>
                <a:spcPct val="150000"/>
              </a:lnSpc>
              <a:buFontTx/>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وحتى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بعد أن يكبر الطفل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ويتخرج ويصبح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موظفاً تصر الأم على تدليله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وتوفير الأموال له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حتى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ولو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 جيوب الآخرين من إخوته الكبار، فمثلاً عند زواجه تصر على أن يعتمد في تأسيس بيته على مساعدة إخوته الكبار.</a:t>
            </a: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صورة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43000"/>
            <a:ext cx="2438400" cy="3962400"/>
          </a:xfrm>
          <a:prstGeom prst="rect">
            <a:avLst/>
          </a:prstGeom>
        </p:spPr>
      </p:pic>
    </p:spTree>
    <p:extLst>
      <p:ext uri="{BB962C8B-B14F-4D97-AF65-F5344CB8AC3E}">
        <p14:creationId xmlns:p14="http://schemas.microsoft.com/office/powerpoint/2010/main" val="360947124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609600" y="274638"/>
            <a:ext cx="8534400" cy="944562"/>
          </a:xfrm>
        </p:spPr>
        <p:txBody>
          <a:bodyPr>
            <a:noAutofit/>
          </a:bodyPr>
          <a:lstStyle/>
          <a:p>
            <a:pPr algn="r"/>
            <a:r>
              <a:rPr lang="en-US" sz="2800" b="1" u="sng" dirty="0" smtClean="0">
                <a:latin typeface="Arial Unicode MS" pitchFamily="34" charset="-128"/>
                <a:ea typeface="Arial Unicode MS" pitchFamily="34" charset="-128"/>
                <a:cs typeface="Arial Unicode MS" pitchFamily="34" charset="-128"/>
              </a:rPr>
              <a:t> </a:t>
            </a:r>
            <a:r>
              <a:rPr lang="ar-SA" sz="33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 نمط الشخصية التي تتسم </a:t>
            </a:r>
            <a:r>
              <a:rPr lang="ar-SA" sz="33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بالتفرقة </a:t>
            </a:r>
            <a:r>
              <a:rPr lang="ar-SA" sz="33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br>
              <a:rPr lang="ar-SA" sz="33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br>
            <a:r>
              <a:rPr lang="ar-SA" sz="33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 الجوانب السلبية على شخصية الطفل لهذا الإتجاه؟</a:t>
            </a:r>
            <a:endParaRPr lang="en-US" sz="33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5" name="Content Placeholder 4"/>
          <p:cNvSpPr>
            <a:spLocks noGrp="1"/>
          </p:cNvSpPr>
          <p:nvPr>
            <p:ph sz="quarter" idx="1"/>
          </p:nvPr>
        </p:nvSpPr>
        <p:spPr>
          <a:xfrm>
            <a:off x="2590800" y="1295400"/>
            <a:ext cx="6400800" cy="4800600"/>
          </a:xfrm>
        </p:spPr>
        <p:txBody>
          <a:bodyPr>
            <a:normAutofit fontScale="92500" lnSpcReduction="10000"/>
          </a:bodyPr>
          <a:lstStyle/>
          <a:p>
            <a:pPr algn="just" rtl="1"/>
            <a:r>
              <a:rPr lang="ar-SA" sz="33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النتيجة المترتبة على هذا الإتجاه شخصية أنانية حاقدة تعودت أن تأخذ دون أن تعطي، تحب أن تستحوذ على كل شيء لنفسها أو </a:t>
            </a:r>
            <a:r>
              <a:rPr lang="ar-SA" sz="33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تأخذ أفضل </a:t>
            </a:r>
            <a:r>
              <a:rPr lang="ar-SA" sz="33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الأشياء لنفسها حتى ولو على حساب الآخرين</a:t>
            </a:r>
            <a:r>
              <a:rPr lang="ar-SA" sz="33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p>
          <a:p>
            <a:pPr algn="just" rtl="1"/>
            <a:endParaRPr lang="ar-SA" sz="1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r>
              <a:rPr lang="ar-SA" sz="33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شخصية تصر على عدم إنتهاء واجبات الآخرين نحوها فهي دائماً لا ترى إلا ذاتها </a:t>
            </a:r>
            <a:r>
              <a:rPr lang="ar-SA" sz="33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واحتياجاتها </a:t>
            </a:r>
            <a:r>
              <a:rPr lang="ar-SA" sz="33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دون إعتبار أو إنتباه لواجباتها نحو هؤلاء الآخرين</a:t>
            </a:r>
            <a:r>
              <a:rPr lang="ar-SA" sz="33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p>
          <a:p>
            <a:pPr algn="just" rtl="1"/>
            <a:endParaRPr lang="ar-SA" sz="24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r>
              <a:rPr lang="ar-SA" sz="33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شخصية تعرف مالها ولا تعرف ما عليها .. تعرف حقوقها ولا تعرف واجباتها.</a:t>
            </a: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صورة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43000"/>
            <a:ext cx="2438400" cy="3962400"/>
          </a:xfrm>
          <a:prstGeom prst="rect">
            <a:avLst/>
          </a:prstGeom>
        </p:spPr>
      </p:pic>
    </p:spTree>
    <p:extLst>
      <p:ext uri="{BB962C8B-B14F-4D97-AF65-F5344CB8AC3E}">
        <p14:creationId xmlns:p14="http://schemas.microsoft.com/office/powerpoint/2010/main" val="288988176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مربع نص 10"/>
          <p:cNvSpPr txBox="1"/>
          <p:nvPr/>
        </p:nvSpPr>
        <p:spPr>
          <a:xfrm>
            <a:off x="3124200" y="1143000"/>
            <a:ext cx="5321300" cy="3837589"/>
          </a:xfrm>
          <a:prstGeom prst="rect">
            <a:avLst/>
          </a:prstGeom>
          <a:noFill/>
        </p:spPr>
        <p:txBody>
          <a:bodyPr wrap="square" rtlCol="1">
            <a:spAutoFit/>
          </a:bodyPr>
          <a:lstStyle/>
          <a:p>
            <a:pPr algn="just" rtl="1">
              <a:lnSpc>
                <a:spcPct val="150000"/>
              </a:lnSpc>
            </a:pPr>
            <a:r>
              <a:rPr lang="ar-SA" sz="2800" dirty="0" smtClean="0">
                <a:latin typeface="Arial Unicode MS" pitchFamily="34" charset="-128"/>
                <a:ea typeface="Arial Unicode MS" pitchFamily="34" charset="-128"/>
                <a:cs typeface="Arial Unicode MS" pitchFamily="34" charset="-128"/>
              </a:rPr>
              <a:t> </a:t>
            </a:r>
            <a:r>
              <a:rPr lang="ar-SA" sz="33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ومما سبق استعراضنا أهم </a:t>
            </a:r>
            <a:r>
              <a:rPr lang="ar-SA" sz="33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النماذج </a:t>
            </a:r>
            <a:r>
              <a:rPr lang="ar-SA" sz="33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والأساليب </a:t>
            </a:r>
            <a:r>
              <a:rPr lang="ar-SA" sz="33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والاتجاهات </a:t>
            </a:r>
            <a:r>
              <a:rPr lang="ar-SA" sz="33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الوالدية </a:t>
            </a:r>
            <a:r>
              <a:rPr lang="ar-SA" sz="33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 تربيه الأبناء والتي تؤدى </a:t>
            </a:r>
            <a:r>
              <a:rPr lang="ar-SA" sz="33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غالباً </a:t>
            </a:r>
            <a:r>
              <a:rPr lang="ar-SA" sz="33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إلى شخصيات غير </a:t>
            </a:r>
            <a:r>
              <a:rPr lang="ar-SA" sz="33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سوية </a:t>
            </a:r>
            <a:r>
              <a:rPr lang="ar-SA" sz="33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يسهل </a:t>
            </a:r>
            <a:r>
              <a:rPr lang="ar-SA" sz="33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استغلالها </a:t>
            </a:r>
            <a:r>
              <a:rPr lang="ar-SA" sz="33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ويظهر عدم </a:t>
            </a:r>
            <a:r>
              <a:rPr lang="ar-SA" sz="33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سوائها </a:t>
            </a:r>
            <a:r>
              <a:rPr lang="ar-SA" sz="33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نتيجة تنشئتها الاجتماعية الخاطئة في مرحله الطفولة المختلفة  </a:t>
            </a:r>
            <a:r>
              <a:rPr lang="ar-SA" sz="33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endParaRPr lang="ar-SA" sz="33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pic>
        <p:nvPicPr>
          <p:cNvPr id="5" name="صورة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800" y="1236236"/>
            <a:ext cx="2438400" cy="3962400"/>
          </a:xfrm>
          <a:prstGeom prst="rect">
            <a:avLst/>
          </a:prstGeom>
        </p:spPr>
      </p:pic>
    </p:spTree>
    <p:extLst>
      <p:ext uri="{BB962C8B-B14F-4D97-AF65-F5344CB8AC3E}">
        <p14:creationId xmlns:p14="http://schemas.microsoft.com/office/powerpoint/2010/main" val="224461885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0" y="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a:xfrm>
            <a:off x="2286000" y="2819400"/>
            <a:ext cx="6208712" cy="1362075"/>
          </a:xfrm>
        </p:spPr>
        <p:txBody>
          <a:bodyPr>
            <a:normAutofit/>
          </a:bodyPr>
          <a:lstStyle/>
          <a:p>
            <a:pPr algn="ctr" rtl="1"/>
            <a:r>
              <a:rPr lang="ar-SA" sz="6600"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9- اتجاه السواء</a:t>
            </a:r>
            <a:endParaRPr lang="en-US" sz="6600"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pic>
        <p:nvPicPr>
          <p:cNvPr id="6" name="Picture 2" descr="C:\Users\vaio\Downloads\KIDS\hugging.jpg"/>
          <p:cNvPicPr>
            <a:picLocks noChangeAspect="1" noChangeArrowheads="1"/>
          </p:cNvPicPr>
          <p:nvPr/>
        </p:nvPicPr>
        <p:blipFill>
          <a:blip r:embed="rId2" cstate="print"/>
          <a:srcRect/>
          <a:stretch>
            <a:fillRect/>
          </a:stretch>
        </p:blipFill>
        <p:spPr bwMode="auto">
          <a:xfrm>
            <a:off x="0" y="609600"/>
            <a:ext cx="3657600" cy="5638800"/>
          </a:xfrm>
          <a:prstGeom prst="rect">
            <a:avLst/>
          </a:prstGeom>
          <a:noFill/>
        </p:spPr>
      </p:pic>
    </p:spTree>
    <p:extLst>
      <p:ext uri="{BB962C8B-B14F-4D97-AF65-F5344CB8AC3E}">
        <p14:creationId xmlns:p14="http://schemas.microsoft.com/office/powerpoint/2010/main" val="50281136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
          </p:nvPr>
        </p:nvSpPr>
        <p:spPr>
          <a:xfrm>
            <a:off x="1524000" y="1295400"/>
            <a:ext cx="6629400" cy="3657600"/>
          </a:xfrm>
        </p:spPr>
        <p:txBody>
          <a:bodyPr>
            <a:normAutofit/>
          </a:bodyPr>
          <a:lstStyle/>
          <a:p>
            <a:pPr algn="just" rtl="1">
              <a:lnSpc>
                <a:spcPct val="150000"/>
              </a:lnSpc>
              <a:buNone/>
            </a:pPr>
            <a:r>
              <a:rPr lang="ar-SA" sz="33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يتمثل </a:t>
            </a:r>
            <a:r>
              <a:rPr lang="ar-SA" sz="33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هذا الإتجاه في ممارسة الأساليب السوية من وجهة نظر الحقائق التربوية النفسية، كما أنه يتضمن الإبتعاد قدر الإمكان عن ممارسة الإتجاهات السابق ذكرها.</a:t>
            </a:r>
          </a:p>
        </p:txBody>
      </p:sp>
      <p:sp>
        <p:nvSpPr>
          <p:cNvPr id="6" name="Rectangle 5"/>
          <p:cNvSpPr/>
          <p:nvPr/>
        </p:nvSpPr>
        <p:spPr>
          <a:xfrm>
            <a:off x="853440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0"/>
            <a:ext cx="228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2743757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
          </p:nvPr>
        </p:nvSpPr>
        <p:spPr>
          <a:xfrm>
            <a:off x="762000" y="304800"/>
            <a:ext cx="8229600" cy="5821363"/>
          </a:xfrm>
        </p:spPr>
        <p:txBody>
          <a:bodyPr>
            <a:normAutofit/>
          </a:bodyPr>
          <a:lstStyle/>
          <a:p>
            <a:pPr algn="just" rtl="1">
              <a:lnSpc>
                <a:spcPct val="150000"/>
              </a:lnSpc>
              <a:buNone/>
            </a:pPr>
            <a:r>
              <a:rPr lang="ar-SA" sz="33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ويضمن </a:t>
            </a:r>
            <a:r>
              <a:rPr lang="ar-SA" sz="33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هذا الإتجاه جانبين هما:</a:t>
            </a:r>
          </a:p>
          <a:p>
            <a:pPr algn="just" rtl="1">
              <a:lnSpc>
                <a:spcPct val="150000"/>
              </a:lnSpc>
              <a:buNone/>
            </a:pPr>
            <a:endParaRPr lang="ar-SA" sz="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lnSpc>
                <a:spcPct val="150000"/>
              </a:lnSpc>
              <a:buFont typeface="Arial" charset="0"/>
              <a:buChar char="•"/>
            </a:pPr>
            <a:r>
              <a:rPr lang="ar-SA" sz="33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جانب إيجابي</a:t>
            </a:r>
            <a:r>
              <a:rPr lang="ar-SA" sz="33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3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ويتمثل </a:t>
            </a:r>
            <a:r>
              <a:rPr lang="ar-SA" sz="33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 ممارسة فعلية لأساليب سوية.</a:t>
            </a:r>
          </a:p>
          <a:p>
            <a:pPr algn="just" rtl="1">
              <a:lnSpc>
                <a:spcPct val="150000"/>
              </a:lnSpc>
              <a:buFont typeface="Arial" charset="0"/>
              <a:buChar char="•"/>
            </a:pPr>
            <a:r>
              <a:rPr lang="ar-SA" sz="33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جانب سلبي</a:t>
            </a:r>
            <a:r>
              <a:rPr lang="ar-SA" sz="33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3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ويتمثل </a:t>
            </a:r>
            <a:r>
              <a:rPr lang="ar-SA" sz="33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 ممارسة الأساليب غير السوية السابقة الذكر.</a:t>
            </a:r>
          </a:p>
          <a:p>
            <a:pPr algn="just" rtl="1">
              <a:lnSpc>
                <a:spcPct val="150000"/>
              </a:lnSpc>
              <a:buNone/>
            </a:pPr>
            <a:endParaRPr lang="ar-SA" sz="1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lnSpc>
                <a:spcPct val="150000"/>
              </a:lnSpc>
              <a:buNone/>
            </a:pPr>
            <a:r>
              <a:rPr lang="ar-SA" sz="33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ويعتبر </a:t>
            </a:r>
            <a:r>
              <a:rPr lang="ar-SA" sz="33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هذا الإتجاه الأمثل حيث يترتب عليه غالباً شخصية </a:t>
            </a:r>
            <a:r>
              <a:rPr lang="ar-SA" sz="33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متزنة سوية </a:t>
            </a:r>
            <a:r>
              <a:rPr lang="ar-SA" sz="33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تستمتع بحظ كبير من متطلبات الصحة النفسية السليمة </a:t>
            </a:r>
            <a:r>
              <a:rPr lang="ar-SA" sz="33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وخصائصها</a:t>
            </a:r>
            <a:r>
              <a:rPr lang="ar-SA" sz="33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0825866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
          </p:nvPr>
        </p:nvSpPr>
        <p:spPr>
          <a:xfrm>
            <a:off x="762000" y="304800"/>
            <a:ext cx="8229600" cy="5821363"/>
          </a:xfrm>
        </p:spPr>
        <p:txBody>
          <a:bodyPr>
            <a:normAutofit/>
          </a:bodyPr>
          <a:lstStyle/>
          <a:p>
            <a:pPr algn="just" rtl="1">
              <a:lnSpc>
                <a:spcPct val="150000"/>
              </a:lnSpc>
              <a:buNone/>
            </a:pPr>
            <a:r>
              <a:rPr lang="ar-SA" sz="33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3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ومن متطلبات الأسلوب السوى للمعاملة الوالدية مع أطفالهم ما يلي:-</a:t>
            </a:r>
          </a:p>
          <a:p>
            <a:pPr algn="just" rtl="1">
              <a:lnSpc>
                <a:spcPct val="200000"/>
              </a:lnSpc>
              <a:buNone/>
            </a:pPr>
            <a:r>
              <a:rPr lang="ar-SA" sz="33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1- البعد عن الأساليب غير السوية، كالتسلط والإهمال والحماية الزائدة والتدليل والقسوة وإثارة الألم النفسي والتذبذب والتفرقة.</a:t>
            </a:r>
          </a:p>
          <a:p>
            <a:pPr algn="just" rtl="1">
              <a:lnSpc>
                <a:spcPct val="200000"/>
              </a:lnSpc>
              <a:buNone/>
            </a:pPr>
            <a:r>
              <a:rPr lang="ar-SA" sz="33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2- تقبل الطفل ذاته على ما هو عليه، أي تقبله سواء إذا كان ذكراً او أنثى، وتقبل شكله وذكاؤه وقدراته.</a:t>
            </a: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8268739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
          </p:nvPr>
        </p:nvSpPr>
        <p:spPr>
          <a:xfrm>
            <a:off x="762000" y="304800"/>
            <a:ext cx="8229600" cy="5821363"/>
          </a:xfrm>
        </p:spPr>
        <p:txBody>
          <a:bodyPr>
            <a:normAutofit/>
          </a:bodyPr>
          <a:lstStyle/>
          <a:p>
            <a:pPr algn="just" rtl="1">
              <a:lnSpc>
                <a:spcPct val="200000"/>
              </a:lnSpc>
              <a:buNone/>
            </a:pPr>
            <a:r>
              <a:rPr lang="ar-SA" sz="33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3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ومن متطلبات الأسلوب السوى للمعاملة الوالدية مع أطفالهم ما يلي:-</a:t>
            </a:r>
          </a:p>
          <a:p>
            <a:pPr algn="just" rtl="1">
              <a:lnSpc>
                <a:spcPct val="200000"/>
              </a:lnSpc>
              <a:buNone/>
            </a:pPr>
            <a:r>
              <a:rPr lang="ar-SA" sz="33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3- مساعدة الطفل على فهم ذاته والاستبصار بقدراته واحترامها والعمل على تنميتها إلى أقصى حد ممكن.</a:t>
            </a:r>
          </a:p>
          <a:p>
            <a:pPr algn="just" rtl="1">
              <a:lnSpc>
                <a:spcPct val="200000"/>
              </a:lnSpc>
              <a:buNone/>
            </a:pPr>
            <a:r>
              <a:rPr lang="ar-SA" sz="33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4- منح الطفل الثقة بذاته وبيئته وعدم السخرية من أفعاله وسلوكه.</a:t>
            </a: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9746478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
          </p:nvPr>
        </p:nvSpPr>
        <p:spPr>
          <a:xfrm>
            <a:off x="762000" y="304800"/>
            <a:ext cx="8229600" cy="5821363"/>
          </a:xfrm>
        </p:spPr>
        <p:txBody>
          <a:bodyPr>
            <a:normAutofit/>
          </a:bodyPr>
          <a:lstStyle/>
          <a:p>
            <a:pPr algn="just" rtl="1">
              <a:lnSpc>
                <a:spcPct val="150000"/>
              </a:lnSpc>
              <a:buNone/>
            </a:pPr>
            <a:r>
              <a:rPr lang="ar-SA" sz="33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3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ومن متطلبات الأسلوب السوى للمعاملة الوالدية مع أطفالهم ما يلي:-</a:t>
            </a:r>
          </a:p>
          <a:p>
            <a:pPr algn="just" rtl="1">
              <a:lnSpc>
                <a:spcPct val="200000"/>
              </a:lnSpc>
              <a:buNone/>
            </a:pPr>
            <a:r>
              <a:rPr lang="ar-SA" sz="33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5- مساعدة الطفل على الاستقلال من خلال احترام الآباء لرغبة الطفل في تأكيد ذاته وأن يتجنبوا معاملتهم له بطرق تثير فيه الخجل والشك. </a:t>
            </a:r>
          </a:p>
          <a:p>
            <a:pPr algn="just">
              <a:lnSpc>
                <a:spcPct val="200000"/>
              </a:lnSpc>
              <a:buNone/>
            </a:pPr>
            <a:r>
              <a:rPr lang="ar-SA" sz="33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6- تشجيع الطفل على المبادأة والإقدام  لأن </a:t>
            </a:r>
            <a:r>
              <a:rPr lang="ar-SA" sz="33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المبادأة والإقدام </a:t>
            </a:r>
            <a:r>
              <a:rPr lang="ar-SA" sz="33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من أبرز سمات الشخصيات المنتجة التي نحتاجها في وطننا .</a:t>
            </a: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9746478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
          </p:nvPr>
        </p:nvSpPr>
        <p:spPr>
          <a:xfrm>
            <a:off x="762000" y="304800"/>
            <a:ext cx="8229600" cy="5821363"/>
          </a:xfrm>
        </p:spPr>
        <p:txBody>
          <a:bodyPr>
            <a:normAutofit/>
          </a:bodyPr>
          <a:lstStyle/>
          <a:p>
            <a:pPr algn="just" rtl="1">
              <a:lnSpc>
                <a:spcPct val="150000"/>
              </a:lnSpc>
              <a:buNone/>
            </a:pPr>
            <a:r>
              <a:rPr lang="ar-SA" sz="33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3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ومن متطلبات الأسلوب السوى للمعاملة الوالدية مع أطفالهم ما يلي:-</a:t>
            </a:r>
          </a:p>
          <a:p>
            <a:pPr algn="just" rtl="1">
              <a:lnSpc>
                <a:spcPct val="200000"/>
              </a:lnSpc>
              <a:buNone/>
            </a:pPr>
            <a:r>
              <a:rPr lang="ar-SA" sz="33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7- تشجيع الطفل على الإنجاز والاستمرار في أعماله .</a:t>
            </a:r>
          </a:p>
          <a:p>
            <a:pPr algn="just">
              <a:lnSpc>
                <a:spcPct val="200000"/>
              </a:lnSpc>
              <a:buNone/>
            </a:pPr>
            <a:r>
              <a:rPr lang="ar-SA" sz="33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8- معاونة الطفل على اكتساب الضمير الاجتماعي من خلال اكتساب قيم وعادات وتقاليد مجتمعه. </a:t>
            </a:r>
          </a:p>
          <a:p>
            <a:pPr algn="just">
              <a:lnSpc>
                <a:spcPct val="200000"/>
              </a:lnSpc>
              <a:buNone/>
            </a:pPr>
            <a:r>
              <a:rPr lang="ar-SA" sz="3300" b="1" dirty="0" smtClean="0">
                <a:solidFill>
                  <a:srgbClr val="7030A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وسوف يتم شرح ذلك بالتفصيل في إحدى المحاضرات اللاحقة.</a:t>
            </a:r>
            <a:endParaRPr lang="ar-SA" sz="3300" b="1" dirty="0">
              <a:solidFill>
                <a:srgbClr val="7030A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9746478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
          </p:nvPr>
        </p:nvSpPr>
        <p:spPr>
          <a:xfrm>
            <a:off x="990600" y="152400"/>
            <a:ext cx="8001000" cy="5867400"/>
          </a:xfrm>
        </p:spPr>
        <p:txBody>
          <a:bodyPr>
            <a:normAutofit/>
          </a:bodyPr>
          <a:lstStyle/>
          <a:p>
            <a:pPr algn="just" rtl="1">
              <a:buNone/>
            </a:pPr>
            <a:r>
              <a:rPr lang="ar-SA" sz="5400" b="1" u="sng" dirty="0" smtClean="0">
                <a:solidFill>
                  <a:srgbClr val="FF0000"/>
                </a:solidFill>
                <a:latin typeface="Arial Unicode MS" pitchFamily="34" charset="-128"/>
                <a:ea typeface="Arial Unicode MS" pitchFamily="34" charset="-128"/>
                <a:cs typeface="Arial Unicode MS" pitchFamily="34" charset="-128"/>
              </a:rPr>
              <a:t>أسئلة المحاضرة </a:t>
            </a:r>
          </a:p>
          <a:p>
            <a:pPr algn="just" rtl="1">
              <a:buNone/>
            </a:pPr>
            <a:endParaRPr lang="ar-SA" sz="5400" b="1" dirty="0" smtClean="0">
              <a:solidFill>
                <a:srgbClr val="FF0000"/>
              </a:solidFill>
              <a:latin typeface="Arial Unicode MS" pitchFamily="34" charset="-128"/>
              <a:ea typeface="Arial Unicode MS" pitchFamily="34" charset="-128"/>
              <a:cs typeface="Arial Unicode MS" pitchFamily="34" charset="-128"/>
            </a:endParaRPr>
          </a:p>
          <a:p>
            <a:pPr algn="just" rtl="1">
              <a:buNone/>
            </a:pPr>
            <a:r>
              <a:rPr lang="ar-SA" sz="5400" b="1" dirty="0" smtClean="0">
                <a:solidFill>
                  <a:srgbClr val="FF0000"/>
                </a:solidFill>
                <a:latin typeface="Arial Unicode MS" pitchFamily="34" charset="-128"/>
                <a:ea typeface="Arial Unicode MS" pitchFamily="34" charset="-128"/>
                <a:cs typeface="Arial Unicode MS" pitchFamily="34" charset="-128"/>
              </a:rPr>
              <a:t>س1: ما نمط الشخصية التي تعرضت إلى إثارة الألم النفسي؟ </a:t>
            </a:r>
          </a:p>
          <a:p>
            <a:pPr marL="0" indent="0" algn="just" rtl="1">
              <a:buNone/>
            </a:pPr>
            <a:endParaRPr lang="ar-SA" sz="5400" b="1" dirty="0" smtClean="0">
              <a:latin typeface="Arial Unicode MS" pitchFamily="34" charset="-128"/>
              <a:ea typeface="Arial Unicode MS" pitchFamily="34" charset="-128"/>
              <a:cs typeface="Arial Unicode MS" pitchFamily="34" charset="-128"/>
            </a:endParaRPr>
          </a:p>
          <a:p>
            <a:pPr algn="just" rtl="1">
              <a:buNone/>
            </a:pPr>
            <a:endParaRPr lang="ar-SA" sz="5400" b="1" dirty="0" smtClean="0">
              <a:latin typeface="Arial Unicode MS" pitchFamily="34" charset="-128"/>
              <a:ea typeface="Arial Unicode MS" pitchFamily="34" charset="-128"/>
              <a:cs typeface="Arial Unicode MS" pitchFamily="34" charset="-128"/>
            </a:endParaRP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5663445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
          </p:nvPr>
        </p:nvSpPr>
        <p:spPr>
          <a:xfrm>
            <a:off x="609600" y="152400"/>
            <a:ext cx="8382000" cy="5867400"/>
          </a:xfrm>
        </p:spPr>
        <p:txBody>
          <a:bodyPr>
            <a:normAutofit/>
          </a:bodyPr>
          <a:lstStyle/>
          <a:p>
            <a:pPr algn="just" rtl="1">
              <a:buNone/>
            </a:pPr>
            <a:endParaRPr lang="ar-SA" sz="2800" b="1" u="sng" dirty="0" smtClean="0">
              <a:latin typeface="Arial Unicode MS" pitchFamily="34" charset="-128"/>
              <a:ea typeface="Arial Unicode MS" pitchFamily="34" charset="-128"/>
              <a:cs typeface="Arial Unicode MS" pitchFamily="34" charset="-128"/>
            </a:endParaRPr>
          </a:p>
          <a:p>
            <a:pPr algn="just" rtl="1">
              <a:buNone/>
            </a:pPr>
            <a:r>
              <a:rPr lang="ar-SA" sz="2800" b="1" u="sng" dirty="0" smtClean="0">
                <a:solidFill>
                  <a:srgbClr val="FF0000"/>
                </a:solidFill>
                <a:latin typeface="Arial Unicode MS" pitchFamily="34" charset="-128"/>
                <a:ea typeface="Arial Unicode MS" pitchFamily="34" charset="-128"/>
                <a:cs typeface="Arial Unicode MS" pitchFamily="34" charset="-128"/>
              </a:rPr>
              <a:t>ج1: نمط الشخصية </a:t>
            </a:r>
            <a:r>
              <a:rPr lang="ar-SA" sz="2800" b="1" u="sng" dirty="0" err="1" smtClean="0">
                <a:solidFill>
                  <a:srgbClr val="FF0000"/>
                </a:solidFill>
                <a:latin typeface="Arial Unicode MS" pitchFamily="34" charset="-128"/>
                <a:ea typeface="Arial Unicode MS" pitchFamily="34" charset="-128"/>
                <a:cs typeface="Arial Unicode MS" pitchFamily="34" charset="-128"/>
              </a:rPr>
              <a:t>التى</a:t>
            </a:r>
            <a:r>
              <a:rPr lang="ar-SA" sz="2800" b="1" u="sng" dirty="0" smtClean="0">
                <a:solidFill>
                  <a:srgbClr val="FF0000"/>
                </a:solidFill>
                <a:latin typeface="Arial Unicode MS" pitchFamily="34" charset="-128"/>
                <a:ea typeface="Arial Unicode MS" pitchFamily="34" charset="-128"/>
                <a:cs typeface="Arial Unicode MS" pitchFamily="34" charset="-128"/>
              </a:rPr>
              <a:t> تعرضت إلى إثارة الألم النفسي </a:t>
            </a:r>
          </a:p>
          <a:p>
            <a:pPr algn="just">
              <a:lnSpc>
                <a:spcPct val="150000"/>
              </a:lnSpc>
              <a:buFont typeface="Arial" charset="0"/>
              <a:buChar char="•"/>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فقد الطفل ثقته بذاته،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ويجعله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متردداً في أي عمل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يُقد</a:t>
            </a:r>
            <a:r>
              <a:rPr lang="ar-SA" sz="40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عليه خوفاً من حرمانه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 رضا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الكبار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وحبهم</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p>
          <a:p>
            <a:pPr algn="just">
              <a:buFont typeface="Arial" charset="0"/>
              <a:buChar char="•"/>
            </a:pPr>
            <a:endPar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a:buFont typeface="Arial" charset="0"/>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هذه الفترة (الطفولة) هي فترة التعليم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وفترة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المحاولة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والأخطاء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التي لا يجب أن ينتقد فيها الطفل إلا إذا تكررت الأخطاء،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وحتى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 هذه الحالة يجب أن يحدث التوجيه برفق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وحنان وليس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 صورة تأنيب نفسي عنيف يفقد الطفل ثقته بنفسه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وفي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قدراته،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ويشعره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بالخجل</a:t>
            </a:r>
            <a:r>
              <a:rPr lang="ar-SA" sz="2800" b="1" dirty="0" smtClean="0">
                <a:latin typeface="Arial Unicode MS" pitchFamily="34" charset="-128"/>
                <a:ea typeface="Arial Unicode MS" pitchFamily="34" charset="-128"/>
                <a:cs typeface="Arial Unicode MS" pitchFamily="34" charset="-128"/>
              </a:rPr>
              <a:t>.</a:t>
            </a:r>
          </a:p>
          <a:p>
            <a:pPr algn="just" rtl="1">
              <a:buFont typeface="Arial" charset="0"/>
              <a:buChar char="•"/>
            </a:pPr>
            <a:endParaRPr lang="ar-SA" sz="2800" b="1" dirty="0" smtClean="0">
              <a:latin typeface="Arial Unicode MS" pitchFamily="34" charset="-128"/>
              <a:ea typeface="Arial Unicode MS" pitchFamily="34" charset="-128"/>
              <a:cs typeface="Arial Unicode MS" pitchFamily="34" charset="-128"/>
            </a:endParaRPr>
          </a:p>
          <a:p>
            <a:pPr algn="just" rtl="1">
              <a:buNone/>
            </a:pPr>
            <a:endParaRPr lang="ar-SA" sz="2800" b="1" dirty="0" smtClean="0">
              <a:latin typeface="Arial Unicode MS" pitchFamily="34" charset="-128"/>
              <a:ea typeface="Arial Unicode MS" pitchFamily="34" charset="-128"/>
              <a:cs typeface="Arial Unicode MS" pitchFamily="34" charset="-128"/>
            </a:endParaRP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3128991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
          </p:nvPr>
        </p:nvSpPr>
        <p:spPr>
          <a:xfrm>
            <a:off x="685800" y="1143000"/>
            <a:ext cx="8267700" cy="5181600"/>
          </a:xfrm>
        </p:spPr>
        <p:txBody>
          <a:bodyPr>
            <a:normAutofit/>
          </a:bodyPr>
          <a:lstStyle/>
          <a:p>
            <a:pPr algn="just" rtl="1">
              <a:buNone/>
            </a:pPr>
            <a:r>
              <a:rPr lang="ar-SA" sz="40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وتوجد </a:t>
            </a:r>
            <a:r>
              <a:rPr lang="ar-SA" sz="40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أمثلة كثيرة لهذا الأسلوب لمعاملة الآباء للأبناء منها على سبيل المثال :</a:t>
            </a:r>
          </a:p>
          <a:p>
            <a:pPr algn="just" rtl="1">
              <a:buNone/>
            </a:pPr>
            <a:r>
              <a:rPr lang="ar-SA" sz="40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طفلة </a:t>
            </a:r>
            <a:r>
              <a:rPr lang="ar-SA" sz="40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تعيش مع زوج أمها تلقى تأنيب مستمر على ما تأتيه من سلوك لا يتفق مع معايير زوج الأم ، وما </a:t>
            </a:r>
            <a:r>
              <a:rPr lang="ar-SA" sz="4000" b="1" dirty="0" err="1">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تعودته</a:t>
            </a:r>
            <a:r>
              <a:rPr lang="ar-SA" sz="40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الطفلة في وجود أبيها وأمها عندما كان </a:t>
            </a:r>
            <a:r>
              <a:rPr lang="ar-SA" sz="40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يعيشان </a:t>
            </a:r>
            <a:r>
              <a:rPr lang="ar-SA" sz="40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معها في ظل أسرة متماسكة، وربما تتعرض لهذا التأنيب من أمها التي تحاول إرضاء زوجها الجديد</a:t>
            </a:r>
            <a:r>
              <a:rPr lang="ar-SA" sz="40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3200" b="1" dirty="0" smtClean="0">
              <a:latin typeface="Arial Unicode MS" pitchFamily="34" charset="-128"/>
              <a:ea typeface="Arial Unicode MS" pitchFamily="34" charset="-128"/>
              <a:cs typeface="Arial Unicode MS" pitchFamily="34" charset="-128"/>
            </a:endParaRP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6161521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
          </p:nvPr>
        </p:nvSpPr>
        <p:spPr>
          <a:xfrm>
            <a:off x="762000" y="990600"/>
            <a:ext cx="8229600" cy="5181600"/>
          </a:xfrm>
        </p:spPr>
        <p:txBody>
          <a:bodyPr>
            <a:normAutofit/>
          </a:bodyPr>
          <a:lstStyle/>
          <a:p>
            <a:pPr algn="just" rtl="1">
              <a:lnSpc>
                <a:spcPct val="150000"/>
              </a:lnSpc>
              <a:buNone/>
            </a:pPr>
            <a:r>
              <a:rPr lang="ar-SA" sz="40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وطفلة أخرى اذا ما حضر زميلاتها الصغار إليها في المنزل تصر زوجة أبيها على جرحها بكلمات التأنيب والتوبيخ والسخرية منها ومن سلوكها مستعرضة لمساوئها، وإذا ما أخطأت الطفلة ولو خطأ بسيط نتيجة ان زوجة أبيها جعلتها تقوم بعمل فوق طاقتها تسخر منها أمام الجميع.</a:t>
            </a:r>
            <a:endParaRPr lang="ar-SA" sz="3200" b="1" dirty="0" smtClean="0">
              <a:latin typeface="Arial Unicode MS" pitchFamily="34" charset="-128"/>
              <a:ea typeface="Arial Unicode MS" pitchFamily="34" charset="-128"/>
              <a:cs typeface="Arial Unicode MS" pitchFamily="34" charset="-128"/>
            </a:endParaRP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9393452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
          </p:nvPr>
        </p:nvSpPr>
        <p:spPr>
          <a:xfrm>
            <a:off x="762000" y="1166018"/>
            <a:ext cx="8229600" cy="5158582"/>
          </a:xfrm>
        </p:spPr>
        <p:txBody>
          <a:bodyPr>
            <a:noAutofit/>
          </a:bodyPr>
          <a:lstStyle/>
          <a:p>
            <a:pPr algn="just">
              <a:buFont typeface="Arial" charset="0"/>
              <a:buChar char="•"/>
            </a:pP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وغالبا ما يترتب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على هذا الإتجاه شخصية إنسحابية منطوية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وغير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واثقة من نفسها، توجه عدوانيتها نحو ذاتها.</a:t>
            </a:r>
          </a:p>
          <a:p>
            <a:pPr algn="just">
              <a:buFont typeface="Arial" charset="0"/>
              <a:buChar char="•"/>
            </a:pPr>
            <a:r>
              <a:rPr lang="ar-SA" sz="32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مثال</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في المدرسة إذا سألت المعلمة سؤالاً فإنها تخاف من الإجابة رغم معرفتها بالإجابة الصحيحة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وذلك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خوفاً من الخطأ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وبالتالي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السخرية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والتأنيب</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p>
          <a:p>
            <a:pPr algn="just">
              <a:buFont typeface="Arial" charset="0"/>
              <a:buChar char="•"/>
            </a:pPr>
            <a:endParaRPr lang="ar-SA" sz="20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a:buFont typeface="Arial" charset="0"/>
              <a:buChar char="•"/>
            </a:pP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شخصية لا تشعر بالأمان مع الكبار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وعدم الثقة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 قدراتها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وهي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غالباً ما تتوقع أن الأنظار تطاردها لأن بها شيئاً غير عادي في ملبسها أو مظهرها أو سلوكها.</a:t>
            </a: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7995600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
          </p:nvPr>
        </p:nvSpPr>
        <p:spPr>
          <a:xfrm>
            <a:off x="685800" y="1066800"/>
            <a:ext cx="8305800" cy="5105400"/>
          </a:xfrm>
        </p:spPr>
        <p:txBody>
          <a:bodyPr>
            <a:noAutofit/>
          </a:bodyPr>
          <a:lstStyle/>
          <a:p>
            <a:pPr algn="just">
              <a:lnSpc>
                <a:spcPct val="150000"/>
              </a:lnSpc>
              <a:buFont typeface="Arial" charset="0"/>
              <a:buChar char="•"/>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شخصية تعودت على الشك في كل ما تقوم به من أعمال.</a:t>
            </a:r>
          </a:p>
          <a:p>
            <a:pPr algn="just">
              <a:lnSpc>
                <a:spcPct val="150000"/>
              </a:lnSpc>
              <a:buFont typeface="Arial" charset="0"/>
              <a:buChar char="•"/>
            </a:pP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مثال</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عندما تنجز عملاً تعرضه على أحد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الزملاء أو الزميلات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قبل عرضه على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المسئول،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حيث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قد يكون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فيه أخطاء حيث أن الشك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يلازمه أو يلازمها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منذ أن كانت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طفل أو طفلة.</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a:lnSpc>
                <a:spcPct val="150000"/>
              </a:lnSpc>
              <a:buFont typeface="Arial" charset="0"/>
              <a:buChar char="•"/>
            </a:pP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2825353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
          </p:nvPr>
        </p:nvSpPr>
        <p:spPr>
          <a:xfrm>
            <a:off x="609600" y="1066800"/>
            <a:ext cx="8382000" cy="5105400"/>
          </a:xfrm>
        </p:spPr>
        <p:txBody>
          <a:bodyPr>
            <a:noAutofit/>
          </a:bodyPr>
          <a:lstStyle/>
          <a:p>
            <a:pPr algn="just">
              <a:lnSpc>
                <a:spcPct val="150000"/>
              </a:lnSpc>
              <a:buFont typeface="Arial" charset="0"/>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شخصية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لم تمنح الثقة في نفسها أو في بيئتها، لذلك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فهو أو هي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ترتبك عندما يكلمها المدير أو أي شخص كبير لا تعرفه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وإذا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حاولت أن تتغلب على </a:t>
            </a:r>
            <a:r>
              <a:rPr lang="ar-SA" sz="3600" b="1" dirty="0" err="1">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إنطوائيتها</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600" b="1" dirty="0" err="1"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وانسحابيتها</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تخطئ كثيراً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وقد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تبكي ولذلك فإنها تكون غير واثقة من نفسها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وقليلاً ما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نجدها تفخر وتتباهى بما تنجزه من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أعمال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p>
          <a:p>
            <a:pPr algn="just">
              <a:buFont typeface="Arial" charset="0"/>
              <a:buChar char="•"/>
            </a:pP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8862673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
          </p:nvPr>
        </p:nvSpPr>
        <p:spPr>
          <a:xfrm>
            <a:off x="609600" y="1219201"/>
            <a:ext cx="8382000" cy="4114800"/>
          </a:xfrm>
        </p:spPr>
        <p:txBody>
          <a:bodyPr>
            <a:noAutofit/>
          </a:bodyPr>
          <a:lstStyle/>
          <a:p>
            <a:pPr algn="just">
              <a:lnSpc>
                <a:spcPct val="150000"/>
              </a:lnSpc>
              <a:buFont typeface="Arial" charset="0"/>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غالباً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 تتباهى بالآخرين من أقربائها الذين تتمنى أن يكون لها قدراتهم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وذلك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لأن أسلوب تنشئتها حرمها من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استغلال وتوظيف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الإمكانيات الخاصة بها.</a:t>
            </a: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3746560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0" y="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laceholder 4"/>
          <p:cNvSpPr>
            <a:spLocks noGrp="1"/>
          </p:cNvSpPr>
          <p:nvPr>
            <p:ph type="body" idx="1"/>
          </p:nvPr>
        </p:nvSpPr>
        <p:spPr>
          <a:xfrm>
            <a:off x="1143000" y="2362200"/>
            <a:ext cx="7696200" cy="3124200"/>
          </a:xfrm>
        </p:spPr>
        <p:txBody>
          <a:bodyPr>
            <a:normAutofit fontScale="25000" lnSpcReduction="20000"/>
          </a:bodyPr>
          <a:lstStyle/>
          <a:p>
            <a:pPr algn="r" rtl="1"/>
            <a:endParaRPr lang="ar-SA" sz="4800" b="1" dirty="0" smtClean="0">
              <a:latin typeface="Arial Unicode MS" pitchFamily="34" charset="-128"/>
              <a:ea typeface="Arial Unicode MS" pitchFamily="34" charset="-128"/>
              <a:cs typeface="Arial Unicode MS" pitchFamily="34" charset="-128"/>
            </a:endParaRPr>
          </a:p>
          <a:p>
            <a:pPr marL="533400" indent="-520700" algn="just" rtl="1">
              <a:lnSpc>
                <a:spcPct val="220000"/>
              </a:lnSpc>
              <a:buFont typeface="Arial" pitchFamily="34" charset="0"/>
              <a:buChar char="•"/>
            </a:pPr>
            <a:r>
              <a:rPr lang="ar-SA" sz="144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س 2/ ناقشي المقصود باتجاه التذبذب ، مع تدعيم إجابتك بالأمثلة ؟</a:t>
            </a:r>
            <a:endParaRPr lang="ar-SA" sz="144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r" rtl="1"/>
            <a:r>
              <a:rPr lang="ar-SA" sz="144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endParaRPr lang="ar-SA" sz="144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r" rtl="1"/>
            <a:r>
              <a:rPr lang="ar-SA" sz="4800" b="1" dirty="0" smtClean="0">
                <a:latin typeface="Arial Unicode MS" pitchFamily="34" charset="-128"/>
                <a:ea typeface="Arial Unicode MS" pitchFamily="34" charset="-128"/>
                <a:cs typeface="Arial Unicode MS" pitchFamily="34" charset="-128"/>
              </a:rPr>
              <a:t> </a:t>
            </a:r>
            <a:endParaRPr lang="en-US" sz="4800" b="1" dirty="0">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68886889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additive="base">
                                        <p:cTn id="7"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 calcmode="lin" valueType="num">
                                      <p:cBhvr additive="base">
                                        <p:cTn id="12"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 calcmode="lin" valueType="num">
                                      <p:cBhvr additive="base">
                                        <p:cTn id="17"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
          </p:nvPr>
        </p:nvSpPr>
        <p:spPr>
          <a:xfrm>
            <a:off x="762000" y="304800"/>
            <a:ext cx="8229600" cy="5821363"/>
          </a:xfrm>
        </p:spPr>
        <p:txBody>
          <a:bodyPr>
            <a:normAutofit lnSpcReduction="10000"/>
          </a:bodyPr>
          <a:lstStyle/>
          <a:p>
            <a:pPr algn="just" rtl="1">
              <a:buFont typeface="Arial" charset="0"/>
              <a:buChar char="•"/>
            </a:pPr>
            <a:r>
              <a:rPr lang="ar-SA" sz="2800" b="1" dirty="0" smtClean="0">
                <a:latin typeface="Arial Unicode MS" pitchFamily="34" charset="-128"/>
                <a:ea typeface="Arial Unicode MS" pitchFamily="34" charset="-128"/>
                <a:cs typeface="Arial Unicode MS" pitchFamily="34" charset="-128"/>
              </a:rPr>
              <a:t> </a:t>
            </a:r>
            <a:r>
              <a:rPr lang="ar-SA" sz="4000" b="1" dirty="0" smtClean="0">
                <a:solidFill>
                  <a:srgbClr val="FF0000"/>
                </a:solidFill>
                <a:latin typeface="Arial Unicode MS" pitchFamily="34" charset="-128"/>
                <a:ea typeface="Arial Unicode MS" pitchFamily="34" charset="-128"/>
                <a:cs typeface="Arial Unicode MS" pitchFamily="34" charset="-128"/>
              </a:rPr>
              <a:t>ج2: </a:t>
            </a:r>
            <a:r>
              <a:rPr lang="ar-SA" sz="4000" b="1" u="sng" dirty="0" smtClean="0">
                <a:solidFill>
                  <a:srgbClr val="FF0000"/>
                </a:solidFill>
                <a:latin typeface="Arial Unicode MS" pitchFamily="34" charset="-128"/>
                <a:ea typeface="Arial Unicode MS" pitchFamily="34" charset="-128"/>
                <a:cs typeface="Arial Unicode MS" pitchFamily="34" charset="-128"/>
              </a:rPr>
              <a:t>يتضمن هذا الاتجاه </a:t>
            </a:r>
            <a:r>
              <a:rPr lang="ar-SA" sz="2800" b="1" dirty="0" smtClean="0">
                <a:solidFill>
                  <a:srgbClr val="C00000"/>
                </a:solidFill>
                <a:latin typeface="Arial Unicode MS" pitchFamily="34" charset="-128"/>
                <a:ea typeface="Arial Unicode MS" pitchFamily="34" charset="-128"/>
                <a:cs typeface="Arial Unicode MS" pitchFamily="34" charset="-128"/>
              </a:rPr>
              <a:t>: </a:t>
            </a:r>
          </a:p>
          <a:p>
            <a:pPr algn="just" rtl="1">
              <a:buFont typeface="Arial" charset="0"/>
              <a:buChar char="•"/>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عدم إستقرار الأب أو الأم من حيث استخدام أساليب الثواب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والعقاب</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وهذا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يعني أن سلوكاً معيناً يثاب عليه الطفل مرة ويعاقب عليه مرة أخرى.</a:t>
            </a:r>
          </a:p>
          <a:p>
            <a:pPr algn="just" rtl="1">
              <a:buFont typeface="Arial" charset="0"/>
              <a:buChar char="•"/>
            </a:pP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buFont typeface="Arial" charset="0"/>
              <a:buChar char="•"/>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حيرة الأم نفسها إزاء بعض ما يمكن أن يصدر عن الطفل من سلوك بحيث لا تدري متى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يثاب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الطفل ومتى تعاقبه.</a:t>
            </a:r>
          </a:p>
          <a:p>
            <a:pPr algn="just" rtl="1">
              <a:buFont typeface="Arial" charset="0"/>
              <a:buChar char="•"/>
            </a:pP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buFont typeface="Arial" charset="0"/>
              <a:buChar char="•"/>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التباعد بين إتجاه كل من الأب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والأم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 تنشئة الطفل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وتطبيعه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إجتماعياً.</a:t>
            </a: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5306646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
          </p:nvPr>
        </p:nvSpPr>
        <p:spPr>
          <a:xfrm>
            <a:off x="762000" y="304801"/>
            <a:ext cx="8229600" cy="5638800"/>
          </a:xfrm>
        </p:spPr>
        <p:txBody>
          <a:bodyPr>
            <a:normAutofit/>
          </a:bodyPr>
          <a:lstStyle/>
          <a:p>
            <a:pPr algn="just" rtl="1">
              <a:buClrTx/>
              <a:buFont typeface="Arial" pitchFamily="34" charset="0"/>
              <a:buChar char="•"/>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هناك أمثلة متعددة لأساليب المعاملة الوالدية للأبناء تعبر عن هذا الإتجاه.</a:t>
            </a:r>
          </a:p>
          <a:p>
            <a:pPr marL="0" indent="0" algn="just">
              <a:buClrTx/>
              <a:buNone/>
            </a:pPr>
            <a:r>
              <a:rPr lang="ar-SA" sz="36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منها:</a:t>
            </a:r>
          </a:p>
          <a:p>
            <a:pPr algn="just" rtl="1">
              <a:buClrTx/>
              <a:buFont typeface="Arial" pitchFamily="34" charset="0"/>
              <a:buChar char="•"/>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الأم في حالة قيامها بأعمال التنظيف المنزلية تطلب منه الخروج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واللعب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مع أبناء الجيران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الذين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أمرته بعدم اللعب معهم من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قبل،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فالأم تمتدح السلوك من الطفل في موقف وتذم السلوك نفسه في موقف آخر، فالطفل لا يستطيع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التمييز، لماذا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امتدح على هذا السلوك مرة وعوقب على نفس السلوك مرة أخرى،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وقد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يكون هذا التذبذب نتيجة إختلاف الأب و الأم في معاملة الطفل</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9905038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
          </p:nvPr>
        </p:nvSpPr>
        <p:spPr>
          <a:xfrm>
            <a:off x="762000" y="304800"/>
            <a:ext cx="8229600" cy="5821363"/>
          </a:xfrm>
        </p:spPr>
        <p:txBody>
          <a:bodyPr>
            <a:normAutofit/>
          </a:bodyPr>
          <a:lstStyle/>
          <a:p>
            <a:pPr algn="just" rtl="1">
              <a:buClrTx/>
              <a:buFont typeface="Arial" pitchFamily="34" charset="0"/>
              <a:buChar char="•"/>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هناك أمثلة متعددة لأساليب المعاملة الوالدية للأبناء تعبر عن هذا الإتجاه.</a:t>
            </a:r>
          </a:p>
          <a:p>
            <a:pPr marL="0" indent="0" algn="just">
              <a:buClrTx/>
              <a:buNone/>
            </a:pPr>
            <a:r>
              <a:rPr lang="ar-SA" sz="36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مثال آخر: </a:t>
            </a:r>
            <a:endParaRPr lang="ar-SA" sz="36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buClrTx/>
              <a:buFont typeface="Arial" pitchFamily="34" charset="0"/>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الطفل عندما يبدأ في تعلم الكلام ويسب أباه أو أمه فإنهما لا ينبهانه الى أن ذلك خطأ أو عيب ، بل قد يضحكان لذلك السلوك ولكن إذا كرر الطفل هذا السلوك في وجود زوار فإن الأبوين أو أحدهما يعاقب الطفل على هذا السلوك ، وهنا نجد الطفل في حيرة من أمره لأنه لا يعرف السبب في ضحك الأبوين مرة أو معاقبته مرة أخرى على نفس السلوك.</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5509935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عنصر نائب لرقم الشريحة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eaLnBrk="1" hangingPunct="1"/>
            <a:fld id="{0B20D09A-EBB7-4AE3-B6F7-6ACDC292E49D}" type="slidenum">
              <a:rPr lang="ar-SA" sz="1400"/>
              <a:pPr eaLnBrk="1" hangingPunct="1"/>
              <a:t>62</a:t>
            </a:fld>
            <a:endParaRPr lang="en-US" sz="1400"/>
          </a:p>
        </p:txBody>
      </p:sp>
      <p:pic>
        <p:nvPicPr>
          <p:cNvPr id="62467" name="Picture 7"/>
          <p:cNvPicPr>
            <a:picLocks noGrp="1" noChangeAspect="1" noChangeArrowheads="1" noCrop="1"/>
          </p:cNvPicPr>
          <p:nvPr>
            <p:ph/>
          </p:nvPr>
        </p:nvPicPr>
        <p:blipFill>
          <a:blip r:embed="rId2">
            <a:extLst>
              <a:ext uri="{28A0092B-C50C-407E-A947-70E740481C1C}">
                <a14:useLocalDpi xmlns:a14="http://schemas.microsoft.com/office/drawing/2010/main" val="0"/>
              </a:ext>
            </a:extLst>
          </a:blip>
          <a:stretch>
            <a:fillRect/>
          </a:stretch>
        </p:blipFill>
        <p:spPr>
          <a:xfrm>
            <a:off x="1648733" y="3429000"/>
            <a:ext cx="3163660" cy="1771650"/>
          </a:xfrm>
        </p:spPr>
      </p:pic>
      <p:sp>
        <p:nvSpPr>
          <p:cNvPr id="62468" name="WordArt 9"/>
          <p:cNvSpPr>
            <a:spLocks noChangeArrowheads="1" noChangeShapeType="1" noTextEdit="1"/>
          </p:cNvSpPr>
          <p:nvPr/>
        </p:nvSpPr>
        <p:spPr bwMode="auto">
          <a:xfrm>
            <a:off x="827088" y="949325"/>
            <a:ext cx="7705725" cy="1758950"/>
          </a:xfrm>
          <a:prstGeom prst="rect">
            <a:avLst/>
          </a:prstGeom>
        </p:spPr>
        <p:txBody>
          <a:bodyPr wrap="none" fromWordArt="1">
            <a:prstTxWarp prst="textPlain">
              <a:avLst>
                <a:gd name="adj" fmla="val 50000"/>
              </a:avLst>
            </a:prstTxWarp>
          </a:bodyPr>
          <a:lstStyle/>
          <a:p>
            <a:pPr algn="ctr"/>
            <a:r>
              <a:rPr lang="ar-SA" sz="3600" b="1" i="1" kern="10" dirty="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mn-cs"/>
                <a:ea typeface="+mn-cs"/>
                <a:cs typeface="+mn-cs"/>
              </a:rPr>
              <a:t>شكرا لحسن </a:t>
            </a:r>
            <a:r>
              <a:rPr lang="ar-SA" sz="3600" b="1" i="1" kern="10" dirty="0" smtClean="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mn-cs"/>
                <a:ea typeface="+mn-cs"/>
                <a:cs typeface="+mn-cs"/>
              </a:rPr>
              <a:t>استماعكن</a:t>
            </a:r>
            <a:endParaRPr lang="ar-SA" sz="3600" b="1" i="1" kern="10" dirty="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mn-cs"/>
              <a:ea typeface="+mn-cs"/>
              <a:cs typeface="+mn-cs"/>
            </a:endParaRPr>
          </a:p>
        </p:txBody>
      </p:sp>
      <p:sp>
        <p:nvSpPr>
          <p:cNvPr id="62469" name="عنصر نائب للتذييل 6"/>
          <p:cNvSpPr>
            <a:spLocks noGrp="1"/>
          </p:cNvSpPr>
          <p:nvPr>
            <p:ph type="ftr" sz="quarter" idx="11"/>
          </p:nvPr>
        </p:nvSpPr>
        <p:spPr>
          <a:xfrm>
            <a:off x="839788" y="5486400"/>
            <a:ext cx="2895600" cy="9144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algn="ctr"/>
            <a:r>
              <a:rPr lang="ar-SA" sz="2800"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إعداد</a:t>
            </a:r>
            <a:endParaRPr lang="ar-SA" sz="2800"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ctr"/>
            <a:r>
              <a:rPr lang="ar-SA" sz="2800"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د. </a:t>
            </a:r>
            <a:r>
              <a:rPr lang="ar-SA" sz="2800"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منى محروس</a:t>
            </a:r>
            <a:endParaRPr lang="ar-SA" sz="4000"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ctr" eaLnBrk="1" hangingPunct="1"/>
            <a:endParaRPr lang="en-US" sz="2800" dirty="0">
              <a:solidFill>
                <a:srgbClr val="C00000"/>
              </a:solidFill>
            </a:endParaRPr>
          </a:p>
        </p:txBody>
      </p:sp>
    </p:spTree>
    <p:extLst>
      <p:ext uri="{BB962C8B-B14F-4D97-AF65-F5344CB8AC3E}">
        <p14:creationId xmlns:p14="http://schemas.microsoft.com/office/powerpoint/2010/main" val="328904462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أصل">
  <a:themeElements>
    <a:clrScheme name="أوستن">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أصل">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أصل">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Origin</Template>
  <TotalTime>2111</TotalTime>
  <Words>3046</Words>
  <Application>Microsoft Office PowerPoint</Application>
  <PresentationFormat>عرض على الشاشة (3:4)‏</PresentationFormat>
  <Paragraphs>208</Paragraphs>
  <Slides>62</Slides>
  <Notes>0</Notes>
  <HiddenSlides>0</HiddenSlides>
  <MMClips>0</MMClips>
  <ScaleCrop>false</ScaleCrop>
  <HeadingPairs>
    <vt:vector size="4" baseType="variant">
      <vt:variant>
        <vt:lpstr>نسق</vt:lpstr>
      </vt:variant>
      <vt:variant>
        <vt:i4>1</vt:i4>
      </vt:variant>
      <vt:variant>
        <vt:lpstr>عناوين الشرائح</vt:lpstr>
      </vt:variant>
      <vt:variant>
        <vt:i4>62</vt:i4>
      </vt:variant>
    </vt:vector>
  </HeadingPairs>
  <TitlesOfParts>
    <vt:vector size="63" baseType="lpstr">
      <vt:lpstr>أصل</vt:lpstr>
      <vt:lpstr>تابع أساليب التنشئة الإجتماعية وأثرها على حياة الطفل</vt:lpstr>
      <vt:lpstr>عناصر المحاضرة</vt:lpstr>
      <vt:lpstr>عرض تقديمي في PowerPoint</vt:lpstr>
      <vt:lpstr>عرض تقديمي في PowerPoint</vt:lpstr>
      <vt:lpstr>عرض تقديمي في PowerPoint</vt:lpstr>
      <vt:lpstr>موجز عن المحاضرة السابقة</vt:lpstr>
      <vt:lpstr>عرض تقديمي في PowerPoint</vt:lpstr>
      <vt:lpstr>5- اتجاه إثارة الألم النفسي</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6- اتجاه القسوة</vt:lpstr>
      <vt:lpstr>عرض تقديمي في PowerPoint</vt:lpstr>
      <vt:lpstr>عرض تقديمي في PowerPoint</vt:lpstr>
      <vt:lpstr>عرض تقديمي في PowerPoint</vt:lpstr>
      <vt:lpstr>ما نمط الشخصية القاسية على الطفل ؟  ما الجوانب السلبية على شخصية الطفل لهذا الإتجاه؟</vt:lpstr>
      <vt:lpstr>عرض تقديمي في PowerPoint</vt:lpstr>
      <vt:lpstr>عرض تقديمي في PowerPoint</vt:lpstr>
      <vt:lpstr>عرض تقديمي في PowerPoint</vt:lpstr>
      <vt:lpstr>عرض تقديمي في PowerPoint</vt:lpstr>
      <vt:lpstr>7- اتجاه التذبذب</vt:lpstr>
      <vt:lpstr>عرض تقديمي في PowerPoint</vt:lpstr>
      <vt:lpstr>عرض تقديمي في PowerPoint</vt:lpstr>
      <vt:lpstr>عرض تقديمي في PowerPoint</vt:lpstr>
      <vt:lpstr>عرض تقديمي في PowerPoint</vt:lpstr>
      <vt:lpstr> ما نمط الشخصية التي تعرضت لهذا الاسلوب  ؟  ما الجوانب السلبية على شخصية الطفل لهذا الإتجاه؟</vt:lpstr>
      <vt:lpstr>عرض تقديمي في PowerPoint</vt:lpstr>
      <vt:lpstr>عرض تقديمي في PowerPoint</vt:lpstr>
      <vt:lpstr>8- اتجاه التفرقة</vt:lpstr>
      <vt:lpstr>عرض تقديمي في PowerPoint</vt:lpstr>
      <vt:lpstr>عرض تقديمي في PowerPoint</vt:lpstr>
      <vt:lpstr>عرض تقديمي في PowerPoint</vt:lpstr>
      <vt:lpstr>عرض تقديمي في PowerPoint</vt:lpstr>
      <vt:lpstr>عرض تقديمي في PowerPoint</vt:lpstr>
      <vt:lpstr> ما نمط الشخصية التي تتسم بالتفرقة ؟  ما الجوانب السلبية على شخصية الطفل لهذا الإتجاه؟</vt:lpstr>
      <vt:lpstr>عرض تقديمي في PowerPoint</vt:lpstr>
      <vt:lpstr>9- اتجاه السواء</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UnLike^</dc:creator>
  <cp:lastModifiedBy>mona taha mahrous</cp:lastModifiedBy>
  <cp:revision>215</cp:revision>
  <dcterms:created xsi:type="dcterms:W3CDTF">2011-12-08T19:54:10Z</dcterms:created>
  <dcterms:modified xsi:type="dcterms:W3CDTF">2016-02-25T15:42:19Z</dcterms:modified>
</cp:coreProperties>
</file>