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128" r:id="rId1"/>
  </p:sldMasterIdLst>
  <p:notesMasterIdLst>
    <p:notesMasterId r:id="rId12"/>
  </p:notesMasterIdLst>
  <p:sldIdLst>
    <p:sldId id="274" r:id="rId2"/>
    <p:sldId id="260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71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0033"/>
    <a:srgbClr val="0A0502"/>
    <a:srgbClr val="47342F"/>
    <a:srgbClr val="0C0B00"/>
    <a:srgbClr val="CC9900"/>
    <a:srgbClr val="800000"/>
    <a:srgbClr val="FF9900"/>
    <a:srgbClr val="E6A4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5385" autoAdjust="0"/>
    <p:restoredTop sz="99805" autoAdjust="0"/>
  </p:normalViewPr>
  <p:slideViewPr>
    <p:cSldViewPr>
      <p:cViewPr varScale="1">
        <p:scale>
          <a:sx n="74" d="100"/>
          <a:sy n="74" d="100"/>
        </p:scale>
        <p:origin x="-10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6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D275D0-7580-43F0-9D93-4489329E7C24}" type="doc">
      <dgm:prSet loTypeId="urn:microsoft.com/office/officeart/2005/8/layout/cycle7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1E3136D5-85FA-43D8-A8F4-CA4D6034918D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زيادة </a:t>
          </a:r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الحروف </a:t>
          </a:r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وحذفها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01FC230A-A820-4D86-8770-435550790752}" type="parTrans" cxnId="{C4034621-AC8C-4676-82C2-93FB0F490855}">
      <dgm:prSet/>
      <dgm:spPr/>
      <dgm:t>
        <a:bodyPr/>
        <a:lstStyle/>
        <a:p>
          <a:pPr rtl="1"/>
          <a:endParaRPr lang="ar-SA"/>
        </a:p>
      </dgm:t>
    </dgm:pt>
    <dgm:pt modelId="{28C76A39-8C16-4660-866F-E96106BE7D61}" type="sibTrans" cxnId="{C4034621-AC8C-4676-82C2-93FB0F490855}">
      <dgm:prSet/>
      <dgm:spPr/>
      <dgm:t>
        <a:bodyPr/>
        <a:lstStyle/>
        <a:p>
          <a:pPr rtl="1"/>
          <a:endParaRPr lang="ar-SA"/>
        </a:p>
      </dgm:t>
    </dgm:pt>
    <dgm:pt modelId="{9F92A71A-3163-464B-9761-23E875249277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أولاً – زيادة الألف والواو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6E580021-9408-4281-8736-337931C6702E}" type="parTrans" cxnId="{53B6E125-82FF-4C02-91D4-27F5594FC492}">
      <dgm:prSet/>
      <dgm:spPr/>
      <dgm:t>
        <a:bodyPr/>
        <a:lstStyle/>
        <a:p>
          <a:pPr rtl="1"/>
          <a:endParaRPr lang="ar-SA"/>
        </a:p>
      </dgm:t>
    </dgm:pt>
    <dgm:pt modelId="{824484A2-6F93-4A87-BEA9-123BDD56633F}" type="sibTrans" cxnId="{53B6E125-82FF-4C02-91D4-27F5594FC492}">
      <dgm:prSet/>
      <dgm:spPr/>
      <dgm:t>
        <a:bodyPr/>
        <a:lstStyle/>
        <a:p>
          <a:pPr rtl="1"/>
          <a:endParaRPr lang="ar-SA"/>
        </a:p>
      </dgm:t>
    </dgm:pt>
    <dgm:pt modelId="{09006E91-856F-4D50-AFEA-8DC75343CE78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ثانيا – حذف:همزة الوصل،الألف من الوسط،</a:t>
          </a:r>
          <a:r>
            <a:rPr lang="ar-SA" sz="3600" dirty="0" err="1" smtClean="0">
              <a:latin typeface="Arabic Typesetting" pitchFamily="66" charset="-78"/>
              <a:cs typeface="Arabic Typesetting" pitchFamily="66" charset="-78"/>
            </a:rPr>
            <a:t>ال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 التعريف،اللام،الواو، الياء</a:t>
          </a:r>
          <a:endParaRPr lang="ar-SA" sz="3600" b="1" dirty="0">
            <a:latin typeface="Arabic Typesetting" pitchFamily="66" charset="-78"/>
            <a:cs typeface="Arabic Typesetting" pitchFamily="66" charset="-78"/>
          </a:endParaRPr>
        </a:p>
      </dgm:t>
    </dgm:pt>
    <dgm:pt modelId="{FE4EE01E-EA88-42F4-87C1-1DE3C7A987FD}" type="sibTrans" cxnId="{BC1DB92D-2341-4D2A-BFC0-DBA1C905904D}">
      <dgm:prSet/>
      <dgm:spPr/>
      <dgm:t>
        <a:bodyPr/>
        <a:lstStyle/>
        <a:p>
          <a:pPr rtl="1"/>
          <a:endParaRPr lang="ar-SA"/>
        </a:p>
      </dgm:t>
    </dgm:pt>
    <dgm:pt modelId="{D335E46F-8EAD-4E4D-B680-5E559E8BC685}" type="parTrans" cxnId="{BC1DB92D-2341-4D2A-BFC0-DBA1C905904D}">
      <dgm:prSet/>
      <dgm:spPr/>
      <dgm:t>
        <a:bodyPr/>
        <a:lstStyle/>
        <a:p>
          <a:pPr rtl="1"/>
          <a:endParaRPr lang="ar-SA"/>
        </a:p>
      </dgm:t>
    </dgm:pt>
    <dgm:pt modelId="{E1C66F44-DCC0-41AA-8486-A7DC55FDBDEA}" type="pres">
      <dgm:prSet presAssocID="{39D275D0-7580-43F0-9D93-4489329E7C2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F6B3635-23DA-4169-8154-3E51BBF12379}" type="pres">
      <dgm:prSet presAssocID="{1E3136D5-85FA-43D8-A8F4-CA4D6034918D}" presName="node" presStyleLbl="node1" presStyleIdx="0" presStyleCnt="3" custScaleX="164477" custRadScaleRad="87161" custRadScaleInc="-359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9C0387-F05D-40F9-9101-7E3A05CA3D72}" type="pres">
      <dgm:prSet presAssocID="{28C76A39-8C16-4660-866F-E96106BE7D61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5052FD6D-84C4-4818-B797-62F51D55B89C}" type="pres">
      <dgm:prSet presAssocID="{28C76A39-8C16-4660-866F-E96106BE7D61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96855B27-4980-4A5A-9884-B22C8CE77C58}" type="pres">
      <dgm:prSet presAssocID="{9F92A71A-3163-464B-9761-23E875249277}" presName="node" presStyleLbl="node1" presStyleIdx="1" presStyleCnt="3" custScaleY="222572" custRadScaleRad="87730" custRadScaleInc="-88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7E4CB0-A637-49D7-9433-664817609AE0}" type="pres">
      <dgm:prSet presAssocID="{824484A2-6F93-4A87-BEA9-123BDD56633F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BAB1CBD1-9FA9-4D25-8D2C-387E6CA9863B}" type="pres">
      <dgm:prSet presAssocID="{824484A2-6F93-4A87-BEA9-123BDD56633F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E742BB0D-F65C-40BC-84F4-E95D023B4A3C}" type="pres">
      <dgm:prSet presAssocID="{09006E91-856F-4D50-AFEA-8DC75343CE78}" presName="node" presStyleLbl="node1" presStyleIdx="2" presStyleCnt="3" custScaleY="224846" custRadScaleRad="94302" custRadScaleInc="111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4EE3AF-073B-4EA6-B4C1-D2CA05ED74BF}" type="pres">
      <dgm:prSet presAssocID="{FE4EE01E-EA88-42F4-87C1-1DE3C7A987FD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591B7922-6AEE-4853-82C1-D83DE456FE77}" type="pres">
      <dgm:prSet presAssocID="{FE4EE01E-EA88-42F4-87C1-1DE3C7A987FD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BC1DB92D-2341-4D2A-BFC0-DBA1C905904D}" srcId="{39D275D0-7580-43F0-9D93-4489329E7C24}" destId="{09006E91-856F-4D50-AFEA-8DC75343CE78}" srcOrd="2" destOrd="0" parTransId="{D335E46F-8EAD-4E4D-B680-5E559E8BC685}" sibTransId="{FE4EE01E-EA88-42F4-87C1-1DE3C7A987FD}"/>
    <dgm:cxn modelId="{200FD118-5868-40FA-ABB9-C46618E2D33A}" type="presOf" srcId="{39D275D0-7580-43F0-9D93-4489329E7C24}" destId="{E1C66F44-DCC0-41AA-8486-A7DC55FDBDEA}" srcOrd="0" destOrd="0" presId="urn:microsoft.com/office/officeart/2005/8/layout/cycle7"/>
    <dgm:cxn modelId="{C4034621-AC8C-4676-82C2-93FB0F490855}" srcId="{39D275D0-7580-43F0-9D93-4489329E7C24}" destId="{1E3136D5-85FA-43D8-A8F4-CA4D6034918D}" srcOrd="0" destOrd="0" parTransId="{01FC230A-A820-4D86-8770-435550790752}" sibTransId="{28C76A39-8C16-4660-866F-E96106BE7D61}"/>
    <dgm:cxn modelId="{9877AFA0-62E5-49F7-9986-B1F1E331DAD4}" type="presOf" srcId="{824484A2-6F93-4A87-BEA9-123BDD56633F}" destId="{8B7E4CB0-A637-49D7-9433-664817609AE0}" srcOrd="0" destOrd="0" presId="urn:microsoft.com/office/officeart/2005/8/layout/cycle7"/>
    <dgm:cxn modelId="{1EFE58C1-DE2A-4963-AB1E-684616177D35}" type="presOf" srcId="{09006E91-856F-4D50-AFEA-8DC75343CE78}" destId="{E742BB0D-F65C-40BC-84F4-E95D023B4A3C}" srcOrd="0" destOrd="0" presId="urn:microsoft.com/office/officeart/2005/8/layout/cycle7"/>
    <dgm:cxn modelId="{73BB14BE-9621-415E-9102-FEA7B4D40621}" type="presOf" srcId="{1E3136D5-85FA-43D8-A8F4-CA4D6034918D}" destId="{DF6B3635-23DA-4169-8154-3E51BBF12379}" srcOrd="0" destOrd="0" presId="urn:microsoft.com/office/officeart/2005/8/layout/cycle7"/>
    <dgm:cxn modelId="{76280DE6-5958-4473-A6B1-D7261B2EE503}" type="presOf" srcId="{FE4EE01E-EA88-42F4-87C1-1DE3C7A987FD}" destId="{3C4EE3AF-073B-4EA6-B4C1-D2CA05ED74BF}" srcOrd="0" destOrd="0" presId="urn:microsoft.com/office/officeart/2005/8/layout/cycle7"/>
    <dgm:cxn modelId="{543BD295-BA51-43D7-BCA0-0044AFCEC8CD}" type="presOf" srcId="{FE4EE01E-EA88-42F4-87C1-1DE3C7A987FD}" destId="{591B7922-6AEE-4853-82C1-D83DE456FE77}" srcOrd="1" destOrd="0" presId="urn:microsoft.com/office/officeart/2005/8/layout/cycle7"/>
    <dgm:cxn modelId="{7F8EFD78-B4A5-47B0-A9FC-6BC8F509CC95}" type="presOf" srcId="{9F92A71A-3163-464B-9761-23E875249277}" destId="{96855B27-4980-4A5A-9884-B22C8CE77C58}" srcOrd="0" destOrd="0" presId="urn:microsoft.com/office/officeart/2005/8/layout/cycle7"/>
    <dgm:cxn modelId="{F092E91B-4A91-4C17-923D-328DC8957E0C}" type="presOf" srcId="{28C76A39-8C16-4660-866F-E96106BE7D61}" destId="{5052FD6D-84C4-4818-B797-62F51D55B89C}" srcOrd="1" destOrd="0" presId="urn:microsoft.com/office/officeart/2005/8/layout/cycle7"/>
    <dgm:cxn modelId="{70CEFA59-B18E-475D-A4AF-BB3549872005}" type="presOf" srcId="{824484A2-6F93-4A87-BEA9-123BDD56633F}" destId="{BAB1CBD1-9FA9-4D25-8D2C-387E6CA9863B}" srcOrd="1" destOrd="0" presId="urn:microsoft.com/office/officeart/2005/8/layout/cycle7"/>
    <dgm:cxn modelId="{A9ACCCA0-ED26-484E-8AEE-75BEF8021E95}" type="presOf" srcId="{28C76A39-8C16-4660-866F-E96106BE7D61}" destId="{2E9C0387-F05D-40F9-9101-7E3A05CA3D72}" srcOrd="0" destOrd="0" presId="urn:microsoft.com/office/officeart/2005/8/layout/cycle7"/>
    <dgm:cxn modelId="{53B6E125-82FF-4C02-91D4-27F5594FC492}" srcId="{39D275D0-7580-43F0-9D93-4489329E7C24}" destId="{9F92A71A-3163-464B-9761-23E875249277}" srcOrd="1" destOrd="0" parTransId="{6E580021-9408-4281-8736-337931C6702E}" sibTransId="{824484A2-6F93-4A87-BEA9-123BDD56633F}"/>
    <dgm:cxn modelId="{8E053B0D-D003-4780-8731-1AB1109C3140}" type="presParOf" srcId="{E1C66F44-DCC0-41AA-8486-A7DC55FDBDEA}" destId="{DF6B3635-23DA-4169-8154-3E51BBF12379}" srcOrd="0" destOrd="0" presId="urn:microsoft.com/office/officeart/2005/8/layout/cycle7"/>
    <dgm:cxn modelId="{A7734AFC-78B4-4732-A646-CD4A4BDF066F}" type="presParOf" srcId="{E1C66F44-DCC0-41AA-8486-A7DC55FDBDEA}" destId="{2E9C0387-F05D-40F9-9101-7E3A05CA3D72}" srcOrd="1" destOrd="0" presId="urn:microsoft.com/office/officeart/2005/8/layout/cycle7"/>
    <dgm:cxn modelId="{31610A40-5B34-436A-A6D1-924FA3BFE3ED}" type="presParOf" srcId="{2E9C0387-F05D-40F9-9101-7E3A05CA3D72}" destId="{5052FD6D-84C4-4818-B797-62F51D55B89C}" srcOrd="0" destOrd="0" presId="urn:microsoft.com/office/officeart/2005/8/layout/cycle7"/>
    <dgm:cxn modelId="{D88AF8EF-7C87-4A27-ADCC-6E9665FD3C1C}" type="presParOf" srcId="{E1C66F44-DCC0-41AA-8486-A7DC55FDBDEA}" destId="{96855B27-4980-4A5A-9884-B22C8CE77C58}" srcOrd="2" destOrd="0" presId="urn:microsoft.com/office/officeart/2005/8/layout/cycle7"/>
    <dgm:cxn modelId="{E23E2F18-9478-44E6-A502-D7ADB5CC19DF}" type="presParOf" srcId="{E1C66F44-DCC0-41AA-8486-A7DC55FDBDEA}" destId="{8B7E4CB0-A637-49D7-9433-664817609AE0}" srcOrd="3" destOrd="0" presId="urn:microsoft.com/office/officeart/2005/8/layout/cycle7"/>
    <dgm:cxn modelId="{F65A3CBF-A306-48DA-B6C2-9304CEF6ED21}" type="presParOf" srcId="{8B7E4CB0-A637-49D7-9433-664817609AE0}" destId="{BAB1CBD1-9FA9-4D25-8D2C-387E6CA9863B}" srcOrd="0" destOrd="0" presId="urn:microsoft.com/office/officeart/2005/8/layout/cycle7"/>
    <dgm:cxn modelId="{8F2B03BE-EE49-4932-9D9B-F84D8567BB93}" type="presParOf" srcId="{E1C66F44-DCC0-41AA-8486-A7DC55FDBDEA}" destId="{E742BB0D-F65C-40BC-84F4-E95D023B4A3C}" srcOrd="4" destOrd="0" presId="urn:microsoft.com/office/officeart/2005/8/layout/cycle7"/>
    <dgm:cxn modelId="{C65CFC29-D0C4-430C-A381-9B0F58425E1A}" type="presParOf" srcId="{E1C66F44-DCC0-41AA-8486-A7DC55FDBDEA}" destId="{3C4EE3AF-073B-4EA6-B4C1-D2CA05ED74BF}" srcOrd="5" destOrd="0" presId="urn:microsoft.com/office/officeart/2005/8/layout/cycle7"/>
    <dgm:cxn modelId="{D866996F-FEF8-41FD-9C52-1BCEFCE9B38F}" type="presParOf" srcId="{3C4EE3AF-073B-4EA6-B4C1-D2CA05ED74BF}" destId="{591B7922-6AEE-4853-82C1-D83DE456FE77}" srcOrd="0" destOrd="0" presId="urn:microsoft.com/office/officeart/2005/8/layout/cycle7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479E56-14CD-4272-8624-E80CEB2EF6AA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7D7133FA-03E5-473A-8613-7039A7C9B7F7}">
      <dgm:prSet phldrT="[نص]"/>
      <dgm:spPr/>
      <dgm:t>
        <a:bodyPr/>
        <a:lstStyle/>
        <a:p>
          <a:pPr rtl="1"/>
          <a:endParaRPr lang="ar-SA" dirty="0"/>
        </a:p>
      </dgm:t>
    </dgm:pt>
    <dgm:pt modelId="{1B7FE267-33D7-49D2-841C-86EF3738DEF7}" type="parTrans" cxnId="{BCD3D922-58AA-4209-9CE3-32CC9D1733F7}">
      <dgm:prSet/>
      <dgm:spPr/>
      <dgm:t>
        <a:bodyPr/>
        <a:lstStyle/>
        <a:p>
          <a:pPr rtl="1"/>
          <a:endParaRPr lang="ar-SA"/>
        </a:p>
      </dgm:t>
    </dgm:pt>
    <dgm:pt modelId="{81FD0D98-552D-4FC2-B4C5-16FF7025A187}" type="sibTrans" cxnId="{BCD3D922-58AA-4209-9CE3-32CC9D1733F7}">
      <dgm:prSet/>
      <dgm:spPr/>
      <dgm:t>
        <a:bodyPr/>
        <a:lstStyle/>
        <a:p>
          <a:pPr rtl="1"/>
          <a:endParaRPr lang="ar-SA"/>
        </a:p>
      </dgm:t>
    </dgm:pt>
    <dgm:pt modelId="{79BB31B1-9DA1-45F9-93A0-D4B5E6150960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يزاد حرف الألف،وحرف الواو، في بعض الكلمات للتفرقةو لإزالة اللبس غالباً، ويرسم الحرفان في الكتابة ولا يلفظان.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AF2855F8-9377-4F57-8718-197FC256F862}" type="sibTrans" cxnId="{EE30006C-D7F9-46A3-BF33-BA28FD16092C}">
      <dgm:prSet/>
      <dgm:spPr/>
      <dgm:t>
        <a:bodyPr/>
        <a:lstStyle/>
        <a:p>
          <a:pPr rtl="1"/>
          <a:endParaRPr lang="ar-SA"/>
        </a:p>
      </dgm:t>
    </dgm:pt>
    <dgm:pt modelId="{70E35442-06F9-4BA4-9653-066FC86F6E66}" type="parTrans" cxnId="{EE30006C-D7F9-46A3-BF33-BA28FD16092C}">
      <dgm:prSet/>
      <dgm:spPr/>
      <dgm:t>
        <a:bodyPr/>
        <a:lstStyle/>
        <a:p>
          <a:pPr rtl="1"/>
          <a:endParaRPr lang="ar-SA"/>
        </a:p>
      </dgm:t>
    </dgm:pt>
    <dgm:pt modelId="{9D500517-4672-4FA9-A3F3-99B5B0A0E6F6}">
      <dgm:prSet phldrT="[نص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b="1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rPr>
            <a:t>•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تزاد الألف في كلمة(مائة)، وفي (واو) الجماعة(ـوا).</a:t>
          </a:r>
        </a:p>
        <a:p>
          <a:pPr rtl="1"/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•كلمة (مائة): تزاد الألف فيها،فتُكتب </a:t>
          </a:r>
          <a:r>
            <a:rPr lang="ar-SA" sz="2800" dirty="0" smtClean="0">
              <a:latin typeface="Arabic Typesetting" pitchFamily="66" charset="-78"/>
              <a:cs typeface="Arabic Typesetting" pitchFamily="66" charset="-78"/>
            </a:rPr>
            <a:t>لكنها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 لا تقرأ، سواء أكانت مفردة أم مثناة، أم كانت مركبة مع الآحاد. ومثل ذلك: مائة – مائتان – ثلاثمائة – أربعمائة. ولا تزاد في الجمع : مئات الرجال، مئون، ولا في النسبة :  العيد المئوي , النسبة المئوية .</a:t>
          </a:r>
        </a:p>
        <a:p>
          <a:pPr rtl="1"/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والسبب في زيادتها التفريق بينها وبين كلمة: (منة) في الخط العربي اليدوي قديماً، ويرى البعض أنه لا حاجة إلى زيادتها: لأنه من السهل عينا أن نميز بين مئة ، مئتان، ثلاثمائة</a:t>
          </a:r>
          <a:r>
            <a:rPr lang="ar-SA" sz="1800" dirty="0" smtClean="0">
              <a:latin typeface="Arabic Typesetting" pitchFamily="66" charset="-78"/>
              <a:cs typeface="Arabic Typesetting" pitchFamily="66" charset="-78"/>
            </a:rPr>
            <a:t>.</a:t>
          </a:r>
          <a:endParaRPr lang="ar-SA" sz="1800" dirty="0">
            <a:latin typeface="Arabic Typesetting" pitchFamily="66" charset="-78"/>
            <a:cs typeface="Arabic Typesetting" pitchFamily="66" charset="-78"/>
          </a:endParaRPr>
        </a:p>
      </dgm:t>
    </dgm:pt>
    <dgm:pt modelId="{52C6FAB6-931C-4444-B113-F0A0D73BF014}" type="sibTrans" cxnId="{23FC4E50-2159-4478-87D9-4401C9972F88}">
      <dgm:prSet/>
      <dgm:spPr/>
      <dgm:t>
        <a:bodyPr/>
        <a:lstStyle/>
        <a:p>
          <a:pPr rtl="1"/>
          <a:endParaRPr lang="ar-SA"/>
        </a:p>
      </dgm:t>
    </dgm:pt>
    <dgm:pt modelId="{6E9FEDCF-9BD8-4DDF-93B5-4A67DF06FD79}" type="parTrans" cxnId="{23FC4E50-2159-4478-87D9-4401C9972F88}">
      <dgm:prSet/>
      <dgm:spPr/>
      <dgm:t>
        <a:bodyPr/>
        <a:lstStyle/>
        <a:p>
          <a:pPr rtl="1"/>
          <a:endParaRPr lang="ar-SA"/>
        </a:p>
      </dgm:t>
    </dgm:pt>
    <dgm:pt modelId="{EA288DF4-C42D-4894-B5E3-CB9BFB8F6BE2}" type="pres">
      <dgm:prSet presAssocID="{28479E56-14CD-4272-8624-E80CEB2EF6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BB6FD33-259B-4987-9DBF-3641E6B82E83}" type="pres">
      <dgm:prSet presAssocID="{79BB31B1-9DA1-45F9-93A0-D4B5E6150960}" presName="parentText" presStyleLbl="node1" presStyleIdx="0" presStyleCnt="2" custScaleX="87610" custScaleY="58095" custLinFactY="-11042" custLinFactNeighborX="9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C7C0D29-D80A-45D8-B7A6-B9B13473C61A}" type="pres">
      <dgm:prSet presAssocID="{AF2855F8-9377-4F57-8718-197FC256F862}" presName="spacer" presStyleCnt="0"/>
      <dgm:spPr/>
      <dgm:t>
        <a:bodyPr/>
        <a:lstStyle/>
        <a:p>
          <a:pPr rtl="1"/>
          <a:endParaRPr lang="ar-SA"/>
        </a:p>
      </dgm:t>
    </dgm:pt>
    <dgm:pt modelId="{3012B390-C200-41D8-ABB0-ED4FF136C28C}" type="pres">
      <dgm:prSet presAssocID="{9D500517-4672-4FA9-A3F3-99B5B0A0E6F6}" presName="parentText" presStyleLbl="node1" presStyleIdx="1" presStyleCnt="2" custScaleX="91667" custScaleY="110606" custLinFactY="4214" custLinFactNeighborX="-155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67A028-4BE9-4A4E-9038-F4F94F91D5C4}" type="pres">
      <dgm:prSet presAssocID="{9D500517-4672-4FA9-A3F3-99B5B0A0E6F6}" presName="childText" presStyleLbl="revTx" presStyleIdx="0" presStyleCnt="1" custLinFactNeighborX="833" custLinFactNeighborY="248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E30006C-D7F9-46A3-BF33-BA28FD16092C}" srcId="{28479E56-14CD-4272-8624-E80CEB2EF6AA}" destId="{79BB31B1-9DA1-45F9-93A0-D4B5E6150960}" srcOrd="0" destOrd="0" parTransId="{70E35442-06F9-4BA4-9653-066FC86F6E66}" sibTransId="{AF2855F8-9377-4F57-8718-197FC256F862}"/>
    <dgm:cxn modelId="{BCD3D922-58AA-4209-9CE3-32CC9D1733F7}" srcId="{9D500517-4672-4FA9-A3F3-99B5B0A0E6F6}" destId="{7D7133FA-03E5-473A-8613-7039A7C9B7F7}" srcOrd="0" destOrd="0" parTransId="{1B7FE267-33D7-49D2-841C-86EF3738DEF7}" sibTransId="{81FD0D98-552D-4FC2-B4C5-16FF7025A187}"/>
    <dgm:cxn modelId="{9D2F6006-E69B-42C8-8B6F-9135A205D2E5}" type="presOf" srcId="{79BB31B1-9DA1-45F9-93A0-D4B5E6150960}" destId="{1BB6FD33-259B-4987-9DBF-3641E6B82E83}" srcOrd="0" destOrd="0" presId="urn:microsoft.com/office/officeart/2005/8/layout/vList2"/>
    <dgm:cxn modelId="{2E6F9B70-668A-4B7D-A4C8-2190721DEDC0}" type="presOf" srcId="{9D500517-4672-4FA9-A3F3-99B5B0A0E6F6}" destId="{3012B390-C200-41D8-ABB0-ED4FF136C28C}" srcOrd="0" destOrd="0" presId="urn:microsoft.com/office/officeart/2005/8/layout/vList2"/>
    <dgm:cxn modelId="{23FC4E50-2159-4478-87D9-4401C9972F88}" srcId="{28479E56-14CD-4272-8624-E80CEB2EF6AA}" destId="{9D500517-4672-4FA9-A3F3-99B5B0A0E6F6}" srcOrd="1" destOrd="0" parTransId="{6E9FEDCF-9BD8-4DDF-93B5-4A67DF06FD79}" sibTransId="{52C6FAB6-931C-4444-B113-F0A0D73BF014}"/>
    <dgm:cxn modelId="{71C3D68B-FC35-4E5D-897F-406B71C4632C}" type="presOf" srcId="{28479E56-14CD-4272-8624-E80CEB2EF6AA}" destId="{EA288DF4-C42D-4894-B5E3-CB9BFB8F6BE2}" srcOrd="0" destOrd="0" presId="urn:microsoft.com/office/officeart/2005/8/layout/vList2"/>
    <dgm:cxn modelId="{013CD769-4CB7-44B4-A758-AF28E647EED8}" type="presOf" srcId="{7D7133FA-03E5-473A-8613-7039A7C9B7F7}" destId="{3167A028-4BE9-4A4E-9038-F4F94F91D5C4}" srcOrd="0" destOrd="0" presId="urn:microsoft.com/office/officeart/2005/8/layout/vList2"/>
    <dgm:cxn modelId="{6F2A84FC-97E3-439A-B850-5B6869C8F772}" type="presParOf" srcId="{EA288DF4-C42D-4894-B5E3-CB9BFB8F6BE2}" destId="{1BB6FD33-259B-4987-9DBF-3641E6B82E83}" srcOrd="0" destOrd="0" presId="urn:microsoft.com/office/officeart/2005/8/layout/vList2"/>
    <dgm:cxn modelId="{08F01460-0B3B-47EB-9C39-213BC673D2F0}" type="presParOf" srcId="{EA288DF4-C42D-4894-B5E3-CB9BFB8F6BE2}" destId="{BC7C0D29-D80A-45D8-B7A6-B9B13473C61A}" srcOrd="1" destOrd="0" presId="urn:microsoft.com/office/officeart/2005/8/layout/vList2"/>
    <dgm:cxn modelId="{57AA9181-4BB9-4ECA-92CB-9EA3DFB7B9E2}" type="presParOf" srcId="{EA288DF4-C42D-4894-B5E3-CB9BFB8F6BE2}" destId="{3012B390-C200-41D8-ABB0-ED4FF136C28C}" srcOrd="2" destOrd="0" presId="urn:microsoft.com/office/officeart/2005/8/layout/vList2"/>
    <dgm:cxn modelId="{213DDF17-FFF1-420F-B475-92E74042FB78}" type="presParOf" srcId="{EA288DF4-C42D-4894-B5E3-CB9BFB8F6BE2}" destId="{3167A028-4BE9-4A4E-9038-F4F94F91D5C4}" srcOrd="3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6218A-855A-440C-A5B8-876EB1CD6665}" type="doc">
      <dgm:prSet loTypeId="urn:microsoft.com/office/officeart/2005/8/layout/arrow6" loCatId="process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663A2AAA-DD83-4825-AD62-4A8C919EFF75}">
      <dgm:prSet phldrT="[نص]" custT="1"/>
      <dgm:spPr/>
      <dgm:t>
        <a:bodyPr/>
        <a:lstStyle/>
        <a:p>
          <a:pPr algn="l" rtl="1"/>
          <a:r>
            <a:rPr lang="ar-SA" sz="4400" b="0" dirty="0" smtClean="0">
              <a:latin typeface="Arabic Typesetting" pitchFamily="66" charset="-78"/>
              <a:cs typeface="Arabic Typesetting" pitchFamily="66" charset="-78"/>
            </a:rPr>
            <a:t>في وسط الكلمة</a:t>
          </a:r>
          <a:endParaRPr lang="ar-SA" sz="4400" b="0" dirty="0">
            <a:latin typeface="Arabic Typesetting" pitchFamily="66" charset="-78"/>
            <a:cs typeface="Arabic Typesetting" pitchFamily="66" charset="-78"/>
          </a:endParaRPr>
        </a:p>
      </dgm:t>
    </dgm:pt>
    <dgm:pt modelId="{0D9CB68F-44DA-41CD-90A7-38D6ABB77461}" type="parTrans" cxnId="{FC96BD2E-7996-4374-8838-C577B2F006DF}">
      <dgm:prSet/>
      <dgm:spPr/>
      <dgm:t>
        <a:bodyPr/>
        <a:lstStyle/>
        <a:p>
          <a:pPr rtl="1"/>
          <a:endParaRPr lang="ar-SA"/>
        </a:p>
      </dgm:t>
    </dgm:pt>
    <dgm:pt modelId="{3FEA7D33-587E-4A3C-A147-064E9EA2325C}" type="sibTrans" cxnId="{FC96BD2E-7996-4374-8838-C577B2F006DF}">
      <dgm:prSet/>
      <dgm:spPr/>
      <dgm:t>
        <a:bodyPr/>
        <a:lstStyle/>
        <a:p>
          <a:pPr rtl="1"/>
          <a:endParaRPr lang="ar-SA"/>
        </a:p>
      </dgm:t>
    </dgm:pt>
    <dgm:pt modelId="{01DC6638-0B9A-4274-9018-86EB3D58665D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4800" b="0" dirty="0" smtClean="0">
              <a:latin typeface="Arabic Typesetting" pitchFamily="66" charset="-78"/>
              <a:cs typeface="Arabic Typesetting" pitchFamily="66" charset="-78"/>
            </a:rPr>
            <a:t>زيادة الواو </a:t>
          </a:r>
          <a:endParaRPr lang="ar-SA" sz="4800" b="0" dirty="0">
            <a:latin typeface="Arabic Typesetting" pitchFamily="66" charset="-78"/>
            <a:cs typeface="Arabic Typesetting" pitchFamily="66" charset="-78"/>
          </a:endParaRPr>
        </a:p>
      </dgm:t>
    </dgm:pt>
    <dgm:pt modelId="{231316F5-1C88-4B98-A16C-5546F7F87F0F}" type="parTrans" cxnId="{C2700EF0-C9BB-48C3-A3E5-6BD0A929C05F}">
      <dgm:prSet/>
      <dgm:spPr/>
      <dgm:t>
        <a:bodyPr/>
        <a:lstStyle/>
        <a:p>
          <a:pPr rtl="1"/>
          <a:endParaRPr lang="ar-SA"/>
        </a:p>
      </dgm:t>
    </dgm:pt>
    <dgm:pt modelId="{DAE44CDC-C7E9-40A0-9534-3EEC8149CDA0}" type="sibTrans" cxnId="{C2700EF0-C9BB-48C3-A3E5-6BD0A929C05F}">
      <dgm:prSet/>
      <dgm:spPr/>
      <dgm:t>
        <a:bodyPr/>
        <a:lstStyle/>
        <a:p>
          <a:pPr rtl="1"/>
          <a:endParaRPr lang="ar-SA"/>
        </a:p>
      </dgm:t>
    </dgm:pt>
    <dgm:pt modelId="{67BF2866-D3E7-400B-A90D-F339F6F3CFEB}" type="pres">
      <dgm:prSet presAssocID="{F316218A-855A-440C-A5B8-876EB1CD666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0EC7347-1B6C-47AE-AF9D-3CF0552E9238}" type="pres">
      <dgm:prSet presAssocID="{F316218A-855A-440C-A5B8-876EB1CD6665}" presName="ribbon" presStyleLbl="node1" presStyleIdx="0" presStyleCnt="1" custScaleX="92500" custScaleY="56247" custLinFactNeighborX="-2500" custLinFactNeighborY="-24897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CA995D83-C07E-41FC-AEE1-B6504A7F7579}" type="pres">
      <dgm:prSet presAssocID="{F316218A-855A-440C-A5B8-876EB1CD6665}" presName="leftArrowText" presStyleLbl="node1" presStyleIdx="0" presStyleCnt="1" custScaleX="125758" custScaleY="67260" custLinFactNeighborX="-4545" custLinFactNeighborY="-3911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9E2A79-8ACB-41B5-BCD7-85F6196C1553}" type="pres">
      <dgm:prSet presAssocID="{F316218A-855A-440C-A5B8-876EB1CD6665}" presName="rightArrowText" presStyleLbl="node1" presStyleIdx="0" presStyleCnt="1" custLinFactNeighborX="-19231" custLinFactNeighborY="-6177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2700EF0-C9BB-48C3-A3E5-6BD0A929C05F}" srcId="{F316218A-855A-440C-A5B8-876EB1CD6665}" destId="{01DC6638-0B9A-4274-9018-86EB3D58665D}" srcOrd="1" destOrd="0" parTransId="{231316F5-1C88-4B98-A16C-5546F7F87F0F}" sibTransId="{DAE44CDC-C7E9-40A0-9534-3EEC8149CDA0}"/>
    <dgm:cxn modelId="{BC19F8E4-92BE-43A3-97A7-88F717D335E1}" type="presOf" srcId="{01DC6638-0B9A-4274-9018-86EB3D58665D}" destId="{699E2A79-8ACB-41B5-BCD7-85F6196C1553}" srcOrd="0" destOrd="0" presId="urn:microsoft.com/office/officeart/2005/8/layout/arrow6"/>
    <dgm:cxn modelId="{FC96BD2E-7996-4374-8838-C577B2F006DF}" srcId="{F316218A-855A-440C-A5B8-876EB1CD6665}" destId="{663A2AAA-DD83-4825-AD62-4A8C919EFF75}" srcOrd="0" destOrd="0" parTransId="{0D9CB68F-44DA-41CD-90A7-38D6ABB77461}" sibTransId="{3FEA7D33-587E-4A3C-A147-064E9EA2325C}"/>
    <dgm:cxn modelId="{A1965C54-D77D-47B9-91AB-2C96EF43F399}" type="presOf" srcId="{F316218A-855A-440C-A5B8-876EB1CD6665}" destId="{67BF2866-D3E7-400B-A90D-F339F6F3CFEB}" srcOrd="0" destOrd="0" presId="urn:microsoft.com/office/officeart/2005/8/layout/arrow6"/>
    <dgm:cxn modelId="{9362555D-D480-47A8-945C-F367E45EF7A3}" type="presOf" srcId="{663A2AAA-DD83-4825-AD62-4A8C919EFF75}" destId="{CA995D83-C07E-41FC-AEE1-B6504A7F7579}" srcOrd="0" destOrd="0" presId="urn:microsoft.com/office/officeart/2005/8/layout/arrow6"/>
    <dgm:cxn modelId="{11D8E3B8-AD71-456E-8B77-8E2DAB6457CD}" type="presParOf" srcId="{67BF2866-D3E7-400B-A90D-F339F6F3CFEB}" destId="{20EC7347-1B6C-47AE-AF9D-3CF0552E9238}" srcOrd="0" destOrd="0" presId="urn:microsoft.com/office/officeart/2005/8/layout/arrow6"/>
    <dgm:cxn modelId="{00048C98-4666-484B-A429-9B6828CE578B}" type="presParOf" srcId="{67BF2866-D3E7-400B-A90D-F339F6F3CFEB}" destId="{CA995D83-C07E-41FC-AEE1-B6504A7F7579}" srcOrd="1" destOrd="0" presId="urn:microsoft.com/office/officeart/2005/8/layout/arrow6"/>
    <dgm:cxn modelId="{5D20D6D9-3706-41C0-8777-DE4578AD45CB}" type="presParOf" srcId="{67BF2866-D3E7-400B-A90D-F339F6F3CFEB}" destId="{699E2A79-8ACB-41B5-BCD7-85F6196C1553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851FE-D2AC-4723-8F15-D2AA5A28095B}" type="doc">
      <dgm:prSet loTypeId="urn:microsoft.com/office/officeart/2005/8/layout/lProcess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AD389CA-B8C1-45F2-97AF-30C557B25DDF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1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ب) حذف الألف من وسط بعض الكلمات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78661906-55A6-433F-855A-AB9459BD722A}" type="parTrans" cxnId="{9F1E9540-D21A-49D4-9B6E-C18A3FDD481A}">
      <dgm:prSet/>
      <dgm:spPr/>
      <dgm:t>
        <a:bodyPr/>
        <a:lstStyle/>
        <a:p>
          <a:pPr rtl="1"/>
          <a:endParaRPr lang="ar-SA"/>
        </a:p>
      </dgm:t>
    </dgm:pt>
    <dgm:pt modelId="{02D62771-2FBD-4CDD-A4E0-67A709E74610}" type="sibTrans" cxnId="{9F1E9540-D21A-49D4-9B6E-C18A3FDD481A}">
      <dgm:prSet/>
      <dgm:spPr/>
      <dgm:t>
        <a:bodyPr/>
        <a:lstStyle/>
        <a:p>
          <a:pPr rtl="1"/>
          <a:endParaRPr lang="ar-SA"/>
        </a:p>
      </dgm:t>
    </dgm:pt>
    <dgm:pt modelId="{4C755A88-6CF7-4170-A866-733F1160429A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7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أ) حذف همزة الوصل 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5075209C-89D8-486F-A9E5-1EAA9EBD3D72}" type="parTrans" cxnId="{F8CDF6B8-7EE0-4603-AFA8-0C68FC04DA58}">
      <dgm:prSet/>
      <dgm:spPr/>
      <dgm:t>
        <a:bodyPr/>
        <a:lstStyle/>
        <a:p>
          <a:pPr rtl="1"/>
          <a:endParaRPr lang="ar-SA"/>
        </a:p>
      </dgm:t>
    </dgm:pt>
    <dgm:pt modelId="{0B57BB0A-5C30-4DD0-AA31-779CFABCBF3C}" type="sibTrans" cxnId="{F8CDF6B8-7EE0-4603-AFA8-0C68FC04DA58}">
      <dgm:prSet/>
      <dgm:spPr/>
      <dgm:t>
        <a:bodyPr/>
        <a:lstStyle/>
        <a:p>
          <a:pPr rtl="1"/>
          <a:endParaRPr lang="ar-SA"/>
        </a:p>
      </dgm:t>
    </dgm:pt>
    <dgm:pt modelId="{ED86A981-1E2B-4232-9477-016D30CEE143}">
      <dgm:prSet phldrT="[نص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       (جـ)حذف الواو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6AB02F18-F2A6-46D4-AB3B-0E75810769DD}" type="parTrans" cxnId="{83D0C72B-E1A5-4541-801A-57FDB0C78A00}">
      <dgm:prSet/>
      <dgm:spPr/>
      <dgm:t>
        <a:bodyPr/>
        <a:lstStyle/>
        <a:p>
          <a:pPr rtl="1"/>
          <a:endParaRPr lang="ar-SA"/>
        </a:p>
      </dgm:t>
    </dgm:pt>
    <dgm:pt modelId="{452537A5-B6DF-4901-8922-BEB667059918}" type="sibTrans" cxnId="{83D0C72B-E1A5-4541-801A-57FDB0C78A00}">
      <dgm:prSet/>
      <dgm:spPr/>
      <dgm:t>
        <a:bodyPr/>
        <a:lstStyle/>
        <a:p>
          <a:pPr rtl="1"/>
          <a:endParaRPr lang="ar-SA"/>
        </a:p>
      </dgm:t>
    </dgm:pt>
    <dgm:pt modelId="{6D6BD10B-70B3-4CF5-B356-706ADD90C6F4}" type="pres">
      <dgm:prSet presAssocID="{755851FE-D2AC-4723-8F15-D2AA5A2809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43D2694-256A-42D3-8299-0988BAFA00F5}" type="pres">
      <dgm:prSet presAssocID="{2AD389CA-B8C1-45F2-97AF-30C557B25DDF}" presName="vertFlow" presStyleCnt="0"/>
      <dgm:spPr/>
      <dgm:t>
        <a:bodyPr/>
        <a:lstStyle/>
        <a:p>
          <a:pPr rtl="1"/>
          <a:endParaRPr lang="ar-SA"/>
        </a:p>
      </dgm:t>
    </dgm:pt>
    <dgm:pt modelId="{7068187D-7C6F-4261-9295-867FD0FB8CF8}" type="pres">
      <dgm:prSet presAssocID="{2AD389CA-B8C1-45F2-97AF-30C557B25DDF}" presName="header" presStyleLbl="node1" presStyleIdx="0" presStyleCnt="2" custScaleY="144915" custLinFactNeighborX="-4518" custLinFactNeighborY="55130"/>
      <dgm:spPr/>
      <dgm:t>
        <a:bodyPr/>
        <a:lstStyle/>
        <a:p>
          <a:pPr rtl="1"/>
          <a:endParaRPr lang="ar-SA"/>
        </a:p>
      </dgm:t>
    </dgm:pt>
    <dgm:pt modelId="{8466D534-701D-4F1A-8D13-EBE735317EC0}" type="pres">
      <dgm:prSet presAssocID="{2AD389CA-B8C1-45F2-97AF-30C557B25DDF}" presName="hSp" presStyleCnt="0"/>
      <dgm:spPr/>
      <dgm:t>
        <a:bodyPr/>
        <a:lstStyle/>
        <a:p>
          <a:pPr rtl="1"/>
          <a:endParaRPr lang="ar-SA"/>
        </a:p>
      </dgm:t>
    </dgm:pt>
    <dgm:pt modelId="{28C71987-553D-4F12-A1E9-F0A545BC2F0F}" type="pres">
      <dgm:prSet presAssocID="{4C755A88-6CF7-4170-A866-733F1160429A}" presName="vertFlow" presStyleCnt="0"/>
      <dgm:spPr/>
      <dgm:t>
        <a:bodyPr/>
        <a:lstStyle/>
        <a:p>
          <a:pPr rtl="1"/>
          <a:endParaRPr lang="ar-SA"/>
        </a:p>
      </dgm:t>
    </dgm:pt>
    <dgm:pt modelId="{11BC7215-CC47-459A-8629-5EC6A0C62496}" type="pres">
      <dgm:prSet presAssocID="{4C755A88-6CF7-4170-A866-733F1160429A}" presName="header" presStyleLbl="node1" presStyleIdx="1" presStyleCnt="2" custScaleY="146356" custLinFactY="28447" custLinFactNeighborX="582" custLinFactNeighborY="100000"/>
      <dgm:spPr/>
      <dgm:t>
        <a:bodyPr/>
        <a:lstStyle/>
        <a:p>
          <a:pPr rtl="1"/>
          <a:endParaRPr lang="ar-SA"/>
        </a:p>
      </dgm:t>
    </dgm:pt>
    <dgm:pt modelId="{BCD70016-B149-4D58-91A2-DBC52B18F96A}" type="pres">
      <dgm:prSet presAssocID="{6AB02F18-F2A6-46D4-AB3B-0E75810769DD}" presName="parTrans" presStyleLbl="sibTrans2D1" presStyleIdx="0" presStyleCnt="1" custAng="7727942" custFlipVert="1" custFlipHor="1" custScaleX="131346" custScaleY="380852" custLinFactX="-100000" custLinFactNeighborX="-126895" custLinFactNeighborY="27990"/>
      <dgm:spPr/>
      <dgm:t>
        <a:bodyPr/>
        <a:lstStyle/>
        <a:p>
          <a:pPr rtl="1"/>
          <a:endParaRPr lang="ar-SA"/>
        </a:p>
      </dgm:t>
    </dgm:pt>
    <dgm:pt modelId="{AA72F1BE-D090-4753-975E-38D5145C558C}" type="pres">
      <dgm:prSet presAssocID="{ED86A981-1E2B-4232-9477-016D30CEE143}" presName="child" presStyleLbl="alignAccFollowNode1" presStyleIdx="0" presStyleCnt="1" custScaleY="156314" custLinFactY="57008" custLinFactNeighborX="-5947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C4F3730-48EF-4AE6-8889-D38490794FCB}" type="presOf" srcId="{2AD389CA-B8C1-45F2-97AF-30C557B25DDF}" destId="{7068187D-7C6F-4261-9295-867FD0FB8CF8}" srcOrd="0" destOrd="0" presId="urn:microsoft.com/office/officeart/2005/8/layout/lProcess1"/>
    <dgm:cxn modelId="{5D8483E6-95FD-42FD-B5DE-683D1536672B}" type="presOf" srcId="{ED86A981-1E2B-4232-9477-016D30CEE143}" destId="{AA72F1BE-D090-4753-975E-38D5145C558C}" srcOrd="0" destOrd="0" presId="urn:microsoft.com/office/officeart/2005/8/layout/lProcess1"/>
    <dgm:cxn modelId="{9B3D235B-3BB6-4EDD-B499-E9DE03934794}" type="presOf" srcId="{6AB02F18-F2A6-46D4-AB3B-0E75810769DD}" destId="{BCD70016-B149-4D58-91A2-DBC52B18F96A}" srcOrd="0" destOrd="0" presId="urn:microsoft.com/office/officeart/2005/8/layout/lProcess1"/>
    <dgm:cxn modelId="{83D0C72B-E1A5-4541-801A-57FDB0C78A00}" srcId="{4C755A88-6CF7-4170-A866-733F1160429A}" destId="{ED86A981-1E2B-4232-9477-016D30CEE143}" srcOrd="0" destOrd="0" parTransId="{6AB02F18-F2A6-46D4-AB3B-0E75810769DD}" sibTransId="{452537A5-B6DF-4901-8922-BEB667059918}"/>
    <dgm:cxn modelId="{9F1E9540-D21A-49D4-9B6E-C18A3FDD481A}" srcId="{755851FE-D2AC-4723-8F15-D2AA5A28095B}" destId="{2AD389CA-B8C1-45F2-97AF-30C557B25DDF}" srcOrd="0" destOrd="0" parTransId="{78661906-55A6-433F-855A-AB9459BD722A}" sibTransId="{02D62771-2FBD-4CDD-A4E0-67A709E74610}"/>
    <dgm:cxn modelId="{F8CDF6B8-7EE0-4603-AFA8-0C68FC04DA58}" srcId="{755851FE-D2AC-4723-8F15-D2AA5A28095B}" destId="{4C755A88-6CF7-4170-A866-733F1160429A}" srcOrd="1" destOrd="0" parTransId="{5075209C-89D8-486F-A9E5-1EAA9EBD3D72}" sibTransId="{0B57BB0A-5C30-4DD0-AA31-779CFABCBF3C}"/>
    <dgm:cxn modelId="{2F0530E5-77F4-4127-BFA8-42E1DDE110CC}" type="presOf" srcId="{4C755A88-6CF7-4170-A866-733F1160429A}" destId="{11BC7215-CC47-459A-8629-5EC6A0C62496}" srcOrd="0" destOrd="0" presId="urn:microsoft.com/office/officeart/2005/8/layout/lProcess1"/>
    <dgm:cxn modelId="{230A6F74-BE26-4B57-AC66-372E5614FE87}" type="presOf" srcId="{755851FE-D2AC-4723-8F15-D2AA5A28095B}" destId="{6D6BD10B-70B3-4CF5-B356-706ADD90C6F4}" srcOrd="0" destOrd="0" presId="urn:microsoft.com/office/officeart/2005/8/layout/lProcess1"/>
    <dgm:cxn modelId="{90EB30C5-D07B-4A77-834E-4666BB6B1D94}" type="presParOf" srcId="{6D6BD10B-70B3-4CF5-B356-706ADD90C6F4}" destId="{743D2694-256A-42D3-8299-0988BAFA00F5}" srcOrd="0" destOrd="0" presId="urn:microsoft.com/office/officeart/2005/8/layout/lProcess1"/>
    <dgm:cxn modelId="{CBE7B320-F1C3-49B1-ABE2-C288641AD3EF}" type="presParOf" srcId="{743D2694-256A-42D3-8299-0988BAFA00F5}" destId="{7068187D-7C6F-4261-9295-867FD0FB8CF8}" srcOrd="0" destOrd="0" presId="urn:microsoft.com/office/officeart/2005/8/layout/lProcess1"/>
    <dgm:cxn modelId="{C92F42DB-14CB-4AD8-858F-741A21202689}" type="presParOf" srcId="{6D6BD10B-70B3-4CF5-B356-706ADD90C6F4}" destId="{8466D534-701D-4F1A-8D13-EBE735317EC0}" srcOrd="1" destOrd="0" presId="urn:microsoft.com/office/officeart/2005/8/layout/lProcess1"/>
    <dgm:cxn modelId="{3C09E362-768A-4CEC-89F2-70E4586A6E7C}" type="presParOf" srcId="{6D6BD10B-70B3-4CF5-B356-706ADD90C6F4}" destId="{28C71987-553D-4F12-A1E9-F0A545BC2F0F}" srcOrd="2" destOrd="0" presId="urn:microsoft.com/office/officeart/2005/8/layout/lProcess1"/>
    <dgm:cxn modelId="{379217A8-7A36-4065-88FB-C8515B8B3436}" type="presParOf" srcId="{28C71987-553D-4F12-A1E9-F0A545BC2F0F}" destId="{11BC7215-CC47-459A-8629-5EC6A0C62496}" srcOrd="0" destOrd="0" presId="urn:microsoft.com/office/officeart/2005/8/layout/lProcess1"/>
    <dgm:cxn modelId="{E063D86C-701B-4F70-8274-08DC437384B9}" type="presParOf" srcId="{28C71987-553D-4F12-A1E9-F0A545BC2F0F}" destId="{BCD70016-B149-4D58-91A2-DBC52B18F96A}" srcOrd="1" destOrd="0" presId="urn:microsoft.com/office/officeart/2005/8/layout/lProcess1"/>
    <dgm:cxn modelId="{A8D9A179-B238-46C5-B9F4-EF27DB056179}" type="presParOf" srcId="{28C71987-553D-4F12-A1E9-F0A545BC2F0F}" destId="{AA72F1BE-D090-4753-975E-38D5145C558C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92A86D-30F1-4A40-A3F5-149B6687C732}" type="doc">
      <dgm:prSet loTypeId="urn:microsoft.com/office/officeart/2005/8/layout/venn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rtl="1"/>
          <a:endParaRPr lang="ar-SA"/>
        </a:p>
      </dgm:t>
    </dgm:pt>
    <dgm:pt modelId="{4762CE4A-E806-4A49-9FFB-3D809852ECA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  <a:effectLst/>
            </a:rPr>
            <a:t>(ب) حذف الألف من وسط الكلمة</a:t>
          </a:r>
          <a:endParaRPr lang="ar-SA" sz="2400" dirty="0">
            <a:solidFill>
              <a:schemeClr val="tx1"/>
            </a:solidFill>
            <a:effectLst/>
          </a:endParaRPr>
        </a:p>
      </dgm:t>
    </dgm:pt>
    <dgm:pt modelId="{BE38B38D-0307-4C99-93B0-D601F20E81FF}" type="parTrans" cxnId="{5E9968CC-85EF-4686-84C1-6A2D1B0962E9}">
      <dgm:prSet/>
      <dgm:spPr/>
      <dgm:t>
        <a:bodyPr/>
        <a:lstStyle/>
        <a:p>
          <a:pPr rtl="1"/>
          <a:endParaRPr lang="ar-SA"/>
        </a:p>
      </dgm:t>
    </dgm:pt>
    <dgm:pt modelId="{EA34FA89-03B8-4DAD-A926-97F0E146C6A5}" type="sibTrans" cxnId="{5E9968CC-85EF-4686-84C1-6A2D1B0962E9}">
      <dgm:prSet/>
      <dgm:spPr/>
      <dgm:t>
        <a:bodyPr/>
        <a:lstStyle/>
        <a:p>
          <a:pPr rtl="1"/>
          <a:endParaRPr lang="ar-SA"/>
        </a:p>
      </dgm:t>
    </dgm:pt>
    <dgm:pt modelId="{F4FAD4D2-8C2A-46A5-A9C0-77C1E8A486C0}" type="pres">
      <dgm:prSet presAssocID="{A492A86D-30F1-4A40-A3F5-149B6687C7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D314E75-3FDC-40FA-97AB-3FB9BB71AD41}" type="pres">
      <dgm:prSet presAssocID="{4762CE4A-E806-4A49-9FFB-3D809852ECAA}" presName="Name5" presStyleLbl="vennNode1" presStyleIdx="0" presStyleCnt="1" custScaleX="800000" custScaleY="128571" custLinFactNeighborX="28572" custLinFactNeighborY="-142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8B3D3AC-2EBA-43EA-8F49-8299462C66DC}" type="presOf" srcId="{A492A86D-30F1-4A40-A3F5-149B6687C732}" destId="{F4FAD4D2-8C2A-46A5-A9C0-77C1E8A486C0}" srcOrd="0" destOrd="0" presId="urn:microsoft.com/office/officeart/2005/8/layout/venn3"/>
    <dgm:cxn modelId="{5E9968CC-85EF-4686-84C1-6A2D1B0962E9}" srcId="{A492A86D-30F1-4A40-A3F5-149B6687C732}" destId="{4762CE4A-E806-4A49-9FFB-3D809852ECAA}" srcOrd="0" destOrd="0" parTransId="{BE38B38D-0307-4C99-93B0-D601F20E81FF}" sibTransId="{EA34FA89-03B8-4DAD-A926-97F0E146C6A5}"/>
    <dgm:cxn modelId="{678ACA1D-8500-42C4-9383-9C9394198311}" type="presOf" srcId="{4762CE4A-E806-4A49-9FFB-3D809852ECAA}" destId="{4D314E75-3FDC-40FA-97AB-3FB9BB71AD41}" srcOrd="0" destOrd="0" presId="urn:microsoft.com/office/officeart/2005/8/layout/venn3"/>
    <dgm:cxn modelId="{1449A240-5544-481A-A5A5-965BF650B7EC}" type="presParOf" srcId="{F4FAD4D2-8C2A-46A5-A9C0-77C1E8A486C0}" destId="{4D314E75-3FDC-40FA-97AB-3FB9BB71AD41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814868-6E09-4A6C-BA81-AB6AE7FB4A33}" type="doc">
      <dgm:prSet loTypeId="urn:microsoft.com/office/officeart/2005/8/layout/venn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FEE877F-8712-4C3A-8136-9317234DED6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>
              <a:solidFill>
                <a:srgbClr val="000000"/>
              </a:solidFill>
              <a:effectLst/>
            </a:rPr>
            <a:t>(ج</a:t>
          </a:r>
          <a:r>
            <a:rPr lang="ar-SA" b="0" dirty="0" smtClean="0">
              <a:solidFill>
                <a:srgbClr val="000000"/>
              </a:solidFill>
              <a:effectLst/>
            </a:rPr>
            <a:t>) حذف الواو</a:t>
          </a:r>
          <a:endParaRPr lang="ar-SA" b="0" dirty="0">
            <a:solidFill>
              <a:srgbClr val="000000"/>
            </a:solidFill>
            <a:effectLst/>
          </a:endParaRPr>
        </a:p>
      </dgm:t>
    </dgm:pt>
    <dgm:pt modelId="{3C1F7AEA-8B0A-4169-B80B-CB5A9811D362}" type="parTrans" cxnId="{2A469154-D77C-4998-A230-D4A8DD64804B}">
      <dgm:prSet/>
      <dgm:spPr/>
      <dgm:t>
        <a:bodyPr/>
        <a:lstStyle/>
        <a:p>
          <a:pPr rtl="1"/>
          <a:endParaRPr lang="ar-SA"/>
        </a:p>
      </dgm:t>
    </dgm:pt>
    <dgm:pt modelId="{C1E71F29-B050-48BD-8130-1028D7586606}" type="sibTrans" cxnId="{2A469154-D77C-4998-A230-D4A8DD64804B}">
      <dgm:prSet/>
      <dgm:spPr/>
      <dgm:t>
        <a:bodyPr/>
        <a:lstStyle/>
        <a:p>
          <a:pPr rtl="1"/>
          <a:endParaRPr lang="ar-SA"/>
        </a:p>
      </dgm:t>
    </dgm:pt>
    <dgm:pt modelId="{7748AC90-A2BD-44FF-85D5-B0199BC02FCE}" type="pres">
      <dgm:prSet presAssocID="{94814868-6E09-4A6C-BA81-AB6AE7FB4A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1A30692-8738-480E-83FF-F5FFB2B6DB0C}" type="pres">
      <dgm:prSet presAssocID="{BFEE877F-8712-4C3A-8136-9317234DED60}" presName="Name5" presStyleLbl="vennNode1" presStyleIdx="0" presStyleCnt="1" custScaleX="1219048" custScaleY="144571" custLinFactX="-387228" custLinFactNeighborX="-400000" custLinFactNeighborY="-1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26B6542-E49E-4C11-91BB-47B7F2C34F1B}" type="presOf" srcId="{94814868-6E09-4A6C-BA81-AB6AE7FB4A33}" destId="{7748AC90-A2BD-44FF-85D5-B0199BC02FCE}" srcOrd="0" destOrd="0" presId="urn:microsoft.com/office/officeart/2005/8/layout/venn3"/>
    <dgm:cxn modelId="{22829A3D-3FBA-4CCF-BA1E-D80E1D455EA1}" type="presOf" srcId="{BFEE877F-8712-4C3A-8136-9317234DED60}" destId="{A1A30692-8738-480E-83FF-F5FFB2B6DB0C}" srcOrd="0" destOrd="0" presId="urn:microsoft.com/office/officeart/2005/8/layout/venn3"/>
    <dgm:cxn modelId="{2A469154-D77C-4998-A230-D4A8DD64804B}" srcId="{94814868-6E09-4A6C-BA81-AB6AE7FB4A33}" destId="{BFEE877F-8712-4C3A-8136-9317234DED60}" srcOrd="0" destOrd="0" parTransId="{3C1F7AEA-8B0A-4169-B80B-CB5A9811D362}" sibTransId="{C1E71F29-B050-48BD-8130-1028D7586606}"/>
    <dgm:cxn modelId="{60449685-F3C2-4D88-8C38-9297F39FC8FC}" type="presParOf" srcId="{7748AC90-A2BD-44FF-85D5-B0199BC02FCE}" destId="{A1A30692-8738-480E-83FF-F5FFB2B6DB0C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B3635-23DA-4169-8154-3E51BBF12379}">
      <dsp:nvSpPr>
        <dsp:cNvPr id="0" name=""/>
        <dsp:cNvSpPr/>
      </dsp:nvSpPr>
      <dsp:spPr>
        <a:xfrm>
          <a:off x="1452997" y="207646"/>
          <a:ext cx="5055117" cy="15367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زيادة </a:t>
          </a:r>
          <a:r>
            <a:rPr lang="ar-SA" sz="4400" kern="1200" dirty="0" smtClean="0">
              <a:latin typeface="Arabic Typesetting" pitchFamily="66" charset="-78"/>
              <a:cs typeface="Arabic Typesetting" pitchFamily="66" charset="-78"/>
            </a:rPr>
            <a:t>الحروف </a:t>
          </a: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وحذفها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498006" y="252655"/>
        <a:ext cx="4965099" cy="1446706"/>
      </dsp:txXfrm>
    </dsp:sp>
    <dsp:sp modelId="{2E9C0387-F05D-40F9-9101-7E3A05CA3D72}">
      <dsp:nvSpPr>
        <dsp:cNvPr id="0" name=""/>
        <dsp:cNvSpPr/>
      </dsp:nvSpPr>
      <dsp:spPr>
        <a:xfrm rot="3370001">
          <a:off x="4327096" y="2051062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4488452" y="2158633"/>
        <a:ext cx="785906" cy="322711"/>
      </dsp:txXfrm>
    </dsp:sp>
    <dsp:sp modelId="{96855B27-4980-4A5A-9884-B22C8CE77C58}">
      <dsp:nvSpPr>
        <dsp:cNvPr id="0" name=""/>
        <dsp:cNvSpPr/>
      </dsp:nvSpPr>
      <dsp:spPr>
        <a:xfrm>
          <a:off x="4876800" y="2895606"/>
          <a:ext cx="3073449" cy="34203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أولاً – زيادة الألف والواو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966818" y="2985624"/>
        <a:ext cx="2893413" cy="3240283"/>
      </dsp:txXfrm>
    </dsp:sp>
    <dsp:sp modelId="{8B7E4CB0-A637-49D7-9433-664817609AE0}">
      <dsp:nvSpPr>
        <dsp:cNvPr id="0" name=""/>
        <dsp:cNvSpPr/>
      </dsp:nvSpPr>
      <dsp:spPr>
        <a:xfrm rot="10787687">
          <a:off x="3420815" y="4345573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10800000">
        <a:off x="3582171" y="4453144"/>
        <a:ext cx="785906" cy="322711"/>
      </dsp:txXfrm>
    </dsp:sp>
    <dsp:sp modelId="{E742BB0D-F65C-40BC-84F4-E95D023B4A3C}">
      <dsp:nvSpPr>
        <dsp:cNvPr id="0" name=""/>
        <dsp:cNvSpPr/>
      </dsp:nvSpPr>
      <dsp:spPr>
        <a:xfrm>
          <a:off x="0" y="2895601"/>
          <a:ext cx="3073449" cy="34552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ثانيا – حذف:همزة الوصل،الألف من الوسط،</a:t>
          </a:r>
          <a:r>
            <a:rPr lang="ar-SA" sz="3600" kern="1200" dirty="0" err="1" smtClean="0">
              <a:latin typeface="Arabic Typesetting" pitchFamily="66" charset="-78"/>
              <a:cs typeface="Arabic Typesetting" pitchFamily="66" charset="-78"/>
            </a:rPr>
            <a:t>ال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 التعريف،اللام،الواو، الياء</a:t>
          </a:r>
          <a:endParaRPr lang="ar-SA" sz="3600" b="1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90018" y="2985619"/>
        <a:ext cx="2893413" cy="3275228"/>
      </dsp:txXfrm>
    </dsp:sp>
    <dsp:sp modelId="{3C4EE3AF-073B-4EA6-B4C1-D2CA05ED74BF}">
      <dsp:nvSpPr>
        <dsp:cNvPr id="0" name=""/>
        <dsp:cNvSpPr/>
      </dsp:nvSpPr>
      <dsp:spPr>
        <a:xfrm rot="18229450">
          <a:off x="2525712" y="2051059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2687068" y="2158630"/>
        <a:ext cx="785906" cy="322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6FD33-259B-4987-9DBF-3641E6B82E83}">
      <dsp:nvSpPr>
        <dsp:cNvPr id="0" name=""/>
        <dsp:cNvSpPr/>
      </dsp:nvSpPr>
      <dsp:spPr>
        <a:xfrm>
          <a:off x="1138220" y="0"/>
          <a:ext cx="7018488" cy="177318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يزاد حرف الألف،وحرف الواو، في بعض الكلمات للتفرقةو لإزالة اللبس غالباً، ويرسم الحرفان في الكتابة ولا يلفظان.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224780" y="86560"/>
        <a:ext cx="6845368" cy="1600065"/>
      </dsp:txXfrm>
    </dsp:sp>
    <dsp:sp modelId="{3012B390-C200-41D8-ABB0-ED4FF136C28C}">
      <dsp:nvSpPr>
        <dsp:cNvPr id="0" name=""/>
        <dsp:cNvSpPr/>
      </dsp:nvSpPr>
      <dsp:spPr>
        <a:xfrm>
          <a:off x="600132" y="2270021"/>
          <a:ext cx="7683555" cy="3375935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rPr>
            <a:t>•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تزاد الألف في كلمة(مائة)، وفي (واو) الجماعة(ـوا).</a:t>
          </a: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•كلمة (مائة): تزاد الألف فيها،فتُكتب </a:t>
          </a:r>
          <a:r>
            <a:rPr lang="ar-SA" sz="2800" kern="1200" dirty="0" smtClean="0">
              <a:latin typeface="Arabic Typesetting" pitchFamily="66" charset="-78"/>
              <a:cs typeface="Arabic Typesetting" pitchFamily="66" charset="-78"/>
            </a:rPr>
            <a:t>لكنها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 لا تقرأ، سواء أكانت مفردة أم مثناة، أم كانت مركبة مع الآحاد. ومثل ذلك: مائة – مائتان – ثلاثمائة – أربعمائة. ولا تزاد في الجمع : مئات الرجال، مئون، ولا في النسبة :  العيد المئوي , النسبة المئوية .</a:t>
          </a: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والسبب في زيادتها التفريق بينها وبين كلمة: (منة) في الخط العربي اليدوي قديماً، ويرى البعض أنه لا حاجة إلى زيادتها: لأنه من السهل عينا أن نميز بين مئة ، مئتان، ثلاثمائة</a:t>
          </a:r>
          <a:r>
            <a:rPr lang="ar-SA" sz="1800" kern="1200" dirty="0" smtClean="0">
              <a:latin typeface="Arabic Typesetting" pitchFamily="66" charset="-78"/>
              <a:cs typeface="Arabic Typesetting" pitchFamily="66" charset="-78"/>
            </a:rPr>
            <a:t>.</a:t>
          </a:r>
          <a:endParaRPr lang="ar-SA" sz="1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764932" y="2434821"/>
        <a:ext cx="7353955" cy="3046335"/>
      </dsp:txXfrm>
    </dsp:sp>
    <dsp:sp modelId="{3167A028-4BE9-4A4E-9038-F4F94F91D5C4}">
      <dsp:nvSpPr>
        <dsp:cNvPr id="0" name=""/>
        <dsp:cNvSpPr/>
      </dsp:nvSpPr>
      <dsp:spPr>
        <a:xfrm>
          <a:off x="0" y="5710825"/>
          <a:ext cx="9144000" cy="80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5710825"/>
        <a:ext cx="9144000" cy="80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C7347-1B6C-47AE-AF9D-3CF0552E9238}">
      <dsp:nvSpPr>
        <dsp:cNvPr id="0" name=""/>
        <dsp:cNvSpPr/>
      </dsp:nvSpPr>
      <dsp:spPr>
        <a:xfrm>
          <a:off x="76199" y="685789"/>
          <a:ext cx="5638800" cy="1371526"/>
        </a:xfrm>
        <a:prstGeom prst="leftRightRibbon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CA995D83-C07E-41FC-AEE1-B6504A7F7579}">
      <dsp:nvSpPr>
        <dsp:cNvPr id="0" name=""/>
        <dsp:cNvSpPr/>
      </dsp:nvSpPr>
      <dsp:spPr>
        <a:xfrm>
          <a:off x="381004" y="914400"/>
          <a:ext cx="2529848" cy="803633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56464" rIns="0" bIns="167640" numCol="1" spcCol="1270" anchor="ctr" anchorCtr="0">
          <a:noAutofit/>
        </a:bodyPr>
        <a:lstStyle/>
        <a:p>
          <a:pPr lvl="0" algn="l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0" kern="1200" dirty="0" smtClean="0">
              <a:latin typeface="Arabic Typesetting" pitchFamily="66" charset="-78"/>
              <a:cs typeface="Arabic Typesetting" pitchFamily="66" charset="-78"/>
            </a:rPr>
            <a:t>في وسط الكلمة</a:t>
          </a:r>
          <a:endParaRPr lang="ar-SA" sz="44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81004" y="914400"/>
        <a:ext cx="2529848" cy="803633"/>
      </dsp:txXfrm>
    </dsp:sp>
    <dsp:sp modelId="{699E2A79-8ACB-41B5-BCD7-85F6196C1553}">
      <dsp:nvSpPr>
        <dsp:cNvPr id="0" name=""/>
        <dsp:cNvSpPr/>
      </dsp:nvSpPr>
      <dsp:spPr>
        <a:xfrm>
          <a:off x="2590794" y="838196"/>
          <a:ext cx="2377440" cy="1194816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170688" rIns="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b="0" kern="1200" dirty="0" smtClean="0">
              <a:latin typeface="Arabic Typesetting" pitchFamily="66" charset="-78"/>
              <a:cs typeface="Arabic Typesetting" pitchFamily="66" charset="-78"/>
            </a:rPr>
            <a:t>زيادة الواو </a:t>
          </a:r>
          <a:endParaRPr lang="ar-SA" sz="48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2590794" y="838196"/>
        <a:ext cx="2377440" cy="11948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8187D-7C6F-4261-9295-867FD0FB8CF8}">
      <dsp:nvSpPr>
        <dsp:cNvPr id="0" name=""/>
        <dsp:cNvSpPr/>
      </dsp:nvSpPr>
      <dsp:spPr>
        <a:xfrm>
          <a:off x="0" y="1676399"/>
          <a:ext cx="3484810" cy="126250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ب) حذف الألف من وسط بعض الكلمات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6977" y="1713376"/>
        <a:ext cx="3410856" cy="1188549"/>
      </dsp:txXfrm>
    </dsp:sp>
    <dsp:sp modelId="{11BC7215-CC47-459A-8629-5EC6A0C62496}">
      <dsp:nvSpPr>
        <dsp:cNvPr id="0" name=""/>
        <dsp:cNvSpPr/>
      </dsp:nvSpPr>
      <dsp:spPr>
        <a:xfrm>
          <a:off x="3982789" y="1523998"/>
          <a:ext cx="3484810" cy="127505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أ) حذف همزة الوصل 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020134" y="1561343"/>
        <a:ext cx="3410120" cy="1200367"/>
      </dsp:txXfrm>
    </dsp:sp>
    <dsp:sp modelId="{BCD70016-B149-4D58-91A2-DBC52B18F96A}">
      <dsp:nvSpPr>
        <dsp:cNvPr id="0" name=""/>
        <dsp:cNvSpPr/>
      </dsp:nvSpPr>
      <dsp:spPr>
        <a:xfrm rot="16006722" flipH="1" flipV="1">
          <a:off x="3500263" y="2828278"/>
          <a:ext cx="543268" cy="58064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72F1BE-D090-4753-975E-38D5145C558C}">
      <dsp:nvSpPr>
        <dsp:cNvPr id="0" name=""/>
        <dsp:cNvSpPr/>
      </dsp:nvSpPr>
      <dsp:spPr>
        <a:xfrm>
          <a:off x="1905006" y="3352801"/>
          <a:ext cx="3484810" cy="13618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       (جـ)حذف الواو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944892" y="3392687"/>
        <a:ext cx="3405038" cy="12820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14E75-3FDC-40FA-97AB-3FB9BB71AD41}">
      <dsp:nvSpPr>
        <dsp:cNvPr id="0" name=""/>
        <dsp:cNvSpPr/>
      </dsp:nvSpPr>
      <dsp:spPr>
        <a:xfrm>
          <a:off x="495786" y="0"/>
          <a:ext cx="4266158" cy="685630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9348" tIns="30480" rIns="29348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  <a:effectLst/>
            </a:rPr>
            <a:t>(ب) حذف الألف من وسط الكلمة</a:t>
          </a:r>
          <a:endParaRPr lang="ar-SA" sz="2400" kern="1200" dirty="0">
            <a:solidFill>
              <a:schemeClr val="tx1"/>
            </a:solidFill>
            <a:effectLst/>
          </a:endParaRPr>
        </a:p>
      </dsp:txBody>
      <dsp:txXfrm>
        <a:off x="1120550" y="100408"/>
        <a:ext cx="3016630" cy="484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30692-8738-480E-83FF-F5FFB2B6DB0C}">
      <dsp:nvSpPr>
        <dsp:cNvPr id="0" name=""/>
        <dsp:cNvSpPr/>
      </dsp:nvSpPr>
      <dsp:spPr>
        <a:xfrm>
          <a:off x="0" y="190498"/>
          <a:ext cx="4489111" cy="532378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0266" tIns="30480" rIns="20266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0000"/>
              </a:solidFill>
              <a:effectLst/>
            </a:rPr>
            <a:t>(ج</a:t>
          </a:r>
          <a:r>
            <a:rPr lang="ar-SA" sz="2400" b="0" kern="1200" dirty="0" smtClean="0">
              <a:solidFill>
                <a:srgbClr val="000000"/>
              </a:solidFill>
              <a:effectLst/>
            </a:rPr>
            <a:t>) حذف الواو</a:t>
          </a:r>
          <a:endParaRPr lang="ar-SA" sz="2400" b="0" kern="1200" dirty="0">
            <a:solidFill>
              <a:srgbClr val="000000"/>
            </a:solidFill>
            <a:effectLst/>
          </a:endParaRPr>
        </a:p>
      </dsp:txBody>
      <dsp:txXfrm>
        <a:off x="657415" y="268463"/>
        <a:ext cx="3174281" cy="376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8376DCF-C467-434B-888D-14EC99AC778F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B81E401-7A56-4717-BF41-9F510B41BEB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136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1E401-7A56-4717-BF41-9F510B41BEBD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471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0472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6620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279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45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58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9324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832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4651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9330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657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25443-6FEF-459F-97CB-6C67CACB45E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164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 spd="slow">
    <p:wipe dir="d"/>
    <p:sndAc>
      <p:stSnd>
        <p:snd r:embed="rId13" name="typ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المحاضرة الرابعة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4958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r-SA" sz="3200" u="sng" dirty="0" smtClean="0">
                <a:latin typeface="Arabic Typesetting" pitchFamily="66" charset="-78"/>
                <a:cs typeface="Arabic Typesetting" pitchFamily="66" charset="-78"/>
              </a:rPr>
              <a:t>أهداف المحاضرة :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أن يعرف الطلبة مواطن الحذف و الزيادة في الكلمات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أن يتقن الطلبة الرسم الإملائي من حيث الصورة الخطية بناء على قواعد سليمة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أن يعرف الطلبة أن ثمة كلمات لاتتطابق فيها الصورة الخطية مع النطق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ترسيخ المهارات الكتابية عند الطلبة وتأصيلها من خلال مجاورة القاعدة للمثال التوضيحي 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447800"/>
            <a:ext cx="46482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الحذف والزيادة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03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296347187"/>
              </p:ext>
            </p:extLst>
          </p:nvPr>
        </p:nvGraphicFramePr>
        <p:xfrm>
          <a:off x="609600" y="304800"/>
          <a:ext cx="81534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77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10/2</a:t>
            </a:r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115010069"/>
              </p:ext>
            </p:extLst>
          </p:nvPr>
        </p:nvGraphicFramePr>
        <p:xfrm>
          <a:off x="235695" y="990600"/>
          <a:ext cx="9144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مستطيل 8"/>
          <p:cNvSpPr/>
          <p:nvPr/>
        </p:nvSpPr>
        <p:spPr>
          <a:xfrm>
            <a:off x="3962400" y="18288"/>
            <a:ext cx="18598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زيادة الحروف</a:t>
            </a:r>
            <a:endParaRPr lang="ar-SA" sz="44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مخطط انسيابي: محطة طرفية 12"/>
          <p:cNvSpPr/>
          <p:nvPr/>
        </p:nvSpPr>
        <p:spPr>
          <a:xfrm>
            <a:off x="2415802" y="2431161"/>
            <a:ext cx="4953000" cy="838200"/>
          </a:xfrm>
          <a:prstGeom prst="flowChartTerminator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C000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أولاً: زيادة الألف</a:t>
            </a:r>
            <a:endParaRPr lang="ar-SA" sz="4800" dirty="0">
              <a:solidFill>
                <a:srgbClr val="C000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64770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10/3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381000" y="152400"/>
            <a:ext cx="8382000" cy="6324600"/>
          </a:xfrm>
          <a:prstGeom prst="round2DiagRect">
            <a:avLst>
              <a:gd name="adj1" fmla="val 16667"/>
              <a:gd name="adj2" fmla="val 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4400" u="sng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واو الجماعة</a:t>
            </a:r>
            <a:r>
              <a:rPr lang="ar-SA" sz="4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وتزاد الألف بعد واو الجماعة في نهاية الفعل:وتسمى:ألف الفصل أو (الفارقة) لأنها تفرق بين واو الجماعة وبين كل (واو) تأتي في نهاية الكلمة.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وهي في الفعل الماضي: خرجوا ، وفي المضارع المحذوف النون لناصب أو لجازم: حتى يخرجوا، لم تخرجوا، وفي فعل الأمر: اخرجوا.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انظر مثلاً: دخلوا، لم يدخلوا، حتى يدخلوا، ادخلوا.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دفعوا، لم يدفعوا، حتى يدفعوا، ادفعوا.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•وأما (الواو) التي تأتي في نهاية الكلمة، وفرقت عنها (واو) الجماعة، فهي بدون ألف بعدها،ومواضعها هي: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1 – نهاية الفعل المضارع المعتل الآخر بالواو، مثل : يدعو، فالواو حرف علة من أصل  الكلمة.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وكذلك في : يرجو، نرجو، أنا أرجو، يحبو، نحبو، أنا أحبو، يعدو، نعدو، أعدوا.</a:t>
            </a:r>
            <a:endParaRPr lang="ar-SA" sz="32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10/4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457200" y="381000"/>
            <a:ext cx="8458200" cy="61722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0C0B00"/>
                </a:solidFill>
                <a:effectLst/>
              </a:rPr>
              <a:t>2</a:t>
            </a:r>
            <a:r>
              <a:rPr lang="ar-SA" sz="3600" b="1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–</a:t>
            </a:r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جمع المذكر السالم الذي يقع مضافاً, مثل : معلمون، إذا صارت مضافاً، تكون (معلمو التاريخ)، ولم تزد الألف بعد (الواو) ، فالواو هنا علامة رفع جمع المذكر السالم.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ومثل هذا: مرشحو المجلس، مهندسو المدينة، سائقو العربة، موظفو البلدية، مؤلفو الكتب، ذوو القتيل.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3 – الواو التي تدل على علامة الرفع في الأسماء الخمسة، مثل: ( أبو بكر) : لم تزد الألف بعد الواو لأن الواو هنا علامة رفع الأسماء الخمسة، ومثل هذا: حمو، خالد، ذو الجاه.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4 – الواو في كلمة أولو، في حالة الرفع، ( وتعني أصحاب) لا تزاد الألف بعد الواو، مثل أولو الألباب، أولو القوة، أولو الأرحام،</a:t>
            </a:r>
            <a:endParaRPr lang="ar-SA" sz="3600" dirty="0">
              <a:solidFill>
                <a:srgbClr val="0C0B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5\15</a:t>
            </a:r>
            <a:endParaRPr lang="ar-SA"/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10/5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75378450"/>
              </p:ext>
            </p:extLst>
          </p:nvPr>
        </p:nvGraphicFramePr>
        <p:xfrm>
          <a:off x="1600200" y="-533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مستطيل ذو زوايا قطرية مستديرة 2"/>
          <p:cNvSpPr/>
          <p:nvPr/>
        </p:nvSpPr>
        <p:spPr>
          <a:xfrm>
            <a:off x="353568" y="1905000"/>
            <a:ext cx="8610600" cy="441960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800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sz="2800" dirty="0" smtClean="0">
              <a:solidFill>
                <a:schemeClr val="bg2">
                  <a:lumMod val="50000"/>
                </a:schemeClr>
              </a:solidFill>
              <a:cs typeface="Akhbar MT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تزاد في اسم الإشارة: أولى(مقصورة) : ومنها أُولاء، أولئك.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•تزاد في كلمة:أولو(مرفوعة)، أولي (منصوبة أو مجرورة)،(بمعنى أصحاب) مثل : أولو العزم، لأولي النهى.وفي مؤنثها:كلمة أولات(بمعنى صاحبات) مثل: أولات الأحمال.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تزاد في نهاية كلمة (عمرو)، إذا كانت مرفوعة أو مجرورة، للتفريق بينها وبين اسم (عُمر)، فتكتب: عمرو بن العاص، من عمرو بن العاص.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تحذف (الواو) في (عمرو) المنونة بالنصب: إن عُمْرًا كان مجتهدًا.</a:t>
            </a:r>
          </a:p>
          <a:p>
            <a:endParaRPr lang="ar-SA" sz="2800" dirty="0" smtClean="0">
              <a:solidFill>
                <a:schemeClr val="bg2">
                  <a:lumMod val="50000"/>
                </a:schemeClr>
              </a:solidFill>
              <a:cs typeface="Akhbar MT" pitchFamily="2" charset="-78"/>
            </a:endParaRPr>
          </a:p>
          <a:p>
            <a:endParaRPr lang="ar-SA" sz="28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63246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10/6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211292248"/>
              </p:ext>
            </p:extLst>
          </p:nvPr>
        </p:nvGraphicFramePr>
        <p:xfrm>
          <a:off x="838200" y="1066800"/>
          <a:ext cx="7467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موجة 2"/>
          <p:cNvSpPr/>
          <p:nvPr/>
        </p:nvSpPr>
        <p:spPr>
          <a:xfrm>
            <a:off x="920496" y="768096"/>
            <a:ext cx="7391400" cy="1219200"/>
          </a:xfrm>
          <a:prstGeom prst="wave">
            <a:avLst>
              <a:gd name="adj1" fmla="val 12500"/>
              <a:gd name="adj2" fmla="val -1206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ثانيا: حذف الحروف في الكلمات</a:t>
            </a:r>
            <a:endParaRPr lang="ar-SA" sz="4400" dirty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10/7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3" name="typ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2"/>
          <p:cNvSpPr/>
          <p:nvPr/>
        </p:nvSpPr>
        <p:spPr>
          <a:xfrm>
            <a:off x="228600" y="304800"/>
            <a:ext cx="8686800" cy="60960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en-US" sz="2800" b="1" dirty="0" smtClean="0">
                <a:solidFill>
                  <a:srgbClr val="800000"/>
                </a:solidFill>
                <a:latin typeface="Arabic Typesetting" pitchFamily="66" charset="-78"/>
                <a:cs typeface="Arabic Typesetting" pitchFamily="66" charset="-78"/>
              </a:rPr>
              <a:t>-</a:t>
            </a:r>
            <a:endParaRPr lang="ar-SA" sz="28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                               </a:t>
            </a:r>
            <a:endParaRPr lang="ar-SA" sz="36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الألف من كلمة (ابن أو ابنه) في الحالات التالية:</a:t>
            </a:r>
            <a:endParaRPr lang="ar-SA" sz="2800" u="sng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2800" b="1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أن تكون مفردة: خالد بن الوليد، خديجة بنة خويلد.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فإذا ثُنِّيت أو جُمعت لا تحذف ألفها، مثل: الحسن والحسين ابنا علي بن أبي طالب.</a:t>
            </a:r>
            <a:endParaRPr lang="ar-SA" sz="3200" dirty="0" smtClean="0">
              <a:solidFill>
                <a:schemeClr val="tx1">
                  <a:lumMod val="9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أن تقع بين اسمين علمين لا يفصل بينهما ضمير أو غيره لا تحذف الألف مثل: الأديب ابن الأديب(بين اسمين ليسا علمين)، مقدمة ابن خلدون، ابن رشد</a:t>
            </a:r>
            <a:r>
              <a:rPr lang="ar-SA" sz="3200" dirty="0">
                <a:solidFill>
                  <a:schemeClr val="tx1">
                    <a:lumMod val="9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3200" dirty="0" smtClean="0">
              <a:solidFill>
                <a:schemeClr val="tx1">
                  <a:lumMod val="95000"/>
                </a:schemeClr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•ألا يكون العلم الذي قبلها منونًا: مررت بخالدٍ ابن الوليد.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•ألا تقع كلمة(ابن أو ابنة) في أول السطر، وإلا بقيت الألف.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أن تكون كلمة (ابن أو ابنة) نعتًا للعلم الذي قبلها، فإذا كانتا خبرًا، لا تحذف الألف، مثل يوسف ابن يعقوب، جوابًا لمن سأل: يوسف ابن مَنْ؟ ابنة مَنْ سكينة؟ سكينة ابنة الحسين. 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إذا دخلت عليها همزة الاستفهام مثال: -أبني نجح؟ -أبنُك موجود؟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•ويجوز حذفها إذا وقعت بعد حرف النداء: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الأكرمين،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يابنة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الأكرمين،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أمي.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 </a:t>
            </a:r>
          </a:p>
        </p:txBody>
      </p:sp>
      <p:sp>
        <p:nvSpPr>
          <p:cNvPr id="5" name="قوس متوسط مزدوج 4"/>
          <p:cNvSpPr/>
          <p:nvPr/>
        </p:nvSpPr>
        <p:spPr>
          <a:xfrm>
            <a:off x="3886200" y="304800"/>
            <a:ext cx="5029200" cy="609600"/>
          </a:xfrm>
          <a:prstGeom prst="bracketPai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softEdge rad="63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(أ) حذف همزة الوصل</a:t>
            </a:r>
            <a:endParaRPr lang="ar-SA" sz="3600" dirty="0"/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10/8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2"/>
          <p:cNvSpPr/>
          <p:nvPr/>
        </p:nvSpPr>
        <p:spPr>
          <a:xfrm>
            <a:off x="417576" y="533400"/>
            <a:ext cx="8305800" cy="25908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في البسملة الكاملة</a:t>
            </a:r>
            <a:r>
              <a:rPr lang="ar-SA" sz="36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نحو قوله تعالى: (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إنه من سليمان، وإنه بسم الله الرحمن الرحيم) وفيما عدا البسملة الكاملة تبقى الهمزة في كلمة (اسم) مثل: باسم الله العلي القدير، باسم الله وعلى بركة الله، باسم الطلاب، باسم الأمة.</a:t>
            </a:r>
          </a:p>
          <a:p>
            <a:endParaRPr lang="ar-SA" sz="3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مخطط انسيابي: معالجة 4"/>
          <p:cNvSpPr/>
          <p:nvPr/>
        </p:nvSpPr>
        <p:spPr>
          <a:xfrm>
            <a:off x="381000" y="2971800"/>
            <a:ext cx="8342376" cy="29718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-تحذف الهمزة من (اسم):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إذا دخلت عليها همزة الاستفهام: أسمك مدون؟ أسمي صحيح.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مخطط انسيابي: معالجة 6"/>
          <p:cNvSpPr/>
          <p:nvPr/>
        </p:nvSpPr>
        <p:spPr>
          <a:xfrm>
            <a:off x="304800" y="3352800"/>
            <a:ext cx="8458200" cy="3886200"/>
          </a:xfrm>
          <a:prstGeom prst="flowChartProcess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800" dirty="0" smtClean="0">
              <a:solidFill>
                <a:schemeClr val="tx1">
                  <a:lumMod val="75000"/>
                </a:schemeClr>
              </a:solidFill>
              <a:effectLst>
                <a:glow rad="101600">
                  <a:schemeClr val="bg1">
                    <a:lumMod val="95000"/>
                    <a:lumOff val="5000"/>
                    <a:alpha val="60000"/>
                  </a:schemeClr>
                </a:glow>
              </a:effectLst>
              <a:latin typeface="Arabic Typesetting" pitchFamily="66" charset="-78"/>
              <a:cs typeface="Arabic Typesetting" pitchFamily="66" charset="-78"/>
            </a:endParaRPr>
          </a:p>
          <a:p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10/9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ذو زاويتين مستديرتين في نفس الجانب 2"/>
          <p:cNvSpPr/>
          <p:nvPr/>
        </p:nvSpPr>
        <p:spPr>
          <a:xfrm>
            <a:off x="0" y="609600"/>
            <a:ext cx="9067800" cy="2438400"/>
          </a:xfrm>
          <a:prstGeom prst="round2Same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الألف من وسط بعض الأسماء وهي: لكن، أولئك (أولاء + ك)، الرحمن، لفظ الجلالة (الله) 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من حرف(هاء) التنبيه في: هاذا = هذا، هذه، هذان،  ولاتحذف من: هاتان، هاتين، هاهنا، هاتيك.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من اسم الإشارة(ذا) في : ذالك = ذلك، وكذلك.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ولاتحذف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من ذاك.</a:t>
            </a:r>
            <a:endParaRPr lang="ar-SA" sz="3200" dirty="0">
              <a:solidFill>
                <a:schemeClr val="tx1">
                  <a:lumMod val="95000"/>
                </a:schemeClr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graphicFrame>
        <p:nvGraphicFramePr>
          <p:cNvPr id="10" name="رسم تخطيطي 9"/>
          <p:cNvGraphicFramePr/>
          <p:nvPr>
            <p:extLst>
              <p:ext uri="{D42A27DB-BD31-4B8C-83A1-F6EECF244321}">
                <p14:modId xmlns:p14="http://schemas.microsoft.com/office/powerpoint/2010/main" val="2658023283"/>
              </p:ext>
            </p:extLst>
          </p:nvPr>
        </p:nvGraphicFramePr>
        <p:xfrm>
          <a:off x="4038600" y="0"/>
          <a:ext cx="4953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رسم تخطيطي 12"/>
          <p:cNvGraphicFramePr/>
          <p:nvPr>
            <p:extLst>
              <p:ext uri="{D42A27DB-BD31-4B8C-83A1-F6EECF244321}">
                <p14:modId xmlns:p14="http://schemas.microsoft.com/office/powerpoint/2010/main" val="2981445511"/>
              </p:ext>
            </p:extLst>
          </p:nvPr>
        </p:nvGraphicFramePr>
        <p:xfrm>
          <a:off x="4648201" y="2895600"/>
          <a:ext cx="44958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مستطيل ذو زاويتين مستديرتين في نفس الجانب 13"/>
          <p:cNvSpPr/>
          <p:nvPr/>
        </p:nvSpPr>
        <p:spPr>
          <a:xfrm>
            <a:off x="0" y="3733800"/>
            <a:ext cx="9067800" cy="2667000"/>
          </a:xfrm>
          <a:prstGeom prst="round2Same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تحـــذف الواو من الفعل المضــارع المعتـــل الآخر بالواو إذا جزم مثل : يدعـــو = لم يدعُ، ادعُ إلى سبـيل ربك ، لا تدعُ مع الله إلها آخر.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الواو من كلمة (عمرو) إذا انتفى اللبس بينها وبين (عُمَر) وذلك في حالة تنوين النصب: إن عَمْرًا كان مجتهدًا.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تخفيفًا من اسمي: داود( داوود)، </a:t>
            </a:r>
            <a:r>
              <a:rPr lang="ar-SA" sz="3200" dirty="0" err="1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وطاوس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(طاووس)</a:t>
            </a:r>
            <a:endParaRPr lang="ar-SA" sz="3200" dirty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10/10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1049</Words>
  <Application>Microsoft Office PowerPoint</Application>
  <PresentationFormat>On-screen Show (4:3)</PresentationFormat>
  <Paragraphs>78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المحاضرة الرابعة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mmalghamdi</dc:creator>
  <cp:lastModifiedBy>Hesah</cp:lastModifiedBy>
  <cp:revision>224</cp:revision>
  <dcterms:created xsi:type="dcterms:W3CDTF">2011-07-25T10:15:14Z</dcterms:created>
  <dcterms:modified xsi:type="dcterms:W3CDTF">2012-10-31T09:04:38Z</dcterms:modified>
</cp:coreProperties>
</file>