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92" r:id="rId1"/>
  </p:sldMasterIdLst>
  <p:sldIdLst>
    <p:sldId id="267" r:id="rId2"/>
    <p:sldId id="26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ACC64A-1698-4618-8E54-9F56FB47E6D8}" type="datetimeFigureOut">
              <a:rPr lang="ar-SA" smtClean="0"/>
              <a:pPr/>
              <a:t>26/03/33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7F197D-284B-4105-ACB1-44CF7C5813E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35696" y="692696"/>
            <a:ext cx="5983560" cy="792088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الدليل الأول: القرآن الكريم</a:t>
            </a:r>
            <a:endParaRPr lang="en-US" sz="32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15616" y="2492896"/>
            <a:ext cx="6984776" cy="2550246"/>
          </a:xfrm>
        </p:spPr>
        <p:txBody>
          <a:bodyPr vert="horz" lIns="45720" rIns="45720" bIns="0" anchor="b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>
              <a:spcBef>
                <a:spcPct val="0"/>
              </a:spcBef>
            </a:pPr>
            <a:r>
              <a:rPr lang="ar-SA" sz="36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تعريفه: هو الكتاب المنزل على رسول الله محمد صلى الله عليه وسلم، المكتوب في المصاحف المنقول إلينا عنه نقلاً متواتراً.</a:t>
            </a:r>
            <a:endParaRPr lang="en-US" sz="36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3583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80920" cy="3168352"/>
          </a:xfrm>
        </p:spPr>
        <p:txBody>
          <a:bodyPr>
            <a:noAutofit/>
          </a:bodyPr>
          <a:lstStyle/>
          <a:p>
            <a:r>
              <a:rPr lang="ar-SA" sz="9600" dirty="0" smtClean="0"/>
              <a:t>خصائص القرآن الكريم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747468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(1)</a:t>
            </a:r>
            <a:br>
              <a:rPr lang="ar-SA" sz="6600" dirty="0" smtClean="0"/>
            </a:br>
            <a:r>
              <a:rPr lang="ar-SA" sz="6600" dirty="0" smtClean="0"/>
              <a:t>نزوله على سبعة أحرف دون سائر الكتب السماوية السابقة 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(2)</a:t>
            </a:r>
            <a:br>
              <a:rPr lang="ar-SA" sz="6600" dirty="0" smtClean="0"/>
            </a:br>
            <a:r>
              <a:rPr lang="ar-SA" sz="6600" dirty="0" smtClean="0"/>
              <a:t>نزوله منجما على الرسول صلى الله عليه وسلم ، أما الكتب السماوية من قبله فقد نزلت جملة 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(3)</a:t>
            </a:r>
            <a:br>
              <a:rPr lang="ar-SA" sz="6600" dirty="0" smtClean="0"/>
            </a:br>
            <a:r>
              <a:rPr lang="ar-SA" sz="6600" dirty="0" smtClean="0"/>
              <a:t>رسمه :</a:t>
            </a:r>
            <a:br>
              <a:rPr lang="ar-SA" sz="6600" dirty="0" smtClean="0"/>
            </a:br>
            <a:r>
              <a:rPr lang="ar-SA" sz="6600" dirty="0" smtClean="0"/>
              <a:t> فرسم المصحف توقيفي </a:t>
            </a:r>
            <a:r>
              <a:rPr lang="ar-SA" sz="6600" dirty="0" err="1" smtClean="0"/>
              <a:t>لامجال</a:t>
            </a:r>
            <a:r>
              <a:rPr lang="ar-SA" sz="6600" dirty="0" smtClean="0"/>
              <a:t> </a:t>
            </a:r>
            <a:r>
              <a:rPr lang="ar-SA" sz="6600" dirty="0" err="1" smtClean="0"/>
              <a:t>للا</a:t>
            </a:r>
            <a:r>
              <a:rPr lang="ar-SA" sz="6600" dirty="0" smtClean="0"/>
              <a:t> </a:t>
            </a:r>
            <a:r>
              <a:rPr lang="ar-SA" sz="6600" dirty="0" err="1" smtClean="0"/>
              <a:t>جتهاد</a:t>
            </a:r>
            <a:r>
              <a:rPr lang="ar-SA" sz="6600" dirty="0" smtClean="0"/>
              <a:t> فيه 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(4)</a:t>
            </a:r>
            <a:br>
              <a:rPr lang="ar-SA" sz="6600" dirty="0" smtClean="0"/>
            </a:br>
            <a:r>
              <a:rPr lang="ar-SA" sz="6600" dirty="0" smtClean="0"/>
              <a:t>التعبد بتلاوته .</a:t>
            </a:r>
            <a:br>
              <a:rPr lang="ar-SA" sz="6600" dirty="0" smtClean="0"/>
            </a:b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(5)</a:t>
            </a:r>
            <a:br>
              <a:rPr lang="ar-SA" sz="6600" dirty="0" smtClean="0"/>
            </a:br>
            <a:r>
              <a:rPr lang="ar-SA" sz="6600" dirty="0" smtClean="0"/>
              <a:t>الاستشفاء به.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(6)</a:t>
            </a:r>
            <a:br>
              <a:rPr lang="ar-SA" sz="6600" dirty="0" smtClean="0"/>
            </a:br>
            <a:r>
              <a:rPr lang="ar-SA" sz="6600" dirty="0" smtClean="0"/>
              <a:t>تعدد أسمائه وصفاته.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(7)</a:t>
            </a:r>
            <a:br>
              <a:rPr lang="ar-SA" sz="6600" dirty="0" smtClean="0"/>
            </a:br>
            <a:r>
              <a:rPr lang="ar-SA" sz="6600" dirty="0" smtClean="0"/>
              <a:t>حرمة ورقة وحروفه.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(8)</a:t>
            </a:r>
            <a:br>
              <a:rPr lang="ar-SA" sz="6600" dirty="0" smtClean="0"/>
            </a:br>
            <a:r>
              <a:rPr lang="ar-SA" sz="6600" dirty="0" smtClean="0"/>
              <a:t>أن الله تعهد بحفظه.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smtClean="0"/>
              <a:t>(9)</a:t>
            </a:r>
            <a:br>
              <a:rPr lang="ar-SA" sz="6600" smtClean="0"/>
            </a:br>
            <a:r>
              <a:rPr lang="ar-SA" sz="6600" dirty="0" smtClean="0"/>
              <a:t>تعليمه بالتلقي.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69072"/>
          </a:xfrm>
        </p:spPr>
        <p:txBody>
          <a:bodyPr>
            <a:normAutofit/>
          </a:bodyPr>
          <a:lstStyle/>
          <a:p>
            <a:r>
              <a:rPr lang="ar-SA" sz="6600" dirty="0" smtClean="0"/>
              <a:t>تحريم </a:t>
            </a:r>
            <a:r>
              <a:rPr lang="ar-SA" sz="6600" smtClean="0"/>
              <a:t>روايته بالمعنى.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ذرو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ذروة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ذروة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</TotalTime>
  <Words>62</Words>
  <Application>Microsoft Office PowerPoint</Application>
  <PresentationFormat>عرض على الشاشة (3:4)‏</PresentationFormat>
  <Paragraphs>13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ذروة</vt:lpstr>
      <vt:lpstr>الدليل الأول: القرآن الكريم</vt:lpstr>
      <vt:lpstr>خصائص القرآن الكريم</vt:lpstr>
      <vt:lpstr>(1) نزوله على سبعة أحرف دون سائر الكتب السماوية السابقة .</vt:lpstr>
      <vt:lpstr>(2) نزوله منجما على الرسول صلى الله عليه وسلم ، أما الكتب السماوية من قبله فقد نزلت جملة .</vt:lpstr>
      <vt:lpstr>(3) رسمه :  فرسم المصحف توقيفي لامجال للا جتهاد فيه .</vt:lpstr>
      <vt:lpstr>(4) التعبد بتلاوته . </vt:lpstr>
      <vt:lpstr>(5) الاستشفاء به.</vt:lpstr>
      <vt:lpstr>(6) تعدد أسمائه وصفاته.</vt:lpstr>
      <vt:lpstr>(7) حرمة ورقة وحروفه.</vt:lpstr>
      <vt:lpstr>(8) أن الله تعهد بحفظه.</vt:lpstr>
      <vt:lpstr>(9) تعليمه بالتلقي.</vt:lpstr>
      <vt:lpstr>تحريم روايته بالمعنى.</vt:lpstr>
    </vt:vector>
  </TitlesOfParts>
  <Company>kfu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نزوله على سبعة أحرف دون سائر الكتب السابقة.</dc:title>
  <dc:creator>hif</dc:creator>
  <cp:lastModifiedBy>Hai</cp:lastModifiedBy>
  <cp:revision>7</cp:revision>
  <dcterms:created xsi:type="dcterms:W3CDTF">2011-02-26T09:28:11Z</dcterms:created>
  <dcterms:modified xsi:type="dcterms:W3CDTF">2012-02-18T19:27:06Z</dcterms:modified>
</cp:coreProperties>
</file>