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02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69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19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95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6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6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4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5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4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8CA8D-CB9E-49BB-B4AF-E1AAC75BA60C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28356-B7B8-46A3-8B44-9007A38B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5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131840" y="476673"/>
            <a:ext cx="2664296" cy="1080119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dirty="0" smtClean="0"/>
              <a:t>ثالثا: العلة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208912" cy="4680520"/>
          </a:xfrm>
        </p:spPr>
        <p:txBody>
          <a:bodyPr>
            <a:normAutofit/>
          </a:bodyPr>
          <a:lstStyle/>
          <a:p>
            <a:pPr algn="r" rtl="1"/>
            <a:r>
              <a:rPr lang="ar-SA" sz="4000" u="sng" dirty="0" smtClean="0">
                <a:solidFill>
                  <a:schemeClr val="tx1"/>
                </a:solidFill>
              </a:rPr>
              <a:t>العلة هي: </a:t>
            </a:r>
            <a:r>
              <a:rPr lang="ar-SA" sz="4000" dirty="0" smtClean="0">
                <a:solidFill>
                  <a:schemeClr val="tx1"/>
                </a:solidFill>
              </a:rPr>
              <a:t>الوصف الظاهر المنضبط الذي بني عليه الحكم، وربط به وجوداً وعدماً.</a:t>
            </a:r>
          </a:p>
          <a:p>
            <a:pPr algn="r" rtl="1"/>
            <a:r>
              <a:rPr lang="ar-SA" sz="4000" u="sng" dirty="0" smtClean="0">
                <a:solidFill>
                  <a:schemeClr val="tx1"/>
                </a:solidFill>
              </a:rPr>
              <a:t>أما الحكمة هي: </a:t>
            </a:r>
            <a:r>
              <a:rPr lang="ar-SA" sz="4000" dirty="0" smtClean="0">
                <a:solidFill>
                  <a:schemeClr val="tx1"/>
                </a:solidFill>
              </a:rPr>
              <a:t>المصلحة التي قصد الشارع تحقيقها بتشريعه الحكم.</a:t>
            </a:r>
          </a:p>
          <a:p>
            <a:pPr algn="r" rtl="1"/>
            <a:r>
              <a:rPr lang="ar-SA" sz="4000" dirty="0">
                <a:solidFill>
                  <a:schemeClr val="tx1"/>
                </a:solidFill>
              </a:rPr>
              <a:t> </a:t>
            </a:r>
            <a:r>
              <a:rPr lang="ar-SA" sz="4000" dirty="0" smtClean="0">
                <a:solidFill>
                  <a:schemeClr val="tx1"/>
                </a:solidFill>
              </a:rPr>
              <a:t>ربط الشارع الأحكام بالعلل لا بالحكم.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68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987824" y="476673"/>
            <a:ext cx="2952328" cy="1152127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dirty="0" smtClean="0"/>
              <a:t>شروط العلة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8136904" cy="4248472"/>
          </a:xfrm>
        </p:spPr>
        <p:txBody>
          <a:bodyPr>
            <a:normAutofit/>
          </a:bodyPr>
          <a:lstStyle/>
          <a:p>
            <a:pPr algn="r" rtl="1"/>
            <a:r>
              <a:rPr lang="ar-SA" sz="3600" dirty="0" smtClean="0">
                <a:solidFill>
                  <a:schemeClr val="tx1"/>
                </a:solidFill>
              </a:rPr>
              <a:t>1- أن تكون العلة وصفاً ظاهراً.</a:t>
            </a:r>
          </a:p>
          <a:p>
            <a:pPr algn="r" rtl="1"/>
            <a:r>
              <a:rPr lang="ar-SA" sz="3600" dirty="0" smtClean="0">
                <a:solidFill>
                  <a:schemeClr val="tx1"/>
                </a:solidFill>
              </a:rPr>
              <a:t>2- أن تكون وصفاً منضبطاً.</a:t>
            </a:r>
          </a:p>
          <a:p>
            <a:pPr algn="r" rtl="1"/>
            <a:r>
              <a:rPr lang="ar-SA" sz="3600" dirty="0" smtClean="0">
                <a:solidFill>
                  <a:schemeClr val="tx1"/>
                </a:solidFill>
              </a:rPr>
              <a:t>3- أن تكون وصفاً مناسباً للحكم.</a:t>
            </a:r>
          </a:p>
          <a:p>
            <a:pPr algn="r" rtl="1"/>
            <a:r>
              <a:rPr lang="ar-SA" sz="3600" dirty="0" smtClean="0">
                <a:solidFill>
                  <a:schemeClr val="tx1"/>
                </a:solidFill>
              </a:rPr>
              <a:t>4- أن تكون وصفاً متعدياً.</a:t>
            </a:r>
          </a:p>
          <a:p>
            <a:pPr algn="r" rtl="1"/>
            <a:r>
              <a:rPr lang="ar-SA" sz="3600" dirty="0" smtClean="0">
                <a:solidFill>
                  <a:schemeClr val="tx1"/>
                </a:solidFill>
              </a:rPr>
              <a:t>5- ألا تكون من الأوصاف التي ألغى الشارع اعتبارها.</a:t>
            </a:r>
          </a:p>
        </p:txBody>
      </p:sp>
    </p:spTree>
    <p:extLst>
      <p:ext uri="{BB962C8B-B14F-4D97-AF65-F5344CB8AC3E}">
        <p14:creationId xmlns:p14="http://schemas.microsoft.com/office/powerpoint/2010/main" val="85917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0458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77</Words>
  <Application>Microsoft Office PowerPoint</Application>
  <PresentationFormat>عرض على الشاشة (3:4)‏</PresentationFormat>
  <Paragraphs>10</Paragraphs>
  <Slides>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نسق Office</vt:lpstr>
      <vt:lpstr>ثالثا: العلة</vt:lpstr>
      <vt:lpstr>شروط العلة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ثالثا: العلة</dc:title>
  <dc:creator>Hai</dc:creator>
  <cp:lastModifiedBy>Hai</cp:lastModifiedBy>
  <cp:revision>4</cp:revision>
  <dcterms:created xsi:type="dcterms:W3CDTF">2012-03-01T14:45:49Z</dcterms:created>
  <dcterms:modified xsi:type="dcterms:W3CDTF">2012-03-01T16:54:44Z</dcterms:modified>
</cp:coreProperties>
</file>