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Default Extension="wav" ContentType="audio/wav"/>
  <Override PartName="/docProps/app.xml" ContentType="application/vnd.openxmlformats-officedocument.extended-properties+xml"/>
  <Override PartName="/ppt/slides/slide1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732" r:id="rId1"/>
  </p:sldMasterIdLst>
  <p:notesMasterIdLst>
    <p:notesMasterId r:id="rId12"/>
  </p:notesMasterIdLst>
  <p:sldIdLst>
    <p:sldId id="256" r:id="rId2"/>
    <p:sldId id="257" r:id="rId3"/>
    <p:sldId id="258" r:id="rId4"/>
    <p:sldId id="259" r:id="rId5"/>
    <p:sldId id="260" r:id="rId6"/>
    <p:sldId id="261" r:id="rId7"/>
    <p:sldId id="262" r:id="rId8"/>
    <p:sldId id="263" r:id="rId9"/>
    <p:sldId id="264" r:id="rId10"/>
    <p:sldId id="265" r:id="rId11"/>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4380"/>
    <p:restoredTop sz="94660"/>
  </p:normalViewPr>
  <p:slideViewPr>
    <p:cSldViewPr>
      <p:cViewPr varScale="1">
        <p:scale>
          <a:sx n="70" d="100"/>
          <a:sy n="70" d="100"/>
        </p:scale>
        <p:origin x="-1158" y="-102"/>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3886200" y="0"/>
            <a:ext cx="2971800" cy="457200"/>
          </a:xfrm>
          <a:prstGeom prst="rect">
            <a:avLst/>
          </a:prstGeom>
        </p:spPr>
        <p:txBody>
          <a:bodyPr vert="horz" lIns="91440" tIns="45720" rIns="91440" bIns="45720" rtlCol="1"/>
          <a:lstStyle>
            <a:lvl1pPr algn="r">
              <a:defRPr sz="1200"/>
            </a:lvl1pPr>
          </a:lstStyle>
          <a:p>
            <a:endParaRPr lang="ar-SA"/>
          </a:p>
        </p:txBody>
      </p:sp>
      <p:sp>
        <p:nvSpPr>
          <p:cNvPr id="3" name="Date Placeholder 2"/>
          <p:cNvSpPr>
            <a:spLocks noGrp="1"/>
          </p:cNvSpPr>
          <p:nvPr>
            <p:ph type="dt" idx="1"/>
          </p:nvPr>
        </p:nvSpPr>
        <p:spPr>
          <a:xfrm>
            <a:off x="1588" y="0"/>
            <a:ext cx="2971800" cy="457200"/>
          </a:xfrm>
          <a:prstGeom prst="rect">
            <a:avLst/>
          </a:prstGeom>
        </p:spPr>
        <p:txBody>
          <a:bodyPr vert="horz" lIns="91440" tIns="45720" rIns="91440" bIns="45720" rtlCol="1"/>
          <a:lstStyle>
            <a:lvl1pPr algn="l">
              <a:defRPr sz="1200"/>
            </a:lvl1pPr>
          </a:lstStyle>
          <a:p>
            <a:fld id="{F82D44A5-88C4-46E0-BD00-0A599C5201DB}" type="datetimeFigureOut">
              <a:rPr lang="ar-SA" smtClean="0"/>
              <a:pPr/>
              <a:t>29/04/33</a:t>
            </a:fld>
            <a:endParaRPr lang="ar-SA"/>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1" anchor="ctr"/>
          <a:lstStyle/>
          <a:p>
            <a:endParaRPr lang="ar-SA"/>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1">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6" name="Footer Placeholder 5"/>
          <p:cNvSpPr>
            <a:spLocks noGrp="1"/>
          </p:cNvSpPr>
          <p:nvPr>
            <p:ph type="ftr" sz="quarter" idx="4"/>
          </p:nvPr>
        </p:nvSpPr>
        <p:spPr>
          <a:xfrm>
            <a:off x="3886200" y="8685213"/>
            <a:ext cx="2971800" cy="457200"/>
          </a:xfrm>
          <a:prstGeom prst="rect">
            <a:avLst/>
          </a:prstGeom>
        </p:spPr>
        <p:txBody>
          <a:bodyPr vert="horz" lIns="91440" tIns="45720" rIns="91440" bIns="45720" rtlCol="1" anchor="b"/>
          <a:lstStyle>
            <a:lvl1pPr algn="r">
              <a:defRPr sz="1200"/>
            </a:lvl1pPr>
          </a:lstStyle>
          <a:p>
            <a:endParaRPr lang="ar-SA"/>
          </a:p>
        </p:txBody>
      </p:sp>
      <p:sp>
        <p:nvSpPr>
          <p:cNvPr id="7" name="Slide Number Placeholder 6"/>
          <p:cNvSpPr>
            <a:spLocks noGrp="1"/>
          </p:cNvSpPr>
          <p:nvPr>
            <p:ph type="sldNum" sz="quarter" idx="5"/>
          </p:nvPr>
        </p:nvSpPr>
        <p:spPr>
          <a:xfrm>
            <a:off x="1588" y="8685213"/>
            <a:ext cx="2971800" cy="457200"/>
          </a:xfrm>
          <a:prstGeom prst="rect">
            <a:avLst/>
          </a:prstGeom>
        </p:spPr>
        <p:txBody>
          <a:bodyPr vert="horz" lIns="91440" tIns="45720" rIns="91440" bIns="45720" rtlCol="1" anchor="b"/>
          <a:lstStyle>
            <a:lvl1pPr algn="l">
              <a:defRPr sz="1200"/>
            </a:lvl1pPr>
          </a:lstStyle>
          <a:p>
            <a:fld id="{8EE50A92-89E0-42B2-B3F7-153D8EA1A1AE}" type="slidenum">
              <a:rPr lang="ar-SA" smtClean="0"/>
              <a:pPr/>
              <a:t>‹#›</a:t>
            </a:fld>
            <a:endParaRPr lang="ar-SA"/>
          </a:p>
        </p:txBody>
      </p:sp>
    </p:spTree>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8" name="Title 7"/>
          <p:cNvSpPr>
            <a:spLocks noGrp="1"/>
          </p:cNvSpPr>
          <p:nvPr>
            <p:ph type="ctrTitle"/>
          </p:nvPr>
        </p:nvSpPr>
        <p:spPr>
          <a:xfrm>
            <a:off x="1219200" y="3886200"/>
            <a:ext cx="6858000" cy="990600"/>
          </a:xfrm>
        </p:spPr>
        <p:txBody>
          <a:bodyPr anchor="t" anchorCtr="0"/>
          <a:lstStyle>
            <a:lvl1pPr algn="r">
              <a:defRPr sz="3200">
                <a:solidFill>
                  <a:schemeClr val="tx1"/>
                </a:solidFill>
              </a:defRPr>
            </a:lvl1pPr>
          </a:lstStyle>
          <a:p>
            <a:r>
              <a:rPr kumimoji="0" lang="en-US" smtClean="0"/>
              <a:t>Click to edit Master title style</a:t>
            </a:r>
            <a:endParaRPr kumimoji="0" lang="en-US"/>
          </a:p>
        </p:txBody>
      </p:sp>
      <p:sp>
        <p:nvSpPr>
          <p:cNvPr id="9" name="Subtitle 8"/>
          <p:cNvSpPr>
            <a:spLocks noGrp="1"/>
          </p:cNvSpPr>
          <p:nvPr>
            <p:ph type="subTitle" idx="1"/>
          </p:nvPr>
        </p:nvSpPr>
        <p:spPr>
          <a:xfrm>
            <a:off x="1219200" y="5124450"/>
            <a:ext cx="6858000" cy="533400"/>
          </a:xfrm>
        </p:spPr>
        <p:txBody>
          <a:bodyPr/>
          <a:lstStyle>
            <a:lvl1pPr marL="0" indent="0" algn="r">
              <a:buNone/>
              <a:defRPr sz="2000">
                <a:solidFill>
                  <a:schemeClr val="tx2"/>
                </a:solidFill>
                <a:latin typeface="+mj-lt"/>
                <a:ea typeface="+mj-ea"/>
                <a:cs typeface="+mj-cs"/>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a:xfrm>
            <a:off x="6400800" y="6355080"/>
            <a:ext cx="2286000" cy="365760"/>
          </a:xfrm>
        </p:spPr>
        <p:txBody>
          <a:bodyPr/>
          <a:lstStyle>
            <a:lvl1pPr>
              <a:defRPr sz="1400"/>
            </a:lvl1pPr>
          </a:lstStyle>
          <a:p>
            <a:fld id="{471FC64C-E6F4-4C7B-BB2B-DD480DB35350}" type="datetimeFigureOut">
              <a:rPr lang="ar-SA" smtClean="0"/>
              <a:pPr/>
              <a:t>29/04/33</a:t>
            </a:fld>
            <a:endParaRPr lang="ar-SA"/>
          </a:p>
        </p:txBody>
      </p:sp>
      <p:sp>
        <p:nvSpPr>
          <p:cNvPr id="17" name="Footer Placeholder 16"/>
          <p:cNvSpPr>
            <a:spLocks noGrp="1"/>
          </p:cNvSpPr>
          <p:nvPr>
            <p:ph type="ftr" sz="quarter" idx="11"/>
          </p:nvPr>
        </p:nvSpPr>
        <p:spPr>
          <a:xfrm>
            <a:off x="2898648" y="6355080"/>
            <a:ext cx="3474720" cy="365760"/>
          </a:xfrm>
        </p:spPr>
        <p:txBody>
          <a:bodyPr/>
          <a:lstStyle/>
          <a:p>
            <a:endParaRPr lang="ar-SA"/>
          </a:p>
        </p:txBody>
      </p:sp>
      <p:sp>
        <p:nvSpPr>
          <p:cNvPr id="29" name="Slide Number Placeholder 28"/>
          <p:cNvSpPr>
            <a:spLocks noGrp="1"/>
          </p:cNvSpPr>
          <p:nvPr>
            <p:ph type="sldNum" sz="quarter" idx="12"/>
          </p:nvPr>
        </p:nvSpPr>
        <p:spPr>
          <a:xfrm>
            <a:off x="1216152" y="6355080"/>
            <a:ext cx="1219200" cy="365760"/>
          </a:xfrm>
        </p:spPr>
        <p:txBody>
          <a:bodyPr/>
          <a:lstStyle/>
          <a:p>
            <a:fld id="{FB3B78C5-0B3E-4429-80D8-2ED747B1FF17}" type="slidenum">
              <a:rPr lang="ar-SA" smtClean="0"/>
              <a:pPr/>
              <a:t>‹#›</a:t>
            </a:fld>
            <a:endParaRPr lang="ar-SA"/>
          </a:p>
        </p:txBody>
      </p:sp>
      <p:sp>
        <p:nvSpPr>
          <p:cNvPr id="21" name="Rectangle 20"/>
          <p:cNvSpPr/>
          <p:nvPr/>
        </p:nvSpPr>
        <p:spPr>
          <a:xfrm>
            <a:off x="904875" y="3648075"/>
            <a:ext cx="7315200" cy="1280160"/>
          </a:xfrm>
          <a:prstGeom prst="rect">
            <a:avLst/>
          </a:prstGeom>
          <a:noFill/>
          <a:ln w="6350" cap="rnd" cmpd="sng" algn="ctr">
            <a:solidFill>
              <a:schemeClr val="accent1"/>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3" name="Rectangle 32"/>
          <p:cNvSpPr/>
          <p:nvPr/>
        </p:nvSpPr>
        <p:spPr>
          <a:xfrm>
            <a:off x="914400" y="5048250"/>
            <a:ext cx="7315200" cy="685800"/>
          </a:xfrm>
          <a:prstGeom prst="rect">
            <a:avLst/>
          </a:prstGeom>
          <a:noFill/>
          <a:ln w="6350" cap="rnd" cmpd="sng" algn="ctr">
            <a:solidFill>
              <a:schemeClr val="accent2"/>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2" name="Rectangle 21"/>
          <p:cNvSpPr/>
          <p:nvPr/>
        </p:nvSpPr>
        <p:spPr>
          <a:xfrm>
            <a:off x="904875" y="3648075"/>
            <a:ext cx="228600" cy="1280160"/>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2" name="Rectangle 31"/>
          <p:cNvSpPr/>
          <p:nvPr/>
        </p:nvSpPr>
        <p:spPr>
          <a:xfrm>
            <a:off x="914400" y="5048250"/>
            <a:ext cx="228600" cy="685800"/>
          </a:xfrm>
          <a:prstGeom prst="rect">
            <a:avLst/>
          </a:prstGeom>
          <a:solidFill>
            <a:schemeClr val="accent2"/>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fld id="{471FC64C-E6F4-4C7B-BB2B-DD480DB35350}" type="datetimeFigureOut">
              <a:rPr lang="ar-SA" smtClean="0"/>
              <a:pPr/>
              <a:t>29/04/33</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FB3B78C5-0B3E-4429-80D8-2ED747B1FF17}" type="slidenum">
              <a:rPr lang="ar-SA" smtClean="0"/>
              <a:pPr/>
              <a:t>‹#›</a:t>
            </a:fld>
            <a:endParaRPr lang="ar-SA"/>
          </a:p>
        </p:txBody>
      </p:sp>
      <p:sp>
        <p:nvSpPr>
          <p:cNvPr id="8" name="Content Placeholder 7"/>
          <p:cNvSpPr>
            <a:spLocks noGrp="1"/>
          </p:cNvSpPr>
          <p:nvPr>
            <p:ph sz="quarter" idx="1"/>
          </p:nvPr>
        </p:nvSpPr>
        <p:spPr>
          <a:xfrm>
            <a:off x="457200" y="1219200"/>
            <a:ext cx="8229600" cy="493776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219200" y="2971800"/>
            <a:ext cx="6858000" cy="1066800"/>
          </a:xfrm>
        </p:spPr>
        <p:txBody>
          <a:bodyPr anchor="t" anchorCtr="0"/>
          <a:lstStyle>
            <a:lvl1pPr algn="r">
              <a:buNone/>
              <a:defRPr sz="3200" b="0" cap="none" baseline="0"/>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1295400" y="4267200"/>
            <a:ext cx="6781800" cy="1143000"/>
          </a:xfrm>
        </p:spPr>
        <p:txBody>
          <a:bodyPr anchor="t" anchorCtr="0"/>
          <a:lstStyle>
            <a:lvl1pPr marL="0" indent="0" algn="r">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a:xfrm>
            <a:off x="6400800" y="6355080"/>
            <a:ext cx="2286000" cy="365760"/>
          </a:xfrm>
        </p:spPr>
        <p:txBody>
          <a:bodyPr/>
          <a:lstStyle/>
          <a:p>
            <a:fld id="{471FC64C-E6F4-4C7B-BB2B-DD480DB35350}" type="datetimeFigureOut">
              <a:rPr lang="ar-SA" smtClean="0"/>
              <a:pPr/>
              <a:t>29/04/33</a:t>
            </a:fld>
            <a:endParaRPr lang="ar-SA"/>
          </a:p>
        </p:txBody>
      </p:sp>
      <p:sp>
        <p:nvSpPr>
          <p:cNvPr id="5" name="Footer Placeholder 4"/>
          <p:cNvSpPr>
            <a:spLocks noGrp="1"/>
          </p:cNvSpPr>
          <p:nvPr>
            <p:ph type="ftr" sz="quarter" idx="11"/>
          </p:nvPr>
        </p:nvSpPr>
        <p:spPr>
          <a:xfrm>
            <a:off x="2898648" y="6355080"/>
            <a:ext cx="3474720" cy="365760"/>
          </a:xfrm>
        </p:spPr>
        <p:txBody>
          <a:bodyPr/>
          <a:lstStyle/>
          <a:p>
            <a:endParaRPr lang="ar-SA"/>
          </a:p>
        </p:txBody>
      </p:sp>
      <p:sp>
        <p:nvSpPr>
          <p:cNvPr id="6" name="Slide Number Placeholder 5"/>
          <p:cNvSpPr>
            <a:spLocks noGrp="1"/>
          </p:cNvSpPr>
          <p:nvPr>
            <p:ph type="sldNum" sz="quarter" idx="12"/>
          </p:nvPr>
        </p:nvSpPr>
        <p:spPr>
          <a:xfrm>
            <a:off x="1069848" y="6355080"/>
            <a:ext cx="1520952" cy="365760"/>
          </a:xfrm>
        </p:spPr>
        <p:txBody>
          <a:bodyPr/>
          <a:lstStyle/>
          <a:p>
            <a:fld id="{FB3B78C5-0B3E-4429-80D8-2ED747B1FF17}" type="slidenum">
              <a:rPr lang="ar-SA" smtClean="0"/>
              <a:pPr/>
              <a:t>‹#›</a:t>
            </a:fld>
            <a:endParaRPr lang="ar-SA"/>
          </a:p>
        </p:txBody>
      </p:sp>
      <p:sp>
        <p:nvSpPr>
          <p:cNvPr id="7" name="Rectangle 6"/>
          <p:cNvSpPr/>
          <p:nvPr/>
        </p:nvSpPr>
        <p:spPr>
          <a:xfrm>
            <a:off x="914400" y="2819400"/>
            <a:ext cx="7315200" cy="1280160"/>
          </a:xfrm>
          <a:prstGeom prst="rect">
            <a:avLst/>
          </a:prstGeom>
          <a:noFill/>
          <a:ln w="6350" cap="rnd" cmpd="sng" algn="ctr">
            <a:solidFill>
              <a:schemeClr val="accent1"/>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914400" y="2819400"/>
            <a:ext cx="228600" cy="1280160"/>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14400"/>
          </a:xfrm>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fld id="{471FC64C-E6F4-4C7B-BB2B-DD480DB35350}" type="datetimeFigureOut">
              <a:rPr lang="ar-SA" smtClean="0"/>
              <a:pPr/>
              <a:t>29/04/33</a:t>
            </a:fld>
            <a:endParaRPr lang="ar-SA"/>
          </a:p>
        </p:txBody>
      </p:sp>
      <p:sp>
        <p:nvSpPr>
          <p:cNvPr id="6" name="Footer Placeholder 5"/>
          <p:cNvSpPr>
            <a:spLocks noGrp="1"/>
          </p:cNvSpPr>
          <p:nvPr>
            <p:ph type="ftr" sz="quarter" idx="11"/>
          </p:nvPr>
        </p:nvSpPr>
        <p:spPr/>
        <p:txBody>
          <a:bodyPr/>
          <a:lstStyle/>
          <a:p>
            <a:endParaRPr lang="ar-SA"/>
          </a:p>
        </p:txBody>
      </p:sp>
      <p:sp>
        <p:nvSpPr>
          <p:cNvPr id="7" name="Slide Number Placeholder 6"/>
          <p:cNvSpPr>
            <a:spLocks noGrp="1"/>
          </p:cNvSpPr>
          <p:nvPr>
            <p:ph type="sldNum" sz="quarter" idx="12"/>
          </p:nvPr>
        </p:nvSpPr>
        <p:spPr/>
        <p:txBody>
          <a:bodyPr/>
          <a:lstStyle/>
          <a:p>
            <a:fld id="{FB3B78C5-0B3E-4429-80D8-2ED747B1FF17}" type="slidenum">
              <a:rPr lang="ar-SA" smtClean="0"/>
              <a:pPr/>
              <a:t>‹#›</a:t>
            </a:fld>
            <a:endParaRPr lang="ar-SA"/>
          </a:p>
        </p:txBody>
      </p:sp>
      <p:sp>
        <p:nvSpPr>
          <p:cNvPr id="9" name="Content Placeholder 8"/>
          <p:cNvSpPr>
            <a:spLocks noGrp="1"/>
          </p:cNvSpPr>
          <p:nvPr>
            <p:ph sz="quarter" idx="1"/>
          </p:nvPr>
        </p:nvSpPr>
        <p:spPr>
          <a:xfrm>
            <a:off x="457200" y="1219200"/>
            <a:ext cx="4041648" cy="493776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4632198" y="1216152"/>
            <a:ext cx="4041648" cy="493776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14400"/>
          </a:xfrm>
        </p:spPr>
        <p:txBody>
          <a:bodyPr anchor="ctr"/>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285875"/>
            <a:ext cx="4040188" cy="685800"/>
          </a:xfrm>
          <a:noFill/>
          <a:ln>
            <a:noFill/>
          </a:ln>
        </p:spPr>
        <p:txBody>
          <a:bodyPr lIns="91440" anchor="b" anchorCtr="0">
            <a:noAutofit/>
          </a:bodyPr>
          <a:lstStyle>
            <a:lvl1pPr marL="0" indent="0">
              <a:buNone/>
              <a:defRPr sz="2400" b="1">
                <a:solidFill>
                  <a:schemeClr val="accent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8200" y="1295400"/>
            <a:ext cx="4041775" cy="685800"/>
          </a:xfrm>
          <a:noFill/>
          <a:ln>
            <a:noFill/>
          </a:ln>
        </p:spPr>
        <p:txBody>
          <a:bodyPr lIns="91440" anchor="b" anchorCtr="0"/>
          <a:lstStyle>
            <a:lvl1pPr marL="0" indent="0">
              <a:buNone/>
              <a:defRPr sz="2400" b="1">
                <a:solidFill>
                  <a:schemeClr val="accent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7" name="Date Placeholder 6"/>
          <p:cNvSpPr>
            <a:spLocks noGrp="1"/>
          </p:cNvSpPr>
          <p:nvPr>
            <p:ph type="dt" sz="half" idx="10"/>
          </p:nvPr>
        </p:nvSpPr>
        <p:spPr/>
        <p:txBody>
          <a:bodyPr/>
          <a:lstStyle/>
          <a:p>
            <a:fld id="{471FC64C-E6F4-4C7B-BB2B-DD480DB35350}" type="datetimeFigureOut">
              <a:rPr lang="ar-SA" smtClean="0"/>
              <a:pPr/>
              <a:t>29/04/33</a:t>
            </a:fld>
            <a:endParaRPr lang="ar-SA"/>
          </a:p>
        </p:txBody>
      </p:sp>
      <p:sp>
        <p:nvSpPr>
          <p:cNvPr id="8" name="Footer Placeholder 7"/>
          <p:cNvSpPr>
            <a:spLocks noGrp="1"/>
          </p:cNvSpPr>
          <p:nvPr>
            <p:ph type="ftr" sz="quarter" idx="11"/>
          </p:nvPr>
        </p:nvSpPr>
        <p:spPr/>
        <p:txBody>
          <a:bodyPr/>
          <a:lstStyle/>
          <a:p>
            <a:endParaRPr lang="ar-SA"/>
          </a:p>
        </p:txBody>
      </p:sp>
      <p:sp>
        <p:nvSpPr>
          <p:cNvPr id="9" name="Slide Number Placeholder 8"/>
          <p:cNvSpPr>
            <a:spLocks noGrp="1"/>
          </p:cNvSpPr>
          <p:nvPr>
            <p:ph type="sldNum" sz="quarter" idx="12"/>
          </p:nvPr>
        </p:nvSpPr>
        <p:spPr/>
        <p:txBody>
          <a:bodyPr/>
          <a:lstStyle/>
          <a:p>
            <a:fld id="{FB3B78C5-0B3E-4429-80D8-2ED747B1FF17}" type="slidenum">
              <a:rPr lang="ar-SA" smtClean="0"/>
              <a:pPr/>
              <a:t>‹#›</a:t>
            </a:fld>
            <a:endParaRPr lang="ar-SA"/>
          </a:p>
        </p:txBody>
      </p:sp>
      <p:sp>
        <p:nvSpPr>
          <p:cNvPr id="11" name="Content Placeholder 10"/>
          <p:cNvSpPr>
            <a:spLocks noGrp="1"/>
          </p:cNvSpPr>
          <p:nvPr>
            <p:ph sz="quarter" idx="2"/>
          </p:nvPr>
        </p:nvSpPr>
        <p:spPr>
          <a:xfrm>
            <a:off x="457200" y="2133600"/>
            <a:ext cx="4038600" cy="40386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quarter" idx="4"/>
          </p:nvPr>
        </p:nvSpPr>
        <p:spPr>
          <a:xfrm>
            <a:off x="4648200" y="2133600"/>
            <a:ext cx="4038600" cy="40386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14400"/>
          </a:xfrm>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471FC64C-E6F4-4C7B-BB2B-DD480DB35350}" type="datetimeFigureOut">
              <a:rPr lang="ar-SA" smtClean="0"/>
              <a:pPr/>
              <a:t>29/04/33</a:t>
            </a:fld>
            <a:endParaRPr lang="ar-SA"/>
          </a:p>
        </p:txBody>
      </p:sp>
      <p:sp>
        <p:nvSpPr>
          <p:cNvPr id="4" name="Footer Placeholder 3"/>
          <p:cNvSpPr>
            <a:spLocks noGrp="1"/>
          </p:cNvSpPr>
          <p:nvPr>
            <p:ph type="ftr" sz="quarter" idx="11"/>
          </p:nvPr>
        </p:nvSpPr>
        <p:spPr/>
        <p:txBody>
          <a:bodyPr/>
          <a:lstStyle/>
          <a:p>
            <a:endParaRPr lang="ar-SA"/>
          </a:p>
        </p:txBody>
      </p:sp>
      <p:sp>
        <p:nvSpPr>
          <p:cNvPr id="5" name="Slide Number Placeholder 4"/>
          <p:cNvSpPr>
            <a:spLocks noGrp="1"/>
          </p:cNvSpPr>
          <p:nvPr>
            <p:ph type="sldNum" sz="quarter" idx="12"/>
          </p:nvPr>
        </p:nvSpPr>
        <p:spPr/>
        <p:txBody>
          <a:bodyPr/>
          <a:lstStyle/>
          <a:p>
            <a:fld id="{FB3B78C5-0B3E-4429-80D8-2ED747B1FF17}" type="slidenum">
              <a:rPr lang="ar-SA" smtClean="0"/>
              <a:pPr/>
              <a:t>‹#›</a:t>
            </a:fld>
            <a:endParaRPr lang="ar-SA"/>
          </a:p>
        </p:txBody>
      </p:sp>
      <p:sp>
        <p:nvSpPr>
          <p:cNvPr id="6" name="Isosceles Triangle 5"/>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71FC64C-E6F4-4C7B-BB2B-DD480DB35350}" type="datetimeFigureOut">
              <a:rPr lang="ar-SA" smtClean="0"/>
              <a:pPr/>
              <a:t>29/04/33</a:t>
            </a:fld>
            <a:endParaRPr lang="ar-SA"/>
          </a:p>
        </p:txBody>
      </p:sp>
      <p:sp>
        <p:nvSpPr>
          <p:cNvPr id="3" name="Footer Placeholder 2"/>
          <p:cNvSpPr>
            <a:spLocks noGrp="1"/>
          </p:cNvSpPr>
          <p:nvPr>
            <p:ph type="ftr" sz="quarter" idx="11"/>
          </p:nvPr>
        </p:nvSpPr>
        <p:spPr/>
        <p:txBody>
          <a:bodyPr/>
          <a:lstStyle/>
          <a:p>
            <a:endParaRPr lang="ar-SA"/>
          </a:p>
        </p:txBody>
      </p:sp>
      <p:sp>
        <p:nvSpPr>
          <p:cNvPr id="4" name="Slide Number Placeholder 3"/>
          <p:cNvSpPr>
            <a:spLocks noGrp="1"/>
          </p:cNvSpPr>
          <p:nvPr>
            <p:ph type="sldNum" sz="quarter" idx="12"/>
          </p:nvPr>
        </p:nvSpPr>
        <p:spPr/>
        <p:txBody>
          <a:bodyPr/>
          <a:lstStyle/>
          <a:p>
            <a:fld id="{FB3B78C5-0B3E-4429-80D8-2ED747B1FF17}" type="slidenum">
              <a:rPr lang="ar-SA" smtClean="0"/>
              <a:pPr/>
              <a:t>‹#›</a:t>
            </a:fld>
            <a:endParaRPr lang="ar-SA"/>
          </a:p>
        </p:txBody>
      </p:sp>
      <p:sp>
        <p:nvSpPr>
          <p:cNvPr id="5" name="Straight Connector 4"/>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6" name="Isosceles Triangle 5"/>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24600" y="304800"/>
            <a:ext cx="2514600" cy="838200"/>
          </a:xfrm>
        </p:spPr>
        <p:txBody>
          <a:bodyPr anchor="b" anchorCtr="0">
            <a:noAutofit/>
          </a:bodyPr>
          <a:lstStyle>
            <a:lvl1pPr algn="l">
              <a:buNone/>
              <a:defRPr sz="2000" b="1">
                <a:solidFill>
                  <a:schemeClr val="tx2"/>
                </a:solidFill>
                <a:latin typeface="+mn-lt"/>
                <a:ea typeface="+mn-ea"/>
                <a:cs typeface="+mn-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324600" y="1219200"/>
            <a:ext cx="2514600" cy="4843463"/>
          </a:xfrm>
        </p:spPr>
        <p:txBody>
          <a:bodyPr/>
          <a:lstStyle>
            <a:lvl1pPr marL="0" indent="0">
              <a:lnSpc>
                <a:spcPts val="2200"/>
              </a:lnSpc>
              <a:spcAft>
                <a:spcPts val="1000"/>
              </a:spcAft>
              <a:buNone/>
              <a:defRPr sz="1600">
                <a:solidFill>
                  <a:schemeClr val="tx2"/>
                </a:solidFill>
              </a:defRPr>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471FC64C-E6F4-4C7B-BB2B-DD480DB35350}" type="datetimeFigureOut">
              <a:rPr lang="ar-SA" smtClean="0"/>
              <a:pPr/>
              <a:t>29/04/33</a:t>
            </a:fld>
            <a:endParaRPr lang="ar-SA"/>
          </a:p>
        </p:txBody>
      </p:sp>
      <p:sp>
        <p:nvSpPr>
          <p:cNvPr id="6" name="Footer Placeholder 5"/>
          <p:cNvSpPr>
            <a:spLocks noGrp="1"/>
          </p:cNvSpPr>
          <p:nvPr>
            <p:ph type="ftr" sz="quarter" idx="11"/>
          </p:nvPr>
        </p:nvSpPr>
        <p:spPr/>
        <p:txBody>
          <a:bodyPr/>
          <a:lstStyle/>
          <a:p>
            <a:endParaRPr lang="ar-SA"/>
          </a:p>
        </p:txBody>
      </p:sp>
      <p:sp>
        <p:nvSpPr>
          <p:cNvPr id="7" name="Slide Number Placeholder 6"/>
          <p:cNvSpPr>
            <a:spLocks noGrp="1"/>
          </p:cNvSpPr>
          <p:nvPr>
            <p:ph type="sldNum" sz="quarter" idx="12"/>
          </p:nvPr>
        </p:nvSpPr>
        <p:spPr/>
        <p:txBody>
          <a:bodyPr/>
          <a:lstStyle/>
          <a:p>
            <a:fld id="{FB3B78C5-0B3E-4429-80D8-2ED747B1FF17}" type="slidenum">
              <a:rPr lang="ar-SA" smtClean="0"/>
              <a:pPr/>
              <a:t>‹#›</a:t>
            </a:fld>
            <a:endParaRPr lang="ar-SA"/>
          </a:p>
        </p:txBody>
      </p:sp>
      <p:sp>
        <p:nvSpPr>
          <p:cNvPr id="8" name="Straight Connector 7"/>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10" name="Straight Connector 9"/>
          <p:cNvSpPr>
            <a:spLocks noChangeShapeType="1"/>
          </p:cNvSpPr>
          <p:nvPr/>
        </p:nvSpPr>
        <p:spPr bwMode="auto">
          <a:xfrm rot="5400000">
            <a:off x="3160645" y="3324225"/>
            <a:ext cx="603504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dirty="0"/>
          </a:p>
        </p:txBody>
      </p:sp>
      <p:sp>
        <p:nvSpPr>
          <p:cNvPr id="9" name="Isosceles Triangle 8"/>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Content Placeholder 11"/>
          <p:cNvSpPr>
            <a:spLocks noGrp="1"/>
          </p:cNvSpPr>
          <p:nvPr>
            <p:ph sz="quarter" idx="1"/>
          </p:nvPr>
        </p:nvSpPr>
        <p:spPr>
          <a:xfrm>
            <a:off x="304800" y="304800"/>
            <a:ext cx="5715000" cy="5715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500856"/>
            <a:ext cx="8229600" cy="674688"/>
          </a:xfrm>
          <a:ln>
            <a:solidFill>
              <a:schemeClr val="accent1"/>
            </a:solidFill>
          </a:ln>
        </p:spPr>
        <p:txBody>
          <a:bodyPr lIns="274320" anchor="ctr"/>
          <a:lstStyle>
            <a:lvl1pPr algn="r">
              <a:buNone/>
              <a:defRPr sz="2000" b="0">
                <a:solidFill>
                  <a:schemeClr val="tx1"/>
                </a:solidFill>
              </a:defRPr>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457200" y="1905000"/>
            <a:ext cx="8229600" cy="4270248"/>
          </a:xfrm>
          <a:solidFill>
            <a:schemeClr val="tx1">
              <a:shade val="50000"/>
            </a:schemeClr>
          </a:solidFill>
          <a:ln>
            <a:noFill/>
          </a:ln>
          <a:effectLst/>
        </p:spPr>
        <p:txBody>
          <a:bodyPr/>
          <a:lstStyle>
            <a:lvl1pPr marL="0" indent="0">
              <a:spcBef>
                <a:spcPts val="600"/>
              </a:spcBef>
              <a:buNone/>
              <a:defRPr sz="3200"/>
            </a:lvl1pPr>
          </a:lstStyle>
          <a:p>
            <a:r>
              <a:rPr kumimoji="0" lang="en-US" smtClean="0"/>
              <a:t>Click icon to add picture</a:t>
            </a:r>
            <a:endParaRPr kumimoji="0" lang="en-US" dirty="0"/>
          </a:p>
        </p:txBody>
      </p:sp>
      <p:sp>
        <p:nvSpPr>
          <p:cNvPr id="4" name="Text Placeholder 3"/>
          <p:cNvSpPr>
            <a:spLocks noGrp="1"/>
          </p:cNvSpPr>
          <p:nvPr>
            <p:ph type="body" sz="half" idx="2"/>
          </p:nvPr>
        </p:nvSpPr>
        <p:spPr>
          <a:xfrm>
            <a:off x="457200" y="1219200"/>
            <a:ext cx="8229600" cy="533400"/>
          </a:xfrm>
        </p:spPr>
        <p:txBody>
          <a:bodyPr anchor="ctr" anchorCtr="0"/>
          <a:lstStyle>
            <a:lvl1pPr marL="0" indent="0" algn="l">
              <a:buFontTx/>
              <a:buNone/>
              <a:defRPr sz="14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471FC64C-E6F4-4C7B-BB2B-DD480DB35350}" type="datetimeFigureOut">
              <a:rPr lang="ar-SA" smtClean="0"/>
              <a:pPr/>
              <a:t>29/04/33</a:t>
            </a:fld>
            <a:endParaRPr lang="ar-SA"/>
          </a:p>
        </p:txBody>
      </p:sp>
      <p:sp>
        <p:nvSpPr>
          <p:cNvPr id="6" name="Footer Placeholder 5"/>
          <p:cNvSpPr>
            <a:spLocks noGrp="1"/>
          </p:cNvSpPr>
          <p:nvPr>
            <p:ph type="ftr" sz="quarter" idx="11"/>
          </p:nvPr>
        </p:nvSpPr>
        <p:spPr/>
        <p:txBody>
          <a:bodyPr/>
          <a:lstStyle/>
          <a:p>
            <a:endParaRPr lang="ar-SA"/>
          </a:p>
        </p:txBody>
      </p:sp>
      <p:sp>
        <p:nvSpPr>
          <p:cNvPr id="7" name="Slide Number Placeholder 6"/>
          <p:cNvSpPr>
            <a:spLocks noGrp="1"/>
          </p:cNvSpPr>
          <p:nvPr>
            <p:ph type="sldNum" sz="quarter" idx="12"/>
          </p:nvPr>
        </p:nvSpPr>
        <p:spPr/>
        <p:txBody>
          <a:bodyPr/>
          <a:lstStyle/>
          <a:p>
            <a:fld id="{FB3B78C5-0B3E-4429-80D8-2ED747B1FF17}" type="slidenum">
              <a:rPr lang="ar-SA" smtClean="0"/>
              <a:pPr/>
              <a:t>‹#›</a:t>
            </a:fld>
            <a:endParaRPr lang="ar-SA"/>
          </a:p>
        </p:txBody>
      </p:sp>
      <p:sp>
        <p:nvSpPr>
          <p:cNvPr id="8" name="Straight Connector 7"/>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9" name="Isosceles Triangle 8"/>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457200" y="500856"/>
            <a:ext cx="182880" cy="685800"/>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471FC64C-E6F4-4C7B-BB2B-DD480DB35350}" type="datetimeFigureOut">
              <a:rPr lang="ar-SA" smtClean="0"/>
              <a:pPr/>
              <a:t>29/04/33</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FB3B78C5-0B3E-4429-80D8-2ED747B1FF17}" type="slidenum">
              <a:rPr lang="ar-SA" smtClean="0"/>
              <a:pPr/>
              <a:t>‹#›</a:t>
            </a:fld>
            <a:endParaRPr lang="ar-SA"/>
          </a:p>
        </p:txBody>
      </p:sp>
    </p:spTree>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471FC64C-E6F4-4C7B-BB2B-DD480DB35350}" type="datetimeFigureOut">
              <a:rPr lang="ar-SA" smtClean="0"/>
              <a:pPr/>
              <a:t>29/04/33</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FB3B78C5-0B3E-4429-80D8-2ED747B1FF17}" type="slidenum">
              <a:rPr lang="ar-SA" smtClean="0"/>
              <a:pPr/>
              <a:t>‹#›</a:t>
            </a:fld>
            <a:endParaRPr lang="ar-SA"/>
          </a:p>
        </p:txBody>
      </p:sp>
      <p:sp>
        <p:nvSpPr>
          <p:cNvPr id="7" name="Straight Connector 6"/>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8" name="Isosceles Triangle 7"/>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Straight Connector 8"/>
          <p:cNvSpPr>
            <a:spLocks noChangeShapeType="1"/>
          </p:cNvSpPr>
          <p:nvPr/>
        </p:nvSpPr>
        <p:spPr bwMode="auto">
          <a:xfrm rot="5400000">
            <a:off x="3629607" y="3201952"/>
            <a:ext cx="585216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Tree>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audio" Target="../media/audio1.wav"/><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457200" y="152400"/>
            <a:ext cx="8229600" cy="990600"/>
          </a:xfrm>
          <a:prstGeom prst="rect">
            <a:avLst/>
          </a:prstGeom>
        </p:spPr>
        <p:txBody>
          <a:bodyPr vert="horz" anchor="b" anchorCtr="0">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1219200"/>
            <a:ext cx="8229600" cy="4910328"/>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6400800" y="6356350"/>
            <a:ext cx="2289048" cy="365760"/>
          </a:xfrm>
          <a:prstGeom prst="rect">
            <a:avLst/>
          </a:prstGeom>
        </p:spPr>
        <p:txBody>
          <a:bodyPr vert="horz"/>
          <a:lstStyle>
            <a:lvl1pPr algn="l" eaLnBrk="1" latinLnBrk="0" hangingPunct="1">
              <a:defRPr kumimoji="0" sz="1400">
                <a:solidFill>
                  <a:schemeClr val="tx2"/>
                </a:solidFill>
              </a:defRPr>
            </a:lvl1pPr>
          </a:lstStyle>
          <a:p>
            <a:fld id="{471FC64C-E6F4-4C7B-BB2B-DD480DB35350}" type="datetimeFigureOut">
              <a:rPr lang="ar-SA" smtClean="0"/>
              <a:pPr/>
              <a:t>29/04/33</a:t>
            </a:fld>
            <a:endParaRPr lang="ar-SA"/>
          </a:p>
        </p:txBody>
      </p:sp>
      <p:sp>
        <p:nvSpPr>
          <p:cNvPr id="3" name="Footer Placeholder 2"/>
          <p:cNvSpPr>
            <a:spLocks noGrp="1"/>
          </p:cNvSpPr>
          <p:nvPr>
            <p:ph type="ftr" sz="quarter" idx="3"/>
          </p:nvPr>
        </p:nvSpPr>
        <p:spPr>
          <a:xfrm>
            <a:off x="2898648" y="6356350"/>
            <a:ext cx="3505200" cy="365760"/>
          </a:xfrm>
          <a:prstGeom prst="rect">
            <a:avLst/>
          </a:prstGeom>
        </p:spPr>
        <p:txBody>
          <a:bodyPr vert="horz"/>
          <a:lstStyle>
            <a:lvl1pPr algn="r" eaLnBrk="1" latinLnBrk="0" hangingPunct="1">
              <a:defRPr kumimoji="0" sz="1400">
                <a:solidFill>
                  <a:schemeClr val="tx2"/>
                </a:solidFill>
              </a:defRPr>
            </a:lvl1pPr>
          </a:lstStyle>
          <a:p>
            <a:endParaRPr lang="ar-SA"/>
          </a:p>
        </p:txBody>
      </p:sp>
      <p:sp>
        <p:nvSpPr>
          <p:cNvPr id="23" name="Slide Number Placeholder 22"/>
          <p:cNvSpPr>
            <a:spLocks noGrp="1"/>
          </p:cNvSpPr>
          <p:nvPr>
            <p:ph type="sldNum" sz="quarter" idx="4"/>
          </p:nvPr>
        </p:nvSpPr>
        <p:spPr>
          <a:xfrm>
            <a:off x="612648" y="6356350"/>
            <a:ext cx="1981200" cy="365760"/>
          </a:xfrm>
          <a:prstGeom prst="rect">
            <a:avLst/>
          </a:prstGeom>
        </p:spPr>
        <p:txBody>
          <a:bodyPr vert="horz"/>
          <a:lstStyle>
            <a:lvl1pPr algn="l" eaLnBrk="1" latinLnBrk="0" hangingPunct="1">
              <a:defRPr kumimoji="0" sz="1400">
                <a:solidFill>
                  <a:schemeClr val="tx2"/>
                </a:solidFill>
              </a:defRPr>
            </a:lvl1pPr>
          </a:lstStyle>
          <a:p>
            <a:fld id="{FB3B78C5-0B3E-4429-80D8-2ED747B1FF17}" type="slidenum">
              <a:rPr lang="ar-SA" smtClean="0"/>
              <a:pPr/>
              <a:t>‹#›</a:t>
            </a:fld>
            <a:endParaRPr lang="ar-SA"/>
          </a:p>
        </p:txBody>
      </p:sp>
      <p:sp>
        <p:nvSpPr>
          <p:cNvPr id="28" name="Straight Connector 27"/>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29" name="Straight Connector 28"/>
          <p:cNvSpPr>
            <a:spLocks noChangeShapeType="1"/>
          </p:cNvSpPr>
          <p:nvPr/>
        </p:nvSpPr>
        <p:spPr bwMode="auto">
          <a:xfrm>
            <a:off x="457200" y="1143000"/>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10" name="Isosceles Triangle 9"/>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Lst>
  <p:transition>
    <p:wipe dir="d"/>
    <p:sndAc>
      <p:stSnd>
        <p:snd r:embed="rId13" name="chimes.wav"/>
      </p:stSnd>
    </p:sndAc>
  </p:transition>
  <p:timing>
    <p:tnLst>
      <p:par>
        <p:cTn id="1" dur="indefinite" restart="never" nodeType="tmRoot"/>
      </p:par>
    </p:tnLst>
  </p:timing>
  <p:txStyles>
    <p:titleStyle>
      <a:lvl1pPr algn="l" rtl="1" eaLnBrk="1" latinLnBrk="0" hangingPunct="1">
        <a:spcBef>
          <a:spcPct val="0"/>
        </a:spcBef>
        <a:buNone/>
        <a:defRPr kumimoji="0" sz="3200" kern="1200">
          <a:solidFill>
            <a:schemeClr val="tx2"/>
          </a:solidFill>
          <a:latin typeface="+mj-lt"/>
          <a:ea typeface="+mj-ea"/>
          <a:cs typeface="+mj-cs"/>
        </a:defRPr>
      </a:lvl1pPr>
    </p:titleStyle>
    <p:bodyStyle>
      <a:lvl1pPr marL="274320" indent="-274320" algn="r" rtl="1" eaLnBrk="1" latinLnBrk="0" hangingPunct="1">
        <a:spcBef>
          <a:spcPts val="600"/>
        </a:spcBef>
        <a:buClr>
          <a:schemeClr val="accent1"/>
        </a:buClr>
        <a:buSzPct val="76000"/>
        <a:buFont typeface="Wingdings 3"/>
        <a:buChar char=""/>
        <a:defRPr kumimoji="0" sz="2600" kern="1200">
          <a:solidFill>
            <a:schemeClr val="tx1"/>
          </a:solidFill>
          <a:latin typeface="+mn-lt"/>
          <a:ea typeface="+mn-ea"/>
          <a:cs typeface="+mn-cs"/>
        </a:defRPr>
      </a:lvl1pPr>
      <a:lvl2pPr marL="548640" indent="-274320" algn="r" rtl="1" eaLnBrk="1" latinLnBrk="0" hangingPunct="1">
        <a:spcBef>
          <a:spcPts val="500"/>
        </a:spcBef>
        <a:buClr>
          <a:schemeClr val="accent2"/>
        </a:buClr>
        <a:buSzPct val="76000"/>
        <a:buFont typeface="Wingdings 3"/>
        <a:buChar char=""/>
        <a:defRPr kumimoji="0" sz="2300" kern="1200">
          <a:solidFill>
            <a:schemeClr val="tx2"/>
          </a:solidFill>
          <a:latin typeface="+mn-lt"/>
          <a:ea typeface="+mn-ea"/>
          <a:cs typeface="+mn-cs"/>
        </a:defRPr>
      </a:lvl2pPr>
      <a:lvl3pPr marL="822960" indent="-228600" algn="r" rtl="1" eaLnBrk="1" latinLnBrk="0" hangingPunct="1">
        <a:spcBef>
          <a:spcPts val="500"/>
        </a:spcBef>
        <a:buClr>
          <a:schemeClr val="bg1">
            <a:shade val="50000"/>
          </a:schemeClr>
        </a:buClr>
        <a:buSzPct val="76000"/>
        <a:buFont typeface="Wingdings 3"/>
        <a:buChar char=""/>
        <a:defRPr kumimoji="0" sz="2000" kern="1200">
          <a:solidFill>
            <a:schemeClr val="tx1"/>
          </a:solidFill>
          <a:latin typeface="+mn-lt"/>
          <a:ea typeface="+mn-ea"/>
          <a:cs typeface="+mn-cs"/>
        </a:defRPr>
      </a:lvl3pPr>
      <a:lvl4pPr marL="1097280" indent="-228600" algn="r" rtl="1" eaLnBrk="1" latinLnBrk="0" hangingPunct="1">
        <a:spcBef>
          <a:spcPts val="400"/>
        </a:spcBef>
        <a:buClr>
          <a:schemeClr val="accent2">
            <a:shade val="75000"/>
          </a:schemeClr>
        </a:buClr>
        <a:buSzPct val="70000"/>
        <a:buFont typeface="Wingdings"/>
        <a:buChar char=""/>
        <a:defRPr kumimoji="0" sz="1800" kern="1200">
          <a:solidFill>
            <a:schemeClr val="tx1"/>
          </a:solidFill>
          <a:latin typeface="+mn-lt"/>
          <a:ea typeface="+mn-ea"/>
          <a:cs typeface="+mn-cs"/>
        </a:defRPr>
      </a:lvl4pPr>
      <a:lvl5pPr marL="1371600" indent="-228600" algn="r" rtl="1" eaLnBrk="1" latinLnBrk="0" hangingPunct="1">
        <a:spcBef>
          <a:spcPts val="300"/>
        </a:spcBef>
        <a:buClr>
          <a:schemeClr val="accent2"/>
        </a:buClr>
        <a:buSzPct val="70000"/>
        <a:buFont typeface="Wingdings"/>
        <a:buChar char=""/>
        <a:defRPr kumimoji="0" sz="1600" kern="1200">
          <a:solidFill>
            <a:schemeClr val="tx1"/>
          </a:solidFill>
          <a:latin typeface="+mn-lt"/>
          <a:ea typeface="+mn-ea"/>
          <a:cs typeface="+mn-cs"/>
        </a:defRPr>
      </a:lvl5pPr>
      <a:lvl6pPr marL="1645920" indent="-182880" algn="r" rtl="1" eaLnBrk="1" latinLnBrk="0" hangingPunct="1">
        <a:spcBef>
          <a:spcPts val="300"/>
        </a:spcBef>
        <a:buClr>
          <a:srgbClr val="9FB8CD">
            <a:shade val="75000"/>
          </a:srgbClr>
        </a:buClr>
        <a:buSzPct val="75000"/>
        <a:buFont typeface="Wingdings 3"/>
        <a:buChar char=""/>
        <a:defRPr kumimoji="0" lang="en-US" sz="1600" kern="1200" smtClean="0">
          <a:solidFill>
            <a:schemeClr val="tx1"/>
          </a:solidFill>
          <a:latin typeface="+mn-lt"/>
          <a:ea typeface="+mn-ea"/>
          <a:cs typeface="+mn-cs"/>
        </a:defRPr>
      </a:lvl6pPr>
      <a:lvl7pPr marL="1828800" indent="-182880" algn="r" rtl="1" eaLnBrk="1" latinLnBrk="0" hangingPunct="1">
        <a:spcBef>
          <a:spcPts val="300"/>
        </a:spcBef>
        <a:buClr>
          <a:srgbClr val="727CA3">
            <a:shade val="75000"/>
          </a:srgbClr>
        </a:buClr>
        <a:buSzPct val="75000"/>
        <a:buFont typeface="Wingdings 3"/>
        <a:buChar char=""/>
        <a:defRPr kumimoji="0" lang="en-US" sz="1400" kern="1200" smtClean="0">
          <a:solidFill>
            <a:schemeClr val="tx1"/>
          </a:solidFill>
          <a:latin typeface="+mn-lt"/>
          <a:ea typeface="+mn-ea"/>
          <a:cs typeface="+mn-cs"/>
        </a:defRPr>
      </a:lvl7pPr>
      <a:lvl8pPr marL="2011680" indent="-182880" algn="r" rtl="1" eaLnBrk="1" latinLnBrk="0" hangingPunct="1">
        <a:spcBef>
          <a:spcPts val="300"/>
        </a:spcBef>
        <a:buClr>
          <a:prstClr val="white">
            <a:shade val="50000"/>
          </a:prstClr>
        </a:buClr>
        <a:buSzPct val="75000"/>
        <a:buFont typeface="Wingdings 3"/>
        <a:buChar char=""/>
        <a:defRPr kumimoji="0" lang="en-US" sz="1400" kern="1200" smtClean="0">
          <a:solidFill>
            <a:schemeClr val="tx1"/>
          </a:solidFill>
          <a:latin typeface="+mn-lt"/>
          <a:ea typeface="+mn-ea"/>
          <a:cs typeface="+mn-cs"/>
        </a:defRPr>
      </a:lvl8pPr>
      <a:lvl9pPr marL="2194560" indent="-182880" algn="r" rtl="1" eaLnBrk="1" latinLnBrk="0" hangingPunct="1">
        <a:spcBef>
          <a:spcPts val="300"/>
        </a:spcBef>
        <a:buClr>
          <a:srgbClr val="9FB8CD"/>
        </a:buClr>
        <a:buSzPct val="75000"/>
        <a:buFont typeface="Wingdings 3"/>
        <a:buChar char=""/>
        <a:defRPr kumimoji="0" lang="en-US" sz="1200" kern="1200" smtClean="0">
          <a:solidFill>
            <a:schemeClr val="tx1"/>
          </a:solidFill>
          <a:latin typeface="+mn-lt"/>
          <a:ea typeface="+mn-ea"/>
          <a:cs typeface="+mn-cs"/>
        </a:defRPr>
      </a:lvl9pPr>
    </p:bodyStyle>
    <p:otherStyle>
      <a:lvl1pPr marL="0" algn="r" rtl="1" eaLnBrk="1" latinLnBrk="0" hangingPunct="1">
        <a:defRPr kumimoji="0" kern="1200">
          <a:solidFill>
            <a:schemeClr val="tx1"/>
          </a:solidFill>
          <a:latin typeface="+mn-lt"/>
          <a:ea typeface="+mn-ea"/>
          <a:cs typeface="+mn-cs"/>
        </a:defRPr>
      </a:lvl1pPr>
      <a:lvl2pPr marL="457200" algn="r" rtl="1" eaLnBrk="1" latinLnBrk="0" hangingPunct="1">
        <a:defRPr kumimoji="0" kern="1200">
          <a:solidFill>
            <a:schemeClr val="tx1"/>
          </a:solidFill>
          <a:latin typeface="+mn-lt"/>
          <a:ea typeface="+mn-ea"/>
          <a:cs typeface="+mn-cs"/>
        </a:defRPr>
      </a:lvl2pPr>
      <a:lvl3pPr marL="914400" algn="r" rtl="1" eaLnBrk="1" latinLnBrk="0" hangingPunct="1">
        <a:defRPr kumimoji="0" kern="1200">
          <a:solidFill>
            <a:schemeClr val="tx1"/>
          </a:solidFill>
          <a:latin typeface="+mn-lt"/>
          <a:ea typeface="+mn-ea"/>
          <a:cs typeface="+mn-cs"/>
        </a:defRPr>
      </a:lvl3pPr>
      <a:lvl4pPr marL="1371600" algn="r" rtl="1" eaLnBrk="1" latinLnBrk="0" hangingPunct="1">
        <a:defRPr kumimoji="0" kern="1200">
          <a:solidFill>
            <a:schemeClr val="tx1"/>
          </a:solidFill>
          <a:latin typeface="+mn-lt"/>
          <a:ea typeface="+mn-ea"/>
          <a:cs typeface="+mn-cs"/>
        </a:defRPr>
      </a:lvl4pPr>
      <a:lvl5pPr marL="1828800" algn="r" rtl="1" eaLnBrk="1" latinLnBrk="0" hangingPunct="1">
        <a:defRPr kumimoji="0" kern="1200">
          <a:solidFill>
            <a:schemeClr val="tx1"/>
          </a:solidFill>
          <a:latin typeface="+mn-lt"/>
          <a:ea typeface="+mn-ea"/>
          <a:cs typeface="+mn-cs"/>
        </a:defRPr>
      </a:lvl5pPr>
      <a:lvl6pPr marL="2286000" algn="r" rtl="1" eaLnBrk="1" latinLnBrk="0" hangingPunct="1">
        <a:defRPr kumimoji="0" kern="1200">
          <a:solidFill>
            <a:schemeClr val="tx1"/>
          </a:solidFill>
          <a:latin typeface="+mn-lt"/>
          <a:ea typeface="+mn-ea"/>
          <a:cs typeface="+mn-cs"/>
        </a:defRPr>
      </a:lvl6pPr>
      <a:lvl7pPr marL="2743200" algn="r" rtl="1" eaLnBrk="1" latinLnBrk="0" hangingPunct="1">
        <a:defRPr kumimoji="0" kern="1200">
          <a:solidFill>
            <a:schemeClr val="tx1"/>
          </a:solidFill>
          <a:latin typeface="+mn-lt"/>
          <a:ea typeface="+mn-ea"/>
          <a:cs typeface="+mn-cs"/>
        </a:defRPr>
      </a:lvl7pPr>
      <a:lvl8pPr marL="3200400" algn="r" rtl="1" eaLnBrk="1" latinLnBrk="0" hangingPunct="1">
        <a:defRPr kumimoji="0" kern="1200">
          <a:solidFill>
            <a:schemeClr val="tx1"/>
          </a:solidFill>
          <a:latin typeface="+mn-lt"/>
          <a:ea typeface="+mn-ea"/>
          <a:cs typeface="+mn-cs"/>
        </a:defRPr>
      </a:lvl8pPr>
      <a:lvl9pPr marL="3657600" algn="r" rtl="1"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a:xfrm>
            <a:off x="457200" y="500042"/>
            <a:ext cx="8305800" cy="2357454"/>
          </a:xfrm>
        </p:spPr>
        <p:txBody>
          <a:bodyPr>
            <a:scene3d>
              <a:camera prst="orthographicFront"/>
              <a:lightRig rig="balanced" dir="t">
                <a:rot lat="0" lon="0" rev="2100000"/>
              </a:lightRig>
            </a:scene3d>
            <a:sp3d extrusionH="57150" prstMaterial="metal">
              <a:bevelT w="38100" h="25400"/>
              <a:contourClr>
                <a:schemeClr val="bg2"/>
              </a:contourClr>
            </a:sp3d>
          </a:bodyPr>
          <a:lstStyle/>
          <a:p>
            <a:endParaRPr lang="ar-SA" sz="6600" b="1" spc="0" dirty="0">
              <a:ln w="50800">
                <a:solidFill>
                  <a:schemeClr val="bg1"/>
                </a:solidFill>
              </a:ln>
              <a:solidFill>
                <a:schemeClr val="bg1">
                  <a:shade val="50000"/>
                </a:schemeClr>
              </a:solidFill>
              <a:effectLst>
                <a:reflection blurRad="6350" stA="50000" endA="300" endPos="50000" dist="29997" dir="5400000" sy="-100000" algn="bl" rotWithShape="0"/>
              </a:effectLst>
              <a:latin typeface="Arial" pitchFamily="34" charset="0"/>
              <a:cs typeface="Arial" pitchFamily="34" charset="0"/>
            </a:endParaRPr>
          </a:p>
        </p:txBody>
      </p:sp>
      <p:sp>
        <p:nvSpPr>
          <p:cNvPr id="3" name="عنوان فرعي 2"/>
          <p:cNvSpPr>
            <a:spLocks noGrp="1"/>
          </p:cNvSpPr>
          <p:nvPr>
            <p:ph type="subTitle" idx="1"/>
          </p:nvPr>
        </p:nvSpPr>
        <p:spPr>
          <a:xfrm>
            <a:off x="457200" y="3699804"/>
            <a:ext cx="7355160" cy="1300832"/>
          </a:xfrm>
          <a:ln>
            <a:solidFill>
              <a:schemeClr val="bg1"/>
            </a:solidFill>
          </a:ln>
        </p:spPr>
        <p:txBody>
          <a:bodyPr/>
          <a:lstStyle/>
          <a:p>
            <a:r>
              <a:rPr lang="ar-SA" sz="4800" dirty="0" smtClean="0">
                <a:latin typeface="Arial" pitchFamily="34" charset="0"/>
                <a:cs typeface="Arial" pitchFamily="34" charset="0"/>
              </a:rPr>
              <a:t>المحـاضرة الأولـى </a:t>
            </a:r>
            <a:endParaRPr lang="ar-SA" sz="4800" dirty="0">
              <a:latin typeface="Arial" pitchFamily="34" charset="0"/>
              <a:cs typeface="Arial" pitchFamily="34" charset="0"/>
            </a:endParaRPr>
          </a:p>
        </p:txBody>
      </p:sp>
      <p:sp>
        <p:nvSpPr>
          <p:cNvPr id="4" name="Rectangle 3"/>
          <p:cNvSpPr/>
          <p:nvPr/>
        </p:nvSpPr>
        <p:spPr>
          <a:xfrm>
            <a:off x="3491880" y="1340768"/>
            <a:ext cx="3999813" cy="923330"/>
          </a:xfrm>
          <a:prstGeom prst="rect">
            <a:avLst/>
          </a:prstGeom>
          <a:noFill/>
        </p:spPr>
        <p:txBody>
          <a:bodyPr wrap="none" lIns="91440" tIns="45720" rIns="91440" bIns="45720">
            <a:spAutoFit/>
          </a:bodyPr>
          <a:lstStyle/>
          <a:p>
            <a:pPr algn="ctr"/>
            <a:r>
              <a:rPr lang="ar-SA" sz="5400" b="1" cap="none" spc="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Arial" pitchFamily="34" charset="0"/>
                <a:cs typeface="Arial" pitchFamily="34" charset="0"/>
              </a:rPr>
              <a:t>الأدب السـعـودي </a:t>
            </a:r>
            <a:endParaRPr lang="ar-SA" sz="5400" b="1" cap="none" spc="0"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Tree>
  </p:cSld>
  <p:clrMapOvr>
    <a:masterClrMapping/>
  </p:clrMapOvr>
  <p:transition>
    <p:wipe dir="d"/>
    <p:sndAc>
      <p:stSnd>
        <p:snd r:embed="rId2" name="chimes.wav"/>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grpId="0" nodeType="clickEffect" nodePh="1">
                                  <p:stCondLst>
                                    <p:cond delay="0"/>
                                  </p:stCondLst>
                                  <p:endCondLst>
                                    <p:cond evt="begin" delay="0">
                                      <p:tn val="5"/>
                                    </p:cond>
                                  </p:end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12" presetClass="entr" presetSubtype="4" fill="hold"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slide(fromBottom)">
                                      <p:cBhvr>
                                        <p:cTn id="14"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dirty="0" smtClean="0">
                <a:solidFill>
                  <a:schemeClr val="bg1"/>
                </a:solidFill>
              </a:rPr>
              <a:t>الأدب السعودي....لماذا؟</a:t>
            </a:r>
            <a:endParaRPr lang="ar-SA" dirty="0">
              <a:solidFill>
                <a:schemeClr val="bg1"/>
              </a:solidFill>
            </a:endParaRPr>
          </a:p>
        </p:txBody>
      </p:sp>
      <p:sp>
        <p:nvSpPr>
          <p:cNvPr id="3" name="عنصر نائب للمحتوى 2"/>
          <p:cNvSpPr>
            <a:spLocks noGrp="1"/>
          </p:cNvSpPr>
          <p:nvPr>
            <p:ph sz="quarter" idx="1"/>
          </p:nvPr>
        </p:nvSpPr>
        <p:spPr>
          <a:xfrm>
            <a:off x="357158" y="1428736"/>
            <a:ext cx="8329642" cy="5143512"/>
          </a:xfrm>
        </p:spPr>
        <p:style>
          <a:lnRef idx="2">
            <a:schemeClr val="dk1"/>
          </a:lnRef>
          <a:fillRef idx="1">
            <a:schemeClr val="lt1"/>
          </a:fillRef>
          <a:effectRef idx="0">
            <a:schemeClr val="dk1"/>
          </a:effectRef>
          <a:fontRef idx="minor">
            <a:schemeClr val="dk1"/>
          </a:fontRef>
        </p:style>
        <p:txBody>
          <a:bodyPr>
            <a:normAutofit/>
          </a:bodyPr>
          <a:lstStyle/>
          <a:p>
            <a:pPr>
              <a:buNone/>
            </a:pPr>
            <a:r>
              <a:rPr lang="ar-SA" sz="2800" dirty="0" smtClean="0">
                <a:solidFill>
                  <a:srgbClr val="002060"/>
                </a:solidFill>
              </a:rPr>
              <a:t>قد يقفز هذا السؤال إلى الذهن للوهلة الأولى..أليس لدينا أدب عربي عام؟</a:t>
            </a:r>
          </a:p>
          <a:p>
            <a:pPr>
              <a:buNone/>
            </a:pPr>
            <a:endParaRPr lang="en-US" dirty="0" smtClean="0">
              <a:solidFill>
                <a:srgbClr val="002060"/>
              </a:solidFill>
            </a:endParaRPr>
          </a:p>
          <a:p>
            <a:pPr>
              <a:buNone/>
            </a:pPr>
            <a:r>
              <a:rPr lang="ar-SA" b="1" i="1" u="sng" dirty="0" smtClean="0"/>
              <a:t>فلماذا ندرس الأدب السعودي ؟</a:t>
            </a:r>
          </a:p>
          <a:p>
            <a:pPr>
              <a:buNone/>
            </a:pPr>
            <a:endParaRPr lang="en-US" b="1" i="1" u="sng" dirty="0" smtClean="0"/>
          </a:p>
          <a:p>
            <a:pPr>
              <a:buNone/>
            </a:pPr>
            <a:r>
              <a:rPr lang="ar-SA" dirty="0" smtClean="0"/>
              <a:t>1) ليس من شك في أن الأدب العربي في المملكة العربية السعودية له شخصيته المتميزة نظراً لخصوصية الأوضاع والملابسات التاريخية التي مر </a:t>
            </a:r>
            <a:r>
              <a:rPr lang="ar-SA" dirty="0" err="1" smtClean="0"/>
              <a:t>بها</a:t>
            </a:r>
            <a:r>
              <a:rPr lang="ar-SA" dirty="0" smtClean="0"/>
              <a:t>،فالمملكة العربية السعودية تتميز باتساع مساحتها وتعدد أقاليمها،وهي أول دولة عربية تنشأ في ظل المبادئ والأسس التي أرستها دعوة الشيخ محمد بن عبد الوهاب المستمدة من جوهر العقيدة الإسلامية.</a:t>
            </a:r>
            <a:endParaRPr lang="en-US" dirty="0" smtClean="0"/>
          </a:p>
          <a:p>
            <a:pPr>
              <a:buNone/>
            </a:pPr>
            <a:r>
              <a:rPr lang="ar-SA" dirty="0" smtClean="0"/>
              <a:t>2)فضلاً عن أن الجامعات العربية قد نحت هذا المنحى في الدراسة الأدبية،وأخذ كل قطر عربي يدرس آدابه الخاصة للأسباب التي ذكرناها.</a:t>
            </a:r>
            <a:endParaRPr lang="en-US" dirty="0" smtClean="0"/>
          </a:p>
          <a:p>
            <a:endParaRPr lang="ar-SA" dirty="0"/>
          </a:p>
        </p:txBody>
      </p:sp>
    </p:spTree>
  </p:cSld>
  <p:clrMapOvr>
    <a:masterClrMapping/>
  </p:clrMapOvr>
  <p:transition>
    <p:wipe dir="d"/>
    <p:sndAc>
      <p:stSnd>
        <p:snd r:embed="rId2" name="chimes.wav"/>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1"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 calcmode="lin" valueType="num">
                                      <p:cBhvr additive="base">
                                        <p:cTn id="12"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31" presetClass="entr" presetSubtype="0" fill="hold" nodeType="clickEffect">
                                  <p:stCondLst>
                                    <p:cond delay="0"/>
                                  </p:stCondLst>
                                  <p:iterate type="lt">
                                    <p:tmPct val="5000"/>
                                  </p:iterate>
                                  <p:childTnLst>
                                    <p:set>
                                      <p:cBhvr>
                                        <p:cTn id="17" dur="1" fill="hold">
                                          <p:stCondLst>
                                            <p:cond delay="0"/>
                                          </p:stCondLst>
                                        </p:cTn>
                                        <p:tgtEl>
                                          <p:spTgt spid="3">
                                            <p:txEl>
                                              <p:pRg st="2" end="2"/>
                                            </p:txEl>
                                          </p:spTgt>
                                        </p:tgtEl>
                                        <p:attrNameLst>
                                          <p:attrName>style.visibility</p:attrName>
                                        </p:attrNameLst>
                                      </p:cBhvr>
                                      <p:to>
                                        <p:strVal val="visible"/>
                                      </p:to>
                                    </p:set>
                                    <p:anim calcmode="lin" valueType="num">
                                      <p:cBhvr>
                                        <p:cTn id="18" dur="1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19" dur="1000" fill="hold"/>
                                        <p:tgtEl>
                                          <p:spTgt spid="3">
                                            <p:txEl>
                                              <p:pRg st="2" end="2"/>
                                            </p:txEl>
                                          </p:spTgt>
                                        </p:tgtEl>
                                        <p:attrNameLst>
                                          <p:attrName>ppt_h</p:attrName>
                                        </p:attrNameLst>
                                      </p:cBhvr>
                                      <p:tavLst>
                                        <p:tav tm="0">
                                          <p:val>
                                            <p:fltVal val="0"/>
                                          </p:val>
                                        </p:tav>
                                        <p:tav tm="100000">
                                          <p:val>
                                            <p:strVal val="#ppt_h"/>
                                          </p:val>
                                        </p:tav>
                                      </p:tavLst>
                                    </p:anim>
                                    <p:anim calcmode="lin" valueType="num">
                                      <p:cBhvr>
                                        <p:cTn id="20" dur="1000" fill="hold"/>
                                        <p:tgtEl>
                                          <p:spTgt spid="3">
                                            <p:txEl>
                                              <p:pRg st="2" end="2"/>
                                            </p:txEl>
                                          </p:spTgt>
                                        </p:tgtEl>
                                        <p:attrNameLst>
                                          <p:attrName>style.rotation</p:attrName>
                                        </p:attrNameLst>
                                      </p:cBhvr>
                                      <p:tavLst>
                                        <p:tav tm="0">
                                          <p:val>
                                            <p:fltVal val="90"/>
                                          </p:val>
                                        </p:tav>
                                        <p:tav tm="100000">
                                          <p:val>
                                            <p:fltVal val="0"/>
                                          </p:val>
                                        </p:tav>
                                      </p:tavLst>
                                    </p:anim>
                                    <p:animEffect transition="in" filter="fade">
                                      <p:cBhvr>
                                        <p:cTn id="21" dur="1000"/>
                                        <p:tgtEl>
                                          <p:spTgt spid="3">
                                            <p:txEl>
                                              <p:pRg st="2" end="2"/>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37" presetClass="entr" presetSubtype="0" fill="hold" nodeType="clickEffect">
                                  <p:stCondLst>
                                    <p:cond delay="0"/>
                                  </p:stCondLst>
                                  <p:childTnLst>
                                    <p:set>
                                      <p:cBhvr>
                                        <p:cTn id="25" dur="1" fill="hold">
                                          <p:stCondLst>
                                            <p:cond delay="0"/>
                                          </p:stCondLst>
                                        </p:cTn>
                                        <p:tgtEl>
                                          <p:spTgt spid="3">
                                            <p:txEl>
                                              <p:pRg st="4" end="4"/>
                                            </p:txEl>
                                          </p:spTgt>
                                        </p:tgtEl>
                                        <p:attrNameLst>
                                          <p:attrName>style.visibility</p:attrName>
                                        </p:attrNameLst>
                                      </p:cBhvr>
                                      <p:to>
                                        <p:strVal val="visible"/>
                                      </p:to>
                                    </p:set>
                                    <p:animEffect transition="in" filter="fade">
                                      <p:cBhvr>
                                        <p:cTn id="26" dur="1000"/>
                                        <p:tgtEl>
                                          <p:spTgt spid="3">
                                            <p:txEl>
                                              <p:pRg st="4" end="4"/>
                                            </p:txEl>
                                          </p:spTgt>
                                        </p:tgtEl>
                                      </p:cBhvr>
                                    </p:animEffect>
                                    <p:anim calcmode="lin" valueType="num">
                                      <p:cBhvr>
                                        <p:cTn id="27"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8" dur="900" decel="100000" fill="hold"/>
                                        <p:tgtEl>
                                          <p:spTgt spid="3">
                                            <p:txEl>
                                              <p:pRg st="4" end="4"/>
                                            </p:txEl>
                                          </p:spTgt>
                                        </p:tgtEl>
                                        <p:attrNameLst>
                                          <p:attrName>ppt_y</p:attrName>
                                        </p:attrNameLst>
                                      </p:cBhvr>
                                      <p:tavLst>
                                        <p:tav tm="0">
                                          <p:val>
                                            <p:strVal val="#ppt_y+1"/>
                                          </p:val>
                                        </p:tav>
                                        <p:tav tm="100000">
                                          <p:val>
                                            <p:strVal val="#ppt_y-.03"/>
                                          </p:val>
                                        </p:tav>
                                      </p:tavLst>
                                    </p:anim>
                                    <p:anim calcmode="lin" valueType="num">
                                      <p:cBhvr>
                                        <p:cTn id="29" dur="100" accel="100000" fill="hold">
                                          <p:stCondLst>
                                            <p:cond delay="900"/>
                                          </p:stCondLst>
                                        </p:cTn>
                                        <p:tgtEl>
                                          <p:spTgt spid="3">
                                            <p:txEl>
                                              <p:pRg st="4" end="4"/>
                                            </p:txEl>
                                          </p:spTgt>
                                        </p:tgtEl>
                                        <p:attrNameLst>
                                          <p:attrName>ppt_y</p:attrName>
                                        </p:attrNameLst>
                                      </p:cBhvr>
                                      <p:tavLst>
                                        <p:tav tm="0">
                                          <p:val>
                                            <p:strVal val="#ppt_y-.03"/>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37" presetClass="entr" presetSubtype="0" fill="hold" nodeType="clickEffect">
                                  <p:stCondLst>
                                    <p:cond delay="0"/>
                                  </p:stCondLst>
                                  <p:childTnLst>
                                    <p:set>
                                      <p:cBhvr>
                                        <p:cTn id="33" dur="1" fill="hold">
                                          <p:stCondLst>
                                            <p:cond delay="0"/>
                                          </p:stCondLst>
                                        </p:cTn>
                                        <p:tgtEl>
                                          <p:spTgt spid="3">
                                            <p:txEl>
                                              <p:pRg st="5" end="5"/>
                                            </p:txEl>
                                          </p:spTgt>
                                        </p:tgtEl>
                                        <p:attrNameLst>
                                          <p:attrName>style.visibility</p:attrName>
                                        </p:attrNameLst>
                                      </p:cBhvr>
                                      <p:to>
                                        <p:strVal val="visible"/>
                                      </p:to>
                                    </p:set>
                                    <p:animEffect transition="in" filter="fade">
                                      <p:cBhvr>
                                        <p:cTn id="34" dur="1000"/>
                                        <p:tgtEl>
                                          <p:spTgt spid="3">
                                            <p:txEl>
                                              <p:pRg st="5" end="5"/>
                                            </p:txEl>
                                          </p:spTgt>
                                        </p:tgtEl>
                                      </p:cBhvr>
                                    </p:animEffect>
                                    <p:anim calcmode="lin" valueType="num">
                                      <p:cBhvr>
                                        <p:cTn id="35"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36" dur="900" decel="100000" fill="hold"/>
                                        <p:tgtEl>
                                          <p:spTgt spid="3">
                                            <p:txEl>
                                              <p:pRg st="5" end="5"/>
                                            </p:txEl>
                                          </p:spTgt>
                                        </p:tgtEl>
                                        <p:attrNameLst>
                                          <p:attrName>ppt_y</p:attrName>
                                        </p:attrNameLst>
                                      </p:cBhvr>
                                      <p:tavLst>
                                        <p:tav tm="0">
                                          <p:val>
                                            <p:strVal val="#ppt_y+1"/>
                                          </p:val>
                                        </p:tav>
                                        <p:tav tm="100000">
                                          <p:val>
                                            <p:strVal val="#ppt_y-.03"/>
                                          </p:val>
                                        </p:tav>
                                      </p:tavLst>
                                    </p:anim>
                                    <p:anim calcmode="lin" valueType="num">
                                      <p:cBhvr>
                                        <p:cTn id="37" dur="100" accel="100000" fill="hold">
                                          <p:stCondLst>
                                            <p:cond delay="900"/>
                                          </p:stCondLst>
                                        </p:cTn>
                                        <p:tgtEl>
                                          <p:spTgt spid="3">
                                            <p:txEl>
                                              <p:pRg st="5" end="5"/>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357166"/>
            <a:ext cx="8229600" cy="1571636"/>
          </a:xfrm>
          <a:effectLst>
            <a:reflection blurRad="6350" stA="52000" endA="300" endPos="35000" dir="5400000" sy="-100000" algn="bl" rotWithShape="0"/>
          </a:effectLst>
        </p:spPr>
        <p:txBody>
          <a:bodyPr>
            <a:normAutofit/>
          </a:bodyPr>
          <a:lstStyle/>
          <a:p>
            <a:pPr algn="r"/>
            <a:r>
              <a:rPr lang="ar-SA" sz="4400" dirty="0" smtClean="0">
                <a:solidFill>
                  <a:schemeClr val="tx1"/>
                </a:solidFill>
              </a:rPr>
              <a:t>الحدود </a:t>
            </a:r>
            <a:r>
              <a:rPr lang="ar-SA" sz="4400" dirty="0" err="1" smtClean="0">
                <a:solidFill>
                  <a:schemeClr val="tx1"/>
                </a:solidFill>
              </a:rPr>
              <a:t>الزمانية</a:t>
            </a:r>
            <a:r>
              <a:rPr lang="ar-SA" sz="4400" dirty="0" smtClean="0">
                <a:solidFill>
                  <a:schemeClr val="tx1"/>
                </a:solidFill>
              </a:rPr>
              <a:t> والمكانية:</a:t>
            </a:r>
            <a:endParaRPr lang="ar-SA" sz="4400" dirty="0">
              <a:solidFill>
                <a:schemeClr val="tx1"/>
              </a:solidFill>
            </a:endParaRPr>
          </a:p>
        </p:txBody>
      </p:sp>
      <p:sp>
        <p:nvSpPr>
          <p:cNvPr id="3" name="عنصر نائب للمحتوى 2"/>
          <p:cNvSpPr>
            <a:spLocks noGrp="1"/>
          </p:cNvSpPr>
          <p:nvPr>
            <p:ph sz="quarter" idx="1"/>
          </p:nvPr>
        </p:nvSpPr>
        <p:spPr>
          <a:xfrm>
            <a:off x="457200" y="2285992"/>
            <a:ext cx="8229600" cy="3810008"/>
          </a:xfrm>
        </p:spPr>
        <p:txBody>
          <a:bodyPr/>
          <a:lstStyle/>
          <a:p>
            <a:pPr>
              <a:buNone/>
            </a:pPr>
            <a:r>
              <a:rPr lang="ar-SA" sz="2800" dirty="0" smtClean="0">
                <a:solidFill>
                  <a:schemeClr val="accent6">
                    <a:lumMod val="50000"/>
                  </a:schemeClr>
                </a:solidFill>
              </a:rPr>
              <a:t> أن الأدب في المملكة يبدأ مع بداية توحيد المملكة العربية السعودية تحت هذا المسمى من الناحية الرسمية،ولكن من الناحية الفعلية يمكن اعتبار المنطلق الحقيقي للأدب السعودي عام1158وهو العام الذي التقى فيه الشيخ محمد بن عبد الوهاب مع الإمام محمد بن سعود فآواه(الإمام)ونصره.</a:t>
            </a:r>
          </a:p>
          <a:p>
            <a:pPr>
              <a:buNone/>
            </a:pPr>
            <a:endParaRPr lang="en-US" sz="2800" dirty="0" smtClean="0">
              <a:solidFill>
                <a:schemeClr val="accent6">
                  <a:lumMod val="50000"/>
                </a:schemeClr>
              </a:solidFill>
            </a:endParaRPr>
          </a:p>
          <a:p>
            <a:pPr>
              <a:buNone/>
            </a:pPr>
            <a:r>
              <a:rPr lang="ar-SA" sz="2800" dirty="0" smtClean="0">
                <a:solidFill>
                  <a:schemeClr val="bg1">
                    <a:lumMod val="95000"/>
                    <a:lumOff val="5000"/>
                  </a:schemeClr>
                </a:solidFill>
              </a:rPr>
              <a:t>أما الوعاء المكاني فيمتد ليشمل جميع الأجزاء التي تتكون منها المملكة العربية السعودية حالياً.</a:t>
            </a:r>
            <a:endParaRPr lang="en-US" sz="2800" dirty="0" smtClean="0">
              <a:solidFill>
                <a:schemeClr val="bg1">
                  <a:lumMod val="95000"/>
                  <a:lumOff val="5000"/>
                </a:schemeClr>
              </a:solidFill>
            </a:endParaRPr>
          </a:p>
          <a:p>
            <a:endParaRPr lang="ar-SA" dirty="0"/>
          </a:p>
        </p:txBody>
      </p:sp>
    </p:spTree>
  </p:cSld>
  <p:clrMapOvr>
    <a:masterClrMapping/>
  </p:clrMapOvr>
  <p:transition>
    <p:wipe dir="d"/>
    <p:sndAc>
      <p:stSnd>
        <p:snd r:embed="rId2" name="chimes.wav"/>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6" presetClass="entr" presetSubtype="0" fill="hold" grpId="0" nodeType="clickEffect">
                                  <p:stCondLst>
                                    <p:cond delay="0"/>
                                  </p:stCondLst>
                                  <p:iterate type="lt">
                                    <p:tmPct val="10000"/>
                                  </p:iterate>
                                  <p:childTnLst>
                                    <p:set>
                                      <p:cBhvr>
                                        <p:cTn id="6" dur="1" fill="hold">
                                          <p:stCondLst>
                                            <p:cond delay="0"/>
                                          </p:stCondLst>
                                        </p:cTn>
                                        <p:tgtEl>
                                          <p:spTgt spid="2"/>
                                        </p:tgtEl>
                                        <p:attrNameLst>
                                          <p:attrName>style.visibility</p:attrName>
                                        </p:attrNameLst>
                                      </p:cBhvr>
                                      <p:to>
                                        <p:strVal val="visible"/>
                                      </p:to>
                                    </p:set>
                                    <p:anim by="(-#ppt_w*2)" calcmode="lin" valueType="num">
                                      <p:cBhvr rctx="PPT">
                                        <p:cTn id="7" dur="500" autoRev="1" fill="hold">
                                          <p:stCondLst>
                                            <p:cond delay="0"/>
                                          </p:stCondLst>
                                        </p:cTn>
                                        <p:tgtEl>
                                          <p:spTgt spid="2"/>
                                        </p:tgtEl>
                                        <p:attrNameLst>
                                          <p:attrName>ppt_w</p:attrName>
                                        </p:attrNameLst>
                                      </p:cBhvr>
                                    </p:anim>
                                    <p:anim by="(#ppt_w*0.50)" calcmode="lin" valueType="num">
                                      <p:cBhvr>
                                        <p:cTn id="8" dur="500" decel="50000" autoRev="1" fill="hold">
                                          <p:stCondLst>
                                            <p:cond delay="0"/>
                                          </p:stCondLst>
                                        </p:cTn>
                                        <p:tgtEl>
                                          <p:spTgt spid="2"/>
                                        </p:tgtEl>
                                        <p:attrNameLst>
                                          <p:attrName>ppt_x</p:attrName>
                                        </p:attrNameLst>
                                      </p:cBhvr>
                                    </p:anim>
                                    <p:anim from="(-#ppt_h/2)" to="(#ppt_y)" calcmode="lin" valueType="num">
                                      <p:cBhvr>
                                        <p:cTn id="9" dur="1000" fill="hold">
                                          <p:stCondLst>
                                            <p:cond delay="0"/>
                                          </p:stCondLst>
                                        </p:cTn>
                                        <p:tgtEl>
                                          <p:spTgt spid="2"/>
                                        </p:tgtEl>
                                        <p:attrNameLst>
                                          <p:attrName>ppt_y</p:attrName>
                                        </p:attrNameLst>
                                      </p:cBhvr>
                                    </p:anim>
                                    <p:animRot by="21600000">
                                      <p:cBhvr>
                                        <p:cTn id="10" dur="1000" fill="hold">
                                          <p:stCondLst>
                                            <p:cond delay="0"/>
                                          </p:stCondLst>
                                        </p:cTn>
                                        <p:tgtEl>
                                          <p:spTgt spid="2"/>
                                        </p:tgtEl>
                                        <p:attrNameLst>
                                          <p:attrName>r</p:attrName>
                                        </p:attrNameLst>
                                      </p:cBhvr>
                                    </p:animRot>
                                  </p:childTnLst>
                                </p:cTn>
                              </p:par>
                            </p:childTnLst>
                          </p:cTn>
                        </p:par>
                      </p:childTnLst>
                    </p:cTn>
                  </p:par>
                  <p:par>
                    <p:cTn id="11" fill="hold">
                      <p:stCondLst>
                        <p:cond delay="indefinite"/>
                      </p:stCondLst>
                      <p:childTnLst>
                        <p:par>
                          <p:cTn id="12" fill="hold">
                            <p:stCondLst>
                              <p:cond delay="0"/>
                            </p:stCondLst>
                            <p:childTnLst>
                              <p:par>
                                <p:cTn id="13" presetID="54" presetClass="entr" presetSubtype="0" accel="100000" fill="hold" nodeType="click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anim calcmode="lin" valueType="num">
                                      <p:cBhvr>
                                        <p:cTn id="15" dur="500" fill="hold"/>
                                        <p:tgtEl>
                                          <p:spTgt spid="3">
                                            <p:txEl>
                                              <p:pRg st="0" end="0"/>
                                            </p:txEl>
                                          </p:spTgt>
                                        </p:tgtEl>
                                        <p:attrNameLst>
                                          <p:attrName>ppt_w</p:attrName>
                                        </p:attrNameLst>
                                      </p:cBhvr>
                                      <p:tavLst>
                                        <p:tav tm="0">
                                          <p:val>
                                            <p:strVal val="#ppt_w*0.05"/>
                                          </p:val>
                                        </p:tav>
                                        <p:tav tm="100000">
                                          <p:val>
                                            <p:strVal val="#ppt_w"/>
                                          </p:val>
                                        </p:tav>
                                      </p:tavLst>
                                    </p:anim>
                                    <p:anim calcmode="lin" valueType="num">
                                      <p:cBhvr>
                                        <p:cTn id="16" dur="500" fill="hold"/>
                                        <p:tgtEl>
                                          <p:spTgt spid="3">
                                            <p:txEl>
                                              <p:pRg st="0" end="0"/>
                                            </p:txEl>
                                          </p:spTgt>
                                        </p:tgtEl>
                                        <p:attrNameLst>
                                          <p:attrName>ppt_h</p:attrName>
                                        </p:attrNameLst>
                                      </p:cBhvr>
                                      <p:tavLst>
                                        <p:tav tm="0">
                                          <p:val>
                                            <p:strVal val="#ppt_h"/>
                                          </p:val>
                                        </p:tav>
                                        <p:tav tm="100000">
                                          <p:val>
                                            <p:strVal val="#ppt_h"/>
                                          </p:val>
                                        </p:tav>
                                      </p:tavLst>
                                    </p:anim>
                                    <p:anim calcmode="lin" valueType="num">
                                      <p:cBhvr>
                                        <p:cTn id="17" dur="500" fill="hold"/>
                                        <p:tgtEl>
                                          <p:spTgt spid="3">
                                            <p:txEl>
                                              <p:pRg st="0" end="0"/>
                                            </p:txEl>
                                          </p:spTgt>
                                        </p:tgtEl>
                                        <p:attrNameLst>
                                          <p:attrName>ppt_x</p:attrName>
                                        </p:attrNameLst>
                                      </p:cBhvr>
                                      <p:tavLst>
                                        <p:tav tm="0">
                                          <p:val>
                                            <p:strVal val="#ppt_x-.2"/>
                                          </p:val>
                                        </p:tav>
                                        <p:tav tm="100000">
                                          <p:val>
                                            <p:strVal val="#ppt_x"/>
                                          </p:val>
                                        </p:tav>
                                      </p:tavLst>
                                    </p:anim>
                                    <p:anim calcmode="lin" valueType="num">
                                      <p:cBhvr>
                                        <p:cTn id="18" dur="500" fill="hold"/>
                                        <p:tgtEl>
                                          <p:spTgt spid="3">
                                            <p:txEl>
                                              <p:pRg st="0" end="0"/>
                                            </p:txEl>
                                          </p:spTgt>
                                        </p:tgtEl>
                                        <p:attrNameLst>
                                          <p:attrName>ppt_y</p:attrName>
                                        </p:attrNameLst>
                                      </p:cBhvr>
                                      <p:tavLst>
                                        <p:tav tm="0">
                                          <p:val>
                                            <p:strVal val="#ppt_y"/>
                                          </p:val>
                                        </p:tav>
                                        <p:tav tm="100000">
                                          <p:val>
                                            <p:strVal val="#ppt_y"/>
                                          </p:val>
                                        </p:tav>
                                      </p:tavLst>
                                    </p:anim>
                                    <p:animEffect transition="in" filter="fade">
                                      <p:cBhvr>
                                        <p:cTn id="19" dur="500"/>
                                        <p:tgtEl>
                                          <p:spTgt spid="3">
                                            <p:txEl>
                                              <p:pRg st="0" end="0"/>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54" presetClass="entr" presetSubtype="0" accel="100000" fill="hold" nodeType="clickEffect">
                                  <p:stCondLst>
                                    <p:cond delay="0"/>
                                  </p:stCondLst>
                                  <p:childTnLst>
                                    <p:set>
                                      <p:cBhvr>
                                        <p:cTn id="23" dur="1" fill="hold">
                                          <p:stCondLst>
                                            <p:cond delay="0"/>
                                          </p:stCondLst>
                                        </p:cTn>
                                        <p:tgtEl>
                                          <p:spTgt spid="3">
                                            <p:txEl>
                                              <p:pRg st="2" end="2"/>
                                            </p:txEl>
                                          </p:spTgt>
                                        </p:tgtEl>
                                        <p:attrNameLst>
                                          <p:attrName>style.visibility</p:attrName>
                                        </p:attrNameLst>
                                      </p:cBhvr>
                                      <p:to>
                                        <p:strVal val="visible"/>
                                      </p:to>
                                    </p:set>
                                    <p:anim calcmode="lin" valueType="num">
                                      <p:cBhvr>
                                        <p:cTn id="24" dur="500" fill="hold"/>
                                        <p:tgtEl>
                                          <p:spTgt spid="3">
                                            <p:txEl>
                                              <p:pRg st="2" end="2"/>
                                            </p:txEl>
                                          </p:spTgt>
                                        </p:tgtEl>
                                        <p:attrNameLst>
                                          <p:attrName>ppt_w</p:attrName>
                                        </p:attrNameLst>
                                      </p:cBhvr>
                                      <p:tavLst>
                                        <p:tav tm="0">
                                          <p:val>
                                            <p:strVal val="#ppt_w*0.05"/>
                                          </p:val>
                                        </p:tav>
                                        <p:tav tm="100000">
                                          <p:val>
                                            <p:strVal val="#ppt_w"/>
                                          </p:val>
                                        </p:tav>
                                      </p:tavLst>
                                    </p:anim>
                                    <p:anim calcmode="lin" valueType="num">
                                      <p:cBhvr>
                                        <p:cTn id="25" dur="500" fill="hold"/>
                                        <p:tgtEl>
                                          <p:spTgt spid="3">
                                            <p:txEl>
                                              <p:pRg st="2" end="2"/>
                                            </p:txEl>
                                          </p:spTgt>
                                        </p:tgtEl>
                                        <p:attrNameLst>
                                          <p:attrName>ppt_h</p:attrName>
                                        </p:attrNameLst>
                                      </p:cBhvr>
                                      <p:tavLst>
                                        <p:tav tm="0">
                                          <p:val>
                                            <p:strVal val="#ppt_h"/>
                                          </p:val>
                                        </p:tav>
                                        <p:tav tm="100000">
                                          <p:val>
                                            <p:strVal val="#ppt_h"/>
                                          </p:val>
                                        </p:tav>
                                      </p:tavLst>
                                    </p:anim>
                                    <p:anim calcmode="lin" valueType="num">
                                      <p:cBhvr>
                                        <p:cTn id="26" dur="500" fill="hold"/>
                                        <p:tgtEl>
                                          <p:spTgt spid="3">
                                            <p:txEl>
                                              <p:pRg st="2" end="2"/>
                                            </p:txEl>
                                          </p:spTgt>
                                        </p:tgtEl>
                                        <p:attrNameLst>
                                          <p:attrName>ppt_x</p:attrName>
                                        </p:attrNameLst>
                                      </p:cBhvr>
                                      <p:tavLst>
                                        <p:tav tm="0">
                                          <p:val>
                                            <p:strVal val="#ppt_x-.2"/>
                                          </p:val>
                                        </p:tav>
                                        <p:tav tm="100000">
                                          <p:val>
                                            <p:strVal val="#ppt_x"/>
                                          </p:val>
                                        </p:tav>
                                      </p:tavLst>
                                    </p:anim>
                                    <p:anim calcmode="lin" valueType="num">
                                      <p:cBhvr>
                                        <p:cTn id="27" dur="500" fill="hold"/>
                                        <p:tgtEl>
                                          <p:spTgt spid="3">
                                            <p:txEl>
                                              <p:pRg st="2" end="2"/>
                                            </p:txEl>
                                          </p:spTgt>
                                        </p:tgtEl>
                                        <p:attrNameLst>
                                          <p:attrName>ppt_y</p:attrName>
                                        </p:attrNameLst>
                                      </p:cBhvr>
                                      <p:tavLst>
                                        <p:tav tm="0">
                                          <p:val>
                                            <p:strVal val="#ppt_y"/>
                                          </p:val>
                                        </p:tav>
                                        <p:tav tm="100000">
                                          <p:val>
                                            <p:strVal val="#ppt_y"/>
                                          </p:val>
                                        </p:tav>
                                      </p:tavLst>
                                    </p:anim>
                                    <p:animEffect transition="in" filter="fade">
                                      <p:cBhvr>
                                        <p:cTn id="28"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style>
          <a:lnRef idx="1">
            <a:schemeClr val="accent2"/>
          </a:lnRef>
          <a:fillRef idx="3">
            <a:schemeClr val="accent2"/>
          </a:fillRef>
          <a:effectRef idx="2">
            <a:schemeClr val="accent2"/>
          </a:effectRef>
          <a:fontRef idx="minor">
            <a:schemeClr val="lt1"/>
          </a:fontRef>
        </p:style>
        <p:txBody>
          <a:bodyPr>
            <a:normAutofit/>
          </a:bodyPr>
          <a:lstStyle/>
          <a:p>
            <a:pPr algn="ctr"/>
            <a:r>
              <a:rPr lang="ar-SA" dirty="0" smtClean="0">
                <a:solidFill>
                  <a:schemeClr val="accent6">
                    <a:lumMod val="50000"/>
                  </a:schemeClr>
                </a:solidFill>
              </a:rPr>
              <a:t>العـــــــوامـــل المؤثرة في الأدب العربي السعودي وتطوره :</a:t>
            </a:r>
            <a:endParaRPr lang="ar-SA" dirty="0">
              <a:solidFill>
                <a:schemeClr val="accent6">
                  <a:lumMod val="50000"/>
                </a:schemeClr>
              </a:solidFill>
            </a:endParaRPr>
          </a:p>
        </p:txBody>
      </p:sp>
      <p:sp>
        <p:nvSpPr>
          <p:cNvPr id="3" name="عنصر نائب للمحتوى 2"/>
          <p:cNvSpPr>
            <a:spLocks noGrp="1"/>
          </p:cNvSpPr>
          <p:nvPr>
            <p:ph sz="quarter" idx="1"/>
          </p:nvPr>
        </p:nvSpPr>
        <p:spPr/>
        <p:txBody>
          <a:bodyPr>
            <a:normAutofit fontScale="92500"/>
          </a:bodyPr>
          <a:lstStyle/>
          <a:p>
            <a:pPr>
              <a:buNone/>
            </a:pPr>
            <a:r>
              <a:rPr lang="ar-SA" sz="3000" dirty="0" smtClean="0"/>
              <a:t>أولاً- العودة إلى </a:t>
            </a:r>
            <a:r>
              <a:rPr lang="ar-SA" sz="3000" dirty="0" err="1" smtClean="0"/>
              <a:t>الأصول  :</a:t>
            </a:r>
            <a:endParaRPr lang="en-US" sz="3000" dirty="0" smtClean="0"/>
          </a:p>
          <a:p>
            <a:pPr>
              <a:buNone/>
            </a:pPr>
            <a:r>
              <a:rPr lang="ar-SA" dirty="0" smtClean="0"/>
              <a:t>شهد العالم العربي حركة إصلاح ديني واسعة النطاق كان أبرزها الدعوة السلفية التي انطلقت من نجد في الجزيرة العربية وانتشرت بسرعة ملحوظة في شتى أقطارها وتجاوزتها إلى أنحاء متعددة في العالم العربي والإسلام ، وقد جاءت في فترة ران عليها الجمود فانتشرت البدع والخرافات ، وعقم الفكر ، فبعثت روحاً جديدة عادت بالمنطقة إلى عصور التوهج والأصالة وقد تمثلت هذه العودة في الأسس التي قامت عليها دعوة الشيخ وهي : التوحيد الخالص لله سبحانه وتعالى ، والرجوع إلى </a:t>
            </a:r>
            <a:r>
              <a:rPr lang="ar-SA" dirty="0" err="1" smtClean="0"/>
              <a:t>المظان</a:t>
            </a:r>
            <a:r>
              <a:rPr lang="ar-SA" dirty="0" smtClean="0"/>
              <a:t> الرئيسة متمثلة في القرآن  الكريم والسنة المطهرة ، وما كان عليه السلف الصالح ، ومحاربة البدع والخرافات .</a:t>
            </a:r>
            <a:endParaRPr lang="en-US" dirty="0" smtClean="0"/>
          </a:p>
          <a:p>
            <a:pPr>
              <a:buNone/>
            </a:pPr>
            <a:r>
              <a:rPr lang="ar-SA" dirty="0" smtClean="0"/>
              <a:t>فكان أن نجحت وانتشرت وكان لها  آثارها البعيدة المدى على الفكر والثقافة والأدب، فهب الشعراء لنصرة هذه الدعوة والثناء على أصحابها والرد على مخالفيها وأعدائها ، </a:t>
            </a:r>
            <a:r>
              <a:rPr lang="ar-SA" sz="3000" u="sng" dirty="0" smtClean="0"/>
              <a:t>فتبلور اتجاهان شعريان : </a:t>
            </a:r>
            <a:endParaRPr lang="ar-SA" sz="3000" u="sng" dirty="0"/>
          </a:p>
        </p:txBody>
      </p:sp>
    </p:spTree>
  </p:cSld>
  <p:clrMapOvr>
    <a:masterClrMapping/>
  </p:clrMapOvr>
  <p:transition>
    <p:wipe dir="d"/>
    <p:sndAc>
      <p:stSnd>
        <p:snd r:embed="rId2" name="chimes.wav"/>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80">
                                          <p:stCondLst>
                                            <p:cond delay="0"/>
                                          </p:stCondLst>
                                        </p:cTn>
                                        <p:tgtEl>
                                          <p:spTgt spid="2"/>
                                        </p:tgtEl>
                                      </p:cBhvr>
                                    </p:animEffect>
                                    <p:anim calcmode="lin" valueType="num">
                                      <p:cBhvr>
                                        <p:cTn id="8" dur="1822"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2"/>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2"/>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2"/>
                                        </p:tgtEl>
                                        <p:attrNameLst>
                                          <p:attrName>ppt_y</p:attrName>
                                        </p:attrNameLst>
                                      </p:cBhvr>
                                      <p:tavLst>
                                        <p:tav tm="0" fmla="#ppt_y-sin(pi*$)/81">
                                          <p:val>
                                            <p:fltVal val="0"/>
                                          </p:val>
                                        </p:tav>
                                        <p:tav tm="100000">
                                          <p:val>
                                            <p:fltVal val="1"/>
                                          </p:val>
                                        </p:tav>
                                      </p:tavLst>
                                    </p:anim>
                                    <p:animScale>
                                      <p:cBhvr>
                                        <p:cTn id="13" dur="26">
                                          <p:stCondLst>
                                            <p:cond delay="650"/>
                                          </p:stCondLst>
                                        </p:cTn>
                                        <p:tgtEl>
                                          <p:spTgt spid="2"/>
                                        </p:tgtEl>
                                      </p:cBhvr>
                                      <p:to x="100000" y="60000"/>
                                    </p:animScale>
                                    <p:animScale>
                                      <p:cBhvr>
                                        <p:cTn id="14" dur="166" decel="50000">
                                          <p:stCondLst>
                                            <p:cond delay="676"/>
                                          </p:stCondLst>
                                        </p:cTn>
                                        <p:tgtEl>
                                          <p:spTgt spid="2"/>
                                        </p:tgtEl>
                                      </p:cBhvr>
                                      <p:to x="100000" y="100000"/>
                                    </p:animScale>
                                    <p:animScale>
                                      <p:cBhvr>
                                        <p:cTn id="15" dur="26">
                                          <p:stCondLst>
                                            <p:cond delay="1312"/>
                                          </p:stCondLst>
                                        </p:cTn>
                                        <p:tgtEl>
                                          <p:spTgt spid="2"/>
                                        </p:tgtEl>
                                      </p:cBhvr>
                                      <p:to x="100000" y="80000"/>
                                    </p:animScale>
                                    <p:animScale>
                                      <p:cBhvr>
                                        <p:cTn id="16" dur="166" decel="50000">
                                          <p:stCondLst>
                                            <p:cond delay="1338"/>
                                          </p:stCondLst>
                                        </p:cTn>
                                        <p:tgtEl>
                                          <p:spTgt spid="2"/>
                                        </p:tgtEl>
                                      </p:cBhvr>
                                      <p:to x="100000" y="100000"/>
                                    </p:animScale>
                                    <p:animScale>
                                      <p:cBhvr>
                                        <p:cTn id="17" dur="26">
                                          <p:stCondLst>
                                            <p:cond delay="1642"/>
                                          </p:stCondLst>
                                        </p:cTn>
                                        <p:tgtEl>
                                          <p:spTgt spid="2"/>
                                        </p:tgtEl>
                                      </p:cBhvr>
                                      <p:to x="100000" y="90000"/>
                                    </p:animScale>
                                    <p:animScale>
                                      <p:cBhvr>
                                        <p:cTn id="18" dur="166" decel="50000">
                                          <p:stCondLst>
                                            <p:cond delay="1668"/>
                                          </p:stCondLst>
                                        </p:cTn>
                                        <p:tgtEl>
                                          <p:spTgt spid="2"/>
                                        </p:tgtEl>
                                      </p:cBhvr>
                                      <p:to x="100000" y="100000"/>
                                    </p:animScale>
                                    <p:animScale>
                                      <p:cBhvr>
                                        <p:cTn id="19" dur="26">
                                          <p:stCondLst>
                                            <p:cond delay="1808"/>
                                          </p:stCondLst>
                                        </p:cTn>
                                        <p:tgtEl>
                                          <p:spTgt spid="2"/>
                                        </p:tgtEl>
                                      </p:cBhvr>
                                      <p:to x="100000" y="95000"/>
                                    </p:animScale>
                                    <p:animScale>
                                      <p:cBhvr>
                                        <p:cTn id="20" dur="166" decel="50000">
                                          <p:stCondLst>
                                            <p:cond delay="1834"/>
                                          </p:stCondLst>
                                        </p:cTn>
                                        <p:tgtEl>
                                          <p:spTgt spid="2"/>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39" presetClass="entr" presetSubtype="0" accel="100000" fill="hold" nodeType="clickEffect">
                                  <p:stCondLst>
                                    <p:cond delay="0"/>
                                  </p:stCondLst>
                                  <p:childTnLst>
                                    <p:set>
                                      <p:cBhvr>
                                        <p:cTn id="24" dur="1" fill="hold">
                                          <p:stCondLst>
                                            <p:cond delay="0"/>
                                          </p:stCondLst>
                                        </p:cTn>
                                        <p:tgtEl>
                                          <p:spTgt spid="3">
                                            <p:txEl>
                                              <p:pRg st="0" end="0"/>
                                            </p:txEl>
                                          </p:spTgt>
                                        </p:tgtEl>
                                        <p:attrNameLst>
                                          <p:attrName>style.visibility</p:attrName>
                                        </p:attrNameLst>
                                      </p:cBhvr>
                                      <p:to>
                                        <p:strVal val="visible"/>
                                      </p:to>
                                    </p:set>
                                    <p:anim calcmode="lin" valueType="num">
                                      <p:cBhvr>
                                        <p:cTn id="25" dur="500" fill="hold"/>
                                        <p:tgtEl>
                                          <p:spTgt spid="3">
                                            <p:txEl>
                                              <p:pRg st="0" end="0"/>
                                            </p:txEl>
                                          </p:spTgt>
                                        </p:tgtEl>
                                        <p:attrNameLst>
                                          <p:attrName>ppt_h</p:attrName>
                                        </p:attrNameLst>
                                      </p:cBhvr>
                                      <p:tavLst>
                                        <p:tav tm="0">
                                          <p:val>
                                            <p:strVal val="#ppt_h/20"/>
                                          </p:val>
                                        </p:tav>
                                        <p:tav tm="50000">
                                          <p:val>
                                            <p:strVal val="#ppt_h/20"/>
                                          </p:val>
                                        </p:tav>
                                        <p:tav tm="100000">
                                          <p:val>
                                            <p:strVal val="#ppt_h"/>
                                          </p:val>
                                        </p:tav>
                                      </p:tavLst>
                                    </p:anim>
                                    <p:anim calcmode="lin" valueType="num">
                                      <p:cBhvr>
                                        <p:cTn id="26" dur="500" fill="hold"/>
                                        <p:tgtEl>
                                          <p:spTgt spid="3">
                                            <p:txEl>
                                              <p:pRg st="0" end="0"/>
                                            </p:txEl>
                                          </p:spTgt>
                                        </p:tgtEl>
                                        <p:attrNameLst>
                                          <p:attrName>ppt_w</p:attrName>
                                        </p:attrNameLst>
                                      </p:cBhvr>
                                      <p:tavLst>
                                        <p:tav tm="0">
                                          <p:val>
                                            <p:strVal val="#ppt_w+.3"/>
                                          </p:val>
                                        </p:tav>
                                        <p:tav tm="50000">
                                          <p:val>
                                            <p:strVal val="#ppt_w+.3"/>
                                          </p:val>
                                        </p:tav>
                                        <p:tav tm="100000">
                                          <p:val>
                                            <p:strVal val="#ppt_w"/>
                                          </p:val>
                                        </p:tav>
                                      </p:tavLst>
                                    </p:anim>
                                    <p:anim calcmode="lin" valueType="num">
                                      <p:cBhvr>
                                        <p:cTn id="27" dur="500" fill="hold"/>
                                        <p:tgtEl>
                                          <p:spTgt spid="3">
                                            <p:txEl>
                                              <p:pRg st="0" end="0"/>
                                            </p:txEl>
                                          </p:spTgt>
                                        </p:tgtEl>
                                        <p:attrNameLst>
                                          <p:attrName>ppt_x</p:attrName>
                                        </p:attrNameLst>
                                      </p:cBhvr>
                                      <p:tavLst>
                                        <p:tav tm="0">
                                          <p:val>
                                            <p:strVal val="#ppt_x-.3"/>
                                          </p:val>
                                        </p:tav>
                                        <p:tav tm="50000">
                                          <p:val>
                                            <p:strVal val="#ppt_x"/>
                                          </p:val>
                                        </p:tav>
                                        <p:tav tm="100000">
                                          <p:val>
                                            <p:strVal val="#ppt_x"/>
                                          </p:val>
                                        </p:tav>
                                      </p:tavLst>
                                    </p:anim>
                                    <p:anim calcmode="lin" valueType="num">
                                      <p:cBhvr>
                                        <p:cTn id="28" dur="500" fill="hold"/>
                                        <p:tgtEl>
                                          <p:spTgt spid="3">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54" presetClass="entr" presetSubtype="0" accel="100000" fill="hold" nodeType="clickEffect">
                                  <p:stCondLst>
                                    <p:cond delay="0"/>
                                  </p:stCondLst>
                                  <p:childTnLst>
                                    <p:set>
                                      <p:cBhvr>
                                        <p:cTn id="32" dur="1" fill="hold">
                                          <p:stCondLst>
                                            <p:cond delay="0"/>
                                          </p:stCondLst>
                                        </p:cTn>
                                        <p:tgtEl>
                                          <p:spTgt spid="3">
                                            <p:txEl>
                                              <p:pRg st="1" end="1"/>
                                            </p:txEl>
                                          </p:spTgt>
                                        </p:tgtEl>
                                        <p:attrNameLst>
                                          <p:attrName>style.visibility</p:attrName>
                                        </p:attrNameLst>
                                      </p:cBhvr>
                                      <p:to>
                                        <p:strVal val="visible"/>
                                      </p:to>
                                    </p:set>
                                    <p:anim calcmode="lin" valueType="num">
                                      <p:cBhvr>
                                        <p:cTn id="33" dur="500" fill="hold"/>
                                        <p:tgtEl>
                                          <p:spTgt spid="3">
                                            <p:txEl>
                                              <p:pRg st="1" end="1"/>
                                            </p:txEl>
                                          </p:spTgt>
                                        </p:tgtEl>
                                        <p:attrNameLst>
                                          <p:attrName>ppt_w</p:attrName>
                                        </p:attrNameLst>
                                      </p:cBhvr>
                                      <p:tavLst>
                                        <p:tav tm="0">
                                          <p:val>
                                            <p:strVal val="#ppt_w*0.05"/>
                                          </p:val>
                                        </p:tav>
                                        <p:tav tm="100000">
                                          <p:val>
                                            <p:strVal val="#ppt_w"/>
                                          </p:val>
                                        </p:tav>
                                      </p:tavLst>
                                    </p:anim>
                                    <p:anim calcmode="lin" valueType="num">
                                      <p:cBhvr>
                                        <p:cTn id="34" dur="500" fill="hold"/>
                                        <p:tgtEl>
                                          <p:spTgt spid="3">
                                            <p:txEl>
                                              <p:pRg st="1" end="1"/>
                                            </p:txEl>
                                          </p:spTgt>
                                        </p:tgtEl>
                                        <p:attrNameLst>
                                          <p:attrName>ppt_h</p:attrName>
                                        </p:attrNameLst>
                                      </p:cBhvr>
                                      <p:tavLst>
                                        <p:tav tm="0">
                                          <p:val>
                                            <p:strVal val="#ppt_h"/>
                                          </p:val>
                                        </p:tav>
                                        <p:tav tm="100000">
                                          <p:val>
                                            <p:strVal val="#ppt_h"/>
                                          </p:val>
                                        </p:tav>
                                      </p:tavLst>
                                    </p:anim>
                                    <p:anim calcmode="lin" valueType="num">
                                      <p:cBhvr>
                                        <p:cTn id="35" dur="500" fill="hold"/>
                                        <p:tgtEl>
                                          <p:spTgt spid="3">
                                            <p:txEl>
                                              <p:pRg st="1" end="1"/>
                                            </p:txEl>
                                          </p:spTgt>
                                        </p:tgtEl>
                                        <p:attrNameLst>
                                          <p:attrName>ppt_x</p:attrName>
                                        </p:attrNameLst>
                                      </p:cBhvr>
                                      <p:tavLst>
                                        <p:tav tm="0">
                                          <p:val>
                                            <p:strVal val="#ppt_x-.2"/>
                                          </p:val>
                                        </p:tav>
                                        <p:tav tm="100000">
                                          <p:val>
                                            <p:strVal val="#ppt_x"/>
                                          </p:val>
                                        </p:tav>
                                      </p:tavLst>
                                    </p:anim>
                                    <p:anim calcmode="lin" valueType="num">
                                      <p:cBhvr>
                                        <p:cTn id="36" dur="500" fill="hold"/>
                                        <p:tgtEl>
                                          <p:spTgt spid="3">
                                            <p:txEl>
                                              <p:pRg st="1" end="1"/>
                                            </p:txEl>
                                          </p:spTgt>
                                        </p:tgtEl>
                                        <p:attrNameLst>
                                          <p:attrName>ppt_y</p:attrName>
                                        </p:attrNameLst>
                                      </p:cBhvr>
                                      <p:tavLst>
                                        <p:tav tm="0">
                                          <p:val>
                                            <p:strVal val="#ppt_y"/>
                                          </p:val>
                                        </p:tav>
                                        <p:tav tm="100000">
                                          <p:val>
                                            <p:strVal val="#ppt_y"/>
                                          </p:val>
                                        </p:tav>
                                      </p:tavLst>
                                    </p:anim>
                                    <p:animEffect transition="in" filter="fade">
                                      <p:cBhvr>
                                        <p:cTn id="37" dur="500"/>
                                        <p:tgtEl>
                                          <p:spTgt spid="3">
                                            <p:txEl>
                                              <p:pRg st="1" end="1"/>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3">
                                            <p:txEl>
                                              <p:pRg st="2" end="2"/>
                                            </p:txEl>
                                          </p:spTgt>
                                        </p:tgtEl>
                                        <p:attrNameLst>
                                          <p:attrName>style.visibility</p:attrName>
                                        </p:attrNameLst>
                                      </p:cBhvr>
                                      <p:to>
                                        <p:strVal val="visible"/>
                                      </p:to>
                                    </p:set>
                                    <p:animEffect transition="in" filter="fade">
                                      <p:cBhvr>
                                        <p:cTn id="42" dur="20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152400"/>
            <a:ext cx="8229600" cy="1062022"/>
          </a:xfrm>
        </p:spPr>
        <p:txBody>
          <a:bodyPr/>
          <a:lstStyle/>
          <a:p>
            <a:pPr algn="r"/>
            <a:r>
              <a:rPr lang="ar-SA" dirty="0" err="1" smtClean="0">
                <a:solidFill>
                  <a:schemeClr val="tx1"/>
                </a:solidFill>
              </a:rPr>
              <a:t>الإتجاهان</a:t>
            </a:r>
            <a:r>
              <a:rPr lang="ar-SA" dirty="0" smtClean="0">
                <a:solidFill>
                  <a:schemeClr val="tx1"/>
                </a:solidFill>
              </a:rPr>
              <a:t> الشعريان :</a:t>
            </a:r>
            <a:endParaRPr lang="ar-SA" dirty="0">
              <a:solidFill>
                <a:schemeClr val="tx1"/>
              </a:solidFill>
            </a:endParaRPr>
          </a:p>
        </p:txBody>
      </p:sp>
      <p:sp>
        <p:nvSpPr>
          <p:cNvPr id="3" name="عنصر نائب للمحتوى 2"/>
          <p:cNvSpPr>
            <a:spLocks noGrp="1"/>
          </p:cNvSpPr>
          <p:nvPr>
            <p:ph sz="quarter" idx="1"/>
          </p:nvPr>
        </p:nvSpPr>
        <p:spPr>
          <a:xfrm>
            <a:off x="457200" y="1285860"/>
            <a:ext cx="8229600" cy="5572140"/>
          </a:xfrm>
        </p:spPr>
        <p:txBody>
          <a:bodyPr>
            <a:normAutofit lnSpcReduction="10000"/>
          </a:bodyPr>
          <a:lstStyle/>
          <a:p>
            <a:pPr>
              <a:buNone/>
            </a:pPr>
            <a:r>
              <a:rPr lang="ar-SA" sz="2800" u="sng" dirty="0" smtClean="0">
                <a:solidFill>
                  <a:srgbClr val="002060"/>
                </a:solidFill>
              </a:rPr>
              <a:t>* أحدهما : </a:t>
            </a:r>
            <a:r>
              <a:rPr lang="ar-SA" dirty="0" smtClean="0"/>
              <a:t>ديني تعليمي ربما كان الشاعر سليمان بن </a:t>
            </a:r>
            <a:r>
              <a:rPr lang="ar-SA" dirty="0" err="1" smtClean="0"/>
              <a:t>سحمان</a:t>
            </a:r>
            <a:r>
              <a:rPr lang="ar-SA" dirty="0" smtClean="0"/>
              <a:t> خير من يمثله .</a:t>
            </a:r>
          </a:p>
          <a:p>
            <a:pPr>
              <a:buNone/>
            </a:pPr>
            <a:r>
              <a:rPr lang="ar-SA" dirty="0" smtClean="0">
                <a:solidFill>
                  <a:srgbClr val="002060"/>
                </a:solidFill>
              </a:rPr>
              <a:t>*</a:t>
            </a:r>
            <a:r>
              <a:rPr lang="ar-SA" dirty="0" smtClean="0"/>
              <a:t> </a:t>
            </a:r>
            <a:r>
              <a:rPr lang="ar-SA" sz="2800" u="sng" dirty="0" smtClean="0">
                <a:solidFill>
                  <a:srgbClr val="002060"/>
                </a:solidFill>
              </a:rPr>
              <a:t>ثانيهما : </a:t>
            </a:r>
            <a:r>
              <a:rPr lang="ar-SA" dirty="0" smtClean="0"/>
              <a:t>سياسي اجتماعي على رأسه الشاعر محمد بن </a:t>
            </a:r>
            <a:r>
              <a:rPr lang="ar-SA" dirty="0" err="1" smtClean="0"/>
              <a:t>عثيمين</a:t>
            </a:r>
            <a:r>
              <a:rPr lang="ar-SA" dirty="0" smtClean="0"/>
              <a:t> الذي كان أكثر شاعرية وموهبة من صاحبه.</a:t>
            </a:r>
            <a:endParaRPr lang="en-US" dirty="0" smtClean="0"/>
          </a:p>
          <a:p>
            <a:pPr>
              <a:buNone/>
            </a:pPr>
            <a:r>
              <a:rPr lang="ar-SA" dirty="0" smtClean="0">
                <a:solidFill>
                  <a:srgbClr val="002060"/>
                </a:solidFill>
              </a:rPr>
              <a:t>وقد تبوأ شعراء الدعوة مكانة رفيعة لارتباط الشعر بالحركة العلمية ، إذ برزت ظاهرة الأسر الشاعرة كامتداد لوجود الأسر العالمة ، مثل أسرة آل  مبارك و آل عبد القادر، فجل شعراء هذه المرحلة من مشايخ يتقلدون مناصب القضاء والفتوى والتدريس ، وأكثر شعراء هذه الفترة لهم نشاط علمي فيما يختص بالدعوة وقليل من شذ عن ذلك ، ولم يتفرغ هؤلاء للشعر لأن البيئة لم تكن لتستسيغ ذلك فها هو الشاعر الأحسائي عبدالله العبد القادر يقول: </a:t>
            </a:r>
          </a:p>
          <a:p>
            <a:endParaRPr lang="en-US" dirty="0" smtClean="0">
              <a:solidFill>
                <a:schemeClr val="bg1"/>
              </a:solidFill>
            </a:endParaRPr>
          </a:p>
          <a:p>
            <a:pPr>
              <a:buNone/>
            </a:pPr>
            <a:r>
              <a:rPr lang="ar-SA" dirty="0" smtClean="0">
                <a:solidFill>
                  <a:schemeClr val="bg1"/>
                </a:solidFill>
              </a:rPr>
              <a:t>والله لـــولا أن يـقــولــوا شاعـــر                والشعر يزرى بالفتى الرباني</a:t>
            </a:r>
            <a:endParaRPr lang="en-US" dirty="0" smtClean="0">
              <a:solidFill>
                <a:schemeClr val="bg1"/>
              </a:solidFill>
            </a:endParaRPr>
          </a:p>
          <a:p>
            <a:pPr>
              <a:buNone/>
            </a:pPr>
            <a:r>
              <a:rPr lang="ar-SA" dirty="0" smtClean="0">
                <a:solidFill>
                  <a:schemeClr val="bg1"/>
                </a:solidFill>
              </a:rPr>
              <a:t>سرحت طرفي في رياض مديحهم               وتركته يجـري بغير عنـان</a:t>
            </a:r>
            <a:endParaRPr lang="en-US" dirty="0" smtClean="0">
              <a:solidFill>
                <a:schemeClr val="bg1"/>
              </a:solidFill>
            </a:endParaRPr>
          </a:p>
          <a:p>
            <a:endParaRPr lang="ar-SA" dirty="0"/>
          </a:p>
        </p:txBody>
      </p:sp>
    </p:spTree>
  </p:cSld>
  <p:clrMapOvr>
    <a:masterClrMapping/>
  </p:clrMapOvr>
  <p:transition>
    <p:wipe dir="d"/>
    <p:sndAc>
      <p:stSnd>
        <p:snd r:embed="rId2" name="chimes.wav"/>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5"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2"/>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11" fill="hold">
                      <p:stCondLst>
                        <p:cond delay="indefinite"/>
                      </p:stCondLst>
                      <p:childTnLst>
                        <p:par>
                          <p:cTn id="12" fill="hold">
                            <p:stCondLst>
                              <p:cond delay="0"/>
                            </p:stCondLst>
                            <p:childTnLst>
                              <p:par>
                                <p:cTn id="13" presetID="54" presetClass="entr" presetSubtype="0" accel="100000" fill="hold" nodeType="click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anim calcmode="lin" valueType="num">
                                      <p:cBhvr>
                                        <p:cTn id="15" dur="500" fill="hold"/>
                                        <p:tgtEl>
                                          <p:spTgt spid="3">
                                            <p:txEl>
                                              <p:pRg st="0" end="0"/>
                                            </p:txEl>
                                          </p:spTgt>
                                        </p:tgtEl>
                                        <p:attrNameLst>
                                          <p:attrName>ppt_w</p:attrName>
                                        </p:attrNameLst>
                                      </p:cBhvr>
                                      <p:tavLst>
                                        <p:tav tm="0">
                                          <p:val>
                                            <p:strVal val="#ppt_w*0.05"/>
                                          </p:val>
                                        </p:tav>
                                        <p:tav tm="100000">
                                          <p:val>
                                            <p:strVal val="#ppt_w"/>
                                          </p:val>
                                        </p:tav>
                                      </p:tavLst>
                                    </p:anim>
                                    <p:anim calcmode="lin" valueType="num">
                                      <p:cBhvr>
                                        <p:cTn id="16" dur="500" fill="hold"/>
                                        <p:tgtEl>
                                          <p:spTgt spid="3">
                                            <p:txEl>
                                              <p:pRg st="0" end="0"/>
                                            </p:txEl>
                                          </p:spTgt>
                                        </p:tgtEl>
                                        <p:attrNameLst>
                                          <p:attrName>ppt_h</p:attrName>
                                        </p:attrNameLst>
                                      </p:cBhvr>
                                      <p:tavLst>
                                        <p:tav tm="0">
                                          <p:val>
                                            <p:strVal val="#ppt_h"/>
                                          </p:val>
                                        </p:tav>
                                        <p:tav tm="100000">
                                          <p:val>
                                            <p:strVal val="#ppt_h"/>
                                          </p:val>
                                        </p:tav>
                                      </p:tavLst>
                                    </p:anim>
                                    <p:anim calcmode="lin" valueType="num">
                                      <p:cBhvr>
                                        <p:cTn id="17" dur="500" fill="hold"/>
                                        <p:tgtEl>
                                          <p:spTgt spid="3">
                                            <p:txEl>
                                              <p:pRg st="0" end="0"/>
                                            </p:txEl>
                                          </p:spTgt>
                                        </p:tgtEl>
                                        <p:attrNameLst>
                                          <p:attrName>ppt_x</p:attrName>
                                        </p:attrNameLst>
                                      </p:cBhvr>
                                      <p:tavLst>
                                        <p:tav tm="0">
                                          <p:val>
                                            <p:strVal val="#ppt_x-.2"/>
                                          </p:val>
                                        </p:tav>
                                        <p:tav tm="100000">
                                          <p:val>
                                            <p:strVal val="#ppt_x"/>
                                          </p:val>
                                        </p:tav>
                                      </p:tavLst>
                                    </p:anim>
                                    <p:anim calcmode="lin" valueType="num">
                                      <p:cBhvr>
                                        <p:cTn id="18" dur="500" fill="hold"/>
                                        <p:tgtEl>
                                          <p:spTgt spid="3">
                                            <p:txEl>
                                              <p:pRg st="0" end="0"/>
                                            </p:txEl>
                                          </p:spTgt>
                                        </p:tgtEl>
                                        <p:attrNameLst>
                                          <p:attrName>ppt_y</p:attrName>
                                        </p:attrNameLst>
                                      </p:cBhvr>
                                      <p:tavLst>
                                        <p:tav tm="0">
                                          <p:val>
                                            <p:strVal val="#ppt_y"/>
                                          </p:val>
                                        </p:tav>
                                        <p:tav tm="100000">
                                          <p:val>
                                            <p:strVal val="#ppt_y"/>
                                          </p:val>
                                        </p:tav>
                                      </p:tavLst>
                                    </p:anim>
                                    <p:animEffect transition="in" filter="fade">
                                      <p:cBhvr>
                                        <p:cTn id="19" dur="500"/>
                                        <p:tgtEl>
                                          <p:spTgt spid="3">
                                            <p:txEl>
                                              <p:pRg st="0" end="0"/>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54" presetClass="entr" presetSubtype="0" accel="100000" fill="hold" nodeType="clickEffect">
                                  <p:stCondLst>
                                    <p:cond delay="0"/>
                                  </p:stCondLst>
                                  <p:childTnLst>
                                    <p:set>
                                      <p:cBhvr>
                                        <p:cTn id="23" dur="1" fill="hold">
                                          <p:stCondLst>
                                            <p:cond delay="0"/>
                                          </p:stCondLst>
                                        </p:cTn>
                                        <p:tgtEl>
                                          <p:spTgt spid="3">
                                            <p:txEl>
                                              <p:pRg st="1" end="1"/>
                                            </p:txEl>
                                          </p:spTgt>
                                        </p:tgtEl>
                                        <p:attrNameLst>
                                          <p:attrName>style.visibility</p:attrName>
                                        </p:attrNameLst>
                                      </p:cBhvr>
                                      <p:to>
                                        <p:strVal val="visible"/>
                                      </p:to>
                                    </p:set>
                                    <p:anim calcmode="lin" valueType="num">
                                      <p:cBhvr>
                                        <p:cTn id="24" dur="500" fill="hold"/>
                                        <p:tgtEl>
                                          <p:spTgt spid="3">
                                            <p:txEl>
                                              <p:pRg st="1" end="1"/>
                                            </p:txEl>
                                          </p:spTgt>
                                        </p:tgtEl>
                                        <p:attrNameLst>
                                          <p:attrName>ppt_w</p:attrName>
                                        </p:attrNameLst>
                                      </p:cBhvr>
                                      <p:tavLst>
                                        <p:tav tm="0">
                                          <p:val>
                                            <p:strVal val="#ppt_w*0.05"/>
                                          </p:val>
                                        </p:tav>
                                        <p:tav tm="100000">
                                          <p:val>
                                            <p:strVal val="#ppt_w"/>
                                          </p:val>
                                        </p:tav>
                                      </p:tavLst>
                                    </p:anim>
                                    <p:anim calcmode="lin" valueType="num">
                                      <p:cBhvr>
                                        <p:cTn id="25" dur="500" fill="hold"/>
                                        <p:tgtEl>
                                          <p:spTgt spid="3">
                                            <p:txEl>
                                              <p:pRg st="1" end="1"/>
                                            </p:txEl>
                                          </p:spTgt>
                                        </p:tgtEl>
                                        <p:attrNameLst>
                                          <p:attrName>ppt_h</p:attrName>
                                        </p:attrNameLst>
                                      </p:cBhvr>
                                      <p:tavLst>
                                        <p:tav tm="0">
                                          <p:val>
                                            <p:strVal val="#ppt_h"/>
                                          </p:val>
                                        </p:tav>
                                        <p:tav tm="100000">
                                          <p:val>
                                            <p:strVal val="#ppt_h"/>
                                          </p:val>
                                        </p:tav>
                                      </p:tavLst>
                                    </p:anim>
                                    <p:anim calcmode="lin" valueType="num">
                                      <p:cBhvr>
                                        <p:cTn id="26" dur="500" fill="hold"/>
                                        <p:tgtEl>
                                          <p:spTgt spid="3">
                                            <p:txEl>
                                              <p:pRg st="1" end="1"/>
                                            </p:txEl>
                                          </p:spTgt>
                                        </p:tgtEl>
                                        <p:attrNameLst>
                                          <p:attrName>ppt_x</p:attrName>
                                        </p:attrNameLst>
                                      </p:cBhvr>
                                      <p:tavLst>
                                        <p:tav tm="0">
                                          <p:val>
                                            <p:strVal val="#ppt_x-.2"/>
                                          </p:val>
                                        </p:tav>
                                        <p:tav tm="100000">
                                          <p:val>
                                            <p:strVal val="#ppt_x"/>
                                          </p:val>
                                        </p:tav>
                                      </p:tavLst>
                                    </p:anim>
                                    <p:anim calcmode="lin" valueType="num">
                                      <p:cBhvr>
                                        <p:cTn id="27" dur="500" fill="hold"/>
                                        <p:tgtEl>
                                          <p:spTgt spid="3">
                                            <p:txEl>
                                              <p:pRg st="1" end="1"/>
                                            </p:txEl>
                                          </p:spTgt>
                                        </p:tgtEl>
                                        <p:attrNameLst>
                                          <p:attrName>ppt_y</p:attrName>
                                        </p:attrNameLst>
                                      </p:cBhvr>
                                      <p:tavLst>
                                        <p:tav tm="0">
                                          <p:val>
                                            <p:strVal val="#ppt_y"/>
                                          </p:val>
                                        </p:tav>
                                        <p:tav tm="100000">
                                          <p:val>
                                            <p:strVal val="#ppt_y"/>
                                          </p:val>
                                        </p:tav>
                                      </p:tavLst>
                                    </p:anim>
                                    <p:animEffect transition="in" filter="fade">
                                      <p:cBhvr>
                                        <p:cTn id="28" dur="500"/>
                                        <p:tgtEl>
                                          <p:spTgt spid="3">
                                            <p:txEl>
                                              <p:pRg st="1" end="1"/>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52" presetClass="entr" presetSubtype="0" fill="hold" nodeType="clickEffect">
                                  <p:stCondLst>
                                    <p:cond delay="0"/>
                                  </p:stCondLst>
                                  <p:childTnLst>
                                    <p:set>
                                      <p:cBhvr>
                                        <p:cTn id="32" dur="1" fill="hold">
                                          <p:stCondLst>
                                            <p:cond delay="0"/>
                                          </p:stCondLst>
                                        </p:cTn>
                                        <p:tgtEl>
                                          <p:spTgt spid="3">
                                            <p:txEl>
                                              <p:pRg st="2" end="2"/>
                                            </p:txEl>
                                          </p:spTgt>
                                        </p:tgtEl>
                                        <p:attrNameLst>
                                          <p:attrName>style.visibility</p:attrName>
                                        </p:attrNameLst>
                                      </p:cBhvr>
                                      <p:to>
                                        <p:strVal val="visible"/>
                                      </p:to>
                                    </p:set>
                                    <p:animScale>
                                      <p:cBhvr>
                                        <p:cTn id="33" dur="1000" decel="50000" fill="hold">
                                          <p:stCondLst>
                                            <p:cond delay="0"/>
                                          </p:stCondLst>
                                        </p:cTn>
                                        <p:tgtEl>
                                          <p:spTgt spid="3">
                                            <p:txEl>
                                              <p:pRg st="2" end="2"/>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4" dur="1000" decel="50000" fill="hold">
                                          <p:stCondLst>
                                            <p:cond delay="0"/>
                                          </p:stCondLst>
                                        </p:cTn>
                                        <p:tgtEl>
                                          <p:spTgt spid="3">
                                            <p:txEl>
                                              <p:pRg st="2" end="2"/>
                                            </p:txEl>
                                          </p:spTgt>
                                        </p:tgtEl>
                                        <p:attrNameLst>
                                          <p:attrName>ppt_x</p:attrName>
                                          <p:attrName>ppt_y</p:attrName>
                                        </p:attrNameLst>
                                      </p:cBhvr>
                                    </p:animMotion>
                                    <p:animEffect transition="in" filter="fade">
                                      <p:cBhvr>
                                        <p:cTn id="35" dur="1000"/>
                                        <p:tgtEl>
                                          <p:spTgt spid="3">
                                            <p:txEl>
                                              <p:pRg st="2" end="2"/>
                                            </p:txEl>
                                          </p:spTgt>
                                        </p:tgtEl>
                                      </p:cBhvr>
                                    </p:animEffect>
                                  </p:childTnLst>
                                </p:cTn>
                              </p:par>
                            </p:childTnLst>
                          </p:cTn>
                        </p:par>
                      </p:childTnLst>
                    </p:cTn>
                  </p:par>
                  <p:par>
                    <p:cTn id="36" fill="hold">
                      <p:stCondLst>
                        <p:cond delay="indefinite"/>
                      </p:stCondLst>
                      <p:childTnLst>
                        <p:par>
                          <p:cTn id="37" fill="hold">
                            <p:stCondLst>
                              <p:cond delay="0"/>
                            </p:stCondLst>
                            <p:childTnLst>
                              <p:par>
                                <p:cTn id="38" presetID="26" presetClass="entr" presetSubtype="0" fill="hold" nodeType="clickEffect">
                                  <p:stCondLst>
                                    <p:cond delay="0"/>
                                  </p:stCondLst>
                                  <p:childTnLst>
                                    <p:set>
                                      <p:cBhvr>
                                        <p:cTn id="39" dur="1" fill="hold">
                                          <p:stCondLst>
                                            <p:cond delay="0"/>
                                          </p:stCondLst>
                                        </p:cTn>
                                        <p:tgtEl>
                                          <p:spTgt spid="3">
                                            <p:txEl>
                                              <p:pRg st="4" end="4"/>
                                            </p:txEl>
                                          </p:spTgt>
                                        </p:tgtEl>
                                        <p:attrNameLst>
                                          <p:attrName>style.visibility</p:attrName>
                                        </p:attrNameLst>
                                      </p:cBhvr>
                                      <p:to>
                                        <p:strVal val="visible"/>
                                      </p:to>
                                    </p:set>
                                    <p:animEffect transition="in" filter="wipe(down)">
                                      <p:cBhvr>
                                        <p:cTn id="40" dur="580">
                                          <p:stCondLst>
                                            <p:cond delay="0"/>
                                          </p:stCondLst>
                                        </p:cTn>
                                        <p:tgtEl>
                                          <p:spTgt spid="3">
                                            <p:txEl>
                                              <p:pRg st="4" end="4"/>
                                            </p:txEl>
                                          </p:spTgt>
                                        </p:tgtEl>
                                      </p:cBhvr>
                                    </p:animEffect>
                                    <p:anim calcmode="lin" valueType="num">
                                      <p:cBhvr>
                                        <p:cTn id="41" dur="1822" tmFilter="0,0; 0.14,0.36; 0.43,0.73; 0.71,0.91; 1.0,1.0">
                                          <p:stCondLst>
                                            <p:cond delay="0"/>
                                          </p:stCondLst>
                                        </p:cTn>
                                        <p:tgtEl>
                                          <p:spTgt spid="3">
                                            <p:txEl>
                                              <p:pRg st="4" end="4"/>
                                            </p:txEl>
                                          </p:spTgt>
                                        </p:tgtEl>
                                        <p:attrNameLst>
                                          <p:attrName>ppt_x</p:attrName>
                                        </p:attrNameLst>
                                      </p:cBhvr>
                                      <p:tavLst>
                                        <p:tav tm="0">
                                          <p:val>
                                            <p:strVal val="#ppt_x-0.25"/>
                                          </p:val>
                                        </p:tav>
                                        <p:tav tm="100000">
                                          <p:val>
                                            <p:strVal val="#ppt_x"/>
                                          </p:val>
                                        </p:tav>
                                      </p:tavLst>
                                    </p:anim>
                                    <p:anim calcmode="lin" valueType="num">
                                      <p:cBhvr>
                                        <p:cTn id="42" dur="664" tmFilter="0.0,0.0; 0.25,0.07; 0.50,0.2; 0.75,0.467; 1.0,1.0">
                                          <p:stCondLst>
                                            <p:cond delay="0"/>
                                          </p:stCondLst>
                                        </p:cTn>
                                        <p:tgtEl>
                                          <p:spTgt spid="3">
                                            <p:txEl>
                                              <p:pRg st="4" end="4"/>
                                            </p:txEl>
                                          </p:spTgt>
                                        </p:tgtEl>
                                        <p:attrNameLst>
                                          <p:attrName>ppt_y</p:attrName>
                                        </p:attrNameLst>
                                      </p:cBhvr>
                                      <p:tavLst>
                                        <p:tav tm="0" fmla="#ppt_y-sin(pi*$)/3">
                                          <p:val>
                                            <p:fltVal val="0.5"/>
                                          </p:val>
                                        </p:tav>
                                        <p:tav tm="100000">
                                          <p:val>
                                            <p:fltVal val="1"/>
                                          </p:val>
                                        </p:tav>
                                      </p:tavLst>
                                    </p:anim>
                                    <p:anim calcmode="lin" valueType="num">
                                      <p:cBhvr>
                                        <p:cTn id="43" dur="664" tmFilter="0, 0; 0.125,0.2665; 0.25,0.4; 0.375,0.465; 0.5,0.5;  0.625,0.535; 0.75,0.6; 0.875,0.7335; 1,1">
                                          <p:stCondLst>
                                            <p:cond delay="664"/>
                                          </p:stCondLst>
                                        </p:cTn>
                                        <p:tgtEl>
                                          <p:spTgt spid="3">
                                            <p:txEl>
                                              <p:pRg st="4" end="4"/>
                                            </p:txEl>
                                          </p:spTgt>
                                        </p:tgtEl>
                                        <p:attrNameLst>
                                          <p:attrName>ppt_y</p:attrName>
                                        </p:attrNameLst>
                                      </p:cBhvr>
                                      <p:tavLst>
                                        <p:tav tm="0" fmla="#ppt_y-sin(pi*$)/9">
                                          <p:val>
                                            <p:fltVal val="0"/>
                                          </p:val>
                                        </p:tav>
                                        <p:tav tm="100000">
                                          <p:val>
                                            <p:fltVal val="1"/>
                                          </p:val>
                                        </p:tav>
                                      </p:tavLst>
                                    </p:anim>
                                    <p:anim calcmode="lin" valueType="num">
                                      <p:cBhvr>
                                        <p:cTn id="44" dur="332" tmFilter="0, 0; 0.125,0.2665; 0.25,0.4; 0.375,0.465; 0.5,0.5;  0.625,0.535; 0.75,0.6; 0.875,0.7335; 1,1">
                                          <p:stCondLst>
                                            <p:cond delay="1324"/>
                                          </p:stCondLst>
                                        </p:cTn>
                                        <p:tgtEl>
                                          <p:spTgt spid="3">
                                            <p:txEl>
                                              <p:pRg st="4" end="4"/>
                                            </p:txEl>
                                          </p:spTgt>
                                        </p:tgtEl>
                                        <p:attrNameLst>
                                          <p:attrName>ppt_y</p:attrName>
                                        </p:attrNameLst>
                                      </p:cBhvr>
                                      <p:tavLst>
                                        <p:tav tm="0" fmla="#ppt_y-sin(pi*$)/27">
                                          <p:val>
                                            <p:fltVal val="0"/>
                                          </p:val>
                                        </p:tav>
                                        <p:tav tm="100000">
                                          <p:val>
                                            <p:fltVal val="1"/>
                                          </p:val>
                                        </p:tav>
                                      </p:tavLst>
                                    </p:anim>
                                    <p:anim calcmode="lin" valueType="num">
                                      <p:cBhvr>
                                        <p:cTn id="45" dur="164" tmFilter="0, 0; 0.125,0.2665; 0.25,0.4; 0.375,0.465; 0.5,0.5;  0.625,0.535; 0.75,0.6; 0.875,0.7335; 1,1">
                                          <p:stCondLst>
                                            <p:cond delay="1656"/>
                                          </p:stCondLst>
                                        </p:cTn>
                                        <p:tgtEl>
                                          <p:spTgt spid="3">
                                            <p:txEl>
                                              <p:pRg st="4" end="4"/>
                                            </p:txEl>
                                          </p:spTgt>
                                        </p:tgtEl>
                                        <p:attrNameLst>
                                          <p:attrName>ppt_y</p:attrName>
                                        </p:attrNameLst>
                                      </p:cBhvr>
                                      <p:tavLst>
                                        <p:tav tm="0" fmla="#ppt_y-sin(pi*$)/81">
                                          <p:val>
                                            <p:fltVal val="0"/>
                                          </p:val>
                                        </p:tav>
                                        <p:tav tm="100000">
                                          <p:val>
                                            <p:fltVal val="1"/>
                                          </p:val>
                                        </p:tav>
                                      </p:tavLst>
                                    </p:anim>
                                    <p:animScale>
                                      <p:cBhvr>
                                        <p:cTn id="46" dur="26">
                                          <p:stCondLst>
                                            <p:cond delay="650"/>
                                          </p:stCondLst>
                                        </p:cTn>
                                        <p:tgtEl>
                                          <p:spTgt spid="3">
                                            <p:txEl>
                                              <p:pRg st="4" end="4"/>
                                            </p:txEl>
                                          </p:spTgt>
                                        </p:tgtEl>
                                      </p:cBhvr>
                                      <p:to x="100000" y="60000"/>
                                    </p:animScale>
                                    <p:animScale>
                                      <p:cBhvr>
                                        <p:cTn id="47" dur="166" decel="50000">
                                          <p:stCondLst>
                                            <p:cond delay="676"/>
                                          </p:stCondLst>
                                        </p:cTn>
                                        <p:tgtEl>
                                          <p:spTgt spid="3">
                                            <p:txEl>
                                              <p:pRg st="4" end="4"/>
                                            </p:txEl>
                                          </p:spTgt>
                                        </p:tgtEl>
                                      </p:cBhvr>
                                      <p:to x="100000" y="100000"/>
                                    </p:animScale>
                                    <p:animScale>
                                      <p:cBhvr>
                                        <p:cTn id="48" dur="26">
                                          <p:stCondLst>
                                            <p:cond delay="1312"/>
                                          </p:stCondLst>
                                        </p:cTn>
                                        <p:tgtEl>
                                          <p:spTgt spid="3">
                                            <p:txEl>
                                              <p:pRg st="4" end="4"/>
                                            </p:txEl>
                                          </p:spTgt>
                                        </p:tgtEl>
                                      </p:cBhvr>
                                      <p:to x="100000" y="80000"/>
                                    </p:animScale>
                                    <p:animScale>
                                      <p:cBhvr>
                                        <p:cTn id="49" dur="166" decel="50000">
                                          <p:stCondLst>
                                            <p:cond delay="1338"/>
                                          </p:stCondLst>
                                        </p:cTn>
                                        <p:tgtEl>
                                          <p:spTgt spid="3">
                                            <p:txEl>
                                              <p:pRg st="4" end="4"/>
                                            </p:txEl>
                                          </p:spTgt>
                                        </p:tgtEl>
                                      </p:cBhvr>
                                      <p:to x="100000" y="100000"/>
                                    </p:animScale>
                                    <p:animScale>
                                      <p:cBhvr>
                                        <p:cTn id="50" dur="26">
                                          <p:stCondLst>
                                            <p:cond delay="1642"/>
                                          </p:stCondLst>
                                        </p:cTn>
                                        <p:tgtEl>
                                          <p:spTgt spid="3">
                                            <p:txEl>
                                              <p:pRg st="4" end="4"/>
                                            </p:txEl>
                                          </p:spTgt>
                                        </p:tgtEl>
                                      </p:cBhvr>
                                      <p:to x="100000" y="90000"/>
                                    </p:animScale>
                                    <p:animScale>
                                      <p:cBhvr>
                                        <p:cTn id="51" dur="166" decel="50000">
                                          <p:stCondLst>
                                            <p:cond delay="1668"/>
                                          </p:stCondLst>
                                        </p:cTn>
                                        <p:tgtEl>
                                          <p:spTgt spid="3">
                                            <p:txEl>
                                              <p:pRg st="4" end="4"/>
                                            </p:txEl>
                                          </p:spTgt>
                                        </p:tgtEl>
                                      </p:cBhvr>
                                      <p:to x="100000" y="100000"/>
                                    </p:animScale>
                                    <p:animScale>
                                      <p:cBhvr>
                                        <p:cTn id="52" dur="26">
                                          <p:stCondLst>
                                            <p:cond delay="1808"/>
                                          </p:stCondLst>
                                        </p:cTn>
                                        <p:tgtEl>
                                          <p:spTgt spid="3">
                                            <p:txEl>
                                              <p:pRg st="4" end="4"/>
                                            </p:txEl>
                                          </p:spTgt>
                                        </p:tgtEl>
                                      </p:cBhvr>
                                      <p:to x="100000" y="95000"/>
                                    </p:animScale>
                                    <p:animScale>
                                      <p:cBhvr>
                                        <p:cTn id="53" dur="166" decel="50000">
                                          <p:stCondLst>
                                            <p:cond delay="1834"/>
                                          </p:stCondLst>
                                        </p:cTn>
                                        <p:tgtEl>
                                          <p:spTgt spid="3">
                                            <p:txEl>
                                              <p:pRg st="4" end="4"/>
                                            </p:txEl>
                                          </p:spTgt>
                                        </p:tgtEl>
                                      </p:cBhvr>
                                      <p:to x="100000" y="100000"/>
                                    </p:animScale>
                                  </p:childTnLst>
                                </p:cTn>
                              </p:par>
                            </p:childTnLst>
                          </p:cTn>
                        </p:par>
                      </p:childTnLst>
                    </p:cTn>
                  </p:par>
                  <p:par>
                    <p:cTn id="54" fill="hold">
                      <p:stCondLst>
                        <p:cond delay="indefinite"/>
                      </p:stCondLst>
                      <p:childTnLst>
                        <p:par>
                          <p:cTn id="55" fill="hold">
                            <p:stCondLst>
                              <p:cond delay="0"/>
                            </p:stCondLst>
                            <p:childTnLst>
                              <p:par>
                                <p:cTn id="56" presetID="26" presetClass="entr" presetSubtype="0" fill="hold" nodeType="clickEffect">
                                  <p:stCondLst>
                                    <p:cond delay="0"/>
                                  </p:stCondLst>
                                  <p:childTnLst>
                                    <p:set>
                                      <p:cBhvr>
                                        <p:cTn id="57" dur="1" fill="hold">
                                          <p:stCondLst>
                                            <p:cond delay="0"/>
                                          </p:stCondLst>
                                        </p:cTn>
                                        <p:tgtEl>
                                          <p:spTgt spid="3">
                                            <p:txEl>
                                              <p:pRg st="5" end="5"/>
                                            </p:txEl>
                                          </p:spTgt>
                                        </p:tgtEl>
                                        <p:attrNameLst>
                                          <p:attrName>style.visibility</p:attrName>
                                        </p:attrNameLst>
                                      </p:cBhvr>
                                      <p:to>
                                        <p:strVal val="visible"/>
                                      </p:to>
                                    </p:set>
                                    <p:animEffect transition="in" filter="wipe(down)">
                                      <p:cBhvr>
                                        <p:cTn id="58" dur="580">
                                          <p:stCondLst>
                                            <p:cond delay="0"/>
                                          </p:stCondLst>
                                        </p:cTn>
                                        <p:tgtEl>
                                          <p:spTgt spid="3">
                                            <p:txEl>
                                              <p:pRg st="5" end="5"/>
                                            </p:txEl>
                                          </p:spTgt>
                                        </p:tgtEl>
                                      </p:cBhvr>
                                    </p:animEffect>
                                    <p:anim calcmode="lin" valueType="num">
                                      <p:cBhvr>
                                        <p:cTn id="59" dur="1822" tmFilter="0,0; 0.14,0.36; 0.43,0.73; 0.71,0.91; 1.0,1.0">
                                          <p:stCondLst>
                                            <p:cond delay="0"/>
                                          </p:stCondLst>
                                        </p:cTn>
                                        <p:tgtEl>
                                          <p:spTgt spid="3">
                                            <p:txEl>
                                              <p:pRg st="5" end="5"/>
                                            </p:txEl>
                                          </p:spTgt>
                                        </p:tgtEl>
                                        <p:attrNameLst>
                                          <p:attrName>ppt_x</p:attrName>
                                        </p:attrNameLst>
                                      </p:cBhvr>
                                      <p:tavLst>
                                        <p:tav tm="0">
                                          <p:val>
                                            <p:strVal val="#ppt_x-0.25"/>
                                          </p:val>
                                        </p:tav>
                                        <p:tav tm="100000">
                                          <p:val>
                                            <p:strVal val="#ppt_x"/>
                                          </p:val>
                                        </p:tav>
                                      </p:tavLst>
                                    </p:anim>
                                    <p:anim calcmode="lin" valueType="num">
                                      <p:cBhvr>
                                        <p:cTn id="60" dur="664" tmFilter="0.0,0.0; 0.25,0.07; 0.50,0.2; 0.75,0.467; 1.0,1.0">
                                          <p:stCondLst>
                                            <p:cond delay="0"/>
                                          </p:stCondLst>
                                        </p:cTn>
                                        <p:tgtEl>
                                          <p:spTgt spid="3">
                                            <p:txEl>
                                              <p:pRg st="5" end="5"/>
                                            </p:txEl>
                                          </p:spTgt>
                                        </p:tgtEl>
                                        <p:attrNameLst>
                                          <p:attrName>ppt_y</p:attrName>
                                        </p:attrNameLst>
                                      </p:cBhvr>
                                      <p:tavLst>
                                        <p:tav tm="0" fmla="#ppt_y-sin(pi*$)/3">
                                          <p:val>
                                            <p:fltVal val="0.5"/>
                                          </p:val>
                                        </p:tav>
                                        <p:tav tm="100000">
                                          <p:val>
                                            <p:fltVal val="1"/>
                                          </p:val>
                                        </p:tav>
                                      </p:tavLst>
                                    </p:anim>
                                    <p:anim calcmode="lin" valueType="num">
                                      <p:cBhvr>
                                        <p:cTn id="61" dur="664" tmFilter="0, 0; 0.125,0.2665; 0.25,0.4; 0.375,0.465; 0.5,0.5;  0.625,0.535; 0.75,0.6; 0.875,0.7335; 1,1">
                                          <p:stCondLst>
                                            <p:cond delay="664"/>
                                          </p:stCondLst>
                                        </p:cTn>
                                        <p:tgtEl>
                                          <p:spTgt spid="3">
                                            <p:txEl>
                                              <p:pRg st="5" end="5"/>
                                            </p:txEl>
                                          </p:spTgt>
                                        </p:tgtEl>
                                        <p:attrNameLst>
                                          <p:attrName>ppt_y</p:attrName>
                                        </p:attrNameLst>
                                      </p:cBhvr>
                                      <p:tavLst>
                                        <p:tav tm="0" fmla="#ppt_y-sin(pi*$)/9">
                                          <p:val>
                                            <p:fltVal val="0"/>
                                          </p:val>
                                        </p:tav>
                                        <p:tav tm="100000">
                                          <p:val>
                                            <p:fltVal val="1"/>
                                          </p:val>
                                        </p:tav>
                                      </p:tavLst>
                                    </p:anim>
                                    <p:anim calcmode="lin" valueType="num">
                                      <p:cBhvr>
                                        <p:cTn id="62" dur="332" tmFilter="0, 0; 0.125,0.2665; 0.25,0.4; 0.375,0.465; 0.5,0.5;  0.625,0.535; 0.75,0.6; 0.875,0.7335; 1,1">
                                          <p:stCondLst>
                                            <p:cond delay="1324"/>
                                          </p:stCondLst>
                                        </p:cTn>
                                        <p:tgtEl>
                                          <p:spTgt spid="3">
                                            <p:txEl>
                                              <p:pRg st="5" end="5"/>
                                            </p:txEl>
                                          </p:spTgt>
                                        </p:tgtEl>
                                        <p:attrNameLst>
                                          <p:attrName>ppt_y</p:attrName>
                                        </p:attrNameLst>
                                      </p:cBhvr>
                                      <p:tavLst>
                                        <p:tav tm="0" fmla="#ppt_y-sin(pi*$)/27">
                                          <p:val>
                                            <p:fltVal val="0"/>
                                          </p:val>
                                        </p:tav>
                                        <p:tav tm="100000">
                                          <p:val>
                                            <p:fltVal val="1"/>
                                          </p:val>
                                        </p:tav>
                                      </p:tavLst>
                                    </p:anim>
                                    <p:anim calcmode="lin" valueType="num">
                                      <p:cBhvr>
                                        <p:cTn id="63" dur="164" tmFilter="0, 0; 0.125,0.2665; 0.25,0.4; 0.375,0.465; 0.5,0.5;  0.625,0.535; 0.75,0.6; 0.875,0.7335; 1,1">
                                          <p:stCondLst>
                                            <p:cond delay="1656"/>
                                          </p:stCondLst>
                                        </p:cTn>
                                        <p:tgtEl>
                                          <p:spTgt spid="3">
                                            <p:txEl>
                                              <p:pRg st="5" end="5"/>
                                            </p:txEl>
                                          </p:spTgt>
                                        </p:tgtEl>
                                        <p:attrNameLst>
                                          <p:attrName>ppt_y</p:attrName>
                                        </p:attrNameLst>
                                      </p:cBhvr>
                                      <p:tavLst>
                                        <p:tav tm="0" fmla="#ppt_y-sin(pi*$)/81">
                                          <p:val>
                                            <p:fltVal val="0"/>
                                          </p:val>
                                        </p:tav>
                                        <p:tav tm="100000">
                                          <p:val>
                                            <p:fltVal val="1"/>
                                          </p:val>
                                        </p:tav>
                                      </p:tavLst>
                                    </p:anim>
                                    <p:animScale>
                                      <p:cBhvr>
                                        <p:cTn id="64" dur="26">
                                          <p:stCondLst>
                                            <p:cond delay="650"/>
                                          </p:stCondLst>
                                        </p:cTn>
                                        <p:tgtEl>
                                          <p:spTgt spid="3">
                                            <p:txEl>
                                              <p:pRg st="5" end="5"/>
                                            </p:txEl>
                                          </p:spTgt>
                                        </p:tgtEl>
                                      </p:cBhvr>
                                      <p:to x="100000" y="60000"/>
                                    </p:animScale>
                                    <p:animScale>
                                      <p:cBhvr>
                                        <p:cTn id="65" dur="166" decel="50000">
                                          <p:stCondLst>
                                            <p:cond delay="676"/>
                                          </p:stCondLst>
                                        </p:cTn>
                                        <p:tgtEl>
                                          <p:spTgt spid="3">
                                            <p:txEl>
                                              <p:pRg st="5" end="5"/>
                                            </p:txEl>
                                          </p:spTgt>
                                        </p:tgtEl>
                                      </p:cBhvr>
                                      <p:to x="100000" y="100000"/>
                                    </p:animScale>
                                    <p:animScale>
                                      <p:cBhvr>
                                        <p:cTn id="66" dur="26">
                                          <p:stCondLst>
                                            <p:cond delay="1312"/>
                                          </p:stCondLst>
                                        </p:cTn>
                                        <p:tgtEl>
                                          <p:spTgt spid="3">
                                            <p:txEl>
                                              <p:pRg st="5" end="5"/>
                                            </p:txEl>
                                          </p:spTgt>
                                        </p:tgtEl>
                                      </p:cBhvr>
                                      <p:to x="100000" y="80000"/>
                                    </p:animScale>
                                    <p:animScale>
                                      <p:cBhvr>
                                        <p:cTn id="67" dur="166" decel="50000">
                                          <p:stCondLst>
                                            <p:cond delay="1338"/>
                                          </p:stCondLst>
                                        </p:cTn>
                                        <p:tgtEl>
                                          <p:spTgt spid="3">
                                            <p:txEl>
                                              <p:pRg st="5" end="5"/>
                                            </p:txEl>
                                          </p:spTgt>
                                        </p:tgtEl>
                                      </p:cBhvr>
                                      <p:to x="100000" y="100000"/>
                                    </p:animScale>
                                    <p:animScale>
                                      <p:cBhvr>
                                        <p:cTn id="68" dur="26">
                                          <p:stCondLst>
                                            <p:cond delay="1642"/>
                                          </p:stCondLst>
                                        </p:cTn>
                                        <p:tgtEl>
                                          <p:spTgt spid="3">
                                            <p:txEl>
                                              <p:pRg st="5" end="5"/>
                                            </p:txEl>
                                          </p:spTgt>
                                        </p:tgtEl>
                                      </p:cBhvr>
                                      <p:to x="100000" y="90000"/>
                                    </p:animScale>
                                    <p:animScale>
                                      <p:cBhvr>
                                        <p:cTn id="69" dur="166" decel="50000">
                                          <p:stCondLst>
                                            <p:cond delay="1668"/>
                                          </p:stCondLst>
                                        </p:cTn>
                                        <p:tgtEl>
                                          <p:spTgt spid="3">
                                            <p:txEl>
                                              <p:pRg st="5" end="5"/>
                                            </p:txEl>
                                          </p:spTgt>
                                        </p:tgtEl>
                                      </p:cBhvr>
                                      <p:to x="100000" y="100000"/>
                                    </p:animScale>
                                    <p:animScale>
                                      <p:cBhvr>
                                        <p:cTn id="70" dur="26">
                                          <p:stCondLst>
                                            <p:cond delay="1808"/>
                                          </p:stCondLst>
                                        </p:cTn>
                                        <p:tgtEl>
                                          <p:spTgt spid="3">
                                            <p:txEl>
                                              <p:pRg st="5" end="5"/>
                                            </p:txEl>
                                          </p:spTgt>
                                        </p:tgtEl>
                                      </p:cBhvr>
                                      <p:to x="100000" y="95000"/>
                                    </p:animScale>
                                    <p:animScale>
                                      <p:cBhvr>
                                        <p:cTn id="71" dur="166" decel="50000">
                                          <p:stCondLst>
                                            <p:cond delay="1834"/>
                                          </p:stCondLst>
                                        </p:cTn>
                                        <p:tgtEl>
                                          <p:spTgt spid="3">
                                            <p:txEl>
                                              <p:pRg st="5" end="5"/>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وان 1"/>
          <p:cNvSpPr>
            <a:spLocks noGrp="1"/>
          </p:cNvSpPr>
          <p:nvPr>
            <p:ph sz="quarter" idx="1"/>
          </p:nvPr>
        </p:nvSpPr>
        <p:spPr>
          <a:xfrm>
            <a:off x="457200" y="1140850"/>
            <a:ext cx="8229600" cy="5024454"/>
          </a:xfrm>
        </p:spPr>
        <p:txBody>
          <a:bodyPr>
            <a:normAutofit/>
          </a:bodyPr>
          <a:lstStyle/>
          <a:p>
            <a:pPr>
              <a:buNone/>
            </a:pPr>
            <a:r>
              <a:rPr lang="ar-SA" dirty="0" smtClean="0">
                <a:solidFill>
                  <a:srgbClr val="002060"/>
                </a:solidFill>
              </a:rPr>
              <a:t>وعلى الرغم من ذلك فقد ازدهرت حركة شعرية واسعة النطاق كأثر من آثار   الدعوة.</a:t>
            </a:r>
            <a:endParaRPr lang="en-US" dirty="0" smtClean="0">
              <a:solidFill>
                <a:srgbClr val="002060"/>
              </a:solidFill>
            </a:endParaRPr>
          </a:p>
          <a:p>
            <a:pPr>
              <a:buNone/>
            </a:pPr>
            <a:r>
              <a:rPr lang="ar-SA" dirty="0" smtClean="0"/>
              <a:t>ويدخل في إطار العودة إلى الأصول نشر كتب التراث والتوسع في إنشاء المكتبات والتعليم وما إلى ذلك ، لقد انتشرت المكتبات العامة في مختلف بيئات المملكة، وتضمنت أمهات كتب التراث، وقد بلغت محفوظات إحداها وهي مكتبة عارف حكمت ( أشهر هذه المكتبات ) ما يقرب من أربعة آلاف  وخمسمائة مخطوطة، وكلها في الكتب النادرة، وفي مرحلة تالية أنشئت المكتبات في مختلف المدن فقد أنشأ الأمير مساعد بن عبد الرحمن أول مكتبة عامة بالعاصمة، وأسس مفتي الديار السعودية الشيخ محمد ابن إبراهيم المكتبة السعودية بالرياض، ثم أنشئت فيما بعد مكتبات عامة.    </a:t>
            </a:r>
            <a:endParaRPr lang="en-US" dirty="0" smtClean="0"/>
          </a:p>
          <a:p>
            <a:endParaRPr lang="ar-SA" dirty="0"/>
          </a:p>
        </p:txBody>
      </p:sp>
    </p:spTree>
  </p:cSld>
  <p:clrMapOvr>
    <a:masterClrMapping/>
  </p:clrMapOvr>
  <p:transition>
    <p:wipe dir="d"/>
    <p:sndAc>
      <p:stSnd>
        <p:snd r:embed="rId2" name="chimes.wav"/>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0" presetClass="entr" presetSubtype="0" decel="10000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p:cTn id="7" dur="1000" fill="hold"/>
                                        <p:tgtEl>
                                          <p:spTgt spid="4">
                                            <p:txEl>
                                              <p:pRg st="0" end="0"/>
                                            </p:txEl>
                                          </p:spTgt>
                                        </p:tgtEl>
                                        <p:attrNameLst>
                                          <p:attrName>ppt_w</p:attrName>
                                        </p:attrNameLst>
                                      </p:cBhvr>
                                      <p:tavLst>
                                        <p:tav tm="0">
                                          <p:val>
                                            <p:strVal val="#ppt_w+.3"/>
                                          </p:val>
                                        </p:tav>
                                        <p:tav tm="100000">
                                          <p:val>
                                            <p:strVal val="#ppt_w"/>
                                          </p:val>
                                        </p:tav>
                                      </p:tavLst>
                                    </p:anim>
                                    <p:anim calcmode="lin" valueType="num">
                                      <p:cBhvr>
                                        <p:cTn id="8" dur="1000" fill="hold"/>
                                        <p:tgtEl>
                                          <p:spTgt spid="4">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4">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4" presetClass="entr" presetSubtype="0" accel="100000" fill="hold" nodeType="clickEffect">
                                  <p:stCondLst>
                                    <p:cond delay="0"/>
                                  </p:stCondLst>
                                  <p:childTnLst>
                                    <p:set>
                                      <p:cBhvr>
                                        <p:cTn id="13" dur="1" fill="hold">
                                          <p:stCondLst>
                                            <p:cond delay="0"/>
                                          </p:stCondLst>
                                        </p:cTn>
                                        <p:tgtEl>
                                          <p:spTgt spid="4">
                                            <p:txEl>
                                              <p:pRg st="1" end="1"/>
                                            </p:txEl>
                                          </p:spTgt>
                                        </p:tgtEl>
                                        <p:attrNameLst>
                                          <p:attrName>style.visibility</p:attrName>
                                        </p:attrNameLst>
                                      </p:cBhvr>
                                      <p:to>
                                        <p:strVal val="visible"/>
                                      </p:to>
                                    </p:set>
                                    <p:anim calcmode="lin" valueType="num">
                                      <p:cBhvr>
                                        <p:cTn id="14" dur="500" fill="hold"/>
                                        <p:tgtEl>
                                          <p:spTgt spid="4">
                                            <p:txEl>
                                              <p:pRg st="1" end="1"/>
                                            </p:txEl>
                                          </p:spTgt>
                                        </p:tgtEl>
                                        <p:attrNameLst>
                                          <p:attrName>ppt_w</p:attrName>
                                        </p:attrNameLst>
                                      </p:cBhvr>
                                      <p:tavLst>
                                        <p:tav tm="0">
                                          <p:val>
                                            <p:strVal val="#ppt_w*0.05"/>
                                          </p:val>
                                        </p:tav>
                                        <p:tav tm="100000">
                                          <p:val>
                                            <p:strVal val="#ppt_w"/>
                                          </p:val>
                                        </p:tav>
                                      </p:tavLst>
                                    </p:anim>
                                    <p:anim calcmode="lin" valueType="num">
                                      <p:cBhvr>
                                        <p:cTn id="15" dur="500" fill="hold"/>
                                        <p:tgtEl>
                                          <p:spTgt spid="4">
                                            <p:txEl>
                                              <p:pRg st="1" end="1"/>
                                            </p:txEl>
                                          </p:spTgt>
                                        </p:tgtEl>
                                        <p:attrNameLst>
                                          <p:attrName>ppt_h</p:attrName>
                                        </p:attrNameLst>
                                      </p:cBhvr>
                                      <p:tavLst>
                                        <p:tav tm="0">
                                          <p:val>
                                            <p:strVal val="#ppt_h"/>
                                          </p:val>
                                        </p:tav>
                                        <p:tav tm="100000">
                                          <p:val>
                                            <p:strVal val="#ppt_h"/>
                                          </p:val>
                                        </p:tav>
                                      </p:tavLst>
                                    </p:anim>
                                    <p:anim calcmode="lin" valueType="num">
                                      <p:cBhvr>
                                        <p:cTn id="16" dur="500" fill="hold"/>
                                        <p:tgtEl>
                                          <p:spTgt spid="4">
                                            <p:txEl>
                                              <p:pRg st="1" end="1"/>
                                            </p:txEl>
                                          </p:spTgt>
                                        </p:tgtEl>
                                        <p:attrNameLst>
                                          <p:attrName>ppt_x</p:attrName>
                                        </p:attrNameLst>
                                      </p:cBhvr>
                                      <p:tavLst>
                                        <p:tav tm="0">
                                          <p:val>
                                            <p:strVal val="#ppt_x-.2"/>
                                          </p:val>
                                        </p:tav>
                                        <p:tav tm="100000">
                                          <p:val>
                                            <p:strVal val="#ppt_x"/>
                                          </p:val>
                                        </p:tav>
                                      </p:tavLst>
                                    </p:anim>
                                    <p:anim calcmode="lin" valueType="num">
                                      <p:cBhvr>
                                        <p:cTn id="17" dur="500" fill="hold"/>
                                        <p:tgtEl>
                                          <p:spTgt spid="4">
                                            <p:txEl>
                                              <p:pRg st="1" end="1"/>
                                            </p:txEl>
                                          </p:spTgt>
                                        </p:tgtEl>
                                        <p:attrNameLst>
                                          <p:attrName>ppt_y</p:attrName>
                                        </p:attrNameLst>
                                      </p:cBhvr>
                                      <p:tavLst>
                                        <p:tav tm="0">
                                          <p:val>
                                            <p:strVal val="#ppt_y"/>
                                          </p:val>
                                        </p:tav>
                                        <p:tav tm="100000">
                                          <p:val>
                                            <p:strVal val="#ppt_y"/>
                                          </p:val>
                                        </p:tav>
                                      </p:tavLst>
                                    </p:anim>
                                    <p:animEffect transition="in" filter="fade">
                                      <p:cBhvr>
                                        <p:cTn id="18" dur="5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152400"/>
            <a:ext cx="8229600" cy="1062022"/>
          </a:xfrm>
        </p:spPr>
        <p:txBody>
          <a:bodyPr/>
          <a:lstStyle/>
          <a:p>
            <a:pPr algn="ctr"/>
            <a:r>
              <a:rPr lang="ar-SA" dirty="0" smtClean="0">
                <a:solidFill>
                  <a:schemeClr val="bg1"/>
                </a:solidFill>
              </a:rPr>
              <a:t>ثانياً : التماس الحضاري والثقافي </a:t>
            </a:r>
            <a:endParaRPr lang="ar-SA" dirty="0">
              <a:solidFill>
                <a:schemeClr val="bg1"/>
              </a:solidFill>
            </a:endParaRPr>
          </a:p>
        </p:txBody>
      </p:sp>
      <p:sp>
        <p:nvSpPr>
          <p:cNvPr id="3" name="عنصر نائب للمحتوى 2"/>
          <p:cNvSpPr>
            <a:spLocks noGrp="1"/>
          </p:cNvSpPr>
          <p:nvPr>
            <p:ph sz="quarter" idx="1"/>
          </p:nvPr>
        </p:nvSpPr>
        <p:spPr>
          <a:xfrm>
            <a:off x="457200" y="1214422"/>
            <a:ext cx="8229600" cy="5643578"/>
          </a:xfrm>
        </p:spPr>
        <p:txBody>
          <a:bodyPr>
            <a:normAutofit fontScale="92500" lnSpcReduction="20000"/>
          </a:bodyPr>
          <a:lstStyle/>
          <a:p>
            <a:pPr>
              <a:buNone/>
            </a:pPr>
            <a:r>
              <a:rPr lang="ar-SA" sz="3000" dirty="0" smtClean="0"/>
              <a:t>التماس  الحضاري والثقافي : </a:t>
            </a:r>
            <a:endParaRPr lang="en-US" sz="3000" dirty="0" smtClean="0"/>
          </a:p>
          <a:p>
            <a:pPr>
              <a:buNone/>
            </a:pPr>
            <a:r>
              <a:rPr lang="ar-SA" dirty="0" smtClean="0">
                <a:solidFill>
                  <a:schemeClr val="accent6">
                    <a:lumMod val="50000"/>
                  </a:schemeClr>
                </a:solidFill>
              </a:rPr>
              <a:t>* هو </a:t>
            </a:r>
            <a:r>
              <a:rPr lang="ar-SA" dirty="0" err="1" smtClean="0">
                <a:solidFill>
                  <a:schemeClr val="accent6">
                    <a:lumMod val="50000"/>
                  </a:schemeClr>
                </a:solidFill>
              </a:rPr>
              <a:t>التثاقف</a:t>
            </a:r>
            <a:r>
              <a:rPr lang="ar-SA" dirty="0" smtClean="0">
                <a:solidFill>
                  <a:schemeClr val="accent6">
                    <a:lumMod val="50000"/>
                  </a:schemeClr>
                </a:solidFill>
              </a:rPr>
              <a:t> أي التبادل الثقافي بين الشعوب وليس من شك  أن ذلك قد نهض بدور متميز في نهضة الأدب السعودي بعامة والأدب السعودي بخاصة .</a:t>
            </a:r>
          </a:p>
          <a:p>
            <a:pPr>
              <a:buNone/>
            </a:pPr>
            <a:endParaRPr lang="en-US" dirty="0" smtClean="0">
              <a:solidFill>
                <a:schemeClr val="bg1"/>
              </a:solidFill>
            </a:endParaRPr>
          </a:p>
          <a:p>
            <a:pPr>
              <a:buNone/>
            </a:pPr>
            <a:r>
              <a:rPr lang="ar-SA" sz="3000" dirty="0" smtClean="0">
                <a:solidFill>
                  <a:schemeClr val="bg1"/>
                </a:solidFill>
              </a:rPr>
              <a:t>* وللتماس الثقافي  أشكال مختلفة منها:  </a:t>
            </a:r>
            <a:endParaRPr lang="en-US" sz="3000" dirty="0" smtClean="0">
              <a:solidFill>
                <a:schemeClr val="bg1"/>
              </a:solidFill>
            </a:endParaRPr>
          </a:p>
          <a:p>
            <a:pPr>
              <a:buNone/>
            </a:pPr>
            <a:r>
              <a:rPr lang="ar-SA" dirty="0" smtClean="0">
                <a:solidFill>
                  <a:schemeClr val="accent6">
                    <a:lumMod val="50000"/>
                  </a:schemeClr>
                </a:solidFill>
              </a:rPr>
              <a:t>1-  إرسال البعثات  العلمية في جامعات مصر وبيروت وأوروبا وأمريكا وقد عاد </a:t>
            </a:r>
            <a:r>
              <a:rPr lang="ar-SA" dirty="0" err="1" smtClean="0">
                <a:solidFill>
                  <a:schemeClr val="accent6">
                    <a:lumMod val="50000"/>
                  </a:schemeClr>
                </a:solidFill>
              </a:rPr>
              <a:t>المبتعوثون</a:t>
            </a:r>
            <a:r>
              <a:rPr lang="ar-SA" dirty="0" smtClean="0">
                <a:solidFill>
                  <a:schemeClr val="accent6">
                    <a:lumMod val="50000"/>
                  </a:schemeClr>
                </a:solidFill>
              </a:rPr>
              <a:t> ليحدثوا </a:t>
            </a:r>
            <a:r>
              <a:rPr lang="ar-SA" dirty="0" err="1" smtClean="0">
                <a:solidFill>
                  <a:schemeClr val="accent6">
                    <a:lumMod val="50000"/>
                  </a:schemeClr>
                </a:solidFill>
              </a:rPr>
              <a:t>أثرأً</a:t>
            </a:r>
            <a:r>
              <a:rPr lang="ar-SA" dirty="0" smtClean="0">
                <a:solidFill>
                  <a:schemeClr val="accent6">
                    <a:lumMod val="50000"/>
                  </a:schemeClr>
                </a:solidFill>
              </a:rPr>
              <a:t> ملموساً في مختلف المجالات فكان تأسيس جامعة الرياض(الملك سعود حالياً) ولم تتوقف البعثات في مختلف المراحل الأمر الذي أدى إلى إحداث نهضة أدبية واسعة النطاق فانتشرت الطرائق الجدية في الصياغة والتشكيل الفني وفي النقد الأدبي ترجمت العديد من الكتب ولكن أثر البعثات  يبدو جلياً وواضحاً  في مجالي التعليم والتربية من ناحية والإبداع الأدبي من ناحية أخرى.</a:t>
            </a:r>
            <a:endParaRPr lang="en-US" dirty="0" smtClean="0">
              <a:solidFill>
                <a:schemeClr val="accent6">
                  <a:lumMod val="50000"/>
                </a:schemeClr>
              </a:solidFill>
            </a:endParaRPr>
          </a:p>
          <a:p>
            <a:pPr>
              <a:buNone/>
            </a:pPr>
            <a:r>
              <a:rPr lang="ar-SA" dirty="0" smtClean="0">
                <a:solidFill>
                  <a:schemeClr val="accent6">
                    <a:lumMod val="50000"/>
                  </a:schemeClr>
                </a:solidFill>
              </a:rPr>
              <a:t>2-  وصول كثير من الكتب الأدبية والفلسفية  المترجمة من مصر إلى مدن الحجاز.</a:t>
            </a:r>
            <a:endParaRPr lang="en-US" dirty="0" smtClean="0">
              <a:solidFill>
                <a:schemeClr val="accent6">
                  <a:lumMod val="50000"/>
                </a:schemeClr>
              </a:solidFill>
            </a:endParaRPr>
          </a:p>
          <a:p>
            <a:pPr>
              <a:buNone/>
            </a:pPr>
            <a:r>
              <a:rPr lang="ar-SA" dirty="0" smtClean="0">
                <a:solidFill>
                  <a:schemeClr val="accent6">
                    <a:lumMod val="50000"/>
                  </a:schemeClr>
                </a:solidFill>
              </a:rPr>
              <a:t>3-دخول التقنيات الحديثة إلى مجال  الثقافة كالطباعة التي يسرت نشر الكتب بمختلف أنواعها فضلاُ  عن إدخال الصحافة  الأدبية التي عنيت بنقل الأشكال الأدبية الحديثة  جنباُ إلى جنب مع الشكل التراثي.</a:t>
            </a:r>
            <a:endParaRPr lang="en-US" dirty="0" smtClean="0">
              <a:solidFill>
                <a:schemeClr val="accent6">
                  <a:lumMod val="50000"/>
                </a:schemeClr>
              </a:solidFill>
            </a:endParaRPr>
          </a:p>
          <a:p>
            <a:endParaRPr lang="ar-SA" dirty="0"/>
          </a:p>
        </p:txBody>
      </p:sp>
    </p:spTree>
  </p:cSld>
  <p:clrMapOvr>
    <a:masterClrMapping/>
  </p:clrMapOvr>
  <p:transition>
    <p:wipe dir="d"/>
    <p:sndAc>
      <p:stSnd>
        <p:snd r:embed="rId2" name="chimes.wav"/>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1" presetClass="entr" presetSubtype="0" fill="hold" grpId="0" nodeType="clickEffect">
                                  <p:stCondLst>
                                    <p:cond delay="0"/>
                                  </p:stCondLst>
                                  <p:iterate type="lt">
                                    <p:tmPct val="10000"/>
                                  </p:iterate>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2"/>
                                        </p:tgtEl>
                                        <p:attrNameLst>
                                          <p:attrName>ppt_y</p:attrName>
                                        </p:attrNameLst>
                                      </p:cBhvr>
                                      <p:tavLst>
                                        <p:tav tm="0">
                                          <p:val>
                                            <p:strVal val="#ppt_y"/>
                                          </p:val>
                                        </p:tav>
                                        <p:tav tm="100000">
                                          <p:val>
                                            <p:strVal val="#ppt_y"/>
                                          </p:val>
                                        </p:tav>
                                      </p:tavLst>
                                    </p:anim>
                                    <p:anim calcmode="lin" valueType="num">
                                      <p:cBhvr>
                                        <p:cTn id="9" dur="500" fill="hold"/>
                                        <p:tgtEl>
                                          <p:spTgt spid="2"/>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2"/>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2"/>
                                        </p:tgtEl>
                                      </p:cBhvr>
                                    </p:animEffect>
                                  </p:childTnLst>
                                </p:cTn>
                              </p:par>
                            </p:childTnLst>
                          </p:cTn>
                        </p:par>
                      </p:childTnLst>
                    </p:cTn>
                  </p:par>
                  <p:par>
                    <p:cTn id="12" fill="hold">
                      <p:stCondLst>
                        <p:cond delay="indefinite"/>
                      </p:stCondLst>
                      <p:childTnLst>
                        <p:par>
                          <p:cTn id="13" fill="hold">
                            <p:stCondLst>
                              <p:cond delay="0"/>
                            </p:stCondLst>
                            <p:childTnLst>
                              <p:par>
                                <p:cTn id="14" presetID="37" presetClass="entr" presetSubtype="0" fill="hold" nodeType="clickEffect">
                                  <p:stCondLst>
                                    <p:cond delay="0"/>
                                  </p:stCondLst>
                                  <p:childTnLst>
                                    <p:set>
                                      <p:cBhvr>
                                        <p:cTn id="15" dur="1" fill="hold">
                                          <p:stCondLst>
                                            <p:cond delay="0"/>
                                          </p:stCondLst>
                                        </p:cTn>
                                        <p:tgtEl>
                                          <p:spTgt spid="3">
                                            <p:txEl>
                                              <p:pRg st="0" end="0"/>
                                            </p:txEl>
                                          </p:spTgt>
                                        </p:tgtEl>
                                        <p:attrNameLst>
                                          <p:attrName>style.visibility</p:attrName>
                                        </p:attrNameLst>
                                      </p:cBhvr>
                                      <p:to>
                                        <p:strVal val="visible"/>
                                      </p:to>
                                    </p:set>
                                    <p:animEffect transition="in" filter="fade">
                                      <p:cBhvr>
                                        <p:cTn id="16" dur="1000"/>
                                        <p:tgtEl>
                                          <p:spTgt spid="3">
                                            <p:txEl>
                                              <p:pRg st="0" end="0"/>
                                            </p:txEl>
                                          </p:spTgt>
                                        </p:tgtEl>
                                      </p:cBhvr>
                                    </p:animEffect>
                                    <p:anim calcmode="lin" valueType="num">
                                      <p:cBhvr>
                                        <p:cTn id="17"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8" dur="900" decel="100000" fill="hold"/>
                                        <p:tgtEl>
                                          <p:spTgt spid="3">
                                            <p:txEl>
                                              <p:pRg st="0" end="0"/>
                                            </p:txEl>
                                          </p:spTgt>
                                        </p:tgtEl>
                                        <p:attrNameLst>
                                          <p:attrName>ppt_y</p:attrName>
                                        </p:attrNameLst>
                                      </p:cBhvr>
                                      <p:tavLst>
                                        <p:tav tm="0">
                                          <p:val>
                                            <p:strVal val="#ppt_y+1"/>
                                          </p:val>
                                        </p:tav>
                                        <p:tav tm="100000">
                                          <p:val>
                                            <p:strVal val="#ppt_y-.03"/>
                                          </p:val>
                                        </p:tav>
                                      </p:tavLst>
                                    </p:anim>
                                    <p:anim calcmode="lin" valueType="num">
                                      <p:cBhvr>
                                        <p:cTn id="19" dur="100" accel="100000" fill="hold">
                                          <p:stCondLst>
                                            <p:cond delay="900"/>
                                          </p:stCondLst>
                                        </p:cTn>
                                        <p:tgtEl>
                                          <p:spTgt spid="3">
                                            <p:txEl>
                                              <p:pRg st="0" end="0"/>
                                            </p:txEl>
                                          </p:spTgt>
                                        </p:tgtEl>
                                        <p:attrNameLst>
                                          <p:attrName>ppt_y</p:attrName>
                                        </p:attrNameLst>
                                      </p:cBhvr>
                                      <p:tavLst>
                                        <p:tav tm="0">
                                          <p:val>
                                            <p:strVal val="#ppt_y-.03"/>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37" presetClass="entr" presetSubtype="0" fill="hold" nodeType="clickEffect">
                                  <p:stCondLst>
                                    <p:cond delay="0"/>
                                  </p:stCondLst>
                                  <p:childTnLst>
                                    <p:set>
                                      <p:cBhvr>
                                        <p:cTn id="23" dur="1" fill="hold">
                                          <p:stCondLst>
                                            <p:cond delay="0"/>
                                          </p:stCondLst>
                                        </p:cTn>
                                        <p:tgtEl>
                                          <p:spTgt spid="3">
                                            <p:txEl>
                                              <p:pRg st="1" end="1"/>
                                            </p:txEl>
                                          </p:spTgt>
                                        </p:tgtEl>
                                        <p:attrNameLst>
                                          <p:attrName>style.visibility</p:attrName>
                                        </p:attrNameLst>
                                      </p:cBhvr>
                                      <p:to>
                                        <p:strVal val="visible"/>
                                      </p:to>
                                    </p:set>
                                    <p:animEffect transition="in" filter="fade">
                                      <p:cBhvr>
                                        <p:cTn id="24" dur="1000"/>
                                        <p:tgtEl>
                                          <p:spTgt spid="3">
                                            <p:txEl>
                                              <p:pRg st="1" end="1"/>
                                            </p:txEl>
                                          </p:spTgt>
                                        </p:tgtEl>
                                      </p:cBhvr>
                                    </p:animEffect>
                                    <p:anim calcmode="lin" valueType="num">
                                      <p:cBhvr>
                                        <p:cTn id="2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6" dur="900" decel="100000" fill="hold"/>
                                        <p:tgtEl>
                                          <p:spTgt spid="3">
                                            <p:txEl>
                                              <p:pRg st="1" end="1"/>
                                            </p:txEl>
                                          </p:spTgt>
                                        </p:tgtEl>
                                        <p:attrNameLst>
                                          <p:attrName>ppt_y</p:attrName>
                                        </p:attrNameLst>
                                      </p:cBhvr>
                                      <p:tavLst>
                                        <p:tav tm="0">
                                          <p:val>
                                            <p:strVal val="#ppt_y+1"/>
                                          </p:val>
                                        </p:tav>
                                        <p:tav tm="100000">
                                          <p:val>
                                            <p:strVal val="#ppt_y-.03"/>
                                          </p:val>
                                        </p:tav>
                                      </p:tavLst>
                                    </p:anim>
                                    <p:anim calcmode="lin" valueType="num">
                                      <p:cBhvr>
                                        <p:cTn id="27" dur="100" accel="100000" fill="hold">
                                          <p:stCondLst>
                                            <p:cond delay="900"/>
                                          </p:stCondLst>
                                        </p:cTn>
                                        <p:tgtEl>
                                          <p:spTgt spid="3">
                                            <p:txEl>
                                              <p:pRg st="1" end="1"/>
                                            </p:txEl>
                                          </p:spTgt>
                                        </p:tgtEl>
                                        <p:attrNameLst>
                                          <p:attrName>ppt_y</p:attrName>
                                        </p:attrNameLst>
                                      </p:cBhvr>
                                      <p:tavLst>
                                        <p:tav tm="0">
                                          <p:val>
                                            <p:strVal val="#ppt_y-.03"/>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41" presetClass="entr" presetSubtype="0" fill="hold" nodeType="clickEffect">
                                  <p:stCondLst>
                                    <p:cond delay="0"/>
                                  </p:stCondLst>
                                  <p:iterate type="lt">
                                    <p:tmPct val="10000"/>
                                  </p:iterate>
                                  <p:childTnLst>
                                    <p:set>
                                      <p:cBhvr>
                                        <p:cTn id="31" dur="1" fill="hold">
                                          <p:stCondLst>
                                            <p:cond delay="0"/>
                                          </p:stCondLst>
                                        </p:cTn>
                                        <p:tgtEl>
                                          <p:spTgt spid="3">
                                            <p:txEl>
                                              <p:pRg st="3" end="3"/>
                                            </p:txEl>
                                          </p:spTgt>
                                        </p:tgtEl>
                                        <p:attrNameLst>
                                          <p:attrName>style.visibility</p:attrName>
                                        </p:attrNameLst>
                                      </p:cBhvr>
                                      <p:to>
                                        <p:strVal val="visible"/>
                                      </p:to>
                                    </p:set>
                                    <p:anim calcmode="lin" valueType="num">
                                      <p:cBhvr>
                                        <p:cTn id="32" dur="500" fill="hold"/>
                                        <p:tgtEl>
                                          <p:spTgt spid="3">
                                            <p:txEl>
                                              <p:pRg st="3" end="3"/>
                                            </p:txEl>
                                          </p:spTgt>
                                        </p:tgtEl>
                                        <p:attrNameLst>
                                          <p:attrName>ppt_x</p:attrName>
                                        </p:attrNameLst>
                                      </p:cBhvr>
                                      <p:tavLst>
                                        <p:tav tm="0">
                                          <p:val>
                                            <p:strVal val="#ppt_x"/>
                                          </p:val>
                                        </p:tav>
                                        <p:tav tm="50000">
                                          <p:val>
                                            <p:strVal val="#ppt_x+.1"/>
                                          </p:val>
                                        </p:tav>
                                        <p:tav tm="100000">
                                          <p:val>
                                            <p:strVal val="#ppt_x"/>
                                          </p:val>
                                        </p:tav>
                                      </p:tavLst>
                                    </p:anim>
                                    <p:anim calcmode="lin" valueType="num">
                                      <p:cBhvr>
                                        <p:cTn id="33" dur="500" fill="hold"/>
                                        <p:tgtEl>
                                          <p:spTgt spid="3">
                                            <p:txEl>
                                              <p:pRg st="3" end="3"/>
                                            </p:txEl>
                                          </p:spTgt>
                                        </p:tgtEl>
                                        <p:attrNameLst>
                                          <p:attrName>ppt_y</p:attrName>
                                        </p:attrNameLst>
                                      </p:cBhvr>
                                      <p:tavLst>
                                        <p:tav tm="0">
                                          <p:val>
                                            <p:strVal val="#ppt_y"/>
                                          </p:val>
                                        </p:tav>
                                        <p:tav tm="100000">
                                          <p:val>
                                            <p:strVal val="#ppt_y"/>
                                          </p:val>
                                        </p:tav>
                                      </p:tavLst>
                                    </p:anim>
                                    <p:anim calcmode="lin" valueType="num">
                                      <p:cBhvr>
                                        <p:cTn id="34" dur="500" fill="hold"/>
                                        <p:tgtEl>
                                          <p:spTgt spid="3">
                                            <p:txEl>
                                              <p:pRg st="3" end="3"/>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35" dur="500" fill="hold"/>
                                        <p:tgtEl>
                                          <p:spTgt spid="3">
                                            <p:txEl>
                                              <p:pRg st="3" end="3"/>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36" dur="500" tmFilter="0,0; .5, 1; 1, 1"/>
                                        <p:tgtEl>
                                          <p:spTgt spid="3">
                                            <p:txEl>
                                              <p:pRg st="3" end="3"/>
                                            </p:txEl>
                                          </p:spTgt>
                                        </p:tgtEl>
                                      </p:cBhvr>
                                    </p:animEffect>
                                  </p:childTnLst>
                                </p:cTn>
                              </p:par>
                            </p:childTnLst>
                          </p:cTn>
                        </p:par>
                      </p:childTnLst>
                    </p:cTn>
                  </p:par>
                  <p:par>
                    <p:cTn id="37" fill="hold">
                      <p:stCondLst>
                        <p:cond delay="indefinite"/>
                      </p:stCondLst>
                      <p:childTnLst>
                        <p:par>
                          <p:cTn id="38" fill="hold">
                            <p:stCondLst>
                              <p:cond delay="0"/>
                            </p:stCondLst>
                            <p:childTnLst>
                              <p:par>
                                <p:cTn id="39" presetID="34" presetClass="entr" presetSubtype="0" fill="hold" nodeType="clickEffect">
                                  <p:stCondLst>
                                    <p:cond delay="0"/>
                                  </p:stCondLst>
                                  <p:childTnLst>
                                    <p:set>
                                      <p:cBhvr>
                                        <p:cTn id="40" dur="1" fill="hold">
                                          <p:stCondLst>
                                            <p:cond delay="0"/>
                                          </p:stCondLst>
                                        </p:cTn>
                                        <p:tgtEl>
                                          <p:spTgt spid="3">
                                            <p:txEl>
                                              <p:pRg st="4" end="4"/>
                                            </p:txEl>
                                          </p:spTgt>
                                        </p:tgtEl>
                                        <p:attrNameLst>
                                          <p:attrName>style.visibility</p:attrName>
                                        </p:attrNameLst>
                                      </p:cBhvr>
                                      <p:to>
                                        <p:strVal val="visible"/>
                                      </p:to>
                                    </p:set>
                                    <p:anim from="(-#ppt_w/2)" to="(#ppt_x)" calcmode="lin" valueType="num">
                                      <p:cBhvr>
                                        <p:cTn id="41" dur="600" fill="hold">
                                          <p:stCondLst>
                                            <p:cond delay="0"/>
                                          </p:stCondLst>
                                        </p:cTn>
                                        <p:tgtEl>
                                          <p:spTgt spid="3">
                                            <p:txEl>
                                              <p:pRg st="4" end="4"/>
                                            </p:txEl>
                                          </p:spTgt>
                                        </p:tgtEl>
                                        <p:attrNameLst>
                                          <p:attrName>ppt_x</p:attrName>
                                        </p:attrNameLst>
                                      </p:cBhvr>
                                    </p:anim>
                                    <p:anim from="0" to="-1.0" calcmode="lin" valueType="num">
                                      <p:cBhvr>
                                        <p:cTn id="42" dur="200" decel="50000" autoRev="1" fill="hold">
                                          <p:stCondLst>
                                            <p:cond delay="600"/>
                                          </p:stCondLst>
                                        </p:cTn>
                                        <p:tgtEl>
                                          <p:spTgt spid="3">
                                            <p:txEl>
                                              <p:pRg st="4" end="4"/>
                                            </p:txEl>
                                          </p:spTgt>
                                        </p:tgtEl>
                                        <p:attrNameLst>
                                          <p:attrName>xshear</p:attrName>
                                        </p:attrNameLst>
                                      </p:cBhvr>
                                    </p:anim>
                                    <p:animScale>
                                      <p:cBhvr>
                                        <p:cTn id="43" dur="200" decel="100000" autoRev="1" fill="hold">
                                          <p:stCondLst>
                                            <p:cond delay="600"/>
                                          </p:stCondLst>
                                        </p:cTn>
                                        <p:tgtEl>
                                          <p:spTgt spid="3">
                                            <p:txEl>
                                              <p:pRg st="4" end="4"/>
                                            </p:txEl>
                                          </p:spTgt>
                                        </p:tgtEl>
                                      </p:cBhvr>
                                      <p:from x="100000" y="100000"/>
                                      <p:to x="80000" y="100000"/>
                                    </p:animScale>
                                    <p:anim by="(#ppt_h/3+#ppt_w*0.1)" calcmode="lin" valueType="num">
                                      <p:cBhvr additive="sum">
                                        <p:cTn id="44" dur="200" decel="100000" autoRev="1" fill="hold">
                                          <p:stCondLst>
                                            <p:cond delay="600"/>
                                          </p:stCondLst>
                                        </p:cTn>
                                        <p:tgtEl>
                                          <p:spTgt spid="3">
                                            <p:txEl>
                                              <p:pRg st="4" end="4"/>
                                            </p:txEl>
                                          </p:spTgt>
                                        </p:tgtEl>
                                        <p:attrNameLst>
                                          <p:attrName>ppt_x</p:attrName>
                                        </p:attrNameLst>
                                      </p:cBhvr>
                                    </p:anim>
                                  </p:childTnLst>
                                </p:cTn>
                              </p:par>
                            </p:childTnLst>
                          </p:cTn>
                        </p:par>
                      </p:childTnLst>
                    </p:cTn>
                  </p:par>
                  <p:par>
                    <p:cTn id="45" fill="hold">
                      <p:stCondLst>
                        <p:cond delay="indefinite"/>
                      </p:stCondLst>
                      <p:childTnLst>
                        <p:par>
                          <p:cTn id="46" fill="hold">
                            <p:stCondLst>
                              <p:cond delay="0"/>
                            </p:stCondLst>
                            <p:childTnLst>
                              <p:par>
                                <p:cTn id="47" presetID="34" presetClass="entr" presetSubtype="0" fill="hold" nodeType="clickEffect">
                                  <p:stCondLst>
                                    <p:cond delay="0"/>
                                  </p:stCondLst>
                                  <p:childTnLst>
                                    <p:set>
                                      <p:cBhvr>
                                        <p:cTn id="48" dur="1" fill="hold">
                                          <p:stCondLst>
                                            <p:cond delay="0"/>
                                          </p:stCondLst>
                                        </p:cTn>
                                        <p:tgtEl>
                                          <p:spTgt spid="3">
                                            <p:txEl>
                                              <p:pRg st="5" end="5"/>
                                            </p:txEl>
                                          </p:spTgt>
                                        </p:tgtEl>
                                        <p:attrNameLst>
                                          <p:attrName>style.visibility</p:attrName>
                                        </p:attrNameLst>
                                      </p:cBhvr>
                                      <p:to>
                                        <p:strVal val="visible"/>
                                      </p:to>
                                    </p:set>
                                    <p:anim from="(-#ppt_w/2)" to="(#ppt_x)" calcmode="lin" valueType="num">
                                      <p:cBhvr>
                                        <p:cTn id="49" dur="600" fill="hold">
                                          <p:stCondLst>
                                            <p:cond delay="0"/>
                                          </p:stCondLst>
                                        </p:cTn>
                                        <p:tgtEl>
                                          <p:spTgt spid="3">
                                            <p:txEl>
                                              <p:pRg st="5" end="5"/>
                                            </p:txEl>
                                          </p:spTgt>
                                        </p:tgtEl>
                                        <p:attrNameLst>
                                          <p:attrName>ppt_x</p:attrName>
                                        </p:attrNameLst>
                                      </p:cBhvr>
                                    </p:anim>
                                    <p:anim from="0" to="-1.0" calcmode="lin" valueType="num">
                                      <p:cBhvr>
                                        <p:cTn id="50" dur="200" decel="50000" autoRev="1" fill="hold">
                                          <p:stCondLst>
                                            <p:cond delay="600"/>
                                          </p:stCondLst>
                                        </p:cTn>
                                        <p:tgtEl>
                                          <p:spTgt spid="3">
                                            <p:txEl>
                                              <p:pRg st="5" end="5"/>
                                            </p:txEl>
                                          </p:spTgt>
                                        </p:tgtEl>
                                        <p:attrNameLst>
                                          <p:attrName>xshear</p:attrName>
                                        </p:attrNameLst>
                                      </p:cBhvr>
                                    </p:anim>
                                    <p:animScale>
                                      <p:cBhvr>
                                        <p:cTn id="51" dur="200" decel="100000" autoRev="1" fill="hold">
                                          <p:stCondLst>
                                            <p:cond delay="600"/>
                                          </p:stCondLst>
                                        </p:cTn>
                                        <p:tgtEl>
                                          <p:spTgt spid="3">
                                            <p:txEl>
                                              <p:pRg st="5" end="5"/>
                                            </p:txEl>
                                          </p:spTgt>
                                        </p:tgtEl>
                                      </p:cBhvr>
                                      <p:from x="100000" y="100000"/>
                                      <p:to x="80000" y="100000"/>
                                    </p:animScale>
                                    <p:anim by="(#ppt_h/3+#ppt_w*0.1)" calcmode="lin" valueType="num">
                                      <p:cBhvr additive="sum">
                                        <p:cTn id="52" dur="200" decel="100000" autoRev="1" fill="hold">
                                          <p:stCondLst>
                                            <p:cond delay="600"/>
                                          </p:stCondLst>
                                        </p:cTn>
                                        <p:tgtEl>
                                          <p:spTgt spid="3">
                                            <p:txEl>
                                              <p:pRg st="5" end="5"/>
                                            </p:txEl>
                                          </p:spTgt>
                                        </p:tgtEl>
                                        <p:attrNameLst>
                                          <p:attrName>ppt_x</p:attrName>
                                        </p:attrNameLst>
                                      </p:cBhvr>
                                    </p:anim>
                                  </p:childTnLst>
                                </p:cTn>
                              </p:par>
                            </p:childTnLst>
                          </p:cTn>
                        </p:par>
                      </p:childTnLst>
                    </p:cTn>
                  </p:par>
                  <p:par>
                    <p:cTn id="53" fill="hold">
                      <p:stCondLst>
                        <p:cond delay="indefinite"/>
                      </p:stCondLst>
                      <p:childTnLst>
                        <p:par>
                          <p:cTn id="54" fill="hold">
                            <p:stCondLst>
                              <p:cond delay="0"/>
                            </p:stCondLst>
                            <p:childTnLst>
                              <p:par>
                                <p:cTn id="55" presetID="34" presetClass="entr" presetSubtype="0" fill="hold" nodeType="clickEffect">
                                  <p:stCondLst>
                                    <p:cond delay="0"/>
                                  </p:stCondLst>
                                  <p:childTnLst>
                                    <p:set>
                                      <p:cBhvr>
                                        <p:cTn id="56" dur="1" fill="hold">
                                          <p:stCondLst>
                                            <p:cond delay="0"/>
                                          </p:stCondLst>
                                        </p:cTn>
                                        <p:tgtEl>
                                          <p:spTgt spid="3">
                                            <p:txEl>
                                              <p:pRg st="6" end="6"/>
                                            </p:txEl>
                                          </p:spTgt>
                                        </p:tgtEl>
                                        <p:attrNameLst>
                                          <p:attrName>style.visibility</p:attrName>
                                        </p:attrNameLst>
                                      </p:cBhvr>
                                      <p:to>
                                        <p:strVal val="visible"/>
                                      </p:to>
                                    </p:set>
                                    <p:anim from="(-#ppt_w/2)" to="(#ppt_x)" calcmode="lin" valueType="num">
                                      <p:cBhvr>
                                        <p:cTn id="57" dur="600" fill="hold">
                                          <p:stCondLst>
                                            <p:cond delay="0"/>
                                          </p:stCondLst>
                                        </p:cTn>
                                        <p:tgtEl>
                                          <p:spTgt spid="3">
                                            <p:txEl>
                                              <p:pRg st="6" end="6"/>
                                            </p:txEl>
                                          </p:spTgt>
                                        </p:tgtEl>
                                        <p:attrNameLst>
                                          <p:attrName>ppt_x</p:attrName>
                                        </p:attrNameLst>
                                      </p:cBhvr>
                                    </p:anim>
                                    <p:anim from="0" to="-1.0" calcmode="lin" valueType="num">
                                      <p:cBhvr>
                                        <p:cTn id="58" dur="200" decel="50000" autoRev="1" fill="hold">
                                          <p:stCondLst>
                                            <p:cond delay="600"/>
                                          </p:stCondLst>
                                        </p:cTn>
                                        <p:tgtEl>
                                          <p:spTgt spid="3">
                                            <p:txEl>
                                              <p:pRg st="6" end="6"/>
                                            </p:txEl>
                                          </p:spTgt>
                                        </p:tgtEl>
                                        <p:attrNameLst>
                                          <p:attrName>xshear</p:attrName>
                                        </p:attrNameLst>
                                      </p:cBhvr>
                                    </p:anim>
                                    <p:animScale>
                                      <p:cBhvr>
                                        <p:cTn id="59" dur="200" decel="100000" autoRev="1" fill="hold">
                                          <p:stCondLst>
                                            <p:cond delay="600"/>
                                          </p:stCondLst>
                                        </p:cTn>
                                        <p:tgtEl>
                                          <p:spTgt spid="3">
                                            <p:txEl>
                                              <p:pRg st="6" end="6"/>
                                            </p:txEl>
                                          </p:spTgt>
                                        </p:tgtEl>
                                      </p:cBhvr>
                                      <p:from x="100000" y="100000"/>
                                      <p:to x="80000" y="100000"/>
                                    </p:animScale>
                                    <p:anim by="(#ppt_h/3+#ppt_w*0.1)" calcmode="lin" valueType="num">
                                      <p:cBhvr additive="sum">
                                        <p:cTn id="60" dur="200" decel="100000" autoRev="1" fill="hold">
                                          <p:stCondLst>
                                            <p:cond delay="600"/>
                                          </p:stCondLst>
                                        </p:cTn>
                                        <p:tgtEl>
                                          <p:spTgt spid="3">
                                            <p:txEl>
                                              <p:pRg st="6" end="6"/>
                                            </p:txEl>
                                          </p:spTgt>
                                        </p:tgtEl>
                                        <p:attrNameLst>
                                          <p:attrName>ppt_x</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sz="quarter" idx="1"/>
          </p:nvPr>
        </p:nvSpPr>
        <p:spPr>
          <a:xfrm>
            <a:off x="457200" y="2000240"/>
            <a:ext cx="8229600" cy="4095760"/>
          </a:xfrm>
        </p:spPr>
        <p:txBody>
          <a:bodyPr>
            <a:normAutofit/>
          </a:bodyPr>
          <a:lstStyle/>
          <a:p>
            <a:pPr>
              <a:buNone/>
            </a:pPr>
            <a:r>
              <a:rPr lang="ar-SA" dirty="0" smtClean="0">
                <a:solidFill>
                  <a:schemeClr val="accent6">
                    <a:lumMod val="50000"/>
                  </a:schemeClr>
                </a:solidFill>
              </a:rPr>
              <a:t>4-</a:t>
            </a:r>
            <a:r>
              <a:rPr lang="ar-SA" dirty="0" smtClean="0"/>
              <a:t> المؤتمرات والندوات والمهرجانات أدت إلى احتكاك ثقافي. </a:t>
            </a:r>
            <a:endParaRPr lang="en-US" dirty="0" smtClean="0"/>
          </a:p>
          <a:p>
            <a:pPr>
              <a:buNone/>
            </a:pPr>
            <a:r>
              <a:rPr lang="ar-SA" dirty="0" smtClean="0">
                <a:solidFill>
                  <a:schemeClr val="accent6">
                    <a:lumMod val="50000"/>
                  </a:schemeClr>
                </a:solidFill>
              </a:rPr>
              <a:t>5-</a:t>
            </a:r>
            <a:r>
              <a:rPr lang="ar-SA" dirty="0" smtClean="0"/>
              <a:t> استقطاب العديد  من أبرز أدباء وكتاب العالم العربي خاصة والعالم الغربي بعامة إذ أصبحت مدنها الكبرى حواضر أدبية ومنابر فكرية.</a:t>
            </a:r>
            <a:endParaRPr lang="en-US" dirty="0" smtClean="0"/>
          </a:p>
          <a:p>
            <a:pPr>
              <a:buNone/>
            </a:pPr>
            <a:r>
              <a:rPr lang="ar-SA" dirty="0" smtClean="0">
                <a:solidFill>
                  <a:schemeClr val="accent6">
                    <a:lumMod val="50000"/>
                  </a:schemeClr>
                </a:solidFill>
              </a:rPr>
              <a:t>6-</a:t>
            </a:r>
            <a:r>
              <a:rPr lang="ar-SA" dirty="0" smtClean="0"/>
              <a:t> التلفاز والمذياع من منجزات الحضارة الغربية وقد سُخرا لخدمة الثقافة أيضاُ وفيها برامج أدبية ساعدت على تطور الأدب ونشره وقد كانت الإذاعة السعودية  وكان هناك ركن ثابت في الإذاعة يسمى [عالم الأدب]  وكان بعض الأدباء يقومون بإذاعة أحاديث اجتماعية كأحاديث أدبية وتاريخية وثقافية.</a:t>
            </a:r>
            <a:endParaRPr lang="en-US" dirty="0" smtClean="0"/>
          </a:p>
          <a:p>
            <a:pPr>
              <a:buNone/>
            </a:pPr>
            <a:endParaRPr lang="ar-SA" dirty="0"/>
          </a:p>
        </p:txBody>
      </p:sp>
      <p:sp>
        <p:nvSpPr>
          <p:cNvPr id="4" name="Title 3"/>
          <p:cNvSpPr>
            <a:spLocks noGrp="1"/>
          </p:cNvSpPr>
          <p:nvPr>
            <p:ph type="title"/>
          </p:nvPr>
        </p:nvSpPr>
        <p:spPr/>
        <p:txBody>
          <a:bodyPr/>
          <a:lstStyle/>
          <a:p>
            <a:endParaRPr lang="ar-SA"/>
          </a:p>
        </p:txBody>
      </p:sp>
    </p:spTree>
  </p:cSld>
  <p:clrMapOvr>
    <a:masterClrMapping/>
  </p:clrMapOvr>
  <p:transition>
    <p:wipe dir="d"/>
    <p:sndAc>
      <p:stSnd>
        <p:snd r:embed="rId2" name="chimes.wav"/>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5"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500" decel="50000" fill="hold">
                                          <p:stCondLst>
                                            <p:cond delay="0"/>
                                          </p:stCondLst>
                                        </p:cTn>
                                        <p:tgtEl>
                                          <p:spTgt spid="3">
                                            <p:txEl>
                                              <p:pRg st="0" end="0"/>
                                            </p:txEl>
                                          </p:spTgt>
                                        </p:tgtEl>
                                        <p:attrNameLst>
                                          <p:attrName>style.rotation</p:attrName>
                                        </p:attrNameLst>
                                      </p:cBhvr>
                                      <p:tavLst>
                                        <p:tav tm="0">
                                          <p:val>
                                            <p:fltVal val="-90"/>
                                          </p:val>
                                        </p:tav>
                                        <p:tav tm="100000">
                                          <p:val>
                                            <p:fltVal val="0"/>
                                          </p:val>
                                        </p:tav>
                                      </p:tavLst>
                                    </p:anim>
                                    <p:anim calcmode="lin" valueType="num">
                                      <p:cBhvr>
                                        <p:cTn id="8" dur="500" decel="50000" fill="hold">
                                          <p:stCondLst>
                                            <p:cond delay="0"/>
                                          </p:stCondLst>
                                        </p:cTn>
                                        <p:tgtEl>
                                          <p:spTgt spid="3">
                                            <p:txEl>
                                              <p:pRg st="0" end="0"/>
                                            </p:txEl>
                                          </p:spTgt>
                                        </p:tgtEl>
                                        <p:attrNameLst>
                                          <p:attrName>ppt_w</p:attrName>
                                        </p:attrNameLst>
                                      </p:cBhvr>
                                      <p:tavLst>
                                        <p:tav tm="0">
                                          <p:val>
                                            <p:strVal val="#ppt_w"/>
                                          </p:val>
                                        </p:tav>
                                        <p:tav tm="100000">
                                          <p:val>
                                            <p:strVal val="#ppt_w*.05"/>
                                          </p:val>
                                        </p:tav>
                                      </p:tavLst>
                                    </p:anim>
                                    <p:anim calcmode="lin" valueType="num">
                                      <p:cBhvr>
                                        <p:cTn id="9" dur="500" accel="50000" fill="hold">
                                          <p:stCondLst>
                                            <p:cond delay="500"/>
                                          </p:stCondLst>
                                        </p:cTn>
                                        <p:tgtEl>
                                          <p:spTgt spid="3">
                                            <p:txEl>
                                              <p:pRg st="0" end="0"/>
                                            </p:txEl>
                                          </p:spTgt>
                                        </p:tgtEl>
                                        <p:attrNameLst>
                                          <p:attrName>ppt_w</p:attrName>
                                        </p:attrNameLst>
                                      </p:cBhvr>
                                      <p:tavLst>
                                        <p:tav tm="0">
                                          <p:val>
                                            <p:strVal val="#ppt_w*.05"/>
                                          </p:val>
                                        </p:tav>
                                        <p:tav tm="100000">
                                          <p:val>
                                            <p:strVal val="#ppt_w"/>
                                          </p:val>
                                        </p:tav>
                                      </p:tavLst>
                                    </p:anim>
                                    <p:anim calcmode="lin" valueType="num">
                                      <p:cBhvr>
                                        <p:cTn id="10" dur="1000" fill="hold"/>
                                        <p:tgtEl>
                                          <p:spTgt spid="3">
                                            <p:txEl>
                                              <p:pRg st="0" end="0"/>
                                            </p:txEl>
                                          </p:spTgt>
                                        </p:tgtEl>
                                        <p:attrNameLst>
                                          <p:attrName>ppt_h</p:attrName>
                                        </p:attrNameLst>
                                      </p:cBhvr>
                                      <p:tavLst>
                                        <p:tav tm="0">
                                          <p:val>
                                            <p:strVal val="#ppt_h"/>
                                          </p:val>
                                        </p:tav>
                                        <p:tav tm="100000">
                                          <p:val>
                                            <p:strVal val="#ppt_h"/>
                                          </p:val>
                                        </p:tav>
                                      </p:tavLst>
                                    </p:anim>
                                    <p:anim calcmode="lin" valueType="num">
                                      <p:cBhvr>
                                        <p:cTn id="11" dur="500" decel="50000" fill="hold">
                                          <p:stCondLst>
                                            <p:cond delay="0"/>
                                          </p:stCondLst>
                                        </p:cTn>
                                        <p:tgtEl>
                                          <p:spTgt spid="3">
                                            <p:txEl>
                                              <p:pRg st="0" end="0"/>
                                            </p:txEl>
                                          </p:spTgt>
                                        </p:tgtEl>
                                        <p:attrNameLst>
                                          <p:attrName>ppt_x</p:attrName>
                                        </p:attrNameLst>
                                      </p:cBhvr>
                                      <p:tavLst>
                                        <p:tav tm="0">
                                          <p:val>
                                            <p:strVal val="#ppt_x+.4"/>
                                          </p:val>
                                        </p:tav>
                                        <p:tav tm="100000">
                                          <p:val>
                                            <p:strVal val="#ppt_x"/>
                                          </p:val>
                                        </p:tav>
                                      </p:tavLst>
                                    </p:anim>
                                    <p:anim calcmode="lin" valueType="num">
                                      <p:cBhvr>
                                        <p:cTn id="12" dur="500" decel="50000" fill="hold">
                                          <p:stCondLst>
                                            <p:cond delay="0"/>
                                          </p:stCondLst>
                                        </p:cTn>
                                        <p:tgtEl>
                                          <p:spTgt spid="3">
                                            <p:txEl>
                                              <p:pRg st="0" end="0"/>
                                            </p:txEl>
                                          </p:spTgt>
                                        </p:tgtEl>
                                        <p:attrNameLst>
                                          <p:attrName>ppt_y</p:attrName>
                                        </p:attrNameLst>
                                      </p:cBhvr>
                                      <p:tavLst>
                                        <p:tav tm="0">
                                          <p:val>
                                            <p:strVal val="#ppt_y-.2"/>
                                          </p:val>
                                        </p:tav>
                                        <p:tav tm="100000">
                                          <p:val>
                                            <p:strVal val="#ppt_y+.1"/>
                                          </p:val>
                                        </p:tav>
                                      </p:tavLst>
                                    </p:anim>
                                    <p:anim calcmode="lin" valueType="num">
                                      <p:cBhvr>
                                        <p:cTn id="13" dur="500" accel="50000" fill="hold">
                                          <p:stCondLst>
                                            <p:cond delay="500"/>
                                          </p:stCondLst>
                                        </p:cTn>
                                        <p:tgtEl>
                                          <p:spTgt spid="3">
                                            <p:txEl>
                                              <p:pRg st="0" end="0"/>
                                            </p:txEl>
                                          </p:spTgt>
                                        </p:tgtEl>
                                        <p:attrNameLst>
                                          <p:attrName>ppt_y</p:attrName>
                                        </p:attrNameLst>
                                      </p:cBhvr>
                                      <p:tavLst>
                                        <p:tav tm="0">
                                          <p:val>
                                            <p:strVal val="#ppt_y+.1"/>
                                          </p:val>
                                        </p:tav>
                                        <p:tav tm="100000">
                                          <p:val>
                                            <p:strVal val="#ppt_y"/>
                                          </p:val>
                                        </p:tav>
                                      </p:tavLst>
                                    </p:anim>
                                    <p:animEffect transition="in" filter="fade">
                                      <p:cBhvr>
                                        <p:cTn id="14" dur="1000" decel="50000">
                                          <p:stCondLst>
                                            <p:cond delay="0"/>
                                          </p:stCondLst>
                                        </p:cTn>
                                        <p:tgtEl>
                                          <p:spTgt spid="3">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25" presetClass="entr" presetSubtype="0" fill="hold"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 calcmode="lin" valueType="num">
                                      <p:cBhvr>
                                        <p:cTn id="19" dur="500" decel="50000" fill="hold">
                                          <p:stCondLst>
                                            <p:cond delay="0"/>
                                          </p:stCondLst>
                                        </p:cTn>
                                        <p:tgtEl>
                                          <p:spTgt spid="3">
                                            <p:txEl>
                                              <p:pRg st="1" end="1"/>
                                            </p:txEl>
                                          </p:spTgt>
                                        </p:tgtEl>
                                        <p:attrNameLst>
                                          <p:attrName>style.rotation</p:attrName>
                                        </p:attrNameLst>
                                      </p:cBhvr>
                                      <p:tavLst>
                                        <p:tav tm="0">
                                          <p:val>
                                            <p:fltVal val="-90"/>
                                          </p:val>
                                        </p:tav>
                                        <p:tav tm="100000">
                                          <p:val>
                                            <p:fltVal val="0"/>
                                          </p:val>
                                        </p:tav>
                                      </p:tavLst>
                                    </p:anim>
                                    <p:anim calcmode="lin" valueType="num">
                                      <p:cBhvr>
                                        <p:cTn id="20" dur="500" decel="50000" fill="hold">
                                          <p:stCondLst>
                                            <p:cond delay="0"/>
                                          </p:stCondLst>
                                        </p:cTn>
                                        <p:tgtEl>
                                          <p:spTgt spid="3">
                                            <p:txEl>
                                              <p:pRg st="1" end="1"/>
                                            </p:txEl>
                                          </p:spTgt>
                                        </p:tgtEl>
                                        <p:attrNameLst>
                                          <p:attrName>ppt_w</p:attrName>
                                        </p:attrNameLst>
                                      </p:cBhvr>
                                      <p:tavLst>
                                        <p:tav tm="0">
                                          <p:val>
                                            <p:strVal val="#ppt_w"/>
                                          </p:val>
                                        </p:tav>
                                        <p:tav tm="100000">
                                          <p:val>
                                            <p:strVal val="#ppt_w*.05"/>
                                          </p:val>
                                        </p:tav>
                                      </p:tavLst>
                                    </p:anim>
                                    <p:anim calcmode="lin" valueType="num">
                                      <p:cBhvr>
                                        <p:cTn id="21" dur="500" accel="50000" fill="hold">
                                          <p:stCondLst>
                                            <p:cond delay="500"/>
                                          </p:stCondLst>
                                        </p:cTn>
                                        <p:tgtEl>
                                          <p:spTgt spid="3">
                                            <p:txEl>
                                              <p:pRg st="1" end="1"/>
                                            </p:txEl>
                                          </p:spTgt>
                                        </p:tgtEl>
                                        <p:attrNameLst>
                                          <p:attrName>ppt_w</p:attrName>
                                        </p:attrNameLst>
                                      </p:cBhvr>
                                      <p:tavLst>
                                        <p:tav tm="0">
                                          <p:val>
                                            <p:strVal val="#ppt_w*.05"/>
                                          </p:val>
                                        </p:tav>
                                        <p:tav tm="100000">
                                          <p:val>
                                            <p:strVal val="#ppt_w"/>
                                          </p:val>
                                        </p:tav>
                                      </p:tavLst>
                                    </p:anim>
                                    <p:anim calcmode="lin" valueType="num">
                                      <p:cBhvr>
                                        <p:cTn id="22" dur="1000" fill="hold"/>
                                        <p:tgtEl>
                                          <p:spTgt spid="3">
                                            <p:txEl>
                                              <p:pRg st="1" end="1"/>
                                            </p:txEl>
                                          </p:spTgt>
                                        </p:tgtEl>
                                        <p:attrNameLst>
                                          <p:attrName>ppt_h</p:attrName>
                                        </p:attrNameLst>
                                      </p:cBhvr>
                                      <p:tavLst>
                                        <p:tav tm="0">
                                          <p:val>
                                            <p:strVal val="#ppt_h"/>
                                          </p:val>
                                        </p:tav>
                                        <p:tav tm="100000">
                                          <p:val>
                                            <p:strVal val="#ppt_h"/>
                                          </p:val>
                                        </p:tav>
                                      </p:tavLst>
                                    </p:anim>
                                    <p:anim calcmode="lin" valueType="num">
                                      <p:cBhvr>
                                        <p:cTn id="23" dur="500" decel="50000" fill="hold">
                                          <p:stCondLst>
                                            <p:cond delay="0"/>
                                          </p:stCondLst>
                                        </p:cTn>
                                        <p:tgtEl>
                                          <p:spTgt spid="3">
                                            <p:txEl>
                                              <p:pRg st="1" end="1"/>
                                            </p:txEl>
                                          </p:spTgt>
                                        </p:tgtEl>
                                        <p:attrNameLst>
                                          <p:attrName>ppt_x</p:attrName>
                                        </p:attrNameLst>
                                      </p:cBhvr>
                                      <p:tavLst>
                                        <p:tav tm="0">
                                          <p:val>
                                            <p:strVal val="#ppt_x+.4"/>
                                          </p:val>
                                        </p:tav>
                                        <p:tav tm="100000">
                                          <p:val>
                                            <p:strVal val="#ppt_x"/>
                                          </p:val>
                                        </p:tav>
                                      </p:tavLst>
                                    </p:anim>
                                    <p:anim calcmode="lin" valueType="num">
                                      <p:cBhvr>
                                        <p:cTn id="24" dur="500" decel="50000" fill="hold">
                                          <p:stCondLst>
                                            <p:cond delay="0"/>
                                          </p:stCondLst>
                                        </p:cTn>
                                        <p:tgtEl>
                                          <p:spTgt spid="3">
                                            <p:txEl>
                                              <p:pRg st="1" end="1"/>
                                            </p:txEl>
                                          </p:spTgt>
                                        </p:tgtEl>
                                        <p:attrNameLst>
                                          <p:attrName>ppt_y</p:attrName>
                                        </p:attrNameLst>
                                      </p:cBhvr>
                                      <p:tavLst>
                                        <p:tav tm="0">
                                          <p:val>
                                            <p:strVal val="#ppt_y-.2"/>
                                          </p:val>
                                        </p:tav>
                                        <p:tav tm="100000">
                                          <p:val>
                                            <p:strVal val="#ppt_y+.1"/>
                                          </p:val>
                                        </p:tav>
                                      </p:tavLst>
                                    </p:anim>
                                    <p:anim calcmode="lin" valueType="num">
                                      <p:cBhvr>
                                        <p:cTn id="25" dur="500" accel="50000" fill="hold">
                                          <p:stCondLst>
                                            <p:cond delay="500"/>
                                          </p:stCondLst>
                                        </p:cTn>
                                        <p:tgtEl>
                                          <p:spTgt spid="3">
                                            <p:txEl>
                                              <p:pRg st="1" end="1"/>
                                            </p:txEl>
                                          </p:spTgt>
                                        </p:tgtEl>
                                        <p:attrNameLst>
                                          <p:attrName>ppt_y</p:attrName>
                                        </p:attrNameLst>
                                      </p:cBhvr>
                                      <p:tavLst>
                                        <p:tav tm="0">
                                          <p:val>
                                            <p:strVal val="#ppt_y+.1"/>
                                          </p:val>
                                        </p:tav>
                                        <p:tav tm="100000">
                                          <p:val>
                                            <p:strVal val="#ppt_y"/>
                                          </p:val>
                                        </p:tav>
                                      </p:tavLst>
                                    </p:anim>
                                    <p:animEffect transition="in" filter="fade">
                                      <p:cBhvr>
                                        <p:cTn id="26" dur="1000" decel="50000">
                                          <p:stCondLst>
                                            <p:cond delay="0"/>
                                          </p:stCondLst>
                                        </p:cTn>
                                        <p:tgtEl>
                                          <p:spTgt spid="3">
                                            <p:txEl>
                                              <p:pRg st="1" end="1"/>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25" presetClass="entr" presetSubtype="0" fill="hold" nodeType="clickEffect">
                                  <p:stCondLst>
                                    <p:cond delay="0"/>
                                  </p:stCondLst>
                                  <p:childTnLst>
                                    <p:set>
                                      <p:cBhvr>
                                        <p:cTn id="30" dur="1" fill="hold">
                                          <p:stCondLst>
                                            <p:cond delay="0"/>
                                          </p:stCondLst>
                                        </p:cTn>
                                        <p:tgtEl>
                                          <p:spTgt spid="3">
                                            <p:txEl>
                                              <p:pRg st="2" end="2"/>
                                            </p:txEl>
                                          </p:spTgt>
                                        </p:tgtEl>
                                        <p:attrNameLst>
                                          <p:attrName>style.visibility</p:attrName>
                                        </p:attrNameLst>
                                      </p:cBhvr>
                                      <p:to>
                                        <p:strVal val="visible"/>
                                      </p:to>
                                    </p:set>
                                    <p:anim calcmode="lin" valueType="num">
                                      <p:cBhvr>
                                        <p:cTn id="31" dur="500" decel="50000" fill="hold">
                                          <p:stCondLst>
                                            <p:cond delay="0"/>
                                          </p:stCondLst>
                                        </p:cTn>
                                        <p:tgtEl>
                                          <p:spTgt spid="3">
                                            <p:txEl>
                                              <p:pRg st="2" end="2"/>
                                            </p:txEl>
                                          </p:spTgt>
                                        </p:tgtEl>
                                        <p:attrNameLst>
                                          <p:attrName>style.rotation</p:attrName>
                                        </p:attrNameLst>
                                      </p:cBhvr>
                                      <p:tavLst>
                                        <p:tav tm="0">
                                          <p:val>
                                            <p:fltVal val="-90"/>
                                          </p:val>
                                        </p:tav>
                                        <p:tav tm="100000">
                                          <p:val>
                                            <p:fltVal val="0"/>
                                          </p:val>
                                        </p:tav>
                                      </p:tavLst>
                                    </p:anim>
                                    <p:anim calcmode="lin" valueType="num">
                                      <p:cBhvr>
                                        <p:cTn id="32" dur="500" decel="50000" fill="hold">
                                          <p:stCondLst>
                                            <p:cond delay="0"/>
                                          </p:stCondLst>
                                        </p:cTn>
                                        <p:tgtEl>
                                          <p:spTgt spid="3">
                                            <p:txEl>
                                              <p:pRg st="2" end="2"/>
                                            </p:txEl>
                                          </p:spTgt>
                                        </p:tgtEl>
                                        <p:attrNameLst>
                                          <p:attrName>ppt_w</p:attrName>
                                        </p:attrNameLst>
                                      </p:cBhvr>
                                      <p:tavLst>
                                        <p:tav tm="0">
                                          <p:val>
                                            <p:strVal val="#ppt_w"/>
                                          </p:val>
                                        </p:tav>
                                        <p:tav tm="100000">
                                          <p:val>
                                            <p:strVal val="#ppt_w*.05"/>
                                          </p:val>
                                        </p:tav>
                                      </p:tavLst>
                                    </p:anim>
                                    <p:anim calcmode="lin" valueType="num">
                                      <p:cBhvr>
                                        <p:cTn id="33" dur="500" accel="50000" fill="hold">
                                          <p:stCondLst>
                                            <p:cond delay="500"/>
                                          </p:stCondLst>
                                        </p:cTn>
                                        <p:tgtEl>
                                          <p:spTgt spid="3">
                                            <p:txEl>
                                              <p:pRg st="2" end="2"/>
                                            </p:txEl>
                                          </p:spTgt>
                                        </p:tgtEl>
                                        <p:attrNameLst>
                                          <p:attrName>ppt_w</p:attrName>
                                        </p:attrNameLst>
                                      </p:cBhvr>
                                      <p:tavLst>
                                        <p:tav tm="0">
                                          <p:val>
                                            <p:strVal val="#ppt_w*.05"/>
                                          </p:val>
                                        </p:tav>
                                        <p:tav tm="100000">
                                          <p:val>
                                            <p:strVal val="#ppt_w"/>
                                          </p:val>
                                        </p:tav>
                                      </p:tavLst>
                                    </p:anim>
                                    <p:anim calcmode="lin" valueType="num">
                                      <p:cBhvr>
                                        <p:cTn id="34" dur="1000" fill="hold"/>
                                        <p:tgtEl>
                                          <p:spTgt spid="3">
                                            <p:txEl>
                                              <p:pRg st="2" end="2"/>
                                            </p:txEl>
                                          </p:spTgt>
                                        </p:tgtEl>
                                        <p:attrNameLst>
                                          <p:attrName>ppt_h</p:attrName>
                                        </p:attrNameLst>
                                      </p:cBhvr>
                                      <p:tavLst>
                                        <p:tav tm="0">
                                          <p:val>
                                            <p:strVal val="#ppt_h"/>
                                          </p:val>
                                        </p:tav>
                                        <p:tav tm="100000">
                                          <p:val>
                                            <p:strVal val="#ppt_h"/>
                                          </p:val>
                                        </p:tav>
                                      </p:tavLst>
                                    </p:anim>
                                    <p:anim calcmode="lin" valueType="num">
                                      <p:cBhvr>
                                        <p:cTn id="35" dur="500" decel="50000" fill="hold">
                                          <p:stCondLst>
                                            <p:cond delay="0"/>
                                          </p:stCondLst>
                                        </p:cTn>
                                        <p:tgtEl>
                                          <p:spTgt spid="3">
                                            <p:txEl>
                                              <p:pRg st="2" end="2"/>
                                            </p:txEl>
                                          </p:spTgt>
                                        </p:tgtEl>
                                        <p:attrNameLst>
                                          <p:attrName>ppt_x</p:attrName>
                                        </p:attrNameLst>
                                      </p:cBhvr>
                                      <p:tavLst>
                                        <p:tav tm="0">
                                          <p:val>
                                            <p:strVal val="#ppt_x+.4"/>
                                          </p:val>
                                        </p:tav>
                                        <p:tav tm="100000">
                                          <p:val>
                                            <p:strVal val="#ppt_x"/>
                                          </p:val>
                                        </p:tav>
                                      </p:tavLst>
                                    </p:anim>
                                    <p:anim calcmode="lin" valueType="num">
                                      <p:cBhvr>
                                        <p:cTn id="36" dur="500" decel="50000" fill="hold">
                                          <p:stCondLst>
                                            <p:cond delay="0"/>
                                          </p:stCondLst>
                                        </p:cTn>
                                        <p:tgtEl>
                                          <p:spTgt spid="3">
                                            <p:txEl>
                                              <p:pRg st="2" end="2"/>
                                            </p:txEl>
                                          </p:spTgt>
                                        </p:tgtEl>
                                        <p:attrNameLst>
                                          <p:attrName>ppt_y</p:attrName>
                                        </p:attrNameLst>
                                      </p:cBhvr>
                                      <p:tavLst>
                                        <p:tav tm="0">
                                          <p:val>
                                            <p:strVal val="#ppt_y-.2"/>
                                          </p:val>
                                        </p:tav>
                                        <p:tav tm="100000">
                                          <p:val>
                                            <p:strVal val="#ppt_y+.1"/>
                                          </p:val>
                                        </p:tav>
                                      </p:tavLst>
                                    </p:anim>
                                    <p:anim calcmode="lin" valueType="num">
                                      <p:cBhvr>
                                        <p:cTn id="37" dur="500" accel="50000" fill="hold">
                                          <p:stCondLst>
                                            <p:cond delay="500"/>
                                          </p:stCondLst>
                                        </p:cTn>
                                        <p:tgtEl>
                                          <p:spTgt spid="3">
                                            <p:txEl>
                                              <p:pRg st="2" end="2"/>
                                            </p:txEl>
                                          </p:spTgt>
                                        </p:tgtEl>
                                        <p:attrNameLst>
                                          <p:attrName>ppt_y</p:attrName>
                                        </p:attrNameLst>
                                      </p:cBhvr>
                                      <p:tavLst>
                                        <p:tav tm="0">
                                          <p:val>
                                            <p:strVal val="#ppt_y+.1"/>
                                          </p:val>
                                        </p:tav>
                                        <p:tav tm="100000">
                                          <p:val>
                                            <p:strVal val="#ppt_y"/>
                                          </p:val>
                                        </p:tav>
                                      </p:tavLst>
                                    </p:anim>
                                    <p:animEffect transition="in" filter="fade">
                                      <p:cBhvr>
                                        <p:cTn id="38" dur="1000" decel="50000">
                                          <p:stCondLst>
                                            <p:cond delay="0"/>
                                          </p:stCondLst>
                                        </p:cTn>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dirty="0" err="1" smtClean="0">
                <a:solidFill>
                  <a:schemeClr val="tx1"/>
                </a:solidFill>
              </a:rPr>
              <a:t>ثالثاً  </a:t>
            </a:r>
            <a:r>
              <a:rPr lang="ar-SA" dirty="0" smtClean="0">
                <a:solidFill>
                  <a:schemeClr val="tx1"/>
                </a:solidFill>
              </a:rPr>
              <a:t>: التحول الاجتماعي </a:t>
            </a:r>
            <a:endParaRPr lang="ar-SA" dirty="0">
              <a:solidFill>
                <a:schemeClr val="tx1"/>
              </a:solidFill>
            </a:endParaRPr>
          </a:p>
        </p:txBody>
      </p:sp>
      <p:sp>
        <p:nvSpPr>
          <p:cNvPr id="3" name="عنصر نائب للمحتوى 2"/>
          <p:cNvSpPr>
            <a:spLocks noGrp="1"/>
          </p:cNvSpPr>
          <p:nvPr>
            <p:ph sz="quarter" idx="1"/>
          </p:nvPr>
        </p:nvSpPr>
        <p:spPr>
          <a:xfrm>
            <a:off x="457200" y="1524000"/>
            <a:ext cx="8229600" cy="4905396"/>
          </a:xfrm>
        </p:spPr>
        <p:txBody>
          <a:bodyPr>
            <a:normAutofit/>
          </a:bodyPr>
          <a:lstStyle/>
          <a:p>
            <a:pPr>
              <a:buNone/>
            </a:pPr>
            <a:r>
              <a:rPr lang="ar-SA" dirty="0" smtClean="0">
                <a:solidFill>
                  <a:schemeClr val="accent6">
                    <a:lumMod val="50000"/>
                  </a:schemeClr>
                </a:solidFill>
              </a:rPr>
              <a:t>ليس من شك في أن  التحول الاجتماعي الذي  أحدثه النمو الاقتصادي السريع في المملكة العربية السعودية ،حيث تم اكتشاف البترول في وقت مبكر وارتفعت  أسعاره ارتفاعاً ملموساً  في  أواسط السبعينيات الميلادية  قد مكن البلاد من تحقيق منجزات كبيره على مستوى البنية  الأساسية  والإنتاجية   والتعليمية  والثقافية  ، وقد  أدى ذلك  إلى تحول اجتماعي عميق شمل العديد من نواحي الحياة وصياغة مجتمع جديد يمتلك  أحدث المقومات الحضارية </a:t>
            </a:r>
            <a:r>
              <a:rPr lang="ar-SA" dirty="0" smtClean="0">
                <a:solidFill>
                  <a:schemeClr val="bg1"/>
                </a:solidFill>
              </a:rPr>
              <a:t>وقد  أدى التحول الاجتماعي  أيضاً إلى  بروز فنون شعبية  ونثرية  جديدة  ،فكانت القصة  الشعرية  والمسرحية  الشعرية  من بين الفنون التي  أصبح لها وجود في  الأدب العربي السعودي ولذلك وجدنا فن القصة  القصيرة أكثر الفنون شيوعاً خصوصاً في فتره ما يسمى (بمرحلة  الطفرة)ولم يكن الشعر بمنأى عن ذلك بل كان أكثر الفنون استجابة وتطورا. </a:t>
            </a:r>
            <a:endParaRPr lang="ar-SA" dirty="0">
              <a:solidFill>
                <a:schemeClr val="bg1"/>
              </a:solidFill>
            </a:endParaRPr>
          </a:p>
        </p:txBody>
      </p:sp>
    </p:spTree>
  </p:cSld>
  <p:clrMapOvr>
    <a:masterClrMapping/>
  </p:clrMapOvr>
  <p:transition>
    <p:wipe dir="d"/>
    <p:sndAc>
      <p:stSnd>
        <p:snd r:embed="rId2" name="chimes.wav"/>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770" decel="100000"/>
                                        <p:tgtEl>
                                          <p:spTgt spid="2"/>
                                        </p:tgtEl>
                                      </p:cBhvr>
                                    </p:animEffect>
                                    <p:animScale>
                                      <p:cBhvr>
                                        <p:cTn id="8" dur="770" decel="100000"/>
                                        <p:tgtEl>
                                          <p:spTgt spid="2"/>
                                        </p:tgtEl>
                                      </p:cBhvr>
                                      <p:from x="10000" y="10000"/>
                                      <p:to x="200000" y="450000"/>
                                    </p:animScale>
                                    <p:animScale>
                                      <p:cBhvr>
                                        <p:cTn id="9" dur="1230" accel="100000" fill="hold">
                                          <p:stCondLst>
                                            <p:cond delay="770"/>
                                          </p:stCondLst>
                                        </p:cTn>
                                        <p:tgtEl>
                                          <p:spTgt spid="2"/>
                                        </p:tgtEl>
                                      </p:cBhvr>
                                      <p:from x="200000" y="450000"/>
                                      <p:to x="100000" y="100000"/>
                                    </p:animScale>
                                    <p:set>
                                      <p:cBhvr>
                                        <p:cTn id="10" dur="770" fill="hold"/>
                                        <p:tgtEl>
                                          <p:spTgt spid="2"/>
                                        </p:tgtEl>
                                        <p:attrNameLst>
                                          <p:attrName>ppt_x</p:attrName>
                                        </p:attrNameLst>
                                      </p:cBhvr>
                                      <p:to>
                                        <p:strVal val="(0.5)"/>
                                      </p:to>
                                    </p:set>
                                    <p:anim from="(0.5)" to="(#ppt_x)" calcmode="lin" valueType="num">
                                      <p:cBhvr>
                                        <p:cTn id="11" dur="1230" accel="100000" fill="hold">
                                          <p:stCondLst>
                                            <p:cond delay="770"/>
                                          </p:stCondLst>
                                        </p:cTn>
                                        <p:tgtEl>
                                          <p:spTgt spid="2"/>
                                        </p:tgtEl>
                                        <p:attrNameLst>
                                          <p:attrName>ppt_x</p:attrName>
                                        </p:attrNameLst>
                                      </p:cBhvr>
                                    </p:anim>
                                    <p:set>
                                      <p:cBhvr>
                                        <p:cTn id="12" dur="770" fill="hold"/>
                                        <p:tgtEl>
                                          <p:spTgt spid="2"/>
                                        </p:tgtEl>
                                        <p:attrNameLst>
                                          <p:attrName>ppt_y</p:attrName>
                                        </p:attrNameLst>
                                      </p:cBhvr>
                                      <p:to>
                                        <p:strVal val="(#ppt_y+0.4)"/>
                                      </p:to>
                                    </p:set>
                                    <p:anim from="(#ppt_y+0.4)" to="(#ppt_y)" calcmode="lin" valueType="num">
                                      <p:cBhvr>
                                        <p:cTn id="13" dur="1230" accel="100000" fill="hold">
                                          <p:stCondLst>
                                            <p:cond delay="770"/>
                                          </p:stCondLst>
                                        </p:cTn>
                                        <p:tgtEl>
                                          <p:spTgt spid="2"/>
                                        </p:tgtEl>
                                        <p:attrNameLst>
                                          <p:attrName>ppt_y</p:attrName>
                                        </p:attrNameLst>
                                      </p:cBhvr>
                                    </p:anim>
                                  </p:childTnLst>
                                </p:cTn>
                              </p:par>
                            </p:childTnLst>
                          </p:cTn>
                        </p:par>
                      </p:childTnLst>
                    </p:cTn>
                  </p:par>
                  <p:par>
                    <p:cTn id="14" fill="hold">
                      <p:stCondLst>
                        <p:cond delay="indefinite"/>
                      </p:stCondLst>
                      <p:childTnLst>
                        <p:par>
                          <p:cTn id="15" fill="hold">
                            <p:stCondLst>
                              <p:cond delay="0"/>
                            </p:stCondLst>
                            <p:childTnLst>
                              <p:par>
                                <p:cTn id="16" presetID="25" presetClass="entr" presetSubtype="0" fill="hold" nodeType="clickEffect">
                                  <p:stCondLst>
                                    <p:cond delay="0"/>
                                  </p:stCondLst>
                                  <p:childTnLst>
                                    <p:set>
                                      <p:cBhvr>
                                        <p:cTn id="17" dur="1" fill="hold">
                                          <p:stCondLst>
                                            <p:cond delay="0"/>
                                          </p:stCondLst>
                                        </p:cTn>
                                        <p:tgtEl>
                                          <p:spTgt spid="3">
                                            <p:txEl>
                                              <p:pRg st="0" end="0"/>
                                            </p:txEl>
                                          </p:spTgt>
                                        </p:tgtEl>
                                        <p:attrNameLst>
                                          <p:attrName>style.visibility</p:attrName>
                                        </p:attrNameLst>
                                      </p:cBhvr>
                                      <p:to>
                                        <p:strVal val="visible"/>
                                      </p:to>
                                    </p:set>
                                    <p:anim calcmode="lin" valueType="num">
                                      <p:cBhvr>
                                        <p:cTn id="18" dur="500" decel="50000" fill="hold">
                                          <p:stCondLst>
                                            <p:cond delay="0"/>
                                          </p:stCondLst>
                                        </p:cTn>
                                        <p:tgtEl>
                                          <p:spTgt spid="3">
                                            <p:txEl>
                                              <p:pRg st="0" end="0"/>
                                            </p:txEl>
                                          </p:spTgt>
                                        </p:tgtEl>
                                        <p:attrNameLst>
                                          <p:attrName>style.rotation</p:attrName>
                                        </p:attrNameLst>
                                      </p:cBhvr>
                                      <p:tavLst>
                                        <p:tav tm="0">
                                          <p:val>
                                            <p:fltVal val="-90"/>
                                          </p:val>
                                        </p:tav>
                                        <p:tav tm="100000">
                                          <p:val>
                                            <p:fltVal val="0"/>
                                          </p:val>
                                        </p:tav>
                                      </p:tavLst>
                                    </p:anim>
                                    <p:anim calcmode="lin" valueType="num">
                                      <p:cBhvr>
                                        <p:cTn id="19" dur="500" decel="50000" fill="hold">
                                          <p:stCondLst>
                                            <p:cond delay="0"/>
                                          </p:stCondLst>
                                        </p:cTn>
                                        <p:tgtEl>
                                          <p:spTgt spid="3">
                                            <p:txEl>
                                              <p:pRg st="0" end="0"/>
                                            </p:txEl>
                                          </p:spTgt>
                                        </p:tgtEl>
                                        <p:attrNameLst>
                                          <p:attrName>ppt_w</p:attrName>
                                        </p:attrNameLst>
                                      </p:cBhvr>
                                      <p:tavLst>
                                        <p:tav tm="0">
                                          <p:val>
                                            <p:strVal val="#ppt_w"/>
                                          </p:val>
                                        </p:tav>
                                        <p:tav tm="100000">
                                          <p:val>
                                            <p:strVal val="#ppt_w*.05"/>
                                          </p:val>
                                        </p:tav>
                                      </p:tavLst>
                                    </p:anim>
                                    <p:anim calcmode="lin" valueType="num">
                                      <p:cBhvr>
                                        <p:cTn id="20" dur="500" accel="50000" fill="hold">
                                          <p:stCondLst>
                                            <p:cond delay="500"/>
                                          </p:stCondLst>
                                        </p:cTn>
                                        <p:tgtEl>
                                          <p:spTgt spid="3">
                                            <p:txEl>
                                              <p:pRg st="0" end="0"/>
                                            </p:txEl>
                                          </p:spTgt>
                                        </p:tgtEl>
                                        <p:attrNameLst>
                                          <p:attrName>ppt_w</p:attrName>
                                        </p:attrNameLst>
                                      </p:cBhvr>
                                      <p:tavLst>
                                        <p:tav tm="0">
                                          <p:val>
                                            <p:strVal val="#ppt_w*.05"/>
                                          </p:val>
                                        </p:tav>
                                        <p:tav tm="100000">
                                          <p:val>
                                            <p:strVal val="#ppt_w"/>
                                          </p:val>
                                        </p:tav>
                                      </p:tavLst>
                                    </p:anim>
                                    <p:anim calcmode="lin" valueType="num">
                                      <p:cBhvr>
                                        <p:cTn id="21" dur="1000" fill="hold"/>
                                        <p:tgtEl>
                                          <p:spTgt spid="3">
                                            <p:txEl>
                                              <p:pRg st="0" end="0"/>
                                            </p:txEl>
                                          </p:spTgt>
                                        </p:tgtEl>
                                        <p:attrNameLst>
                                          <p:attrName>ppt_h</p:attrName>
                                        </p:attrNameLst>
                                      </p:cBhvr>
                                      <p:tavLst>
                                        <p:tav tm="0">
                                          <p:val>
                                            <p:strVal val="#ppt_h"/>
                                          </p:val>
                                        </p:tav>
                                        <p:tav tm="100000">
                                          <p:val>
                                            <p:strVal val="#ppt_h"/>
                                          </p:val>
                                        </p:tav>
                                      </p:tavLst>
                                    </p:anim>
                                    <p:anim calcmode="lin" valueType="num">
                                      <p:cBhvr>
                                        <p:cTn id="22" dur="500" decel="50000" fill="hold">
                                          <p:stCondLst>
                                            <p:cond delay="0"/>
                                          </p:stCondLst>
                                        </p:cTn>
                                        <p:tgtEl>
                                          <p:spTgt spid="3">
                                            <p:txEl>
                                              <p:pRg st="0" end="0"/>
                                            </p:txEl>
                                          </p:spTgt>
                                        </p:tgtEl>
                                        <p:attrNameLst>
                                          <p:attrName>ppt_x</p:attrName>
                                        </p:attrNameLst>
                                      </p:cBhvr>
                                      <p:tavLst>
                                        <p:tav tm="0">
                                          <p:val>
                                            <p:strVal val="#ppt_x+.4"/>
                                          </p:val>
                                        </p:tav>
                                        <p:tav tm="100000">
                                          <p:val>
                                            <p:strVal val="#ppt_x"/>
                                          </p:val>
                                        </p:tav>
                                      </p:tavLst>
                                    </p:anim>
                                    <p:anim calcmode="lin" valueType="num">
                                      <p:cBhvr>
                                        <p:cTn id="23" dur="500" decel="50000" fill="hold">
                                          <p:stCondLst>
                                            <p:cond delay="0"/>
                                          </p:stCondLst>
                                        </p:cTn>
                                        <p:tgtEl>
                                          <p:spTgt spid="3">
                                            <p:txEl>
                                              <p:pRg st="0" end="0"/>
                                            </p:txEl>
                                          </p:spTgt>
                                        </p:tgtEl>
                                        <p:attrNameLst>
                                          <p:attrName>ppt_y</p:attrName>
                                        </p:attrNameLst>
                                      </p:cBhvr>
                                      <p:tavLst>
                                        <p:tav tm="0">
                                          <p:val>
                                            <p:strVal val="#ppt_y-.2"/>
                                          </p:val>
                                        </p:tav>
                                        <p:tav tm="100000">
                                          <p:val>
                                            <p:strVal val="#ppt_y+.1"/>
                                          </p:val>
                                        </p:tav>
                                      </p:tavLst>
                                    </p:anim>
                                    <p:anim calcmode="lin" valueType="num">
                                      <p:cBhvr>
                                        <p:cTn id="24" dur="500" accel="50000" fill="hold">
                                          <p:stCondLst>
                                            <p:cond delay="500"/>
                                          </p:stCondLst>
                                        </p:cTn>
                                        <p:tgtEl>
                                          <p:spTgt spid="3">
                                            <p:txEl>
                                              <p:pRg st="0" end="0"/>
                                            </p:txEl>
                                          </p:spTgt>
                                        </p:tgtEl>
                                        <p:attrNameLst>
                                          <p:attrName>ppt_y</p:attrName>
                                        </p:attrNameLst>
                                      </p:cBhvr>
                                      <p:tavLst>
                                        <p:tav tm="0">
                                          <p:val>
                                            <p:strVal val="#ppt_y+.1"/>
                                          </p:val>
                                        </p:tav>
                                        <p:tav tm="100000">
                                          <p:val>
                                            <p:strVal val="#ppt_y"/>
                                          </p:val>
                                        </p:tav>
                                      </p:tavLst>
                                    </p:anim>
                                    <p:animEffect transition="in" filter="fade">
                                      <p:cBhvr>
                                        <p:cTn id="25" dur="1000" decel="50000">
                                          <p:stCondLst>
                                            <p:cond delay="0"/>
                                          </p:stCondLst>
                                        </p:cTn>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dirty="0" smtClean="0">
                <a:solidFill>
                  <a:schemeClr val="tx1"/>
                </a:solidFill>
              </a:rPr>
              <a:t>التيارات الفنية والجمالية : </a:t>
            </a:r>
            <a:endParaRPr lang="ar-SA" dirty="0">
              <a:solidFill>
                <a:schemeClr val="tx1"/>
              </a:solidFill>
            </a:endParaRPr>
          </a:p>
        </p:txBody>
      </p:sp>
      <p:sp>
        <p:nvSpPr>
          <p:cNvPr id="3" name="عنصر نائب للمحتوى 2"/>
          <p:cNvSpPr>
            <a:spLocks noGrp="1"/>
          </p:cNvSpPr>
          <p:nvPr>
            <p:ph sz="quarter" idx="1"/>
          </p:nvPr>
        </p:nvSpPr>
        <p:spPr>
          <a:xfrm>
            <a:off x="285720" y="1524000"/>
            <a:ext cx="8401080" cy="5119710"/>
          </a:xfrm>
        </p:spPr>
        <p:txBody>
          <a:bodyPr>
            <a:normAutofit lnSpcReduction="10000"/>
          </a:bodyPr>
          <a:lstStyle/>
          <a:p>
            <a:pPr>
              <a:buNone/>
            </a:pPr>
            <a:r>
              <a:rPr lang="ar-SA" dirty="0" smtClean="0">
                <a:solidFill>
                  <a:schemeClr val="accent6">
                    <a:lumMod val="50000"/>
                  </a:schemeClr>
                </a:solidFill>
              </a:rPr>
              <a:t>إن أثر الشعر القديم يبدو واضحاً لدى المحافظين  في شكل مجاراة ومحاكاة  واقتباس وتضمين ، </a:t>
            </a:r>
            <a:r>
              <a:rPr lang="ar-SA" dirty="0" smtClean="0"/>
              <a:t>كذلك فإن  أثر هذا الشعر لدى المجددين مائل ولكن على نحو آخر  فهو يصفه بأنه تأثر استيعاب وهضم واستحياء و قد مثل لذلك بأثر عمر بن  أبي ربيعة  في  أشعار الفلالي و الزمخشري ومفرج السيد في وصف المرأة ومحاورتها والحديث  عن شؤونها  وتأثر شعراء المملكة بابن الرومي في طاقته الوصفية  ووحدة موضوعاته وتسلسل  أفكاره واستقصاء معانيه ونزعته التشاؤمية وأومأ إلى  هذا الأثر لدى العواد والقنديل، وأثر أبي الطيب المتنبي، أما الشعراء العرب المعاصرون بمختلف مدارسهم واتجاهاتهم ابتداءً  بالإحيائيين وانتهاء بالمحدثين، فقد كان لشوقي أثره في العقيلي والصبان، وكان للمدرسة المهجرية أثر على الفقي، وأما مطران فلم يؤثر إلا قليلاً و أما مدرسة  الديوان فكان أثرها  في شعر العواد واضحاً و أبولو  التي كرست  الاتجاه  الرومانسي تأثر بها الحسيني    وعبد الله الفيصل والبواردي ، و أثر شعراء الشام في الشعر السعودي   كتأثر القصيبي  و أحمد الصالح بنزار القباني . </a:t>
            </a:r>
            <a:endParaRPr lang="en-US" dirty="0" smtClean="0"/>
          </a:p>
          <a:p>
            <a:endParaRPr lang="ar-SA" dirty="0"/>
          </a:p>
        </p:txBody>
      </p:sp>
    </p:spTree>
  </p:cSld>
  <p:clrMapOvr>
    <a:masterClrMapping/>
  </p:clrMapOvr>
  <p:transition>
    <p:wipe dir="d"/>
    <p:sndAc>
      <p:stSnd>
        <p:snd r:embed="rId2" name="chimes.wav"/>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3"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
                                        <p:tgtEl>
                                          <p:spTgt spid="2"/>
                                        </p:tgtEl>
                                      </p:cBhvr>
                                    </p:animEffect>
                                    <p:anim calcmode="lin" valueType="num">
                                      <p:cBhvr>
                                        <p:cTn id="8" dur="400" fill="hold"/>
                                        <p:tgtEl>
                                          <p:spTgt spid="2"/>
                                        </p:tgtEl>
                                        <p:attrNameLst>
                                          <p:attrName>ppt_x</p:attrName>
                                        </p:attrNameLst>
                                      </p:cBhvr>
                                      <p:tavLst>
                                        <p:tav tm="0">
                                          <p:val>
                                            <p:strVal val="#ppt_x"/>
                                          </p:val>
                                        </p:tav>
                                        <p:tav tm="100000">
                                          <p:val>
                                            <p:strVal val="#ppt_x"/>
                                          </p:val>
                                        </p:tav>
                                      </p:tavLst>
                                    </p:anim>
                                    <p:anim calcmode="lin" valueType="num">
                                      <p:cBhvr>
                                        <p:cTn id="9" dur="400" fill="hold"/>
                                        <p:tgtEl>
                                          <p:spTgt spid="2"/>
                                        </p:tgtEl>
                                        <p:attrNameLst>
                                          <p:attrName>ppt_y</p:attrName>
                                        </p:attrNameLst>
                                      </p:cBhvr>
                                      <p:tavLst>
                                        <p:tav tm="0">
                                          <p:val>
                                            <p:strVal val="#ppt_y+0.31"/>
                                          </p:val>
                                        </p:tav>
                                        <p:tav tm="100000">
                                          <p:val>
                                            <p:strVal val="#ppt_y+0.31"/>
                                          </p:val>
                                        </p:tav>
                                      </p:tavLst>
                                    </p:anim>
                                    <p:anim calcmode="lin" valueType="num">
                                      <p:cBhvr>
                                        <p:cTn id="10" dur="600" decel="50000" fill="hold">
                                          <p:stCondLst>
                                            <p:cond delay="400"/>
                                          </p:stCondLst>
                                        </p:cTn>
                                        <p:tgtEl>
                                          <p:spTgt spid="2"/>
                                        </p:tgtEl>
                                        <p:attrNameLst>
                                          <p:attrName>ppt_x</p:attrName>
                                        </p:attrNameLst>
                                      </p:cBhvr>
                                      <p:tavLst>
                                        <p:tav tm="0">
                                          <p:val>
                                            <p:strVal val="#ppt_x"/>
                                          </p:val>
                                        </p:tav>
                                        <p:tav tm="5000">
                                          <p:val>
                                            <p:strVal val="#ppt_x+0.0242"/>
                                          </p:val>
                                        </p:tav>
                                        <p:tav tm="10000">
                                          <p:val>
                                            <p:strVal val="#ppt_x+0.0479"/>
                                          </p:val>
                                        </p:tav>
                                        <p:tav tm="15000">
                                          <p:val>
                                            <p:strVal val="#ppt_x+0.0704"/>
                                          </p:val>
                                        </p:tav>
                                        <p:tav tm="20000">
                                          <p:val>
                                            <p:strVal val="#ppt_x+0.0911"/>
                                          </p:val>
                                        </p:tav>
                                        <p:tav tm="25000">
                                          <p:val>
                                            <p:strVal val="#ppt_x+0.1096"/>
                                          </p:val>
                                        </p:tav>
                                        <p:tav tm="30000">
                                          <p:val>
                                            <p:strVal val="#ppt_x+0.1254"/>
                                          </p:val>
                                        </p:tav>
                                        <p:tav tm="35000">
                                          <p:val>
                                            <p:strVal val="#ppt_x+0.1381"/>
                                          </p:val>
                                        </p:tav>
                                        <p:tav tm="40000">
                                          <p:val>
                                            <p:strVal val="#ppt_x+0.1474"/>
                                          </p:val>
                                        </p:tav>
                                        <p:tav tm="45000">
                                          <p:val>
                                            <p:strVal val="#ppt_x+0.1531"/>
                                          </p:val>
                                        </p:tav>
                                        <p:tav tm="50000">
                                          <p:val>
                                            <p:strVal val="#ppt_x+0.1550"/>
                                          </p:val>
                                        </p:tav>
                                        <p:tav tm="55000">
                                          <p:val>
                                            <p:strVal val="#ppt_x+0.1531"/>
                                          </p:val>
                                        </p:tav>
                                        <p:tav tm="60000">
                                          <p:val>
                                            <p:strVal val="#ppt_x+0.1474"/>
                                          </p:val>
                                        </p:tav>
                                        <p:tav tm="65000">
                                          <p:val>
                                            <p:strVal val="#ppt_x+0.1381"/>
                                          </p:val>
                                        </p:tav>
                                        <p:tav tm="70000">
                                          <p:val>
                                            <p:strVal val="#ppt_x+0.1254"/>
                                          </p:val>
                                        </p:tav>
                                        <p:tav tm="75000">
                                          <p:val>
                                            <p:strVal val="#ppt_x+0.1096"/>
                                          </p:val>
                                        </p:tav>
                                        <p:tav tm="80000">
                                          <p:val>
                                            <p:strVal val="#ppt_x+0.0911"/>
                                          </p:val>
                                        </p:tav>
                                        <p:tav tm="85000">
                                          <p:val>
                                            <p:strVal val="#ppt_x+0.0704"/>
                                          </p:val>
                                        </p:tav>
                                        <p:tav tm="90000">
                                          <p:val>
                                            <p:strVal val="#ppt_x+0.0479"/>
                                          </p:val>
                                        </p:tav>
                                        <p:tav tm="95000">
                                          <p:val>
                                            <p:strVal val="#ppt_x+0.0242"/>
                                          </p:val>
                                        </p:tav>
                                        <p:tav tm="100000">
                                          <p:val>
                                            <p:strVal val="#ppt_x"/>
                                          </p:val>
                                        </p:tav>
                                      </p:tavLst>
                                    </p:anim>
                                    <p:anim calcmode="lin" valueType="num">
                                      <p:cBhvr>
                                        <p:cTn id="11" dur="600" decel="50000" fill="hold">
                                          <p:stCondLst>
                                            <p:cond delay="400"/>
                                          </p:stCondLst>
                                        </p:cTn>
                                        <p:tgtEl>
                                          <p:spTgt spid="2"/>
                                        </p:tgtEl>
                                        <p:attrNameLst>
                                          <p:attrName>ppt_y</p:attrName>
                                        </p:attrNameLst>
                                      </p:cBhvr>
                                      <p:tavLst>
                                        <p:tav tm="0">
                                          <p:val>
                                            <p:strVal val="#ppt_y+0.31"/>
                                          </p:val>
                                        </p:tav>
                                        <p:tav tm="5000">
                                          <p:val>
                                            <p:strVal val="#ppt_y+0.308"/>
                                          </p:val>
                                        </p:tav>
                                        <p:tav tm="10000">
                                          <p:val>
                                            <p:strVal val="#ppt_y+0.3024"/>
                                          </p:val>
                                        </p:tav>
                                        <p:tav tm="15000">
                                          <p:val>
                                            <p:strVal val="#ppt_y+0.2931"/>
                                          </p:val>
                                        </p:tav>
                                        <p:tav tm="20000">
                                          <p:val>
                                            <p:strVal val="#ppt_y+0.2804"/>
                                          </p:val>
                                        </p:tav>
                                        <p:tav tm="25000">
                                          <p:val>
                                            <p:strVal val="#ppt_y+0.2646"/>
                                          </p:val>
                                        </p:tav>
                                        <p:tav tm="30000">
                                          <p:val>
                                            <p:strVal val="#ppt_y+0.2461"/>
                                          </p:val>
                                        </p:tav>
                                        <p:tav tm="35000">
                                          <p:val>
                                            <p:strVal val="#ppt_y+0.2253"/>
                                          </p:val>
                                        </p:tav>
                                        <p:tav tm="40000">
                                          <p:val>
                                            <p:strVal val="#ppt_y+0.2029"/>
                                          </p:val>
                                        </p:tav>
                                        <p:tav tm="45000">
                                          <p:val>
                                            <p:strVal val="#ppt_y+0.1792"/>
                                          </p:val>
                                        </p:tav>
                                        <p:tav tm="50000">
                                          <p:val>
                                            <p:strVal val="#ppt_y+0.155"/>
                                          </p:val>
                                        </p:tav>
                                        <p:tav tm="55000">
                                          <p:val>
                                            <p:strVal val="#ppt_y+0.1307"/>
                                          </p:val>
                                        </p:tav>
                                        <p:tav tm="60000">
                                          <p:val>
                                            <p:strVal val="#ppt_y+0.1071"/>
                                          </p:val>
                                        </p:tav>
                                        <p:tav tm="65000">
                                          <p:val>
                                            <p:strVal val="#ppt_y+0.0846"/>
                                          </p:val>
                                        </p:tav>
                                        <p:tav tm="70000">
                                          <p:val>
                                            <p:strVal val="#ppt_y+0.0639"/>
                                          </p:val>
                                        </p:tav>
                                        <p:tav tm="75000">
                                          <p:val>
                                            <p:strVal val="#ppt_y+0.0454"/>
                                          </p:val>
                                        </p:tav>
                                        <p:tav tm="80000">
                                          <p:val>
                                            <p:strVal val="#ppt_y+0.0296"/>
                                          </p:val>
                                        </p:tav>
                                        <p:tav tm="85000">
                                          <p:val>
                                            <p:strVal val="#ppt_y+0.0169"/>
                                          </p:val>
                                        </p:tav>
                                        <p:tav tm="90000">
                                          <p:val>
                                            <p:strVal val="#ppt_y+0.0076"/>
                                          </p:val>
                                        </p:tav>
                                        <p:tav tm="95000">
                                          <p:val>
                                            <p:strVal val="#ppt_y+0.0019"/>
                                          </p:val>
                                        </p:tav>
                                        <p:tav tm="100000">
                                          <p:val>
                                            <p:strVal val="#ppt_y"/>
                                          </p:val>
                                        </p:tav>
                                      </p:tavLst>
                                    </p:anim>
                                  </p:childTnLst>
                                </p:cTn>
                              </p:par>
                            </p:childTnLst>
                          </p:cTn>
                        </p:par>
                      </p:childTnLst>
                    </p:cTn>
                  </p:par>
                  <p:par>
                    <p:cTn id="12" fill="hold">
                      <p:stCondLst>
                        <p:cond delay="indefinite"/>
                      </p:stCondLst>
                      <p:childTnLst>
                        <p:par>
                          <p:cTn id="13" fill="hold">
                            <p:stCondLst>
                              <p:cond delay="0"/>
                            </p:stCondLst>
                            <p:childTnLst>
                              <p:par>
                                <p:cTn id="14" presetID="17" presetClass="entr" presetSubtype="10" fill="hold" nodeType="clickEffect">
                                  <p:stCondLst>
                                    <p:cond delay="0"/>
                                  </p:stCondLst>
                                  <p:childTnLst>
                                    <p:set>
                                      <p:cBhvr>
                                        <p:cTn id="15" dur="1" fill="hold">
                                          <p:stCondLst>
                                            <p:cond delay="0"/>
                                          </p:stCondLst>
                                        </p:cTn>
                                        <p:tgtEl>
                                          <p:spTgt spid="3">
                                            <p:txEl>
                                              <p:pRg st="0" end="0"/>
                                            </p:txEl>
                                          </p:spTgt>
                                        </p:tgtEl>
                                        <p:attrNameLst>
                                          <p:attrName>style.visibility</p:attrName>
                                        </p:attrNameLst>
                                      </p:cBhvr>
                                      <p:to>
                                        <p:strVal val="visible"/>
                                      </p:to>
                                    </p:set>
                                    <p:anim calcmode="lin" valueType="num">
                                      <p:cBhvr>
                                        <p:cTn id="16"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7" dur="500" fill="hold"/>
                                        <p:tgtEl>
                                          <p:spTgt spid="3">
                                            <p:txEl>
                                              <p:pRg st="0" end="0"/>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rigin">
  <a:themeElements>
    <a:clrScheme name="Origin">
      <a:dk1>
        <a:sysClr val="windowText" lastClr="000000"/>
      </a:dk1>
      <a:lt1>
        <a:sysClr val="window" lastClr="FFFFFF"/>
      </a:lt1>
      <a:dk2>
        <a:srgbClr val="464653"/>
      </a:dk2>
      <a:lt2>
        <a:srgbClr val="DDE9EC"/>
      </a:lt2>
      <a:accent1>
        <a:srgbClr val="727CA3"/>
      </a:accent1>
      <a:accent2>
        <a:srgbClr val="9FB8CD"/>
      </a:accent2>
      <a:accent3>
        <a:srgbClr val="D2DA7A"/>
      </a:accent3>
      <a:accent4>
        <a:srgbClr val="FADA7A"/>
      </a:accent4>
      <a:accent5>
        <a:srgbClr val="B88472"/>
      </a:accent5>
      <a:accent6>
        <a:srgbClr val="8E736A"/>
      </a:accent6>
      <a:hlink>
        <a:srgbClr val="B292CA"/>
      </a:hlink>
      <a:folHlink>
        <a:srgbClr val="6B5680"/>
      </a:folHlink>
    </a:clrScheme>
    <a:fontScheme name="Origin">
      <a:majorFont>
        <a:latin typeface="Bookman Old Style"/>
        <a:ea typeface=""/>
        <a:cs typeface=""/>
        <a:font script="Grek" typeface="Cambria"/>
        <a:font script="Cyrl" typeface="Cambria"/>
        <a:font script="Jpan" typeface="HG明朝E"/>
        <a:font script="Hang" typeface="돋움"/>
        <a:font script="Hans" typeface="宋体"/>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Gill Sans MT"/>
        <a:ea typeface=""/>
        <a:cs typeface=""/>
        <a:font script="Grek" typeface="Calibri"/>
        <a:font script="Cyrl" typeface="Calibri"/>
        <a:font script="Jpan" typeface="ＭＳ Ｐゴシック"/>
        <a:font script="Hang" typeface="맑은 고딕"/>
        <a:font script="Hans" typeface="华文新魏"/>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rigin">
      <a:fillStyleLst>
        <a:solidFill>
          <a:schemeClr val="phClr"/>
        </a:solidFill>
        <a:gradFill rotWithShape="1">
          <a:gsLst>
            <a:gs pos="0">
              <a:schemeClr val="phClr">
                <a:tint val="45000"/>
                <a:satMod val="200000"/>
              </a:schemeClr>
            </a:gs>
            <a:gs pos="30000">
              <a:schemeClr val="phClr">
                <a:tint val="61000"/>
                <a:satMod val="200000"/>
              </a:schemeClr>
            </a:gs>
            <a:gs pos="45000">
              <a:schemeClr val="phClr">
                <a:tint val="66000"/>
                <a:satMod val="200000"/>
              </a:schemeClr>
            </a:gs>
            <a:gs pos="55000">
              <a:schemeClr val="phClr">
                <a:tint val="66000"/>
                <a:satMod val="200000"/>
              </a:schemeClr>
            </a:gs>
            <a:gs pos="73000">
              <a:schemeClr val="phClr">
                <a:tint val="61000"/>
                <a:satMod val="200000"/>
              </a:schemeClr>
            </a:gs>
            <a:gs pos="100000">
              <a:schemeClr val="phClr">
                <a:tint val="45000"/>
                <a:satMod val="200000"/>
              </a:schemeClr>
            </a:gs>
          </a:gsLst>
          <a:lin ang="950000" scaled="1"/>
        </a:gradFill>
        <a:gradFill rotWithShape="1">
          <a:gsLst>
            <a:gs pos="0">
              <a:schemeClr val="phClr">
                <a:shade val="63000"/>
              </a:schemeClr>
            </a:gs>
            <a:gs pos="30000">
              <a:schemeClr val="phClr">
                <a:shade val="90000"/>
                <a:satMod val="110000"/>
              </a:schemeClr>
            </a:gs>
            <a:gs pos="45000">
              <a:schemeClr val="phClr">
                <a:shade val="100000"/>
                <a:satMod val="118000"/>
              </a:schemeClr>
            </a:gs>
            <a:gs pos="55000">
              <a:schemeClr val="phClr">
                <a:shade val="100000"/>
                <a:satMod val="118000"/>
              </a:schemeClr>
            </a:gs>
            <a:gs pos="73000">
              <a:schemeClr val="phClr">
                <a:shade val="90000"/>
                <a:satMod val="110000"/>
              </a:schemeClr>
            </a:gs>
            <a:gs pos="100000">
              <a:schemeClr val="phClr">
                <a:shade val="63000"/>
              </a:schemeClr>
            </a:gs>
          </a:gsLst>
          <a:lin ang="950000" scaled="1"/>
        </a:gradFill>
      </a:fillStyleLst>
      <a:lnStyleLst>
        <a:ln w="9525" cap="flat" cmpd="sng" algn="ctr">
          <a:solidFill>
            <a:schemeClr val="ph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outerShdw blurRad="38100" dist="25400" dir="5400000" rotWithShape="0">
              <a:srgbClr val="000000">
                <a:alpha val="40000"/>
              </a:srgbClr>
            </a:outerShdw>
          </a:effectLst>
        </a:effectStyle>
        <a:effectStyle>
          <a:effectLst>
            <a:outerShdw blurRad="50800" dist="43000" dir="5400000" rotWithShape="0">
              <a:srgbClr val="000000">
                <a:alpha val="40000"/>
              </a:srgbClr>
            </a:outerShdw>
          </a:effectLst>
          <a:scene3d>
            <a:camera prst="orthographicFront" fov="0">
              <a:rot lat="0" lon="0" rev="0"/>
            </a:camera>
            <a:lightRig rig="balanced" dir="t">
              <a:rot lat="0" lon="0" rev="0"/>
            </a:lightRig>
          </a:scene3d>
          <a:sp3d prstMaterial="matte">
            <a:bevelT w="0" h="0"/>
            <a:contourClr>
              <a:schemeClr val="phClr">
                <a:tint val="100000"/>
                <a:shade val="100000"/>
                <a:hueMod val="100000"/>
                <a:satMod val="100000"/>
              </a:schemeClr>
            </a:contourClr>
          </a:sp3d>
        </a:effectStyle>
        <a:effectStyle>
          <a:effectLst>
            <a:outerShdw blurRad="50800" dist="25400" dir="5400000" rotWithShape="0">
              <a:srgbClr val="000000">
                <a:alpha val="50000"/>
              </a:srgbClr>
            </a:outerShdw>
          </a:effectLst>
          <a:scene3d>
            <a:camera prst="orthographicFront" fov="0">
              <a:rot lat="0" lon="0" rev="0"/>
            </a:camera>
            <a:lightRig rig="soft" dir="t">
              <a:rot lat="0" lon="0" rev="2700000"/>
            </a:lightRig>
          </a:scene3d>
          <a:sp3d prstMaterial="matte">
            <a:bevelT w="50800" h="50800"/>
            <a:contourClr>
              <a:schemeClr val="phClr"/>
            </a:contourClr>
          </a:sp3d>
        </a:effectStyle>
      </a:effectStyleLst>
      <a:bgFillStyleLst>
        <a:solidFill>
          <a:schemeClr val="phClr"/>
        </a:solidFill>
        <a:gradFill rotWithShape="1">
          <a:gsLst>
            <a:gs pos="0">
              <a:schemeClr val="phClr">
                <a:shade val="60000"/>
                <a:satMod val="300000"/>
              </a:schemeClr>
            </a:gs>
            <a:gs pos="30000">
              <a:schemeClr val="phClr">
                <a:shade val="80000"/>
                <a:satMod val="230000"/>
              </a:schemeClr>
            </a:gs>
            <a:gs pos="100000">
              <a:schemeClr val="phClr">
                <a:tint val="97000"/>
                <a:satMod val="220000"/>
              </a:schemeClr>
            </a:gs>
          </a:gsLst>
          <a:lin ang="16200000" scaled="1"/>
        </a:gradFill>
        <a:blipFill>
          <a:blip xmlns:r="http://schemas.openxmlformats.org/officeDocument/2006/relationships" r:embed="rId1">
            <a:duotone>
              <a:schemeClr val="phClr">
                <a:shade val="6000"/>
                <a:satMod val="120000"/>
              </a:schemeClr>
              <a:schemeClr val="phClr">
                <a:tint val="90000"/>
              </a:schemeClr>
            </a:duotone>
          </a:blip>
          <a:tile tx="0" ty="0" sx="35000" sy="40000" flip="x"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Origin</Template>
  <TotalTime>158</TotalTime>
  <Words>1078</Words>
  <Application>Microsoft Office PowerPoint</Application>
  <PresentationFormat>عرض على الشاشة (3:4)‏</PresentationFormat>
  <Paragraphs>41</Paragraphs>
  <Slides>10</Slides>
  <Notes>0</Notes>
  <HiddenSlides>0</HiddenSlides>
  <MMClips>0</MMClips>
  <ScaleCrop>false</ScaleCrop>
  <HeadingPairs>
    <vt:vector size="4" baseType="variant">
      <vt:variant>
        <vt:lpstr>سمة</vt:lpstr>
      </vt:variant>
      <vt:variant>
        <vt:i4>1</vt:i4>
      </vt:variant>
      <vt:variant>
        <vt:lpstr>عناوين الشرائح</vt:lpstr>
      </vt:variant>
      <vt:variant>
        <vt:i4>10</vt:i4>
      </vt:variant>
    </vt:vector>
  </HeadingPairs>
  <TitlesOfParts>
    <vt:vector size="11" baseType="lpstr">
      <vt:lpstr>Origin</vt:lpstr>
      <vt:lpstr>الشريحة 1</vt:lpstr>
      <vt:lpstr>الأدب السعودي....لماذا؟</vt:lpstr>
      <vt:lpstr>الحدود الزمانية والمكانية:</vt:lpstr>
      <vt:lpstr>العـــــــوامـــل المؤثرة في الأدب العربي السعودي وتطوره :</vt:lpstr>
      <vt:lpstr>الإتجاهان الشعريان :</vt:lpstr>
      <vt:lpstr>الشريحة 6</vt:lpstr>
      <vt:lpstr>ثانياً : التماس الحضاري والثقافي </vt:lpstr>
      <vt:lpstr>الشريحة 8</vt:lpstr>
      <vt:lpstr>ثالثاً  : التحول الاجتماعي </vt:lpstr>
      <vt:lpstr>التيارات الفنية والجمالية : </vt:lpstr>
    </vt:vector>
  </TitlesOfParts>
  <Company>Deftones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الأدب السـعـودي</dc:title>
  <dc:creator>SAMSUNG</dc:creator>
  <cp:lastModifiedBy>sarah</cp:lastModifiedBy>
  <cp:revision>25</cp:revision>
  <dcterms:created xsi:type="dcterms:W3CDTF">2012-02-29T15:33:02Z</dcterms:created>
  <dcterms:modified xsi:type="dcterms:W3CDTF">2012-03-22T06:58:27Z</dcterms:modified>
</cp:coreProperties>
</file>