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7" r:id="rId3"/>
    <p:sldId id="263" r:id="rId4"/>
    <p:sldId id="264" r:id="rId5"/>
    <p:sldId id="259" r:id="rId6"/>
    <p:sldId id="267" r:id="rId7"/>
    <p:sldId id="268" r:id="rId8"/>
    <p:sldId id="270" r:id="rId9"/>
    <p:sldId id="279" r:id="rId10"/>
    <p:sldId id="260" r:id="rId11"/>
    <p:sldId id="271" r:id="rId12"/>
    <p:sldId id="274" r:id="rId13"/>
    <p:sldId id="292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C7D6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aximized" horzBarState="maximized">
    <p:restoredLeft sz="65441" autoAdjust="0"/>
    <p:restoredTop sz="86380" autoAdjust="0"/>
  </p:normalViewPr>
  <p:slideViewPr>
    <p:cSldViewPr>
      <p:cViewPr varScale="1">
        <p:scale>
          <a:sx n="74" d="100"/>
          <a:sy n="74" d="100"/>
        </p:scale>
        <p:origin x="-7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32" y="855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33A95E-F0F0-4209-90C1-481880ADE56F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482DBD9E-DBB3-460D-BED0-86212771BECC}">
      <dgm:prSet phldrT="[نص]"/>
      <dgm:spPr/>
      <dgm:t>
        <a:bodyPr/>
        <a:lstStyle/>
        <a:p>
          <a:pPr rtl="1"/>
          <a:r>
            <a:rPr lang="ar-SA" b="1" dirty="0" smtClean="0"/>
            <a:t>تقدم فكرةً ، او موضوعاً ، او قضيةً جديرة بالمناقشة</a:t>
          </a:r>
          <a:endParaRPr lang="ar-SA" b="1" dirty="0"/>
        </a:p>
      </dgm:t>
    </dgm:pt>
    <dgm:pt modelId="{A51E3501-3C26-4F43-ADE5-19A7A5C7B34F}" type="sibTrans" cxnId="{2CB2B083-7B42-449A-B0FB-3D40C6102493}">
      <dgm:prSet/>
      <dgm:spPr/>
      <dgm:t>
        <a:bodyPr/>
        <a:lstStyle/>
        <a:p>
          <a:pPr rtl="1"/>
          <a:endParaRPr lang="ar-SA"/>
        </a:p>
      </dgm:t>
    </dgm:pt>
    <dgm:pt modelId="{6A01039F-5916-4848-B813-F75F96162134}" type="parTrans" cxnId="{2CB2B083-7B42-449A-B0FB-3D40C6102493}">
      <dgm:prSet/>
      <dgm:spPr/>
      <dgm:t>
        <a:bodyPr/>
        <a:lstStyle/>
        <a:p>
          <a:pPr rtl="1"/>
          <a:endParaRPr lang="ar-SA"/>
        </a:p>
      </dgm:t>
    </dgm:pt>
    <dgm:pt modelId="{0D780E58-87E5-4A51-8F89-2C2BA0374DA8}">
      <dgm:prSet phldrT="[نص]"/>
      <dgm:spPr/>
      <dgm:t>
        <a:bodyPr/>
        <a:lstStyle/>
        <a:p>
          <a:pPr rtl="1"/>
          <a:r>
            <a:rPr lang="ar-SA" b="1" dirty="0" smtClean="0"/>
            <a:t>متسمة بالأصالة ، بمعنى التعبير عن الذات</a:t>
          </a:r>
          <a:endParaRPr lang="ar-SA" b="1" dirty="0"/>
        </a:p>
      </dgm:t>
    </dgm:pt>
    <dgm:pt modelId="{98DD9704-CCC1-46C6-B657-131D8F709221}" type="sibTrans" cxnId="{90CDAE1F-95C3-4167-9EC6-5D86835CE330}">
      <dgm:prSet/>
      <dgm:spPr/>
      <dgm:t>
        <a:bodyPr/>
        <a:lstStyle/>
        <a:p>
          <a:pPr rtl="1"/>
          <a:endParaRPr lang="ar-SA"/>
        </a:p>
      </dgm:t>
    </dgm:pt>
    <dgm:pt modelId="{0A9033A0-FFD6-4159-BC94-099F787A1F17}" type="parTrans" cxnId="{90CDAE1F-95C3-4167-9EC6-5D86835CE330}">
      <dgm:prSet/>
      <dgm:spPr/>
      <dgm:t>
        <a:bodyPr/>
        <a:lstStyle/>
        <a:p>
          <a:pPr rtl="1"/>
          <a:endParaRPr lang="ar-SA"/>
        </a:p>
      </dgm:t>
    </dgm:pt>
    <dgm:pt modelId="{4994CF99-3E4A-4453-A8C2-2724389CFC7A}">
      <dgm:prSet phldrT="[نص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sz="2000" dirty="0" smtClean="0"/>
            <a:t>قطعة نثرية محدودة الطول</a:t>
          </a:r>
          <a:endParaRPr lang="ar-SA" sz="2000" dirty="0"/>
        </a:p>
      </dgm:t>
    </dgm:pt>
    <dgm:pt modelId="{4898FFDB-2FDD-4161-A200-6C03B1FC73DA}" type="sibTrans" cxnId="{79EDE738-A7FF-42CE-A111-070BE1DB4354}">
      <dgm:prSet/>
      <dgm:spPr/>
      <dgm:t>
        <a:bodyPr/>
        <a:lstStyle/>
        <a:p>
          <a:pPr rtl="1"/>
          <a:endParaRPr lang="ar-SA"/>
        </a:p>
      </dgm:t>
    </dgm:pt>
    <dgm:pt modelId="{45A97A43-D56F-4A8E-947F-810960BF08B6}" type="parTrans" cxnId="{79EDE738-A7FF-42CE-A111-070BE1DB4354}">
      <dgm:prSet/>
      <dgm:spPr/>
      <dgm:t>
        <a:bodyPr/>
        <a:lstStyle/>
        <a:p>
          <a:pPr rtl="1"/>
          <a:endParaRPr lang="ar-SA"/>
        </a:p>
      </dgm:t>
    </dgm:pt>
    <dgm:pt modelId="{9B77DB4D-499A-4F65-9E4B-082E30F9D58D}">
      <dgm:prSet custT="1"/>
      <dgm:spPr/>
      <dgm:t>
        <a:bodyPr/>
        <a:lstStyle/>
        <a:p>
          <a:pPr algn="ctr" rtl="1"/>
          <a:r>
            <a:rPr lang="ar-SA" sz="2000" b="1" dirty="0" smtClean="0"/>
            <a:t>تحمل الإقناع والإمتاع</a:t>
          </a:r>
          <a:endParaRPr lang="ar-SA" sz="2000" b="1" dirty="0"/>
        </a:p>
      </dgm:t>
    </dgm:pt>
    <dgm:pt modelId="{AC2E720D-FCBD-43C9-A222-925F274271EA}" type="parTrans" cxnId="{2D9E9677-6E32-414B-B117-9C2EE1D36B3F}">
      <dgm:prSet/>
      <dgm:spPr/>
    </dgm:pt>
    <dgm:pt modelId="{54C5AEC7-0E97-4365-8E17-8FD5140F507C}" type="sibTrans" cxnId="{2D9E9677-6E32-414B-B117-9C2EE1D36B3F}">
      <dgm:prSet/>
      <dgm:spPr/>
    </dgm:pt>
    <dgm:pt modelId="{0E1A072B-0648-481C-B201-37D4FDCA841E}" type="pres">
      <dgm:prSet presAssocID="{5F33A95E-F0F0-4209-90C1-481880ADE56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rtl="1"/>
          <a:endParaRPr lang="ar-SA"/>
        </a:p>
      </dgm:t>
    </dgm:pt>
    <dgm:pt modelId="{B08E9D98-DE58-47E3-A361-C56C8FD4F4C2}" type="pres">
      <dgm:prSet presAssocID="{5F33A95E-F0F0-4209-90C1-481880ADE56F}" presName="Name1" presStyleCnt="0"/>
      <dgm:spPr/>
    </dgm:pt>
    <dgm:pt modelId="{93A4D7F8-1F81-4A7B-A5B8-AA24C38C16D7}" type="pres">
      <dgm:prSet presAssocID="{5F33A95E-F0F0-4209-90C1-481880ADE56F}" presName="cycle" presStyleCnt="0"/>
      <dgm:spPr/>
    </dgm:pt>
    <dgm:pt modelId="{B4D95914-52CC-4E51-BDD4-2B513B539BD2}" type="pres">
      <dgm:prSet presAssocID="{5F33A95E-F0F0-4209-90C1-481880ADE56F}" presName="srcNode" presStyleLbl="node1" presStyleIdx="0" presStyleCnt="4"/>
      <dgm:spPr/>
    </dgm:pt>
    <dgm:pt modelId="{01136E87-E53A-42CA-8782-D7BBF99251D3}" type="pres">
      <dgm:prSet presAssocID="{5F33A95E-F0F0-4209-90C1-481880ADE56F}" presName="conn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1D07BB52-157B-48C1-947B-A4A7334AFAA6}" type="pres">
      <dgm:prSet presAssocID="{5F33A95E-F0F0-4209-90C1-481880ADE56F}" presName="extraNode" presStyleLbl="node1" presStyleIdx="0" presStyleCnt="4"/>
      <dgm:spPr/>
    </dgm:pt>
    <dgm:pt modelId="{3CCD0760-31EE-4499-B5BF-9417E56B155C}" type="pres">
      <dgm:prSet presAssocID="{5F33A95E-F0F0-4209-90C1-481880ADE56F}" presName="dstNode" presStyleLbl="node1" presStyleIdx="0" presStyleCnt="4"/>
      <dgm:spPr/>
    </dgm:pt>
    <dgm:pt modelId="{490FF79A-8E4D-4734-9B3A-C3C9B2C46431}" type="pres">
      <dgm:prSet presAssocID="{4994CF99-3E4A-4453-A8C2-2724389CFC7A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A07109-3941-4185-AC81-A3F54993562E}" type="pres">
      <dgm:prSet presAssocID="{4994CF99-3E4A-4453-A8C2-2724389CFC7A}" presName="accent_1" presStyleCnt="0"/>
      <dgm:spPr/>
    </dgm:pt>
    <dgm:pt modelId="{FD2B7BBF-72C3-457C-95DF-727C7703F3E4}" type="pres">
      <dgm:prSet presAssocID="{4994CF99-3E4A-4453-A8C2-2724389CFC7A}" presName="accentRepeatNode" presStyleLbl="solidFgAcc1" presStyleIdx="0" presStyleCnt="4"/>
      <dgm:spPr/>
    </dgm:pt>
    <dgm:pt modelId="{7ED145D9-D2F6-4811-9B29-0FE97897428D}" type="pres">
      <dgm:prSet presAssocID="{0D780E58-87E5-4A51-8F89-2C2BA0374DA8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7C2EF15-BD91-46EE-8506-412D5F4A486B}" type="pres">
      <dgm:prSet presAssocID="{0D780E58-87E5-4A51-8F89-2C2BA0374DA8}" presName="accent_2" presStyleCnt="0"/>
      <dgm:spPr/>
    </dgm:pt>
    <dgm:pt modelId="{9E97EC0D-AE23-41A3-A787-4DAEB82558E5}" type="pres">
      <dgm:prSet presAssocID="{0D780E58-87E5-4A51-8F89-2C2BA0374DA8}" presName="accentRepeatNode" presStyleLbl="solidFgAcc1" presStyleIdx="1" presStyleCnt="4"/>
      <dgm:spPr/>
    </dgm:pt>
    <dgm:pt modelId="{95E20F08-B62D-4C1D-A8B3-398395D47E12}" type="pres">
      <dgm:prSet presAssocID="{482DBD9E-DBB3-460D-BED0-86212771BECC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8EB680-B064-4564-8568-5231406C7E53}" type="pres">
      <dgm:prSet presAssocID="{482DBD9E-DBB3-460D-BED0-86212771BECC}" presName="accent_3" presStyleCnt="0"/>
      <dgm:spPr/>
    </dgm:pt>
    <dgm:pt modelId="{F0A185A5-9351-49B7-ADF4-1AD81B4A5FFF}" type="pres">
      <dgm:prSet presAssocID="{482DBD9E-DBB3-460D-BED0-86212771BECC}" presName="accentRepeatNode" presStyleLbl="solidFgAcc1" presStyleIdx="2" presStyleCnt="4"/>
      <dgm:spPr/>
    </dgm:pt>
    <dgm:pt modelId="{59B7CD51-C12E-4042-A439-3D767DE3710F}" type="pres">
      <dgm:prSet presAssocID="{9B77DB4D-499A-4F65-9E4B-082E30F9D58D}" presName="text_4" presStyleLbl="node1" presStyleIdx="3" presStyleCnt="4" custLinFactNeighborX="1790" custLinFactNeighborY="-11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78D2C0-0A72-494A-8CA4-87F2D1DDFEF1}" type="pres">
      <dgm:prSet presAssocID="{9B77DB4D-499A-4F65-9E4B-082E30F9D58D}" presName="accent_4" presStyleCnt="0"/>
      <dgm:spPr/>
    </dgm:pt>
    <dgm:pt modelId="{4C5C8CAD-5D19-4A0D-B8BC-600A2316761C}" type="pres">
      <dgm:prSet presAssocID="{9B77DB4D-499A-4F65-9E4B-082E30F9D58D}" presName="accentRepeatNode" presStyleLbl="solidFgAcc1" presStyleIdx="3" presStyleCnt="4"/>
      <dgm:spPr/>
    </dgm:pt>
  </dgm:ptLst>
  <dgm:cxnLst>
    <dgm:cxn modelId="{F4A0FF67-2E2B-46FC-8F03-C93E3876B0A6}" type="presOf" srcId="{4994CF99-3E4A-4453-A8C2-2724389CFC7A}" destId="{490FF79A-8E4D-4734-9B3A-C3C9B2C46431}" srcOrd="0" destOrd="0" presId="urn:microsoft.com/office/officeart/2008/layout/VerticalCurvedList"/>
    <dgm:cxn modelId="{79EDE738-A7FF-42CE-A111-070BE1DB4354}" srcId="{5F33A95E-F0F0-4209-90C1-481880ADE56F}" destId="{4994CF99-3E4A-4453-A8C2-2724389CFC7A}" srcOrd="0" destOrd="0" parTransId="{45A97A43-D56F-4A8E-947F-810960BF08B6}" sibTransId="{4898FFDB-2FDD-4161-A200-6C03B1FC73DA}"/>
    <dgm:cxn modelId="{2D9E9677-6E32-414B-B117-9C2EE1D36B3F}" srcId="{5F33A95E-F0F0-4209-90C1-481880ADE56F}" destId="{9B77DB4D-499A-4F65-9E4B-082E30F9D58D}" srcOrd="3" destOrd="0" parTransId="{AC2E720D-FCBD-43C9-A222-925F274271EA}" sibTransId="{54C5AEC7-0E97-4365-8E17-8FD5140F507C}"/>
    <dgm:cxn modelId="{2CB2B083-7B42-449A-B0FB-3D40C6102493}" srcId="{5F33A95E-F0F0-4209-90C1-481880ADE56F}" destId="{482DBD9E-DBB3-460D-BED0-86212771BECC}" srcOrd="2" destOrd="0" parTransId="{6A01039F-5916-4848-B813-F75F96162134}" sibTransId="{A51E3501-3C26-4F43-ADE5-19A7A5C7B34F}"/>
    <dgm:cxn modelId="{19140515-B290-4EDD-A46B-331C63C48E22}" type="presOf" srcId="{482DBD9E-DBB3-460D-BED0-86212771BECC}" destId="{95E20F08-B62D-4C1D-A8B3-398395D47E12}" srcOrd="0" destOrd="0" presId="urn:microsoft.com/office/officeart/2008/layout/VerticalCurvedList"/>
    <dgm:cxn modelId="{F1251F0E-19B8-40D3-A559-B9C8546A3960}" type="presOf" srcId="{0D780E58-87E5-4A51-8F89-2C2BA0374DA8}" destId="{7ED145D9-D2F6-4811-9B29-0FE97897428D}" srcOrd="0" destOrd="0" presId="urn:microsoft.com/office/officeart/2008/layout/VerticalCurvedList"/>
    <dgm:cxn modelId="{4F06E109-7691-4DF6-8C29-CEB391B26D11}" type="presOf" srcId="{9B77DB4D-499A-4F65-9E4B-082E30F9D58D}" destId="{59B7CD51-C12E-4042-A439-3D767DE3710F}" srcOrd="0" destOrd="0" presId="urn:microsoft.com/office/officeart/2008/layout/VerticalCurvedList"/>
    <dgm:cxn modelId="{ABCFA787-8082-4768-BB31-CC314885BEE1}" type="presOf" srcId="{4898FFDB-2FDD-4161-A200-6C03B1FC73DA}" destId="{01136E87-E53A-42CA-8782-D7BBF99251D3}" srcOrd="0" destOrd="0" presId="urn:microsoft.com/office/officeart/2008/layout/VerticalCurvedList"/>
    <dgm:cxn modelId="{3D2F91F0-0F2A-4F6B-89F2-6EA4F9595C86}" type="presOf" srcId="{5F33A95E-F0F0-4209-90C1-481880ADE56F}" destId="{0E1A072B-0648-481C-B201-37D4FDCA841E}" srcOrd="0" destOrd="0" presId="urn:microsoft.com/office/officeart/2008/layout/VerticalCurvedList"/>
    <dgm:cxn modelId="{90CDAE1F-95C3-4167-9EC6-5D86835CE330}" srcId="{5F33A95E-F0F0-4209-90C1-481880ADE56F}" destId="{0D780E58-87E5-4A51-8F89-2C2BA0374DA8}" srcOrd="1" destOrd="0" parTransId="{0A9033A0-FFD6-4159-BC94-099F787A1F17}" sibTransId="{98DD9704-CCC1-46C6-B657-131D8F709221}"/>
    <dgm:cxn modelId="{4B82F1E2-621B-4943-A919-C62B8E6B81E7}" type="presParOf" srcId="{0E1A072B-0648-481C-B201-37D4FDCA841E}" destId="{B08E9D98-DE58-47E3-A361-C56C8FD4F4C2}" srcOrd="0" destOrd="0" presId="urn:microsoft.com/office/officeart/2008/layout/VerticalCurvedList"/>
    <dgm:cxn modelId="{6EA93FBF-1E08-437C-B4F6-0CE8A432711F}" type="presParOf" srcId="{B08E9D98-DE58-47E3-A361-C56C8FD4F4C2}" destId="{93A4D7F8-1F81-4A7B-A5B8-AA24C38C16D7}" srcOrd="0" destOrd="0" presId="urn:microsoft.com/office/officeart/2008/layout/VerticalCurvedList"/>
    <dgm:cxn modelId="{7B3CDFE0-002A-45D0-BA75-DD6311F07F2E}" type="presParOf" srcId="{93A4D7F8-1F81-4A7B-A5B8-AA24C38C16D7}" destId="{B4D95914-52CC-4E51-BDD4-2B513B539BD2}" srcOrd="0" destOrd="0" presId="urn:microsoft.com/office/officeart/2008/layout/VerticalCurvedList"/>
    <dgm:cxn modelId="{AC2863B9-8E09-4F5F-B000-DC90B3B695EF}" type="presParOf" srcId="{93A4D7F8-1F81-4A7B-A5B8-AA24C38C16D7}" destId="{01136E87-E53A-42CA-8782-D7BBF99251D3}" srcOrd="1" destOrd="0" presId="urn:microsoft.com/office/officeart/2008/layout/VerticalCurvedList"/>
    <dgm:cxn modelId="{DDC31DC4-7CCB-479E-8021-3DE92B82E988}" type="presParOf" srcId="{93A4D7F8-1F81-4A7B-A5B8-AA24C38C16D7}" destId="{1D07BB52-157B-48C1-947B-A4A7334AFAA6}" srcOrd="2" destOrd="0" presId="urn:microsoft.com/office/officeart/2008/layout/VerticalCurvedList"/>
    <dgm:cxn modelId="{220AE050-B182-4B71-9182-F36149983D8D}" type="presParOf" srcId="{93A4D7F8-1F81-4A7B-A5B8-AA24C38C16D7}" destId="{3CCD0760-31EE-4499-B5BF-9417E56B155C}" srcOrd="3" destOrd="0" presId="urn:microsoft.com/office/officeart/2008/layout/VerticalCurvedList"/>
    <dgm:cxn modelId="{0056A389-B1FD-47C9-B041-8DD8F731CB37}" type="presParOf" srcId="{B08E9D98-DE58-47E3-A361-C56C8FD4F4C2}" destId="{490FF79A-8E4D-4734-9B3A-C3C9B2C46431}" srcOrd="1" destOrd="0" presId="urn:microsoft.com/office/officeart/2008/layout/VerticalCurvedList"/>
    <dgm:cxn modelId="{D1599029-C959-4027-9F7B-36147C37BE1E}" type="presParOf" srcId="{B08E9D98-DE58-47E3-A361-C56C8FD4F4C2}" destId="{9DA07109-3941-4185-AC81-A3F54993562E}" srcOrd="2" destOrd="0" presId="urn:microsoft.com/office/officeart/2008/layout/VerticalCurvedList"/>
    <dgm:cxn modelId="{46AC5B57-1FA8-4CA5-9508-C3E5D3ED36E2}" type="presParOf" srcId="{9DA07109-3941-4185-AC81-A3F54993562E}" destId="{FD2B7BBF-72C3-457C-95DF-727C7703F3E4}" srcOrd="0" destOrd="0" presId="urn:microsoft.com/office/officeart/2008/layout/VerticalCurvedList"/>
    <dgm:cxn modelId="{351BD866-7411-4871-8FE6-1D47C6B7FDC5}" type="presParOf" srcId="{B08E9D98-DE58-47E3-A361-C56C8FD4F4C2}" destId="{7ED145D9-D2F6-4811-9B29-0FE97897428D}" srcOrd="3" destOrd="0" presId="urn:microsoft.com/office/officeart/2008/layout/VerticalCurvedList"/>
    <dgm:cxn modelId="{6AE7BEF4-71C3-4FAA-806E-96AA1EEABFE1}" type="presParOf" srcId="{B08E9D98-DE58-47E3-A361-C56C8FD4F4C2}" destId="{F7C2EF15-BD91-46EE-8506-412D5F4A486B}" srcOrd="4" destOrd="0" presId="urn:microsoft.com/office/officeart/2008/layout/VerticalCurvedList"/>
    <dgm:cxn modelId="{27582054-7981-4204-878C-589E56D421DB}" type="presParOf" srcId="{F7C2EF15-BD91-46EE-8506-412D5F4A486B}" destId="{9E97EC0D-AE23-41A3-A787-4DAEB82558E5}" srcOrd="0" destOrd="0" presId="urn:microsoft.com/office/officeart/2008/layout/VerticalCurvedList"/>
    <dgm:cxn modelId="{BC1B4B11-58AE-4E71-9514-806AFBD7E209}" type="presParOf" srcId="{B08E9D98-DE58-47E3-A361-C56C8FD4F4C2}" destId="{95E20F08-B62D-4C1D-A8B3-398395D47E12}" srcOrd="5" destOrd="0" presId="urn:microsoft.com/office/officeart/2008/layout/VerticalCurvedList"/>
    <dgm:cxn modelId="{15CB14A6-C7B6-490C-A8C6-80990018F468}" type="presParOf" srcId="{B08E9D98-DE58-47E3-A361-C56C8FD4F4C2}" destId="{578EB680-B064-4564-8568-5231406C7E53}" srcOrd="6" destOrd="0" presId="urn:microsoft.com/office/officeart/2008/layout/VerticalCurvedList"/>
    <dgm:cxn modelId="{03373428-E590-4379-88EF-A855174F6B6D}" type="presParOf" srcId="{578EB680-B064-4564-8568-5231406C7E53}" destId="{F0A185A5-9351-49B7-ADF4-1AD81B4A5FFF}" srcOrd="0" destOrd="0" presId="urn:microsoft.com/office/officeart/2008/layout/VerticalCurvedList"/>
    <dgm:cxn modelId="{7559B827-935F-4C4D-9FB6-7ACD17B71954}" type="presParOf" srcId="{B08E9D98-DE58-47E3-A361-C56C8FD4F4C2}" destId="{59B7CD51-C12E-4042-A439-3D767DE3710F}" srcOrd="7" destOrd="0" presId="urn:microsoft.com/office/officeart/2008/layout/VerticalCurvedList"/>
    <dgm:cxn modelId="{9AAFB97A-A68D-4522-B327-45148140924C}" type="presParOf" srcId="{B08E9D98-DE58-47E3-A361-C56C8FD4F4C2}" destId="{8178D2C0-0A72-494A-8CA4-87F2D1DDFEF1}" srcOrd="8" destOrd="0" presId="urn:microsoft.com/office/officeart/2008/layout/VerticalCurvedList"/>
    <dgm:cxn modelId="{B8767E77-9B04-4668-8ACB-81E0312DC105}" type="presParOf" srcId="{8178D2C0-0A72-494A-8CA4-87F2D1DDFEF1}" destId="{4C5C8CAD-5D19-4A0D-B8BC-600A2316761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33A95E-F0F0-4209-90C1-481880ADE56F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1#2" csCatId="colorful" phldr="1"/>
      <dgm:spPr/>
      <dgm:t>
        <a:bodyPr/>
        <a:lstStyle/>
        <a:p>
          <a:pPr rtl="1"/>
          <a:endParaRPr lang="ar-SA"/>
        </a:p>
      </dgm:t>
    </dgm:pt>
    <dgm:pt modelId="{482DBD9E-DBB3-460D-BED0-86212771BECC}">
      <dgm:prSet phldrT="[نص]"/>
      <dgm:spPr/>
      <dgm:t>
        <a:bodyPr/>
        <a:lstStyle/>
        <a:p>
          <a:pPr rtl="1"/>
          <a:r>
            <a:rPr lang="ar-SA" dirty="0" smtClean="0"/>
            <a:t>فيها دقة الملاحظة وخفة الروح</a:t>
          </a:r>
          <a:endParaRPr lang="ar-SA" dirty="0"/>
        </a:p>
      </dgm:t>
    </dgm:pt>
    <dgm:pt modelId="{A51E3501-3C26-4F43-ADE5-19A7A5C7B34F}" type="sibTrans" cxnId="{2CB2B083-7B42-449A-B0FB-3D40C6102493}">
      <dgm:prSet/>
      <dgm:spPr/>
      <dgm:t>
        <a:bodyPr/>
        <a:lstStyle/>
        <a:p>
          <a:pPr rtl="1"/>
          <a:endParaRPr lang="ar-SA"/>
        </a:p>
      </dgm:t>
    </dgm:pt>
    <dgm:pt modelId="{6A01039F-5916-4848-B813-F75F96162134}" type="parTrans" cxnId="{2CB2B083-7B42-449A-B0FB-3D40C6102493}">
      <dgm:prSet/>
      <dgm:spPr/>
      <dgm:t>
        <a:bodyPr/>
        <a:lstStyle/>
        <a:p>
          <a:pPr rtl="1"/>
          <a:endParaRPr lang="ar-SA"/>
        </a:p>
      </dgm:t>
    </dgm:pt>
    <dgm:pt modelId="{0D780E58-87E5-4A51-8F89-2C2BA0374DA8}">
      <dgm:prSet phldrT="[نص]"/>
      <dgm:spPr/>
      <dgm:t>
        <a:bodyPr/>
        <a:lstStyle/>
        <a:p>
          <a:pPr rtl="1"/>
          <a:r>
            <a:rPr lang="ar-SA" dirty="0" smtClean="0"/>
            <a:t>عباراتها واضحة ، منتقاة</a:t>
          </a:r>
          <a:endParaRPr lang="ar-SA" dirty="0"/>
        </a:p>
      </dgm:t>
    </dgm:pt>
    <dgm:pt modelId="{98DD9704-CCC1-46C6-B657-131D8F709221}" type="sibTrans" cxnId="{90CDAE1F-95C3-4167-9EC6-5D86835CE330}">
      <dgm:prSet/>
      <dgm:spPr/>
      <dgm:t>
        <a:bodyPr/>
        <a:lstStyle/>
        <a:p>
          <a:pPr rtl="1"/>
          <a:endParaRPr lang="ar-SA"/>
        </a:p>
      </dgm:t>
    </dgm:pt>
    <dgm:pt modelId="{0A9033A0-FFD6-4159-BC94-099F787A1F17}" type="parTrans" cxnId="{90CDAE1F-95C3-4167-9EC6-5D86835CE330}">
      <dgm:prSet/>
      <dgm:spPr/>
      <dgm:t>
        <a:bodyPr/>
        <a:lstStyle/>
        <a:p>
          <a:pPr rtl="1"/>
          <a:endParaRPr lang="ar-SA"/>
        </a:p>
      </dgm:t>
    </dgm:pt>
    <dgm:pt modelId="{4994CF99-3E4A-4453-A8C2-2724389CFC7A}">
      <dgm:prSet phldrT="[نص]"/>
      <dgm:spPr/>
      <dgm:t>
        <a:bodyPr/>
        <a:lstStyle/>
        <a:p>
          <a:pPr rtl="1"/>
          <a:r>
            <a:rPr lang="ar-SA" dirty="0" smtClean="0"/>
            <a:t>يبرز فيها الانفعال الوجداني</a:t>
          </a:r>
          <a:endParaRPr lang="ar-SA" dirty="0"/>
        </a:p>
      </dgm:t>
    </dgm:pt>
    <dgm:pt modelId="{4898FFDB-2FDD-4161-A200-6C03B1FC73DA}" type="sibTrans" cxnId="{79EDE738-A7FF-42CE-A111-070BE1DB4354}">
      <dgm:prSet/>
      <dgm:spPr/>
      <dgm:t>
        <a:bodyPr/>
        <a:lstStyle/>
        <a:p>
          <a:pPr rtl="1"/>
          <a:endParaRPr lang="ar-SA"/>
        </a:p>
      </dgm:t>
    </dgm:pt>
    <dgm:pt modelId="{45A97A43-D56F-4A8E-947F-810960BF08B6}" type="parTrans" cxnId="{79EDE738-A7FF-42CE-A111-070BE1DB4354}">
      <dgm:prSet/>
      <dgm:spPr/>
      <dgm:t>
        <a:bodyPr/>
        <a:lstStyle/>
        <a:p>
          <a:pPr rtl="1"/>
          <a:endParaRPr lang="ar-SA"/>
        </a:p>
      </dgm:t>
    </dgm:pt>
    <dgm:pt modelId="{0E1A072B-0648-481C-B201-37D4FDCA841E}" type="pres">
      <dgm:prSet presAssocID="{5F33A95E-F0F0-4209-90C1-481880ADE56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rtl="1"/>
          <a:endParaRPr lang="ar-SA"/>
        </a:p>
      </dgm:t>
    </dgm:pt>
    <dgm:pt modelId="{B08E9D98-DE58-47E3-A361-C56C8FD4F4C2}" type="pres">
      <dgm:prSet presAssocID="{5F33A95E-F0F0-4209-90C1-481880ADE56F}" presName="Name1" presStyleCnt="0"/>
      <dgm:spPr/>
    </dgm:pt>
    <dgm:pt modelId="{93A4D7F8-1F81-4A7B-A5B8-AA24C38C16D7}" type="pres">
      <dgm:prSet presAssocID="{5F33A95E-F0F0-4209-90C1-481880ADE56F}" presName="cycle" presStyleCnt="0"/>
      <dgm:spPr/>
    </dgm:pt>
    <dgm:pt modelId="{B4D95914-52CC-4E51-BDD4-2B513B539BD2}" type="pres">
      <dgm:prSet presAssocID="{5F33A95E-F0F0-4209-90C1-481880ADE56F}" presName="srcNode" presStyleLbl="node1" presStyleIdx="0" presStyleCnt="3"/>
      <dgm:spPr/>
    </dgm:pt>
    <dgm:pt modelId="{01136E87-E53A-42CA-8782-D7BBF99251D3}" type="pres">
      <dgm:prSet presAssocID="{5F33A95E-F0F0-4209-90C1-481880ADE56F}" presName="conn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1D07BB52-157B-48C1-947B-A4A7334AFAA6}" type="pres">
      <dgm:prSet presAssocID="{5F33A95E-F0F0-4209-90C1-481880ADE56F}" presName="extraNode" presStyleLbl="node1" presStyleIdx="0" presStyleCnt="3"/>
      <dgm:spPr/>
    </dgm:pt>
    <dgm:pt modelId="{3CCD0760-31EE-4499-B5BF-9417E56B155C}" type="pres">
      <dgm:prSet presAssocID="{5F33A95E-F0F0-4209-90C1-481880ADE56F}" presName="dstNode" presStyleLbl="node1" presStyleIdx="0" presStyleCnt="3"/>
      <dgm:spPr/>
    </dgm:pt>
    <dgm:pt modelId="{490FF79A-8E4D-4734-9B3A-C3C9B2C46431}" type="pres">
      <dgm:prSet presAssocID="{4994CF99-3E4A-4453-A8C2-2724389CFC7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A07109-3941-4185-AC81-A3F54993562E}" type="pres">
      <dgm:prSet presAssocID="{4994CF99-3E4A-4453-A8C2-2724389CFC7A}" presName="accent_1" presStyleCnt="0"/>
      <dgm:spPr/>
    </dgm:pt>
    <dgm:pt modelId="{FD2B7BBF-72C3-457C-95DF-727C7703F3E4}" type="pres">
      <dgm:prSet presAssocID="{4994CF99-3E4A-4453-A8C2-2724389CFC7A}" presName="accentRepeatNode" presStyleLbl="solidFgAcc1" presStyleIdx="0" presStyleCnt="3"/>
      <dgm:spPr/>
    </dgm:pt>
    <dgm:pt modelId="{7ED145D9-D2F6-4811-9B29-0FE97897428D}" type="pres">
      <dgm:prSet presAssocID="{0D780E58-87E5-4A51-8F89-2C2BA0374DA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7C2EF15-BD91-46EE-8506-412D5F4A486B}" type="pres">
      <dgm:prSet presAssocID="{0D780E58-87E5-4A51-8F89-2C2BA0374DA8}" presName="accent_2" presStyleCnt="0"/>
      <dgm:spPr/>
    </dgm:pt>
    <dgm:pt modelId="{9E97EC0D-AE23-41A3-A787-4DAEB82558E5}" type="pres">
      <dgm:prSet presAssocID="{0D780E58-87E5-4A51-8F89-2C2BA0374DA8}" presName="accentRepeatNode" presStyleLbl="solidFgAcc1" presStyleIdx="1" presStyleCnt="3"/>
      <dgm:spPr/>
    </dgm:pt>
    <dgm:pt modelId="{95E20F08-B62D-4C1D-A8B3-398395D47E12}" type="pres">
      <dgm:prSet presAssocID="{482DBD9E-DBB3-460D-BED0-86212771BEC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8EB680-B064-4564-8568-5231406C7E53}" type="pres">
      <dgm:prSet presAssocID="{482DBD9E-DBB3-460D-BED0-86212771BECC}" presName="accent_3" presStyleCnt="0"/>
      <dgm:spPr/>
    </dgm:pt>
    <dgm:pt modelId="{F0A185A5-9351-49B7-ADF4-1AD81B4A5FFF}" type="pres">
      <dgm:prSet presAssocID="{482DBD9E-DBB3-460D-BED0-86212771BECC}" presName="accentRepeatNode" presStyleLbl="solidFgAcc1" presStyleIdx="2" presStyleCnt="3"/>
      <dgm:spPr/>
    </dgm:pt>
  </dgm:ptLst>
  <dgm:cxnLst>
    <dgm:cxn modelId="{90CDAE1F-95C3-4167-9EC6-5D86835CE330}" srcId="{5F33A95E-F0F0-4209-90C1-481880ADE56F}" destId="{0D780E58-87E5-4A51-8F89-2C2BA0374DA8}" srcOrd="1" destOrd="0" parTransId="{0A9033A0-FFD6-4159-BC94-099F787A1F17}" sibTransId="{98DD9704-CCC1-46C6-B657-131D8F709221}"/>
    <dgm:cxn modelId="{7E269DF7-04DD-442F-99E9-488F88DC0CBB}" type="presOf" srcId="{5F33A95E-F0F0-4209-90C1-481880ADE56F}" destId="{0E1A072B-0648-481C-B201-37D4FDCA841E}" srcOrd="0" destOrd="0" presId="urn:microsoft.com/office/officeart/2008/layout/VerticalCurvedList"/>
    <dgm:cxn modelId="{3EC891D8-E4A6-4BB9-8AC8-B87F180990C7}" type="presOf" srcId="{482DBD9E-DBB3-460D-BED0-86212771BECC}" destId="{95E20F08-B62D-4C1D-A8B3-398395D47E12}" srcOrd="0" destOrd="0" presId="urn:microsoft.com/office/officeart/2008/layout/VerticalCurvedList"/>
    <dgm:cxn modelId="{AA92AE2D-CD73-46AA-8569-9F449F6319A8}" type="presOf" srcId="{0D780E58-87E5-4A51-8F89-2C2BA0374DA8}" destId="{7ED145D9-D2F6-4811-9B29-0FE97897428D}" srcOrd="0" destOrd="0" presId="urn:microsoft.com/office/officeart/2008/layout/VerticalCurvedList"/>
    <dgm:cxn modelId="{6EA29AE1-9B23-42D5-B8C3-3BF4BC680535}" type="presOf" srcId="{4994CF99-3E4A-4453-A8C2-2724389CFC7A}" destId="{490FF79A-8E4D-4734-9B3A-C3C9B2C46431}" srcOrd="0" destOrd="0" presId="urn:microsoft.com/office/officeart/2008/layout/VerticalCurvedList"/>
    <dgm:cxn modelId="{79EDE738-A7FF-42CE-A111-070BE1DB4354}" srcId="{5F33A95E-F0F0-4209-90C1-481880ADE56F}" destId="{4994CF99-3E4A-4453-A8C2-2724389CFC7A}" srcOrd="0" destOrd="0" parTransId="{45A97A43-D56F-4A8E-947F-810960BF08B6}" sibTransId="{4898FFDB-2FDD-4161-A200-6C03B1FC73DA}"/>
    <dgm:cxn modelId="{10204B5C-51A3-40CE-9497-C06D4DA79EDC}" type="presOf" srcId="{4898FFDB-2FDD-4161-A200-6C03B1FC73DA}" destId="{01136E87-E53A-42CA-8782-D7BBF99251D3}" srcOrd="0" destOrd="0" presId="urn:microsoft.com/office/officeart/2008/layout/VerticalCurvedList"/>
    <dgm:cxn modelId="{2CB2B083-7B42-449A-B0FB-3D40C6102493}" srcId="{5F33A95E-F0F0-4209-90C1-481880ADE56F}" destId="{482DBD9E-DBB3-460D-BED0-86212771BECC}" srcOrd="2" destOrd="0" parTransId="{6A01039F-5916-4848-B813-F75F96162134}" sibTransId="{A51E3501-3C26-4F43-ADE5-19A7A5C7B34F}"/>
    <dgm:cxn modelId="{BB1FD732-0096-43DB-94D0-29508A1C84B4}" type="presParOf" srcId="{0E1A072B-0648-481C-B201-37D4FDCA841E}" destId="{B08E9D98-DE58-47E3-A361-C56C8FD4F4C2}" srcOrd="0" destOrd="0" presId="urn:microsoft.com/office/officeart/2008/layout/VerticalCurvedList"/>
    <dgm:cxn modelId="{AFB5A37A-06A7-43BD-9279-012A6E68A7B7}" type="presParOf" srcId="{B08E9D98-DE58-47E3-A361-C56C8FD4F4C2}" destId="{93A4D7F8-1F81-4A7B-A5B8-AA24C38C16D7}" srcOrd="0" destOrd="0" presId="urn:microsoft.com/office/officeart/2008/layout/VerticalCurvedList"/>
    <dgm:cxn modelId="{72C20A87-7A73-4D95-BB9C-A987F776894D}" type="presParOf" srcId="{93A4D7F8-1F81-4A7B-A5B8-AA24C38C16D7}" destId="{B4D95914-52CC-4E51-BDD4-2B513B539BD2}" srcOrd="0" destOrd="0" presId="urn:microsoft.com/office/officeart/2008/layout/VerticalCurvedList"/>
    <dgm:cxn modelId="{0ABB9271-5F8D-49AC-8DDF-94D44CB24F0D}" type="presParOf" srcId="{93A4D7F8-1F81-4A7B-A5B8-AA24C38C16D7}" destId="{01136E87-E53A-42CA-8782-D7BBF99251D3}" srcOrd="1" destOrd="0" presId="urn:microsoft.com/office/officeart/2008/layout/VerticalCurvedList"/>
    <dgm:cxn modelId="{A48AD021-8FF8-4807-8396-305CF1252E05}" type="presParOf" srcId="{93A4D7F8-1F81-4A7B-A5B8-AA24C38C16D7}" destId="{1D07BB52-157B-48C1-947B-A4A7334AFAA6}" srcOrd="2" destOrd="0" presId="urn:microsoft.com/office/officeart/2008/layout/VerticalCurvedList"/>
    <dgm:cxn modelId="{D978CA0E-F7F4-4093-A9F6-CE77A72E0759}" type="presParOf" srcId="{93A4D7F8-1F81-4A7B-A5B8-AA24C38C16D7}" destId="{3CCD0760-31EE-4499-B5BF-9417E56B155C}" srcOrd="3" destOrd="0" presId="urn:microsoft.com/office/officeart/2008/layout/VerticalCurvedList"/>
    <dgm:cxn modelId="{4EC1A65A-449C-4540-9069-B3C36125EDAD}" type="presParOf" srcId="{B08E9D98-DE58-47E3-A361-C56C8FD4F4C2}" destId="{490FF79A-8E4D-4734-9B3A-C3C9B2C46431}" srcOrd="1" destOrd="0" presId="urn:microsoft.com/office/officeart/2008/layout/VerticalCurvedList"/>
    <dgm:cxn modelId="{867CCB3B-7BC4-4244-8052-EF7345C99353}" type="presParOf" srcId="{B08E9D98-DE58-47E3-A361-C56C8FD4F4C2}" destId="{9DA07109-3941-4185-AC81-A3F54993562E}" srcOrd="2" destOrd="0" presId="urn:microsoft.com/office/officeart/2008/layout/VerticalCurvedList"/>
    <dgm:cxn modelId="{69602973-69F5-4DF6-B8FD-072B47652A21}" type="presParOf" srcId="{9DA07109-3941-4185-AC81-A3F54993562E}" destId="{FD2B7BBF-72C3-457C-95DF-727C7703F3E4}" srcOrd="0" destOrd="0" presId="urn:microsoft.com/office/officeart/2008/layout/VerticalCurvedList"/>
    <dgm:cxn modelId="{9E253AF8-212C-4450-B05F-81967FE4DA90}" type="presParOf" srcId="{B08E9D98-DE58-47E3-A361-C56C8FD4F4C2}" destId="{7ED145D9-D2F6-4811-9B29-0FE97897428D}" srcOrd="3" destOrd="0" presId="urn:microsoft.com/office/officeart/2008/layout/VerticalCurvedList"/>
    <dgm:cxn modelId="{F131DA64-616B-4C2D-9FF6-A7436381D91E}" type="presParOf" srcId="{B08E9D98-DE58-47E3-A361-C56C8FD4F4C2}" destId="{F7C2EF15-BD91-46EE-8506-412D5F4A486B}" srcOrd="4" destOrd="0" presId="urn:microsoft.com/office/officeart/2008/layout/VerticalCurvedList"/>
    <dgm:cxn modelId="{2A4E08A0-55F7-439D-9DDA-9D74F89C5107}" type="presParOf" srcId="{F7C2EF15-BD91-46EE-8506-412D5F4A486B}" destId="{9E97EC0D-AE23-41A3-A787-4DAEB82558E5}" srcOrd="0" destOrd="0" presId="urn:microsoft.com/office/officeart/2008/layout/VerticalCurvedList"/>
    <dgm:cxn modelId="{AF445EE3-9813-48DB-AA6D-DCDB042DC892}" type="presParOf" srcId="{B08E9D98-DE58-47E3-A361-C56C8FD4F4C2}" destId="{95E20F08-B62D-4C1D-A8B3-398395D47E12}" srcOrd="5" destOrd="0" presId="urn:microsoft.com/office/officeart/2008/layout/VerticalCurvedList"/>
    <dgm:cxn modelId="{451F29BB-3B99-485B-8C01-182AD1D64C28}" type="presParOf" srcId="{B08E9D98-DE58-47E3-A361-C56C8FD4F4C2}" destId="{578EB680-B064-4564-8568-5231406C7E53}" srcOrd="6" destOrd="0" presId="urn:microsoft.com/office/officeart/2008/layout/VerticalCurvedList"/>
    <dgm:cxn modelId="{212B696E-F434-40B3-8CF9-64E86FDE61A0}" type="presParOf" srcId="{578EB680-B064-4564-8568-5231406C7E53}" destId="{F0A185A5-9351-49B7-ADF4-1AD81B4A5FF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1ED983-B64B-4862-906E-FCCB23BC6E8D}" type="doc">
      <dgm:prSet loTypeId="urn:microsoft.com/office/officeart/2005/8/layout/vProcess5" loCatId="process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pPr rtl="1"/>
          <a:endParaRPr lang="ar-SA"/>
        </a:p>
      </dgm:t>
    </dgm:pt>
    <dgm:pt modelId="{E3291543-2FF5-4E40-86A3-1CD5048D4E26}">
      <dgm:prSet phldrT="[نص]" custT="1"/>
      <dgm:spPr/>
      <dgm:t>
        <a:bodyPr/>
        <a:lstStyle/>
        <a:p>
          <a:pPr rtl="1"/>
          <a:r>
            <a:rPr lang="ar-SA" sz="3000" dirty="0" smtClean="0"/>
            <a:t>1- ينبغي ان تكون المقالة متماسكة البناء .</a:t>
          </a:r>
          <a:endParaRPr lang="ar-SA" sz="3000" dirty="0"/>
        </a:p>
      </dgm:t>
    </dgm:pt>
    <dgm:pt modelId="{F8E35B36-61B4-4379-A502-C01E184C12E9}" type="parTrans" cxnId="{06EA0120-7712-4C1C-8BD2-43167567B6BD}">
      <dgm:prSet/>
      <dgm:spPr/>
      <dgm:t>
        <a:bodyPr/>
        <a:lstStyle/>
        <a:p>
          <a:pPr rtl="1"/>
          <a:endParaRPr lang="ar-SA"/>
        </a:p>
      </dgm:t>
    </dgm:pt>
    <dgm:pt modelId="{4438F727-0A01-4C31-8ED0-AFCDAC257711}" type="sibTrans" cxnId="{06EA0120-7712-4C1C-8BD2-43167567B6BD}">
      <dgm:prSet/>
      <dgm:spPr/>
      <dgm:t>
        <a:bodyPr/>
        <a:lstStyle/>
        <a:p>
          <a:pPr rtl="1"/>
          <a:endParaRPr lang="ar-SA" dirty="0"/>
        </a:p>
      </dgm:t>
    </dgm:pt>
    <dgm:pt modelId="{A347362A-A21E-444D-A5C5-A334CF904D6E}">
      <dgm:prSet phldrT="[نص]" custT="1"/>
      <dgm:spPr/>
      <dgm:t>
        <a:bodyPr/>
        <a:lstStyle/>
        <a:p>
          <a:pPr rtl="1"/>
          <a:r>
            <a:rPr lang="ar-SA" sz="3200" dirty="0" smtClean="0"/>
            <a:t>2- متآلفة الاجزاء .</a:t>
          </a:r>
          <a:endParaRPr lang="ar-SA" sz="3200" dirty="0"/>
        </a:p>
      </dgm:t>
    </dgm:pt>
    <dgm:pt modelId="{1DE7DE0D-F51D-4738-8A02-2F154543F973}" type="parTrans" cxnId="{77884C00-ADEA-4AF5-9507-75B900A04942}">
      <dgm:prSet/>
      <dgm:spPr/>
      <dgm:t>
        <a:bodyPr/>
        <a:lstStyle/>
        <a:p>
          <a:pPr rtl="1"/>
          <a:endParaRPr lang="ar-SA"/>
        </a:p>
      </dgm:t>
    </dgm:pt>
    <dgm:pt modelId="{AAD7D448-073C-4CB9-B7FC-361923DFE61A}" type="sibTrans" cxnId="{77884C00-ADEA-4AF5-9507-75B900A04942}">
      <dgm:prSet/>
      <dgm:spPr/>
      <dgm:t>
        <a:bodyPr/>
        <a:lstStyle/>
        <a:p>
          <a:pPr rtl="1"/>
          <a:endParaRPr lang="ar-SA" dirty="0"/>
        </a:p>
      </dgm:t>
    </dgm:pt>
    <dgm:pt modelId="{4D7C7554-0FC2-43AA-AD88-C63FE7D2500F}">
      <dgm:prSet phldrT="[نص]"/>
      <dgm:spPr/>
      <dgm:t>
        <a:bodyPr/>
        <a:lstStyle/>
        <a:p>
          <a:pPr rtl="1"/>
          <a:r>
            <a:rPr lang="ar-SA" dirty="0" smtClean="0"/>
            <a:t>3- ألفاظها على قدر معانيها .</a:t>
          </a:r>
          <a:endParaRPr lang="ar-SA" dirty="0"/>
        </a:p>
      </dgm:t>
    </dgm:pt>
    <dgm:pt modelId="{36B284E4-97E5-411D-8CA4-0C0BAFBBCE76}" type="parTrans" cxnId="{7F5BD514-3A1C-4FEF-B2B9-78C8B7377BB2}">
      <dgm:prSet/>
      <dgm:spPr/>
      <dgm:t>
        <a:bodyPr/>
        <a:lstStyle/>
        <a:p>
          <a:pPr rtl="1"/>
          <a:endParaRPr lang="ar-SA"/>
        </a:p>
      </dgm:t>
    </dgm:pt>
    <dgm:pt modelId="{70931F11-8668-42C6-B7A1-BCB5984B003D}" type="sibTrans" cxnId="{7F5BD514-3A1C-4FEF-B2B9-78C8B7377BB2}">
      <dgm:prSet/>
      <dgm:spPr/>
      <dgm:t>
        <a:bodyPr/>
        <a:lstStyle/>
        <a:p>
          <a:pPr rtl="1"/>
          <a:endParaRPr lang="ar-SA"/>
        </a:p>
      </dgm:t>
    </dgm:pt>
    <dgm:pt modelId="{BDD7F73F-DE6E-4180-BAE3-1B084EC6732A}">
      <dgm:prSet/>
      <dgm:spPr/>
      <dgm:t>
        <a:bodyPr/>
        <a:lstStyle/>
        <a:p>
          <a:pPr rtl="1"/>
          <a:r>
            <a:rPr lang="ar-SA" dirty="0" smtClean="0"/>
            <a:t>خصائص البناء</a:t>
          </a:r>
          <a:endParaRPr lang="ar-SA" dirty="0"/>
        </a:p>
      </dgm:t>
    </dgm:pt>
    <dgm:pt modelId="{B2FBD4F2-2EB8-4814-9807-9A6DED75835F}" type="parTrans" cxnId="{02CD5419-CABD-4A86-8D0F-1E8E89F17D7D}">
      <dgm:prSet/>
      <dgm:spPr/>
      <dgm:t>
        <a:bodyPr/>
        <a:lstStyle/>
        <a:p>
          <a:pPr rtl="1"/>
          <a:endParaRPr lang="ar-SA"/>
        </a:p>
      </dgm:t>
    </dgm:pt>
    <dgm:pt modelId="{D986D777-CD39-463E-80B4-529C8222E595}" type="sibTrans" cxnId="{02CD5419-CABD-4A86-8D0F-1E8E89F17D7D}">
      <dgm:prSet/>
      <dgm:spPr/>
      <dgm:t>
        <a:bodyPr/>
        <a:lstStyle/>
        <a:p>
          <a:pPr rtl="1"/>
          <a:endParaRPr lang="ar-SA"/>
        </a:p>
      </dgm:t>
    </dgm:pt>
    <dgm:pt modelId="{26617186-DF62-4213-A81B-7938130CFBE3}" type="pres">
      <dgm:prSet presAssocID="{571ED983-B64B-4862-906E-FCCB23BC6E8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8A3EC13-500F-48E7-B0CA-56F9DB60C96E}" type="pres">
      <dgm:prSet presAssocID="{571ED983-B64B-4862-906E-FCCB23BC6E8D}" presName="dummyMaxCanvas" presStyleCnt="0">
        <dgm:presLayoutVars/>
      </dgm:prSet>
      <dgm:spPr/>
    </dgm:pt>
    <dgm:pt modelId="{137D43B4-7BDA-433E-A781-4A9A4713B993}" type="pres">
      <dgm:prSet presAssocID="{571ED983-B64B-4862-906E-FCCB23BC6E8D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7EFB637-9BAE-42F0-85A8-265D077292FB}" type="pres">
      <dgm:prSet presAssocID="{571ED983-B64B-4862-906E-FCCB23BC6E8D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542D5F2-90FA-4358-8FD0-68E68C66DDCE}" type="pres">
      <dgm:prSet presAssocID="{571ED983-B64B-4862-906E-FCCB23BC6E8D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1149C3F-E684-47D5-8962-34CF99A95959}" type="pres">
      <dgm:prSet presAssocID="{571ED983-B64B-4862-906E-FCCB23BC6E8D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BE259FE-402F-46A8-B202-30BD638A9D43}" type="pres">
      <dgm:prSet presAssocID="{571ED983-B64B-4862-906E-FCCB23BC6E8D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C352F3-9B47-4EA9-AEA3-68E7D66D31FF}" type="pres">
      <dgm:prSet presAssocID="{571ED983-B64B-4862-906E-FCCB23BC6E8D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0DB9B9C-6DC1-44EC-A72C-E968D01F7D4C}" type="pres">
      <dgm:prSet presAssocID="{571ED983-B64B-4862-906E-FCCB23BC6E8D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9671C6-F2E6-4163-AABC-99C43F92DBEE}" type="pres">
      <dgm:prSet presAssocID="{571ED983-B64B-4862-906E-FCCB23BC6E8D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22A1A3B-5DEB-4107-83A1-F9D5860D77D9}" type="pres">
      <dgm:prSet presAssocID="{571ED983-B64B-4862-906E-FCCB23BC6E8D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68C385-207E-47F5-B0F4-67BC5210BC68}" type="pres">
      <dgm:prSet presAssocID="{571ED983-B64B-4862-906E-FCCB23BC6E8D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21BE6E-988D-444D-A752-9A63059A9A86}" type="pres">
      <dgm:prSet presAssocID="{571ED983-B64B-4862-906E-FCCB23BC6E8D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46FD88D-5D1E-4E73-AFD3-15CA8E88FFF1}" type="presOf" srcId="{AAD7D448-073C-4CB9-B7FC-361923DFE61A}" destId="{A0DB9B9C-6DC1-44EC-A72C-E968D01F7D4C}" srcOrd="0" destOrd="0" presId="urn:microsoft.com/office/officeart/2005/8/layout/vProcess5"/>
    <dgm:cxn modelId="{2A056737-8277-409D-893A-1D8EC583D31F}" type="presOf" srcId="{E3291543-2FF5-4E40-86A3-1CD5048D4E26}" destId="{D22A1A3B-5DEB-4107-83A1-F9D5860D77D9}" srcOrd="1" destOrd="0" presId="urn:microsoft.com/office/officeart/2005/8/layout/vProcess5"/>
    <dgm:cxn modelId="{AF117215-B87D-4CFF-B3BD-22E357E32A27}" type="presOf" srcId="{BDD7F73F-DE6E-4180-BAE3-1B084EC6732A}" destId="{2B9671C6-F2E6-4163-AABC-99C43F92DBEE}" srcOrd="1" destOrd="0" presId="urn:microsoft.com/office/officeart/2005/8/layout/vProcess5"/>
    <dgm:cxn modelId="{972903A2-FD3B-44E8-BF39-399848043D5D}" type="presOf" srcId="{4438F727-0A01-4C31-8ED0-AFCDAC257711}" destId="{33C352F3-9B47-4EA9-AEA3-68E7D66D31FF}" srcOrd="0" destOrd="0" presId="urn:microsoft.com/office/officeart/2005/8/layout/vProcess5"/>
    <dgm:cxn modelId="{06EA0120-7712-4C1C-8BD2-43167567B6BD}" srcId="{571ED983-B64B-4862-906E-FCCB23BC6E8D}" destId="{E3291543-2FF5-4E40-86A3-1CD5048D4E26}" srcOrd="1" destOrd="0" parTransId="{F8E35B36-61B4-4379-A502-C01E184C12E9}" sibTransId="{4438F727-0A01-4C31-8ED0-AFCDAC257711}"/>
    <dgm:cxn modelId="{02CD5419-CABD-4A86-8D0F-1E8E89F17D7D}" srcId="{571ED983-B64B-4862-906E-FCCB23BC6E8D}" destId="{BDD7F73F-DE6E-4180-BAE3-1B084EC6732A}" srcOrd="0" destOrd="0" parTransId="{B2FBD4F2-2EB8-4814-9807-9A6DED75835F}" sibTransId="{D986D777-CD39-463E-80B4-529C8222E595}"/>
    <dgm:cxn modelId="{7F5BD514-3A1C-4FEF-B2B9-78C8B7377BB2}" srcId="{571ED983-B64B-4862-906E-FCCB23BC6E8D}" destId="{4D7C7554-0FC2-43AA-AD88-C63FE7D2500F}" srcOrd="3" destOrd="0" parTransId="{36B284E4-97E5-411D-8CA4-0C0BAFBBCE76}" sibTransId="{70931F11-8668-42C6-B7A1-BCB5984B003D}"/>
    <dgm:cxn modelId="{6CE00987-7376-4867-A911-8A69B3A89DCC}" type="presOf" srcId="{4D7C7554-0FC2-43AA-AD88-C63FE7D2500F}" destId="{A1149C3F-E684-47D5-8962-34CF99A95959}" srcOrd="0" destOrd="0" presId="urn:microsoft.com/office/officeart/2005/8/layout/vProcess5"/>
    <dgm:cxn modelId="{620ECAFA-0CE8-43B0-8636-C5BB00E2DF32}" type="presOf" srcId="{A347362A-A21E-444D-A5C5-A334CF904D6E}" destId="{3C68C385-207E-47F5-B0F4-67BC5210BC68}" srcOrd="1" destOrd="0" presId="urn:microsoft.com/office/officeart/2005/8/layout/vProcess5"/>
    <dgm:cxn modelId="{C20CF9B2-0D0D-481F-BCF3-5354FAC8F02D}" type="presOf" srcId="{BDD7F73F-DE6E-4180-BAE3-1B084EC6732A}" destId="{137D43B4-7BDA-433E-A781-4A9A4713B993}" srcOrd="0" destOrd="0" presId="urn:microsoft.com/office/officeart/2005/8/layout/vProcess5"/>
    <dgm:cxn modelId="{D8FA6941-5C3D-4990-9858-E6C43A59BCC1}" type="presOf" srcId="{571ED983-B64B-4862-906E-FCCB23BC6E8D}" destId="{26617186-DF62-4213-A81B-7938130CFBE3}" srcOrd="0" destOrd="0" presId="urn:microsoft.com/office/officeart/2005/8/layout/vProcess5"/>
    <dgm:cxn modelId="{4026CCEF-AF0E-4386-915D-345E7EB5D980}" type="presOf" srcId="{D986D777-CD39-463E-80B4-529C8222E595}" destId="{DBE259FE-402F-46A8-B202-30BD638A9D43}" srcOrd="0" destOrd="0" presId="urn:microsoft.com/office/officeart/2005/8/layout/vProcess5"/>
    <dgm:cxn modelId="{A24475DD-512B-45E5-BAD3-2B5AB9D2194F}" type="presOf" srcId="{E3291543-2FF5-4E40-86A3-1CD5048D4E26}" destId="{37EFB637-9BAE-42F0-85A8-265D077292FB}" srcOrd="0" destOrd="0" presId="urn:microsoft.com/office/officeart/2005/8/layout/vProcess5"/>
    <dgm:cxn modelId="{71760100-2AD3-4978-9740-AD5DE22627C8}" type="presOf" srcId="{A347362A-A21E-444D-A5C5-A334CF904D6E}" destId="{7542D5F2-90FA-4358-8FD0-68E68C66DDCE}" srcOrd="0" destOrd="0" presId="urn:microsoft.com/office/officeart/2005/8/layout/vProcess5"/>
    <dgm:cxn modelId="{BCC25625-15B0-4B30-9FE5-4BC6EBAA2744}" type="presOf" srcId="{4D7C7554-0FC2-43AA-AD88-C63FE7D2500F}" destId="{3321BE6E-988D-444D-A752-9A63059A9A86}" srcOrd="1" destOrd="0" presId="urn:microsoft.com/office/officeart/2005/8/layout/vProcess5"/>
    <dgm:cxn modelId="{77884C00-ADEA-4AF5-9507-75B900A04942}" srcId="{571ED983-B64B-4862-906E-FCCB23BC6E8D}" destId="{A347362A-A21E-444D-A5C5-A334CF904D6E}" srcOrd="2" destOrd="0" parTransId="{1DE7DE0D-F51D-4738-8A02-2F154543F973}" sibTransId="{AAD7D448-073C-4CB9-B7FC-361923DFE61A}"/>
    <dgm:cxn modelId="{46DC75B9-A4E1-4ABB-83D0-F05E3AAE26F0}" type="presParOf" srcId="{26617186-DF62-4213-A81B-7938130CFBE3}" destId="{A8A3EC13-500F-48E7-B0CA-56F9DB60C96E}" srcOrd="0" destOrd="0" presId="urn:microsoft.com/office/officeart/2005/8/layout/vProcess5"/>
    <dgm:cxn modelId="{09C90FDD-486E-4CCC-93C5-7B4114966945}" type="presParOf" srcId="{26617186-DF62-4213-A81B-7938130CFBE3}" destId="{137D43B4-7BDA-433E-A781-4A9A4713B993}" srcOrd="1" destOrd="0" presId="urn:microsoft.com/office/officeart/2005/8/layout/vProcess5"/>
    <dgm:cxn modelId="{D22E6581-3836-4C56-8657-FBA739D8FDF9}" type="presParOf" srcId="{26617186-DF62-4213-A81B-7938130CFBE3}" destId="{37EFB637-9BAE-42F0-85A8-265D077292FB}" srcOrd="2" destOrd="0" presId="urn:microsoft.com/office/officeart/2005/8/layout/vProcess5"/>
    <dgm:cxn modelId="{9FB6AF93-1138-4D58-B4CB-554D2527A1A4}" type="presParOf" srcId="{26617186-DF62-4213-A81B-7938130CFBE3}" destId="{7542D5F2-90FA-4358-8FD0-68E68C66DDCE}" srcOrd="3" destOrd="0" presId="urn:microsoft.com/office/officeart/2005/8/layout/vProcess5"/>
    <dgm:cxn modelId="{C47018D2-A844-4673-AB26-0C2DA235C6E7}" type="presParOf" srcId="{26617186-DF62-4213-A81B-7938130CFBE3}" destId="{A1149C3F-E684-47D5-8962-34CF99A95959}" srcOrd="4" destOrd="0" presId="urn:microsoft.com/office/officeart/2005/8/layout/vProcess5"/>
    <dgm:cxn modelId="{ABC31EE4-52EC-4269-B9F7-9A42997680CD}" type="presParOf" srcId="{26617186-DF62-4213-A81B-7938130CFBE3}" destId="{DBE259FE-402F-46A8-B202-30BD638A9D43}" srcOrd="5" destOrd="0" presId="urn:microsoft.com/office/officeart/2005/8/layout/vProcess5"/>
    <dgm:cxn modelId="{69724B30-97EC-4B31-8B5C-1B0A9A7B36A4}" type="presParOf" srcId="{26617186-DF62-4213-A81B-7938130CFBE3}" destId="{33C352F3-9B47-4EA9-AEA3-68E7D66D31FF}" srcOrd="6" destOrd="0" presId="urn:microsoft.com/office/officeart/2005/8/layout/vProcess5"/>
    <dgm:cxn modelId="{F6FD37C5-9E0C-426A-9D64-59945A41DF64}" type="presParOf" srcId="{26617186-DF62-4213-A81B-7938130CFBE3}" destId="{A0DB9B9C-6DC1-44EC-A72C-E968D01F7D4C}" srcOrd="7" destOrd="0" presId="urn:microsoft.com/office/officeart/2005/8/layout/vProcess5"/>
    <dgm:cxn modelId="{A2FA7E75-1A3F-4876-B9EA-B3CB95F6891E}" type="presParOf" srcId="{26617186-DF62-4213-A81B-7938130CFBE3}" destId="{2B9671C6-F2E6-4163-AABC-99C43F92DBEE}" srcOrd="8" destOrd="0" presId="urn:microsoft.com/office/officeart/2005/8/layout/vProcess5"/>
    <dgm:cxn modelId="{A34DB716-2559-4A82-9E31-5B00BB0BEE19}" type="presParOf" srcId="{26617186-DF62-4213-A81B-7938130CFBE3}" destId="{D22A1A3B-5DEB-4107-83A1-F9D5860D77D9}" srcOrd="9" destOrd="0" presId="urn:microsoft.com/office/officeart/2005/8/layout/vProcess5"/>
    <dgm:cxn modelId="{0A57ECC3-34B8-420C-9526-2EF6D24CF8F2}" type="presParOf" srcId="{26617186-DF62-4213-A81B-7938130CFBE3}" destId="{3C68C385-207E-47F5-B0F4-67BC5210BC68}" srcOrd="10" destOrd="0" presId="urn:microsoft.com/office/officeart/2005/8/layout/vProcess5"/>
    <dgm:cxn modelId="{51663782-8C4D-41FD-9794-59BD815DDE63}" type="presParOf" srcId="{26617186-DF62-4213-A81B-7938130CFBE3}" destId="{3321BE6E-988D-444D-A752-9A63059A9A8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1ED983-B64B-4862-906E-FCCB23BC6E8D}" type="doc">
      <dgm:prSet loTypeId="urn:microsoft.com/office/officeart/2005/8/layout/vProcess5" loCatId="process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pPr rtl="1"/>
          <a:endParaRPr lang="ar-SA"/>
        </a:p>
      </dgm:t>
    </dgm:pt>
    <dgm:pt modelId="{E3291543-2FF5-4E40-86A3-1CD5048D4E26}">
      <dgm:prSet phldrT="[نص]" custT="1"/>
      <dgm:spPr/>
      <dgm:t>
        <a:bodyPr/>
        <a:lstStyle/>
        <a:p>
          <a:pPr rtl="1"/>
          <a:r>
            <a:rPr lang="ar-SA" sz="3000" dirty="0" smtClean="0"/>
            <a:t>4- معانيها ملائمة لغرضها .</a:t>
          </a:r>
          <a:endParaRPr lang="ar-SA" sz="3000" dirty="0"/>
        </a:p>
      </dgm:t>
    </dgm:pt>
    <dgm:pt modelId="{F8E35B36-61B4-4379-A502-C01E184C12E9}" type="parTrans" cxnId="{06EA0120-7712-4C1C-8BD2-43167567B6BD}">
      <dgm:prSet/>
      <dgm:spPr/>
      <dgm:t>
        <a:bodyPr/>
        <a:lstStyle/>
        <a:p>
          <a:pPr rtl="1"/>
          <a:endParaRPr lang="ar-SA"/>
        </a:p>
      </dgm:t>
    </dgm:pt>
    <dgm:pt modelId="{4438F727-0A01-4C31-8ED0-AFCDAC257711}" type="sibTrans" cxnId="{06EA0120-7712-4C1C-8BD2-43167567B6BD}">
      <dgm:prSet/>
      <dgm:spPr/>
      <dgm:t>
        <a:bodyPr/>
        <a:lstStyle/>
        <a:p>
          <a:pPr rtl="1"/>
          <a:endParaRPr lang="ar-SA" dirty="0"/>
        </a:p>
      </dgm:t>
    </dgm:pt>
    <dgm:pt modelId="{26617186-DF62-4213-A81B-7938130CFBE3}" type="pres">
      <dgm:prSet presAssocID="{571ED983-B64B-4862-906E-FCCB23BC6E8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8A3EC13-500F-48E7-B0CA-56F9DB60C96E}" type="pres">
      <dgm:prSet presAssocID="{571ED983-B64B-4862-906E-FCCB23BC6E8D}" presName="dummyMaxCanvas" presStyleCnt="0">
        <dgm:presLayoutVars/>
      </dgm:prSet>
      <dgm:spPr/>
    </dgm:pt>
    <dgm:pt modelId="{3119F6EE-0A95-43FA-973E-5E82EE56EA7F}" type="pres">
      <dgm:prSet presAssocID="{571ED983-B64B-4862-906E-FCCB23BC6E8D}" presName="OneNode_1" presStyleLbl="node1" presStyleIdx="0" presStyleCnt="1" custScaleY="62280" custLinFactNeighborX="-6528" custLinFactNeighborY="-4270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5F25CFE-1B2B-462A-8206-1FACCF2B337A}" type="presOf" srcId="{E3291543-2FF5-4E40-86A3-1CD5048D4E26}" destId="{3119F6EE-0A95-43FA-973E-5E82EE56EA7F}" srcOrd="0" destOrd="0" presId="urn:microsoft.com/office/officeart/2005/8/layout/vProcess5"/>
    <dgm:cxn modelId="{06EA0120-7712-4C1C-8BD2-43167567B6BD}" srcId="{571ED983-B64B-4862-906E-FCCB23BC6E8D}" destId="{E3291543-2FF5-4E40-86A3-1CD5048D4E26}" srcOrd="0" destOrd="0" parTransId="{F8E35B36-61B4-4379-A502-C01E184C12E9}" sibTransId="{4438F727-0A01-4C31-8ED0-AFCDAC257711}"/>
    <dgm:cxn modelId="{9723F35E-2606-46C1-AF9C-ED2A3287F062}" type="presOf" srcId="{571ED983-B64B-4862-906E-FCCB23BC6E8D}" destId="{26617186-DF62-4213-A81B-7938130CFBE3}" srcOrd="0" destOrd="0" presId="urn:microsoft.com/office/officeart/2005/8/layout/vProcess5"/>
    <dgm:cxn modelId="{A9EBA4C9-E0A8-4719-B57A-1442433BC746}" type="presParOf" srcId="{26617186-DF62-4213-A81B-7938130CFBE3}" destId="{A8A3EC13-500F-48E7-B0CA-56F9DB60C96E}" srcOrd="0" destOrd="0" presId="urn:microsoft.com/office/officeart/2005/8/layout/vProcess5"/>
    <dgm:cxn modelId="{0B918E4F-DB4A-4444-BAE8-CDABE26AFC0B}" type="presParOf" srcId="{26617186-DF62-4213-A81B-7938130CFBE3}" destId="{3119F6EE-0A95-43FA-973E-5E82EE56EA7F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03392B-02FB-42FB-954E-C383F4B77A5C}" type="doc">
      <dgm:prSet loTypeId="urn:microsoft.com/office/officeart/2008/layout/PictureStrips" loCatId="picture" qsTypeId="urn:microsoft.com/office/officeart/2005/8/quickstyle/simple3" qsCatId="simple" csTypeId="urn:microsoft.com/office/officeart/2005/8/colors/colorful1#5" csCatId="colorful" phldr="1"/>
      <dgm:spPr/>
      <dgm:t>
        <a:bodyPr/>
        <a:lstStyle/>
        <a:p>
          <a:pPr rtl="1"/>
          <a:endParaRPr lang="ar-SA"/>
        </a:p>
      </dgm:t>
    </dgm:pt>
    <dgm:pt modelId="{86800EA7-4916-452C-A57D-E34FE2DD732D}">
      <dgm:prSet phldrT="[نص]"/>
      <dgm:spPr/>
      <dgm:t>
        <a:bodyPr/>
        <a:lstStyle/>
        <a:p>
          <a:pPr rtl="1"/>
          <a:r>
            <a:rPr lang="ar-SA" sz="2200" dirty="0" smtClean="0"/>
            <a:t>1- المقدمة</a:t>
          </a:r>
          <a:endParaRPr lang="ar-SA" sz="2200" dirty="0"/>
        </a:p>
      </dgm:t>
    </dgm:pt>
    <dgm:pt modelId="{4EF7076E-60FC-4CCD-858B-167376CC7600}" type="parTrans" cxnId="{F480D133-18A2-4C79-B01B-17605A913C54}">
      <dgm:prSet/>
      <dgm:spPr/>
      <dgm:t>
        <a:bodyPr/>
        <a:lstStyle/>
        <a:p>
          <a:pPr rtl="1"/>
          <a:endParaRPr lang="ar-SA"/>
        </a:p>
      </dgm:t>
    </dgm:pt>
    <dgm:pt modelId="{AA43A177-5B4C-46C5-88AB-7DFF42CC9334}" type="sibTrans" cxnId="{F480D133-18A2-4C79-B01B-17605A913C54}">
      <dgm:prSet/>
      <dgm:spPr/>
      <dgm:t>
        <a:bodyPr/>
        <a:lstStyle/>
        <a:p>
          <a:pPr rtl="1"/>
          <a:endParaRPr lang="ar-SA"/>
        </a:p>
      </dgm:t>
    </dgm:pt>
    <dgm:pt modelId="{0FC75A82-16B1-42EC-8BFF-6D358436003F}">
      <dgm:prSet phldrT="[نص]"/>
      <dgm:spPr/>
      <dgm:t>
        <a:bodyPr/>
        <a:lstStyle/>
        <a:p>
          <a:pPr rtl="1"/>
          <a:r>
            <a:rPr lang="ar-SA" sz="2200" dirty="0" smtClean="0"/>
            <a:t>2- الغرض</a:t>
          </a:r>
          <a:endParaRPr lang="ar-SA" sz="2200" dirty="0"/>
        </a:p>
      </dgm:t>
    </dgm:pt>
    <dgm:pt modelId="{51470B26-577A-46CB-BDFA-BF4AEC1E858A}" type="parTrans" cxnId="{3A313F20-3DEC-49DB-B60D-F7AD345B2975}">
      <dgm:prSet/>
      <dgm:spPr/>
      <dgm:t>
        <a:bodyPr/>
        <a:lstStyle/>
        <a:p>
          <a:pPr rtl="1"/>
          <a:endParaRPr lang="ar-SA"/>
        </a:p>
      </dgm:t>
    </dgm:pt>
    <dgm:pt modelId="{0BFF6729-D936-4FF4-8B6D-ECD6E87475D5}" type="sibTrans" cxnId="{3A313F20-3DEC-49DB-B60D-F7AD345B2975}">
      <dgm:prSet/>
      <dgm:spPr/>
      <dgm:t>
        <a:bodyPr/>
        <a:lstStyle/>
        <a:p>
          <a:pPr rtl="1"/>
          <a:endParaRPr lang="ar-SA"/>
        </a:p>
      </dgm:t>
    </dgm:pt>
    <dgm:pt modelId="{2F799A60-BA72-4B5F-BA7D-F939BCCBE424}">
      <dgm:prSet phldrT="[نص]"/>
      <dgm:spPr/>
      <dgm:t>
        <a:bodyPr/>
        <a:lstStyle/>
        <a:p>
          <a:pPr rtl="1"/>
          <a:r>
            <a:rPr lang="ar-SA" sz="2200" dirty="0" smtClean="0"/>
            <a:t>3- الخاتمة</a:t>
          </a:r>
          <a:endParaRPr lang="ar-SA" sz="2200" dirty="0"/>
        </a:p>
      </dgm:t>
    </dgm:pt>
    <dgm:pt modelId="{9095D083-BF8A-4773-908D-EE15D16673CA}" type="parTrans" cxnId="{D7ED43D0-37B6-4CE1-9994-AA0E896D0B7C}">
      <dgm:prSet/>
      <dgm:spPr/>
      <dgm:t>
        <a:bodyPr/>
        <a:lstStyle/>
        <a:p>
          <a:pPr rtl="1"/>
          <a:endParaRPr lang="ar-SA"/>
        </a:p>
      </dgm:t>
    </dgm:pt>
    <dgm:pt modelId="{D666A8B2-0C9F-40AB-B7A1-7BE92D5B98BF}" type="sibTrans" cxnId="{D7ED43D0-37B6-4CE1-9994-AA0E896D0B7C}">
      <dgm:prSet/>
      <dgm:spPr/>
      <dgm:t>
        <a:bodyPr/>
        <a:lstStyle/>
        <a:p>
          <a:pPr rtl="1"/>
          <a:endParaRPr lang="ar-SA"/>
        </a:p>
      </dgm:t>
    </dgm:pt>
    <dgm:pt modelId="{A4CB81D3-D787-48D7-BF65-168DE9B76C9B}" type="pres">
      <dgm:prSet presAssocID="{6703392B-02FB-42FB-954E-C383F4B77A5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B4FF718-9F2F-4358-B2C7-C133D878B363}" type="pres">
      <dgm:prSet presAssocID="{86800EA7-4916-452C-A57D-E34FE2DD732D}" presName="composite" presStyleCnt="0"/>
      <dgm:spPr/>
    </dgm:pt>
    <dgm:pt modelId="{8EB9742A-A2BD-4ECD-8A69-A7F10CB5D1DD}" type="pres">
      <dgm:prSet presAssocID="{86800EA7-4916-452C-A57D-E34FE2DD732D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24E75C6-C3A5-4AD4-A2A8-6C2E7977FEC0}" type="pres">
      <dgm:prSet presAssocID="{86800EA7-4916-452C-A57D-E34FE2DD732D}" presName="rect2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pPr rtl="1"/>
          <a:endParaRPr lang="ar-SA"/>
        </a:p>
      </dgm:t>
    </dgm:pt>
    <dgm:pt modelId="{9F7CC93B-7358-4DD8-A758-D2CC51FD11C6}" type="pres">
      <dgm:prSet presAssocID="{AA43A177-5B4C-46C5-88AB-7DFF42CC9334}" presName="sibTrans" presStyleCnt="0"/>
      <dgm:spPr/>
    </dgm:pt>
    <dgm:pt modelId="{447751B9-D06A-4015-96DB-5CB37E5F707A}" type="pres">
      <dgm:prSet presAssocID="{0FC75A82-16B1-42EC-8BFF-6D358436003F}" presName="composite" presStyleCnt="0"/>
      <dgm:spPr/>
    </dgm:pt>
    <dgm:pt modelId="{EA41E46C-2D1C-4094-9F6E-0794CB3B43DA}" type="pres">
      <dgm:prSet presAssocID="{0FC75A82-16B1-42EC-8BFF-6D358436003F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3677322-52EA-4F86-9B48-4DE81757D19A}" type="pres">
      <dgm:prSet presAssocID="{0FC75A82-16B1-42EC-8BFF-6D358436003F}" presName="rect2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pPr rtl="1"/>
          <a:endParaRPr lang="ar-SA"/>
        </a:p>
      </dgm:t>
    </dgm:pt>
    <dgm:pt modelId="{1E1E3326-5CC0-44CF-853E-4280803F9C93}" type="pres">
      <dgm:prSet presAssocID="{0BFF6729-D936-4FF4-8B6D-ECD6E87475D5}" presName="sibTrans" presStyleCnt="0"/>
      <dgm:spPr/>
    </dgm:pt>
    <dgm:pt modelId="{B78AC706-3417-4267-BA5A-6658377FE143}" type="pres">
      <dgm:prSet presAssocID="{2F799A60-BA72-4B5F-BA7D-F939BCCBE424}" presName="composite" presStyleCnt="0"/>
      <dgm:spPr/>
    </dgm:pt>
    <dgm:pt modelId="{DA7BD44D-7C88-4BFB-A1CB-81C8396C5AEA}" type="pres">
      <dgm:prSet presAssocID="{2F799A60-BA72-4B5F-BA7D-F939BCCBE424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8FB780E-4825-4598-BA99-6A2C3D98DCB1}" type="pres">
      <dgm:prSet presAssocID="{2F799A60-BA72-4B5F-BA7D-F939BCCBE424}" presName="rect2" presStyleLbl="fgImgPlace1" presStyleIdx="2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pPr rtl="1"/>
          <a:endParaRPr lang="ar-SA"/>
        </a:p>
      </dgm:t>
    </dgm:pt>
  </dgm:ptLst>
  <dgm:cxnLst>
    <dgm:cxn modelId="{4AB2AF11-ECE0-4DEA-BCB4-A555769DDB10}" type="presOf" srcId="{6703392B-02FB-42FB-954E-C383F4B77A5C}" destId="{A4CB81D3-D787-48D7-BF65-168DE9B76C9B}" srcOrd="0" destOrd="0" presId="urn:microsoft.com/office/officeart/2008/layout/PictureStrips"/>
    <dgm:cxn modelId="{1B0F07E0-E94B-45C5-A4D5-CC45B094F3EE}" type="presOf" srcId="{0FC75A82-16B1-42EC-8BFF-6D358436003F}" destId="{EA41E46C-2D1C-4094-9F6E-0794CB3B43DA}" srcOrd="0" destOrd="0" presId="urn:microsoft.com/office/officeart/2008/layout/PictureStrips"/>
    <dgm:cxn modelId="{ECB74038-7BD7-4B6E-9057-8AFFC37E0DDA}" type="presOf" srcId="{86800EA7-4916-452C-A57D-E34FE2DD732D}" destId="{8EB9742A-A2BD-4ECD-8A69-A7F10CB5D1DD}" srcOrd="0" destOrd="0" presId="urn:microsoft.com/office/officeart/2008/layout/PictureStrips"/>
    <dgm:cxn modelId="{3A313F20-3DEC-49DB-B60D-F7AD345B2975}" srcId="{6703392B-02FB-42FB-954E-C383F4B77A5C}" destId="{0FC75A82-16B1-42EC-8BFF-6D358436003F}" srcOrd="1" destOrd="0" parTransId="{51470B26-577A-46CB-BDFA-BF4AEC1E858A}" sibTransId="{0BFF6729-D936-4FF4-8B6D-ECD6E87475D5}"/>
    <dgm:cxn modelId="{D7ED43D0-37B6-4CE1-9994-AA0E896D0B7C}" srcId="{6703392B-02FB-42FB-954E-C383F4B77A5C}" destId="{2F799A60-BA72-4B5F-BA7D-F939BCCBE424}" srcOrd="2" destOrd="0" parTransId="{9095D083-BF8A-4773-908D-EE15D16673CA}" sibTransId="{D666A8B2-0C9F-40AB-B7A1-7BE92D5B98BF}"/>
    <dgm:cxn modelId="{F480D133-18A2-4C79-B01B-17605A913C54}" srcId="{6703392B-02FB-42FB-954E-C383F4B77A5C}" destId="{86800EA7-4916-452C-A57D-E34FE2DD732D}" srcOrd="0" destOrd="0" parTransId="{4EF7076E-60FC-4CCD-858B-167376CC7600}" sibTransId="{AA43A177-5B4C-46C5-88AB-7DFF42CC9334}"/>
    <dgm:cxn modelId="{0A4A3F51-A8A9-4532-8C7D-3B8B8F9EA04C}" type="presOf" srcId="{2F799A60-BA72-4B5F-BA7D-F939BCCBE424}" destId="{DA7BD44D-7C88-4BFB-A1CB-81C8396C5AEA}" srcOrd="0" destOrd="0" presId="urn:microsoft.com/office/officeart/2008/layout/PictureStrips"/>
    <dgm:cxn modelId="{9BE009A7-4011-48C4-A067-6A8B1055535A}" type="presParOf" srcId="{A4CB81D3-D787-48D7-BF65-168DE9B76C9B}" destId="{DB4FF718-9F2F-4358-B2C7-C133D878B363}" srcOrd="0" destOrd="0" presId="urn:microsoft.com/office/officeart/2008/layout/PictureStrips"/>
    <dgm:cxn modelId="{63AC6607-7E0C-4DD5-8684-2E94BA271A5D}" type="presParOf" srcId="{DB4FF718-9F2F-4358-B2C7-C133D878B363}" destId="{8EB9742A-A2BD-4ECD-8A69-A7F10CB5D1DD}" srcOrd="0" destOrd="0" presId="urn:microsoft.com/office/officeart/2008/layout/PictureStrips"/>
    <dgm:cxn modelId="{13266652-A827-4B71-AE24-778BDFC13571}" type="presParOf" srcId="{DB4FF718-9F2F-4358-B2C7-C133D878B363}" destId="{B24E75C6-C3A5-4AD4-A2A8-6C2E7977FEC0}" srcOrd="1" destOrd="0" presId="urn:microsoft.com/office/officeart/2008/layout/PictureStrips"/>
    <dgm:cxn modelId="{118736D5-C1F1-4512-B28F-23FE7501CF1F}" type="presParOf" srcId="{A4CB81D3-D787-48D7-BF65-168DE9B76C9B}" destId="{9F7CC93B-7358-4DD8-A758-D2CC51FD11C6}" srcOrd="1" destOrd="0" presId="urn:microsoft.com/office/officeart/2008/layout/PictureStrips"/>
    <dgm:cxn modelId="{BD401E0C-F395-452C-A775-EF69DB576EAE}" type="presParOf" srcId="{A4CB81D3-D787-48D7-BF65-168DE9B76C9B}" destId="{447751B9-D06A-4015-96DB-5CB37E5F707A}" srcOrd="2" destOrd="0" presId="urn:microsoft.com/office/officeart/2008/layout/PictureStrips"/>
    <dgm:cxn modelId="{F91698BF-1011-4A1A-8EB0-E994F2E4B971}" type="presParOf" srcId="{447751B9-D06A-4015-96DB-5CB37E5F707A}" destId="{EA41E46C-2D1C-4094-9F6E-0794CB3B43DA}" srcOrd="0" destOrd="0" presId="urn:microsoft.com/office/officeart/2008/layout/PictureStrips"/>
    <dgm:cxn modelId="{7A92A49F-C8A7-436D-9E95-300BCDBFE12A}" type="presParOf" srcId="{447751B9-D06A-4015-96DB-5CB37E5F707A}" destId="{23677322-52EA-4F86-9B48-4DE81757D19A}" srcOrd="1" destOrd="0" presId="urn:microsoft.com/office/officeart/2008/layout/PictureStrips"/>
    <dgm:cxn modelId="{09BC31A1-4740-40EF-8F86-2A592E403199}" type="presParOf" srcId="{A4CB81D3-D787-48D7-BF65-168DE9B76C9B}" destId="{1E1E3326-5CC0-44CF-853E-4280803F9C93}" srcOrd="3" destOrd="0" presId="urn:microsoft.com/office/officeart/2008/layout/PictureStrips"/>
    <dgm:cxn modelId="{75AE126B-1FB2-46ED-965D-CEE18398E4C4}" type="presParOf" srcId="{A4CB81D3-D787-48D7-BF65-168DE9B76C9B}" destId="{B78AC706-3417-4267-BA5A-6658377FE143}" srcOrd="4" destOrd="0" presId="urn:microsoft.com/office/officeart/2008/layout/PictureStrips"/>
    <dgm:cxn modelId="{27091FF6-8F00-45CB-AFD1-4609B79124FC}" type="presParOf" srcId="{B78AC706-3417-4267-BA5A-6658377FE143}" destId="{DA7BD44D-7C88-4BFB-A1CB-81C8396C5AEA}" srcOrd="0" destOrd="0" presId="urn:microsoft.com/office/officeart/2008/layout/PictureStrips"/>
    <dgm:cxn modelId="{755BACA9-D8C8-4A32-BA5D-ABF3F64A3640}" type="presParOf" srcId="{B78AC706-3417-4267-BA5A-6658377FE143}" destId="{88FB780E-4825-4598-BA99-6A2C3D98DCB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5C1C6D-9D11-4A6F-B737-48DD08B406E5}" type="doc">
      <dgm:prSet loTypeId="urn:microsoft.com/office/officeart/2005/8/layout/hierarchy1" loCatId="hierarchy" qsTypeId="urn:microsoft.com/office/officeart/2005/8/quickstyle/simple5" qsCatId="simple" csTypeId="urn:microsoft.com/office/officeart/2005/8/colors/colorful1#6" csCatId="colorful" phldr="1"/>
      <dgm:spPr/>
      <dgm:t>
        <a:bodyPr/>
        <a:lstStyle/>
        <a:p>
          <a:pPr rtl="1"/>
          <a:endParaRPr lang="ar-SA"/>
        </a:p>
      </dgm:t>
    </dgm:pt>
    <dgm:pt modelId="{AE54610C-0104-49B4-BC51-2481391AD566}">
      <dgm:prSet phldrT="[نص]"/>
      <dgm:spPr/>
      <dgm:t>
        <a:bodyPr/>
        <a:lstStyle/>
        <a:p>
          <a:pPr rtl="1"/>
          <a:r>
            <a:rPr lang="ar-SA" dirty="0" smtClean="0"/>
            <a:t>المقالة</a:t>
          </a:r>
          <a:endParaRPr lang="ar-SA" dirty="0"/>
        </a:p>
      </dgm:t>
    </dgm:pt>
    <dgm:pt modelId="{9622FA00-27C6-488C-B301-5043B0027382}" type="parTrans" cxnId="{1EA6B69B-3C0D-4E05-B031-D5F66AF2F9C0}">
      <dgm:prSet/>
      <dgm:spPr/>
      <dgm:t>
        <a:bodyPr/>
        <a:lstStyle/>
        <a:p>
          <a:pPr rtl="1"/>
          <a:endParaRPr lang="ar-SA"/>
        </a:p>
      </dgm:t>
    </dgm:pt>
    <dgm:pt modelId="{66592BEA-328E-45A4-BD04-B2BD3ADAADEC}" type="sibTrans" cxnId="{1EA6B69B-3C0D-4E05-B031-D5F66AF2F9C0}">
      <dgm:prSet/>
      <dgm:spPr/>
      <dgm:t>
        <a:bodyPr/>
        <a:lstStyle/>
        <a:p>
          <a:pPr rtl="1"/>
          <a:endParaRPr lang="ar-SA"/>
        </a:p>
      </dgm:t>
    </dgm:pt>
    <dgm:pt modelId="{50159A15-9D8E-41C3-9D29-E3A335223875}">
      <dgm:prSet phldrT="[نص]"/>
      <dgm:spPr>
        <a:solidFill>
          <a:srgbClr val="92D050">
            <a:alpha val="90000"/>
          </a:srgbClr>
        </a:solidFill>
      </dgm:spPr>
      <dgm:t>
        <a:bodyPr/>
        <a:lstStyle/>
        <a:p>
          <a:pPr rtl="1"/>
          <a:r>
            <a:rPr lang="ar-SA" b="1" dirty="0" smtClean="0"/>
            <a:t>أدبية(غير صحفية)</a:t>
          </a:r>
          <a:endParaRPr lang="ar-SA" b="1" dirty="0"/>
        </a:p>
      </dgm:t>
    </dgm:pt>
    <dgm:pt modelId="{DB03A012-2809-439D-AA01-D1D3C620F962}" type="parTrans" cxnId="{BD627368-726F-4E0A-B49E-38DF11A747E5}">
      <dgm:prSet/>
      <dgm:spPr/>
      <dgm:t>
        <a:bodyPr/>
        <a:lstStyle/>
        <a:p>
          <a:pPr rtl="1"/>
          <a:endParaRPr lang="ar-SA"/>
        </a:p>
      </dgm:t>
    </dgm:pt>
    <dgm:pt modelId="{EB1B8285-2350-480A-AD1B-FA551A84F57D}" type="sibTrans" cxnId="{BD627368-726F-4E0A-B49E-38DF11A747E5}">
      <dgm:prSet/>
      <dgm:spPr/>
      <dgm:t>
        <a:bodyPr/>
        <a:lstStyle/>
        <a:p>
          <a:pPr rtl="1"/>
          <a:endParaRPr lang="ar-SA"/>
        </a:p>
      </dgm:t>
    </dgm:pt>
    <dgm:pt modelId="{C3417D11-BC4A-4E34-851D-5541A9A5EDC4}">
      <dgm:prSet phldrT="[نص]"/>
      <dgm:spPr>
        <a:solidFill>
          <a:schemeClr val="accent6">
            <a:alpha val="90000"/>
          </a:schemeClr>
        </a:solidFill>
      </dgm:spPr>
      <dgm:t>
        <a:bodyPr/>
        <a:lstStyle/>
        <a:p>
          <a:pPr rtl="1"/>
          <a:r>
            <a:rPr lang="ar-SA" dirty="0" smtClean="0"/>
            <a:t>موضوعية</a:t>
          </a:r>
        </a:p>
        <a:p>
          <a:pPr rtl="1"/>
          <a:r>
            <a:rPr lang="ar-SA" dirty="0" smtClean="0"/>
            <a:t>يطغى الموضوع على الذات أو يتوازن معها</a:t>
          </a:r>
          <a:endParaRPr lang="ar-SA" dirty="0"/>
        </a:p>
      </dgm:t>
    </dgm:pt>
    <dgm:pt modelId="{5B265D5B-9026-49FB-B4C3-7E6576423847}" type="parTrans" cxnId="{2310029C-1475-449F-97DD-06059B437A1E}">
      <dgm:prSet/>
      <dgm:spPr/>
      <dgm:t>
        <a:bodyPr/>
        <a:lstStyle/>
        <a:p>
          <a:pPr rtl="1"/>
          <a:endParaRPr lang="ar-SA"/>
        </a:p>
      </dgm:t>
    </dgm:pt>
    <dgm:pt modelId="{A54B7C0C-BDB0-4B51-84B3-B255DC0D4D35}" type="sibTrans" cxnId="{2310029C-1475-449F-97DD-06059B437A1E}">
      <dgm:prSet/>
      <dgm:spPr/>
      <dgm:t>
        <a:bodyPr/>
        <a:lstStyle/>
        <a:p>
          <a:pPr rtl="1"/>
          <a:endParaRPr lang="ar-SA"/>
        </a:p>
      </dgm:t>
    </dgm:pt>
    <dgm:pt modelId="{E6B1399A-345C-4CEB-BA8C-F69CE502DA00}">
      <dgm:prSet phldrT="[نص]"/>
      <dgm:spPr>
        <a:solidFill>
          <a:schemeClr val="accent6">
            <a:alpha val="90000"/>
          </a:schemeClr>
        </a:solidFill>
      </dgm:spPr>
      <dgm:t>
        <a:bodyPr/>
        <a:lstStyle/>
        <a:p>
          <a:pPr rtl="1"/>
          <a:r>
            <a:rPr lang="ar-SA" dirty="0" smtClean="0"/>
            <a:t>ذاتية</a:t>
          </a:r>
        </a:p>
        <a:p>
          <a:pPr rtl="1"/>
          <a:r>
            <a:rPr lang="ar-SA" dirty="0" smtClean="0"/>
            <a:t>تطغى عليها الذات</a:t>
          </a:r>
          <a:endParaRPr lang="ar-SA" dirty="0"/>
        </a:p>
      </dgm:t>
    </dgm:pt>
    <dgm:pt modelId="{431B4A15-8645-44BD-97AD-9C52027049D1}" type="parTrans" cxnId="{9DEC1925-74E1-46ED-A35D-0F84304517FC}">
      <dgm:prSet/>
      <dgm:spPr/>
      <dgm:t>
        <a:bodyPr/>
        <a:lstStyle/>
        <a:p>
          <a:pPr rtl="1"/>
          <a:endParaRPr lang="ar-SA"/>
        </a:p>
      </dgm:t>
    </dgm:pt>
    <dgm:pt modelId="{399DE1FC-6D43-4DE3-9D8F-6BE8AC273A79}" type="sibTrans" cxnId="{9DEC1925-74E1-46ED-A35D-0F84304517FC}">
      <dgm:prSet/>
      <dgm:spPr/>
      <dgm:t>
        <a:bodyPr/>
        <a:lstStyle/>
        <a:p>
          <a:pPr rtl="1"/>
          <a:endParaRPr lang="ar-SA"/>
        </a:p>
      </dgm:t>
    </dgm:pt>
    <dgm:pt modelId="{6E901E8A-F712-4F83-A98E-7AE95591FD0C}">
      <dgm:prSet phldrT="[نص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pPr rtl="1"/>
          <a:r>
            <a:rPr lang="ar-SA" b="1" dirty="0" smtClean="0"/>
            <a:t>صحفية</a:t>
          </a:r>
          <a:endParaRPr lang="ar-SA" b="1" dirty="0"/>
        </a:p>
      </dgm:t>
    </dgm:pt>
    <dgm:pt modelId="{8150CA5D-8389-472B-BADB-E59718F05AB6}" type="parTrans" cxnId="{239F47CB-997D-4D85-AE24-1E16AFB2A5FF}">
      <dgm:prSet/>
      <dgm:spPr/>
      <dgm:t>
        <a:bodyPr/>
        <a:lstStyle/>
        <a:p>
          <a:pPr rtl="1"/>
          <a:endParaRPr lang="ar-SA"/>
        </a:p>
      </dgm:t>
    </dgm:pt>
    <dgm:pt modelId="{DCA7F8F2-EFAF-4A5C-AEBE-C0D494D8B8C3}" type="sibTrans" cxnId="{239F47CB-997D-4D85-AE24-1E16AFB2A5FF}">
      <dgm:prSet/>
      <dgm:spPr/>
      <dgm:t>
        <a:bodyPr/>
        <a:lstStyle/>
        <a:p>
          <a:pPr rtl="1"/>
          <a:endParaRPr lang="ar-SA"/>
        </a:p>
      </dgm:t>
    </dgm:pt>
    <dgm:pt modelId="{41DFB98E-3BF1-4A04-B872-630C9B303422}" type="pres">
      <dgm:prSet presAssocID="{F85C1C6D-9D11-4A6F-B737-48DD08B406E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45498DFA-D988-403D-8081-06F7FE4E7FC6}" type="pres">
      <dgm:prSet presAssocID="{AE54610C-0104-49B4-BC51-2481391AD566}" presName="hierRoot1" presStyleCnt="0"/>
      <dgm:spPr/>
    </dgm:pt>
    <dgm:pt modelId="{7696AF9D-CCE6-42C7-9D32-FB8A1D37CAC6}" type="pres">
      <dgm:prSet presAssocID="{AE54610C-0104-49B4-BC51-2481391AD566}" presName="composite" presStyleCnt="0"/>
      <dgm:spPr/>
    </dgm:pt>
    <dgm:pt modelId="{D36B05EC-1574-47A6-979E-F6BC76D18F5D}" type="pres">
      <dgm:prSet presAssocID="{AE54610C-0104-49B4-BC51-2481391AD566}" presName="background" presStyleLbl="node0" presStyleIdx="0" presStyleCnt="1"/>
      <dgm:spPr/>
    </dgm:pt>
    <dgm:pt modelId="{0680DF83-0B44-486A-8084-12B8363245F4}" type="pres">
      <dgm:prSet presAssocID="{AE54610C-0104-49B4-BC51-2481391AD566}" presName="text" presStyleLbl="fgAcc0" presStyleIdx="0" presStyleCnt="1" custScaleX="274074" custLinFactY="-9186" custLinFactNeighborX="-70410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E5CFF69-2DC3-40BC-9901-A5FEE532096C}" type="pres">
      <dgm:prSet presAssocID="{AE54610C-0104-49B4-BC51-2481391AD566}" presName="hierChild2" presStyleCnt="0"/>
      <dgm:spPr/>
    </dgm:pt>
    <dgm:pt modelId="{0FB62EBA-DFBD-4CBD-8917-CD70A9C03231}" type="pres">
      <dgm:prSet presAssocID="{DB03A012-2809-439D-AA01-D1D3C620F962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AED03119-7D61-45AC-B525-753B14080BC7}" type="pres">
      <dgm:prSet presAssocID="{50159A15-9D8E-41C3-9D29-E3A335223875}" presName="hierRoot2" presStyleCnt="0"/>
      <dgm:spPr/>
    </dgm:pt>
    <dgm:pt modelId="{D61794AA-F588-4AC1-954A-2064302D2A3B}" type="pres">
      <dgm:prSet presAssocID="{50159A15-9D8E-41C3-9D29-E3A335223875}" presName="composite2" presStyleCnt="0"/>
      <dgm:spPr/>
    </dgm:pt>
    <dgm:pt modelId="{D724E970-20D7-485B-B3D8-EE057240A9CC}" type="pres">
      <dgm:prSet presAssocID="{50159A15-9D8E-41C3-9D29-E3A335223875}" presName="background2" presStyleLbl="node2" presStyleIdx="0" presStyleCnt="2"/>
      <dgm:spPr/>
    </dgm:pt>
    <dgm:pt modelId="{C73A7EC4-048A-4AC2-A69D-4C8D1CF91527}" type="pres">
      <dgm:prSet presAssocID="{50159A15-9D8E-41C3-9D29-E3A335223875}" presName="text2" presStyleLbl="fgAcc2" presStyleIdx="0" presStyleCnt="2" custScaleX="202678" custScaleY="153197" custLinFactX="-83699" custLinFactNeighborX="-100000" custLinFactNeighborY="-1481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363EC62-93FE-42A4-9BF4-40001A767F35}" type="pres">
      <dgm:prSet presAssocID="{50159A15-9D8E-41C3-9D29-E3A335223875}" presName="hierChild3" presStyleCnt="0"/>
      <dgm:spPr/>
    </dgm:pt>
    <dgm:pt modelId="{E0A5F65A-6477-4C90-9B67-BEB9D9D077C8}" type="pres">
      <dgm:prSet presAssocID="{5B265D5B-9026-49FB-B4C3-7E6576423847}" presName="Name1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434F281E-236C-4469-A334-C96AE9FCBE3E}" type="pres">
      <dgm:prSet presAssocID="{C3417D11-BC4A-4E34-851D-5541A9A5EDC4}" presName="hierRoot3" presStyleCnt="0"/>
      <dgm:spPr/>
    </dgm:pt>
    <dgm:pt modelId="{81579BED-38D0-4187-9791-835F6515DA09}" type="pres">
      <dgm:prSet presAssocID="{C3417D11-BC4A-4E34-851D-5541A9A5EDC4}" presName="composite3" presStyleCnt="0"/>
      <dgm:spPr/>
    </dgm:pt>
    <dgm:pt modelId="{0CCF0B60-3532-4472-9889-E97CC2C384DA}" type="pres">
      <dgm:prSet presAssocID="{C3417D11-BC4A-4E34-851D-5541A9A5EDC4}" presName="background3" presStyleLbl="node3" presStyleIdx="0" presStyleCnt="2"/>
      <dgm:spPr/>
    </dgm:pt>
    <dgm:pt modelId="{66476635-8139-416B-B5DA-31295A6385C1}" type="pres">
      <dgm:prSet presAssocID="{C3417D11-BC4A-4E34-851D-5541A9A5EDC4}" presName="text3" presStyleLbl="fgAcc3" presStyleIdx="0" presStyleCnt="2" custScaleX="246179" custScaleY="160566" custLinFactNeighborX="-5799" custLinFactNeighborY="8523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049BE98-559A-4DEA-97ED-8AE05225BC8F}" type="pres">
      <dgm:prSet presAssocID="{C3417D11-BC4A-4E34-851D-5541A9A5EDC4}" presName="hierChild4" presStyleCnt="0"/>
      <dgm:spPr/>
    </dgm:pt>
    <dgm:pt modelId="{98696483-4F59-4A5B-9614-D0490A93751B}" type="pres">
      <dgm:prSet presAssocID="{431B4A15-8645-44BD-97AD-9C52027049D1}" presName="Name1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3713B048-09B3-4808-9F79-5860FC54287E}" type="pres">
      <dgm:prSet presAssocID="{E6B1399A-345C-4CEB-BA8C-F69CE502DA00}" presName="hierRoot3" presStyleCnt="0"/>
      <dgm:spPr/>
    </dgm:pt>
    <dgm:pt modelId="{EFA7B11D-C867-4125-A797-E5890B0C7141}" type="pres">
      <dgm:prSet presAssocID="{E6B1399A-345C-4CEB-BA8C-F69CE502DA00}" presName="composite3" presStyleCnt="0"/>
      <dgm:spPr/>
    </dgm:pt>
    <dgm:pt modelId="{53A5AD37-76F1-4282-83C6-D7011115EB9D}" type="pres">
      <dgm:prSet presAssocID="{E6B1399A-345C-4CEB-BA8C-F69CE502DA00}" presName="background3" presStyleLbl="node3" presStyleIdx="1" presStyleCnt="2"/>
      <dgm:spPr/>
    </dgm:pt>
    <dgm:pt modelId="{C356CC24-CE43-4CA2-B6DE-EAE1F99D458D}" type="pres">
      <dgm:prSet presAssocID="{E6B1399A-345C-4CEB-BA8C-F69CE502DA00}" presName="text3" presStyleLbl="fgAcc3" presStyleIdx="1" presStyleCnt="2" custScaleX="287148" custScaleY="156795" custLinFactNeighborX="28811" custLinFactNeighborY="7639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1BE497-344C-4F68-829C-665B82DE6089}" type="pres">
      <dgm:prSet presAssocID="{E6B1399A-345C-4CEB-BA8C-F69CE502DA00}" presName="hierChild4" presStyleCnt="0"/>
      <dgm:spPr/>
    </dgm:pt>
    <dgm:pt modelId="{357D965F-3A6E-4367-A311-530C359C24B9}" type="pres">
      <dgm:prSet presAssocID="{8150CA5D-8389-472B-BADB-E59718F05AB6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8B2F119A-5F53-4D27-9761-FFADD74A4868}" type="pres">
      <dgm:prSet presAssocID="{6E901E8A-F712-4F83-A98E-7AE95591FD0C}" presName="hierRoot2" presStyleCnt="0"/>
      <dgm:spPr/>
    </dgm:pt>
    <dgm:pt modelId="{E9EF22AC-D9C8-430D-9A66-63D430AD2A32}" type="pres">
      <dgm:prSet presAssocID="{6E901E8A-F712-4F83-A98E-7AE95591FD0C}" presName="composite2" presStyleCnt="0"/>
      <dgm:spPr/>
    </dgm:pt>
    <dgm:pt modelId="{275C237F-B4BB-4830-AC26-61F57BC5486E}" type="pres">
      <dgm:prSet presAssocID="{6E901E8A-F712-4F83-A98E-7AE95591FD0C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CDF78771-48A7-4997-92F7-C1A097FCAB88}" type="pres">
      <dgm:prSet presAssocID="{6E901E8A-F712-4F83-A98E-7AE95591FD0C}" presName="text2" presStyleLbl="fgAcc2" presStyleIdx="1" presStyleCnt="2" custScaleX="147246" custScaleY="168712" custLinFactX="-84824" custLinFactNeighborX="-100000" custLinFactNeighborY="-2348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14D7F9F-786D-4EBB-BFE3-69645AE0B4B8}" type="pres">
      <dgm:prSet presAssocID="{6E901E8A-F712-4F83-A98E-7AE95591FD0C}" presName="hierChild3" presStyleCnt="0"/>
      <dgm:spPr/>
    </dgm:pt>
  </dgm:ptLst>
  <dgm:cxnLst>
    <dgm:cxn modelId="{1EA6B69B-3C0D-4E05-B031-D5F66AF2F9C0}" srcId="{F85C1C6D-9D11-4A6F-B737-48DD08B406E5}" destId="{AE54610C-0104-49B4-BC51-2481391AD566}" srcOrd="0" destOrd="0" parTransId="{9622FA00-27C6-488C-B301-5043B0027382}" sibTransId="{66592BEA-328E-45A4-BD04-B2BD3ADAADEC}"/>
    <dgm:cxn modelId="{BD627368-726F-4E0A-B49E-38DF11A747E5}" srcId="{AE54610C-0104-49B4-BC51-2481391AD566}" destId="{50159A15-9D8E-41C3-9D29-E3A335223875}" srcOrd="0" destOrd="0" parTransId="{DB03A012-2809-439D-AA01-D1D3C620F962}" sibTransId="{EB1B8285-2350-480A-AD1B-FA551A84F57D}"/>
    <dgm:cxn modelId="{F519833D-0487-4ACE-9DA0-5767E7A4E5C1}" type="presOf" srcId="{AE54610C-0104-49B4-BC51-2481391AD566}" destId="{0680DF83-0B44-486A-8084-12B8363245F4}" srcOrd="0" destOrd="0" presId="urn:microsoft.com/office/officeart/2005/8/layout/hierarchy1"/>
    <dgm:cxn modelId="{B5FE6B5C-5924-41DD-A389-6B79FB0EECE5}" type="presOf" srcId="{C3417D11-BC4A-4E34-851D-5541A9A5EDC4}" destId="{66476635-8139-416B-B5DA-31295A6385C1}" srcOrd="0" destOrd="0" presId="urn:microsoft.com/office/officeart/2005/8/layout/hierarchy1"/>
    <dgm:cxn modelId="{4C74A405-EF6E-4FAF-B552-FE8428E628D9}" type="presOf" srcId="{8150CA5D-8389-472B-BADB-E59718F05AB6}" destId="{357D965F-3A6E-4367-A311-530C359C24B9}" srcOrd="0" destOrd="0" presId="urn:microsoft.com/office/officeart/2005/8/layout/hierarchy1"/>
    <dgm:cxn modelId="{9DEC1925-74E1-46ED-A35D-0F84304517FC}" srcId="{50159A15-9D8E-41C3-9D29-E3A335223875}" destId="{E6B1399A-345C-4CEB-BA8C-F69CE502DA00}" srcOrd="1" destOrd="0" parTransId="{431B4A15-8645-44BD-97AD-9C52027049D1}" sibTransId="{399DE1FC-6D43-4DE3-9D8F-6BE8AC273A79}"/>
    <dgm:cxn modelId="{9BF7871B-8684-4FDB-A999-A63264FEB95D}" type="presOf" srcId="{5B265D5B-9026-49FB-B4C3-7E6576423847}" destId="{E0A5F65A-6477-4C90-9B67-BEB9D9D077C8}" srcOrd="0" destOrd="0" presId="urn:microsoft.com/office/officeart/2005/8/layout/hierarchy1"/>
    <dgm:cxn modelId="{2310029C-1475-449F-97DD-06059B437A1E}" srcId="{50159A15-9D8E-41C3-9D29-E3A335223875}" destId="{C3417D11-BC4A-4E34-851D-5541A9A5EDC4}" srcOrd="0" destOrd="0" parTransId="{5B265D5B-9026-49FB-B4C3-7E6576423847}" sibTransId="{A54B7C0C-BDB0-4B51-84B3-B255DC0D4D35}"/>
    <dgm:cxn modelId="{49977394-7235-401E-97DA-48ED1A0DF830}" type="presOf" srcId="{DB03A012-2809-439D-AA01-D1D3C620F962}" destId="{0FB62EBA-DFBD-4CBD-8917-CD70A9C03231}" srcOrd="0" destOrd="0" presId="urn:microsoft.com/office/officeart/2005/8/layout/hierarchy1"/>
    <dgm:cxn modelId="{3E498698-2FB9-47C9-91EA-AD4FBC6F7A92}" type="presOf" srcId="{50159A15-9D8E-41C3-9D29-E3A335223875}" destId="{C73A7EC4-048A-4AC2-A69D-4C8D1CF91527}" srcOrd="0" destOrd="0" presId="urn:microsoft.com/office/officeart/2005/8/layout/hierarchy1"/>
    <dgm:cxn modelId="{62BE1763-973F-4A27-89AE-EB24E7CE8F13}" type="presOf" srcId="{431B4A15-8645-44BD-97AD-9C52027049D1}" destId="{98696483-4F59-4A5B-9614-D0490A93751B}" srcOrd="0" destOrd="0" presId="urn:microsoft.com/office/officeart/2005/8/layout/hierarchy1"/>
    <dgm:cxn modelId="{239F47CB-997D-4D85-AE24-1E16AFB2A5FF}" srcId="{AE54610C-0104-49B4-BC51-2481391AD566}" destId="{6E901E8A-F712-4F83-A98E-7AE95591FD0C}" srcOrd="1" destOrd="0" parTransId="{8150CA5D-8389-472B-BADB-E59718F05AB6}" sibTransId="{DCA7F8F2-EFAF-4A5C-AEBE-C0D494D8B8C3}"/>
    <dgm:cxn modelId="{52348EF8-A61B-45E4-A868-E9154F921E6D}" type="presOf" srcId="{F85C1C6D-9D11-4A6F-B737-48DD08B406E5}" destId="{41DFB98E-3BF1-4A04-B872-630C9B303422}" srcOrd="0" destOrd="0" presId="urn:microsoft.com/office/officeart/2005/8/layout/hierarchy1"/>
    <dgm:cxn modelId="{9FB49E55-A84A-4C0D-BE51-093E20723A00}" type="presOf" srcId="{6E901E8A-F712-4F83-A98E-7AE95591FD0C}" destId="{CDF78771-48A7-4997-92F7-C1A097FCAB88}" srcOrd="0" destOrd="0" presId="urn:microsoft.com/office/officeart/2005/8/layout/hierarchy1"/>
    <dgm:cxn modelId="{C2BC645B-9BDA-4B07-89AF-1ECB19B58EF4}" type="presOf" srcId="{E6B1399A-345C-4CEB-BA8C-F69CE502DA00}" destId="{C356CC24-CE43-4CA2-B6DE-EAE1F99D458D}" srcOrd="0" destOrd="0" presId="urn:microsoft.com/office/officeart/2005/8/layout/hierarchy1"/>
    <dgm:cxn modelId="{4B209878-F599-4998-A7B5-DA369FB27FD7}" type="presParOf" srcId="{41DFB98E-3BF1-4A04-B872-630C9B303422}" destId="{45498DFA-D988-403D-8081-06F7FE4E7FC6}" srcOrd="0" destOrd="0" presId="urn:microsoft.com/office/officeart/2005/8/layout/hierarchy1"/>
    <dgm:cxn modelId="{87446D77-C95B-47E6-BAFC-C8F10A8B65B7}" type="presParOf" srcId="{45498DFA-D988-403D-8081-06F7FE4E7FC6}" destId="{7696AF9D-CCE6-42C7-9D32-FB8A1D37CAC6}" srcOrd="0" destOrd="0" presId="urn:microsoft.com/office/officeart/2005/8/layout/hierarchy1"/>
    <dgm:cxn modelId="{330D9AC5-6E65-4856-8A29-AA531825E45B}" type="presParOf" srcId="{7696AF9D-CCE6-42C7-9D32-FB8A1D37CAC6}" destId="{D36B05EC-1574-47A6-979E-F6BC76D18F5D}" srcOrd="0" destOrd="0" presId="urn:microsoft.com/office/officeart/2005/8/layout/hierarchy1"/>
    <dgm:cxn modelId="{0EB2BD69-E0D4-4F2A-BC6C-6EFDE1CE8405}" type="presParOf" srcId="{7696AF9D-CCE6-42C7-9D32-FB8A1D37CAC6}" destId="{0680DF83-0B44-486A-8084-12B8363245F4}" srcOrd="1" destOrd="0" presId="urn:microsoft.com/office/officeart/2005/8/layout/hierarchy1"/>
    <dgm:cxn modelId="{17694A6B-539C-41E9-84BE-B76EC401FB61}" type="presParOf" srcId="{45498DFA-D988-403D-8081-06F7FE4E7FC6}" destId="{4E5CFF69-2DC3-40BC-9901-A5FEE532096C}" srcOrd="1" destOrd="0" presId="urn:microsoft.com/office/officeart/2005/8/layout/hierarchy1"/>
    <dgm:cxn modelId="{E53EBCC0-E6F5-404B-865D-C07D36FA182F}" type="presParOf" srcId="{4E5CFF69-2DC3-40BC-9901-A5FEE532096C}" destId="{0FB62EBA-DFBD-4CBD-8917-CD70A9C03231}" srcOrd="0" destOrd="0" presId="urn:microsoft.com/office/officeart/2005/8/layout/hierarchy1"/>
    <dgm:cxn modelId="{A69595B3-085B-4DD7-9D45-89242B71774E}" type="presParOf" srcId="{4E5CFF69-2DC3-40BC-9901-A5FEE532096C}" destId="{AED03119-7D61-45AC-B525-753B14080BC7}" srcOrd="1" destOrd="0" presId="urn:microsoft.com/office/officeart/2005/8/layout/hierarchy1"/>
    <dgm:cxn modelId="{F3F855A8-6E35-458F-BDC7-94BD375A0070}" type="presParOf" srcId="{AED03119-7D61-45AC-B525-753B14080BC7}" destId="{D61794AA-F588-4AC1-954A-2064302D2A3B}" srcOrd="0" destOrd="0" presId="urn:microsoft.com/office/officeart/2005/8/layout/hierarchy1"/>
    <dgm:cxn modelId="{DE5F6999-AC11-4673-A613-1DBB8ADDDB33}" type="presParOf" srcId="{D61794AA-F588-4AC1-954A-2064302D2A3B}" destId="{D724E970-20D7-485B-B3D8-EE057240A9CC}" srcOrd="0" destOrd="0" presId="urn:microsoft.com/office/officeart/2005/8/layout/hierarchy1"/>
    <dgm:cxn modelId="{12568966-681C-42A5-8185-73D0FEA5B409}" type="presParOf" srcId="{D61794AA-F588-4AC1-954A-2064302D2A3B}" destId="{C73A7EC4-048A-4AC2-A69D-4C8D1CF91527}" srcOrd="1" destOrd="0" presId="urn:microsoft.com/office/officeart/2005/8/layout/hierarchy1"/>
    <dgm:cxn modelId="{688A5597-D456-4560-B34F-36FB0B4B868C}" type="presParOf" srcId="{AED03119-7D61-45AC-B525-753B14080BC7}" destId="{F363EC62-93FE-42A4-9BF4-40001A767F35}" srcOrd="1" destOrd="0" presId="urn:microsoft.com/office/officeart/2005/8/layout/hierarchy1"/>
    <dgm:cxn modelId="{EEDB7D7E-B68F-4136-8BBD-F24A6F80646B}" type="presParOf" srcId="{F363EC62-93FE-42A4-9BF4-40001A767F35}" destId="{E0A5F65A-6477-4C90-9B67-BEB9D9D077C8}" srcOrd="0" destOrd="0" presId="urn:microsoft.com/office/officeart/2005/8/layout/hierarchy1"/>
    <dgm:cxn modelId="{FDCA91CC-47A8-49EF-A2A7-A058AF8816C4}" type="presParOf" srcId="{F363EC62-93FE-42A4-9BF4-40001A767F35}" destId="{434F281E-236C-4469-A334-C96AE9FCBE3E}" srcOrd="1" destOrd="0" presId="urn:microsoft.com/office/officeart/2005/8/layout/hierarchy1"/>
    <dgm:cxn modelId="{790296D2-5782-45B2-A303-B05D42FE8DF2}" type="presParOf" srcId="{434F281E-236C-4469-A334-C96AE9FCBE3E}" destId="{81579BED-38D0-4187-9791-835F6515DA09}" srcOrd="0" destOrd="0" presId="urn:microsoft.com/office/officeart/2005/8/layout/hierarchy1"/>
    <dgm:cxn modelId="{B763D510-BD84-4ACC-B2C2-0EB41B22F23F}" type="presParOf" srcId="{81579BED-38D0-4187-9791-835F6515DA09}" destId="{0CCF0B60-3532-4472-9889-E97CC2C384DA}" srcOrd="0" destOrd="0" presId="urn:microsoft.com/office/officeart/2005/8/layout/hierarchy1"/>
    <dgm:cxn modelId="{0A237E44-233C-448D-95C3-4986BDD88E4E}" type="presParOf" srcId="{81579BED-38D0-4187-9791-835F6515DA09}" destId="{66476635-8139-416B-B5DA-31295A6385C1}" srcOrd="1" destOrd="0" presId="urn:microsoft.com/office/officeart/2005/8/layout/hierarchy1"/>
    <dgm:cxn modelId="{3C3B8F34-CB12-4C70-B6C0-778128B12612}" type="presParOf" srcId="{434F281E-236C-4469-A334-C96AE9FCBE3E}" destId="{0049BE98-559A-4DEA-97ED-8AE05225BC8F}" srcOrd="1" destOrd="0" presId="urn:microsoft.com/office/officeart/2005/8/layout/hierarchy1"/>
    <dgm:cxn modelId="{45FFECFD-41BB-46AA-B6FC-0BA3AD9E2CAA}" type="presParOf" srcId="{F363EC62-93FE-42A4-9BF4-40001A767F35}" destId="{98696483-4F59-4A5B-9614-D0490A93751B}" srcOrd="2" destOrd="0" presId="urn:microsoft.com/office/officeart/2005/8/layout/hierarchy1"/>
    <dgm:cxn modelId="{04D35573-6320-43FF-9E93-157732024A95}" type="presParOf" srcId="{F363EC62-93FE-42A4-9BF4-40001A767F35}" destId="{3713B048-09B3-4808-9F79-5860FC54287E}" srcOrd="3" destOrd="0" presId="urn:microsoft.com/office/officeart/2005/8/layout/hierarchy1"/>
    <dgm:cxn modelId="{B0FEA88E-0562-4426-9B4B-99536F26AB4E}" type="presParOf" srcId="{3713B048-09B3-4808-9F79-5860FC54287E}" destId="{EFA7B11D-C867-4125-A797-E5890B0C7141}" srcOrd="0" destOrd="0" presId="urn:microsoft.com/office/officeart/2005/8/layout/hierarchy1"/>
    <dgm:cxn modelId="{CE78AD9A-8720-4ED4-A1DA-01CF0DB7385A}" type="presParOf" srcId="{EFA7B11D-C867-4125-A797-E5890B0C7141}" destId="{53A5AD37-76F1-4282-83C6-D7011115EB9D}" srcOrd="0" destOrd="0" presId="urn:microsoft.com/office/officeart/2005/8/layout/hierarchy1"/>
    <dgm:cxn modelId="{61D4B00F-18BA-4E33-8659-AEE982137160}" type="presParOf" srcId="{EFA7B11D-C867-4125-A797-E5890B0C7141}" destId="{C356CC24-CE43-4CA2-B6DE-EAE1F99D458D}" srcOrd="1" destOrd="0" presId="urn:microsoft.com/office/officeart/2005/8/layout/hierarchy1"/>
    <dgm:cxn modelId="{6C8DAE2D-630A-47B6-91AA-3ABA1CC05A38}" type="presParOf" srcId="{3713B048-09B3-4808-9F79-5860FC54287E}" destId="{6B1BE497-344C-4F68-829C-665B82DE6089}" srcOrd="1" destOrd="0" presId="urn:microsoft.com/office/officeart/2005/8/layout/hierarchy1"/>
    <dgm:cxn modelId="{DB0DB780-16AC-4A72-8151-8F3732315863}" type="presParOf" srcId="{4E5CFF69-2DC3-40BC-9901-A5FEE532096C}" destId="{357D965F-3A6E-4367-A311-530C359C24B9}" srcOrd="2" destOrd="0" presId="urn:microsoft.com/office/officeart/2005/8/layout/hierarchy1"/>
    <dgm:cxn modelId="{2EEF39B2-3EBD-4D39-976A-C45FDECC6B1E}" type="presParOf" srcId="{4E5CFF69-2DC3-40BC-9901-A5FEE532096C}" destId="{8B2F119A-5F53-4D27-9761-FFADD74A4868}" srcOrd="3" destOrd="0" presId="urn:microsoft.com/office/officeart/2005/8/layout/hierarchy1"/>
    <dgm:cxn modelId="{6D640036-80A6-4740-B069-72EF5EA2431B}" type="presParOf" srcId="{8B2F119A-5F53-4D27-9761-FFADD74A4868}" destId="{E9EF22AC-D9C8-430D-9A66-63D430AD2A32}" srcOrd="0" destOrd="0" presId="urn:microsoft.com/office/officeart/2005/8/layout/hierarchy1"/>
    <dgm:cxn modelId="{8E9466C0-687F-4BFE-BEE1-AF7E3DB62565}" type="presParOf" srcId="{E9EF22AC-D9C8-430D-9A66-63D430AD2A32}" destId="{275C237F-B4BB-4830-AC26-61F57BC5486E}" srcOrd="0" destOrd="0" presId="urn:microsoft.com/office/officeart/2005/8/layout/hierarchy1"/>
    <dgm:cxn modelId="{E6167486-1D8E-4078-85DF-92B75B020CEE}" type="presParOf" srcId="{E9EF22AC-D9C8-430D-9A66-63D430AD2A32}" destId="{CDF78771-48A7-4997-92F7-C1A097FCAB88}" srcOrd="1" destOrd="0" presId="urn:microsoft.com/office/officeart/2005/8/layout/hierarchy1"/>
    <dgm:cxn modelId="{C667FFAA-C191-4FC8-906A-F3BAAC0FBB8D}" type="presParOf" srcId="{8B2F119A-5F53-4D27-9761-FFADD74A4868}" destId="{414D7F9F-786D-4EBB-BFE3-69645AE0B4B8}" srcOrd="1" destOrd="0" presId="urn:microsoft.com/office/officeart/2005/8/layout/hierarchy1"/>
  </dgm:cxnLst>
  <dgm:bg>
    <a:solidFill>
      <a:schemeClr val="tx2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36E87-E53A-42CA-8782-D7BBF99251D3}">
      <dsp:nvSpPr>
        <dsp:cNvPr id="0" name=""/>
        <dsp:cNvSpPr/>
      </dsp:nvSpPr>
      <dsp:spPr>
        <a:xfrm>
          <a:off x="-3499547" y="-537971"/>
          <a:ext cx="4172286" cy="4172286"/>
        </a:xfrm>
        <a:prstGeom prst="blockArc">
          <a:avLst>
            <a:gd name="adj1" fmla="val 18900000"/>
            <a:gd name="adj2" fmla="val 2700000"/>
            <a:gd name="adj3" fmla="val 518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0FF79A-8E4D-4734-9B3A-C3C9B2C46431}">
      <dsp:nvSpPr>
        <dsp:cNvPr id="0" name=""/>
        <dsp:cNvSpPr/>
      </dsp:nvSpPr>
      <dsp:spPr>
        <a:xfrm>
          <a:off x="352712" y="238046"/>
          <a:ext cx="4431919" cy="47634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قطعة نثرية محدودة الطول</a:t>
          </a:r>
          <a:endParaRPr lang="ar-SA" sz="2000" kern="1200" dirty="0"/>
        </a:p>
      </dsp:txBody>
      <dsp:txXfrm>
        <a:off x="352712" y="238046"/>
        <a:ext cx="4431919" cy="476341"/>
      </dsp:txXfrm>
    </dsp:sp>
    <dsp:sp modelId="{FD2B7BBF-72C3-457C-95DF-727C7703F3E4}">
      <dsp:nvSpPr>
        <dsp:cNvPr id="0" name=""/>
        <dsp:cNvSpPr/>
      </dsp:nvSpPr>
      <dsp:spPr>
        <a:xfrm>
          <a:off x="54999" y="178504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145D9-D2F6-4811-9B29-0FE97897428D}">
      <dsp:nvSpPr>
        <dsp:cNvPr id="0" name=""/>
        <dsp:cNvSpPr/>
      </dsp:nvSpPr>
      <dsp:spPr>
        <a:xfrm>
          <a:off x="625810" y="952683"/>
          <a:ext cx="4158822" cy="47634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8096" tIns="43180" rIns="43180" bIns="43180" numCol="1" spcCol="1270" anchor="ctr" anchorCtr="0">
          <a:noAutofit/>
        </a:bodyPr>
        <a:lstStyle/>
        <a:p>
          <a:pPr lvl="0" algn="l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متسمة بالأصالة ، بمعنى التعبير عن الذات</a:t>
          </a:r>
          <a:endParaRPr lang="ar-SA" sz="1700" b="1" kern="1200" dirty="0"/>
        </a:p>
      </dsp:txBody>
      <dsp:txXfrm>
        <a:off x="625810" y="952683"/>
        <a:ext cx="4158822" cy="476341"/>
      </dsp:txXfrm>
    </dsp:sp>
    <dsp:sp modelId="{9E97EC0D-AE23-41A3-A787-4DAEB82558E5}">
      <dsp:nvSpPr>
        <dsp:cNvPr id="0" name=""/>
        <dsp:cNvSpPr/>
      </dsp:nvSpPr>
      <dsp:spPr>
        <a:xfrm>
          <a:off x="328097" y="893140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E20F08-B62D-4C1D-A8B3-398395D47E12}">
      <dsp:nvSpPr>
        <dsp:cNvPr id="0" name=""/>
        <dsp:cNvSpPr/>
      </dsp:nvSpPr>
      <dsp:spPr>
        <a:xfrm>
          <a:off x="625810" y="1667319"/>
          <a:ext cx="4158822" cy="47634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8096" tIns="43180" rIns="43180" bIns="43180" numCol="1" spcCol="1270" anchor="ctr" anchorCtr="0">
          <a:noAutofit/>
        </a:bodyPr>
        <a:lstStyle/>
        <a:p>
          <a:pPr lvl="0" algn="l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b="1" kern="1200" dirty="0" smtClean="0"/>
            <a:t>تقدم فكرةً ، او موضوعاً ، او قضيةً جديرة بالمناقشة</a:t>
          </a:r>
          <a:endParaRPr lang="ar-SA" sz="1700" b="1" kern="1200" dirty="0"/>
        </a:p>
      </dsp:txBody>
      <dsp:txXfrm>
        <a:off x="625810" y="1667319"/>
        <a:ext cx="4158822" cy="476341"/>
      </dsp:txXfrm>
    </dsp:sp>
    <dsp:sp modelId="{F0A185A5-9351-49B7-ADF4-1AD81B4A5FFF}">
      <dsp:nvSpPr>
        <dsp:cNvPr id="0" name=""/>
        <dsp:cNvSpPr/>
      </dsp:nvSpPr>
      <dsp:spPr>
        <a:xfrm>
          <a:off x="328097" y="1607776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B7CD51-C12E-4042-A439-3D767DE3710F}">
      <dsp:nvSpPr>
        <dsp:cNvPr id="0" name=""/>
        <dsp:cNvSpPr/>
      </dsp:nvSpPr>
      <dsp:spPr>
        <a:xfrm>
          <a:off x="392616" y="2376263"/>
          <a:ext cx="4431919" cy="4763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تحمل الإقناع والإمتاع</a:t>
          </a:r>
          <a:endParaRPr lang="ar-SA" sz="2000" b="1" kern="1200" dirty="0"/>
        </a:p>
      </dsp:txBody>
      <dsp:txXfrm>
        <a:off x="392616" y="2376263"/>
        <a:ext cx="4431919" cy="476341"/>
      </dsp:txXfrm>
    </dsp:sp>
    <dsp:sp modelId="{4C5C8CAD-5D19-4A0D-B8BC-600A2316761C}">
      <dsp:nvSpPr>
        <dsp:cNvPr id="0" name=""/>
        <dsp:cNvSpPr/>
      </dsp:nvSpPr>
      <dsp:spPr>
        <a:xfrm>
          <a:off x="54999" y="2322412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36E87-E53A-42CA-8782-D7BBF99251D3}">
      <dsp:nvSpPr>
        <dsp:cNvPr id="0" name=""/>
        <dsp:cNvSpPr/>
      </dsp:nvSpPr>
      <dsp:spPr>
        <a:xfrm>
          <a:off x="-3499547" y="-537971"/>
          <a:ext cx="4172286" cy="4172286"/>
        </a:xfrm>
        <a:prstGeom prst="blockArc">
          <a:avLst>
            <a:gd name="adj1" fmla="val 18900000"/>
            <a:gd name="adj2" fmla="val 2700000"/>
            <a:gd name="adj3" fmla="val 518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0FF79A-8E4D-4734-9B3A-C3C9B2C46431}">
      <dsp:nvSpPr>
        <dsp:cNvPr id="0" name=""/>
        <dsp:cNvSpPr/>
      </dsp:nvSpPr>
      <dsp:spPr>
        <a:xfrm>
          <a:off x="432598" y="309634"/>
          <a:ext cx="4352033" cy="6192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1545" tIns="76200" rIns="76200" bIns="76200" numCol="1" spcCol="1270" anchor="ctr" anchorCtr="0">
          <a:noAutofit/>
        </a:bodyPr>
        <a:lstStyle/>
        <a:p>
          <a:pPr lvl="0" algn="l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يبرز فيها الانفعال الوجداني</a:t>
          </a:r>
          <a:endParaRPr lang="ar-SA" sz="3000" kern="1200" dirty="0"/>
        </a:p>
      </dsp:txBody>
      <dsp:txXfrm>
        <a:off x="432598" y="309634"/>
        <a:ext cx="4352033" cy="619268"/>
      </dsp:txXfrm>
    </dsp:sp>
    <dsp:sp modelId="{FD2B7BBF-72C3-457C-95DF-727C7703F3E4}">
      <dsp:nvSpPr>
        <dsp:cNvPr id="0" name=""/>
        <dsp:cNvSpPr/>
      </dsp:nvSpPr>
      <dsp:spPr>
        <a:xfrm>
          <a:off x="45555" y="232225"/>
          <a:ext cx="774086" cy="7740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145D9-D2F6-4811-9B29-0FE97897428D}">
      <dsp:nvSpPr>
        <dsp:cNvPr id="0" name=""/>
        <dsp:cNvSpPr/>
      </dsp:nvSpPr>
      <dsp:spPr>
        <a:xfrm>
          <a:off x="657702" y="1238537"/>
          <a:ext cx="4126929" cy="6192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1545" tIns="76200" rIns="76200" bIns="76200" numCol="1" spcCol="1270" anchor="ctr" anchorCtr="0">
          <a:noAutofit/>
        </a:bodyPr>
        <a:lstStyle/>
        <a:p>
          <a:pPr lvl="0" algn="l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عباراتها واضحة ، منتقاة</a:t>
          </a:r>
          <a:endParaRPr lang="ar-SA" sz="3000" kern="1200" dirty="0"/>
        </a:p>
      </dsp:txBody>
      <dsp:txXfrm>
        <a:off x="657702" y="1238537"/>
        <a:ext cx="4126929" cy="619268"/>
      </dsp:txXfrm>
    </dsp:sp>
    <dsp:sp modelId="{9E97EC0D-AE23-41A3-A787-4DAEB82558E5}">
      <dsp:nvSpPr>
        <dsp:cNvPr id="0" name=""/>
        <dsp:cNvSpPr/>
      </dsp:nvSpPr>
      <dsp:spPr>
        <a:xfrm>
          <a:off x="270659" y="1161129"/>
          <a:ext cx="774086" cy="7740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E20F08-B62D-4C1D-A8B3-398395D47E12}">
      <dsp:nvSpPr>
        <dsp:cNvPr id="0" name=""/>
        <dsp:cNvSpPr/>
      </dsp:nvSpPr>
      <dsp:spPr>
        <a:xfrm>
          <a:off x="432598" y="2167440"/>
          <a:ext cx="4352033" cy="6192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1545" tIns="76200" rIns="76200" bIns="76200" numCol="1" spcCol="1270" anchor="ctr" anchorCtr="0">
          <a:noAutofit/>
        </a:bodyPr>
        <a:lstStyle/>
        <a:p>
          <a:pPr lvl="0" algn="l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فيها دقة الملاحظة وخفة الروح</a:t>
          </a:r>
          <a:endParaRPr lang="ar-SA" sz="3000" kern="1200" dirty="0"/>
        </a:p>
      </dsp:txBody>
      <dsp:txXfrm>
        <a:off x="432598" y="2167440"/>
        <a:ext cx="4352033" cy="619268"/>
      </dsp:txXfrm>
    </dsp:sp>
    <dsp:sp modelId="{F0A185A5-9351-49B7-ADF4-1AD81B4A5FFF}">
      <dsp:nvSpPr>
        <dsp:cNvPr id="0" name=""/>
        <dsp:cNvSpPr/>
      </dsp:nvSpPr>
      <dsp:spPr>
        <a:xfrm>
          <a:off x="45555" y="2090032"/>
          <a:ext cx="774086" cy="7740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7D43B4-7BDA-433E-A781-4A9A4713B993}">
      <dsp:nvSpPr>
        <dsp:cNvPr id="0" name=""/>
        <dsp:cNvSpPr/>
      </dsp:nvSpPr>
      <dsp:spPr>
        <a:xfrm>
          <a:off x="0" y="0"/>
          <a:ext cx="4109798" cy="7198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خصائص البناء</a:t>
          </a:r>
          <a:endParaRPr lang="ar-SA" sz="2600" kern="1200" dirty="0"/>
        </a:p>
      </dsp:txBody>
      <dsp:txXfrm>
        <a:off x="21083" y="21083"/>
        <a:ext cx="3272230" cy="677654"/>
      </dsp:txXfrm>
    </dsp:sp>
    <dsp:sp modelId="{37EFB637-9BAE-42F0-85A8-265D077292FB}">
      <dsp:nvSpPr>
        <dsp:cNvPr id="0" name=""/>
        <dsp:cNvSpPr/>
      </dsp:nvSpPr>
      <dsp:spPr>
        <a:xfrm>
          <a:off x="344195" y="850697"/>
          <a:ext cx="4109798" cy="71982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1- ينبغي ان تكون المقالة متماسكة البناء .</a:t>
          </a:r>
          <a:endParaRPr lang="ar-SA" sz="3000" kern="1200" dirty="0"/>
        </a:p>
      </dsp:txBody>
      <dsp:txXfrm>
        <a:off x="365278" y="871780"/>
        <a:ext cx="3255553" cy="677654"/>
      </dsp:txXfrm>
    </dsp:sp>
    <dsp:sp modelId="{7542D5F2-90FA-4358-8FD0-68E68C66DDCE}">
      <dsp:nvSpPr>
        <dsp:cNvPr id="0" name=""/>
        <dsp:cNvSpPr/>
      </dsp:nvSpPr>
      <dsp:spPr>
        <a:xfrm>
          <a:off x="683253" y="1701394"/>
          <a:ext cx="4109798" cy="71982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2- متآلفة الاجزاء .</a:t>
          </a:r>
          <a:endParaRPr lang="ar-SA" sz="3200" kern="1200" dirty="0"/>
        </a:p>
      </dsp:txBody>
      <dsp:txXfrm>
        <a:off x="704336" y="1722477"/>
        <a:ext cx="3260690" cy="677654"/>
      </dsp:txXfrm>
    </dsp:sp>
    <dsp:sp modelId="{A1149C3F-E684-47D5-8962-34CF99A95959}">
      <dsp:nvSpPr>
        <dsp:cNvPr id="0" name=""/>
        <dsp:cNvSpPr/>
      </dsp:nvSpPr>
      <dsp:spPr>
        <a:xfrm>
          <a:off x="1027449" y="2552091"/>
          <a:ext cx="4109798" cy="71982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3- ألفاظها على قدر معانيها .</a:t>
          </a:r>
          <a:endParaRPr lang="ar-SA" sz="2600" kern="1200" dirty="0"/>
        </a:p>
      </dsp:txBody>
      <dsp:txXfrm>
        <a:off x="1048532" y="2573174"/>
        <a:ext cx="3255553" cy="677654"/>
      </dsp:txXfrm>
    </dsp:sp>
    <dsp:sp modelId="{DBE259FE-402F-46A8-B202-30BD638A9D43}">
      <dsp:nvSpPr>
        <dsp:cNvPr id="0" name=""/>
        <dsp:cNvSpPr/>
      </dsp:nvSpPr>
      <dsp:spPr>
        <a:xfrm>
          <a:off x="3641914" y="551317"/>
          <a:ext cx="467883" cy="46788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>
        <a:off x="3747188" y="551317"/>
        <a:ext cx="257335" cy="352082"/>
      </dsp:txXfrm>
    </dsp:sp>
    <dsp:sp modelId="{33C352F3-9B47-4EA9-AEA3-68E7D66D31FF}">
      <dsp:nvSpPr>
        <dsp:cNvPr id="0" name=""/>
        <dsp:cNvSpPr/>
      </dsp:nvSpPr>
      <dsp:spPr>
        <a:xfrm>
          <a:off x="3986110" y="1402014"/>
          <a:ext cx="467883" cy="46788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4091384" y="1402014"/>
        <a:ext cx="257335" cy="352082"/>
      </dsp:txXfrm>
    </dsp:sp>
    <dsp:sp modelId="{A0DB9B9C-6DC1-44EC-A72C-E968D01F7D4C}">
      <dsp:nvSpPr>
        <dsp:cNvPr id="0" name=""/>
        <dsp:cNvSpPr/>
      </dsp:nvSpPr>
      <dsp:spPr>
        <a:xfrm>
          <a:off x="4325168" y="2252711"/>
          <a:ext cx="467883" cy="46788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4430442" y="2252711"/>
        <a:ext cx="257335" cy="3520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9F6EE-0A95-43FA-973E-5E82EE56EA7F}">
      <dsp:nvSpPr>
        <dsp:cNvPr id="0" name=""/>
        <dsp:cNvSpPr/>
      </dsp:nvSpPr>
      <dsp:spPr>
        <a:xfrm>
          <a:off x="0" y="371354"/>
          <a:ext cx="5137248" cy="8843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4- معانيها ملائمة لغرضها .</a:t>
          </a:r>
          <a:endParaRPr lang="ar-SA" sz="3000" kern="1200" dirty="0"/>
        </a:p>
      </dsp:txBody>
      <dsp:txXfrm>
        <a:off x="25901" y="397255"/>
        <a:ext cx="5085446" cy="8325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9742A-A2BD-4ECD-8A69-A7F10CB5D1DD}">
      <dsp:nvSpPr>
        <dsp:cNvPr id="0" name=""/>
        <dsp:cNvSpPr/>
      </dsp:nvSpPr>
      <dsp:spPr>
        <a:xfrm>
          <a:off x="1282590" y="189680"/>
          <a:ext cx="2577375" cy="80542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544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1- المقدمة</a:t>
          </a:r>
          <a:endParaRPr lang="ar-SA" sz="3800" kern="1200" dirty="0"/>
        </a:p>
      </dsp:txBody>
      <dsp:txXfrm>
        <a:off x="1282590" y="189680"/>
        <a:ext cx="2577375" cy="805429"/>
      </dsp:txXfrm>
    </dsp:sp>
    <dsp:sp modelId="{B24E75C6-C3A5-4AD4-A2A8-6C2E7977FEC0}">
      <dsp:nvSpPr>
        <dsp:cNvPr id="0" name=""/>
        <dsp:cNvSpPr/>
      </dsp:nvSpPr>
      <dsp:spPr>
        <a:xfrm>
          <a:off x="1175199" y="73340"/>
          <a:ext cx="563800" cy="8457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A41E46C-2D1C-4094-9F6E-0794CB3B43DA}">
      <dsp:nvSpPr>
        <dsp:cNvPr id="0" name=""/>
        <dsp:cNvSpPr/>
      </dsp:nvSpPr>
      <dsp:spPr>
        <a:xfrm>
          <a:off x="1282590" y="1203627"/>
          <a:ext cx="2577375" cy="80542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544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2- الغرض</a:t>
          </a:r>
          <a:endParaRPr lang="ar-SA" sz="3800" kern="1200" dirty="0"/>
        </a:p>
      </dsp:txBody>
      <dsp:txXfrm>
        <a:off x="1282590" y="1203627"/>
        <a:ext cx="2577375" cy="805429"/>
      </dsp:txXfrm>
    </dsp:sp>
    <dsp:sp modelId="{23677322-52EA-4F86-9B48-4DE81757D19A}">
      <dsp:nvSpPr>
        <dsp:cNvPr id="0" name=""/>
        <dsp:cNvSpPr/>
      </dsp:nvSpPr>
      <dsp:spPr>
        <a:xfrm>
          <a:off x="1175199" y="1087287"/>
          <a:ext cx="563800" cy="8457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7BD44D-7C88-4BFB-A1CB-81C8396C5AEA}">
      <dsp:nvSpPr>
        <dsp:cNvPr id="0" name=""/>
        <dsp:cNvSpPr/>
      </dsp:nvSpPr>
      <dsp:spPr>
        <a:xfrm>
          <a:off x="1282590" y="2217573"/>
          <a:ext cx="2577375" cy="80542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544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3- الخاتمة</a:t>
          </a:r>
          <a:endParaRPr lang="ar-SA" sz="3800" kern="1200" dirty="0"/>
        </a:p>
      </dsp:txBody>
      <dsp:txXfrm>
        <a:off x="1282590" y="2217573"/>
        <a:ext cx="2577375" cy="805429"/>
      </dsp:txXfrm>
    </dsp:sp>
    <dsp:sp modelId="{88FB780E-4825-4598-BA99-6A2C3D98DCB1}">
      <dsp:nvSpPr>
        <dsp:cNvPr id="0" name=""/>
        <dsp:cNvSpPr/>
      </dsp:nvSpPr>
      <dsp:spPr>
        <a:xfrm>
          <a:off x="1175199" y="2101233"/>
          <a:ext cx="563800" cy="8457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7D965F-3A6E-4367-A311-530C359C24B9}">
      <dsp:nvSpPr>
        <dsp:cNvPr id="0" name=""/>
        <dsp:cNvSpPr/>
      </dsp:nvSpPr>
      <dsp:spPr>
        <a:xfrm>
          <a:off x="4267899" y="787018"/>
          <a:ext cx="91440" cy="928279"/>
        </a:xfrm>
        <a:custGeom>
          <a:avLst/>
          <a:gdLst/>
          <a:ahLst/>
          <a:cxnLst/>
          <a:rect l="0" t="0" r="0" b="0"/>
          <a:pathLst>
            <a:path>
              <a:moveTo>
                <a:pt x="74913" y="0"/>
              </a:moveTo>
              <a:lnTo>
                <a:pt x="74913" y="790571"/>
              </a:lnTo>
              <a:lnTo>
                <a:pt x="45720" y="790571"/>
              </a:lnTo>
              <a:lnTo>
                <a:pt x="45720" y="92827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96483-4F59-4A5B-9614-D0490A93751B}">
      <dsp:nvSpPr>
        <dsp:cNvPr id="0" name=""/>
        <dsp:cNvSpPr/>
      </dsp:nvSpPr>
      <dsp:spPr>
        <a:xfrm>
          <a:off x="1399200" y="3243261"/>
          <a:ext cx="4726342" cy="1168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0764"/>
              </a:lnTo>
              <a:lnTo>
                <a:pt x="4726342" y="1030764"/>
              </a:lnTo>
              <a:lnTo>
                <a:pt x="4726342" y="11684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A5F65A-6477-4C90-9B67-BEB9D9D077C8}">
      <dsp:nvSpPr>
        <dsp:cNvPr id="0" name=""/>
        <dsp:cNvSpPr/>
      </dsp:nvSpPr>
      <dsp:spPr>
        <a:xfrm>
          <a:off x="1399200" y="3243261"/>
          <a:ext cx="345089" cy="1132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5168"/>
              </a:lnTo>
              <a:lnTo>
                <a:pt x="345089" y="995168"/>
              </a:lnTo>
              <a:lnTo>
                <a:pt x="345089" y="113287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B62EBA-DFBD-4CBD-8917-CD70A9C03231}">
      <dsp:nvSpPr>
        <dsp:cNvPr id="0" name=""/>
        <dsp:cNvSpPr/>
      </dsp:nvSpPr>
      <dsp:spPr>
        <a:xfrm>
          <a:off x="1399200" y="787018"/>
          <a:ext cx="2943612" cy="1010174"/>
        </a:xfrm>
        <a:custGeom>
          <a:avLst/>
          <a:gdLst/>
          <a:ahLst/>
          <a:cxnLst/>
          <a:rect l="0" t="0" r="0" b="0"/>
          <a:pathLst>
            <a:path>
              <a:moveTo>
                <a:pt x="2943612" y="0"/>
              </a:moveTo>
              <a:lnTo>
                <a:pt x="2943612" y="872466"/>
              </a:lnTo>
              <a:lnTo>
                <a:pt x="0" y="872466"/>
              </a:lnTo>
              <a:lnTo>
                <a:pt x="0" y="10101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B05EC-1574-47A6-979E-F6BC76D18F5D}">
      <dsp:nvSpPr>
        <dsp:cNvPr id="0" name=""/>
        <dsp:cNvSpPr/>
      </dsp:nvSpPr>
      <dsp:spPr>
        <a:xfrm>
          <a:off x="2305758" y="-156908"/>
          <a:ext cx="4074108" cy="9439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680DF83-0B44-486A-8084-12B8363245F4}">
      <dsp:nvSpPr>
        <dsp:cNvPr id="0" name=""/>
        <dsp:cNvSpPr/>
      </dsp:nvSpPr>
      <dsp:spPr>
        <a:xfrm>
          <a:off x="2470925" y="0"/>
          <a:ext cx="4074108" cy="9439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المقالة</a:t>
          </a:r>
          <a:endParaRPr lang="ar-SA" sz="2700" kern="1200" dirty="0"/>
        </a:p>
      </dsp:txBody>
      <dsp:txXfrm>
        <a:off x="2498572" y="27647"/>
        <a:ext cx="4018814" cy="888633"/>
      </dsp:txXfrm>
    </dsp:sp>
    <dsp:sp modelId="{D724E970-20D7-485B-B3D8-EE057240A9CC}">
      <dsp:nvSpPr>
        <dsp:cNvPr id="0" name=""/>
        <dsp:cNvSpPr/>
      </dsp:nvSpPr>
      <dsp:spPr>
        <a:xfrm>
          <a:off x="-107203" y="1797193"/>
          <a:ext cx="3012807" cy="14460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73A7EC4-048A-4AC2-A69D-4C8D1CF91527}">
      <dsp:nvSpPr>
        <dsp:cNvPr id="0" name=""/>
        <dsp:cNvSpPr/>
      </dsp:nvSpPr>
      <dsp:spPr>
        <a:xfrm>
          <a:off x="57963" y="1954101"/>
          <a:ext cx="3012807" cy="1446067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/>
            <a:t>أدبية(غير صحفية)</a:t>
          </a:r>
          <a:endParaRPr lang="ar-SA" sz="2700" b="1" kern="1200" dirty="0"/>
        </a:p>
      </dsp:txBody>
      <dsp:txXfrm>
        <a:off x="100317" y="1996455"/>
        <a:ext cx="2928099" cy="1361359"/>
      </dsp:txXfrm>
    </dsp:sp>
    <dsp:sp modelId="{0CCF0B60-3532-4472-9889-E97CC2C384DA}">
      <dsp:nvSpPr>
        <dsp:cNvPr id="0" name=""/>
        <dsp:cNvSpPr/>
      </dsp:nvSpPr>
      <dsp:spPr>
        <a:xfrm>
          <a:off x="-85435" y="4376137"/>
          <a:ext cx="3659449" cy="1515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6476635-8139-416B-B5DA-31295A6385C1}">
      <dsp:nvSpPr>
        <dsp:cNvPr id="0" name=""/>
        <dsp:cNvSpPr/>
      </dsp:nvSpPr>
      <dsp:spPr>
        <a:xfrm>
          <a:off x="79731" y="4533046"/>
          <a:ext cx="3659449" cy="1515625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موضوعية</a:t>
          </a:r>
        </a:p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يطغى الموضوع على الذات أو يتوازن معها</a:t>
          </a:r>
          <a:endParaRPr lang="ar-SA" sz="2700" kern="1200" dirty="0"/>
        </a:p>
      </dsp:txBody>
      <dsp:txXfrm>
        <a:off x="124122" y="4577437"/>
        <a:ext cx="3570667" cy="1426843"/>
      </dsp:txXfrm>
    </dsp:sp>
    <dsp:sp modelId="{53A5AD37-76F1-4282-83C6-D7011115EB9D}">
      <dsp:nvSpPr>
        <dsp:cNvPr id="0" name=""/>
        <dsp:cNvSpPr/>
      </dsp:nvSpPr>
      <dsp:spPr>
        <a:xfrm>
          <a:off x="3991316" y="4411733"/>
          <a:ext cx="4268453" cy="14800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56CC24-CE43-4CA2-B6DE-EAE1F99D458D}">
      <dsp:nvSpPr>
        <dsp:cNvPr id="0" name=""/>
        <dsp:cNvSpPr/>
      </dsp:nvSpPr>
      <dsp:spPr>
        <a:xfrm>
          <a:off x="4156482" y="4568641"/>
          <a:ext cx="4268453" cy="1480030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ذاتية</a:t>
          </a:r>
        </a:p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تطغى عليها الذات</a:t>
          </a:r>
          <a:endParaRPr lang="ar-SA" sz="2700" kern="1200" dirty="0"/>
        </a:p>
      </dsp:txBody>
      <dsp:txXfrm>
        <a:off x="4199831" y="4611990"/>
        <a:ext cx="4181755" cy="1393332"/>
      </dsp:txXfrm>
    </dsp:sp>
    <dsp:sp modelId="{275C237F-B4BB-4830-AC26-61F57BC5486E}">
      <dsp:nvSpPr>
        <dsp:cNvPr id="0" name=""/>
        <dsp:cNvSpPr/>
      </dsp:nvSpPr>
      <dsp:spPr>
        <a:xfrm>
          <a:off x="3219213" y="1715298"/>
          <a:ext cx="2188810" cy="1592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F78771-48A7-4997-92F7-C1A097FCAB88}">
      <dsp:nvSpPr>
        <dsp:cNvPr id="0" name=""/>
        <dsp:cNvSpPr/>
      </dsp:nvSpPr>
      <dsp:spPr>
        <a:xfrm>
          <a:off x="3384380" y="1872206"/>
          <a:ext cx="2188810" cy="1592518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/>
            <a:t>صحفية</a:t>
          </a:r>
          <a:endParaRPr lang="ar-SA" sz="2700" b="1" kern="1200" dirty="0"/>
        </a:p>
      </dsp:txBody>
      <dsp:txXfrm>
        <a:off x="3431023" y="1918849"/>
        <a:ext cx="2095524" cy="1499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8692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14633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591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18158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2566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5965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99211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34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2026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27038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71600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258F7-3715-49FE-8A57-D6AB3E866AA8}" type="datetimeFigureOut">
              <a:rPr lang="ar-SA" smtClean="0"/>
              <a:pPr/>
              <a:t>09/05/33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2295F-9102-4143-8FFA-44E4E34D310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06481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xp\Desktop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63" y="44624"/>
            <a:ext cx="8138093" cy="6512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60032" y="1423317"/>
            <a:ext cx="3528392" cy="4525963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ar-SA" sz="6000" b="1" dirty="0" smtClean="0">
                <a:solidFill>
                  <a:schemeClr val="bg1"/>
                </a:solidFill>
              </a:rPr>
              <a:t>النثر العربي الحديث</a:t>
            </a:r>
          </a:p>
          <a:p>
            <a:pPr marL="0" indent="0" algn="ctr">
              <a:buNone/>
            </a:pPr>
            <a:endParaRPr lang="ar-SA" sz="6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ar-SA" sz="6000" b="1" dirty="0" smtClean="0">
                <a:solidFill>
                  <a:schemeClr val="bg1"/>
                </a:solidFill>
              </a:rPr>
              <a:t>المحاضرة الرابعة</a:t>
            </a:r>
            <a:endParaRPr lang="ar-SA" sz="6000" b="1" dirty="0">
              <a:solidFill>
                <a:schemeClr val="bg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619672" y="2348880"/>
            <a:ext cx="216024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accent4">
                    <a:lumMod val="50000"/>
                  </a:schemeClr>
                </a:solidFill>
              </a:rPr>
              <a:t>د. منى الغامدي</a:t>
            </a:r>
            <a:endParaRPr lang="ar-SA" sz="5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8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Documents and Settings\xp\Desktop\abstract_glow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9573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272808" cy="1080120"/>
          </a:xfr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الفرق بين فن الرسالة و المقالة :</a:t>
            </a:r>
            <a:endParaRPr lang="ar-SA" sz="4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556792"/>
            <a:ext cx="7848872" cy="5112568"/>
          </a:xfr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لم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يعرف أدبنا القديم هذا القالب الفني للكتابة النثرية . وهو قالب ( المقالة ) وإن كان عرف شيئاً قريباً منه ، وهو ( الرسالة ) التي نراها في بعض كتابات علم مثل الجاحظ ، حيث تناول موضوعات محددة في صورة مركزة ، تشبه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إلى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حد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كبير -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</a:rPr>
              <a:t>شكل المقالة ، وإن لم تكن هي تماماً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فالمقالة تتناول موضوعاً اكثر تحديداً ، وتعرضه بصورة اشد  تركيزاً ، وهذا الموضوع يتصل بقضية حية ، ويتجه فيه الحديث إلى الجماعة ، ويخضع آخر الآمر في اسلوبه لمقتضيات الصحافة ، التي نشأ معها هذا الفن .</a:t>
            </a:r>
          </a:p>
        </p:txBody>
      </p:sp>
      <p:pic>
        <p:nvPicPr>
          <p:cNvPr id="1026" name="Picture 2" descr="C:\Documents and Settings\xp\My Documents\BVS pink valentine bt eyeletbow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949280"/>
            <a:ext cx="795337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xp\My Documents\BVS pink valentine bt eyeletbow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88851"/>
            <a:ext cx="795337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08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Documents and Settings\xp\Desktop\abstract_glow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957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0392" y="188640"/>
            <a:ext cx="6627992" cy="1080120"/>
          </a:xfr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ar-SA" sz="4800" b="1" dirty="0" smtClean="0"/>
              <a:t>عوامل نشأة </a:t>
            </a:r>
            <a:r>
              <a:rPr lang="ar-SA" sz="4800" b="1" dirty="0"/>
              <a:t>فن المقالة 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340768"/>
            <a:ext cx="7776864" cy="5400600"/>
          </a:xfr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/>
              <a:t>جاء فن المقالة </a:t>
            </a:r>
            <a:r>
              <a:rPr lang="ar-SA" dirty="0" smtClean="0"/>
              <a:t>- </a:t>
            </a:r>
            <a:r>
              <a:rPr lang="ar-SA" dirty="0"/>
              <a:t>في </a:t>
            </a:r>
            <a:r>
              <a:rPr lang="ar-SA" dirty="0" smtClean="0"/>
              <a:t>الأدب </a:t>
            </a:r>
            <a:r>
              <a:rPr lang="ar-SA" dirty="0"/>
              <a:t>المصري </a:t>
            </a:r>
            <a:r>
              <a:rPr lang="ar-SA" dirty="0" smtClean="0"/>
              <a:t>- </a:t>
            </a:r>
            <a:r>
              <a:rPr lang="ar-SA" dirty="0"/>
              <a:t>استجابة لضرورات سياسية واجتماعية ، ثم تطور نتيجة لهذا الوعي الذي كان ينمو وينضج في تلك السنين ، من النصف الثاني من القرن الماضي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dirty="0" smtClean="0"/>
              <a:t>فقد </a:t>
            </a:r>
            <a:r>
              <a:rPr lang="ar-SA" dirty="0"/>
              <a:t>وعى المصريون واقعهم بكل </a:t>
            </a:r>
            <a:r>
              <a:rPr lang="ar-SA" dirty="0" smtClean="0"/>
              <a:t>ما فيه </a:t>
            </a:r>
            <a:r>
              <a:rPr lang="ar-SA" dirty="0"/>
              <a:t>من حاجات إلى الإصلاح السياسي والاجتماعي والديني ، واتجه فريق من مثقفيهم إلى الكتابة في تلك الجوانب الإصلاحية العديدة ، متخذين من الصحافة </a:t>
            </a:r>
            <a:r>
              <a:rPr lang="ar-SA" dirty="0" smtClean="0"/>
              <a:t>- </a:t>
            </a:r>
            <a:r>
              <a:rPr lang="ar-SA" dirty="0"/>
              <a:t>تلك الوسيلة </a:t>
            </a:r>
            <a:r>
              <a:rPr lang="ar-SA" dirty="0" smtClean="0"/>
              <a:t>الجديدة - </a:t>
            </a:r>
            <a:r>
              <a:rPr lang="ar-SA" dirty="0"/>
              <a:t>أداة لتوصيل آرائهم وافكارهم إلى مواطنيهم .</a:t>
            </a:r>
          </a:p>
        </p:txBody>
      </p:sp>
      <p:pic>
        <p:nvPicPr>
          <p:cNvPr id="6" name="Picture 2" descr="C:\Documents and Settings\xp\My Documents\BVS pink valentine bt eyeletbow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733256"/>
            <a:ext cx="795337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xp\My Documents\BVS pink valentine bt eyeletbow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111" y="332656"/>
            <a:ext cx="795337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67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Documents and Settings\xp\Desktop\abstract_glow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95739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6552728" cy="1080120"/>
          </a:xfr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ar-SA" sz="4800" b="1" dirty="0"/>
              <a:t>مفهوم المقالة وتطورها 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340768"/>
            <a:ext cx="7776864" cy="5328592"/>
          </a:xfr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b="1" dirty="0" smtClean="0"/>
              <a:t>* في اللغة </a:t>
            </a:r>
            <a:r>
              <a:rPr lang="ar-SA" b="1" dirty="0"/>
              <a:t>:</a:t>
            </a:r>
            <a:endParaRPr lang="en-US" b="1" dirty="0"/>
          </a:p>
          <a:p>
            <a:pPr marL="0" indent="0">
              <a:buNone/>
            </a:pPr>
            <a:r>
              <a:rPr lang="ar-SA" dirty="0"/>
              <a:t>المقالة : مصدر قالَ يقولُ قولاً وقيلاً ومقالةً ومقالاً .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والمقالة </a:t>
            </a:r>
            <a:r>
              <a:rPr lang="ar-SA" dirty="0" smtClean="0"/>
              <a:t>هي </a:t>
            </a:r>
            <a:r>
              <a:rPr lang="ar-SA" dirty="0"/>
              <a:t>القول ، والجمع مقالات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b="1" dirty="0" smtClean="0"/>
              <a:t>* مفهوم </a:t>
            </a:r>
            <a:r>
              <a:rPr lang="ar-SA" b="1" dirty="0"/>
              <a:t>المقالة عند النقاد: </a:t>
            </a:r>
            <a:endParaRPr lang="en-US" b="1" dirty="0"/>
          </a:p>
          <a:p>
            <a:pPr marL="0" indent="0">
              <a:buNone/>
            </a:pPr>
            <a:r>
              <a:rPr lang="ar-SA" dirty="0"/>
              <a:t>عرفها الدكتور محمد يوسف نجم بأنها (قطعة نثرية محدودة في الطول والموضوع ، تكتب بطريقة عفوية سريعة خالية من الكلفة والرهق ، وشرطها الاول ان تكون تعبيراً صادقاً عن شخصية الكاتب )</a:t>
            </a:r>
          </a:p>
        </p:txBody>
      </p:sp>
      <p:pic>
        <p:nvPicPr>
          <p:cNvPr id="6" name="Picture 2" descr="C:\Documents and Settings\xp\My Documents\BVS pink valentine bt eyeletbow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95" y="5817443"/>
            <a:ext cx="795337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xp\My Documents\BVS pink valentine bt eyeletbow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44835"/>
            <a:ext cx="795337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384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xp\Desktop\abstract_glow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210" cy="689394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3568" y="130622"/>
            <a:ext cx="7992888" cy="1066130"/>
          </a:xfr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  <a:prstDash val="dashDot"/>
          </a:ln>
        </p:spPr>
        <p:txBody>
          <a:bodyPr>
            <a:normAutofit/>
          </a:bodyPr>
          <a:lstStyle/>
          <a:p>
            <a:r>
              <a:rPr lang="ar-SA" b="1" dirty="0" smtClean="0"/>
              <a:t>صفات </a:t>
            </a:r>
            <a:r>
              <a:rPr lang="ar-SA" b="1" dirty="0"/>
              <a:t>المقالة وخصائصها الفنية والفكرية :</a:t>
            </a:r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1867784613"/>
              </p:ext>
            </p:extLst>
          </p:nvPr>
        </p:nvGraphicFramePr>
        <p:xfrm>
          <a:off x="1979712" y="980728"/>
          <a:ext cx="482453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453376390"/>
              </p:ext>
            </p:extLst>
          </p:nvPr>
        </p:nvGraphicFramePr>
        <p:xfrm>
          <a:off x="1979712" y="3933056"/>
          <a:ext cx="482453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281151" y="1412776"/>
            <a:ext cx="346633" cy="526297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 smtClean="0"/>
              <a:t>1</a:t>
            </a:r>
          </a:p>
          <a:p>
            <a:endParaRPr lang="ar-SA" sz="2400" dirty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>3</a:t>
            </a:r>
          </a:p>
          <a:p>
            <a:endParaRPr lang="ar-SA" sz="2400" dirty="0"/>
          </a:p>
          <a:p>
            <a:endParaRPr lang="ar-SA" sz="2400" dirty="0"/>
          </a:p>
          <a:p>
            <a:r>
              <a:rPr lang="ar-SA" sz="2400" dirty="0" smtClean="0"/>
              <a:t>4</a:t>
            </a:r>
          </a:p>
          <a:p>
            <a:endParaRPr lang="ar-SA" sz="2400" dirty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/>
          </a:p>
          <a:p>
            <a:r>
              <a:rPr lang="ar-SA" sz="2400" dirty="0" smtClean="0"/>
              <a:t>6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454467" y="2348880"/>
            <a:ext cx="346633" cy="34163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 smtClean="0"/>
              <a:t>2</a:t>
            </a:r>
          </a:p>
          <a:p>
            <a:endParaRPr lang="ar-SA" sz="2400" dirty="0"/>
          </a:p>
          <a:p>
            <a:endParaRPr lang="ar-SA" sz="2400" dirty="0" smtClean="0"/>
          </a:p>
          <a:p>
            <a:endParaRPr lang="ar-SA" sz="2400" dirty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/>
          </a:p>
          <a:p>
            <a:endParaRPr lang="ar-SA" sz="2400" dirty="0" smtClean="0"/>
          </a:p>
          <a:p>
            <a:r>
              <a:rPr lang="ar-SA" sz="2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922699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xp\Desktop\abstract_glow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210" cy="6893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13384" y="197768"/>
            <a:ext cx="5194920" cy="1143000"/>
          </a:xfr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  <a:prstDash val="dashDot"/>
          </a:ln>
        </p:spPr>
        <p:txBody>
          <a:bodyPr>
            <a:normAutofit/>
          </a:bodyPr>
          <a:lstStyle/>
          <a:p>
            <a:r>
              <a:rPr lang="ar-SA" b="1" dirty="0" smtClean="0"/>
              <a:t>أولاً : البناء الفني للمقالة :</a:t>
            </a:r>
            <a:endParaRPr lang="ar-SA" b="1" dirty="0"/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80147915"/>
              </p:ext>
            </p:extLst>
          </p:nvPr>
        </p:nvGraphicFramePr>
        <p:xfrm>
          <a:off x="1403648" y="1484784"/>
          <a:ext cx="5137248" cy="3271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:p14="http://schemas.microsoft.com/office/powerpoint/2010/main" val="1341886130"/>
              </p:ext>
            </p:extLst>
          </p:nvPr>
        </p:nvGraphicFramePr>
        <p:xfrm>
          <a:off x="2675112" y="4405560"/>
          <a:ext cx="5137248" cy="2839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80702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xp\Desktop\abstract_glow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210" cy="689394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608" y="413792"/>
            <a:ext cx="3816424" cy="1143000"/>
          </a:xfr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  <a:prstDash val="dashDot"/>
          </a:ln>
        </p:spPr>
        <p:txBody>
          <a:bodyPr>
            <a:normAutofit/>
          </a:bodyPr>
          <a:lstStyle/>
          <a:p>
            <a:r>
              <a:rPr lang="ar-SA" b="1" dirty="0"/>
              <a:t>أ</a:t>
            </a:r>
            <a:r>
              <a:rPr lang="ar-SA" b="1" dirty="0" smtClean="0"/>
              <a:t>جزاء </a:t>
            </a:r>
            <a:r>
              <a:rPr lang="ar-SA" b="1" dirty="0"/>
              <a:t>المقالة 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17240" y="3276426"/>
            <a:ext cx="7787208" cy="368096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شروط 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</a:rPr>
              <a:t>المقدمة :</a:t>
            </a:r>
          </a:p>
          <a:p>
            <a:pPr marL="0" indent="0">
              <a:buNone/>
            </a:pPr>
            <a:r>
              <a:rPr lang="ar-SA" dirty="0"/>
              <a:t>1- </a:t>
            </a:r>
            <a:r>
              <a:rPr lang="en-US" dirty="0"/>
              <a:t> </a:t>
            </a:r>
            <a:r>
              <a:rPr lang="ar-SA" dirty="0"/>
              <a:t>المقدمة تتألف من معارف مسلم بها لدى القراء .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 2- قصيرة .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3- متصلة بالموضوع .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4- معينة على </a:t>
            </a:r>
            <a:r>
              <a:rPr lang="ar-SA" dirty="0" smtClean="0"/>
              <a:t>ما تعد </a:t>
            </a:r>
            <a:r>
              <a:rPr lang="ar-SA" dirty="0"/>
              <a:t>النفس له من معارف تتصل به .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5- تمهيد ملائم للدخول في الفكرة الرئيسة </a:t>
            </a:r>
            <a:r>
              <a:rPr lang="ar-SA" dirty="0" smtClean="0"/>
              <a:t>.</a:t>
            </a:r>
            <a:endParaRPr lang="en-US" dirty="0"/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1659482626"/>
              </p:ext>
            </p:extLst>
          </p:nvPr>
        </p:nvGraphicFramePr>
        <p:xfrm>
          <a:off x="3851920" y="188640"/>
          <a:ext cx="5035165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534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xp\Desktop\abstract_glow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210" cy="689394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79712" y="116632"/>
            <a:ext cx="5688632" cy="1143000"/>
          </a:xfr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  <a:prstDash val="dashDot"/>
          </a:ln>
        </p:spPr>
        <p:txBody>
          <a:bodyPr/>
          <a:lstStyle/>
          <a:p>
            <a:r>
              <a:rPr lang="ar-SA" b="1" dirty="0" smtClean="0"/>
              <a:t>العرض </a:t>
            </a:r>
            <a:r>
              <a:rPr lang="ar-SA" b="1" dirty="0"/>
              <a:t>(صلب الموضوع) 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56184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تعريفه : </a:t>
            </a:r>
            <a:r>
              <a:rPr lang="ar-SA" sz="2400" dirty="0" smtClean="0"/>
              <a:t>هو </a:t>
            </a:r>
            <a:r>
              <a:rPr lang="ar-SA" sz="2400" dirty="0"/>
              <a:t>النقطة </a:t>
            </a:r>
            <a:r>
              <a:rPr lang="ar-SA" sz="2400" dirty="0" smtClean="0"/>
              <a:t>الرئيسة أو </a:t>
            </a:r>
            <a:r>
              <a:rPr lang="ar-SA" sz="2400" dirty="0"/>
              <a:t>الطريقة التي يؤديها الكاتب ، سواء انتهت إلى نتيجة واحدة أم إلى عدة نتائج </a:t>
            </a:r>
            <a:r>
              <a:rPr lang="ar-SA" sz="2400" dirty="0" smtClean="0"/>
              <a:t>..</a:t>
            </a:r>
          </a:p>
          <a:p>
            <a:pPr marL="0" indent="0">
              <a:buNone/>
            </a:pPr>
            <a:endParaRPr lang="ar-SA" sz="2400" dirty="0"/>
          </a:p>
          <a:p>
            <a:pPr marL="0" indent="0">
              <a:buNone/>
            </a:pP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شروط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</a:rPr>
              <a:t>الغرض :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_______________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SA" sz="2400" dirty="0"/>
              <a:t> </a:t>
            </a:r>
            <a:endParaRPr lang="en-US" sz="2400" dirty="0"/>
          </a:p>
          <a:p>
            <a:pPr marL="0" indent="0">
              <a:buNone/>
            </a:pPr>
            <a:r>
              <a:rPr lang="ar-SA" sz="2400" dirty="0" smtClean="0"/>
              <a:t>1- يكون </a:t>
            </a:r>
            <a:r>
              <a:rPr lang="ar-SA" sz="2400" dirty="0"/>
              <a:t>العرض منطقياً مقدماً الأهم على المهم .</a:t>
            </a:r>
            <a:endParaRPr lang="en-US" sz="2400" dirty="0"/>
          </a:p>
          <a:p>
            <a:pPr marL="0" lvl="0" indent="0">
              <a:buNone/>
            </a:pPr>
            <a:r>
              <a:rPr lang="ar-SA" sz="2400" dirty="0" smtClean="0"/>
              <a:t>2- مؤيداً </a:t>
            </a:r>
            <a:r>
              <a:rPr lang="ar-SA" sz="2400" dirty="0"/>
              <a:t>بالبراهين .</a:t>
            </a:r>
            <a:endParaRPr lang="en-US" sz="2400" dirty="0"/>
          </a:p>
          <a:p>
            <a:pPr marL="0" lvl="0" indent="0">
              <a:buNone/>
            </a:pPr>
            <a:r>
              <a:rPr lang="ar-SA" sz="2400" dirty="0" smtClean="0"/>
              <a:t>3- قصير </a:t>
            </a:r>
            <a:r>
              <a:rPr lang="ar-SA" sz="2400" dirty="0"/>
              <a:t>القصص أو الوصف أو </a:t>
            </a:r>
            <a:r>
              <a:rPr lang="ar-SA" sz="2400" dirty="0" smtClean="0"/>
              <a:t>الاقتباس </a:t>
            </a:r>
            <a:r>
              <a:rPr lang="ar-SA" sz="2400" dirty="0"/>
              <a:t>.</a:t>
            </a:r>
            <a:endParaRPr lang="en-US" sz="2400" dirty="0"/>
          </a:p>
          <a:p>
            <a:pPr marL="0" indent="0">
              <a:buNone/>
            </a:pPr>
            <a:r>
              <a:rPr lang="ar-SA" sz="2400" dirty="0" smtClean="0"/>
              <a:t>4- متجهاً </a:t>
            </a:r>
            <a:r>
              <a:rPr lang="ar-SA" sz="2400" dirty="0"/>
              <a:t>إلى الخاتمة .</a:t>
            </a:r>
          </a:p>
        </p:txBody>
      </p:sp>
    </p:spTree>
    <p:extLst>
      <p:ext uri="{BB962C8B-B14F-4D97-AF65-F5344CB8AC3E}">
        <p14:creationId xmlns:p14="http://schemas.microsoft.com/office/powerpoint/2010/main" val="35817883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xp\Desktop\abstract_glow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210" cy="6893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2952328" cy="1008112"/>
          </a:xfr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  <a:prstDash val="dashDot"/>
          </a:ln>
        </p:spPr>
        <p:txBody>
          <a:bodyPr>
            <a:normAutofit/>
          </a:bodyPr>
          <a:lstStyle/>
          <a:p>
            <a:r>
              <a:rPr lang="ar-SA" b="1" dirty="0" smtClean="0"/>
              <a:t>الخاتمة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268760"/>
            <a:ext cx="7776864" cy="54726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تعريف 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</a:rPr>
              <a:t>الخاتمة :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SA" dirty="0" smtClean="0"/>
              <a:t>هي </a:t>
            </a:r>
            <a:r>
              <a:rPr lang="ar-SA" dirty="0"/>
              <a:t>ثمرة المقالة وعندها يكون السكوت .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 </a:t>
            </a:r>
            <a:endParaRPr lang="en-US" dirty="0"/>
          </a:p>
          <a:p>
            <a:pPr marL="0" indent="0">
              <a:buNone/>
            </a:pPr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شروط 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</a:rPr>
              <a:t>الخاتمة :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ar-SA" dirty="0" smtClean="0"/>
              <a:t>1- لابد </a:t>
            </a:r>
            <a:r>
              <a:rPr lang="ar-SA" dirty="0"/>
              <a:t>أن تكون نتيجة طبيعية للمقدمة والعرض .</a:t>
            </a:r>
            <a:endParaRPr lang="en-US" dirty="0"/>
          </a:p>
          <a:p>
            <a:pPr marL="0" lvl="0" indent="0">
              <a:buNone/>
            </a:pPr>
            <a:r>
              <a:rPr lang="ar-SA" dirty="0" smtClean="0"/>
              <a:t>2- واضحة </a:t>
            </a:r>
            <a:r>
              <a:rPr lang="ar-SA" dirty="0"/>
              <a:t>.</a:t>
            </a:r>
            <a:endParaRPr lang="en-US" dirty="0"/>
          </a:p>
          <a:p>
            <a:pPr marL="0" lvl="0" indent="0">
              <a:buNone/>
            </a:pPr>
            <a:r>
              <a:rPr lang="ar-SA" dirty="0" smtClean="0"/>
              <a:t>3- صريحة </a:t>
            </a:r>
            <a:r>
              <a:rPr lang="ar-SA" dirty="0"/>
              <a:t>.</a:t>
            </a:r>
            <a:endParaRPr lang="en-US" dirty="0"/>
          </a:p>
          <a:p>
            <a:pPr marL="0" lvl="0" indent="0">
              <a:buNone/>
            </a:pPr>
            <a:r>
              <a:rPr lang="ar-SA" dirty="0" smtClean="0"/>
              <a:t>4- ملخصة </a:t>
            </a:r>
            <a:r>
              <a:rPr lang="ar-SA" dirty="0"/>
              <a:t>للعناصر الرئيسة المراد إثباتها .</a:t>
            </a:r>
            <a:endParaRPr lang="en-US" dirty="0"/>
          </a:p>
          <a:p>
            <a:pPr marL="0" lvl="0" indent="0">
              <a:buNone/>
            </a:pPr>
            <a:r>
              <a:rPr lang="ar-SA" dirty="0" smtClean="0"/>
              <a:t>5- حازمة </a:t>
            </a:r>
            <a:r>
              <a:rPr lang="ar-SA" dirty="0"/>
              <a:t>تدل على اقتناع ويقين .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6- لا تحتاج </a:t>
            </a:r>
            <a:r>
              <a:rPr lang="ar-SA" dirty="0"/>
              <a:t>إلى شيء آخر لم يرد في المقالة .</a:t>
            </a:r>
          </a:p>
        </p:txBody>
      </p:sp>
    </p:spTree>
    <p:extLst>
      <p:ext uri="{BB962C8B-B14F-4D97-AF65-F5344CB8AC3E}">
        <p14:creationId xmlns:p14="http://schemas.microsoft.com/office/powerpoint/2010/main" val="425514784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xp\Desktop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0"/>
            <a:ext cx="8570422" cy="685800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3456384" cy="1512168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تطور المقالة في الأدب العربي الحديث :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 rot="21442530">
            <a:off x="597713" y="3427234"/>
            <a:ext cx="6816706" cy="380813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ar-SA" dirty="0" smtClean="0"/>
              <a:t>يمكن أن نسميها مرحلة النشأة ، وهي تلك المرحلة التي نشأت فيها الصحافة . </a:t>
            </a:r>
            <a:endParaRPr lang="en-US" dirty="0" smtClean="0"/>
          </a:p>
          <a:p>
            <a:pPr marL="0" indent="0">
              <a:buNone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أشهر كتاب هذه المرحلة : </a:t>
            </a:r>
            <a:r>
              <a:rPr lang="ar-SA" dirty="0" smtClean="0"/>
              <a:t>رفاعة رافع الطهطاوي ، عبدالله أبو السعود .</a:t>
            </a:r>
            <a:endParaRPr lang="en-US" dirty="0" smtClean="0"/>
          </a:p>
          <a:p>
            <a:pPr marL="0" indent="0">
              <a:buNone/>
            </a:pPr>
            <a:r>
              <a:rPr lang="ar-SA" dirty="0" smtClean="0"/>
              <a:t>وقد نشرت مقالتهم في ( </a:t>
            </a:r>
            <a:r>
              <a:rPr lang="ar-SA" b="1" dirty="0" smtClean="0"/>
              <a:t>الوقائع المصرية )  </a:t>
            </a:r>
            <a:endParaRPr lang="en-US" b="1" dirty="0" smtClean="0"/>
          </a:p>
          <a:p>
            <a:pPr marL="0" lvl="0" indent="0">
              <a:buNone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خصائص المقالة :</a:t>
            </a:r>
            <a:r>
              <a:rPr lang="ar-SA" dirty="0" smtClean="0"/>
              <a:t>- (اسلوبها أقرب إلى أساليب عصر الانحطاط ) :.</a:t>
            </a:r>
            <a:endParaRPr lang="en-US" dirty="0" smtClean="0"/>
          </a:p>
          <a:p>
            <a:pPr marL="0" indent="0">
              <a:buNone/>
            </a:pPr>
            <a:r>
              <a:rPr lang="ar-SA" dirty="0" smtClean="0"/>
              <a:t>1- يزهو بالسجع الغث .2- المحسنات البديعية .</a:t>
            </a:r>
            <a:endParaRPr lang="en-US" dirty="0" smtClean="0"/>
          </a:p>
          <a:p>
            <a:pPr marL="0" indent="0">
              <a:buNone/>
            </a:pPr>
            <a:r>
              <a:rPr lang="ar-SA" dirty="0" smtClean="0"/>
              <a:t>3- الزخارف المتكلفة الممجوجة </a:t>
            </a:r>
            <a:r>
              <a:rPr lang="ar-SA" sz="2400" dirty="0" smtClean="0"/>
              <a:t>.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 rot="21233578">
            <a:off x="4788024" y="661338"/>
            <a:ext cx="180019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المرحلة الأولى :</a:t>
            </a:r>
            <a:endParaRPr lang="en-US" sz="2800" b="1" dirty="0" smtClean="0"/>
          </a:p>
        </p:txBody>
      </p:sp>
      <p:sp>
        <p:nvSpPr>
          <p:cNvPr id="5" name="مربع نص 4"/>
          <p:cNvSpPr txBox="1"/>
          <p:nvPr/>
        </p:nvSpPr>
        <p:spPr>
          <a:xfrm>
            <a:off x="5796136" y="2276872"/>
            <a:ext cx="155288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مرحلة النشأة</a:t>
            </a:r>
            <a:endParaRPr lang="ar-SA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3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xp\Desktop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570136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21246794">
            <a:off x="4895217" y="764947"/>
            <a:ext cx="1440160" cy="792088"/>
          </a:xfrm>
        </p:spPr>
        <p:txBody>
          <a:bodyPr>
            <a:noAutofit/>
          </a:bodyPr>
          <a:lstStyle/>
          <a:p>
            <a:r>
              <a:rPr lang="ar-SA" sz="3200" b="1" dirty="0" smtClean="0"/>
              <a:t>تابع المرحلة الأولى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 rot="21236113">
            <a:off x="912078" y="1239808"/>
            <a:ext cx="3781012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موضوعاتها </a:t>
            </a:r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SA" dirty="0" smtClean="0"/>
              <a:t>1- كانت الشؤون السياسية هي الموضوع الأول لهذه المقالات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2- الشؤون الاجتماعية </a:t>
            </a:r>
            <a:r>
              <a:rPr lang="ar-SA" dirty="0"/>
              <a:t>.</a:t>
            </a:r>
            <a:endParaRPr lang="en-US" dirty="0"/>
          </a:p>
          <a:p>
            <a:pPr marL="0" indent="0">
              <a:buNone/>
            </a:pPr>
            <a:r>
              <a:rPr lang="ar-SA" dirty="0" smtClean="0"/>
              <a:t>3- الشؤون التعليمية </a:t>
            </a:r>
            <a:r>
              <a:rPr lang="ar-SA" dirty="0"/>
              <a:t>.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 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وقد استمرت هذه </a:t>
            </a:r>
            <a:r>
              <a:rPr lang="ar-SA" dirty="0" smtClean="0"/>
              <a:t>المرحلة </a:t>
            </a:r>
            <a:r>
              <a:rPr lang="ar-SA" dirty="0"/>
              <a:t>حتى نهاية </a:t>
            </a:r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القرن التاسع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عشر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652120" y="2351782"/>
            <a:ext cx="18002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القرن التاسع عشر</a:t>
            </a: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02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xp\Desktop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570136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88024" y="548680"/>
            <a:ext cx="1738536" cy="1070992"/>
          </a:xfrm>
        </p:spPr>
        <p:txBody>
          <a:bodyPr>
            <a:normAutofit fontScale="90000"/>
          </a:bodyPr>
          <a:lstStyle/>
          <a:p>
            <a:r>
              <a:rPr lang="ar-SA" b="1" dirty="0" smtClean="0"/>
              <a:t>المرحلة الثالثة 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 rot="21151317">
            <a:off x="1070184" y="707168"/>
            <a:ext cx="3927167" cy="589239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هي </a:t>
            </a:r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مرحلة المقالة الحديثة :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SA" dirty="0"/>
              <a:t>ونقصد بها تلك المقالات التي ظهرت بعد نهاية الحرب العالمية الأولى 1919 ، وتستمر هذه المرحلة خمسين عاماً تقريباً حتى عام 1967 </a:t>
            </a:r>
          </a:p>
          <a:p>
            <a:pPr marL="0" indent="0">
              <a:buNone/>
            </a:pPr>
            <a:r>
              <a:rPr lang="ar-SA" dirty="0" smtClean="0"/>
              <a:t>وهذه </a:t>
            </a:r>
            <a:r>
              <a:rPr lang="ar-SA" dirty="0"/>
              <a:t>المرحلة شهدت ظهور المجلات الأدبية مثل ( الرسالة ، الثقافة ،الكاتب المصرية ).</a:t>
            </a:r>
            <a:endParaRPr lang="en-US" dirty="0"/>
          </a:p>
          <a:p>
            <a:pPr marL="0" indent="0">
              <a:buNone/>
            </a:pPr>
            <a:r>
              <a:rPr lang="ar-SA" dirty="0"/>
              <a:t> </a:t>
            </a:r>
            <a:endParaRPr lang="en-US" dirty="0"/>
          </a:p>
          <a:p>
            <a:pPr marL="0" indent="0">
              <a:buNone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من كتّاب </a:t>
            </a:r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هذه المرحلة </a:t>
            </a:r>
            <a:r>
              <a:rPr lang="ar-SA" dirty="0" smtClean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SA" dirty="0" smtClean="0"/>
              <a:t>أحمد </a:t>
            </a:r>
            <a:r>
              <a:rPr lang="ar-SA" dirty="0"/>
              <a:t>حسن الزيات ، زكي مبارك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/>
              <a:t>وامتازت المقالات في هذه المرحلة بظهور الذاتية العاطفية ، وميلها إلى  المقال القصصي مع (الميل إلى الثقافة العامة لتربية أذواق الناس وعقولهم </a:t>
            </a:r>
            <a:r>
              <a:rPr lang="ar-SA" dirty="0" smtClean="0"/>
              <a:t>)</a:t>
            </a:r>
            <a:endParaRPr lang="en-US" dirty="0"/>
          </a:p>
        </p:txBody>
      </p:sp>
      <p:sp>
        <p:nvSpPr>
          <p:cNvPr id="4" name="مربع نص 3"/>
          <p:cNvSpPr txBox="1"/>
          <p:nvPr/>
        </p:nvSpPr>
        <p:spPr>
          <a:xfrm rot="860748">
            <a:off x="5674986" y="2168724"/>
            <a:ext cx="176890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مرحلة المقالة الحديثة</a:t>
            </a: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2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539552" y="548680"/>
          <a:ext cx="842493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ستطيل مستدير الزوايا 5"/>
          <p:cNvSpPr/>
          <p:nvPr/>
        </p:nvSpPr>
        <p:spPr>
          <a:xfrm>
            <a:off x="6156176" y="2204864"/>
            <a:ext cx="2088232" cy="1656184"/>
          </a:xfrm>
          <a:prstGeom prst="roundRect">
            <a:avLst>
              <a:gd name="adj" fmla="val 10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علمية</a:t>
            </a:r>
            <a:endParaRPr lang="ar-SA" sz="2800" b="1" dirty="0">
              <a:solidFill>
                <a:schemeClr val="tx1"/>
              </a:solidFill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5508104" y="1340768"/>
            <a:ext cx="2138536" cy="1922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مستدير الزوايا 11"/>
          <p:cNvSpPr/>
          <p:nvPr/>
        </p:nvSpPr>
        <p:spPr>
          <a:xfrm>
            <a:off x="6444208" y="2420888"/>
            <a:ext cx="2188810" cy="1592518"/>
          </a:xfrm>
          <a:prstGeom prst="roundRect">
            <a:avLst>
              <a:gd name="adj" fmla="val 10000"/>
            </a:avLst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3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ar-SA" sz="28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علمية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مسبوك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480</TotalTime>
  <Words>544</Words>
  <Application>Microsoft Office PowerPoint</Application>
  <PresentationFormat>On-screen Show (4:3)</PresentationFormat>
  <Paragraphs>122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نسق Office</vt:lpstr>
      <vt:lpstr>PowerPoint Presentation</vt:lpstr>
      <vt:lpstr>الفرق بين فن الرسالة و المقالة :</vt:lpstr>
      <vt:lpstr>عوامل نشأة فن المقالة : </vt:lpstr>
      <vt:lpstr>مفهوم المقالة وتطورها :</vt:lpstr>
      <vt:lpstr>صفات المقالة وخصائصها الفنية والفكرية :</vt:lpstr>
      <vt:lpstr>أولاً : البناء الفني للمقالة :</vt:lpstr>
      <vt:lpstr>أجزاء المقالة : </vt:lpstr>
      <vt:lpstr>العرض (صلب الموضوع) :</vt:lpstr>
      <vt:lpstr>الخاتمة</vt:lpstr>
      <vt:lpstr>تطور المقالة في الأدب العربي الحديث :</vt:lpstr>
      <vt:lpstr>تابع المرحلة الأولى</vt:lpstr>
      <vt:lpstr>المرحلة الثالثة 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xp</dc:creator>
  <cp:lastModifiedBy>fatimah</cp:lastModifiedBy>
  <cp:revision>48</cp:revision>
  <dcterms:created xsi:type="dcterms:W3CDTF">2012-02-26T00:53:29Z</dcterms:created>
  <dcterms:modified xsi:type="dcterms:W3CDTF">2012-03-31T16:06:07Z</dcterms:modified>
</cp:coreProperties>
</file>