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1" r:id="rId2"/>
    <p:sldId id="258" r:id="rId3"/>
    <p:sldId id="256" r:id="rId4"/>
    <p:sldId id="259" r:id="rId5"/>
    <p:sldId id="262" r:id="rId6"/>
    <p:sldId id="260" r:id="rId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85C1C6D-9D11-4A6F-B737-48DD08B406E5}" type="doc">
      <dgm:prSet loTypeId="urn:microsoft.com/office/officeart/2005/8/layout/hierarchy1" loCatId="hierarchy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pPr rtl="1"/>
          <a:endParaRPr lang="ar-SA"/>
        </a:p>
      </dgm:t>
    </dgm:pt>
    <dgm:pt modelId="{AE54610C-0104-49B4-BC51-2481391AD566}">
      <dgm:prSet phldrT="[نص]"/>
      <dgm:spPr/>
      <dgm:t>
        <a:bodyPr/>
        <a:lstStyle/>
        <a:p>
          <a:pPr rtl="1"/>
          <a:r>
            <a:rPr lang="ar-SA" dirty="0" smtClean="0"/>
            <a:t>المقالة</a:t>
          </a:r>
          <a:endParaRPr lang="ar-SA" dirty="0"/>
        </a:p>
      </dgm:t>
    </dgm:pt>
    <dgm:pt modelId="{9622FA00-27C6-488C-B301-5043B0027382}" type="parTrans" cxnId="{1EA6B69B-3C0D-4E05-B031-D5F66AF2F9C0}">
      <dgm:prSet/>
      <dgm:spPr/>
      <dgm:t>
        <a:bodyPr/>
        <a:lstStyle/>
        <a:p>
          <a:pPr rtl="1"/>
          <a:endParaRPr lang="ar-SA"/>
        </a:p>
      </dgm:t>
    </dgm:pt>
    <dgm:pt modelId="{66592BEA-328E-45A4-BD04-B2BD3ADAADEC}" type="sibTrans" cxnId="{1EA6B69B-3C0D-4E05-B031-D5F66AF2F9C0}">
      <dgm:prSet/>
      <dgm:spPr/>
      <dgm:t>
        <a:bodyPr/>
        <a:lstStyle/>
        <a:p>
          <a:pPr rtl="1"/>
          <a:endParaRPr lang="ar-SA"/>
        </a:p>
      </dgm:t>
    </dgm:pt>
    <dgm:pt modelId="{50159A15-9D8E-41C3-9D29-E3A335223875}">
      <dgm:prSet phldrT="[نص]"/>
      <dgm:spPr>
        <a:solidFill>
          <a:srgbClr val="92D050">
            <a:alpha val="90000"/>
          </a:srgbClr>
        </a:solidFill>
      </dgm:spPr>
      <dgm:t>
        <a:bodyPr/>
        <a:lstStyle/>
        <a:p>
          <a:pPr rtl="1"/>
          <a:r>
            <a:rPr lang="ar-SA" b="1" dirty="0" smtClean="0"/>
            <a:t>أدبية(غير صحفية)</a:t>
          </a:r>
          <a:endParaRPr lang="ar-SA" b="1" dirty="0"/>
        </a:p>
      </dgm:t>
    </dgm:pt>
    <dgm:pt modelId="{DB03A012-2809-439D-AA01-D1D3C620F962}" type="parTrans" cxnId="{BD627368-726F-4E0A-B49E-38DF11A747E5}">
      <dgm:prSet/>
      <dgm:spPr/>
      <dgm:t>
        <a:bodyPr/>
        <a:lstStyle/>
        <a:p>
          <a:pPr rtl="1"/>
          <a:endParaRPr lang="ar-SA"/>
        </a:p>
      </dgm:t>
    </dgm:pt>
    <dgm:pt modelId="{EB1B8285-2350-480A-AD1B-FA551A84F57D}" type="sibTrans" cxnId="{BD627368-726F-4E0A-B49E-38DF11A747E5}">
      <dgm:prSet/>
      <dgm:spPr/>
      <dgm:t>
        <a:bodyPr/>
        <a:lstStyle/>
        <a:p>
          <a:pPr rtl="1"/>
          <a:endParaRPr lang="ar-SA"/>
        </a:p>
      </dgm:t>
    </dgm:pt>
    <dgm:pt modelId="{C3417D11-BC4A-4E34-851D-5541A9A5EDC4}">
      <dgm:prSet phldrT="[نص]"/>
      <dgm:spPr>
        <a:solidFill>
          <a:schemeClr val="accent6">
            <a:alpha val="90000"/>
          </a:schemeClr>
        </a:solidFill>
      </dgm:spPr>
      <dgm:t>
        <a:bodyPr/>
        <a:lstStyle/>
        <a:p>
          <a:pPr rtl="1"/>
          <a:r>
            <a:rPr lang="ar-SA" dirty="0" smtClean="0"/>
            <a:t>موضوعية</a:t>
          </a:r>
        </a:p>
        <a:p>
          <a:pPr rtl="1"/>
          <a:r>
            <a:rPr lang="ar-SA" dirty="0" smtClean="0"/>
            <a:t>يطغى الموضوع على الذات أو يتوازن معها</a:t>
          </a:r>
          <a:endParaRPr lang="ar-SA" dirty="0"/>
        </a:p>
      </dgm:t>
    </dgm:pt>
    <dgm:pt modelId="{5B265D5B-9026-49FB-B4C3-7E6576423847}" type="parTrans" cxnId="{2310029C-1475-449F-97DD-06059B437A1E}">
      <dgm:prSet/>
      <dgm:spPr/>
      <dgm:t>
        <a:bodyPr/>
        <a:lstStyle/>
        <a:p>
          <a:pPr rtl="1"/>
          <a:endParaRPr lang="ar-SA"/>
        </a:p>
      </dgm:t>
    </dgm:pt>
    <dgm:pt modelId="{A54B7C0C-BDB0-4B51-84B3-B255DC0D4D35}" type="sibTrans" cxnId="{2310029C-1475-449F-97DD-06059B437A1E}">
      <dgm:prSet/>
      <dgm:spPr/>
      <dgm:t>
        <a:bodyPr/>
        <a:lstStyle/>
        <a:p>
          <a:pPr rtl="1"/>
          <a:endParaRPr lang="ar-SA"/>
        </a:p>
      </dgm:t>
    </dgm:pt>
    <dgm:pt modelId="{E6B1399A-345C-4CEB-BA8C-F69CE502DA00}">
      <dgm:prSet phldrT="[نص]"/>
      <dgm:spPr>
        <a:solidFill>
          <a:schemeClr val="accent6">
            <a:alpha val="90000"/>
          </a:schemeClr>
        </a:solidFill>
      </dgm:spPr>
      <dgm:t>
        <a:bodyPr/>
        <a:lstStyle/>
        <a:p>
          <a:pPr rtl="1"/>
          <a:r>
            <a:rPr lang="ar-SA" dirty="0" smtClean="0"/>
            <a:t>ذاتية</a:t>
          </a:r>
        </a:p>
        <a:p>
          <a:pPr rtl="1"/>
          <a:r>
            <a:rPr lang="ar-SA" dirty="0" smtClean="0"/>
            <a:t>تطغى عليها الذات</a:t>
          </a:r>
          <a:endParaRPr lang="ar-SA" dirty="0"/>
        </a:p>
      </dgm:t>
    </dgm:pt>
    <dgm:pt modelId="{431B4A15-8645-44BD-97AD-9C52027049D1}" type="parTrans" cxnId="{9DEC1925-74E1-46ED-A35D-0F84304517FC}">
      <dgm:prSet/>
      <dgm:spPr/>
      <dgm:t>
        <a:bodyPr/>
        <a:lstStyle/>
        <a:p>
          <a:pPr rtl="1"/>
          <a:endParaRPr lang="ar-SA"/>
        </a:p>
      </dgm:t>
    </dgm:pt>
    <dgm:pt modelId="{399DE1FC-6D43-4DE3-9D8F-6BE8AC273A79}" type="sibTrans" cxnId="{9DEC1925-74E1-46ED-A35D-0F84304517FC}">
      <dgm:prSet/>
      <dgm:spPr/>
      <dgm:t>
        <a:bodyPr/>
        <a:lstStyle/>
        <a:p>
          <a:pPr rtl="1"/>
          <a:endParaRPr lang="ar-SA"/>
        </a:p>
      </dgm:t>
    </dgm:pt>
    <dgm:pt modelId="{6E901E8A-F712-4F83-A98E-7AE95591FD0C}">
      <dgm:prSet phldrT="[نص]"/>
      <dgm:spPr>
        <a:solidFill>
          <a:schemeClr val="accent5">
            <a:lumMod val="40000"/>
            <a:lumOff val="60000"/>
            <a:alpha val="90000"/>
          </a:schemeClr>
        </a:solidFill>
      </dgm:spPr>
      <dgm:t>
        <a:bodyPr/>
        <a:lstStyle/>
        <a:p>
          <a:pPr rtl="1"/>
          <a:r>
            <a:rPr lang="ar-SA" b="1" dirty="0" smtClean="0"/>
            <a:t>صحفية</a:t>
          </a:r>
          <a:endParaRPr lang="ar-SA" b="1" dirty="0"/>
        </a:p>
      </dgm:t>
    </dgm:pt>
    <dgm:pt modelId="{8150CA5D-8389-472B-BADB-E59718F05AB6}" type="parTrans" cxnId="{239F47CB-997D-4D85-AE24-1E16AFB2A5FF}">
      <dgm:prSet/>
      <dgm:spPr/>
      <dgm:t>
        <a:bodyPr/>
        <a:lstStyle/>
        <a:p>
          <a:pPr rtl="1"/>
          <a:endParaRPr lang="ar-SA"/>
        </a:p>
      </dgm:t>
    </dgm:pt>
    <dgm:pt modelId="{DCA7F8F2-EFAF-4A5C-AEBE-C0D494D8B8C3}" type="sibTrans" cxnId="{239F47CB-997D-4D85-AE24-1E16AFB2A5FF}">
      <dgm:prSet/>
      <dgm:spPr/>
      <dgm:t>
        <a:bodyPr/>
        <a:lstStyle/>
        <a:p>
          <a:pPr rtl="1"/>
          <a:endParaRPr lang="ar-SA"/>
        </a:p>
      </dgm:t>
    </dgm:pt>
    <dgm:pt modelId="{41DFB98E-3BF1-4A04-B872-630C9B303422}" type="pres">
      <dgm:prSet presAssocID="{F85C1C6D-9D11-4A6F-B737-48DD08B406E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45498DFA-D988-403D-8081-06F7FE4E7FC6}" type="pres">
      <dgm:prSet presAssocID="{AE54610C-0104-49B4-BC51-2481391AD566}" presName="hierRoot1" presStyleCnt="0"/>
      <dgm:spPr/>
    </dgm:pt>
    <dgm:pt modelId="{7696AF9D-CCE6-42C7-9D32-FB8A1D37CAC6}" type="pres">
      <dgm:prSet presAssocID="{AE54610C-0104-49B4-BC51-2481391AD566}" presName="composite" presStyleCnt="0"/>
      <dgm:spPr/>
    </dgm:pt>
    <dgm:pt modelId="{D36B05EC-1574-47A6-979E-F6BC76D18F5D}" type="pres">
      <dgm:prSet presAssocID="{AE54610C-0104-49B4-BC51-2481391AD566}" presName="background" presStyleLbl="node0" presStyleIdx="0" presStyleCnt="1"/>
      <dgm:spPr/>
    </dgm:pt>
    <dgm:pt modelId="{0680DF83-0B44-486A-8084-12B8363245F4}" type="pres">
      <dgm:prSet presAssocID="{AE54610C-0104-49B4-BC51-2481391AD566}" presName="text" presStyleLbl="fgAcc0" presStyleIdx="0" presStyleCnt="1" custScaleX="274074" custLinFactY="-9186" custLinFactNeighborX="-70410" custLinFactNeighborY="-10000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4E5CFF69-2DC3-40BC-9901-A5FEE532096C}" type="pres">
      <dgm:prSet presAssocID="{AE54610C-0104-49B4-BC51-2481391AD566}" presName="hierChild2" presStyleCnt="0"/>
      <dgm:spPr/>
    </dgm:pt>
    <dgm:pt modelId="{0FB62EBA-DFBD-4CBD-8917-CD70A9C03231}" type="pres">
      <dgm:prSet presAssocID="{DB03A012-2809-439D-AA01-D1D3C620F962}" presName="Name10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AED03119-7D61-45AC-B525-753B14080BC7}" type="pres">
      <dgm:prSet presAssocID="{50159A15-9D8E-41C3-9D29-E3A335223875}" presName="hierRoot2" presStyleCnt="0"/>
      <dgm:spPr/>
    </dgm:pt>
    <dgm:pt modelId="{D61794AA-F588-4AC1-954A-2064302D2A3B}" type="pres">
      <dgm:prSet presAssocID="{50159A15-9D8E-41C3-9D29-E3A335223875}" presName="composite2" presStyleCnt="0"/>
      <dgm:spPr/>
    </dgm:pt>
    <dgm:pt modelId="{D724E970-20D7-485B-B3D8-EE057240A9CC}" type="pres">
      <dgm:prSet presAssocID="{50159A15-9D8E-41C3-9D29-E3A335223875}" presName="background2" presStyleLbl="node2" presStyleIdx="0" presStyleCnt="2"/>
      <dgm:spPr/>
    </dgm:pt>
    <dgm:pt modelId="{C73A7EC4-048A-4AC2-A69D-4C8D1CF91527}" type="pres">
      <dgm:prSet presAssocID="{50159A15-9D8E-41C3-9D29-E3A335223875}" presName="text2" presStyleLbl="fgAcc2" presStyleIdx="0" presStyleCnt="2" custScaleX="202678" custScaleY="153197" custLinFactX="-83699" custLinFactNeighborX="-100000" custLinFactNeighborY="-1481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363EC62-93FE-42A4-9BF4-40001A767F35}" type="pres">
      <dgm:prSet presAssocID="{50159A15-9D8E-41C3-9D29-E3A335223875}" presName="hierChild3" presStyleCnt="0"/>
      <dgm:spPr/>
    </dgm:pt>
    <dgm:pt modelId="{E0A5F65A-6477-4C90-9B67-BEB9D9D077C8}" type="pres">
      <dgm:prSet presAssocID="{5B265D5B-9026-49FB-B4C3-7E6576423847}" presName="Name17" presStyleLbl="parChTrans1D3" presStyleIdx="0" presStyleCnt="2"/>
      <dgm:spPr/>
      <dgm:t>
        <a:bodyPr/>
        <a:lstStyle/>
        <a:p>
          <a:pPr rtl="1"/>
          <a:endParaRPr lang="ar-SA"/>
        </a:p>
      </dgm:t>
    </dgm:pt>
    <dgm:pt modelId="{434F281E-236C-4469-A334-C96AE9FCBE3E}" type="pres">
      <dgm:prSet presAssocID="{C3417D11-BC4A-4E34-851D-5541A9A5EDC4}" presName="hierRoot3" presStyleCnt="0"/>
      <dgm:spPr/>
    </dgm:pt>
    <dgm:pt modelId="{81579BED-38D0-4187-9791-835F6515DA09}" type="pres">
      <dgm:prSet presAssocID="{C3417D11-BC4A-4E34-851D-5541A9A5EDC4}" presName="composite3" presStyleCnt="0"/>
      <dgm:spPr/>
    </dgm:pt>
    <dgm:pt modelId="{0CCF0B60-3532-4472-9889-E97CC2C384DA}" type="pres">
      <dgm:prSet presAssocID="{C3417D11-BC4A-4E34-851D-5541A9A5EDC4}" presName="background3" presStyleLbl="node3" presStyleIdx="0" presStyleCnt="2"/>
      <dgm:spPr/>
    </dgm:pt>
    <dgm:pt modelId="{66476635-8139-416B-B5DA-31295A6385C1}" type="pres">
      <dgm:prSet presAssocID="{C3417D11-BC4A-4E34-851D-5541A9A5EDC4}" presName="text3" presStyleLbl="fgAcc3" presStyleIdx="0" presStyleCnt="2" custScaleX="246179" custScaleY="160566" custLinFactNeighborX="-5799" custLinFactNeighborY="8523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0049BE98-559A-4DEA-97ED-8AE05225BC8F}" type="pres">
      <dgm:prSet presAssocID="{C3417D11-BC4A-4E34-851D-5541A9A5EDC4}" presName="hierChild4" presStyleCnt="0"/>
      <dgm:spPr/>
    </dgm:pt>
    <dgm:pt modelId="{98696483-4F59-4A5B-9614-D0490A93751B}" type="pres">
      <dgm:prSet presAssocID="{431B4A15-8645-44BD-97AD-9C52027049D1}" presName="Name17" presStyleLbl="parChTrans1D3" presStyleIdx="1" presStyleCnt="2"/>
      <dgm:spPr/>
      <dgm:t>
        <a:bodyPr/>
        <a:lstStyle/>
        <a:p>
          <a:pPr rtl="1"/>
          <a:endParaRPr lang="ar-SA"/>
        </a:p>
      </dgm:t>
    </dgm:pt>
    <dgm:pt modelId="{3713B048-09B3-4808-9F79-5860FC54287E}" type="pres">
      <dgm:prSet presAssocID="{E6B1399A-345C-4CEB-BA8C-F69CE502DA00}" presName="hierRoot3" presStyleCnt="0"/>
      <dgm:spPr/>
    </dgm:pt>
    <dgm:pt modelId="{EFA7B11D-C867-4125-A797-E5890B0C7141}" type="pres">
      <dgm:prSet presAssocID="{E6B1399A-345C-4CEB-BA8C-F69CE502DA00}" presName="composite3" presStyleCnt="0"/>
      <dgm:spPr/>
    </dgm:pt>
    <dgm:pt modelId="{53A5AD37-76F1-4282-83C6-D7011115EB9D}" type="pres">
      <dgm:prSet presAssocID="{E6B1399A-345C-4CEB-BA8C-F69CE502DA00}" presName="background3" presStyleLbl="node3" presStyleIdx="1" presStyleCnt="2"/>
      <dgm:spPr/>
    </dgm:pt>
    <dgm:pt modelId="{C356CC24-CE43-4CA2-B6DE-EAE1F99D458D}" type="pres">
      <dgm:prSet presAssocID="{E6B1399A-345C-4CEB-BA8C-F69CE502DA00}" presName="text3" presStyleLbl="fgAcc3" presStyleIdx="1" presStyleCnt="2" custScaleX="287148" custScaleY="156795" custLinFactNeighborX="28811" custLinFactNeighborY="76395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B1BE497-344C-4F68-829C-665B82DE6089}" type="pres">
      <dgm:prSet presAssocID="{E6B1399A-345C-4CEB-BA8C-F69CE502DA00}" presName="hierChild4" presStyleCnt="0"/>
      <dgm:spPr/>
    </dgm:pt>
    <dgm:pt modelId="{357D965F-3A6E-4367-A311-530C359C24B9}" type="pres">
      <dgm:prSet presAssocID="{8150CA5D-8389-472B-BADB-E59718F05AB6}" presName="Name10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8B2F119A-5F53-4D27-9761-FFADD74A4868}" type="pres">
      <dgm:prSet presAssocID="{6E901E8A-F712-4F83-A98E-7AE95591FD0C}" presName="hierRoot2" presStyleCnt="0"/>
      <dgm:spPr/>
    </dgm:pt>
    <dgm:pt modelId="{E9EF22AC-D9C8-430D-9A66-63D430AD2A32}" type="pres">
      <dgm:prSet presAssocID="{6E901E8A-F712-4F83-A98E-7AE95591FD0C}" presName="composite2" presStyleCnt="0"/>
      <dgm:spPr/>
    </dgm:pt>
    <dgm:pt modelId="{275C237F-B4BB-4830-AC26-61F57BC5486E}" type="pres">
      <dgm:prSet presAssocID="{6E901E8A-F712-4F83-A98E-7AE95591FD0C}" presName="background2" presStyleLbl="node2" presStyleIdx="1" presStyleCnt="2"/>
      <dgm:spPr/>
      <dgm:t>
        <a:bodyPr/>
        <a:lstStyle/>
        <a:p>
          <a:pPr rtl="1"/>
          <a:endParaRPr lang="ar-SA"/>
        </a:p>
      </dgm:t>
    </dgm:pt>
    <dgm:pt modelId="{CDF78771-48A7-4997-92F7-C1A097FCAB88}" type="pres">
      <dgm:prSet presAssocID="{6E901E8A-F712-4F83-A98E-7AE95591FD0C}" presName="text2" presStyleLbl="fgAcc2" presStyleIdx="1" presStyleCnt="2" custScaleX="147246" custScaleY="168712" custLinFactX="-84824" custLinFactNeighborX="-100000" custLinFactNeighborY="-23487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414D7F9F-786D-4EBB-BFE3-69645AE0B4B8}" type="pres">
      <dgm:prSet presAssocID="{6E901E8A-F712-4F83-A98E-7AE95591FD0C}" presName="hierChild3" presStyleCnt="0"/>
      <dgm:spPr/>
    </dgm:pt>
  </dgm:ptLst>
  <dgm:cxnLst>
    <dgm:cxn modelId="{5E9C56CE-4E46-4436-9284-CEB7F06C686E}" type="presOf" srcId="{6E901E8A-F712-4F83-A98E-7AE95591FD0C}" destId="{CDF78771-48A7-4997-92F7-C1A097FCAB88}" srcOrd="0" destOrd="0" presId="urn:microsoft.com/office/officeart/2005/8/layout/hierarchy1"/>
    <dgm:cxn modelId="{6D69D6ED-670B-407D-B163-39FE74134F95}" type="presOf" srcId="{C3417D11-BC4A-4E34-851D-5541A9A5EDC4}" destId="{66476635-8139-416B-B5DA-31295A6385C1}" srcOrd="0" destOrd="0" presId="urn:microsoft.com/office/officeart/2005/8/layout/hierarchy1"/>
    <dgm:cxn modelId="{FF5C59AC-A381-4C6D-8939-36EBE8268F25}" type="presOf" srcId="{431B4A15-8645-44BD-97AD-9C52027049D1}" destId="{98696483-4F59-4A5B-9614-D0490A93751B}" srcOrd="0" destOrd="0" presId="urn:microsoft.com/office/officeart/2005/8/layout/hierarchy1"/>
    <dgm:cxn modelId="{239F47CB-997D-4D85-AE24-1E16AFB2A5FF}" srcId="{AE54610C-0104-49B4-BC51-2481391AD566}" destId="{6E901E8A-F712-4F83-A98E-7AE95591FD0C}" srcOrd="1" destOrd="0" parTransId="{8150CA5D-8389-472B-BADB-E59718F05AB6}" sibTransId="{DCA7F8F2-EFAF-4A5C-AEBE-C0D494D8B8C3}"/>
    <dgm:cxn modelId="{9DEC1925-74E1-46ED-A35D-0F84304517FC}" srcId="{50159A15-9D8E-41C3-9D29-E3A335223875}" destId="{E6B1399A-345C-4CEB-BA8C-F69CE502DA00}" srcOrd="1" destOrd="0" parTransId="{431B4A15-8645-44BD-97AD-9C52027049D1}" sibTransId="{399DE1FC-6D43-4DE3-9D8F-6BE8AC273A79}"/>
    <dgm:cxn modelId="{BD627368-726F-4E0A-B49E-38DF11A747E5}" srcId="{AE54610C-0104-49B4-BC51-2481391AD566}" destId="{50159A15-9D8E-41C3-9D29-E3A335223875}" srcOrd="0" destOrd="0" parTransId="{DB03A012-2809-439D-AA01-D1D3C620F962}" sibTransId="{EB1B8285-2350-480A-AD1B-FA551A84F57D}"/>
    <dgm:cxn modelId="{9BFA8BC2-FD9A-434B-97A4-F885A2D1ADEF}" type="presOf" srcId="{50159A15-9D8E-41C3-9D29-E3A335223875}" destId="{C73A7EC4-048A-4AC2-A69D-4C8D1CF91527}" srcOrd="0" destOrd="0" presId="urn:microsoft.com/office/officeart/2005/8/layout/hierarchy1"/>
    <dgm:cxn modelId="{9F5CD031-BD3A-4A5A-9994-922B1E91120F}" type="presOf" srcId="{AE54610C-0104-49B4-BC51-2481391AD566}" destId="{0680DF83-0B44-486A-8084-12B8363245F4}" srcOrd="0" destOrd="0" presId="urn:microsoft.com/office/officeart/2005/8/layout/hierarchy1"/>
    <dgm:cxn modelId="{1EA6B69B-3C0D-4E05-B031-D5F66AF2F9C0}" srcId="{F85C1C6D-9D11-4A6F-B737-48DD08B406E5}" destId="{AE54610C-0104-49B4-BC51-2481391AD566}" srcOrd="0" destOrd="0" parTransId="{9622FA00-27C6-488C-B301-5043B0027382}" sibTransId="{66592BEA-328E-45A4-BD04-B2BD3ADAADEC}"/>
    <dgm:cxn modelId="{2310029C-1475-449F-97DD-06059B437A1E}" srcId="{50159A15-9D8E-41C3-9D29-E3A335223875}" destId="{C3417D11-BC4A-4E34-851D-5541A9A5EDC4}" srcOrd="0" destOrd="0" parTransId="{5B265D5B-9026-49FB-B4C3-7E6576423847}" sibTransId="{A54B7C0C-BDB0-4B51-84B3-B255DC0D4D35}"/>
    <dgm:cxn modelId="{57677328-FE5D-483C-8745-09C5C0740623}" type="presOf" srcId="{8150CA5D-8389-472B-BADB-E59718F05AB6}" destId="{357D965F-3A6E-4367-A311-530C359C24B9}" srcOrd="0" destOrd="0" presId="urn:microsoft.com/office/officeart/2005/8/layout/hierarchy1"/>
    <dgm:cxn modelId="{E25CB0FC-3E49-4E7E-85F2-D1839F1D7761}" type="presOf" srcId="{E6B1399A-345C-4CEB-BA8C-F69CE502DA00}" destId="{C356CC24-CE43-4CA2-B6DE-EAE1F99D458D}" srcOrd="0" destOrd="0" presId="urn:microsoft.com/office/officeart/2005/8/layout/hierarchy1"/>
    <dgm:cxn modelId="{B1200FA4-CF74-421F-8C83-D6AD6587C3E4}" type="presOf" srcId="{5B265D5B-9026-49FB-B4C3-7E6576423847}" destId="{E0A5F65A-6477-4C90-9B67-BEB9D9D077C8}" srcOrd="0" destOrd="0" presId="urn:microsoft.com/office/officeart/2005/8/layout/hierarchy1"/>
    <dgm:cxn modelId="{2B8077F7-E0C2-4888-8CBE-2B08D33B8F72}" type="presOf" srcId="{F85C1C6D-9D11-4A6F-B737-48DD08B406E5}" destId="{41DFB98E-3BF1-4A04-B872-630C9B303422}" srcOrd="0" destOrd="0" presId="urn:microsoft.com/office/officeart/2005/8/layout/hierarchy1"/>
    <dgm:cxn modelId="{77152B4D-87C7-4FFF-AC9B-7BBF8263B290}" type="presOf" srcId="{DB03A012-2809-439D-AA01-D1D3C620F962}" destId="{0FB62EBA-DFBD-4CBD-8917-CD70A9C03231}" srcOrd="0" destOrd="0" presId="urn:microsoft.com/office/officeart/2005/8/layout/hierarchy1"/>
    <dgm:cxn modelId="{E9CA9745-F7AC-4F51-802A-B50B35ECADE4}" type="presParOf" srcId="{41DFB98E-3BF1-4A04-B872-630C9B303422}" destId="{45498DFA-D988-403D-8081-06F7FE4E7FC6}" srcOrd="0" destOrd="0" presId="urn:microsoft.com/office/officeart/2005/8/layout/hierarchy1"/>
    <dgm:cxn modelId="{3817223A-FADC-4594-82BB-C7FE10E5E79C}" type="presParOf" srcId="{45498DFA-D988-403D-8081-06F7FE4E7FC6}" destId="{7696AF9D-CCE6-42C7-9D32-FB8A1D37CAC6}" srcOrd="0" destOrd="0" presId="urn:microsoft.com/office/officeart/2005/8/layout/hierarchy1"/>
    <dgm:cxn modelId="{DBE83BF7-D243-47E7-9D04-3C98BD6CA949}" type="presParOf" srcId="{7696AF9D-CCE6-42C7-9D32-FB8A1D37CAC6}" destId="{D36B05EC-1574-47A6-979E-F6BC76D18F5D}" srcOrd="0" destOrd="0" presId="urn:microsoft.com/office/officeart/2005/8/layout/hierarchy1"/>
    <dgm:cxn modelId="{DF0DF35D-0171-4DA4-B48C-DCBA2FA8C37E}" type="presParOf" srcId="{7696AF9D-CCE6-42C7-9D32-FB8A1D37CAC6}" destId="{0680DF83-0B44-486A-8084-12B8363245F4}" srcOrd="1" destOrd="0" presId="urn:microsoft.com/office/officeart/2005/8/layout/hierarchy1"/>
    <dgm:cxn modelId="{E6B34002-FF02-40A9-BBB1-A519781EF64A}" type="presParOf" srcId="{45498DFA-D988-403D-8081-06F7FE4E7FC6}" destId="{4E5CFF69-2DC3-40BC-9901-A5FEE532096C}" srcOrd="1" destOrd="0" presId="urn:microsoft.com/office/officeart/2005/8/layout/hierarchy1"/>
    <dgm:cxn modelId="{1616A010-FC33-4EE8-AEC4-9206A1D3D87A}" type="presParOf" srcId="{4E5CFF69-2DC3-40BC-9901-A5FEE532096C}" destId="{0FB62EBA-DFBD-4CBD-8917-CD70A9C03231}" srcOrd="0" destOrd="0" presId="urn:microsoft.com/office/officeart/2005/8/layout/hierarchy1"/>
    <dgm:cxn modelId="{E3C6759E-1702-4029-9755-08AFD88527A2}" type="presParOf" srcId="{4E5CFF69-2DC3-40BC-9901-A5FEE532096C}" destId="{AED03119-7D61-45AC-B525-753B14080BC7}" srcOrd="1" destOrd="0" presId="urn:microsoft.com/office/officeart/2005/8/layout/hierarchy1"/>
    <dgm:cxn modelId="{06D72183-E0A6-4AFD-85DA-D4C5F66D97B7}" type="presParOf" srcId="{AED03119-7D61-45AC-B525-753B14080BC7}" destId="{D61794AA-F588-4AC1-954A-2064302D2A3B}" srcOrd="0" destOrd="0" presId="urn:microsoft.com/office/officeart/2005/8/layout/hierarchy1"/>
    <dgm:cxn modelId="{DFA4ABA6-D3BA-4C1D-8E6B-2D6B8FAD0D1C}" type="presParOf" srcId="{D61794AA-F588-4AC1-954A-2064302D2A3B}" destId="{D724E970-20D7-485B-B3D8-EE057240A9CC}" srcOrd="0" destOrd="0" presId="urn:microsoft.com/office/officeart/2005/8/layout/hierarchy1"/>
    <dgm:cxn modelId="{A3CCE443-F90A-4695-BFD8-CC646C843DE1}" type="presParOf" srcId="{D61794AA-F588-4AC1-954A-2064302D2A3B}" destId="{C73A7EC4-048A-4AC2-A69D-4C8D1CF91527}" srcOrd="1" destOrd="0" presId="urn:microsoft.com/office/officeart/2005/8/layout/hierarchy1"/>
    <dgm:cxn modelId="{42778E22-D571-43A8-98B0-34C0351E70F2}" type="presParOf" srcId="{AED03119-7D61-45AC-B525-753B14080BC7}" destId="{F363EC62-93FE-42A4-9BF4-40001A767F35}" srcOrd="1" destOrd="0" presId="urn:microsoft.com/office/officeart/2005/8/layout/hierarchy1"/>
    <dgm:cxn modelId="{CF9B6D24-4413-4633-B61D-FAED39D21D25}" type="presParOf" srcId="{F363EC62-93FE-42A4-9BF4-40001A767F35}" destId="{E0A5F65A-6477-4C90-9B67-BEB9D9D077C8}" srcOrd="0" destOrd="0" presId="urn:microsoft.com/office/officeart/2005/8/layout/hierarchy1"/>
    <dgm:cxn modelId="{731DE2BF-967A-4C25-AFEF-3F9BDC2B146C}" type="presParOf" srcId="{F363EC62-93FE-42A4-9BF4-40001A767F35}" destId="{434F281E-236C-4469-A334-C96AE9FCBE3E}" srcOrd="1" destOrd="0" presId="urn:microsoft.com/office/officeart/2005/8/layout/hierarchy1"/>
    <dgm:cxn modelId="{91A18654-0F44-4A5A-88CB-C2297DB7F97B}" type="presParOf" srcId="{434F281E-236C-4469-A334-C96AE9FCBE3E}" destId="{81579BED-38D0-4187-9791-835F6515DA09}" srcOrd="0" destOrd="0" presId="urn:microsoft.com/office/officeart/2005/8/layout/hierarchy1"/>
    <dgm:cxn modelId="{B89307D5-B84F-4E68-B590-E48D39851028}" type="presParOf" srcId="{81579BED-38D0-4187-9791-835F6515DA09}" destId="{0CCF0B60-3532-4472-9889-E97CC2C384DA}" srcOrd="0" destOrd="0" presId="urn:microsoft.com/office/officeart/2005/8/layout/hierarchy1"/>
    <dgm:cxn modelId="{3FB7A1B1-F087-49EA-8A4F-395D1C5056FE}" type="presParOf" srcId="{81579BED-38D0-4187-9791-835F6515DA09}" destId="{66476635-8139-416B-B5DA-31295A6385C1}" srcOrd="1" destOrd="0" presId="urn:microsoft.com/office/officeart/2005/8/layout/hierarchy1"/>
    <dgm:cxn modelId="{BD868E0B-2311-452F-9E27-10F9940193F5}" type="presParOf" srcId="{434F281E-236C-4469-A334-C96AE9FCBE3E}" destId="{0049BE98-559A-4DEA-97ED-8AE05225BC8F}" srcOrd="1" destOrd="0" presId="urn:microsoft.com/office/officeart/2005/8/layout/hierarchy1"/>
    <dgm:cxn modelId="{CDD5ECAB-0F07-4DB8-8563-ACA4D9486101}" type="presParOf" srcId="{F363EC62-93FE-42A4-9BF4-40001A767F35}" destId="{98696483-4F59-4A5B-9614-D0490A93751B}" srcOrd="2" destOrd="0" presId="urn:microsoft.com/office/officeart/2005/8/layout/hierarchy1"/>
    <dgm:cxn modelId="{E8CDE8A7-611D-4473-A928-F43AC0C0C4D9}" type="presParOf" srcId="{F363EC62-93FE-42A4-9BF4-40001A767F35}" destId="{3713B048-09B3-4808-9F79-5860FC54287E}" srcOrd="3" destOrd="0" presId="urn:microsoft.com/office/officeart/2005/8/layout/hierarchy1"/>
    <dgm:cxn modelId="{ED3B5E2B-354F-44F8-A384-181506EA095F}" type="presParOf" srcId="{3713B048-09B3-4808-9F79-5860FC54287E}" destId="{EFA7B11D-C867-4125-A797-E5890B0C7141}" srcOrd="0" destOrd="0" presId="urn:microsoft.com/office/officeart/2005/8/layout/hierarchy1"/>
    <dgm:cxn modelId="{1999C789-5C01-4B0C-BEF7-5B8ED8C1469D}" type="presParOf" srcId="{EFA7B11D-C867-4125-A797-E5890B0C7141}" destId="{53A5AD37-76F1-4282-83C6-D7011115EB9D}" srcOrd="0" destOrd="0" presId="urn:microsoft.com/office/officeart/2005/8/layout/hierarchy1"/>
    <dgm:cxn modelId="{CE665F80-0505-4CE9-AB36-4FB6A100977F}" type="presParOf" srcId="{EFA7B11D-C867-4125-A797-E5890B0C7141}" destId="{C356CC24-CE43-4CA2-B6DE-EAE1F99D458D}" srcOrd="1" destOrd="0" presId="urn:microsoft.com/office/officeart/2005/8/layout/hierarchy1"/>
    <dgm:cxn modelId="{28070292-AEA3-44C0-A843-4546D62BAA6D}" type="presParOf" srcId="{3713B048-09B3-4808-9F79-5860FC54287E}" destId="{6B1BE497-344C-4F68-829C-665B82DE6089}" srcOrd="1" destOrd="0" presId="urn:microsoft.com/office/officeart/2005/8/layout/hierarchy1"/>
    <dgm:cxn modelId="{12A3E772-A69C-4136-994F-49938B2E12D0}" type="presParOf" srcId="{4E5CFF69-2DC3-40BC-9901-A5FEE532096C}" destId="{357D965F-3A6E-4367-A311-530C359C24B9}" srcOrd="2" destOrd="0" presId="urn:microsoft.com/office/officeart/2005/8/layout/hierarchy1"/>
    <dgm:cxn modelId="{A4CF0785-9674-4986-945B-8A5805D0D2AC}" type="presParOf" srcId="{4E5CFF69-2DC3-40BC-9901-A5FEE532096C}" destId="{8B2F119A-5F53-4D27-9761-FFADD74A4868}" srcOrd="3" destOrd="0" presId="urn:microsoft.com/office/officeart/2005/8/layout/hierarchy1"/>
    <dgm:cxn modelId="{635C991E-C7D3-488A-B6E2-2D392BCB9A7F}" type="presParOf" srcId="{8B2F119A-5F53-4D27-9761-FFADD74A4868}" destId="{E9EF22AC-D9C8-430D-9A66-63D430AD2A32}" srcOrd="0" destOrd="0" presId="urn:microsoft.com/office/officeart/2005/8/layout/hierarchy1"/>
    <dgm:cxn modelId="{6C841757-E8AB-4AA0-AB7E-9AB7107DFEAB}" type="presParOf" srcId="{E9EF22AC-D9C8-430D-9A66-63D430AD2A32}" destId="{275C237F-B4BB-4830-AC26-61F57BC5486E}" srcOrd="0" destOrd="0" presId="urn:microsoft.com/office/officeart/2005/8/layout/hierarchy1"/>
    <dgm:cxn modelId="{DF9A397A-F278-4815-AE05-4BB801F0E145}" type="presParOf" srcId="{E9EF22AC-D9C8-430D-9A66-63D430AD2A32}" destId="{CDF78771-48A7-4997-92F7-C1A097FCAB88}" srcOrd="1" destOrd="0" presId="urn:microsoft.com/office/officeart/2005/8/layout/hierarchy1"/>
    <dgm:cxn modelId="{741CC6D0-9576-434F-BC71-864E10A4025F}" type="presParOf" srcId="{8B2F119A-5F53-4D27-9761-FFADD74A4868}" destId="{414D7F9F-786D-4EBB-BFE3-69645AE0B4B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57D965F-3A6E-4367-A311-530C359C24B9}">
      <dsp:nvSpPr>
        <dsp:cNvPr id="0" name=""/>
        <dsp:cNvSpPr/>
      </dsp:nvSpPr>
      <dsp:spPr>
        <a:xfrm>
          <a:off x="4267899" y="787018"/>
          <a:ext cx="91440" cy="928279"/>
        </a:xfrm>
        <a:custGeom>
          <a:avLst/>
          <a:gdLst/>
          <a:ahLst/>
          <a:cxnLst/>
          <a:rect l="0" t="0" r="0" b="0"/>
          <a:pathLst>
            <a:path>
              <a:moveTo>
                <a:pt x="74913" y="0"/>
              </a:moveTo>
              <a:lnTo>
                <a:pt x="74913" y="790571"/>
              </a:lnTo>
              <a:lnTo>
                <a:pt x="45720" y="790571"/>
              </a:lnTo>
              <a:lnTo>
                <a:pt x="45720" y="928279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696483-4F59-4A5B-9614-D0490A93751B}">
      <dsp:nvSpPr>
        <dsp:cNvPr id="0" name=""/>
        <dsp:cNvSpPr/>
      </dsp:nvSpPr>
      <dsp:spPr>
        <a:xfrm>
          <a:off x="1399200" y="3243261"/>
          <a:ext cx="4726342" cy="11684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0764"/>
              </a:lnTo>
              <a:lnTo>
                <a:pt x="4726342" y="1030764"/>
              </a:lnTo>
              <a:lnTo>
                <a:pt x="4726342" y="1168471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A5F65A-6477-4C90-9B67-BEB9D9D077C8}">
      <dsp:nvSpPr>
        <dsp:cNvPr id="0" name=""/>
        <dsp:cNvSpPr/>
      </dsp:nvSpPr>
      <dsp:spPr>
        <a:xfrm>
          <a:off x="1399200" y="3243261"/>
          <a:ext cx="345089" cy="11328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95168"/>
              </a:lnTo>
              <a:lnTo>
                <a:pt x="345089" y="995168"/>
              </a:lnTo>
              <a:lnTo>
                <a:pt x="345089" y="1132876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B62EBA-DFBD-4CBD-8917-CD70A9C03231}">
      <dsp:nvSpPr>
        <dsp:cNvPr id="0" name=""/>
        <dsp:cNvSpPr/>
      </dsp:nvSpPr>
      <dsp:spPr>
        <a:xfrm>
          <a:off x="1399200" y="787018"/>
          <a:ext cx="2943612" cy="1010174"/>
        </a:xfrm>
        <a:custGeom>
          <a:avLst/>
          <a:gdLst/>
          <a:ahLst/>
          <a:cxnLst/>
          <a:rect l="0" t="0" r="0" b="0"/>
          <a:pathLst>
            <a:path>
              <a:moveTo>
                <a:pt x="2943612" y="0"/>
              </a:moveTo>
              <a:lnTo>
                <a:pt x="2943612" y="872466"/>
              </a:lnTo>
              <a:lnTo>
                <a:pt x="0" y="872466"/>
              </a:lnTo>
              <a:lnTo>
                <a:pt x="0" y="101017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6B05EC-1574-47A6-979E-F6BC76D18F5D}">
      <dsp:nvSpPr>
        <dsp:cNvPr id="0" name=""/>
        <dsp:cNvSpPr/>
      </dsp:nvSpPr>
      <dsp:spPr>
        <a:xfrm>
          <a:off x="2305758" y="-156908"/>
          <a:ext cx="4074108" cy="9439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680DF83-0B44-486A-8084-12B8363245F4}">
      <dsp:nvSpPr>
        <dsp:cNvPr id="0" name=""/>
        <dsp:cNvSpPr/>
      </dsp:nvSpPr>
      <dsp:spPr>
        <a:xfrm>
          <a:off x="2470925" y="0"/>
          <a:ext cx="4074108" cy="94392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700" kern="1200" dirty="0" smtClean="0"/>
            <a:t>المقالة</a:t>
          </a:r>
          <a:endParaRPr lang="ar-SA" sz="2700" kern="1200" dirty="0"/>
        </a:p>
      </dsp:txBody>
      <dsp:txXfrm>
        <a:off x="2470925" y="0"/>
        <a:ext cx="4074108" cy="943927"/>
      </dsp:txXfrm>
    </dsp:sp>
    <dsp:sp modelId="{D724E970-20D7-485B-B3D8-EE057240A9CC}">
      <dsp:nvSpPr>
        <dsp:cNvPr id="0" name=""/>
        <dsp:cNvSpPr/>
      </dsp:nvSpPr>
      <dsp:spPr>
        <a:xfrm>
          <a:off x="-107203" y="1797193"/>
          <a:ext cx="3012807" cy="144606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73A7EC4-048A-4AC2-A69D-4C8D1CF91527}">
      <dsp:nvSpPr>
        <dsp:cNvPr id="0" name=""/>
        <dsp:cNvSpPr/>
      </dsp:nvSpPr>
      <dsp:spPr>
        <a:xfrm>
          <a:off x="57963" y="1954101"/>
          <a:ext cx="3012807" cy="1446067"/>
        </a:xfrm>
        <a:prstGeom prst="roundRect">
          <a:avLst>
            <a:gd name="adj" fmla="val 10000"/>
          </a:avLst>
        </a:prstGeom>
        <a:solidFill>
          <a:srgbClr val="92D050">
            <a:alpha val="90000"/>
          </a:srgb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700" b="1" kern="1200" dirty="0" smtClean="0"/>
            <a:t>أدبية(غير صحفية)</a:t>
          </a:r>
          <a:endParaRPr lang="ar-SA" sz="2700" b="1" kern="1200" dirty="0"/>
        </a:p>
      </dsp:txBody>
      <dsp:txXfrm>
        <a:off x="57963" y="1954101"/>
        <a:ext cx="3012807" cy="1446067"/>
      </dsp:txXfrm>
    </dsp:sp>
    <dsp:sp modelId="{0CCF0B60-3532-4472-9889-E97CC2C384DA}">
      <dsp:nvSpPr>
        <dsp:cNvPr id="0" name=""/>
        <dsp:cNvSpPr/>
      </dsp:nvSpPr>
      <dsp:spPr>
        <a:xfrm>
          <a:off x="-85435" y="4376137"/>
          <a:ext cx="3659449" cy="15156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6476635-8139-416B-B5DA-31295A6385C1}">
      <dsp:nvSpPr>
        <dsp:cNvPr id="0" name=""/>
        <dsp:cNvSpPr/>
      </dsp:nvSpPr>
      <dsp:spPr>
        <a:xfrm>
          <a:off x="79731" y="4533046"/>
          <a:ext cx="3659449" cy="1515625"/>
        </a:xfrm>
        <a:prstGeom prst="roundRect">
          <a:avLst>
            <a:gd name="adj" fmla="val 10000"/>
          </a:avLst>
        </a:prstGeom>
        <a:solidFill>
          <a:schemeClr val="accent6">
            <a:alpha val="9000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700" kern="1200" dirty="0" smtClean="0"/>
            <a:t>موضوعية</a:t>
          </a:r>
        </a:p>
        <a:p>
          <a:pPr lvl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700" kern="1200" dirty="0" smtClean="0"/>
            <a:t>يطغى الموضوع على الذات أو يتوازن معها</a:t>
          </a:r>
          <a:endParaRPr lang="ar-SA" sz="2700" kern="1200" dirty="0"/>
        </a:p>
      </dsp:txBody>
      <dsp:txXfrm>
        <a:off x="79731" y="4533046"/>
        <a:ext cx="3659449" cy="1515625"/>
      </dsp:txXfrm>
    </dsp:sp>
    <dsp:sp modelId="{53A5AD37-76F1-4282-83C6-D7011115EB9D}">
      <dsp:nvSpPr>
        <dsp:cNvPr id="0" name=""/>
        <dsp:cNvSpPr/>
      </dsp:nvSpPr>
      <dsp:spPr>
        <a:xfrm>
          <a:off x="3991316" y="4411733"/>
          <a:ext cx="4268453" cy="148003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356CC24-CE43-4CA2-B6DE-EAE1F99D458D}">
      <dsp:nvSpPr>
        <dsp:cNvPr id="0" name=""/>
        <dsp:cNvSpPr/>
      </dsp:nvSpPr>
      <dsp:spPr>
        <a:xfrm>
          <a:off x="4156482" y="4568641"/>
          <a:ext cx="4268453" cy="1480030"/>
        </a:xfrm>
        <a:prstGeom prst="roundRect">
          <a:avLst>
            <a:gd name="adj" fmla="val 10000"/>
          </a:avLst>
        </a:prstGeom>
        <a:solidFill>
          <a:schemeClr val="accent6">
            <a:alpha val="9000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700" kern="1200" dirty="0" smtClean="0"/>
            <a:t>ذاتية</a:t>
          </a:r>
        </a:p>
        <a:p>
          <a:pPr lvl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700" kern="1200" dirty="0" smtClean="0"/>
            <a:t>تطغى عليها الذات</a:t>
          </a:r>
          <a:endParaRPr lang="ar-SA" sz="2700" kern="1200" dirty="0"/>
        </a:p>
      </dsp:txBody>
      <dsp:txXfrm>
        <a:off x="4156482" y="4568641"/>
        <a:ext cx="4268453" cy="1480030"/>
      </dsp:txXfrm>
    </dsp:sp>
    <dsp:sp modelId="{275C237F-B4BB-4830-AC26-61F57BC5486E}">
      <dsp:nvSpPr>
        <dsp:cNvPr id="0" name=""/>
        <dsp:cNvSpPr/>
      </dsp:nvSpPr>
      <dsp:spPr>
        <a:xfrm>
          <a:off x="3219213" y="1715298"/>
          <a:ext cx="2188810" cy="15925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DF78771-48A7-4997-92F7-C1A097FCAB88}">
      <dsp:nvSpPr>
        <dsp:cNvPr id="0" name=""/>
        <dsp:cNvSpPr/>
      </dsp:nvSpPr>
      <dsp:spPr>
        <a:xfrm>
          <a:off x="3384380" y="1872206"/>
          <a:ext cx="2188810" cy="1592518"/>
        </a:xfrm>
        <a:prstGeom prst="roundRect">
          <a:avLst>
            <a:gd name="adj" fmla="val 10000"/>
          </a:avLst>
        </a:prstGeom>
        <a:solidFill>
          <a:schemeClr val="accent5">
            <a:lumMod val="40000"/>
            <a:lumOff val="60000"/>
            <a:alpha val="9000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700" b="1" kern="1200" dirty="0" smtClean="0"/>
            <a:t>صحفية</a:t>
          </a:r>
          <a:endParaRPr lang="ar-SA" sz="2700" b="1" kern="1200" dirty="0"/>
        </a:p>
      </dsp:txBody>
      <dsp:txXfrm>
        <a:off x="3384380" y="1872206"/>
        <a:ext cx="2188810" cy="15925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ED25A-D98F-47BA-95AC-53E9ED17BDC5}" type="datetimeFigureOut">
              <a:rPr lang="ar-SA" smtClean="0"/>
              <a:pPr/>
              <a:t>04/05/33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761BB-CE6C-4179-930B-18B7088A175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ED25A-D98F-47BA-95AC-53E9ED17BDC5}" type="datetimeFigureOut">
              <a:rPr lang="ar-SA" smtClean="0"/>
              <a:pPr/>
              <a:t>04/05/33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761BB-CE6C-4179-930B-18B7088A175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ED25A-D98F-47BA-95AC-53E9ED17BDC5}" type="datetimeFigureOut">
              <a:rPr lang="ar-SA" smtClean="0"/>
              <a:pPr/>
              <a:t>04/05/33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761BB-CE6C-4179-930B-18B7088A175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ED25A-D98F-47BA-95AC-53E9ED17BDC5}" type="datetimeFigureOut">
              <a:rPr lang="ar-SA" smtClean="0"/>
              <a:pPr/>
              <a:t>04/05/33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761BB-CE6C-4179-930B-18B7088A175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ED25A-D98F-47BA-95AC-53E9ED17BDC5}" type="datetimeFigureOut">
              <a:rPr lang="ar-SA" smtClean="0"/>
              <a:pPr/>
              <a:t>04/05/33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761BB-CE6C-4179-930B-18B7088A175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ED25A-D98F-47BA-95AC-53E9ED17BDC5}" type="datetimeFigureOut">
              <a:rPr lang="ar-SA" smtClean="0"/>
              <a:pPr/>
              <a:t>04/05/33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761BB-CE6C-4179-930B-18B7088A175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ED25A-D98F-47BA-95AC-53E9ED17BDC5}" type="datetimeFigureOut">
              <a:rPr lang="ar-SA" smtClean="0"/>
              <a:pPr/>
              <a:t>04/05/33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761BB-CE6C-4179-930B-18B7088A175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ED25A-D98F-47BA-95AC-53E9ED17BDC5}" type="datetimeFigureOut">
              <a:rPr lang="ar-SA" smtClean="0"/>
              <a:pPr/>
              <a:t>04/05/33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761BB-CE6C-4179-930B-18B7088A175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ED25A-D98F-47BA-95AC-53E9ED17BDC5}" type="datetimeFigureOut">
              <a:rPr lang="ar-SA" smtClean="0"/>
              <a:pPr/>
              <a:t>04/05/33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761BB-CE6C-4179-930B-18B7088A175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ED25A-D98F-47BA-95AC-53E9ED17BDC5}" type="datetimeFigureOut">
              <a:rPr lang="ar-SA" smtClean="0"/>
              <a:pPr/>
              <a:t>04/05/33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761BB-CE6C-4179-930B-18B7088A175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ED25A-D98F-47BA-95AC-53E9ED17BDC5}" type="datetimeFigureOut">
              <a:rPr lang="ar-SA" smtClean="0"/>
              <a:pPr/>
              <a:t>04/05/33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761BB-CE6C-4179-930B-18B7088A175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ED25A-D98F-47BA-95AC-53E9ED17BDC5}" type="datetimeFigureOut">
              <a:rPr lang="ar-SA" smtClean="0"/>
              <a:pPr/>
              <a:t>04/05/33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2761BB-CE6C-4179-930B-18B7088A1754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3568" y="1340768"/>
            <a:ext cx="8229600" cy="3456384"/>
          </a:xfrm>
          <a:solidFill>
            <a:schemeClr val="accent4">
              <a:lumMod val="20000"/>
              <a:lumOff val="80000"/>
            </a:schemeClr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/>
          <a:lstStyle/>
          <a:p>
            <a:r>
              <a:rPr lang="ar-SA" b="1" dirty="0" smtClean="0">
                <a:solidFill>
                  <a:schemeClr val="accent4">
                    <a:lumMod val="50000"/>
                  </a:schemeClr>
                </a:solidFill>
              </a:rPr>
              <a:t>نقد نص من نصوص المقالة وتحليله</a:t>
            </a:r>
            <a:endParaRPr lang="ar-SA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/>
          <a:lstStyle/>
          <a:p>
            <a:r>
              <a:rPr lang="ar-SA" b="1" dirty="0" smtClean="0"/>
              <a:t>مفردات المحاضرة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60000"/>
              <a:lumOff val="40000"/>
            </a:schemeClr>
          </a:solidFill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/>
          <a:lstStyle/>
          <a:p>
            <a:r>
              <a:rPr lang="ar-SA" b="1" dirty="0" smtClean="0"/>
              <a:t>أنواع المقالة باعتبار القارئ، والمنشئ،والموضوع، والأسلوب.</a:t>
            </a:r>
          </a:p>
          <a:p>
            <a:r>
              <a:rPr lang="ar-SA" b="1" dirty="0" smtClean="0"/>
              <a:t>أساسيات تحليل النص المقالي.</a:t>
            </a:r>
          </a:p>
          <a:p>
            <a:r>
              <a:rPr lang="ar-SA" b="1" dirty="0" smtClean="0"/>
              <a:t>الملازم.</a:t>
            </a:r>
          </a:p>
          <a:p>
            <a:r>
              <a:rPr lang="ar-SA" b="1" smtClean="0"/>
              <a:t>ملاحظة مهمة.</a:t>
            </a:r>
            <a:endParaRPr lang="ar-SA" b="1" dirty="0" smtClean="0"/>
          </a:p>
          <a:p>
            <a:r>
              <a:rPr lang="ar-SA" b="1" dirty="0" smtClean="0"/>
              <a:t>النص.</a:t>
            </a:r>
            <a:endParaRPr lang="ar-SA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/>
        </p:nvGraphicFramePr>
        <p:xfrm>
          <a:off x="539552" y="548680"/>
          <a:ext cx="8424936" cy="6048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مستطيل مستدير الزوايا 5"/>
          <p:cNvSpPr/>
          <p:nvPr/>
        </p:nvSpPr>
        <p:spPr>
          <a:xfrm>
            <a:off x="6156176" y="2204864"/>
            <a:ext cx="2088232" cy="1656184"/>
          </a:xfrm>
          <a:prstGeom prst="roundRect">
            <a:avLst>
              <a:gd name="adj" fmla="val 10000"/>
            </a:avLst>
          </a:prstGeom>
          <a:solidFill>
            <a:schemeClr val="accent2">
              <a:lumMod val="7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endParaRPr lang="ar-SA" dirty="0" smtClean="0"/>
          </a:p>
          <a:p>
            <a:pPr algn="ctr"/>
            <a:endParaRPr lang="ar-SA" dirty="0"/>
          </a:p>
          <a:p>
            <a:pPr algn="ctr"/>
            <a:r>
              <a:rPr lang="ar-SA" sz="2800" b="1" dirty="0" smtClean="0">
                <a:solidFill>
                  <a:schemeClr val="tx1"/>
                </a:solidFill>
              </a:rPr>
              <a:t>علمية</a:t>
            </a:r>
            <a:endParaRPr lang="ar-SA" sz="2800" b="1" dirty="0">
              <a:solidFill>
                <a:schemeClr val="tx1"/>
              </a:solidFill>
            </a:endParaRPr>
          </a:p>
        </p:txBody>
      </p:sp>
      <p:cxnSp>
        <p:nvCxnSpPr>
          <p:cNvPr id="10" name="رابط كسهم مستقيم 9"/>
          <p:cNvCxnSpPr/>
          <p:nvPr/>
        </p:nvCxnSpPr>
        <p:spPr>
          <a:xfrm>
            <a:off x="5508104" y="1340768"/>
            <a:ext cx="2138536" cy="19225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مستطيل مستدير الزوايا 11"/>
          <p:cNvSpPr/>
          <p:nvPr/>
        </p:nvSpPr>
        <p:spPr>
          <a:xfrm>
            <a:off x="6444208" y="2420888"/>
            <a:ext cx="2188810" cy="1592518"/>
          </a:xfrm>
          <a:prstGeom prst="roundRect">
            <a:avLst>
              <a:gd name="adj" fmla="val 10000"/>
            </a:avLst>
          </a:prstGeom>
          <a:solidFill>
            <a:schemeClr val="bg2">
              <a:lumMod val="75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3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endParaRPr lang="ar-SA" sz="2800" b="1" dirty="0" smtClean="0">
              <a:solidFill>
                <a:schemeClr val="tx1"/>
              </a:solidFill>
            </a:endParaRPr>
          </a:p>
          <a:p>
            <a:pPr algn="ctr"/>
            <a:r>
              <a:rPr lang="ar-SA" sz="2800" b="1" dirty="0" smtClean="0">
                <a:solidFill>
                  <a:schemeClr val="tx1"/>
                </a:solidFill>
              </a:rPr>
              <a:t>علمية</a:t>
            </a:r>
            <a:endParaRPr lang="ar-SA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78098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ar-SA" dirty="0" smtClean="0"/>
              <a:t>أساسيات تحليل النص المقالي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688632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55000" lnSpcReduction="20000"/>
          </a:bodyPr>
          <a:lstStyle/>
          <a:p>
            <a:endParaRPr lang="ar-SA" dirty="0" smtClean="0"/>
          </a:p>
          <a:p>
            <a:r>
              <a:rPr lang="ar-SA" sz="3800" b="1" dirty="0" smtClean="0">
                <a:solidFill>
                  <a:schemeClr val="accent6">
                    <a:lumMod val="50000"/>
                  </a:schemeClr>
                </a:solidFill>
              </a:rPr>
              <a:t>نوعها</a:t>
            </a:r>
            <a:r>
              <a:rPr lang="ar-SA" sz="3800" b="1" dirty="0" smtClean="0"/>
              <a:t> ذاتية أم موضوعية</a:t>
            </a:r>
            <a:r>
              <a:rPr lang="en-US" sz="3800" b="1" dirty="0" smtClean="0"/>
              <a:t>):</a:t>
            </a:r>
            <a:r>
              <a:rPr lang="ar-SA" sz="3800" b="1" dirty="0" smtClean="0"/>
              <a:t>وفق الملزمة)(1)</a:t>
            </a:r>
            <a:endParaRPr lang="en-US" sz="3800" b="1" dirty="0" smtClean="0"/>
          </a:p>
          <a:p>
            <a:r>
              <a:rPr lang="ar-SA" sz="3800" b="1" dirty="0" smtClean="0">
                <a:solidFill>
                  <a:schemeClr val="accent6">
                    <a:lumMod val="50000"/>
                  </a:schemeClr>
                </a:solidFill>
              </a:rPr>
              <a:t>موضوعها</a:t>
            </a:r>
            <a:r>
              <a:rPr lang="ar-SA" sz="3800" b="1" dirty="0" smtClean="0"/>
              <a:t>:اجتماعي، أدبي، نقدي ، ديني...(بحسب مادرست)</a:t>
            </a:r>
            <a:endParaRPr lang="en-US" sz="3800" b="1" dirty="0" smtClean="0"/>
          </a:p>
          <a:p>
            <a:r>
              <a:rPr lang="ar-SA" sz="3800" b="1" dirty="0" smtClean="0">
                <a:solidFill>
                  <a:schemeClr val="accent6">
                    <a:lumMod val="50000"/>
                  </a:schemeClr>
                </a:solidFill>
              </a:rPr>
              <a:t>العاطفة</a:t>
            </a:r>
            <a:r>
              <a:rPr lang="ar-SA" sz="3800" b="1" dirty="0" smtClean="0"/>
              <a:t>:تتأجج في الذاتية وتتوازن مع الفكر </a:t>
            </a:r>
            <a:r>
              <a:rPr lang="ar-SA" sz="3800" b="1" dirty="0" smtClean="0"/>
              <a:t>وقد يطغى عليها في المقال الموضوعي،وتفصيلها </a:t>
            </a:r>
            <a:r>
              <a:rPr lang="ar-SA" sz="3800" b="1" dirty="0" smtClean="0"/>
              <a:t>تجدينها في أنواع المقالة.</a:t>
            </a:r>
            <a:endParaRPr lang="en-US" sz="3800" b="1" dirty="0" smtClean="0"/>
          </a:p>
          <a:p>
            <a:r>
              <a:rPr lang="ar-SA" sz="3800" b="1" dirty="0" smtClean="0"/>
              <a:t>وفي بعض المقالات (لاسيما الذاتية)</a:t>
            </a:r>
            <a:endParaRPr lang="en-US" sz="3800" b="1" dirty="0" smtClean="0"/>
          </a:p>
          <a:p>
            <a:r>
              <a:rPr lang="ar-SA" sz="3800" b="1" dirty="0" smtClean="0"/>
              <a:t>يكون مقياس الصدق والكذب في العواطف بالبحث عن الدافع الذي دفع الكاتب للكتابة ، فإن كان هذا الدافع حقيقياً غير زائف كانت العاطفة صادقة ، وإن كان الدافع غير حقيقي كانت عاطفته كاذبة . وهذا الدافع يتوقف على مدى عمق التجربة </a:t>
            </a:r>
            <a:r>
              <a:rPr lang="ar-SA" sz="3800" b="1" dirty="0" smtClean="0"/>
              <a:t>الشعورية </a:t>
            </a:r>
            <a:r>
              <a:rPr lang="ar-SA" sz="3800" b="1" dirty="0" smtClean="0"/>
              <a:t>وهي الموقف الذي </a:t>
            </a:r>
            <a:r>
              <a:rPr lang="ar-SA" sz="3800" b="1" dirty="0" err="1" smtClean="0"/>
              <a:t>عاشه</a:t>
            </a:r>
            <a:r>
              <a:rPr lang="ar-SA" sz="3800" b="1" dirty="0" smtClean="0"/>
              <a:t> الكاتب في أثناء الكتابة. </a:t>
            </a:r>
            <a:br>
              <a:rPr lang="ar-SA" sz="3800" b="1" dirty="0" smtClean="0"/>
            </a:br>
            <a:r>
              <a:rPr lang="ar-SA" sz="3800" b="1" dirty="0" smtClean="0"/>
              <a:t>أما مقياس القوة أو الضعف : إذا أثر الموضوع في نفس القارئ، وهز وجدانه ، كانت العاطفة قوية ، وإذا لم يترك أثراً في نفسه كانت العاطفة ضعيفة . وترتبط قوة العاطفة </a:t>
            </a:r>
            <a:endParaRPr lang="en-US" sz="3800" b="1" dirty="0" smtClean="0"/>
          </a:p>
          <a:p>
            <a:r>
              <a:rPr lang="ar-SA" sz="3800" b="1" dirty="0" smtClean="0">
                <a:solidFill>
                  <a:schemeClr val="accent6">
                    <a:lumMod val="50000"/>
                  </a:schemeClr>
                </a:solidFill>
              </a:rPr>
              <a:t>أسلوبها</a:t>
            </a:r>
            <a:r>
              <a:rPr lang="ar-SA" sz="3800" b="1" dirty="0" smtClean="0"/>
              <a:t>:بحسب </a:t>
            </a:r>
            <a:r>
              <a:rPr lang="ar-SA" sz="3800" b="1" dirty="0" err="1" smtClean="0"/>
              <a:t>مادرست</a:t>
            </a:r>
            <a:r>
              <a:rPr lang="ar-SA" sz="3800" b="1" dirty="0" smtClean="0"/>
              <a:t> في كل نوع+ بالإضافة إلى أنماط الأساليب المتبعة المرفقة في الملزمة(1)</a:t>
            </a:r>
            <a:endParaRPr lang="en-US" sz="3800" b="1" dirty="0" smtClean="0"/>
          </a:p>
          <a:p>
            <a:r>
              <a:rPr lang="ar-SA" sz="3800" b="1" dirty="0" smtClean="0">
                <a:solidFill>
                  <a:schemeClr val="accent6">
                    <a:lumMod val="50000"/>
                  </a:schemeClr>
                </a:solidFill>
              </a:rPr>
              <a:t>عنوانها </a:t>
            </a:r>
            <a:r>
              <a:rPr lang="en-US" sz="3800" b="1" dirty="0" smtClean="0">
                <a:solidFill>
                  <a:schemeClr val="accent6">
                    <a:lumMod val="50000"/>
                  </a:schemeClr>
                </a:solidFill>
              </a:rPr>
              <a:t>)</a:t>
            </a:r>
            <a:r>
              <a:rPr lang="ar-SA" sz="3800" b="1" dirty="0" smtClean="0"/>
              <a:t>بحسب الملزمة 2)</a:t>
            </a:r>
            <a:endParaRPr lang="en-US" sz="3800" b="1" dirty="0" smtClean="0"/>
          </a:p>
          <a:p>
            <a:r>
              <a:rPr lang="ar-SA" sz="3800" b="1" dirty="0" smtClean="0">
                <a:solidFill>
                  <a:schemeClr val="accent6">
                    <a:lumMod val="50000"/>
                  </a:schemeClr>
                </a:solidFill>
              </a:rPr>
              <a:t>تركيبتها(خطتها):</a:t>
            </a:r>
            <a:endParaRPr lang="en-US" sz="3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ar-SA" sz="3800" b="1" dirty="0" smtClean="0"/>
              <a:t>1- تحديد الأجزاء:هل توافر أجزاء المقالة كلها </a:t>
            </a:r>
            <a:endParaRPr lang="en-US" sz="3800" b="1" dirty="0" smtClean="0"/>
          </a:p>
          <a:p>
            <a:r>
              <a:rPr lang="ar-SA" sz="3800" b="1" dirty="0" smtClean="0"/>
              <a:t>2-الحكم على هذه الأجزاء:هل استوفت كل جزئية المطلوب منها ، هل توافرت خصائص بناء المقالة في هذه البنية. (بحسب </a:t>
            </a:r>
            <a:r>
              <a:rPr lang="ar-SA" sz="3800" b="1" dirty="0" err="1" smtClean="0"/>
              <a:t>مادرست</a:t>
            </a:r>
            <a:r>
              <a:rPr lang="ar-SA" sz="3800" b="1" dirty="0" smtClean="0"/>
              <a:t> )</a:t>
            </a:r>
            <a:endParaRPr lang="en-US" sz="3800" b="1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06690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ar-SA" dirty="0" smtClean="0">
                <a:solidFill>
                  <a:schemeClr val="bg1">
                    <a:lumMod val="95000"/>
                  </a:schemeClr>
                </a:solidFill>
              </a:rPr>
              <a:t>ملاحظة مهمة</a:t>
            </a:r>
            <a:br>
              <a:rPr lang="ar-SA" dirty="0" smtClean="0">
                <a:solidFill>
                  <a:schemeClr val="bg1">
                    <a:lumMod val="95000"/>
                  </a:schemeClr>
                </a:solidFill>
              </a:rPr>
            </a:br>
            <a:r>
              <a:rPr lang="ar-SA" dirty="0" smtClean="0">
                <a:solidFill>
                  <a:schemeClr val="bg1">
                    <a:lumMod val="95000"/>
                  </a:schemeClr>
                </a:solidFill>
              </a:rPr>
              <a:t/>
            </a:r>
            <a:br>
              <a:rPr lang="ar-SA" dirty="0" smtClean="0">
                <a:solidFill>
                  <a:schemeClr val="bg1">
                    <a:lumMod val="95000"/>
                  </a:schemeClr>
                </a:solidFill>
              </a:rPr>
            </a:br>
            <a:r>
              <a:rPr lang="ar-SA" dirty="0" smtClean="0">
                <a:solidFill>
                  <a:schemeClr val="bg1">
                    <a:lumMod val="95000"/>
                  </a:schemeClr>
                </a:solidFill>
              </a:rPr>
              <a:t>لابد من قراءة النصوص </a:t>
            </a:r>
            <a:r>
              <a:rPr lang="ar-SA" dirty="0" err="1" smtClean="0">
                <a:solidFill>
                  <a:schemeClr val="bg1">
                    <a:lumMod val="95000"/>
                  </a:schemeClr>
                </a:solidFill>
              </a:rPr>
              <a:t>المقالية</a:t>
            </a:r>
            <a:r>
              <a:rPr lang="ar-SA" dirty="0" smtClean="0">
                <a:solidFill>
                  <a:schemeClr val="bg1">
                    <a:lumMod val="95000"/>
                  </a:schemeClr>
                </a:solidFill>
              </a:rPr>
              <a:t> كلها الواردة في كتاب </a:t>
            </a:r>
            <a:r>
              <a:rPr lang="ar-SA" dirty="0" err="1" smtClean="0">
                <a:solidFill>
                  <a:schemeClr val="bg1">
                    <a:lumMod val="95000"/>
                  </a:schemeClr>
                </a:solidFill>
              </a:rPr>
              <a:t>د</a:t>
            </a:r>
            <a:r>
              <a:rPr lang="ar-SA" dirty="0" smtClean="0">
                <a:solidFill>
                  <a:schemeClr val="bg1">
                    <a:lumMod val="95000"/>
                  </a:schemeClr>
                </a:solidFill>
              </a:rPr>
              <a:t>.حسين علي (التحرير الأدبي)</a:t>
            </a:r>
            <a:br>
              <a:rPr lang="ar-SA" dirty="0" smtClean="0">
                <a:solidFill>
                  <a:schemeClr val="bg1">
                    <a:lumMod val="95000"/>
                  </a:schemeClr>
                </a:solidFill>
              </a:rPr>
            </a:br>
            <a:r>
              <a:rPr lang="ar-SA" dirty="0" err="1" smtClean="0">
                <a:solidFill>
                  <a:schemeClr val="bg1">
                    <a:lumMod val="95000"/>
                  </a:schemeClr>
                </a:solidFill>
              </a:rPr>
              <a:t>لتقفي</a:t>
            </a:r>
            <a:r>
              <a:rPr lang="ar-SA" dirty="0" smtClean="0">
                <a:solidFill>
                  <a:schemeClr val="bg1">
                    <a:lumMod val="95000"/>
                  </a:schemeClr>
                </a:solidFill>
              </a:rPr>
              <a:t> بنفسك على أنواع المقالات وطريقة تحليلها</a:t>
            </a:r>
            <a:br>
              <a:rPr lang="ar-SA" dirty="0" smtClean="0">
                <a:solidFill>
                  <a:schemeClr val="bg1">
                    <a:lumMod val="95000"/>
                  </a:schemeClr>
                </a:solidFill>
              </a:rPr>
            </a:br>
            <a:endParaRPr lang="ar-SA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9552" y="836712"/>
            <a:ext cx="8229600" cy="4608512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ar-SA" b="1" dirty="0" smtClean="0"/>
              <a:t>تحليل مقالة الزيات</a:t>
            </a:r>
            <a:br>
              <a:rPr lang="ar-SA" b="1" dirty="0" smtClean="0"/>
            </a:br>
            <a:r>
              <a:rPr lang="ar-SA" sz="3600" dirty="0" smtClean="0"/>
              <a:t>(ولدي ..رجاء)</a:t>
            </a:r>
            <a:endParaRPr lang="ar-SA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153</Words>
  <Application>Microsoft Office PowerPoint</Application>
  <PresentationFormat>عرض على الشاشة (3:4)‏</PresentationFormat>
  <Paragraphs>33</Paragraphs>
  <Slides>6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7" baseType="lpstr">
      <vt:lpstr>سمة Office</vt:lpstr>
      <vt:lpstr>نقد نص من نصوص المقالة وتحليله</vt:lpstr>
      <vt:lpstr>مفردات المحاضرة</vt:lpstr>
      <vt:lpstr>الشريحة 3</vt:lpstr>
      <vt:lpstr>أساسيات تحليل النص المقالي</vt:lpstr>
      <vt:lpstr>ملاحظة مهمة  لابد من قراءة النصوص المقالية كلها الواردة في كتاب د.حسين علي (التحرير الأدبي) لتقفي بنفسك على أنواع المقالات وطريقة تحليلها </vt:lpstr>
      <vt:lpstr>تحليل مقالة الزيات (ولدي ..رجاء)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sony</dc:creator>
  <cp:lastModifiedBy>sony</cp:lastModifiedBy>
  <cp:revision>5</cp:revision>
  <dcterms:created xsi:type="dcterms:W3CDTF">2012-03-10T15:06:21Z</dcterms:created>
  <dcterms:modified xsi:type="dcterms:W3CDTF">2012-03-26T06:52:51Z</dcterms:modified>
</cp:coreProperties>
</file>