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977B0-04CE-4796-B159-66531A7C9B38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3B03FB8-5EEB-4B5B-B097-0411EEFD616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3FB8-5EEB-4B5B-B097-0411EEFD616A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57764B2-7D81-453C-AAF3-368CFF0EB13F}" type="datetimeFigureOut">
              <a:rPr lang="ar-SA" smtClean="0"/>
              <a:pPr/>
              <a:t>26/04/1433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F00844D-B63C-4017-9EE2-2B143BF275B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(</a:t>
            </a:r>
            <a:r>
              <a:rPr lang="ar-SA" b="1" dirty="0" smtClean="0"/>
              <a:t> التقليد)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الأغراض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عادية.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المعاني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مبتذلة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الأساليب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متكلّفة </a:t>
            </a:r>
            <a:r>
              <a:rPr lang="ar-SA" sz="4400" b="1" dirty="0" err="1" smtClean="0">
                <a:latin typeface="Arabic Typesetting" pitchFamily="66" charset="-78"/>
                <a:cs typeface="Arabic Typesetting" pitchFamily="66" charset="-78"/>
              </a:rPr>
              <a:t>و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ركيكة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التلاعب اللفظي.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ومن المقلدين (إسماعيل 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خشّاب_حسن العطّار_محمد شهاب الدين)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(</a:t>
            </a:r>
            <a:r>
              <a:rPr lang="ar-SA" b="1" dirty="0" smtClean="0"/>
              <a:t>نهضة وإحياء)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412776"/>
            <a:ext cx="7530040" cy="5445224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اشتعال </a:t>
            </a:r>
            <a:r>
              <a:rPr lang="ar-SA" sz="4000" b="1" dirty="0" err="1" smtClean="0">
                <a:latin typeface="Arabic Typesetting" pitchFamily="66" charset="-78"/>
                <a:cs typeface="Arabic Typesetting" pitchFamily="66" charset="-78"/>
              </a:rPr>
              <a:t>جدوة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الحقوق السياسية.</a:t>
            </a:r>
            <a:endParaRPr lang="ar-SA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قيام علم </a:t>
            </a:r>
            <a:r>
              <a:rPr lang="ar-SA" sz="4000" b="1" dirty="0" err="1" smtClean="0">
                <a:latin typeface="Arabic Typesetting" pitchFamily="66" charset="-78"/>
                <a:cs typeface="Arabic Typesetting" pitchFamily="66" charset="-78"/>
              </a:rPr>
              <a:t>الأثار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المصرية.</a:t>
            </a: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وصول كثير من المصريين إلى مناصب كبرى.</a:t>
            </a:r>
            <a:endParaRPr lang="ar-SA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طبع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الدواوين والكتب القديمة.</a:t>
            </a:r>
            <a:endParaRPr lang="ar-SA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الإطلاع على الآداب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الأجنبية.</a:t>
            </a:r>
            <a:endParaRPr lang="ar-SA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كثرة المدارس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والبعثات.</a:t>
            </a:r>
            <a:endParaRPr lang="ar-SA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هجرة السّوريون </a:t>
            </a:r>
            <a:r>
              <a:rPr lang="ar-SA" sz="4000" b="1" dirty="0" smtClean="0">
                <a:latin typeface="Arabic Typesetting" pitchFamily="66" charset="-78"/>
                <a:cs typeface="Arabic Typesetting" pitchFamily="66" charset="-78"/>
              </a:rPr>
              <a:t>واللبنانيّون.</a:t>
            </a:r>
            <a:endParaRPr lang="ar-SA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(مصطفى صفوت الساعاتي_علي أبي النصر_ عبدالله فكري_عائشة التيمورية)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محمود </a:t>
            </a:r>
            <a:r>
              <a:rPr lang="ar-SA" b="1" dirty="0" smtClean="0"/>
              <a:t>سامي </a:t>
            </a:r>
            <a:r>
              <a:rPr lang="ar-SA" b="1" dirty="0" smtClean="0"/>
              <a:t>البارودي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قرأ الشعر العباسي قراءة تأثر.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صور حياته وعصره.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قوة شخصيته في شعره.</a:t>
            </a: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*بدأ الشعر يتجه إلى الحرية الشخصية.</a:t>
            </a:r>
          </a:p>
          <a:p>
            <a:pPr>
              <a:buNone/>
            </a:pP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*ألف حسين </a:t>
            </a:r>
            <a:r>
              <a:rPr lang="ar-SA" sz="4400" b="1" dirty="0" err="1" smtClean="0">
                <a:latin typeface="Arabic Typesetting" pitchFamily="66" charset="-78"/>
                <a:cs typeface="Arabic Typesetting" pitchFamily="66" charset="-78"/>
              </a:rPr>
              <a:t>المرصفي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كتاب (الوسيلة الأدبية)</a:t>
            </a:r>
          </a:p>
          <a:p>
            <a:pPr>
              <a:buNone/>
            </a:pPr>
            <a:endParaRPr lang="ar-SA" sz="4400" b="1" dirty="0" smtClean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643306" y="0"/>
            <a:ext cx="5192062" cy="164305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  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خليل مطران                           </a:t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ar-SA" dirty="0" smtClean="0"/>
              <a:t>    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928794" y="1285860"/>
            <a:ext cx="6767530" cy="1428760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ar-SA" sz="8000" dirty="0" smtClean="0"/>
              <a:t>          </a:t>
            </a:r>
            <a:r>
              <a:rPr lang="ar-SA" sz="11200" dirty="0" smtClean="0"/>
              <a:t>-أدخل علي قصائده نزعة قصصية.</a:t>
            </a:r>
            <a:r>
              <a:rPr lang="ar-SA" sz="11200" dirty="0" smtClean="0"/>
              <a:t> </a:t>
            </a:r>
            <a:endParaRPr lang="ar-SA" sz="11200" dirty="0" smtClean="0"/>
          </a:p>
          <a:p>
            <a:pPr algn="r"/>
            <a:r>
              <a:rPr lang="ar-SA" sz="11200" dirty="0" smtClean="0"/>
              <a:t>       -أدخل </a:t>
            </a:r>
            <a:r>
              <a:rPr lang="ar-SA" sz="11200" dirty="0" smtClean="0"/>
              <a:t>على </a:t>
            </a:r>
            <a:r>
              <a:rPr lang="ar-SA" sz="11200" dirty="0" err="1" smtClean="0"/>
              <a:t>قصائدة</a:t>
            </a:r>
            <a:r>
              <a:rPr lang="ar-SA" sz="11200" dirty="0" smtClean="0"/>
              <a:t> روحا وجدانية. </a:t>
            </a:r>
            <a:endParaRPr lang="ar-SA" sz="11200" dirty="0" smtClean="0"/>
          </a:p>
          <a:p>
            <a:pPr algn="r"/>
            <a:r>
              <a:rPr lang="ar-SA" sz="11200" dirty="0" smtClean="0"/>
              <a:t>       - أسقط مشاعره على الطبيعة.</a:t>
            </a:r>
          </a:p>
          <a:p>
            <a:pPr algn="r">
              <a:buFontTx/>
              <a:buChar char="-"/>
            </a:pPr>
            <a:endParaRPr lang="ar-SA" sz="7200" dirty="0" smtClean="0"/>
          </a:p>
          <a:p>
            <a:pPr algn="r">
              <a:buFontTx/>
              <a:buChar char="-"/>
            </a:pPr>
            <a:endParaRPr lang="ar-SA" sz="7200" dirty="0" smtClean="0"/>
          </a:p>
          <a:p>
            <a:pPr algn="r">
              <a:buFontTx/>
              <a:buChar char="-"/>
            </a:pPr>
            <a:endParaRPr lang="ar-SA" sz="7200" dirty="0" smtClean="0"/>
          </a:p>
          <a:p>
            <a:pPr algn="ctr"/>
            <a:r>
              <a:rPr lang="ar-SA" sz="14400" dirty="0" smtClean="0"/>
              <a:t>      أحمد شوقي</a:t>
            </a:r>
          </a:p>
          <a:p>
            <a:pPr algn="r"/>
            <a:r>
              <a:rPr lang="ar-SA" sz="12800" dirty="0" smtClean="0"/>
              <a:t>       -كتب </a:t>
            </a:r>
            <a:r>
              <a:rPr lang="ar-SA" sz="12800" dirty="0" smtClean="0"/>
              <a:t>الشعر التمثيلي</a:t>
            </a:r>
            <a:r>
              <a:rPr lang="ar-SA" sz="12800" dirty="0" smtClean="0"/>
              <a:t>. </a:t>
            </a:r>
          </a:p>
          <a:p>
            <a:pPr algn="r"/>
            <a:r>
              <a:rPr lang="ar-SA" sz="12800" dirty="0" smtClean="0"/>
              <a:t> </a:t>
            </a:r>
            <a:r>
              <a:rPr lang="ar-SA" sz="12800" dirty="0" smtClean="0"/>
              <a:t>      -نظم </a:t>
            </a:r>
            <a:r>
              <a:rPr lang="ar-SA" sz="12800" dirty="0" err="1" smtClean="0"/>
              <a:t>لى</a:t>
            </a:r>
            <a:r>
              <a:rPr lang="ar-SA" sz="12800" dirty="0" smtClean="0"/>
              <a:t> ألسنة الحيوان.</a:t>
            </a:r>
          </a:p>
          <a:p>
            <a:pPr algn="r"/>
            <a:r>
              <a:rPr lang="ar-SA" sz="12800" dirty="0" smtClean="0"/>
              <a:t>       - تحدث عن آثار مصر القديمة.</a:t>
            </a:r>
          </a:p>
          <a:p>
            <a:pPr algn="r"/>
            <a:r>
              <a:rPr lang="ar-SA" sz="12800" dirty="0" smtClean="0"/>
              <a:t> </a:t>
            </a:r>
            <a:r>
              <a:rPr lang="ar-SA" sz="12800" dirty="0" smtClean="0"/>
              <a:t>      -ترجم للامرتين.</a:t>
            </a:r>
          </a:p>
          <a:p>
            <a:pPr algn="r"/>
            <a:r>
              <a:rPr lang="ar-SA" sz="12800" dirty="0" smtClean="0"/>
              <a:t>أما حافظ إبراهيم فلم يتأثر </a:t>
            </a:r>
            <a:r>
              <a:rPr lang="ar-SA" sz="12800" dirty="0" err="1" smtClean="0"/>
              <a:t>باللآداب</a:t>
            </a:r>
            <a:r>
              <a:rPr lang="ar-SA" sz="12800" dirty="0" smtClean="0"/>
              <a:t> الأوربية.</a:t>
            </a:r>
          </a:p>
          <a:p>
            <a:pPr algn="r"/>
            <a:endParaRPr lang="ar-SA" sz="12800" dirty="0" smtClean="0"/>
          </a:p>
          <a:p>
            <a:pPr algn="r"/>
            <a:r>
              <a:rPr lang="ar-SA" sz="12800" dirty="0" smtClean="0"/>
              <a:t> </a:t>
            </a:r>
            <a:r>
              <a:rPr lang="ar-SA" sz="12800" dirty="0" smtClean="0"/>
              <a:t>      </a:t>
            </a:r>
          </a:p>
          <a:p>
            <a:pPr algn="r"/>
            <a:r>
              <a:rPr lang="ar-SA" sz="8000" dirty="0" smtClean="0"/>
              <a:t> </a:t>
            </a:r>
            <a:r>
              <a:rPr lang="ar-SA" sz="8000" dirty="0" smtClean="0"/>
              <a:t>                                       </a:t>
            </a:r>
            <a:r>
              <a:rPr lang="ar-SA" sz="9600" dirty="0" smtClean="0"/>
              <a:t>                                        </a:t>
            </a:r>
            <a:endParaRPr lang="ar-SA" sz="9600" dirty="0" smtClean="0"/>
          </a:p>
          <a:p>
            <a:pPr algn="r"/>
            <a:r>
              <a:rPr lang="ar-SA" sz="14400" dirty="0" smtClean="0"/>
              <a:t>  </a:t>
            </a:r>
          </a:p>
          <a:p>
            <a:pPr algn="r">
              <a:buFontTx/>
              <a:buChar char="-"/>
            </a:pPr>
            <a:endParaRPr lang="ar-SA" sz="4500" dirty="0" smtClean="0"/>
          </a:p>
          <a:p>
            <a:pPr algn="r">
              <a:buFontTx/>
              <a:buChar char="-"/>
            </a:pPr>
            <a:endParaRPr lang="ar-SA" sz="4500" dirty="0" smtClean="0"/>
          </a:p>
          <a:p>
            <a:pPr>
              <a:buFontTx/>
              <a:buChar char="-"/>
            </a:pPr>
            <a:endParaRPr lang="en-US" sz="29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 </a:t>
            </a:r>
            <a:endParaRPr lang="ar-SA" sz="3800" dirty="0" smtClean="0"/>
          </a:p>
          <a:p>
            <a:endParaRPr lang="ar-SA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4414" y="357166"/>
            <a:ext cx="7712394" cy="5500726"/>
          </a:xfrm>
        </p:spPr>
        <p:txBody>
          <a:bodyPr>
            <a:noAutofit/>
          </a:bodyPr>
          <a:lstStyle/>
          <a:p>
            <a:pPr algn="r"/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600" dirty="0" smtClean="0"/>
              <a:t>* </a:t>
            </a:r>
            <a:r>
              <a:rPr lang="ar-SA" sz="3600" dirty="0" smtClean="0"/>
              <a:t>تحول الشعر إلى الشعب لعدة أسباب.</a:t>
            </a:r>
            <a:br>
              <a:rPr lang="ar-SA" sz="3600" dirty="0" smtClean="0"/>
            </a:br>
            <a:r>
              <a:rPr lang="ar-SA" sz="3600" dirty="0" smtClean="0"/>
              <a:t>*أدى التحول إلى تبسيط أساليب الشعر.</a:t>
            </a:r>
            <a:br>
              <a:rPr lang="ar-SA" sz="3600" dirty="0" smtClean="0"/>
            </a:br>
            <a:r>
              <a:rPr lang="ar-SA" sz="3600" dirty="0" smtClean="0"/>
              <a:t>*لم يتطور الشعر من الناحية الفنية.</a:t>
            </a:r>
            <a:br>
              <a:rPr lang="ar-SA" sz="3600" dirty="0" smtClean="0"/>
            </a:br>
            <a:r>
              <a:rPr lang="ar-SA" sz="3600" dirty="0" smtClean="0"/>
              <a:t>*شوقي كان بعيدا عن القصر</a:t>
            </a:r>
            <a:r>
              <a:rPr lang="ar-SA" sz="3600" dirty="0" smtClean="0"/>
              <a:t>.</a:t>
            </a:r>
            <a:br>
              <a:rPr lang="ar-SA" sz="3600" dirty="0" smtClean="0"/>
            </a:br>
            <a:r>
              <a:rPr lang="ar-SA" sz="3600" dirty="0" smtClean="0"/>
              <a:t>*</a:t>
            </a:r>
            <a:r>
              <a:rPr lang="ar-SA" sz="3600" dirty="0" smtClean="0"/>
              <a:t>حافظ شاعر الشعب.</a:t>
            </a:r>
            <a:br>
              <a:rPr lang="ar-SA" sz="36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endParaRPr lang="ar-SA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(الاتجاهات الشعرية)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الشعر الديني.</a:t>
            </a:r>
          </a:p>
          <a:p>
            <a:r>
              <a:rPr lang="ar-SA" dirty="0" smtClean="0"/>
              <a:t>الشعر الوطني.</a:t>
            </a:r>
          </a:p>
          <a:p>
            <a:r>
              <a:rPr lang="ar-SA" dirty="0" smtClean="0"/>
              <a:t>الشعر الاجتماعي.</a:t>
            </a:r>
          </a:p>
          <a:p>
            <a:r>
              <a:rPr lang="ar-SA" dirty="0" smtClean="0"/>
              <a:t>الإشادة بالعلم ووصف المخترعات.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ومن شعراء البعث والإحياء(أحمد محرم,</a:t>
            </a:r>
            <a:r>
              <a:rPr lang="ar-SA" dirty="0" err="1" smtClean="0"/>
              <a:t>اسماعيل</a:t>
            </a:r>
            <a:r>
              <a:rPr lang="ar-SA" dirty="0" smtClean="0"/>
              <a:t> صبري,أحمد الكاشف,محمد عبد المطلب)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(جيل جديد)</a:t>
            </a:r>
            <a:br>
              <a:rPr lang="ar-SA" dirty="0" smtClean="0"/>
            </a:br>
            <a:r>
              <a:rPr lang="ar-SA" sz="3100" dirty="0" smtClean="0"/>
              <a:t>(عبد الرحمن شكري,عباس العقاد, </a:t>
            </a:r>
            <a:r>
              <a:rPr lang="ar-SA" sz="3100" dirty="0" smtClean="0"/>
              <a:t>إ</a:t>
            </a:r>
            <a:r>
              <a:rPr lang="ar-SA" sz="3100" dirty="0" smtClean="0"/>
              <a:t>براهيم المازني) </a:t>
            </a:r>
            <a:endParaRPr lang="ar-SA" sz="31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التعبير عن </a:t>
            </a:r>
            <a:r>
              <a:rPr lang="ar-SA" dirty="0" err="1" smtClean="0"/>
              <a:t>الدات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الشعور الرقيق والحس المرهف.</a:t>
            </a:r>
          </a:p>
          <a:p>
            <a:r>
              <a:rPr lang="ar-SA" dirty="0" smtClean="0"/>
              <a:t>الاهتمام بالطبيعة.</a:t>
            </a:r>
          </a:p>
          <a:p>
            <a:r>
              <a:rPr lang="ar-SA" dirty="0" smtClean="0"/>
              <a:t>الألفاظ الرقيقة.</a:t>
            </a:r>
          </a:p>
          <a:p>
            <a:r>
              <a:rPr lang="ar-SA" dirty="0" smtClean="0"/>
              <a:t>العبارات البسيطة.</a:t>
            </a:r>
          </a:p>
          <a:p>
            <a:r>
              <a:rPr lang="ar-SA" dirty="0" smtClean="0"/>
              <a:t>الحزن العميق.</a:t>
            </a:r>
          </a:p>
          <a:p>
            <a:r>
              <a:rPr lang="ar-SA" dirty="0" smtClean="0"/>
              <a:t>الاطلاع على الأدب الانجليزي.</a:t>
            </a:r>
          </a:p>
          <a:p>
            <a:r>
              <a:rPr lang="ar-SA" dirty="0" smtClean="0"/>
              <a:t>التجديد في الأوزان والقوافي.</a:t>
            </a:r>
          </a:p>
          <a:p>
            <a:r>
              <a:rPr lang="ar-SA" dirty="0" smtClean="0"/>
              <a:t>الثورة على الكلاسيكية.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</TotalTime>
  <Words>251</Words>
  <Application>Microsoft Office PowerPoint</Application>
  <PresentationFormat>عرض على الشاشة (3:4)‏</PresentationFormat>
  <Paragraphs>67</Paragraphs>
  <Slides>7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Solstice</vt:lpstr>
      <vt:lpstr>( التقليد)</vt:lpstr>
      <vt:lpstr>(نهضة وإحياء)</vt:lpstr>
      <vt:lpstr>محمود سامي البارودي</vt:lpstr>
      <vt:lpstr>       خليل مطران                                  </vt:lpstr>
      <vt:lpstr> * تحول الشعر إلى الشعب لعدة أسباب. *أدى التحول إلى تبسيط أساليب الشعر. *لم يتطور الشعر من الناحية الفنية. *شوقي كان بعيدا عن القصر. *حافظ شاعر الشعب.   </vt:lpstr>
      <vt:lpstr>(الاتجاهات الشعرية) </vt:lpstr>
      <vt:lpstr>(جيل جديد) (عبد الرحمن شكري,عباس العقاد, إبراهيم المازني)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Reem</dc:creator>
  <cp:lastModifiedBy>smsm</cp:lastModifiedBy>
  <cp:revision>17</cp:revision>
  <dcterms:created xsi:type="dcterms:W3CDTF">2012-02-04T18:12:28Z</dcterms:created>
  <dcterms:modified xsi:type="dcterms:W3CDTF">2012-03-19T12:01:04Z</dcterms:modified>
</cp:coreProperties>
</file>