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tags/tag12.xml" ContentType="application/vnd.openxmlformats-officedocument.presentationml.tags+xml"/>
  <Override PartName="/ppt/tags/tag13.xml" ContentType="application/vnd.openxmlformats-officedocument.presentationml.tags+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tags/tag7.xml" ContentType="application/vnd.openxmlformats-officedocument.presentationml.tag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30"/>
  </p:notesMasterIdLst>
  <p:sldIdLst>
    <p:sldId id="281" r:id="rId2"/>
    <p:sldId id="288" r:id="rId3"/>
    <p:sldId id="310" r:id="rId4"/>
    <p:sldId id="312" r:id="rId5"/>
    <p:sldId id="256" r:id="rId6"/>
    <p:sldId id="276" r:id="rId7"/>
    <p:sldId id="301" r:id="rId8"/>
    <p:sldId id="261" r:id="rId9"/>
    <p:sldId id="293" r:id="rId10"/>
    <p:sldId id="309" r:id="rId11"/>
    <p:sldId id="311" r:id="rId12"/>
    <p:sldId id="303" r:id="rId13"/>
    <p:sldId id="304" r:id="rId14"/>
    <p:sldId id="305" r:id="rId15"/>
    <p:sldId id="306" r:id="rId16"/>
    <p:sldId id="307" r:id="rId17"/>
    <p:sldId id="308" r:id="rId18"/>
    <p:sldId id="272" r:id="rId19"/>
    <p:sldId id="285" r:id="rId20"/>
    <p:sldId id="269" r:id="rId21"/>
    <p:sldId id="279" r:id="rId22"/>
    <p:sldId id="287" r:id="rId23"/>
    <p:sldId id="299" r:id="rId24"/>
    <p:sldId id="271" r:id="rId25"/>
    <p:sldId id="282" r:id="rId26"/>
    <p:sldId id="298" r:id="rId27"/>
    <p:sldId id="297" r:id="rId28"/>
    <p:sldId id="280" r:id="rId29"/>
  </p:sldIdLst>
  <p:sldSz cx="9144000" cy="6858000" type="screen4x3"/>
  <p:notesSz cx="6858000" cy="9144000"/>
  <p:custShowLst>
    <p:custShow name="عرض مخصص 1" id="0">
      <p:sldLst>
        <p:sld r:id="rId6"/>
      </p:sldLst>
    </p:custShow>
    <p:custShow name="عرض مخصص 2" id="1">
      <p:sldLst>
        <p:sld r:id="rId6"/>
        <p:sld r:id="rId9"/>
        <p:sld r:id="rId19"/>
        <p:sld r:id="rId21"/>
        <p:sld r:id="rId25"/>
      </p:sldLst>
    </p:custShow>
    <p:custShow name="نسخ من عرض مخصص 1" id="2">
      <p:sldLst>
        <p:sld r:id="rId6"/>
      </p:sldLst>
    </p:custShow>
    <p:custShow name="عرض مخصص 3" id="3">
      <p:sldLst>
        <p:sld r:id="rId2"/>
        <p:sld r:id="rId3"/>
        <p:sld r:id="rId6"/>
        <p:sld r:id="rId7"/>
        <p:sld r:id="rId8"/>
        <p:sld r:id="rId9"/>
        <p:sld r:id="rId10"/>
        <p:sld r:id="rId11"/>
        <p:sld r:id="rId13"/>
        <p:sld r:id="rId14"/>
        <p:sld r:id="rId15"/>
        <p:sld r:id="rId16"/>
        <p:sld r:id="rId17"/>
        <p:sld r:id="rId18"/>
        <p:sld r:id="rId19"/>
        <p:sld r:id="rId20"/>
        <p:sld r:id="rId21"/>
        <p:sld r:id="rId22"/>
        <p:sld r:id="rId23"/>
        <p:sld r:id="rId24"/>
        <p:sld r:id="rId25"/>
        <p:sld r:id="rId26"/>
        <p:sld r:id="rId27"/>
        <p:sld r:id="rId28"/>
        <p:sld r:id="rId29"/>
      </p:sldLst>
    </p:custShow>
  </p:custShow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7"/>
    <p:penClr>
      <a:srgbClr val="FF0000"/>
    </p:penClr>
  </p:showPr>
  <p:clrMru>
    <a:srgbClr val="3333CC"/>
    <a:srgbClr val="BB45A2"/>
    <a:srgbClr val="FF66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نمط ذو سمات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500" autoAdjust="0"/>
    <p:restoredTop sz="94660"/>
  </p:normalViewPr>
  <p:slideViewPr>
    <p:cSldViewPr>
      <p:cViewPr>
        <p:scale>
          <a:sx n="66" d="100"/>
          <a:sy n="66" d="100"/>
        </p:scale>
        <p:origin x="-163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881BF0-0EF9-49C9-9597-502F70E3E6A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20E22E73-CA53-4CB1-8A18-BD257A7B3F44}">
      <dgm:prSet phldrT="[نص]">
        <dgm:style>
          <a:lnRef idx="1">
            <a:schemeClr val="accent2"/>
          </a:lnRef>
          <a:fillRef idx="2">
            <a:schemeClr val="accent2"/>
          </a:fillRef>
          <a:effectRef idx="1">
            <a:schemeClr val="accent2"/>
          </a:effectRef>
          <a:fontRef idx="minor">
            <a:schemeClr val="dk1"/>
          </a:fontRef>
        </dgm:style>
      </dgm:prSet>
      <dgm:spPr/>
      <dgm:t>
        <a:bodyPr/>
        <a:lstStyle/>
        <a:p>
          <a:pPr rtl="1"/>
          <a:endParaRPr lang="ar-SA" dirty="0"/>
        </a:p>
      </dgm:t>
    </dgm:pt>
    <dgm:pt modelId="{3D414285-8617-4468-80F1-B69163A18F45}" type="sibTrans" cxnId="{CF64E50E-044C-4F47-B4D2-82F600230284}">
      <dgm:prSet/>
      <dgm:spPr/>
      <dgm:t>
        <a:bodyPr/>
        <a:lstStyle/>
        <a:p>
          <a:pPr rtl="1"/>
          <a:endParaRPr lang="ar-SA"/>
        </a:p>
      </dgm:t>
    </dgm:pt>
    <dgm:pt modelId="{261C2DCF-6A77-4BC9-8185-8A3032254798}" type="parTrans" cxnId="{CF64E50E-044C-4F47-B4D2-82F600230284}">
      <dgm:prSet/>
      <dgm:spPr/>
      <dgm:t>
        <a:bodyPr/>
        <a:lstStyle/>
        <a:p>
          <a:pPr rtl="1"/>
          <a:endParaRPr lang="ar-SA"/>
        </a:p>
      </dgm:t>
    </dgm:pt>
    <dgm:pt modelId="{7D4D3AFE-9DF4-4B00-83EC-3D13C23D9110}">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الممارسة</a:t>
          </a:r>
          <a:endParaRPr lang="ar-SA" dirty="0"/>
        </a:p>
      </dgm:t>
    </dgm:pt>
    <dgm:pt modelId="{11205894-EDE8-48E0-8B1D-D25B5F05C648}" type="sibTrans" cxnId="{B5615ADA-6EF0-4DC1-A629-C4F140C1A747}">
      <dgm:prSet/>
      <dgm:spPr/>
      <dgm:t>
        <a:bodyPr/>
        <a:lstStyle/>
        <a:p>
          <a:pPr rtl="1"/>
          <a:endParaRPr lang="ar-SA"/>
        </a:p>
      </dgm:t>
    </dgm:pt>
    <dgm:pt modelId="{48ECD69D-3902-4784-8EDE-F6BC6ECD672E}" type="parTrans" cxnId="{B5615ADA-6EF0-4DC1-A629-C4F140C1A747}">
      <dgm:prSet/>
      <dgm:spPr/>
      <dgm:t>
        <a:bodyPr/>
        <a:lstStyle/>
        <a:p>
          <a:pPr rtl="1"/>
          <a:endParaRPr lang="ar-SA"/>
        </a:p>
      </dgm:t>
    </dgm:pt>
    <dgm:pt modelId="{2B96267E-02FE-4783-9F32-BA3BB7EA76DD}">
      <dgm:prSet phldrT="[نص]">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  الصحة الجسمية والعقلية</a:t>
          </a:r>
          <a:endParaRPr lang="ar-SA" dirty="0"/>
        </a:p>
      </dgm:t>
    </dgm:pt>
    <dgm:pt modelId="{DD938124-ADD1-4A10-A7FF-EAD9AB76B3C8}" type="sibTrans" cxnId="{408B1A4C-C501-48ED-A4BA-318FAF95143F}">
      <dgm:prSet/>
      <dgm:spPr/>
      <dgm:t>
        <a:bodyPr/>
        <a:lstStyle/>
        <a:p>
          <a:pPr rtl="1"/>
          <a:endParaRPr lang="ar-SA"/>
        </a:p>
      </dgm:t>
    </dgm:pt>
    <dgm:pt modelId="{1647C0D5-0DF5-481C-BA6B-E21D447CC885}" type="parTrans" cxnId="{408B1A4C-C501-48ED-A4BA-318FAF95143F}">
      <dgm:prSet/>
      <dgm:spPr/>
      <dgm:t>
        <a:bodyPr/>
        <a:lstStyle/>
        <a:p>
          <a:pPr rtl="1"/>
          <a:endParaRPr lang="ar-SA"/>
        </a:p>
      </dgm:t>
    </dgm:pt>
    <dgm:pt modelId="{C188EE48-562D-48EB-8ED4-F06C86502F42}">
      <dgm:prSet>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النضج   </a:t>
          </a:r>
          <a:endParaRPr lang="ar-SA" dirty="0"/>
        </a:p>
      </dgm:t>
    </dgm:pt>
    <dgm:pt modelId="{DB3A3251-038C-4F73-81C7-8424C31B0615}" type="parTrans" cxnId="{1554B84D-5B3A-459B-878E-8F7CDB02E0C2}">
      <dgm:prSet/>
      <dgm:spPr/>
      <dgm:t>
        <a:bodyPr/>
        <a:lstStyle/>
        <a:p>
          <a:pPr rtl="1"/>
          <a:endParaRPr lang="ar-SA"/>
        </a:p>
      </dgm:t>
    </dgm:pt>
    <dgm:pt modelId="{D0FCED32-6B06-49B7-ACB4-07D3808811DD}" type="sibTrans" cxnId="{1554B84D-5B3A-459B-878E-8F7CDB02E0C2}">
      <dgm:prSet/>
      <dgm:spPr/>
      <dgm:t>
        <a:bodyPr/>
        <a:lstStyle/>
        <a:p>
          <a:pPr rtl="1"/>
          <a:endParaRPr lang="ar-SA"/>
        </a:p>
      </dgm:t>
    </dgm:pt>
    <dgm:pt modelId="{7E038D7F-D910-4002-9CA2-3ABAC5EEB3B2}">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الدافعية</a:t>
          </a:r>
          <a:endParaRPr lang="ar-SA" dirty="0"/>
        </a:p>
      </dgm:t>
    </dgm:pt>
    <dgm:pt modelId="{B0D9ADC2-CF26-498E-AB7E-BB61D63462D0}" type="sibTrans" cxnId="{192E17EB-737C-46F5-B7A2-C9D37439A2BC}">
      <dgm:prSet/>
      <dgm:spPr/>
      <dgm:t>
        <a:bodyPr/>
        <a:lstStyle/>
        <a:p>
          <a:pPr rtl="1"/>
          <a:endParaRPr lang="ar-SA"/>
        </a:p>
      </dgm:t>
    </dgm:pt>
    <dgm:pt modelId="{573DE505-6F3B-4B34-8100-EB6E498333F5}" type="parTrans" cxnId="{192E17EB-737C-46F5-B7A2-C9D37439A2BC}">
      <dgm:prSet/>
      <dgm:spPr/>
      <dgm:t>
        <a:bodyPr/>
        <a:lstStyle/>
        <a:p>
          <a:pPr rtl="1"/>
          <a:endParaRPr lang="ar-SA"/>
        </a:p>
      </dgm:t>
    </dgm:pt>
    <dgm:pt modelId="{2D497DAC-257E-494E-A284-7BEB92FE46AD}" type="pres">
      <dgm:prSet presAssocID="{A5881BF0-0EF9-49C9-9597-502F70E3E6A8}" presName="hierChild1" presStyleCnt="0">
        <dgm:presLayoutVars>
          <dgm:orgChart val="1"/>
          <dgm:chPref val="1"/>
          <dgm:dir/>
          <dgm:animOne val="branch"/>
          <dgm:animLvl val="lvl"/>
          <dgm:resizeHandles/>
        </dgm:presLayoutVars>
      </dgm:prSet>
      <dgm:spPr/>
      <dgm:t>
        <a:bodyPr/>
        <a:lstStyle/>
        <a:p>
          <a:pPr rtl="1"/>
          <a:endParaRPr lang="ar-SA"/>
        </a:p>
      </dgm:t>
    </dgm:pt>
    <dgm:pt modelId="{78EC3119-41D4-4D27-A99B-18ACE2E0EC23}" type="pres">
      <dgm:prSet presAssocID="{20E22E73-CA53-4CB1-8A18-BD257A7B3F44}" presName="hierRoot1" presStyleCnt="0">
        <dgm:presLayoutVars>
          <dgm:hierBranch val="init"/>
        </dgm:presLayoutVars>
      </dgm:prSet>
      <dgm:spPr/>
    </dgm:pt>
    <dgm:pt modelId="{59DDE659-59D7-40BF-B581-99F537165D5E}" type="pres">
      <dgm:prSet presAssocID="{20E22E73-CA53-4CB1-8A18-BD257A7B3F44}" presName="rootComposite1" presStyleCnt="0"/>
      <dgm:spPr/>
    </dgm:pt>
    <dgm:pt modelId="{570E5B2C-8ECE-478B-9F84-3C9A44B8A772}" type="pres">
      <dgm:prSet presAssocID="{20E22E73-CA53-4CB1-8A18-BD257A7B3F44}" presName="rootText1" presStyleLbl="node0" presStyleIdx="0" presStyleCnt="1" custScaleX="222920" custLinFactNeighborX="10968" custLinFactNeighborY="-48337">
        <dgm:presLayoutVars>
          <dgm:chPref val="3"/>
        </dgm:presLayoutVars>
      </dgm:prSet>
      <dgm:spPr/>
      <dgm:t>
        <a:bodyPr/>
        <a:lstStyle/>
        <a:p>
          <a:pPr rtl="1"/>
          <a:endParaRPr lang="ar-SA"/>
        </a:p>
      </dgm:t>
    </dgm:pt>
    <dgm:pt modelId="{082BE9D5-715D-45ED-8668-C587D0942CE5}" type="pres">
      <dgm:prSet presAssocID="{20E22E73-CA53-4CB1-8A18-BD257A7B3F44}" presName="rootConnector1" presStyleLbl="node1" presStyleIdx="0" presStyleCnt="0"/>
      <dgm:spPr/>
      <dgm:t>
        <a:bodyPr/>
        <a:lstStyle/>
        <a:p>
          <a:pPr rtl="1"/>
          <a:endParaRPr lang="ar-SA"/>
        </a:p>
      </dgm:t>
    </dgm:pt>
    <dgm:pt modelId="{B69A3BFD-C2BB-40C0-98A0-025D2FEFE500}" type="pres">
      <dgm:prSet presAssocID="{20E22E73-CA53-4CB1-8A18-BD257A7B3F44}" presName="hierChild2" presStyleCnt="0"/>
      <dgm:spPr/>
    </dgm:pt>
    <dgm:pt modelId="{C87A4A1D-3560-4E2E-B873-9DA81998647F}" type="pres">
      <dgm:prSet presAssocID="{1647C0D5-0DF5-481C-BA6B-E21D447CC885}" presName="Name37" presStyleLbl="parChTrans1D2" presStyleIdx="0" presStyleCnt="4"/>
      <dgm:spPr/>
      <dgm:t>
        <a:bodyPr/>
        <a:lstStyle/>
        <a:p>
          <a:pPr rtl="1"/>
          <a:endParaRPr lang="ar-SA"/>
        </a:p>
      </dgm:t>
    </dgm:pt>
    <dgm:pt modelId="{F121658A-B9ED-43C8-8554-C1EE8C5AB53F}" type="pres">
      <dgm:prSet presAssocID="{2B96267E-02FE-4783-9F32-BA3BB7EA76DD}" presName="hierRoot2" presStyleCnt="0">
        <dgm:presLayoutVars>
          <dgm:hierBranch val="init"/>
        </dgm:presLayoutVars>
      </dgm:prSet>
      <dgm:spPr/>
    </dgm:pt>
    <dgm:pt modelId="{1C91561C-FA04-4E39-BA70-E7868A89FEDB}" type="pres">
      <dgm:prSet presAssocID="{2B96267E-02FE-4783-9F32-BA3BB7EA76DD}" presName="rootComposite" presStyleCnt="0"/>
      <dgm:spPr/>
    </dgm:pt>
    <dgm:pt modelId="{1EC3EBB2-0796-43EA-8061-69816916729F}" type="pres">
      <dgm:prSet presAssocID="{2B96267E-02FE-4783-9F32-BA3BB7EA76DD}" presName="rootText" presStyleLbl="node2" presStyleIdx="0" presStyleCnt="4">
        <dgm:presLayoutVars>
          <dgm:chPref val="3"/>
        </dgm:presLayoutVars>
      </dgm:prSet>
      <dgm:spPr/>
      <dgm:t>
        <a:bodyPr/>
        <a:lstStyle/>
        <a:p>
          <a:pPr rtl="1"/>
          <a:endParaRPr lang="ar-SA"/>
        </a:p>
      </dgm:t>
    </dgm:pt>
    <dgm:pt modelId="{3489A3D1-84D5-43E9-AD1D-1B5D966BF213}" type="pres">
      <dgm:prSet presAssocID="{2B96267E-02FE-4783-9F32-BA3BB7EA76DD}" presName="rootConnector" presStyleLbl="node2" presStyleIdx="0" presStyleCnt="4"/>
      <dgm:spPr/>
      <dgm:t>
        <a:bodyPr/>
        <a:lstStyle/>
        <a:p>
          <a:pPr rtl="1"/>
          <a:endParaRPr lang="ar-SA"/>
        </a:p>
      </dgm:t>
    </dgm:pt>
    <dgm:pt modelId="{73510676-8157-4B1C-B42A-BDDC8785C5CA}" type="pres">
      <dgm:prSet presAssocID="{2B96267E-02FE-4783-9F32-BA3BB7EA76DD}" presName="hierChild4" presStyleCnt="0"/>
      <dgm:spPr/>
    </dgm:pt>
    <dgm:pt modelId="{367D3406-01C5-480F-9D77-26ECB22A0DF0}" type="pres">
      <dgm:prSet presAssocID="{2B96267E-02FE-4783-9F32-BA3BB7EA76DD}" presName="hierChild5" presStyleCnt="0"/>
      <dgm:spPr/>
    </dgm:pt>
    <dgm:pt modelId="{B090DB8C-A9A5-4BDE-BAA1-D99ADBBA8C25}" type="pres">
      <dgm:prSet presAssocID="{48ECD69D-3902-4784-8EDE-F6BC6ECD672E}" presName="Name37" presStyleLbl="parChTrans1D2" presStyleIdx="1" presStyleCnt="4"/>
      <dgm:spPr/>
      <dgm:t>
        <a:bodyPr/>
        <a:lstStyle/>
        <a:p>
          <a:pPr rtl="1"/>
          <a:endParaRPr lang="ar-SA"/>
        </a:p>
      </dgm:t>
    </dgm:pt>
    <dgm:pt modelId="{5240C45C-0B17-47ED-AAF3-5DCFB120DFD0}" type="pres">
      <dgm:prSet presAssocID="{7D4D3AFE-9DF4-4B00-83EC-3D13C23D9110}" presName="hierRoot2" presStyleCnt="0">
        <dgm:presLayoutVars>
          <dgm:hierBranch val="init"/>
        </dgm:presLayoutVars>
      </dgm:prSet>
      <dgm:spPr/>
    </dgm:pt>
    <dgm:pt modelId="{18A8803B-5A8A-478D-B3D0-664DEA1B4144}" type="pres">
      <dgm:prSet presAssocID="{7D4D3AFE-9DF4-4B00-83EC-3D13C23D9110}" presName="rootComposite" presStyleCnt="0"/>
      <dgm:spPr/>
    </dgm:pt>
    <dgm:pt modelId="{172B25CF-A9B7-4922-911C-84DB28421290}" type="pres">
      <dgm:prSet presAssocID="{7D4D3AFE-9DF4-4B00-83EC-3D13C23D9110}" presName="rootText" presStyleLbl="node2" presStyleIdx="1" presStyleCnt="4" custLinFactNeighborX="6856" custLinFactNeighborY="1612">
        <dgm:presLayoutVars>
          <dgm:chPref val="3"/>
        </dgm:presLayoutVars>
      </dgm:prSet>
      <dgm:spPr/>
      <dgm:t>
        <a:bodyPr/>
        <a:lstStyle/>
        <a:p>
          <a:pPr rtl="1"/>
          <a:endParaRPr lang="ar-SA"/>
        </a:p>
      </dgm:t>
    </dgm:pt>
    <dgm:pt modelId="{A145B24A-EC0D-4A8B-B1C8-EE97A40F8514}" type="pres">
      <dgm:prSet presAssocID="{7D4D3AFE-9DF4-4B00-83EC-3D13C23D9110}" presName="rootConnector" presStyleLbl="node2" presStyleIdx="1" presStyleCnt="4"/>
      <dgm:spPr/>
      <dgm:t>
        <a:bodyPr/>
        <a:lstStyle/>
        <a:p>
          <a:pPr rtl="1"/>
          <a:endParaRPr lang="ar-SA"/>
        </a:p>
      </dgm:t>
    </dgm:pt>
    <dgm:pt modelId="{E5A4D92C-F135-44AF-9734-1640F328B12D}" type="pres">
      <dgm:prSet presAssocID="{7D4D3AFE-9DF4-4B00-83EC-3D13C23D9110}" presName="hierChild4" presStyleCnt="0"/>
      <dgm:spPr/>
    </dgm:pt>
    <dgm:pt modelId="{DFDD889D-4DE4-4DEE-98FC-6F89548174B8}" type="pres">
      <dgm:prSet presAssocID="{7D4D3AFE-9DF4-4B00-83EC-3D13C23D9110}" presName="hierChild5" presStyleCnt="0"/>
      <dgm:spPr/>
    </dgm:pt>
    <dgm:pt modelId="{73F98693-2FC6-44CB-B4E9-DC2A3B40FE2F}" type="pres">
      <dgm:prSet presAssocID="{573DE505-6F3B-4B34-8100-EB6E498333F5}" presName="Name37" presStyleLbl="parChTrans1D2" presStyleIdx="2" presStyleCnt="4"/>
      <dgm:spPr/>
      <dgm:t>
        <a:bodyPr/>
        <a:lstStyle/>
        <a:p>
          <a:pPr rtl="1"/>
          <a:endParaRPr lang="ar-SA"/>
        </a:p>
      </dgm:t>
    </dgm:pt>
    <dgm:pt modelId="{50E39D1B-B29A-403F-BDDE-3717EBAC094F}" type="pres">
      <dgm:prSet presAssocID="{7E038D7F-D910-4002-9CA2-3ABAC5EEB3B2}" presName="hierRoot2" presStyleCnt="0">
        <dgm:presLayoutVars>
          <dgm:hierBranch val="init"/>
        </dgm:presLayoutVars>
      </dgm:prSet>
      <dgm:spPr/>
    </dgm:pt>
    <dgm:pt modelId="{B6346564-8872-4D1E-8A84-196477509103}" type="pres">
      <dgm:prSet presAssocID="{7E038D7F-D910-4002-9CA2-3ABAC5EEB3B2}" presName="rootComposite" presStyleCnt="0"/>
      <dgm:spPr/>
    </dgm:pt>
    <dgm:pt modelId="{2F4A0CF5-23A1-433B-8BDF-43FD504E1710}" type="pres">
      <dgm:prSet presAssocID="{7E038D7F-D910-4002-9CA2-3ABAC5EEB3B2}" presName="rootText" presStyleLbl="node2" presStyleIdx="2" presStyleCnt="4">
        <dgm:presLayoutVars>
          <dgm:chPref val="3"/>
        </dgm:presLayoutVars>
      </dgm:prSet>
      <dgm:spPr/>
      <dgm:t>
        <a:bodyPr/>
        <a:lstStyle/>
        <a:p>
          <a:pPr rtl="1"/>
          <a:endParaRPr lang="ar-SA"/>
        </a:p>
      </dgm:t>
    </dgm:pt>
    <dgm:pt modelId="{633310A6-BB51-4232-ABA5-21255AB0BEC8}" type="pres">
      <dgm:prSet presAssocID="{7E038D7F-D910-4002-9CA2-3ABAC5EEB3B2}" presName="rootConnector" presStyleLbl="node2" presStyleIdx="2" presStyleCnt="4"/>
      <dgm:spPr/>
      <dgm:t>
        <a:bodyPr/>
        <a:lstStyle/>
        <a:p>
          <a:pPr rtl="1"/>
          <a:endParaRPr lang="ar-SA"/>
        </a:p>
      </dgm:t>
    </dgm:pt>
    <dgm:pt modelId="{3C07691B-4E92-4B22-8248-7EA8850076CF}" type="pres">
      <dgm:prSet presAssocID="{7E038D7F-D910-4002-9CA2-3ABAC5EEB3B2}" presName="hierChild4" presStyleCnt="0"/>
      <dgm:spPr/>
    </dgm:pt>
    <dgm:pt modelId="{33FA7CB4-C8A1-4E61-9642-F8768B8CB389}" type="pres">
      <dgm:prSet presAssocID="{7E038D7F-D910-4002-9CA2-3ABAC5EEB3B2}" presName="hierChild5" presStyleCnt="0"/>
      <dgm:spPr/>
    </dgm:pt>
    <dgm:pt modelId="{731BC594-312B-455D-8973-C08E5DEC3A03}" type="pres">
      <dgm:prSet presAssocID="{DB3A3251-038C-4F73-81C7-8424C31B0615}" presName="Name37" presStyleLbl="parChTrans1D2" presStyleIdx="3" presStyleCnt="4"/>
      <dgm:spPr/>
      <dgm:t>
        <a:bodyPr/>
        <a:lstStyle/>
        <a:p>
          <a:pPr rtl="1"/>
          <a:endParaRPr lang="ar-SA"/>
        </a:p>
      </dgm:t>
    </dgm:pt>
    <dgm:pt modelId="{9D145436-CFE5-4B59-AA09-4A7C4A912BA5}" type="pres">
      <dgm:prSet presAssocID="{C188EE48-562D-48EB-8ED4-F06C86502F42}" presName="hierRoot2" presStyleCnt="0">
        <dgm:presLayoutVars>
          <dgm:hierBranch val="init"/>
        </dgm:presLayoutVars>
      </dgm:prSet>
      <dgm:spPr/>
    </dgm:pt>
    <dgm:pt modelId="{5EB01BE6-D69B-4233-B940-A64FB15F46BA}" type="pres">
      <dgm:prSet presAssocID="{C188EE48-562D-48EB-8ED4-F06C86502F42}" presName="rootComposite" presStyleCnt="0"/>
      <dgm:spPr/>
    </dgm:pt>
    <dgm:pt modelId="{2981B26B-E590-40B6-9AAC-A2075268EF83}" type="pres">
      <dgm:prSet presAssocID="{C188EE48-562D-48EB-8ED4-F06C86502F42}" presName="rootText" presStyleLbl="node2" presStyleIdx="3" presStyleCnt="4">
        <dgm:presLayoutVars>
          <dgm:chPref val="3"/>
        </dgm:presLayoutVars>
      </dgm:prSet>
      <dgm:spPr/>
      <dgm:t>
        <a:bodyPr/>
        <a:lstStyle/>
        <a:p>
          <a:pPr rtl="1"/>
          <a:endParaRPr lang="ar-SA"/>
        </a:p>
      </dgm:t>
    </dgm:pt>
    <dgm:pt modelId="{9BD9525E-B7A1-4718-814E-61E2B2FF38FB}" type="pres">
      <dgm:prSet presAssocID="{C188EE48-562D-48EB-8ED4-F06C86502F42}" presName="rootConnector" presStyleLbl="node2" presStyleIdx="3" presStyleCnt="4"/>
      <dgm:spPr/>
      <dgm:t>
        <a:bodyPr/>
        <a:lstStyle/>
        <a:p>
          <a:pPr rtl="1"/>
          <a:endParaRPr lang="ar-SA"/>
        </a:p>
      </dgm:t>
    </dgm:pt>
    <dgm:pt modelId="{7C197432-5095-4354-8594-0D2DF6B924D2}" type="pres">
      <dgm:prSet presAssocID="{C188EE48-562D-48EB-8ED4-F06C86502F42}" presName="hierChild4" presStyleCnt="0"/>
      <dgm:spPr/>
    </dgm:pt>
    <dgm:pt modelId="{82B23882-45B9-4CBA-A39E-1CCCF0236B42}" type="pres">
      <dgm:prSet presAssocID="{C188EE48-562D-48EB-8ED4-F06C86502F42}" presName="hierChild5" presStyleCnt="0"/>
      <dgm:spPr/>
    </dgm:pt>
    <dgm:pt modelId="{65EAEB88-0374-469D-8A0F-882B5C087005}" type="pres">
      <dgm:prSet presAssocID="{20E22E73-CA53-4CB1-8A18-BD257A7B3F44}" presName="hierChild3" presStyleCnt="0"/>
      <dgm:spPr/>
    </dgm:pt>
  </dgm:ptLst>
  <dgm:cxnLst>
    <dgm:cxn modelId="{50A81DDD-9071-48AB-ADC3-21ADDB5E68AA}" type="presOf" srcId="{7E038D7F-D910-4002-9CA2-3ABAC5EEB3B2}" destId="{633310A6-BB51-4232-ABA5-21255AB0BEC8}" srcOrd="1" destOrd="0" presId="urn:microsoft.com/office/officeart/2005/8/layout/orgChart1"/>
    <dgm:cxn modelId="{BB1A5278-24ED-4FCC-9B55-7E75A1172786}" type="presOf" srcId="{48ECD69D-3902-4784-8EDE-F6BC6ECD672E}" destId="{B090DB8C-A9A5-4BDE-BAA1-D99ADBBA8C25}" srcOrd="0" destOrd="0" presId="urn:microsoft.com/office/officeart/2005/8/layout/orgChart1"/>
    <dgm:cxn modelId="{5C1C17B0-D9C5-45A2-9B6D-FE7A427B938F}" type="presOf" srcId="{7D4D3AFE-9DF4-4B00-83EC-3D13C23D9110}" destId="{172B25CF-A9B7-4922-911C-84DB28421290}" srcOrd="0" destOrd="0" presId="urn:microsoft.com/office/officeart/2005/8/layout/orgChart1"/>
    <dgm:cxn modelId="{2D25957E-1ADC-4F1C-83CD-2FAAA241F736}" type="presOf" srcId="{7D4D3AFE-9DF4-4B00-83EC-3D13C23D9110}" destId="{A145B24A-EC0D-4A8B-B1C8-EE97A40F8514}" srcOrd="1" destOrd="0" presId="urn:microsoft.com/office/officeart/2005/8/layout/orgChart1"/>
    <dgm:cxn modelId="{B5615ADA-6EF0-4DC1-A629-C4F140C1A747}" srcId="{20E22E73-CA53-4CB1-8A18-BD257A7B3F44}" destId="{7D4D3AFE-9DF4-4B00-83EC-3D13C23D9110}" srcOrd="1" destOrd="0" parTransId="{48ECD69D-3902-4784-8EDE-F6BC6ECD672E}" sibTransId="{11205894-EDE8-48E0-8B1D-D25B5F05C648}"/>
    <dgm:cxn modelId="{4702F296-42DE-4D86-93DE-387451AE3FD6}" type="presOf" srcId="{C188EE48-562D-48EB-8ED4-F06C86502F42}" destId="{2981B26B-E590-40B6-9AAC-A2075268EF83}" srcOrd="0" destOrd="0" presId="urn:microsoft.com/office/officeart/2005/8/layout/orgChart1"/>
    <dgm:cxn modelId="{7E538B63-6C86-4821-BF18-5F76689A8963}" type="presOf" srcId="{1647C0D5-0DF5-481C-BA6B-E21D447CC885}" destId="{C87A4A1D-3560-4E2E-B873-9DA81998647F}" srcOrd="0" destOrd="0" presId="urn:microsoft.com/office/officeart/2005/8/layout/orgChart1"/>
    <dgm:cxn modelId="{4FD33E02-456F-4854-943C-72BD4986E365}" type="presOf" srcId="{2B96267E-02FE-4783-9F32-BA3BB7EA76DD}" destId="{3489A3D1-84D5-43E9-AD1D-1B5D966BF213}" srcOrd="1" destOrd="0" presId="urn:microsoft.com/office/officeart/2005/8/layout/orgChart1"/>
    <dgm:cxn modelId="{408B1A4C-C501-48ED-A4BA-318FAF95143F}" srcId="{20E22E73-CA53-4CB1-8A18-BD257A7B3F44}" destId="{2B96267E-02FE-4783-9F32-BA3BB7EA76DD}" srcOrd="0" destOrd="0" parTransId="{1647C0D5-0DF5-481C-BA6B-E21D447CC885}" sibTransId="{DD938124-ADD1-4A10-A7FF-EAD9AB76B3C8}"/>
    <dgm:cxn modelId="{192E17EB-737C-46F5-B7A2-C9D37439A2BC}" srcId="{20E22E73-CA53-4CB1-8A18-BD257A7B3F44}" destId="{7E038D7F-D910-4002-9CA2-3ABAC5EEB3B2}" srcOrd="2" destOrd="0" parTransId="{573DE505-6F3B-4B34-8100-EB6E498333F5}" sibTransId="{B0D9ADC2-CF26-498E-AB7E-BB61D63462D0}"/>
    <dgm:cxn modelId="{2998628F-90F2-484E-8118-440E53B1BDCB}" type="presOf" srcId="{573DE505-6F3B-4B34-8100-EB6E498333F5}" destId="{73F98693-2FC6-44CB-B4E9-DC2A3B40FE2F}" srcOrd="0" destOrd="0" presId="urn:microsoft.com/office/officeart/2005/8/layout/orgChart1"/>
    <dgm:cxn modelId="{B7A669E9-7BD6-41BA-A7B0-72E7131C1BC5}" type="presOf" srcId="{DB3A3251-038C-4F73-81C7-8424C31B0615}" destId="{731BC594-312B-455D-8973-C08E5DEC3A03}" srcOrd="0" destOrd="0" presId="urn:microsoft.com/office/officeart/2005/8/layout/orgChart1"/>
    <dgm:cxn modelId="{E08C2DC3-B1FE-4B4A-B2C5-FA61D6ACACAE}" type="presOf" srcId="{C188EE48-562D-48EB-8ED4-F06C86502F42}" destId="{9BD9525E-B7A1-4718-814E-61E2B2FF38FB}" srcOrd="1" destOrd="0" presId="urn:microsoft.com/office/officeart/2005/8/layout/orgChart1"/>
    <dgm:cxn modelId="{1554B84D-5B3A-459B-878E-8F7CDB02E0C2}" srcId="{20E22E73-CA53-4CB1-8A18-BD257A7B3F44}" destId="{C188EE48-562D-48EB-8ED4-F06C86502F42}" srcOrd="3" destOrd="0" parTransId="{DB3A3251-038C-4F73-81C7-8424C31B0615}" sibTransId="{D0FCED32-6B06-49B7-ACB4-07D3808811DD}"/>
    <dgm:cxn modelId="{CF64E50E-044C-4F47-B4D2-82F600230284}" srcId="{A5881BF0-0EF9-49C9-9597-502F70E3E6A8}" destId="{20E22E73-CA53-4CB1-8A18-BD257A7B3F44}" srcOrd="0" destOrd="0" parTransId="{261C2DCF-6A77-4BC9-8185-8A3032254798}" sibTransId="{3D414285-8617-4468-80F1-B69163A18F45}"/>
    <dgm:cxn modelId="{731A4A7D-B71E-40C1-BE3E-B733AB9691BE}" type="presOf" srcId="{20E22E73-CA53-4CB1-8A18-BD257A7B3F44}" destId="{082BE9D5-715D-45ED-8668-C587D0942CE5}" srcOrd="1" destOrd="0" presId="urn:microsoft.com/office/officeart/2005/8/layout/orgChart1"/>
    <dgm:cxn modelId="{737B3CFC-2421-4950-9580-A36610E782E2}" type="presOf" srcId="{A5881BF0-0EF9-49C9-9597-502F70E3E6A8}" destId="{2D497DAC-257E-494E-A284-7BEB92FE46AD}" srcOrd="0" destOrd="0" presId="urn:microsoft.com/office/officeart/2005/8/layout/orgChart1"/>
    <dgm:cxn modelId="{21D4B049-8DE7-48A8-80EF-AEB913AEF25A}" type="presOf" srcId="{20E22E73-CA53-4CB1-8A18-BD257A7B3F44}" destId="{570E5B2C-8ECE-478B-9F84-3C9A44B8A772}" srcOrd="0" destOrd="0" presId="urn:microsoft.com/office/officeart/2005/8/layout/orgChart1"/>
    <dgm:cxn modelId="{1F65E3E6-1DDB-45C6-AD5D-A3ED51188894}" type="presOf" srcId="{7E038D7F-D910-4002-9CA2-3ABAC5EEB3B2}" destId="{2F4A0CF5-23A1-433B-8BDF-43FD504E1710}" srcOrd="0" destOrd="0" presId="urn:microsoft.com/office/officeart/2005/8/layout/orgChart1"/>
    <dgm:cxn modelId="{C7A31140-3FF8-44FD-ACC8-F591D1069C47}" type="presOf" srcId="{2B96267E-02FE-4783-9F32-BA3BB7EA76DD}" destId="{1EC3EBB2-0796-43EA-8061-69816916729F}" srcOrd="0" destOrd="0" presId="urn:microsoft.com/office/officeart/2005/8/layout/orgChart1"/>
    <dgm:cxn modelId="{4FBACF3B-5CCA-4A11-B1D1-7AF0746F9E0D}" type="presParOf" srcId="{2D497DAC-257E-494E-A284-7BEB92FE46AD}" destId="{78EC3119-41D4-4D27-A99B-18ACE2E0EC23}" srcOrd="0" destOrd="0" presId="urn:microsoft.com/office/officeart/2005/8/layout/orgChart1"/>
    <dgm:cxn modelId="{9123E97D-9F12-4AD4-A9AA-A7A82F8A902F}" type="presParOf" srcId="{78EC3119-41D4-4D27-A99B-18ACE2E0EC23}" destId="{59DDE659-59D7-40BF-B581-99F537165D5E}" srcOrd="0" destOrd="0" presId="urn:microsoft.com/office/officeart/2005/8/layout/orgChart1"/>
    <dgm:cxn modelId="{69ABEDDD-65AD-499A-9E89-74A86FF538B7}" type="presParOf" srcId="{59DDE659-59D7-40BF-B581-99F537165D5E}" destId="{570E5B2C-8ECE-478B-9F84-3C9A44B8A772}" srcOrd="0" destOrd="0" presId="urn:microsoft.com/office/officeart/2005/8/layout/orgChart1"/>
    <dgm:cxn modelId="{A2AFAD16-8577-48EE-A622-3CB45C98EF2E}" type="presParOf" srcId="{59DDE659-59D7-40BF-B581-99F537165D5E}" destId="{082BE9D5-715D-45ED-8668-C587D0942CE5}" srcOrd="1" destOrd="0" presId="urn:microsoft.com/office/officeart/2005/8/layout/orgChart1"/>
    <dgm:cxn modelId="{465AADD2-14CE-4232-881A-1FC53C5B989C}" type="presParOf" srcId="{78EC3119-41D4-4D27-A99B-18ACE2E0EC23}" destId="{B69A3BFD-C2BB-40C0-98A0-025D2FEFE500}" srcOrd="1" destOrd="0" presId="urn:microsoft.com/office/officeart/2005/8/layout/orgChart1"/>
    <dgm:cxn modelId="{124ACA6D-70A9-4DF4-9652-3F3639E032EF}" type="presParOf" srcId="{B69A3BFD-C2BB-40C0-98A0-025D2FEFE500}" destId="{C87A4A1D-3560-4E2E-B873-9DA81998647F}" srcOrd="0" destOrd="0" presId="urn:microsoft.com/office/officeart/2005/8/layout/orgChart1"/>
    <dgm:cxn modelId="{9D20B5F3-22B7-4320-96A4-925259B83832}" type="presParOf" srcId="{B69A3BFD-C2BB-40C0-98A0-025D2FEFE500}" destId="{F121658A-B9ED-43C8-8554-C1EE8C5AB53F}" srcOrd="1" destOrd="0" presId="urn:microsoft.com/office/officeart/2005/8/layout/orgChart1"/>
    <dgm:cxn modelId="{26F90515-60B0-438D-880E-D8762DA74195}" type="presParOf" srcId="{F121658A-B9ED-43C8-8554-C1EE8C5AB53F}" destId="{1C91561C-FA04-4E39-BA70-E7868A89FEDB}" srcOrd="0" destOrd="0" presId="urn:microsoft.com/office/officeart/2005/8/layout/orgChart1"/>
    <dgm:cxn modelId="{ADE22CF0-C32D-4213-BFC2-4BB3F4A00D57}" type="presParOf" srcId="{1C91561C-FA04-4E39-BA70-E7868A89FEDB}" destId="{1EC3EBB2-0796-43EA-8061-69816916729F}" srcOrd="0" destOrd="0" presId="urn:microsoft.com/office/officeart/2005/8/layout/orgChart1"/>
    <dgm:cxn modelId="{F8DA37CD-5E4A-4CE3-BEF0-BEADE6DB7868}" type="presParOf" srcId="{1C91561C-FA04-4E39-BA70-E7868A89FEDB}" destId="{3489A3D1-84D5-43E9-AD1D-1B5D966BF213}" srcOrd="1" destOrd="0" presId="urn:microsoft.com/office/officeart/2005/8/layout/orgChart1"/>
    <dgm:cxn modelId="{1E7EC96D-98EF-467D-9510-C713A58C4190}" type="presParOf" srcId="{F121658A-B9ED-43C8-8554-C1EE8C5AB53F}" destId="{73510676-8157-4B1C-B42A-BDDC8785C5CA}" srcOrd="1" destOrd="0" presId="urn:microsoft.com/office/officeart/2005/8/layout/orgChart1"/>
    <dgm:cxn modelId="{D2D6BDC2-D25F-4727-8CCE-A52497F32A0F}" type="presParOf" srcId="{F121658A-B9ED-43C8-8554-C1EE8C5AB53F}" destId="{367D3406-01C5-480F-9D77-26ECB22A0DF0}" srcOrd="2" destOrd="0" presId="urn:microsoft.com/office/officeart/2005/8/layout/orgChart1"/>
    <dgm:cxn modelId="{FF0DCB58-CA5E-4704-9A68-2C455065E41E}" type="presParOf" srcId="{B69A3BFD-C2BB-40C0-98A0-025D2FEFE500}" destId="{B090DB8C-A9A5-4BDE-BAA1-D99ADBBA8C25}" srcOrd="2" destOrd="0" presId="urn:microsoft.com/office/officeart/2005/8/layout/orgChart1"/>
    <dgm:cxn modelId="{7C024B50-5471-4128-94B7-1E5DFAE09FD2}" type="presParOf" srcId="{B69A3BFD-C2BB-40C0-98A0-025D2FEFE500}" destId="{5240C45C-0B17-47ED-AAF3-5DCFB120DFD0}" srcOrd="3" destOrd="0" presId="urn:microsoft.com/office/officeart/2005/8/layout/orgChart1"/>
    <dgm:cxn modelId="{3306F93A-4716-4F57-A466-39BD52DCBA95}" type="presParOf" srcId="{5240C45C-0B17-47ED-AAF3-5DCFB120DFD0}" destId="{18A8803B-5A8A-478D-B3D0-664DEA1B4144}" srcOrd="0" destOrd="0" presId="urn:microsoft.com/office/officeart/2005/8/layout/orgChart1"/>
    <dgm:cxn modelId="{E98EA520-EF17-4DE3-96FE-6758F259C2E0}" type="presParOf" srcId="{18A8803B-5A8A-478D-B3D0-664DEA1B4144}" destId="{172B25CF-A9B7-4922-911C-84DB28421290}" srcOrd="0" destOrd="0" presId="urn:microsoft.com/office/officeart/2005/8/layout/orgChart1"/>
    <dgm:cxn modelId="{AAD4CBD0-CAAF-41EA-8EE4-13764968DFCF}" type="presParOf" srcId="{18A8803B-5A8A-478D-B3D0-664DEA1B4144}" destId="{A145B24A-EC0D-4A8B-B1C8-EE97A40F8514}" srcOrd="1" destOrd="0" presId="urn:microsoft.com/office/officeart/2005/8/layout/orgChart1"/>
    <dgm:cxn modelId="{F234EFD8-9600-47C4-9A44-0927E33D7397}" type="presParOf" srcId="{5240C45C-0B17-47ED-AAF3-5DCFB120DFD0}" destId="{E5A4D92C-F135-44AF-9734-1640F328B12D}" srcOrd="1" destOrd="0" presId="urn:microsoft.com/office/officeart/2005/8/layout/orgChart1"/>
    <dgm:cxn modelId="{E4B949A6-6754-4EB3-B750-544DF1FF4BE7}" type="presParOf" srcId="{5240C45C-0B17-47ED-AAF3-5DCFB120DFD0}" destId="{DFDD889D-4DE4-4DEE-98FC-6F89548174B8}" srcOrd="2" destOrd="0" presId="urn:microsoft.com/office/officeart/2005/8/layout/orgChart1"/>
    <dgm:cxn modelId="{13EB255E-F5FE-4D99-A59A-47B5BF4A1906}" type="presParOf" srcId="{B69A3BFD-C2BB-40C0-98A0-025D2FEFE500}" destId="{73F98693-2FC6-44CB-B4E9-DC2A3B40FE2F}" srcOrd="4" destOrd="0" presId="urn:microsoft.com/office/officeart/2005/8/layout/orgChart1"/>
    <dgm:cxn modelId="{93438821-D4EE-4224-A141-FA422D1F0F04}" type="presParOf" srcId="{B69A3BFD-C2BB-40C0-98A0-025D2FEFE500}" destId="{50E39D1B-B29A-403F-BDDE-3717EBAC094F}" srcOrd="5" destOrd="0" presId="urn:microsoft.com/office/officeart/2005/8/layout/orgChart1"/>
    <dgm:cxn modelId="{4388694C-D1AC-4063-9AB0-74D3B9740537}" type="presParOf" srcId="{50E39D1B-B29A-403F-BDDE-3717EBAC094F}" destId="{B6346564-8872-4D1E-8A84-196477509103}" srcOrd="0" destOrd="0" presId="urn:microsoft.com/office/officeart/2005/8/layout/orgChart1"/>
    <dgm:cxn modelId="{1CA7B8B6-7B2A-492F-BCE9-1A4751B37F94}" type="presParOf" srcId="{B6346564-8872-4D1E-8A84-196477509103}" destId="{2F4A0CF5-23A1-433B-8BDF-43FD504E1710}" srcOrd="0" destOrd="0" presId="urn:microsoft.com/office/officeart/2005/8/layout/orgChart1"/>
    <dgm:cxn modelId="{92661BBD-D3C5-4683-BB17-AEA239BB17BE}" type="presParOf" srcId="{B6346564-8872-4D1E-8A84-196477509103}" destId="{633310A6-BB51-4232-ABA5-21255AB0BEC8}" srcOrd="1" destOrd="0" presId="urn:microsoft.com/office/officeart/2005/8/layout/orgChart1"/>
    <dgm:cxn modelId="{64B61140-6949-4CC0-97E2-18D1E3F44E63}" type="presParOf" srcId="{50E39D1B-B29A-403F-BDDE-3717EBAC094F}" destId="{3C07691B-4E92-4B22-8248-7EA8850076CF}" srcOrd="1" destOrd="0" presId="urn:microsoft.com/office/officeart/2005/8/layout/orgChart1"/>
    <dgm:cxn modelId="{5609D40F-6B3E-4704-BF0C-674B9572DCDF}" type="presParOf" srcId="{50E39D1B-B29A-403F-BDDE-3717EBAC094F}" destId="{33FA7CB4-C8A1-4E61-9642-F8768B8CB389}" srcOrd="2" destOrd="0" presId="urn:microsoft.com/office/officeart/2005/8/layout/orgChart1"/>
    <dgm:cxn modelId="{3BEA0ED1-30F1-4887-9FBC-8F7E3C92A3AA}" type="presParOf" srcId="{B69A3BFD-C2BB-40C0-98A0-025D2FEFE500}" destId="{731BC594-312B-455D-8973-C08E5DEC3A03}" srcOrd="6" destOrd="0" presId="urn:microsoft.com/office/officeart/2005/8/layout/orgChart1"/>
    <dgm:cxn modelId="{1A161C09-4871-41AB-809E-37C8137011AD}" type="presParOf" srcId="{B69A3BFD-C2BB-40C0-98A0-025D2FEFE500}" destId="{9D145436-CFE5-4B59-AA09-4A7C4A912BA5}" srcOrd="7" destOrd="0" presId="urn:microsoft.com/office/officeart/2005/8/layout/orgChart1"/>
    <dgm:cxn modelId="{F364D5CE-DA7B-4654-910C-E3B33AA7A0F6}" type="presParOf" srcId="{9D145436-CFE5-4B59-AA09-4A7C4A912BA5}" destId="{5EB01BE6-D69B-4233-B940-A64FB15F46BA}" srcOrd="0" destOrd="0" presId="urn:microsoft.com/office/officeart/2005/8/layout/orgChart1"/>
    <dgm:cxn modelId="{448B7F37-25E7-4CE1-B56D-4F4956ABA89C}" type="presParOf" srcId="{5EB01BE6-D69B-4233-B940-A64FB15F46BA}" destId="{2981B26B-E590-40B6-9AAC-A2075268EF83}" srcOrd="0" destOrd="0" presId="urn:microsoft.com/office/officeart/2005/8/layout/orgChart1"/>
    <dgm:cxn modelId="{47F7762A-412B-475E-A313-3BDA911304A0}" type="presParOf" srcId="{5EB01BE6-D69B-4233-B940-A64FB15F46BA}" destId="{9BD9525E-B7A1-4718-814E-61E2B2FF38FB}" srcOrd="1" destOrd="0" presId="urn:microsoft.com/office/officeart/2005/8/layout/orgChart1"/>
    <dgm:cxn modelId="{F0157DB9-1A28-4C56-B12B-2942A6F9C1FA}" type="presParOf" srcId="{9D145436-CFE5-4B59-AA09-4A7C4A912BA5}" destId="{7C197432-5095-4354-8594-0D2DF6B924D2}" srcOrd="1" destOrd="0" presId="urn:microsoft.com/office/officeart/2005/8/layout/orgChart1"/>
    <dgm:cxn modelId="{89F32831-A372-49ED-9BC3-C712E25AD9A1}" type="presParOf" srcId="{9D145436-CFE5-4B59-AA09-4A7C4A912BA5}" destId="{82B23882-45B9-4CBA-A39E-1CCCF0236B42}" srcOrd="2" destOrd="0" presId="urn:microsoft.com/office/officeart/2005/8/layout/orgChart1"/>
    <dgm:cxn modelId="{F3B40FEE-F4BF-4B30-ACDC-5BE9DF75F751}" type="presParOf" srcId="{78EC3119-41D4-4D27-A99B-18ACE2E0EC23}" destId="{65EAEB88-0374-469D-8A0F-882B5C08700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881BF0-0EF9-49C9-9597-502F70E3E6A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20E22E73-CA53-4CB1-8A18-BD257A7B3F44}">
      <dgm:prSet phldrT="[نص]">
        <dgm:style>
          <a:lnRef idx="1">
            <a:schemeClr val="accent2"/>
          </a:lnRef>
          <a:fillRef idx="2">
            <a:schemeClr val="accent2"/>
          </a:fillRef>
          <a:effectRef idx="1">
            <a:schemeClr val="accent2"/>
          </a:effectRef>
          <a:fontRef idx="minor">
            <a:schemeClr val="dk1"/>
          </a:fontRef>
        </dgm:style>
      </dgm:prSet>
      <dgm:spPr/>
      <dgm:t>
        <a:bodyPr/>
        <a:lstStyle/>
        <a:p>
          <a:pPr rtl="1"/>
          <a:endParaRPr lang="ar-SA" dirty="0"/>
        </a:p>
      </dgm:t>
    </dgm:pt>
    <dgm:pt modelId="{3D414285-8617-4468-80F1-B69163A18F45}" type="sibTrans" cxnId="{CF64E50E-044C-4F47-B4D2-82F600230284}">
      <dgm:prSet/>
      <dgm:spPr/>
      <dgm:t>
        <a:bodyPr/>
        <a:lstStyle/>
        <a:p>
          <a:pPr rtl="1"/>
          <a:endParaRPr lang="ar-SA"/>
        </a:p>
      </dgm:t>
    </dgm:pt>
    <dgm:pt modelId="{261C2DCF-6A77-4BC9-8185-8A3032254798}" type="parTrans" cxnId="{CF64E50E-044C-4F47-B4D2-82F600230284}">
      <dgm:prSet/>
      <dgm:spPr/>
      <dgm:t>
        <a:bodyPr/>
        <a:lstStyle/>
        <a:p>
          <a:pPr rtl="1"/>
          <a:endParaRPr lang="ar-SA"/>
        </a:p>
      </dgm:t>
    </dgm:pt>
    <dgm:pt modelId="{7D4D3AFE-9DF4-4B00-83EC-3D13C23D9110}">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حب الاستطلاع والتفوق</a:t>
          </a:r>
          <a:endParaRPr lang="ar-SA" dirty="0"/>
        </a:p>
      </dgm:t>
    </dgm:pt>
    <dgm:pt modelId="{11205894-EDE8-48E0-8B1D-D25B5F05C648}" type="sibTrans" cxnId="{B5615ADA-6EF0-4DC1-A629-C4F140C1A747}">
      <dgm:prSet/>
      <dgm:spPr/>
      <dgm:t>
        <a:bodyPr/>
        <a:lstStyle/>
        <a:p>
          <a:pPr rtl="1"/>
          <a:endParaRPr lang="ar-SA"/>
        </a:p>
      </dgm:t>
    </dgm:pt>
    <dgm:pt modelId="{48ECD69D-3902-4784-8EDE-F6BC6ECD672E}" type="parTrans" cxnId="{B5615ADA-6EF0-4DC1-A629-C4F140C1A747}">
      <dgm:prSet/>
      <dgm:spPr/>
      <dgm:t>
        <a:bodyPr/>
        <a:lstStyle/>
        <a:p>
          <a:pPr rtl="1"/>
          <a:endParaRPr lang="ar-SA"/>
        </a:p>
      </dgm:t>
    </dgm:pt>
    <dgm:pt modelId="{2B96267E-02FE-4783-9F32-BA3BB7EA76DD}">
      <dgm:prSet phldrT="[نص]">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  ملاحظة سلوك الآخرين</a:t>
          </a:r>
          <a:endParaRPr lang="ar-SA" dirty="0"/>
        </a:p>
      </dgm:t>
    </dgm:pt>
    <dgm:pt modelId="{DD938124-ADD1-4A10-A7FF-EAD9AB76B3C8}" type="sibTrans" cxnId="{408B1A4C-C501-48ED-A4BA-318FAF95143F}">
      <dgm:prSet/>
      <dgm:spPr/>
      <dgm:t>
        <a:bodyPr/>
        <a:lstStyle/>
        <a:p>
          <a:pPr rtl="1"/>
          <a:endParaRPr lang="ar-SA"/>
        </a:p>
      </dgm:t>
    </dgm:pt>
    <dgm:pt modelId="{1647C0D5-0DF5-481C-BA6B-E21D447CC885}" type="parTrans" cxnId="{408B1A4C-C501-48ED-A4BA-318FAF95143F}">
      <dgm:prSet/>
      <dgm:spPr/>
      <dgm:t>
        <a:bodyPr/>
        <a:lstStyle/>
        <a:p>
          <a:pPr rtl="1"/>
          <a:endParaRPr lang="ar-SA"/>
        </a:p>
      </dgm:t>
    </dgm:pt>
    <dgm:pt modelId="{C188EE48-562D-48EB-8ED4-F06C86502F42}">
      <dgm:prSet>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1- الحاجات الإنسانية  </a:t>
          </a:r>
          <a:endParaRPr lang="ar-SA" dirty="0"/>
        </a:p>
      </dgm:t>
    </dgm:pt>
    <dgm:pt modelId="{DB3A3251-038C-4F73-81C7-8424C31B0615}" type="parTrans" cxnId="{1554B84D-5B3A-459B-878E-8F7CDB02E0C2}">
      <dgm:prSet/>
      <dgm:spPr/>
      <dgm:t>
        <a:bodyPr/>
        <a:lstStyle/>
        <a:p>
          <a:pPr rtl="1"/>
          <a:endParaRPr lang="ar-SA"/>
        </a:p>
      </dgm:t>
    </dgm:pt>
    <dgm:pt modelId="{D0FCED32-6B06-49B7-ACB4-07D3808811DD}" type="sibTrans" cxnId="{1554B84D-5B3A-459B-878E-8F7CDB02E0C2}">
      <dgm:prSet/>
      <dgm:spPr/>
      <dgm:t>
        <a:bodyPr/>
        <a:lstStyle/>
        <a:p>
          <a:pPr rtl="1"/>
          <a:endParaRPr lang="ar-SA"/>
        </a:p>
      </dgm:t>
    </dgm:pt>
    <dgm:pt modelId="{7E038D7F-D910-4002-9CA2-3ABAC5EEB3B2}">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2- المكافآت والتعزيز الخارجي</a:t>
          </a:r>
          <a:endParaRPr lang="ar-SA" dirty="0"/>
        </a:p>
      </dgm:t>
    </dgm:pt>
    <dgm:pt modelId="{B0D9ADC2-CF26-498E-AB7E-BB61D63462D0}" type="sibTrans" cxnId="{192E17EB-737C-46F5-B7A2-C9D37439A2BC}">
      <dgm:prSet/>
      <dgm:spPr/>
      <dgm:t>
        <a:bodyPr/>
        <a:lstStyle/>
        <a:p>
          <a:pPr rtl="1"/>
          <a:endParaRPr lang="ar-SA"/>
        </a:p>
      </dgm:t>
    </dgm:pt>
    <dgm:pt modelId="{573DE505-6F3B-4B34-8100-EB6E498333F5}" type="parTrans" cxnId="{192E17EB-737C-46F5-B7A2-C9D37439A2BC}">
      <dgm:prSet/>
      <dgm:spPr/>
      <dgm:t>
        <a:bodyPr/>
        <a:lstStyle/>
        <a:p>
          <a:pPr rtl="1"/>
          <a:endParaRPr lang="ar-SA"/>
        </a:p>
      </dgm:t>
    </dgm:pt>
    <dgm:pt modelId="{2D497DAC-257E-494E-A284-7BEB92FE46AD}" type="pres">
      <dgm:prSet presAssocID="{A5881BF0-0EF9-49C9-9597-502F70E3E6A8}" presName="hierChild1" presStyleCnt="0">
        <dgm:presLayoutVars>
          <dgm:orgChart val="1"/>
          <dgm:chPref val="1"/>
          <dgm:dir/>
          <dgm:animOne val="branch"/>
          <dgm:animLvl val="lvl"/>
          <dgm:resizeHandles/>
        </dgm:presLayoutVars>
      </dgm:prSet>
      <dgm:spPr/>
      <dgm:t>
        <a:bodyPr/>
        <a:lstStyle/>
        <a:p>
          <a:pPr rtl="1"/>
          <a:endParaRPr lang="ar-SA"/>
        </a:p>
      </dgm:t>
    </dgm:pt>
    <dgm:pt modelId="{78EC3119-41D4-4D27-A99B-18ACE2E0EC23}" type="pres">
      <dgm:prSet presAssocID="{20E22E73-CA53-4CB1-8A18-BD257A7B3F44}" presName="hierRoot1" presStyleCnt="0">
        <dgm:presLayoutVars>
          <dgm:hierBranch val="init"/>
        </dgm:presLayoutVars>
      </dgm:prSet>
      <dgm:spPr/>
    </dgm:pt>
    <dgm:pt modelId="{59DDE659-59D7-40BF-B581-99F537165D5E}" type="pres">
      <dgm:prSet presAssocID="{20E22E73-CA53-4CB1-8A18-BD257A7B3F44}" presName="rootComposite1" presStyleCnt="0"/>
      <dgm:spPr/>
    </dgm:pt>
    <dgm:pt modelId="{570E5B2C-8ECE-478B-9F84-3C9A44B8A772}" type="pres">
      <dgm:prSet presAssocID="{20E22E73-CA53-4CB1-8A18-BD257A7B3F44}" presName="rootText1" presStyleLbl="node0" presStyleIdx="0" presStyleCnt="1" custScaleX="222920" custLinFactNeighborX="10968" custLinFactNeighborY="-48337">
        <dgm:presLayoutVars>
          <dgm:chPref val="3"/>
        </dgm:presLayoutVars>
      </dgm:prSet>
      <dgm:spPr/>
      <dgm:t>
        <a:bodyPr/>
        <a:lstStyle/>
        <a:p>
          <a:pPr rtl="1"/>
          <a:endParaRPr lang="ar-SA"/>
        </a:p>
      </dgm:t>
    </dgm:pt>
    <dgm:pt modelId="{082BE9D5-715D-45ED-8668-C587D0942CE5}" type="pres">
      <dgm:prSet presAssocID="{20E22E73-CA53-4CB1-8A18-BD257A7B3F44}" presName="rootConnector1" presStyleLbl="node1" presStyleIdx="0" presStyleCnt="0"/>
      <dgm:spPr/>
      <dgm:t>
        <a:bodyPr/>
        <a:lstStyle/>
        <a:p>
          <a:pPr rtl="1"/>
          <a:endParaRPr lang="ar-SA"/>
        </a:p>
      </dgm:t>
    </dgm:pt>
    <dgm:pt modelId="{B69A3BFD-C2BB-40C0-98A0-025D2FEFE500}" type="pres">
      <dgm:prSet presAssocID="{20E22E73-CA53-4CB1-8A18-BD257A7B3F44}" presName="hierChild2" presStyleCnt="0"/>
      <dgm:spPr/>
    </dgm:pt>
    <dgm:pt modelId="{C87A4A1D-3560-4E2E-B873-9DA81998647F}" type="pres">
      <dgm:prSet presAssocID="{1647C0D5-0DF5-481C-BA6B-E21D447CC885}" presName="Name37" presStyleLbl="parChTrans1D2" presStyleIdx="0" presStyleCnt="4"/>
      <dgm:spPr/>
      <dgm:t>
        <a:bodyPr/>
        <a:lstStyle/>
        <a:p>
          <a:pPr rtl="1"/>
          <a:endParaRPr lang="ar-SA"/>
        </a:p>
      </dgm:t>
    </dgm:pt>
    <dgm:pt modelId="{F121658A-B9ED-43C8-8554-C1EE8C5AB53F}" type="pres">
      <dgm:prSet presAssocID="{2B96267E-02FE-4783-9F32-BA3BB7EA76DD}" presName="hierRoot2" presStyleCnt="0">
        <dgm:presLayoutVars>
          <dgm:hierBranch val="init"/>
        </dgm:presLayoutVars>
      </dgm:prSet>
      <dgm:spPr/>
    </dgm:pt>
    <dgm:pt modelId="{1C91561C-FA04-4E39-BA70-E7868A89FEDB}" type="pres">
      <dgm:prSet presAssocID="{2B96267E-02FE-4783-9F32-BA3BB7EA76DD}" presName="rootComposite" presStyleCnt="0"/>
      <dgm:spPr/>
    </dgm:pt>
    <dgm:pt modelId="{1EC3EBB2-0796-43EA-8061-69816916729F}" type="pres">
      <dgm:prSet presAssocID="{2B96267E-02FE-4783-9F32-BA3BB7EA76DD}" presName="rootText" presStyleLbl="node2" presStyleIdx="0" presStyleCnt="4">
        <dgm:presLayoutVars>
          <dgm:chPref val="3"/>
        </dgm:presLayoutVars>
      </dgm:prSet>
      <dgm:spPr/>
      <dgm:t>
        <a:bodyPr/>
        <a:lstStyle/>
        <a:p>
          <a:pPr rtl="1"/>
          <a:endParaRPr lang="ar-SA"/>
        </a:p>
      </dgm:t>
    </dgm:pt>
    <dgm:pt modelId="{3489A3D1-84D5-43E9-AD1D-1B5D966BF213}" type="pres">
      <dgm:prSet presAssocID="{2B96267E-02FE-4783-9F32-BA3BB7EA76DD}" presName="rootConnector" presStyleLbl="node2" presStyleIdx="0" presStyleCnt="4"/>
      <dgm:spPr/>
      <dgm:t>
        <a:bodyPr/>
        <a:lstStyle/>
        <a:p>
          <a:pPr rtl="1"/>
          <a:endParaRPr lang="ar-SA"/>
        </a:p>
      </dgm:t>
    </dgm:pt>
    <dgm:pt modelId="{73510676-8157-4B1C-B42A-BDDC8785C5CA}" type="pres">
      <dgm:prSet presAssocID="{2B96267E-02FE-4783-9F32-BA3BB7EA76DD}" presName="hierChild4" presStyleCnt="0"/>
      <dgm:spPr/>
    </dgm:pt>
    <dgm:pt modelId="{367D3406-01C5-480F-9D77-26ECB22A0DF0}" type="pres">
      <dgm:prSet presAssocID="{2B96267E-02FE-4783-9F32-BA3BB7EA76DD}" presName="hierChild5" presStyleCnt="0"/>
      <dgm:spPr/>
    </dgm:pt>
    <dgm:pt modelId="{B090DB8C-A9A5-4BDE-BAA1-D99ADBBA8C25}" type="pres">
      <dgm:prSet presAssocID="{48ECD69D-3902-4784-8EDE-F6BC6ECD672E}" presName="Name37" presStyleLbl="parChTrans1D2" presStyleIdx="1" presStyleCnt="4"/>
      <dgm:spPr/>
      <dgm:t>
        <a:bodyPr/>
        <a:lstStyle/>
        <a:p>
          <a:pPr rtl="1"/>
          <a:endParaRPr lang="ar-SA"/>
        </a:p>
      </dgm:t>
    </dgm:pt>
    <dgm:pt modelId="{5240C45C-0B17-47ED-AAF3-5DCFB120DFD0}" type="pres">
      <dgm:prSet presAssocID="{7D4D3AFE-9DF4-4B00-83EC-3D13C23D9110}" presName="hierRoot2" presStyleCnt="0">
        <dgm:presLayoutVars>
          <dgm:hierBranch val="init"/>
        </dgm:presLayoutVars>
      </dgm:prSet>
      <dgm:spPr/>
    </dgm:pt>
    <dgm:pt modelId="{18A8803B-5A8A-478D-B3D0-664DEA1B4144}" type="pres">
      <dgm:prSet presAssocID="{7D4D3AFE-9DF4-4B00-83EC-3D13C23D9110}" presName="rootComposite" presStyleCnt="0"/>
      <dgm:spPr/>
    </dgm:pt>
    <dgm:pt modelId="{172B25CF-A9B7-4922-911C-84DB28421290}" type="pres">
      <dgm:prSet presAssocID="{7D4D3AFE-9DF4-4B00-83EC-3D13C23D9110}" presName="rootText" presStyleLbl="node2" presStyleIdx="1" presStyleCnt="4" custLinFactNeighborX="729" custLinFactNeighborY="9743">
        <dgm:presLayoutVars>
          <dgm:chPref val="3"/>
        </dgm:presLayoutVars>
      </dgm:prSet>
      <dgm:spPr/>
      <dgm:t>
        <a:bodyPr/>
        <a:lstStyle/>
        <a:p>
          <a:pPr rtl="1"/>
          <a:endParaRPr lang="ar-SA"/>
        </a:p>
      </dgm:t>
    </dgm:pt>
    <dgm:pt modelId="{A145B24A-EC0D-4A8B-B1C8-EE97A40F8514}" type="pres">
      <dgm:prSet presAssocID="{7D4D3AFE-9DF4-4B00-83EC-3D13C23D9110}" presName="rootConnector" presStyleLbl="node2" presStyleIdx="1" presStyleCnt="4"/>
      <dgm:spPr/>
      <dgm:t>
        <a:bodyPr/>
        <a:lstStyle/>
        <a:p>
          <a:pPr rtl="1"/>
          <a:endParaRPr lang="ar-SA"/>
        </a:p>
      </dgm:t>
    </dgm:pt>
    <dgm:pt modelId="{E5A4D92C-F135-44AF-9734-1640F328B12D}" type="pres">
      <dgm:prSet presAssocID="{7D4D3AFE-9DF4-4B00-83EC-3D13C23D9110}" presName="hierChild4" presStyleCnt="0"/>
      <dgm:spPr/>
    </dgm:pt>
    <dgm:pt modelId="{DFDD889D-4DE4-4DEE-98FC-6F89548174B8}" type="pres">
      <dgm:prSet presAssocID="{7D4D3AFE-9DF4-4B00-83EC-3D13C23D9110}" presName="hierChild5" presStyleCnt="0"/>
      <dgm:spPr/>
    </dgm:pt>
    <dgm:pt modelId="{73F98693-2FC6-44CB-B4E9-DC2A3B40FE2F}" type="pres">
      <dgm:prSet presAssocID="{573DE505-6F3B-4B34-8100-EB6E498333F5}" presName="Name37" presStyleLbl="parChTrans1D2" presStyleIdx="2" presStyleCnt="4"/>
      <dgm:spPr/>
      <dgm:t>
        <a:bodyPr/>
        <a:lstStyle/>
        <a:p>
          <a:pPr rtl="1"/>
          <a:endParaRPr lang="ar-SA"/>
        </a:p>
      </dgm:t>
    </dgm:pt>
    <dgm:pt modelId="{50E39D1B-B29A-403F-BDDE-3717EBAC094F}" type="pres">
      <dgm:prSet presAssocID="{7E038D7F-D910-4002-9CA2-3ABAC5EEB3B2}" presName="hierRoot2" presStyleCnt="0">
        <dgm:presLayoutVars>
          <dgm:hierBranch val="init"/>
        </dgm:presLayoutVars>
      </dgm:prSet>
      <dgm:spPr/>
    </dgm:pt>
    <dgm:pt modelId="{B6346564-8872-4D1E-8A84-196477509103}" type="pres">
      <dgm:prSet presAssocID="{7E038D7F-D910-4002-9CA2-3ABAC5EEB3B2}" presName="rootComposite" presStyleCnt="0"/>
      <dgm:spPr/>
    </dgm:pt>
    <dgm:pt modelId="{2F4A0CF5-23A1-433B-8BDF-43FD504E1710}" type="pres">
      <dgm:prSet presAssocID="{7E038D7F-D910-4002-9CA2-3ABAC5EEB3B2}" presName="rootText" presStyleLbl="node2" presStyleIdx="2" presStyleCnt="4">
        <dgm:presLayoutVars>
          <dgm:chPref val="3"/>
        </dgm:presLayoutVars>
      </dgm:prSet>
      <dgm:spPr/>
      <dgm:t>
        <a:bodyPr/>
        <a:lstStyle/>
        <a:p>
          <a:pPr rtl="1"/>
          <a:endParaRPr lang="ar-SA"/>
        </a:p>
      </dgm:t>
    </dgm:pt>
    <dgm:pt modelId="{633310A6-BB51-4232-ABA5-21255AB0BEC8}" type="pres">
      <dgm:prSet presAssocID="{7E038D7F-D910-4002-9CA2-3ABAC5EEB3B2}" presName="rootConnector" presStyleLbl="node2" presStyleIdx="2" presStyleCnt="4"/>
      <dgm:spPr/>
      <dgm:t>
        <a:bodyPr/>
        <a:lstStyle/>
        <a:p>
          <a:pPr rtl="1"/>
          <a:endParaRPr lang="ar-SA"/>
        </a:p>
      </dgm:t>
    </dgm:pt>
    <dgm:pt modelId="{3C07691B-4E92-4B22-8248-7EA8850076CF}" type="pres">
      <dgm:prSet presAssocID="{7E038D7F-D910-4002-9CA2-3ABAC5EEB3B2}" presName="hierChild4" presStyleCnt="0"/>
      <dgm:spPr/>
    </dgm:pt>
    <dgm:pt modelId="{33FA7CB4-C8A1-4E61-9642-F8768B8CB389}" type="pres">
      <dgm:prSet presAssocID="{7E038D7F-D910-4002-9CA2-3ABAC5EEB3B2}" presName="hierChild5" presStyleCnt="0"/>
      <dgm:spPr/>
    </dgm:pt>
    <dgm:pt modelId="{731BC594-312B-455D-8973-C08E5DEC3A03}" type="pres">
      <dgm:prSet presAssocID="{DB3A3251-038C-4F73-81C7-8424C31B0615}" presName="Name37" presStyleLbl="parChTrans1D2" presStyleIdx="3" presStyleCnt="4"/>
      <dgm:spPr/>
      <dgm:t>
        <a:bodyPr/>
        <a:lstStyle/>
        <a:p>
          <a:pPr rtl="1"/>
          <a:endParaRPr lang="ar-SA"/>
        </a:p>
      </dgm:t>
    </dgm:pt>
    <dgm:pt modelId="{9D145436-CFE5-4B59-AA09-4A7C4A912BA5}" type="pres">
      <dgm:prSet presAssocID="{C188EE48-562D-48EB-8ED4-F06C86502F42}" presName="hierRoot2" presStyleCnt="0">
        <dgm:presLayoutVars>
          <dgm:hierBranch val="init"/>
        </dgm:presLayoutVars>
      </dgm:prSet>
      <dgm:spPr/>
    </dgm:pt>
    <dgm:pt modelId="{5EB01BE6-D69B-4233-B940-A64FB15F46BA}" type="pres">
      <dgm:prSet presAssocID="{C188EE48-562D-48EB-8ED4-F06C86502F42}" presName="rootComposite" presStyleCnt="0"/>
      <dgm:spPr/>
    </dgm:pt>
    <dgm:pt modelId="{2981B26B-E590-40B6-9AAC-A2075268EF83}" type="pres">
      <dgm:prSet presAssocID="{C188EE48-562D-48EB-8ED4-F06C86502F42}" presName="rootText" presStyleLbl="node2" presStyleIdx="3" presStyleCnt="4" custScaleX="113053">
        <dgm:presLayoutVars>
          <dgm:chPref val="3"/>
        </dgm:presLayoutVars>
      </dgm:prSet>
      <dgm:spPr/>
      <dgm:t>
        <a:bodyPr/>
        <a:lstStyle/>
        <a:p>
          <a:pPr rtl="1"/>
          <a:endParaRPr lang="ar-SA"/>
        </a:p>
      </dgm:t>
    </dgm:pt>
    <dgm:pt modelId="{9BD9525E-B7A1-4718-814E-61E2B2FF38FB}" type="pres">
      <dgm:prSet presAssocID="{C188EE48-562D-48EB-8ED4-F06C86502F42}" presName="rootConnector" presStyleLbl="node2" presStyleIdx="3" presStyleCnt="4"/>
      <dgm:spPr/>
      <dgm:t>
        <a:bodyPr/>
        <a:lstStyle/>
        <a:p>
          <a:pPr rtl="1"/>
          <a:endParaRPr lang="ar-SA"/>
        </a:p>
      </dgm:t>
    </dgm:pt>
    <dgm:pt modelId="{7C197432-5095-4354-8594-0D2DF6B924D2}" type="pres">
      <dgm:prSet presAssocID="{C188EE48-562D-48EB-8ED4-F06C86502F42}" presName="hierChild4" presStyleCnt="0"/>
      <dgm:spPr/>
    </dgm:pt>
    <dgm:pt modelId="{82B23882-45B9-4CBA-A39E-1CCCF0236B42}" type="pres">
      <dgm:prSet presAssocID="{C188EE48-562D-48EB-8ED4-F06C86502F42}" presName="hierChild5" presStyleCnt="0"/>
      <dgm:spPr/>
    </dgm:pt>
    <dgm:pt modelId="{65EAEB88-0374-469D-8A0F-882B5C087005}" type="pres">
      <dgm:prSet presAssocID="{20E22E73-CA53-4CB1-8A18-BD257A7B3F44}" presName="hierChild3" presStyleCnt="0"/>
      <dgm:spPr/>
    </dgm:pt>
  </dgm:ptLst>
  <dgm:cxnLst>
    <dgm:cxn modelId="{18EA7562-88D2-4923-9068-365F9512331D}" type="presOf" srcId="{2B96267E-02FE-4783-9F32-BA3BB7EA76DD}" destId="{1EC3EBB2-0796-43EA-8061-69816916729F}" srcOrd="0" destOrd="0" presId="urn:microsoft.com/office/officeart/2005/8/layout/orgChart1"/>
    <dgm:cxn modelId="{8C2C7712-983B-4D1B-8DCB-2E899718D512}" type="presOf" srcId="{2B96267E-02FE-4783-9F32-BA3BB7EA76DD}" destId="{3489A3D1-84D5-43E9-AD1D-1B5D966BF213}" srcOrd="1" destOrd="0" presId="urn:microsoft.com/office/officeart/2005/8/layout/orgChart1"/>
    <dgm:cxn modelId="{11873403-2EB4-4664-9CF9-09FE655D3EDE}" type="presOf" srcId="{573DE505-6F3B-4B34-8100-EB6E498333F5}" destId="{73F98693-2FC6-44CB-B4E9-DC2A3B40FE2F}" srcOrd="0" destOrd="0" presId="urn:microsoft.com/office/officeart/2005/8/layout/orgChart1"/>
    <dgm:cxn modelId="{4DCAD315-6FC6-45A2-B5BF-2B2D2C0C8E33}" type="presOf" srcId="{C188EE48-562D-48EB-8ED4-F06C86502F42}" destId="{9BD9525E-B7A1-4718-814E-61E2B2FF38FB}" srcOrd="1" destOrd="0" presId="urn:microsoft.com/office/officeart/2005/8/layout/orgChart1"/>
    <dgm:cxn modelId="{01F6B0ED-DEC5-47D1-BDBF-103F643CE71E}" type="presOf" srcId="{1647C0D5-0DF5-481C-BA6B-E21D447CC885}" destId="{C87A4A1D-3560-4E2E-B873-9DA81998647F}" srcOrd="0" destOrd="0" presId="urn:microsoft.com/office/officeart/2005/8/layout/orgChart1"/>
    <dgm:cxn modelId="{8A671708-274F-44D7-A006-2B049E47DD8B}" type="presOf" srcId="{7E038D7F-D910-4002-9CA2-3ABAC5EEB3B2}" destId="{633310A6-BB51-4232-ABA5-21255AB0BEC8}" srcOrd="1" destOrd="0" presId="urn:microsoft.com/office/officeart/2005/8/layout/orgChart1"/>
    <dgm:cxn modelId="{4C451BF2-3287-451A-B498-D5BC8A74ADF6}" type="presOf" srcId="{7D4D3AFE-9DF4-4B00-83EC-3D13C23D9110}" destId="{A145B24A-EC0D-4A8B-B1C8-EE97A40F8514}" srcOrd="1" destOrd="0" presId="urn:microsoft.com/office/officeart/2005/8/layout/orgChart1"/>
    <dgm:cxn modelId="{B5615ADA-6EF0-4DC1-A629-C4F140C1A747}" srcId="{20E22E73-CA53-4CB1-8A18-BD257A7B3F44}" destId="{7D4D3AFE-9DF4-4B00-83EC-3D13C23D9110}" srcOrd="1" destOrd="0" parTransId="{48ECD69D-3902-4784-8EDE-F6BC6ECD672E}" sibTransId="{11205894-EDE8-48E0-8B1D-D25B5F05C648}"/>
    <dgm:cxn modelId="{E0D256CC-8B58-441D-A4D5-F047A8B78368}" type="presOf" srcId="{48ECD69D-3902-4784-8EDE-F6BC6ECD672E}" destId="{B090DB8C-A9A5-4BDE-BAA1-D99ADBBA8C25}" srcOrd="0" destOrd="0" presId="urn:microsoft.com/office/officeart/2005/8/layout/orgChart1"/>
    <dgm:cxn modelId="{1565EB8E-27F9-4876-B495-AD4464796E3D}" type="presOf" srcId="{20E22E73-CA53-4CB1-8A18-BD257A7B3F44}" destId="{570E5B2C-8ECE-478B-9F84-3C9A44B8A772}" srcOrd="0" destOrd="0" presId="urn:microsoft.com/office/officeart/2005/8/layout/orgChart1"/>
    <dgm:cxn modelId="{00624E96-D919-4E60-8E86-381D0B8A968C}" type="presOf" srcId="{A5881BF0-0EF9-49C9-9597-502F70E3E6A8}" destId="{2D497DAC-257E-494E-A284-7BEB92FE46AD}" srcOrd="0" destOrd="0" presId="urn:microsoft.com/office/officeart/2005/8/layout/orgChart1"/>
    <dgm:cxn modelId="{408B1A4C-C501-48ED-A4BA-318FAF95143F}" srcId="{20E22E73-CA53-4CB1-8A18-BD257A7B3F44}" destId="{2B96267E-02FE-4783-9F32-BA3BB7EA76DD}" srcOrd="0" destOrd="0" parTransId="{1647C0D5-0DF5-481C-BA6B-E21D447CC885}" sibTransId="{DD938124-ADD1-4A10-A7FF-EAD9AB76B3C8}"/>
    <dgm:cxn modelId="{192E17EB-737C-46F5-B7A2-C9D37439A2BC}" srcId="{20E22E73-CA53-4CB1-8A18-BD257A7B3F44}" destId="{7E038D7F-D910-4002-9CA2-3ABAC5EEB3B2}" srcOrd="2" destOrd="0" parTransId="{573DE505-6F3B-4B34-8100-EB6E498333F5}" sibTransId="{B0D9ADC2-CF26-498E-AB7E-BB61D63462D0}"/>
    <dgm:cxn modelId="{CF64E50E-044C-4F47-B4D2-82F600230284}" srcId="{A5881BF0-0EF9-49C9-9597-502F70E3E6A8}" destId="{20E22E73-CA53-4CB1-8A18-BD257A7B3F44}" srcOrd="0" destOrd="0" parTransId="{261C2DCF-6A77-4BC9-8185-8A3032254798}" sibTransId="{3D414285-8617-4468-80F1-B69163A18F45}"/>
    <dgm:cxn modelId="{1554B84D-5B3A-459B-878E-8F7CDB02E0C2}" srcId="{20E22E73-CA53-4CB1-8A18-BD257A7B3F44}" destId="{C188EE48-562D-48EB-8ED4-F06C86502F42}" srcOrd="3" destOrd="0" parTransId="{DB3A3251-038C-4F73-81C7-8424C31B0615}" sibTransId="{D0FCED32-6B06-49B7-ACB4-07D3808811DD}"/>
    <dgm:cxn modelId="{3A13DC6E-9500-4862-B05D-B2A0254688BF}" type="presOf" srcId="{DB3A3251-038C-4F73-81C7-8424C31B0615}" destId="{731BC594-312B-455D-8973-C08E5DEC3A03}" srcOrd="0" destOrd="0" presId="urn:microsoft.com/office/officeart/2005/8/layout/orgChart1"/>
    <dgm:cxn modelId="{5C01F8BF-BE67-42C9-92D5-C21887613AD3}" type="presOf" srcId="{C188EE48-562D-48EB-8ED4-F06C86502F42}" destId="{2981B26B-E590-40B6-9AAC-A2075268EF83}" srcOrd="0" destOrd="0" presId="urn:microsoft.com/office/officeart/2005/8/layout/orgChart1"/>
    <dgm:cxn modelId="{6F1F4886-0165-4F27-B8B5-8535840DC1E3}" type="presOf" srcId="{20E22E73-CA53-4CB1-8A18-BD257A7B3F44}" destId="{082BE9D5-715D-45ED-8668-C587D0942CE5}" srcOrd="1" destOrd="0" presId="urn:microsoft.com/office/officeart/2005/8/layout/orgChart1"/>
    <dgm:cxn modelId="{5065BE0E-1D46-4584-A5DA-A09DAF2E0BFE}" type="presOf" srcId="{7D4D3AFE-9DF4-4B00-83EC-3D13C23D9110}" destId="{172B25CF-A9B7-4922-911C-84DB28421290}" srcOrd="0" destOrd="0" presId="urn:microsoft.com/office/officeart/2005/8/layout/orgChart1"/>
    <dgm:cxn modelId="{BFF357DA-C6F0-4895-B84A-7EE79090A51F}" type="presOf" srcId="{7E038D7F-D910-4002-9CA2-3ABAC5EEB3B2}" destId="{2F4A0CF5-23A1-433B-8BDF-43FD504E1710}" srcOrd="0" destOrd="0" presId="urn:microsoft.com/office/officeart/2005/8/layout/orgChart1"/>
    <dgm:cxn modelId="{A4B9B6A5-64FE-4C52-A637-910ABE81F39A}" type="presParOf" srcId="{2D497DAC-257E-494E-A284-7BEB92FE46AD}" destId="{78EC3119-41D4-4D27-A99B-18ACE2E0EC23}" srcOrd="0" destOrd="0" presId="urn:microsoft.com/office/officeart/2005/8/layout/orgChart1"/>
    <dgm:cxn modelId="{8C9C2347-BF28-47CA-B838-1561C6BFEBF6}" type="presParOf" srcId="{78EC3119-41D4-4D27-A99B-18ACE2E0EC23}" destId="{59DDE659-59D7-40BF-B581-99F537165D5E}" srcOrd="0" destOrd="0" presId="urn:microsoft.com/office/officeart/2005/8/layout/orgChart1"/>
    <dgm:cxn modelId="{D270E1EB-7674-4CD5-A4AD-98F478EC9E57}" type="presParOf" srcId="{59DDE659-59D7-40BF-B581-99F537165D5E}" destId="{570E5B2C-8ECE-478B-9F84-3C9A44B8A772}" srcOrd="0" destOrd="0" presId="urn:microsoft.com/office/officeart/2005/8/layout/orgChart1"/>
    <dgm:cxn modelId="{35B9390B-CCC7-4A91-B99E-FBAFB1FAEA25}" type="presParOf" srcId="{59DDE659-59D7-40BF-B581-99F537165D5E}" destId="{082BE9D5-715D-45ED-8668-C587D0942CE5}" srcOrd="1" destOrd="0" presId="urn:microsoft.com/office/officeart/2005/8/layout/orgChart1"/>
    <dgm:cxn modelId="{9ACAD1D5-D5F8-4F16-9D38-DA434645E310}" type="presParOf" srcId="{78EC3119-41D4-4D27-A99B-18ACE2E0EC23}" destId="{B69A3BFD-C2BB-40C0-98A0-025D2FEFE500}" srcOrd="1" destOrd="0" presId="urn:microsoft.com/office/officeart/2005/8/layout/orgChart1"/>
    <dgm:cxn modelId="{E0657FA8-4DCE-4694-A605-76A70AEA297F}" type="presParOf" srcId="{B69A3BFD-C2BB-40C0-98A0-025D2FEFE500}" destId="{C87A4A1D-3560-4E2E-B873-9DA81998647F}" srcOrd="0" destOrd="0" presId="urn:microsoft.com/office/officeart/2005/8/layout/orgChart1"/>
    <dgm:cxn modelId="{E8B53BA8-A01C-4FDA-B8CA-3BAEF6E63308}" type="presParOf" srcId="{B69A3BFD-C2BB-40C0-98A0-025D2FEFE500}" destId="{F121658A-B9ED-43C8-8554-C1EE8C5AB53F}" srcOrd="1" destOrd="0" presId="urn:microsoft.com/office/officeart/2005/8/layout/orgChart1"/>
    <dgm:cxn modelId="{63B14FAA-BFEB-4D33-89FC-0ECE151CF4B8}" type="presParOf" srcId="{F121658A-B9ED-43C8-8554-C1EE8C5AB53F}" destId="{1C91561C-FA04-4E39-BA70-E7868A89FEDB}" srcOrd="0" destOrd="0" presId="urn:microsoft.com/office/officeart/2005/8/layout/orgChart1"/>
    <dgm:cxn modelId="{2858304F-F6DC-4AD9-B841-7E06819C53AD}" type="presParOf" srcId="{1C91561C-FA04-4E39-BA70-E7868A89FEDB}" destId="{1EC3EBB2-0796-43EA-8061-69816916729F}" srcOrd="0" destOrd="0" presId="urn:microsoft.com/office/officeart/2005/8/layout/orgChart1"/>
    <dgm:cxn modelId="{A7B4171A-6993-4EA2-B26D-2D9E05C78E10}" type="presParOf" srcId="{1C91561C-FA04-4E39-BA70-E7868A89FEDB}" destId="{3489A3D1-84D5-43E9-AD1D-1B5D966BF213}" srcOrd="1" destOrd="0" presId="urn:microsoft.com/office/officeart/2005/8/layout/orgChart1"/>
    <dgm:cxn modelId="{E46FEC31-9EE8-45E4-BEB4-FF73B13F47D3}" type="presParOf" srcId="{F121658A-B9ED-43C8-8554-C1EE8C5AB53F}" destId="{73510676-8157-4B1C-B42A-BDDC8785C5CA}" srcOrd="1" destOrd="0" presId="urn:microsoft.com/office/officeart/2005/8/layout/orgChart1"/>
    <dgm:cxn modelId="{75D02B91-E816-4042-96A7-D59AFC17B481}" type="presParOf" srcId="{F121658A-B9ED-43C8-8554-C1EE8C5AB53F}" destId="{367D3406-01C5-480F-9D77-26ECB22A0DF0}" srcOrd="2" destOrd="0" presId="urn:microsoft.com/office/officeart/2005/8/layout/orgChart1"/>
    <dgm:cxn modelId="{2E4C0DAE-CB19-4747-AB5C-6CE444D0DE26}" type="presParOf" srcId="{B69A3BFD-C2BB-40C0-98A0-025D2FEFE500}" destId="{B090DB8C-A9A5-4BDE-BAA1-D99ADBBA8C25}" srcOrd="2" destOrd="0" presId="urn:microsoft.com/office/officeart/2005/8/layout/orgChart1"/>
    <dgm:cxn modelId="{81A8C7E9-BBDB-49D8-9E72-FCB172784B87}" type="presParOf" srcId="{B69A3BFD-C2BB-40C0-98A0-025D2FEFE500}" destId="{5240C45C-0B17-47ED-AAF3-5DCFB120DFD0}" srcOrd="3" destOrd="0" presId="urn:microsoft.com/office/officeart/2005/8/layout/orgChart1"/>
    <dgm:cxn modelId="{4FCEF7A8-5E23-49ED-9F0F-BCA352DBA394}" type="presParOf" srcId="{5240C45C-0B17-47ED-AAF3-5DCFB120DFD0}" destId="{18A8803B-5A8A-478D-B3D0-664DEA1B4144}" srcOrd="0" destOrd="0" presId="urn:microsoft.com/office/officeart/2005/8/layout/orgChart1"/>
    <dgm:cxn modelId="{3D0DDFAA-B8C1-4C5B-87FF-CE71DA7F23BD}" type="presParOf" srcId="{18A8803B-5A8A-478D-B3D0-664DEA1B4144}" destId="{172B25CF-A9B7-4922-911C-84DB28421290}" srcOrd="0" destOrd="0" presId="urn:microsoft.com/office/officeart/2005/8/layout/orgChart1"/>
    <dgm:cxn modelId="{5A44F824-2772-4D30-9529-5F51C416D29A}" type="presParOf" srcId="{18A8803B-5A8A-478D-B3D0-664DEA1B4144}" destId="{A145B24A-EC0D-4A8B-B1C8-EE97A40F8514}" srcOrd="1" destOrd="0" presId="urn:microsoft.com/office/officeart/2005/8/layout/orgChart1"/>
    <dgm:cxn modelId="{A75453F4-94E6-4A9C-A09D-727FF7789817}" type="presParOf" srcId="{5240C45C-0B17-47ED-AAF3-5DCFB120DFD0}" destId="{E5A4D92C-F135-44AF-9734-1640F328B12D}" srcOrd="1" destOrd="0" presId="urn:microsoft.com/office/officeart/2005/8/layout/orgChart1"/>
    <dgm:cxn modelId="{CECB9D8C-9B18-415D-AC10-404019D29F24}" type="presParOf" srcId="{5240C45C-0B17-47ED-AAF3-5DCFB120DFD0}" destId="{DFDD889D-4DE4-4DEE-98FC-6F89548174B8}" srcOrd="2" destOrd="0" presId="urn:microsoft.com/office/officeart/2005/8/layout/orgChart1"/>
    <dgm:cxn modelId="{C2A702C0-31C4-48B9-B304-7A6B4BA99667}" type="presParOf" srcId="{B69A3BFD-C2BB-40C0-98A0-025D2FEFE500}" destId="{73F98693-2FC6-44CB-B4E9-DC2A3B40FE2F}" srcOrd="4" destOrd="0" presId="urn:microsoft.com/office/officeart/2005/8/layout/orgChart1"/>
    <dgm:cxn modelId="{E7683403-7420-4F26-8F34-CED8D47D0BFF}" type="presParOf" srcId="{B69A3BFD-C2BB-40C0-98A0-025D2FEFE500}" destId="{50E39D1B-B29A-403F-BDDE-3717EBAC094F}" srcOrd="5" destOrd="0" presId="urn:microsoft.com/office/officeart/2005/8/layout/orgChart1"/>
    <dgm:cxn modelId="{E9DD6A91-64F1-48D5-8E9E-954B0FB6AB9B}" type="presParOf" srcId="{50E39D1B-B29A-403F-BDDE-3717EBAC094F}" destId="{B6346564-8872-4D1E-8A84-196477509103}" srcOrd="0" destOrd="0" presId="urn:microsoft.com/office/officeart/2005/8/layout/orgChart1"/>
    <dgm:cxn modelId="{BC5AE084-7C37-4500-B009-F7E0D33F2E91}" type="presParOf" srcId="{B6346564-8872-4D1E-8A84-196477509103}" destId="{2F4A0CF5-23A1-433B-8BDF-43FD504E1710}" srcOrd="0" destOrd="0" presId="urn:microsoft.com/office/officeart/2005/8/layout/orgChart1"/>
    <dgm:cxn modelId="{F2893CFF-0A30-42B5-988D-AC73F62B7A33}" type="presParOf" srcId="{B6346564-8872-4D1E-8A84-196477509103}" destId="{633310A6-BB51-4232-ABA5-21255AB0BEC8}" srcOrd="1" destOrd="0" presId="urn:microsoft.com/office/officeart/2005/8/layout/orgChart1"/>
    <dgm:cxn modelId="{5DB8F8E7-5ABC-45E0-96A2-892B4AD14BCD}" type="presParOf" srcId="{50E39D1B-B29A-403F-BDDE-3717EBAC094F}" destId="{3C07691B-4E92-4B22-8248-7EA8850076CF}" srcOrd="1" destOrd="0" presId="urn:microsoft.com/office/officeart/2005/8/layout/orgChart1"/>
    <dgm:cxn modelId="{3002E0A7-98DE-4AA2-8284-D4F0F7492F3B}" type="presParOf" srcId="{50E39D1B-B29A-403F-BDDE-3717EBAC094F}" destId="{33FA7CB4-C8A1-4E61-9642-F8768B8CB389}" srcOrd="2" destOrd="0" presId="urn:microsoft.com/office/officeart/2005/8/layout/orgChart1"/>
    <dgm:cxn modelId="{C628D97B-2F02-494A-906B-B414E310AF3B}" type="presParOf" srcId="{B69A3BFD-C2BB-40C0-98A0-025D2FEFE500}" destId="{731BC594-312B-455D-8973-C08E5DEC3A03}" srcOrd="6" destOrd="0" presId="urn:microsoft.com/office/officeart/2005/8/layout/orgChart1"/>
    <dgm:cxn modelId="{F31C6947-20ED-4FF7-90A6-F8351FFC3AE4}" type="presParOf" srcId="{B69A3BFD-C2BB-40C0-98A0-025D2FEFE500}" destId="{9D145436-CFE5-4B59-AA09-4A7C4A912BA5}" srcOrd="7" destOrd="0" presId="urn:microsoft.com/office/officeart/2005/8/layout/orgChart1"/>
    <dgm:cxn modelId="{B1B3DEE9-795A-4D25-8B04-BB56B3707805}" type="presParOf" srcId="{9D145436-CFE5-4B59-AA09-4A7C4A912BA5}" destId="{5EB01BE6-D69B-4233-B940-A64FB15F46BA}" srcOrd="0" destOrd="0" presId="urn:microsoft.com/office/officeart/2005/8/layout/orgChart1"/>
    <dgm:cxn modelId="{3D3089CF-5F1D-48BF-B174-0AB554198EBD}" type="presParOf" srcId="{5EB01BE6-D69B-4233-B940-A64FB15F46BA}" destId="{2981B26B-E590-40B6-9AAC-A2075268EF83}" srcOrd="0" destOrd="0" presId="urn:microsoft.com/office/officeart/2005/8/layout/orgChart1"/>
    <dgm:cxn modelId="{DAE6A5E7-A8AF-4490-8A00-9B96717B33B4}" type="presParOf" srcId="{5EB01BE6-D69B-4233-B940-A64FB15F46BA}" destId="{9BD9525E-B7A1-4718-814E-61E2B2FF38FB}" srcOrd="1" destOrd="0" presId="urn:microsoft.com/office/officeart/2005/8/layout/orgChart1"/>
    <dgm:cxn modelId="{24220BAC-F54C-4F28-8065-F55F0ACC4C82}" type="presParOf" srcId="{9D145436-CFE5-4B59-AA09-4A7C4A912BA5}" destId="{7C197432-5095-4354-8594-0D2DF6B924D2}" srcOrd="1" destOrd="0" presId="urn:microsoft.com/office/officeart/2005/8/layout/orgChart1"/>
    <dgm:cxn modelId="{0F9BF0D9-0BEF-4E7E-8974-1715BBF3D74F}" type="presParOf" srcId="{9D145436-CFE5-4B59-AA09-4A7C4A912BA5}" destId="{82B23882-45B9-4CBA-A39E-1CCCF0236B42}" srcOrd="2" destOrd="0" presId="urn:microsoft.com/office/officeart/2005/8/layout/orgChart1"/>
    <dgm:cxn modelId="{A5C67DBA-1520-41B7-94D5-C38E60D98613}" type="presParOf" srcId="{78EC3119-41D4-4D27-A99B-18ACE2E0EC23}" destId="{65EAEB88-0374-469D-8A0F-882B5C08700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881BF0-0EF9-49C9-9597-502F70E3E6A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20E22E73-CA53-4CB1-8A18-BD257A7B3F44}">
      <dgm:prSet phldrT="[نص]">
        <dgm:style>
          <a:lnRef idx="1">
            <a:schemeClr val="accent2"/>
          </a:lnRef>
          <a:fillRef idx="2">
            <a:schemeClr val="accent2"/>
          </a:fillRef>
          <a:effectRef idx="1">
            <a:schemeClr val="accent2"/>
          </a:effectRef>
          <a:fontRef idx="minor">
            <a:schemeClr val="dk1"/>
          </a:fontRef>
        </dgm:style>
      </dgm:prSet>
      <dgm:spPr/>
      <dgm:t>
        <a:bodyPr/>
        <a:lstStyle/>
        <a:p>
          <a:pPr rtl="1"/>
          <a:endParaRPr lang="ar-SA" dirty="0"/>
        </a:p>
      </dgm:t>
    </dgm:pt>
    <dgm:pt modelId="{3D414285-8617-4468-80F1-B69163A18F45}" type="sibTrans" cxnId="{CF64E50E-044C-4F47-B4D2-82F600230284}">
      <dgm:prSet/>
      <dgm:spPr/>
      <dgm:t>
        <a:bodyPr/>
        <a:lstStyle/>
        <a:p>
          <a:pPr rtl="1"/>
          <a:endParaRPr lang="ar-SA"/>
        </a:p>
      </dgm:t>
    </dgm:pt>
    <dgm:pt modelId="{261C2DCF-6A77-4BC9-8185-8A3032254798}" type="parTrans" cxnId="{CF64E50E-044C-4F47-B4D2-82F600230284}">
      <dgm:prSet/>
      <dgm:spPr/>
      <dgm:t>
        <a:bodyPr/>
        <a:lstStyle/>
        <a:p>
          <a:pPr rtl="1"/>
          <a:endParaRPr lang="ar-SA"/>
        </a:p>
      </dgm:t>
    </dgm:pt>
    <dgm:pt modelId="{7D4D3AFE-9DF4-4B00-83EC-3D13C23D9110}">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التدريب</a:t>
          </a:r>
          <a:endParaRPr lang="ar-SA" dirty="0"/>
        </a:p>
      </dgm:t>
    </dgm:pt>
    <dgm:pt modelId="{11205894-EDE8-48E0-8B1D-D25B5F05C648}" type="sibTrans" cxnId="{B5615ADA-6EF0-4DC1-A629-C4F140C1A747}">
      <dgm:prSet/>
      <dgm:spPr/>
      <dgm:t>
        <a:bodyPr/>
        <a:lstStyle/>
        <a:p>
          <a:pPr rtl="1"/>
          <a:endParaRPr lang="ar-SA"/>
        </a:p>
      </dgm:t>
    </dgm:pt>
    <dgm:pt modelId="{48ECD69D-3902-4784-8EDE-F6BC6ECD672E}" type="parTrans" cxnId="{B5615ADA-6EF0-4DC1-A629-C4F140C1A747}">
      <dgm:prSet/>
      <dgm:spPr/>
      <dgm:t>
        <a:bodyPr/>
        <a:lstStyle/>
        <a:p>
          <a:pPr rtl="1"/>
          <a:endParaRPr lang="ar-SA"/>
        </a:p>
      </dgm:t>
    </dgm:pt>
    <dgm:pt modelId="{2B96267E-02FE-4783-9F32-BA3BB7EA76DD}">
      <dgm:prSet phldrT="[نص]">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  الانفعالات</a:t>
          </a:r>
          <a:endParaRPr lang="ar-SA" dirty="0"/>
        </a:p>
      </dgm:t>
    </dgm:pt>
    <dgm:pt modelId="{DD938124-ADD1-4A10-A7FF-EAD9AB76B3C8}" type="sibTrans" cxnId="{408B1A4C-C501-48ED-A4BA-318FAF95143F}">
      <dgm:prSet/>
      <dgm:spPr/>
      <dgm:t>
        <a:bodyPr/>
        <a:lstStyle/>
        <a:p>
          <a:pPr rtl="1"/>
          <a:endParaRPr lang="ar-SA"/>
        </a:p>
      </dgm:t>
    </dgm:pt>
    <dgm:pt modelId="{1647C0D5-0DF5-481C-BA6B-E21D447CC885}" type="parTrans" cxnId="{408B1A4C-C501-48ED-A4BA-318FAF95143F}">
      <dgm:prSet/>
      <dgm:spPr/>
      <dgm:t>
        <a:bodyPr/>
        <a:lstStyle/>
        <a:p>
          <a:pPr rtl="1"/>
          <a:endParaRPr lang="ar-SA"/>
        </a:p>
      </dgm:t>
    </dgm:pt>
    <dgm:pt modelId="{C188EE48-562D-48EB-8ED4-F06C86502F42}">
      <dgm:prSet>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الممارسة   </a:t>
          </a:r>
          <a:endParaRPr lang="ar-SA" dirty="0"/>
        </a:p>
      </dgm:t>
    </dgm:pt>
    <dgm:pt modelId="{DB3A3251-038C-4F73-81C7-8424C31B0615}" type="parTrans" cxnId="{1554B84D-5B3A-459B-878E-8F7CDB02E0C2}">
      <dgm:prSet/>
      <dgm:spPr/>
      <dgm:t>
        <a:bodyPr/>
        <a:lstStyle/>
        <a:p>
          <a:pPr rtl="1"/>
          <a:endParaRPr lang="ar-SA"/>
        </a:p>
      </dgm:t>
    </dgm:pt>
    <dgm:pt modelId="{D0FCED32-6B06-49B7-ACB4-07D3808811DD}" type="sibTrans" cxnId="{1554B84D-5B3A-459B-878E-8F7CDB02E0C2}">
      <dgm:prSet/>
      <dgm:spPr/>
      <dgm:t>
        <a:bodyPr/>
        <a:lstStyle/>
        <a:p>
          <a:pPr rtl="1"/>
          <a:endParaRPr lang="ar-SA"/>
        </a:p>
      </dgm:t>
    </dgm:pt>
    <dgm:pt modelId="{7E038D7F-D910-4002-9CA2-3ABAC5EEB3B2}">
      <dgm:prSet phldrT="[نص]">
        <dgm:style>
          <a:lnRef idx="1">
            <a:schemeClr val="accent2"/>
          </a:lnRef>
          <a:fillRef idx="2">
            <a:schemeClr val="accent2"/>
          </a:fillRef>
          <a:effectRef idx="1">
            <a:schemeClr val="accent2"/>
          </a:effectRef>
          <a:fontRef idx="minor">
            <a:schemeClr val="dk1"/>
          </a:fontRef>
        </dgm:style>
      </dgm:prSet>
      <dgm:spPr/>
      <dgm:t>
        <a:bodyPr/>
        <a:lstStyle/>
        <a:p>
          <a:pPr algn="r" rtl="1"/>
          <a:r>
            <a:rPr lang="ar-SA" dirty="0" smtClean="0"/>
            <a:t> الخبرة</a:t>
          </a:r>
          <a:endParaRPr lang="ar-SA" dirty="0"/>
        </a:p>
      </dgm:t>
    </dgm:pt>
    <dgm:pt modelId="{B0D9ADC2-CF26-498E-AB7E-BB61D63462D0}" type="sibTrans" cxnId="{192E17EB-737C-46F5-B7A2-C9D37439A2BC}">
      <dgm:prSet/>
      <dgm:spPr/>
      <dgm:t>
        <a:bodyPr/>
        <a:lstStyle/>
        <a:p>
          <a:pPr rtl="1"/>
          <a:endParaRPr lang="ar-SA"/>
        </a:p>
      </dgm:t>
    </dgm:pt>
    <dgm:pt modelId="{573DE505-6F3B-4B34-8100-EB6E498333F5}" type="parTrans" cxnId="{192E17EB-737C-46F5-B7A2-C9D37439A2BC}">
      <dgm:prSet/>
      <dgm:spPr/>
      <dgm:t>
        <a:bodyPr/>
        <a:lstStyle/>
        <a:p>
          <a:pPr rtl="1"/>
          <a:endParaRPr lang="ar-SA"/>
        </a:p>
      </dgm:t>
    </dgm:pt>
    <dgm:pt modelId="{2D497DAC-257E-494E-A284-7BEB92FE46AD}" type="pres">
      <dgm:prSet presAssocID="{A5881BF0-0EF9-49C9-9597-502F70E3E6A8}" presName="hierChild1" presStyleCnt="0">
        <dgm:presLayoutVars>
          <dgm:orgChart val="1"/>
          <dgm:chPref val="1"/>
          <dgm:dir/>
          <dgm:animOne val="branch"/>
          <dgm:animLvl val="lvl"/>
          <dgm:resizeHandles/>
        </dgm:presLayoutVars>
      </dgm:prSet>
      <dgm:spPr/>
      <dgm:t>
        <a:bodyPr/>
        <a:lstStyle/>
        <a:p>
          <a:pPr rtl="1"/>
          <a:endParaRPr lang="ar-SA"/>
        </a:p>
      </dgm:t>
    </dgm:pt>
    <dgm:pt modelId="{78EC3119-41D4-4D27-A99B-18ACE2E0EC23}" type="pres">
      <dgm:prSet presAssocID="{20E22E73-CA53-4CB1-8A18-BD257A7B3F44}" presName="hierRoot1" presStyleCnt="0">
        <dgm:presLayoutVars>
          <dgm:hierBranch val="init"/>
        </dgm:presLayoutVars>
      </dgm:prSet>
      <dgm:spPr/>
    </dgm:pt>
    <dgm:pt modelId="{59DDE659-59D7-40BF-B581-99F537165D5E}" type="pres">
      <dgm:prSet presAssocID="{20E22E73-CA53-4CB1-8A18-BD257A7B3F44}" presName="rootComposite1" presStyleCnt="0"/>
      <dgm:spPr/>
    </dgm:pt>
    <dgm:pt modelId="{570E5B2C-8ECE-478B-9F84-3C9A44B8A772}" type="pres">
      <dgm:prSet presAssocID="{20E22E73-CA53-4CB1-8A18-BD257A7B3F44}" presName="rootText1" presStyleLbl="node0" presStyleIdx="0" presStyleCnt="1" custScaleX="222920" custLinFactNeighborX="10968" custLinFactNeighborY="-48337">
        <dgm:presLayoutVars>
          <dgm:chPref val="3"/>
        </dgm:presLayoutVars>
      </dgm:prSet>
      <dgm:spPr/>
      <dgm:t>
        <a:bodyPr/>
        <a:lstStyle/>
        <a:p>
          <a:pPr rtl="1"/>
          <a:endParaRPr lang="ar-SA"/>
        </a:p>
      </dgm:t>
    </dgm:pt>
    <dgm:pt modelId="{082BE9D5-715D-45ED-8668-C587D0942CE5}" type="pres">
      <dgm:prSet presAssocID="{20E22E73-CA53-4CB1-8A18-BD257A7B3F44}" presName="rootConnector1" presStyleLbl="node1" presStyleIdx="0" presStyleCnt="0"/>
      <dgm:spPr/>
      <dgm:t>
        <a:bodyPr/>
        <a:lstStyle/>
        <a:p>
          <a:pPr rtl="1"/>
          <a:endParaRPr lang="ar-SA"/>
        </a:p>
      </dgm:t>
    </dgm:pt>
    <dgm:pt modelId="{B69A3BFD-C2BB-40C0-98A0-025D2FEFE500}" type="pres">
      <dgm:prSet presAssocID="{20E22E73-CA53-4CB1-8A18-BD257A7B3F44}" presName="hierChild2" presStyleCnt="0"/>
      <dgm:spPr/>
    </dgm:pt>
    <dgm:pt modelId="{C87A4A1D-3560-4E2E-B873-9DA81998647F}" type="pres">
      <dgm:prSet presAssocID="{1647C0D5-0DF5-481C-BA6B-E21D447CC885}" presName="Name37" presStyleLbl="parChTrans1D2" presStyleIdx="0" presStyleCnt="4"/>
      <dgm:spPr/>
      <dgm:t>
        <a:bodyPr/>
        <a:lstStyle/>
        <a:p>
          <a:pPr rtl="1"/>
          <a:endParaRPr lang="ar-SA"/>
        </a:p>
      </dgm:t>
    </dgm:pt>
    <dgm:pt modelId="{F121658A-B9ED-43C8-8554-C1EE8C5AB53F}" type="pres">
      <dgm:prSet presAssocID="{2B96267E-02FE-4783-9F32-BA3BB7EA76DD}" presName="hierRoot2" presStyleCnt="0">
        <dgm:presLayoutVars>
          <dgm:hierBranch val="init"/>
        </dgm:presLayoutVars>
      </dgm:prSet>
      <dgm:spPr/>
    </dgm:pt>
    <dgm:pt modelId="{1C91561C-FA04-4E39-BA70-E7868A89FEDB}" type="pres">
      <dgm:prSet presAssocID="{2B96267E-02FE-4783-9F32-BA3BB7EA76DD}" presName="rootComposite" presStyleCnt="0"/>
      <dgm:spPr/>
    </dgm:pt>
    <dgm:pt modelId="{1EC3EBB2-0796-43EA-8061-69816916729F}" type="pres">
      <dgm:prSet presAssocID="{2B96267E-02FE-4783-9F32-BA3BB7EA76DD}" presName="rootText" presStyleLbl="node2" presStyleIdx="0" presStyleCnt="4">
        <dgm:presLayoutVars>
          <dgm:chPref val="3"/>
        </dgm:presLayoutVars>
      </dgm:prSet>
      <dgm:spPr/>
      <dgm:t>
        <a:bodyPr/>
        <a:lstStyle/>
        <a:p>
          <a:pPr rtl="1"/>
          <a:endParaRPr lang="ar-SA"/>
        </a:p>
      </dgm:t>
    </dgm:pt>
    <dgm:pt modelId="{3489A3D1-84D5-43E9-AD1D-1B5D966BF213}" type="pres">
      <dgm:prSet presAssocID="{2B96267E-02FE-4783-9F32-BA3BB7EA76DD}" presName="rootConnector" presStyleLbl="node2" presStyleIdx="0" presStyleCnt="4"/>
      <dgm:spPr/>
      <dgm:t>
        <a:bodyPr/>
        <a:lstStyle/>
        <a:p>
          <a:pPr rtl="1"/>
          <a:endParaRPr lang="ar-SA"/>
        </a:p>
      </dgm:t>
    </dgm:pt>
    <dgm:pt modelId="{73510676-8157-4B1C-B42A-BDDC8785C5CA}" type="pres">
      <dgm:prSet presAssocID="{2B96267E-02FE-4783-9F32-BA3BB7EA76DD}" presName="hierChild4" presStyleCnt="0"/>
      <dgm:spPr/>
    </dgm:pt>
    <dgm:pt modelId="{367D3406-01C5-480F-9D77-26ECB22A0DF0}" type="pres">
      <dgm:prSet presAssocID="{2B96267E-02FE-4783-9F32-BA3BB7EA76DD}" presName="hierChild5" presStyleCnt="0"/>
      <dgm:spPr/>
    </dgm:pt>
    <dgm:pt modelId="{B090DB8C-A9A5-4BDE-BAA1-D99ADBBA8C25}" type="pres">
      <dgm:prSet presAssocID="{48ECD69D-3902-4784-8EDE-F6BC6ECD672E}" presName="Name37" presStyleLbl="parChTrans1D2" presStyleIdx="1" presStyleCnt="4"/>
      <dgm:spPr/>
      <dgm:t>
        <a:bodyPr/>
        <a:lstStyle/>
        <a:p>
          <a:pPr rtl="1"/>
          <a:endParaRPr lang="ar-SA"/>
        </a:p>
      </dgm:t>
    </dgm:pt>
    <dgm:pt modelId="{5240C45C-0B17-47ED-AAF3-5DCFB120DFD0}" type="pres">
      <dgm:prSet presAssocID="{7D4D3AFE-9DF4-4B00-83EC-3D13C23D9110}" presName="hierRoot2" presStyleCnt="0">
        <dgm:presLayoutVars>
          <dgm:hierBranch val="init"/>
        </dgm:presLayoutVars>
      </dgm:prSet>
      <dgm:spPr/>
    </dgm:pt>
    <dgm:pt modelId="{18A8803B-5A8A-478D-B3D0-664DEA1B4144}" type="pres">
      <dgm:prSet presAssocID="{7D4D3AFE-9DF4-4B00-83EC-3D13C23D9110}" presName="rootComposite" presStyleCnt="0"/>
      <dgm:spPr/>
    </dgm:pt>
    <dgm:pt modelId="{172B25CF-A9B7-4922-911C-84DB28421290}" type="pres">
      <dgm:prSet presAssocID="{7D4D3AFE-9DF4-4B00-83EC-3D13C23D9110}" presName="rootText" presStyleLbl="node2" presStyleIdx="1" presStyleCnt="4">
        <dgm:presLayoutVars>
          <dgm:chPref val="3"/>
        </dgm:presLayoutVars>
      </dgm:prSet>
      <dgm:spPr/>
      <dgm:t>
        <a:bodyPr/>
        <a:lstStyle/>
        <a:p>
          <a:pPr rtl="1"/>
          <a:endParaRPr lang="ar-SA"/>
        </a:p>
      </dgm:t>
    </dgm:pt>
    <dgm:pt modelId="{A145B24A-EC0D-4A8B-B1C8-EE97A40F8514}" type="pres">
      <dgm:prSet presAssocID="{7D4D3AFE-9DF4-4B00-83EC-3D13C23D9110}" presName="rootConnector" presStyleLbl="node2" presStyleIdx="1" presStyleCnt="4"/>
      <dgm:spPr/>
      <dgm:t>
        <a:bodyPr/>
        <a:lstStyle/>
        <a:p>
          <a:pPr rtl="1"/>
          <a:endParaRPr lang="ar-SA"/>
        </a:p>
      </dgm:t>
    </dgm:pt>
    <dgm:pt modelId="{E5A4D92C-F135-44AF-9734-1640F328B12D}" type="pres">
      <dgm:prSet presAssocID="{7D4D3AFE-9DF4-4B00-83EC-3D13C23D9110}" presName="hierChild4" presStyleCnt="0"/>
      <dgm:spPr/>
    </dgm:pt>
    <dgm:pt modelId="{DFDD889D-4DE4-4DEE-98FC-6F89548174B8}" type="pres">
      <dgm:prSet presAssocID="{7D4D3AFE-9DF4-4B00-83EC-3D13C23D9110}" presName="hierChild5" presStyleCnt="0"/>
      <dgm:spPr/>
    </dgm:pt>
    <dgm:pt modelId="{73F98693-2FC6-44CB-B4E9-DC2A3B40FE2F}" type="pres">
      <dgm:prSet presAssocID="{573DE505-6F3B-4B34-8100-EB6E498333F5}" presName="Name37" presStyleLbl="parChTrans1D2" presStyleIdx="2" presStyleCnt="4"/>
      <dgm:spPr/>
      <dgm:t>
        <a:bodyPr/>
        <a:lstStyle/>
        <a:p>
          <a:pPr rtl="1"/>
          <a:endParaRPr lang="ar-SA"/>
        </a:p>
      </dgm:t>
    </dgm:pt>
    <dgm:pt modelId="{50E39D1B-B29A-403F-BDDE-3717EBAC094F}" type="pres">
      <dgm:prSet presAssocID="{7E038D7F-D910-4002-9CA2-3ABAC5EEB3B2}" presName="hierRoot2" presStyleCnt="0">
        <dgm:presLayoutVars>
          <dgm:hierBranch val="init"/>
        </dgm:presLayoutVars>
      </dgm:prSet>
      <dgm:spPr/>
    </dgm:pt>
    <dgm:pt modelId="{B6346564-8872-4D1E-8A84-196477509103}" type="pres">
      <dgm:prSet presAssocID="{7E038D7F-D910-4002-9CA2-3ABAC5EEB3B2}" presName="rootComposite" presStyleCnt="0"/>
      <dgm:spPr/>
    </dgm:pt>
    <dgm:pt modelId="{2F4A0CF5-23A1-433B-8BDF-43FD504E1710}" type="pres">
      <dgm:prSet presAssocID="{7E038D7F-D910-4002-9CA2-3ABAC5EEB3B2}" presName="rootText" presStyleLbl="node2" presStyleIdx="2" presStyleCnt="4">
        <dgm:presLayoutVars>
          <dgm:chPref val="3"/>
        </dgm:presLayoutVars>
      </dgm:prSet>
      <dgm:spPr/>
      <dgm:t>
        <a:bodyPr/>
        <a:lstStyle/>
        <a:p>
          <a:pPr rtl="1"/>
          <a:endParaRPr lang="ar-SA"/>
        </a:p>
      </dgm:t>
    </dgm:pt>
    <dgm:pt modelId="{633310A6-BB51-4232-ABA5-21255AB0BEC8}" type="pres">
      <dgm:prSet presAssocID="{7E038D7F-D910-4002-9CA2-3ABAC5EEB3B2}" presName="rootConnector" presStyleLbl="node2" presStyleIdx="2" presStyleCnt="4"/>
      <dgm:spPr/>
      <dgm:t>
        <a:bodyPr/>
        <a:lstStyle/>
        <a:p>
          <a:pPr rtl="1"/>
          <a:endParaRPr lang="ar-SA"/>
        </a:p>
      </dgm:t>
    </dgm:pt>
    <dgm:pt modelId="{3C07691B-4E92-4B22-8248-7EA8850076CF}" type="pres">
      <dgm:prSet presAssocID="{7E038D7F-D910-4002-9CA2-3ABAC5EEB3B2}" presName="hierChild4" presStyleCnt="0"/>
      <dgm:spPr/>
    </dgm:pt>
    <dgm:pt modelId="{33FA7CB4-C8A1-4E61-9642-F8768B8CB389}" type="pres">
      <dgm:prSet presAssocID="{7E038D7F-D910-4002-9CA2-3ABAC5EEB3B2}" presName="hierChild5" presStyleCnt="0"/>
      <dgm:spPr/>
    </dgm:pt>
    <dgm:pt modelId="{731BC594-312B-455D-8973-C08E5DEC3A03}" type="pres">
      <dgm:prSet presAssocID="{DB3A3251-038C-4F73-81C7-8424C31B0615}" presName="Name37" presStyleLbl="parChTrans1D2" presStyleIdx="3" presStyleCnt="4"/>
      <dgm:spPr/>
      <dgm:t>
        <a:bodyPr/>
        <a:lstStyle/>
        <a:p>
          <a:pPr rtl="1"/>
          <a:endParaRPr lang="ar-SA"/>
        </a:p>
      </dgm:t>
    </dgm:pt>
    <dgm:pt modelId="{9D145436-CFE5-4B59-AA09-4A7C4A912BA5}" type="pres">
      <dgm:prSet presAssocID="{C188EE48-562D-48EB-8ED4-F06C86502F42}" presName="hierRoot2" presStyleCnt="0">
        <dgm:presLayoutVars>
          <dgm:hierBranch val="init"/>
        </dgm:presLayoutVars>
      </dgm:prSet>
      <dgm:spPr/>
    </dgm:pt>
    <dgm:pt modelId="{5EB01BE6-D69B-4233-B940-A64FB15F46BA}" type="pres">
      <dgm:prSet presAssocID="{C188EE48-562D-48EB-8ED4-F06C86502F42}" presName="rootComposite" presStyleCnt="0"/>
      <dgm:spPr/>
    </dgm:pt>
    <dgm:pt modelId="{2981B26B-E590-40B6-9AAC-A2075268EF83}" type="pres">
      <dgm:prSet presAssocID="{C188EE48-562D-48EB-8ED4-F06C86502F42}" presName="rootText" presStyleLbl="node2" presStyleIdx="3" presStyleCnt="4">
        <dgm:presLayoutVars>
          <dgm:chPref val="3"/>
        </dgm:presLayoutVars>
      </dgm:prSet>
      <dgm:spPr/>
      <dgm:t>
        <a:bodyPr/>
        <a:lstStyle/>
        <a:p>
          <a:pPr rtl="1"/>
          <a:endParaRPr lang="ar-SA"/>
        </a:p>
      </dgm:t>
    </dgm:pt>
    <dgm:pt modelId="{9BD9525E-B7A1-4718-814E-61E2B2FF38FB}" type="pres">
      <dgm:prSet presAssocID="{C188EE48-562D-48EB-8ED4-F06C86502F42}" presName="rootConnector" presStyleLbl="node2" presStyleIdx="3" presStyleCnt="4"/>
      <dgm:spPr/>
      <dgm:t>
        <a:bodyPr/>
        <a:lstStyle/>
        <a:p>
          <a:pPr rtl="1"/>
          <a:endParaRPr lang="ar-SA"/>
        </a:p>
      </dgm:t>
    </dgm:pt>
    <dgm:pt modelId="{7C197432-5095-4354-8594-0D2DF6B924D2}" type="pres">
      <dgm:prSet presAssocID="{C188EE48-562D-48EB-8ED4-F06C86502F42}" presName="hierChild4" presStyleCnt="0"/>
      <dgm:spPr/>
    </dgm:pt>
    <dgm:pt modelId="{82B23882-45B9-4CBA-A39E-1CCCF0236B42}" type="pres">
      <dgm:prSet presAssocID="{C188EE48-562D-48EB-8ED4-F06C86502F42}" presName="hierChild5" presStyleCnt="0"/>
      <dgm:spPr/>
    </dgm:pt>
    <dgm:pt modelId="{65EAEB88-0374-469D-8A0F-882B5C087005}" type="pres">
      <dgm:prSet presAssocID="{20E22E73-CA53-4CB1-8A18-BD257A7B3F44}" presName="hierChild3" presStyleCnt="0"/>
      <dgm:spPr/>
    </dgm:pt>
  </dgm:ptLst>
  <dgm:cxnLst>
    <dgm:cxn modelId="{5063C598-939B-4E31-927F-9582066A2569}" type="presOf" srcId="{C188EE48-562D-48EB-8ED4-F06C86502F42}" destId="{9BD9525E-B7A1-4718-814E-61E2B2FF38FB}" srcOrd="1" destOrd="0" presId="urn:microsoft.com/office/officeart/2005/8/layout/orgChart1"/>
    <dgm:cxn modelId="{1098CD60-26C7-4DEE-8C1B-5488D3732CEE}" type="presOf" srcId="{1647C0D5-0DF5-481C-BA6B-E21D447CC885}" destId="{C87A4A1D-3560-4E2E-B873-9DA81998647F}" srcOrd="0" destOrd="0" presId="urn:microsoft.com/office/officeart/2005/8/layout/orgChart1"/>
    <dgm:cxn modelId="{BCC5A5F1-1AF3-43DD-8D36-5D1B0B2C3669}" type="presOf" srcId="{20E22E73-CA53-4CB1-8A18-BD257A7B3F44}" destId="{082BE9D5-715D-45ED-8668-C587D0942CE5}" srcOrd="1" destOrd="0" presId="urn:microsoft.com/office/officeart/2005/8/layout/orgChart1"/>
    <dgm:cxn modelId="{B5615ADA-6EF0-4DC1-A629-C4F140C1A747}" srcId="{20E22E73-CA53-4CB1-8A18-BD257A7B3F44}" destId="{7D4D3AFE-9DF4-4B00-83EC-3D13C23D9110}" srcOrd="1" destOrd="0" parTransId="{48ECD69D-3902-4784-8EDE-F6BC6ECD672E}" sibTransId="{11205894-EDE8-48E0-8B1D-D25B5F05C648}"/>
    <dgm:cxn modelId="{8996F1C3-FA37-4E09-B62B-871626410070}" type="presOf" srcId="{2B96267E-02FE-4783-9F32-BA3BB7EA76DD}" destId="{3489A3D1-84D5-43E9-AD1D-1B5D966BF213}" srcOrd="1" destOrd="0" presId="urn:microsoft.com/office/officeart/2005/8/layout/orgChart1"/>
    <dgm:cxn modelId="{B126F55D-A745-45C9-AB08-F9C647F22E0D}" type="presOf" srcId="{A5881BF0-0EF9-49C9-9597-502F70E3E6A8}" destId="{2D497DAC-257E-494E-A284-7BEB92FE46AD}" srcOrd="0" destOrd="0" presId="urn:microsoft.com/office/officeart/2005/8/layout/orgChart1"/>
    <dgm:cxn modelId="{9804D10E-E142-430A-A5C7-43D47FA36397}" type="presOf" srcId="{C188EE48-562D-48EB-8ED4-F06C86502F42}" destId="{2981B26B-E590-40B6-9AAC-A2075268EF83}" srcOrd="0" destOrd="0" presId="urn:microsoft.com/office/officeart/2005/8/layout/orgChart1"/>
    <dgm:cxn modelId="{408B1A4C-C501-48ED-A4BA-318FAF95143F}" srcId="{20E22E73-CA53-4CB1-8A18-BD257A7B3F44}" destId="{2B96267E-02FE-4783-9F32-BA3BB7EA76DD}" srcOrd="0" destOrd="0" parTransId="{1647C0D5-0DF5-481C-BA6B-E21D447CC885}" sibTransId="{DD938124-ADD1-4A10-A7FF-EAD9AB76B3C8}"/>
    <dgm:cxn modelId="{E1C78D3E-97D1-4278-9B75-3137D5DE579F}" type="presOf" srcId="{7E038D7F-D910-4002-9CA2-3ABAC5EEB3B2}" destId="{2F4A0CF5-23A1-433B-8BDF-43FD504E1710}" srcOrd="0" destOrd="0" presId="urn:microsoft.com/office/officeart/2005/8/layout/orgChart1"/>
    <dgm:cxn modelId="{192E17EB-737C-46F5-B7A2-C9D37439A2BC}" srcId="{20E22E73-CA53-4CB1-8A18-BD257A7B3F44}" destId="{7E038D7F-D910-4002-9CA2-3ABAC5EEB3B2}" srcOrd="2" destOrd="0" parTransId="{573DE505-6F3B-4B34-8100-EB6E498333F5}" sibTransId="{B0D9ADC2-CF26-498E-AB7E-BB61D63462D0}"/>
    <dgm:cxn modelId="{5EBF2423-898E-47C9-BFCF-23BB0860D3A7}" type="presOf" srcId="{2B96267E-02FE-4783-9F32-BA3BB7EA76DD}" destId="{1EC3EBB2-0796-43EA-8061-69816916729F}" srcOrd="0" destOrd="0" presId="urn:microsoft.com/office/officeart/2005/8/layout/orgChart1"/>
    <dgm:cxn modelId="{98017996-6CF8-47C8-837B-139B32A9D323}" type="presOf" srcId="{7D4D3AFE-9DF4-4B00-83EC-3D13C23D9110}" destId="{172B25CF-A9B7-4922-911C-84DB28421290}" srcOrd="0" destOrd="0" presId="urn:microsoft.com/office/officeart/2005/8/layout/orgChart1"/>
    <dgm:cxn modelId="{1554B84D-5B3A-459B-878E-8F7CDB02E0C2}" srcId="{20E22E73-CA53-4CB1-8A18-BD257A7B3F44}" destId="{C188EE48-562D-48EB-8ED4-F06C86502F42}" srcOrd="3" destOrd="0" parTransId="{DB3A3251-038C-4F73-81C7-8424C31B0615}" sibTransId="{D0FCED32-6B06-49B7-ACB4-07D3808811DD}"/>
    <dgm:cxn modelId="{CF64E50E-044C-4F47-B4D2-82F600230284}" srcId="{A5881BF0-0EF9-49C9-9597-502F70E3E6A8}" destId="{20E22E73-CA53-4CB1-8A18-BD257A7B3F44}" srcOrd="0" destOrd="0" parTransId="{261C2DCF-6A77-4BC9-8185-8A3032254798}" sibTransId="{3D414285-8617-4468-80F1-B69163A18F45}"/>
    <dgm:cxn modelId="{4C48E01D-7619-44C5-A05F-85F246ADD20B}" type="presOf" srcId="{20E22E73-CA53-4CB1-8A18-BD257A7B3F44}" destId="{570E5B2C-8ECE-478B-9F84-3C9A44B8A772}" srcOrd="0" destOrd="0" presId="urn:microsoft.com/office/officeart/2005/8/layout/orgChart1"/>
    <dgm:cxn modelId="{1DC2D41A-32A5-458D-8865-CEC78C457A30}" type="presOf" srcId="{7E038D7F-D910-4002-9CA2-3ABAC5EEB3B2}" destId="{633310A6-BB51-4232-ABA5-21255AB0BEC8}" srcOrd="1" destOrd="0" presId="urn:microsoft.com/office/officeart/2005/8/layout/orgChart1"/>
    <dgm:cxn modelId="{14CC5ACA-D374-43B4-831A-07DDE05BCEA6}" type="presOf" srcId="{DB3A3251-038C-4F73-81C7-8424C31B0615}" destId="{731BC594-312B-455D-8973-C08E5DEC3A03}" srcOrd="0" destOrd="0" presId="urn:microsoft.com/office/officeart/2005/8/layout/orgChart1"/>
    <dgm:cxn modelId="{C0D24F94-7E2B-40CD-A98D-F89E1BD3BDCC}" type="presOf" srcId="{573DE505-6F3B-4B34-8100-EB6E498333F5}" destId="{73F98693-2FC6-44CB-B4E9-DC2A3B40FE2F}" srcOrd="0" destOrd="0" presId="urn:microsoft.com/office/officeart/2005/8/layout/orgChart1"/>
    <dgm:cxn modelId="{3268EFBD-61BB-44DA-BF59-8FF8497E396F}" type="presOf" srcId="{48ECD69D-3902-4784-8EDE-F6BC6ECD672E}" destId="{B090DB8C-A9A5-4BDE-BAA1-D99ADBBA8C25}" srcOrd="0" destOrd="0" presId="urn:microsoft.com/office/officeart/2005/8/layout/orgChart1"/>
    <dgm:cxn modelId="{F3465D2A-9B98-4048-8F68-14185A04A40B}" type="presOf" srcId="{7D4D3AFE-9DF4-4B00-83EC-3D13C23D9110}" destId="{A145B24A-EC0D-4A8B-B1C8-EE97A40F8514}" srcOrd="1" destOrd="0" presId="urn:microsoft.com/office/officeart/2005/8/layout/orgChart1"/>
    <dgm:cxn modelId="{A31C2323-431D-43D7-9A21-52E730127FF8}" type="presParOf" srcId="{2D497DAC-257E-494E-A284-7BEB92FE46AD}" destId="{78EC3119-41D4-4D27-A99B-18ACE2E0EC23}" srcOrd="0" destOrd="0" presId="urn:microsoft.com/office/officeart/2005/8/layout/orgChart1"/>
    <dgm:cxn modelId="{E2C2B34C-59F8-4866-AABD-B0039F96A764}" type="presParOf" srcId="{78EC3119-41D4-4D27-A99B-18ACE2E0EC23}" destId="{59DDE659-59D7-40BF-B581-99F537165D5E}" srcOrd="0" destOrd="0" presId="urn:microsoft.com/office/officeart/2005/8/layout/orgChart1"/>
    <dgm:cxn modelId="{2570E6FF-348F-41ED-9744-A90354F88FA3}" type="presParOf" srcId="{59DDE659-59D7-40BF-B581-99F537165D5E}" destId="{570E5B2C-8ECE-478B-9F84-3C9A44B8A772}" srcOrd="0" destOrd="0" presId="urn:microsoft.com/office/officeart/2005/8/layout/orgChart1"/>
    <dgm:cxn modelId="{309B6914-D65D-4166-B17D-8515761F8EE3}" type="presParOf" srcId="{59DDE659-59D7-40BF-B581-99F537165D5E}" destId="{082BE9D5-715D-45ED-8668-C587D0942CE5}" srcOrd="1" destOrd="0" presId="urn:microsoft.com/office/officeart/2005/8/layout/orgChart1"/>
    <dgm:cxn modelId="{CE551E38-753D-4869-A5D7-0B4EAABA51E1}" type="presParOf" srcId="{78EC3119-41D4-4D27-A99B-18ACE2E0EC23}" destId="{B69A3BFD-C2BB-40C0-98A0-025D2FEFE500}" srcOrd="1" destOrd="0" presId="urn:microsoft.com/office/officeart/2005/8/layout/orgChart1"/>
    <dgm:cxn modelId="{87DBB5D0-4007-4645-9ED4-05B3F4459E1F}" type="presParOf" srcId="{B69A3BFD-C2BB-40C0-98A0-025D2FEFE500}" destId="{C87A4A1D-3560-4E2E-B873-9DA81998647F}" srcOrd="0" destOrd="0" presId="urn:microsoft.com/office/officeart/2005/8/layout/orgChart1"/>
    <dgm:cxn modelId="{B6D4C551-4CBD-4F21-981E-E6F977D05CA5}" type="presParOf" srcId="{B69A3BFD-C2BB-40C0-98A0-025D2FEFE500}" destId="{F121658A-B9ED-43C8-8554-C1EE8C5AB53F}" srcOrd="1" destOrd="0" presId="urn:microsoft.com/office/officeart/2005/8/layout/orgChart1"/>
    <dgm:cxn modelId="{78A3A8A3-7C77-4C65-8BE3-56CC23B4E479}" type="presParOf" srcId="{F121658A-B9ED-43C8-8554-C1EE8C5AB53F}" destId="{1C91561C-FA04-4E39-BA70-E7868A89FEDB}" srcOrd="0" destOrd="0" presId="urn:microsoft.com/office/officeart/2005/8/layout/orgChart1"/>
    <dgm:cxn modelId="{4408DB6E-6661-417E-9C03-5C2951171CFF}" type="presParOf" srcId="{1C91561C-FA04-4E39-BA70-E7868A89FEDB}" destId="{1EC3EBB2-0796-43EA-8061-69816916729F}" srcOrd="0" destOrd="0" presId="urn:microsoft.com/office/officeart/2005/8/layout/orgChart1"/>
    <dgm:cxn modelId="{836FAF9F-39AB-4254-A7D6-896D4E9400C0}" type="presParOf" srcId="{1C91561C-FA04-4E39-BA70-E7868A89FEDB}" destId="{3489A3D1-84D5-43E9-AD1D-1B5D966BF213}" srcOrd="1" destOrd="0" presId="urn:microsoft.com/office/officeart/2005/8/layout/orgChart1"/>
    <dgm:cxn modelId="{3AEBC045-2B5E-47E9-BA67-4A6BA8484F1A}" type="presParOf" srcId="{F121658A-B9ED-43C8-8554-C1EE8C5AB53F}" destId="{73510676-8157-4B1C-B42A-BDDC8785C5CA}" srcOrd="1" destOrd="0" presId="urn:microsoft.com/office/officeart/2005/8/layout/orgChart1"/>
    <dgm:cxn modelId="{CC378CE6-5F5D-4D7F-A07C-7558AADB7A14}" type="presParOf" srcId="{F121658A-B9ED-43C8-8554-C1EE8C5AB53F}" destId="{367D3406-01C5-480F-9D77-26ECB22A0DF0}" srcOrd="2" destOrd="0" presId="urn:microsoft.com/office/officeart/2005/8/layout/orgChart1"/>
    <dgm:cxn modelId="{DAB293B8-AE36-462E-8357-89DDF6A67555}" type="presParOf" srcId="{B69A3BFD-C2BB-40C0-98A0-025D2FEFE500}" destId="{B090DB8C-A9A5-4BDE-BAA1-D99ADBBA8C25}" srcOrd="2" destOrd="0" presId="urn:microsoft.com/office/officeart/2005/8/layout/orgChart1"/>
    <dgm:cxn modelId="{040EF7B3-CB0E-4D2C-841A-FDDE62630A82}" type="presParOf" srcId="{B69A3BFD-C2BB-40C0-98A0-025D2FEFE500}" destId="{5240C45C-0B17-47ED-AAF3-5DCFB120DFD0}" srcOrd="3" destOrd="0" presId="urn:microsoft.com/office/officeart/2005/8/layout/orgChart1"/>
    <dgm:cxn modelId="{98780B7E-D1B3-48DA-A523-1A71700A6D27}" type="presParOf" srcId="{5240C45C-0B17-47ED-AAF3-5DCFB120DFD0}" destId="{18A8803B-5A8A-478D-B3D0-664DEA1B4144}" srcOrd="0" destOrd="0" presId="urn:microsoft.com/office/officeart/2005/8/layout/orgChart1"/>
    <dgm:cxn modelId="{CC4744B3-CE8B-4967-92FC-4E69F0E4B0E7}" type="presParOf" srcId="{18A8803B-5A8A-478D-B3D0-664DEA1B4144}" destId="{172B25CF-A9B7-4922-911C-84DB28421290}" srcOrd="0" destOrd="0" presId="urn:microsoft.com/office/officeart/2005/8/layout/orgChart1"/>
    <dgm:cxn modelId="{9C5FD4AF-53F6-4916-B405-44CAC20EAFBE}" type="presParOf" srcId="{18A8803B-5A8A-478D-B3D0-664DEA1B4144}" destId="{A145B24A-EC0D-4A8B-B1C8-EE97A40F8514}" srcOrd="1" destOrd="0" presId="urn:microsoft.com/office/officeart/2005/8/layout/orgChart1"/>
    <dgm:cxn modelId="{C295CBE4-D415-4375-A31F-CE747256A641}" type="presParOf" srcId="{5240C45C-0B17-47ED-AAF3-5DCFB120DFD0}" destId="{E5A4D92C-F135-44AF-9734-1640F328B12D}" srcOrd="1" destOrd="0" presId="urn:microsoft.com/office/officeart/2005/8/layout/orgChart1"/>
    <dgm:cxn modelId="{EB343DE4-8811-473B-B62C-FE1A530A72A7}" type="presParOf" srcId="{5240C45C-0B17-47ED-AAF3-5DCFB120DFD0}" destId="{DFDD889D-4DE4-4DEE-98FC-6F89548174B8}" srcOrd="2" destOrd="0" presId="urn:microsoft.com/office/officeart/2005/8/layout/orgChart1"/>
    <dgm:cxn modelId="{FB9070AB-E0F5-493C-B7E4-1E8AFA5266A4}" type="presParOf" srcId="{B69A3BFD-C2BB-40C0-98A0-025D2FEFE500}" destId="{73F98693-2FC6-44CB-B4E9-DC2A3B40FE2F}" srcOrd="4" destOrd="0" presId="urn:microsoft.com/office/officeart/2005/8/layout/orgChart1"/>
    <dgm:cxn modelId="{0B812BB2-6141-4528-8AB1-6FAF4D565BE4}" type="presParOf" srcId="{B69A3BFD-C2BB-40C0-98A0-025D2FEFE500}" destId="{50E39D1B-B29A-403F-BDDE-3717EBAC094F}" srcOrd="5" destOrd="0" presId="urn:microsoft.com/office/officeart/2005/8/layout/orgChart1"/>
    <dgm:cxn modelId="{2F43DCBB-2E43-434F-9DD0-A3AAA5C053D8}" type="presParOf" srcId="{50E39D1B-B29A-403F-BDDE-3717EBAC094F}" destId="{B6346564-8872-4D1E-8A84-196477509103}" srcOrd="0" destOrd="0" presId="urn:microsoft.com/office/officeart/2005/8/layout/orgChart1"/>
    <dgm:cxn modelId="{7006A75D-16DB-407A-B8CC-985A94BD8A11}" type="presParOf" srcId="{B6346564-8872-4D1E-8A84-196477509103}" destId="{2F4A0CF5-23A1-433B-8BDF-43FD504E1710}" srcOrd="0" destOrd="0" presId="urn:microsoft.com/office/officeart/2005/8/layout/orgChart1"/>
    <dgm:cxn modelId="{81B47C49-06B4-42E9-92B4-10BFD8E46CE6}" type="presParOf" srcId="{B6346564-8872-4D1E-8A84-196477509103}" destId="{633310A6-BB51-4232-ABA5-21255AB0BEC8}" srcOrd="1" destOrd="0" presId="urn:microsoft.com/office/officeart/2005/8/layout/orgChart1"/>
    <dgm:cxn modelId="{1413F21B-8079-4070-96B7-D639719E7E74}" type="presParOf" srcId="{50E39D1B-B29A-403F-BDDE-3717EBAC094F}" destId="{3C07691B-4E92-4B22-8248-7EA8850076CF}" srcOrd="1" destOrd="0" presId="urn:microsoft.com/office/officeart/2005/8/layout/orgChart1"/>
    <dgm:cxn modelId="{045D9586-2EE9-4CB8-A90B-74A98C1716EB}" type="presParOf" srcId="{50E39D1B-B29A-403F-BDDE-3717EBAC094F}" destId="{33FA7CB4-C8A1-4E61-9642-F8768B8CB389}" srcOrd="2" destOrd="0" presId="urn:microsoft.com/office/officeart/2005/8/layout/orgChart1"/>
    <dgm:cxn modelId="{64499692-61C8-4D43-BCF2-DE40AF9CB51A}" type="presParOf" srcId="{B69A3BFD-C2BB-40C0-98A0-025D2FEFE500}" destId="{731BC594-312B-455D-8973-C08E5DEC3A03}" srcOrd="6" destOrd="0" presId="urn:microsoft.com/office/officeart/2005/8/layout/orgChart1"/>
    <dgm:cxn modelId="{A6B0E748-A79C-4925-90D8-3EEB7638E11E}" type="presParOf" srcId="{B69A3BFD-C2BB-40C0-98A0-025D2FEFE500}" destId="{9D145436-CFE5-4B59-AA09-4A7C4A912BA5}" srcOrd="7" destOrd="0" presId="urn:microsoft.com/office/officeart/2005/8/layout/orgChart1"/>
    <dgm:cxn modelId="{D8D5DF8F-2FC4-44F2-8C2B-279C0ECB971A}" type="presParOf" srcId="{9D145436-CFE5-4B59-AA09-4A7C4A912BA5}" destId="{5EB01BE6-D69B-4233-B940-A64FB15F46BA}" srcOrd="0" destOrd="0" presId="urn:microsoft.com/office/officeart/2005/8/layout/orgChart1"/>
    <dgm:cxn modelId="{401C8801-A66D-40D6-BBFE-D5D6FA9A1337}" type="presParOf" srcId="{5EB01BE6-D69B-4233-B940-A64FB15F46BA}" destId="{2981B26B-E590-40B6-9AAC-A2075268EF83}" srcOrd="0" destOrd="0" presId="urn:microsoft.com/office/officeart/2005/8/layout/orgChart1"/>
    <dgm:cxn modelId="{B23E0A59-E7F0-4BD9-B5A2-601840DB5C68}" type="presParOf" srcId="{5EB01BE6-D69B-4233-B940-A64FB15F46BA}" destId="{9BD9525E-B7A1-4718-814E-61E2B2FF38FB}" srcOrd="1" destOrd="0" presId="urn:microsoft.com/office/officeart/2005/8/layout/orgChart1"/>
    <dgm:cxn modelId="{7BA4373C-800F-42C2-B48E-C61A77CF9F95}" type="presParOf" srcId="{9D145436-CFE5-4B59-AA09-4A7C4A912BA5}" destId="{7C197432-5095-4354-8594-0D2DF6B924D2}" srcOrd="1" destOrd="0" presId="urn:microsoft.com/office/officeart/2005/8/layout/orgChart1"/>
    <dgm:cxn modelId="{4E32BA7D-3A35-4243-969B-1F56442E344D}" type="presParOf" srcId="{9D145436-CFE5-4B59-AA09-4A7C4A912BA5}" destId="{82B23882-45B9-4CBA-A39E-1CCCF0236B42}" srcOrd="2" destOrd="0" presId="urn:microsoft.com/office/officeart/2005/8/layout/orgChart1"/>
    <dgm:cxn modelId="{31E10401-F04D-41F9-986D-D005387D8E99}" type="presParOf" srcId="{78EC3119-41D4-4D27-A99B-18ACE2E0EC23}" destId="{65EAEB88-0374-469D-8A0F-882B5C087005}"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1BC594-312B-455D-8973-C08E5DEC3A03}">
      <dsp:nvSpPr>
        <dsp:cNvPr id="0" name=""/>
        <dsp:cNvSpPr/>
      </dsp:nvSpPr>
      <dsp:spPr>
        <a:xfrm>
          <a:off x="4298715" y="1417969"/>
          <a:ext cx="3020375" cy="800001"/>
        </a:xfrm>
        <a:custGeom>
          <a:avLst/>
          <a:gdLst/>
          <a:ahLst/>
          <a:cxnLst/>
          <a:rect l="0" t="0" r="0" b="0"/>
          <a:pathLst>
            <a:path>
              <a:moveTo>
                <a:pt x="0" y="0"/>
              </a:moveTo>
              <a:lnTo>
                <a:pt x="0" y="614030"/>
              </a:lnTo>
              <a:lnTo>
                <a:pt x="3020375" y="614030"/>
              </a:lnTo>
              <a:lnTo>
                <a:pt x="3020375"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F98693-2FC6-44CB-B4E9-DC2A3B40FE2F}">
      <dsp:nvSpPr>
        <dsp:cNvPr id="0" name=""/>
        <dsp:cNvSpPr/>
      </dsp:nvSpPr>
      <dsp:spPr>
        <a:xfrm>
          <a:off x="4298715" y="1417969"/>
          <a:ext cx="877285" cy="800001"/>
        </a:xfrm>
        <a:custGeom>
          <a:avLst/>
          <a:gdLst/>
          <a:ahLst/>
          <a:cxnLst/>
          <a:rect l="0" t="0" r="0" b="0"/>
          <a:pathLst>
            <a:path>
              <a:moveTo>
                <a:pt x="0" y="0"/>
              </a:moveTo>
              <a:lnTo>
                <a:pt x="0" y="614030"/>
              </a:lnTo>
              <a:lnTo>
                <a:pt x="877285" y="614030"/>
              </a:lnTo>
              <a:lnTo>
                <a:pt x="877285"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90DB8C-A9A5-4BDE-BAA1-D99ADBBA8C25}">
      <dsp:nvSpPr>
        <dsp:cNvPr id="0" name=""/>
        <dsp:cNvSpPr/>
      </dsp:nvSpPr>
      <dsp:spPr>
        <a:xfrm>
          <a:off x="3154340" y="1417969"/>
          <a:ext cx="1144374" cy="814276"/>
        </a:xfrm>
        <a:custGeom>
          <a:avLst/>
          <a:gdLst/>
          <a:ahLst/>
          <a:cxnLst/>
          <a:rect l="0" t="0" r="0" b="0"/>
          <a:pathLst>
            <a:path>
              <a:moveTo>
                <a:pt x="1144374" y="0"/>
              </a:moveTo>
              <a:lnTo>
                <a:pt x="1144374" y="628306"/>
              </a:lnTo>
              <a:lnTo>
                <a:pt x="0" y="628306"/>
              </a:lnTo>
              <a:lnTo>
                <a:pt x="0" y="8142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7A4A1D-3560-4E2E-B873-9DA81998647F}">
      <dsp:nvSpPr>
        <dsp:cNvPr id="0" name=""/>
        <dsp:cNvSpPr/>
      </dsp:nvSpPr>
      <dsp:spPr>
        <a:xfrm>
          <a:off x="889820" y="1417969"/>
          <a:ext cx="3408894" cy="800001"/>
        </a:xfrm>
        <a:custGeom>
          <a:avLst/>
          <a:gdLst/>
          <a:ahLst/>
          <a:cxnLst/>
          <a:rect l="0" t="0" r="0" b="0"/>
          <a:pathLst>
            <a:path>
              <a:moveTo>
                <a:pt x="3408894" y="0"/>
              </a:moveTo>
              <a:lnTo>
                <a:pt x="3408894" y="614030"/>
              </a:lnTo>
              <a:lnTo>
                <a:pt x="0" y="614030"/>
              </a:lnTo>
              <a:lnTo>
                <a:pt x="0"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E5B2C-8ECE-478B-9F84-3C9A44B8A772}">
      <dsp:nvSpPr>
        <dsp:cNvPr id="0" name=""/>
        <dsp:cNvSpPr/>
      </dsp:nvSpPr>
      <dsp:spPr>
        <a:xfrm>
          <a:off x="2324593" y="532394"/>
          <a:ext cx="3948245"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2324593" y="532394"/>
        <a:ext cx="3948245" cy="885574"/>
      </dsp:txXfrm>
    </dsp:sp>
    <dsp:sp modelId="{1EC3EBB2-0796-43EA-8061-69816916729F}">
      <dsp:nvSpPr>
        <dsp:cNvPr id="0" name=""/>
        <dsp:cNvSpPr/>
      </dsp:nvSpPr>
      <dsp:spPr>
        <a:xfrm>
          <a:off x="424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kern="1200" dirty="0" smtClean="0"/>
            <a:t>  الصحة الجسمية والعقلية</a:t>
          </a:r>
          <a:endParaRPr lang="ar-SA" sz="2600" kern="1200" dirty="0"/>
        </a:p>
      </dsp:txBody>
      <dsp:txXfrm>
        <a:off x="4246" y="2217970"/>
        <a:ext cx="1771148" cy="885574"/>
      </dsp:txXfrm>
    </dsp:sp>
    <dsp:sp modelId="{172B25CF-A9B7-4922-911C-84DB28421290}">
      <dsp:nvSpPr>
        <dsp:cNvPr id="0" name=""/>
        <dsp:cNvSpPr/>
      </dsp:nvSpPr>
      <dsp:spPr>
        <a:xfrm>
          <a:off x="2268766" y="2232246"/>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510" tIns="16510" rIns="16510" bIns="16510" numCol="1" spcCol="1270" anchor="ctr" anchorCtr="0">
          <a:noAutofit/>
        </a:bodyPr>
        <a:lstStyle/>
        <a:p>
          <a:pPr lvl="0" algn="r" defTabSz="1155700" rtl="1">
            <a:lnSpc>
              <a:spcPct val="90000"/>
            </a:lnSpc>
            <a:spcBef>
              <a:spcPct val="0"/>
            </a:spcBef>
            <a:spcAft>
              <a:spcPct val="35000"/>
            </a:spcAft>
          </a:pPr>
          <a:r>
            <a:rPr lang="ar-SA" sz="2600" kern="1200" dirty="0" smtClean="0"/>
            <a:t>  الممارسة</a:t>
          </a:r>
          <a:endParaRPr lang="ar-SA" sz="2600" kern="1200" dirty="0"/>
        </a:p>
      </dsp:txBody>
      <dsp:txXfrm>
        <a:off x="2268766" y="2232246"/>
        <a:ext cx="1771148" cy="885574"/>
      </dsp:txXfrm>
    </dsp:sp>
    <dsp:sp modelId="{2F4A0CF5-23A1-433B-8BDF-43FD504E1710}">
      <dsp:nvSpPr>
        <dsp:cNvPr id="0" name=""/>
        <dsp:cNvSpPr/>
      </dsp:nvSpPr>
      <dsp:spPr>
        <a:xfrm>
          <a:off x="429042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510" tIns="16510" rIns="16510" bIns="16510" numCol="1" spcCol="1270" anchor="ctr" anchorCtr="0">
          <a:noAutofit/>
        </a:bodyPr>
        <a:lstStyle/>
        <a:p>
          <a:pPr lvl="0" algn="r" defTabSz="1155700" rtl="1">
            <a:lnSpc>
              <a:spcPct val="90000"/>
            </a:lnSpc>
            <a:spcBef>
              <a:spcPct val="0"/>
            </a:spcBef>
            <a:spcAft>
              <a:spcPct val="35000"/>
            </a:spcAft>
          </a:pPr>
          <a:r>
            <a:rPr lang="ar-SA" sz="2600" kern="1200" dirty="0" smtClean="0"/>
            <a:t> الدافعية</a:t>
          </a:r>
          <a:endParaRPr lang="ar-SA" sz="2600" kern="1200" dirty="0"/>
        </a:p>
      </dsp:txBody>
      <dsp:txXfrm>
        <a:off x="4290426" y="2217970"/>
        <a:ext cx="1771148" cy="885574"/>
      </dsp:txXfrm>
    </dsp:sp>
    <dsp:sp modelId="{2981B26B-E590-40B6-9AAC-A2075268EF83}">
      <dsp:nvSpPr>
        <dsp:cNvPr id="0" name=""/>
        <dsp:cNvSpPr/>
      </dsp:nvSpPr>
      <dsp:spPr>
        <a:xfrm>
          <a:off x="643351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kern="1200" dirty="0" smtClean="0"/>
            <a:t>النضج   </a:t>
          </a:r>
          <a:endParaRPr lang="ar-SA" sz="2600" kern="1200" dirty="0"/>
        </a:p>
      </dsp:txBody>
      <dsp:txXfrm>
        <a:off x="6433516" y="2217970"/>
        <a:ext cx="1771148" cy="88557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1BC594-312B-455D-8973-C08E5DEC3A03}">
      <dsp:nvSpPr>
        <dsp:cNvPr id="0" name=""/>
        <dsp:cNvSpPr/>
      </dsp:nvSpPr>
      <dsp:spPr>
        <a:xfrm>
          <a:off x="4293495" y="1434470"/>
          <a:ext cx="2939205" cy="778502"/>
        </a:xfrm>
        <a:custGeom>
          <a:avLst/>
          <a:gdLst/>
          <a:ahLst/>
          <a:cxnLst/>
          <a:rect l="0" t="0" r="0" b="0"/>
          <a:pathLst>
            <a:path>
              <a:moveTo>
                <a:pt x="0" y="0"/>
              </a:moveTo>
              <a:lnTo>
                <a:pt x="0" y="597529"/>
              </a:lnTo>
              <a:lnTo>
                <a:pt x="2939205" y="597529"/>
              </a:lnTo>
              <a:lnTo>
                <a:pt x="2939205" y="7785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F98693-2FC6-44CB-B4E9-DC2A3B40FE2F}">
      <dsp:nvSpPr>
        <dsp:cNvPr id="0" name=""/>
        <dsp:cNvSpPr/>
      </dsp:nvSpPr>
      <dsp:spPr>
        <a:xfrm>
          <a:off x="4293495" y="1434470"/>
          <a:ext cx="741221" cy="778502"/>
        </a:xfrm>
        <a:custGeom>
          <a:avLst/>
          <a:gdLst/>
          <a:ahLst/>
          <a:cxnLst/>
          <a:rect l="0" t="0" r="0" b="0"/>
          <a:pathLst>
            <a:path>
              <a:moveTo>
                <a:pt x="0" y="0"/>
              </a:moveTo>
              <a:lnTo>
                <a:pt x="0" y="597529"/>
              </a:lnTo>
              <a:lnTo>
                <a:pt x="741221" y="597529"/>
              </a:lnTo>
              <a:lnTo>
                <a:pt x="741221" y="7785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90DB8C-A9A5-4BDE-BAA1-D99ADBBA8C25}">
      <dsp:nvSpPr>
        <dsp:cNvPr id="0" name=""/>
        <dsp:cNvSpPr/>
      </dsp:nvSpPr>
      <dsp:spPr>
        <a:xfrm>
          <a:off x="2961784" y="1434470"/>
          <a:ext cx="1331710" cy="862464"/>
        </a:xfrm>
        <a:custGeom>
          <a:avLst/>
          <a:gdLst/>
          <a:ahLst/>
          <a:cxnLst/>
          <a:rect l="0" t="0" r="0" b="0"/>
          <a:pathLst>
            <a:path>
              <a:moveTo>
                <a:pt x="1331710" y="0"/>
              </a:moveTo>
              <a:lnTo>
                <a:pt x="1331710" y="681492"/>
              </a:lnTo>
              <a:lnTo>
                <a:pt x="0" y="681492"/>
              </a:lnTo>
              <a:lnTo>
                <a:pt x="0" y="8624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7A4A1D-3560-4E2E-B873-9DA81998647F}">
      <dsp:nvSpPr>
        <dsp:cNvPr id="0" name=""/>
        <dsp:cNvSpPr/>
      </dsp:nvSpPr>
      <dsp:spPr>
        <a:xfrm>
          <a:off x="863723" y="1434470"/>
          <a:ext cx="3429771" cy="778502"/>
        </a:xfrm>
        <a:custGeom>
          <a:avLst/>
          <a:gdLst/>
          <a:ahLst/>
          <a:cxnLst/>
          <a:rect l="0" t="0" r="0" b="0"/>
          <a:pathLst>
            <a:path>
              <a:moveTo>
                <a:pt x="3429771" y="0"/>
              </a:moveTo>
              <a:lnTo>
                <a:pt x="3429771" y="597529"/>
              </a:lnTo>
              <a:lnTo>
                <a:pt x="0" y="597529"/>
              </a:lnTo>
              <a:lnTo>
                <a:pt x="0" y="7785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E5B2C-8ECE-478B-9F84-3C9A44B8A772}">
      <dsp:nvSpPr>
        <dsp:cNvPr id="0" name=""/>
        <dsp:cNvSpPr/>
      </dsp:nvSpPr>
      <dsp:spPr>
        <a:xfrm>
          <a:off x="2372425" y="572695"/>
          <a:ext cx="3842139" cy="86177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endParaRPr lang="ar-SA" sz="2200" kern="1200" dirty="0"/>
        </a:p>
      </dsp:txBody>
      <dsp:txXfrm>
        <a:off x="2372425" y="572695"/>
        <a:ext cx="3842139" cy="861775"/>
      </dsp:txXfrm>
    </dsp:sp>
    <dsp:sp modelId="{1EC3EBB2-0796-43EA-8061-69816916729F}">
      <dsp:nvSpPr>
        <dsp:cNvPr id="0" name=""/>
        <dsp:cNvSpPr/>
      </dsp:nvSpPr>
      <dsp:spPr>
        <a:xfrm>
          <a:off x="1948" y="2212972"/>
          <a:ext cx="1723550" cy="86177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kern="1200" dirty="0" smtClean="0"/>
            <a:t>  ملاحظة سلوك الآخرين</a:t>
          </a:r>
          <a:endParaRPr lang="ar-SA" sz="2200" kern="1200" dirty="0"/>
        </a:p>
      </dsp:txBody>
      <dsp:txXfrm>
        <a:off x="1948" y="2212972"/>
        <a:ext cx="1723550" cy="861775"/>
      </dsp:txXfrm>
    </dsp:sp>
    <dsp:sp modelId="{172B25CF-A9B7-4922-911C-84DB28421290}">
      <dsp:nvSpPr>
        <dsp:cNvPr id="0" name=""/>
        <dsp:cNvSpPr/>
      </dsp:nvSpPr>
      <dsp:spPr>
        <a:xfrm>
          <a:off x="2100009" y="2296935"/>
          <a:ext cx="1723550" cy="86177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970" tIns="13970" rIns="13970" bIns="13970" numCol="1" spcCol="1270" anchor="ctr" anchorCtr="0">
          <a:noAutofit/>
        </a:bodyPr>
        <a:lstStyle/>
        <a:p>
          <a:pPr lvl="0" algn="r" defTabSz="977900" rtl="1">
            <a:lnSpc>
              <a:spcPct val="90000"/>
            </a:lnSpc>
            <a:spcBef>
              <a:spcPct val="0"/>
            </a:spcBef>
            <a:spcAft>
              <a:spcPct val="35000"/>
            </a:spcAft>
          </a:pPr>
          <a:r>
            <a:rPr lang="ar-SA" sz="2200" kern="1200" dirty="0" smtClean="0"/>
            <a:t>    حب الاستطلاع والتفوق</a:t>
          </a:r>
          <a:endParaRPr lang="ar-SA" sz="2200" kern="1200" dirty="0"/>
        </a:p>
      </dsp:txBody>
      <dsp:txXfrm>
        <a:off x="2100009" y="2296935"/>
        <a:ext cx="1723550" cy="861775"/>
      </dsp:txXfrm>
    </dsp:sp>
    <dsp:sp modelId="{2F4A0CF5-23A1-433B-8BDF-43FD504E1710}">
      <dsp:nvSpPr>
        <dsp:cNvPr id="0" name=""/>
        <dsp:cNvSpPr/>
      </dsp:nvSpPr>
      <dsp:spPr>
        <a:xfrm>
          <a:off x="4172941" y="2212972"/>
          <a:ext cx="1723550" cy="86177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970" tIns="13970" rIns="13970" bIns="13970" numCol="1" spcCol="1270" anchor="ctr" anchorCtr="0">
          <a:noAutofit/>
        </a:bodyPr>
        <a:lstStyle/>
        <a:p>
          <a:pPr lvl="0" algn="r" defTabSz="977900" rtl="1">
            <a:lnSpc>
              <a:spcPct val="90000"/>
            </a:lnSpc>
            <a:spcBef>
              <a:spcPct val="0"/>
            </a:spcBef>
            <a:spcAft>
              <a:spcPct val="35000"/>
            </a:spcAft>
          </a:pPr>
          <a:r>
            <a:rPr lang="ar-SA" sz="2200" kern="1200" dirty="0" smtClean="0"/>
            <a:t> 2- المكافآت والتعزيز الخارجي</a:t>
          </a:r>
          <a:endParaRPr lang="ar-SA" sz="2200" kern="1200" dirty="0"/>
        </a:p>
      </dsp:txBody>
      <dsp:txXfrm>
        <a:off x="4172941" y="2212972"/>
        <a:ext cx="1723550" cy="861775"/>
      </dsp:txXfrm>
    </dsp:sp>
    <dsp:sp modelId="{2981B26B-E590-40B6-9AAC-A2075268EF83}">
      <dsp:nvSpPr>
        <dsp:cNvPr id="0" name=""/>
        <dsp:cNvSpPr/>
      </dsp:nvSpPr>
      <dsp:spPr>
        <a:xfrm>
          <a:off x="6258437" y="2212972"/>
          <a:ext cx="1948525" cy="86177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kern="1200" dirty="0" smtClean="0"/>
            <a:t>1- الحاجات الإنسانية  </a:t>
          </a:r>
          <a:endParaRPr lang="ar-SA" sz="2200" kern="1200" dirty="0"/>
        </a:p>
      </dsp:txBody>
      <dsp:txXfrm>
        <a:off x="6258437" y="2212972"/>
        <a:ext cx="1948525" cy="86177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1BC594-312B-455D-8973-C08E5DEC3A03}">
      <dsp:nvSpPr>
        <dsp:cNvPr id="0" name=""/>
        <dsp:cNvSpPr/>
      </dsp:nvSpPr>
      <dsp:spPr>
        <a:xfrm>
          <a:off x="4298715" y="1417969"/>
          <a:ext cx="3020375" cy="800001"/>
        </a:xfrm>
        <a:custGeom>
          <a:avLst/>
          <a:gdLst/>
          <a:ahLst/>
          <a:cxnLst/>
          <a:rect l="0" t="0" r="0" b="0"/>
          <a:pathLst>
            <a:path>
              <a:moveTo>
                <a:pt x="0" y="0"/>
              </a:moveTo>
              <a:lnTo>
                <a:pt x="0" y="614030"/>
              </a:lnTo>
              <a:lnTo>
                <a:pt x="3020375" y="614030"/>
              </a:lnTo>
              <a:lnTo>
                <a:pt x="3020375"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F98693-2FC6-44CB-B4E9-DC2A3B40FE2F}">
      <dsp:nvSpPr>
        <dsp:cNvPr id="0" name=""/>
        <dsp:cNvSpPr/>
      </dsp:nvSpPr>
      <dsp:spPr>
        <a:xfrm>
          <a:off x="4298715" y="1417969"/>
          <a:ext cx="877285" cy="800001"/>
        </a:xfrm>
        <a:custGeom>
          <a:avLst/>
          <a:gdLst/>
          <a:ahLst/>
          <a:cxnLst/>
          <a:rect l="0" t="0" r="0" b="0"/>
          <a:pathLst>
            <a:path>
              <a:moveTo>
                <a:pt x="0" y="0"/>
              </a:moveTo>
              <a:lnTo>
                <a:pt x="0" y="614030"/>
              </a:lnTo>
              <a:lnTo>
                <a:pt x="877285" y="614030"/>
              </a:lnTo>
              <a:lnTo>
                <a:pt x="877285"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90DB8C-A9A5-4BDE-BAA1-D99ADBBA8C25}">
      <dsp:nvSpPr>
        <dsp:cNvPr id="0" name=""/>
        <dsp:cNvSpPr/>
      </dsp:nvSpPr>
      <dsp:spPr>
        <a:xfrm>
          <a:off x="3032910" y="1417969"/>
          <a:ext cx="1265804" cy="800001"/>
        </a:xfrm>
        <a:custGeom>
          <a:avLst/>
          <a:gdLst/>
          <a:ahLst/>
          <a:cxnLst/>
          <a:rect l="0" t="0" r="0" b="0"/>
          <a:pathLst>
            <a:path>
              <a:moveTo>
                <a:pt x="1265804" y="0"/>
              </a:moveTo>
              <a:lnTo>
                <a:pt x="1265804" y="614030"/>
              </a:lnTo>
              <a:lnTo>
                <a:pt x="0" y="614030"/>
              </a:lnTo>
              <a:lnTo>
                <a:pt x="0"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7A4A1D-3560-4E2E-B873-9DA81998647F}">
      <dsp:nvSpPr>
        <dsp:cNvPr id="0" name=""/>
        <dsp:cNvSpPr/>
      </dsp:nvSpPr>
      <dsp:spPr>
        <a:xfrm>
          <a:off x="889820" y="1417969"/>
          <a:ext cx="3408894" cy="800001"/>
        </a:xfrm>
        <a:custGeom>
          <a:avLst/>
          <a:gdLst/>
          <a:ahLst/>
          <a:cxnLst/>
          <a:rect l="0" t="0" r="0" b="0"/>
          <a:pathLst>
            <a:path>
              <a:moveTo>
                <a:pt x="3408894" y="0"/>
              </a:moveTo>
              <a:lnTo>
                <a:pt x="3408894" y="614030"/>
              </a:lnTo>
              <a:lnTo>
                <a:pt x="0" y="614030"/>
              </a:lnTo>
              <a:lnTo>
                <a:pt x="0" y="800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E5B2C-8ECE-478B-9F84-3C9A44B8A772}">
      <dsp:nvSpPr>
        <dsp:cNvPr id="0" name=""/>
        <dsp:cNvSpPr/>
      </dsp:nvSpPr>
      <dsp:spPr>
        <a:xfrm>
          <a:off x="2324593" y="532394"/>
          <a:ext cx="3948245"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endParaRPr lang="ar-SA" sz="3600" kern="1200" dirty="0"/>
        </a:p>
      </dsp:txBody>
      <dsp:txXfrm>
        <a:off x="2324593" y="532394"/>
        <a:ext cx="3948245" cy="885574"/>
      </dsp:txXfrm>
    </dsp:sp>
    <dsp:sp modelId="{1EC3EBB2-0796-43EA-8061-69816916729F}">
      <dsp:nvSpPr>
        <dsp:cNvPr id="0" name=""/>
        <dsp:cNvSpPr/>
      </dsp:nvSpPr>
      <dsp:spPr>
        <a:xfrm>
          <a:off x="424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  الانفعالات</a:t>
          </a:r>
          <a:endParaRPr lang="ar-SA" sz="3600" kern="1200" dirty="0"/>
        </a:p>
      </dsp:txBody>
      <dsp:txXfrm>
        <a:off x="4246" y="2217970"/>
        <a:ext cx="1771148" cy="885574"/>
      </dsp:txXfrm>
    </dsp:sp>
    <dsp:sp modelId="{172B25CF-A9B7-4922-911C-84DB28421290}">
      <dsp:nvSpPr>
        <dsp:cNvPr id="0" name=""/>
        <dsp:cNvSpPr/>
      </dsp:nvSpPr>
      <dsp:spPr>
        <a:xfrm>
          <a:off x="214733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r" defTabSz="1600200" rtl="1">
            <a:lnSpc>
              <a:spcPct val="90000"/>
            </a:lnSpc>
            <a:spcBef>
              <a:spcPct val="0"/>
            </a:spcBef>
            <a:spcAft>
              <a:spcPct val="35000"/>
            </a:spcAft>
          </a:pPr>
          <a:r>
            <a:rPr lang="ar-SA" sz="3600" kern="1200" dirty="0" smtClean="0"/>
            <a:t>  التدريب</a:t>
          </a:r>
          <a:endParaRPr lang="ar-SA" sz="3600" kern="1200" dirty="0"/>
        </a:p>
      </dsp:txBody>
      <dsp:txXfrm>
        <a:off x="2147336" y="2217970"/>
        <a:ext cx="1771148" cy="885574"/>
      </dsp:txXfrm>
    </dsp:sp>
    <dsp:sp modelId="{2F4A0CF5-23A1-433B-8BDF-43FD504E1710}">
      <dsp:nvSpPr>
        <dsp:cNvPr id="0" name=""/>
        <dsp:cNvSpPr/>
      </dsp:nvSpPr>
      <dsp:spPr>
        <a:xfrm>
          <a:off x="429042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r" defTabSz="1600200" rtl="1">
            <a:lnSpc>
              <a:spcPct val="90000"/>
            </a:lnSpc>
            <a:spcBef>
              <a:spcPct val="0"/>
            </a:spcBef>
            <a:spcAft>
              <a:spcPct val="35000"/>
            </a:spcAft>
          </a:pPr>
          <a:r>
            <a:rPr lang="ar-SA" sz="3600" kern="1200" dirty="0" smtClean="0"/>
            <a:t> الخبرة</a:t>
          </a:r>
          <a:endParaRPr lang="ar-SA" sz="3600" kern="1200" dirty="0"/>
        </a:p>
      </dsp:txBody>
      <dsp:txXfrm>
        <a:off x="4290426" y="2217970"/>
        <a:ext cx="1771148" cy="885574"/>
      </dsp:txXfrm>
    </dsp:sp>
    <dsp:sp modelId="{2981B26B-E590-40B6-9AAC-A2075268EF83}">
      <dsp:nvSpPr>
        <dsp:cNvPr id="0" name=""/>
        <dsp:cNvSpPr/>
      </dsp:nvSpPr>
      <dsp:spPr>
        <a:xfrm>
          <a:off x="6433516" y="2217970"/>
          <a:ext cx="1771148" cy="88557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الممارسة   </a:t>
          </a:r>
          <a:endParaRPr lang="ar-SA" sz="3600" kern="1200" dirty="0"/>
        </a:p>
      </dsp:txBody>
      <dsp:txXfrm>
        <a:off x="6433516" y="2217970"/>
        <a:ext cx="1771148" cy="8855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7618CDD-D03E-4790-A375-784461ED1570}" type="datetimeFigureOut">
              <a:rPr lang="ar-SA" smtClean="0"/>
              <a:pPr/>
              <a:t>24/02/33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EDD9F3C-C6A0-4D78-B7CE-79D958F9324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3ED0AE1C-48CA-419A-9F55-CA6FE899DCF2}" type="datetimeFigureOut">
              <a:rPr lang="ar-SA" smtClean="0"/>
              <a:pPr/>
              <a:t>24/02/33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4F1844D8-EFA2-47EA-B19B-C1E8CDFF031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slow">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D0AE1C-48CA-419A-9F55-CA6FE899DCF2}" type="datetimeFigureOut">
              <a:rPr lang="ar-SA" smtClean="0"/>
              <a:pPr/>
              <a:t>24/02/33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ED0AE1C-48CA-419A-9F55-CA6FE899DCF2}" type="datetimeFigureOut">
              <a:rPr lang="ar-SA" smtClean="0"/>
              <a:pPr/>
              <a:t>24/02/33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F1844D8-EFA2-47EA-B19B-C1E8CDFF031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slow">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3ED0AE1C-48CA-419A-9F55-CA6FE899DCF2}" type="datetimeFigureOut">
              <a:rPr lang="ar-SA" smtClean="0"/>
              <a:pPr/>
              <a:t>24/02/33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3ED0AE1C-48CA-419A-9F55-CA6FE899DCF2}" type="datetimeFigureOut">
              <a:rPr lang="ar-SA" smtClean="0"/>
              <a:pPr/>
              <a:t>24/02/33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3ED0AE1C-48CA-419A-9F55-CA6FE899DCF2}" type="datetimeFigureOut">
              <a:rPr lang="ar-SA" smtClean="0"/>
              <a:pPr/>
              <a:t>24/02/33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ED0AE1C-48CA-419A-9F55-CA6FE899DCF2}" type="datetimeFigureOut">
              <a:rPr lang="ar-SA" smtClean="0"/>
              <a:pPr/>
              <a:t>24/02/33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3ED0AE1C-48CA-419A-9F55-CA6FE899DCF2}" type="datetimeFigureOut">
              <a:rPr lang="ar-SA" smtClean="0"/>
              <a:pPr/>
              <a:t>24/02/33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ED0AE1C-48CA-419A-9F55-CA6FE899DCF2}" type="datetimeFigureOut">
              <a:rPr lang="ar-SA" smtClean="0"/>
              <a:pPr/>
              <a:t>24/02/33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4F1844D8-EFA2-47EA-B19B-C1E8CDFF031D}"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D0AE1C-48CA-419A-9F55-CA6FE899DCF2}" type="datetimeFigureOut">
              <a:rPr lang="ar-SA" smtClean="0"/>
              <a:pPr/>
              <a:t>24/02/33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ED0AE1C-48CA-419A-9F55-CA6FE899DCF2}" type="datetimeFigureOut">
              <a:rPr lang="ar-SA" smtClean="0"/>
              <a:pPr/>
              <a:t>24/02/33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F1844D8-EFA2-47EA-B19B-C1E8CDFF031D}" type="slidenum">
              <a:rPr lang="ar-SA" smtClean="0"/>
              <a:pPr/>
              <a:t>‹#›</a:t>
            </a:fld>
            <a:endParaRPr lang="ar-SA"/>
          </a:p>
        </p:txBody>
      </p:sp>
    </p:spTree>
  </p:cSld>
  <p:clrMapOvr>
    <a:masterClrMapping/>
  </p:clrMapOvr>
  <p:transition spd="slow">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ED0AE1C-48CA-419A-9F55-CA6FE899DCF2}" type="datetimeFigureOut">
              <a:rPr lang="ar-SA" smtClean="0"/>
              <a:pPr/>
              <a:t>24/02/33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F1844D8-EFA2-47EA-B19B-C1E8CDFF031D}"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wedge/>
  </p:transition>
  <p:timing>
    <p:tnLst>
      <p:par>
        <p:cTn id="1" dur="indefinite" restart="never" nodeType="tmRoot"/>
      </p:par>
    </p:tn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bluline[1]"/>
          <p:cNvPicPr>
            <a:picLocks noChangeAspect="1" noChangeArrowheads="1"/>
          </p:cNvPicPr>
          <p:nvPr/>
        </p:nvPicPr>
        <p:blipFill>
          <a:blip r:embed="rId3" cstate="print"/>
          <a:srcRect/>
          <a:stretch>
            <a:fillRect/>
          </a:stretch>
        </p:blipFill>
        <p:spPr bwMode="auto">
          <a:xfrm>
            <a:off x="1485900" y="6324600"/>
            <a:ext cx="6226175" cy="107950"/>
          </a:xfrm>
          <a:prstGeom prst="rect">
            <a:avLst/>
          </a:prstGeom>
          <a:noFill/>
          <a:ln w="9525">
            <a:noFill/>
            <a:miter lim="800000"/>
            <a:headEnd/>
            <a:tailEnd/>
          </a:ln>
        </p:spPr>
      </p:pic>
      <p:sp>
        <p:nvSpPr>
          <p:cNvPr id="21509" name="Text Box 5"/>
          <p:cNvSpPr txBox="1">
            <a:spLocks noChangeArrowheads="1"/>
          </p:cNvSpPr>
          <p:nvPr/>
        </p:nvSpPr>
        <p:spPr bwMode="auto">
          <a:xfrm>
            <a:off x="1828800" y="669925"/>
            <a:ext cx="5257800" cy="396875"/>
          </a:xfrm>
          <a:prstGeom prst="rect">
            <a:avLst/>
          </a:prstGeom>
          <a:noFill/>
          <a:ln w="9525">
            <a:noFill/>
            <a:miter lim="800000"/>
            <a:headEnd/>
            <a:tailEnd/>
          </a:ln>
        </p:spPr>
        <p:txBody>
          <a:bodyPr>
            <a:spAutoFit/>
          </a:bodyPr>
          <a:lstStyle/>
          <a:p>
            <a:pPr algn="ctr" rtl="1">
              <a:spcBef>
                <a:spcPct val="50000"/>
              </a:spcBef>
            </a:pPr>
            <a:r>
              <a:rPr lang="ar-SA" sz="2000" b="1">
                <a:solidFill>
                  <a:srgbClr val="FF0000"/>
                </a:solidFill>
              </a:rPr>
              <a:t>بسم الله الرحمن الرحيم</a:t>
            </a:r>
            <a:endParaRPr lang="en-US" sz="2000" b="1">
              <a:solidFill>
                <a:srgbClr val="FF0000"/>
              </a:solidFill>
            </a:endParaRPr>
          </a:p>
        </p:txBody>
      </p:sp>
      <p:sp>
        <p:nvSpPr>
          <p:cNvPr id="21511" name="WordArt 7" descr="دنيم"/>
          <p:cNvSpPr>
            <a:spLocks noChangeArrowheads="1" noChangeShapeType="1" noTextEdit="1"/>
          </p:cNvSpPr>
          <p:nvPr/>
        </p:nvSpPr>
        <p:spPr bwMode="auto">
          <a:xfrm>
            <a:off x="1333500" y="2514600"/>
            <a:ext cx="6667500" cy="1905000"/>
          </a:xfrm>
          <a:prstGeom prst="rect">
            <a:avLst/>
          </a:prstGeom>
        </p:spPr>
        <p:txBody>
          <a:bodyPr wrap="none" fromWordArt="1">
            <a:prstTxWarp prst="textPlain">
              <a:avLst>
                <a:gd name="adj" fmla="val 50000"/>
              </a:avLst>
            </a:prstTxWarp>
          </a:bodyPr>
          <a:lstStyle/>
          <a:p>
            <a:pPr algn="ctr" rtl="1"/>
            <a:r>
              <a:rPr lang="ar-SA" sz="3600" kern="10" dirty="0" smtClean="0">
                <a:ln w="6350">
                  <a:solidFill>
                    <a:schemeClr val="accent2"/>
                  </a:solidFill>
                  <a:round/>
                  <a:headEnd/>
                  <a:tailEnd/>
                </a:ln>
                <a:blipFill dpi="0" rotWithShape="0">
                  <a:blip r:embed="rId4"/>
                  <a:srcRect/>
                  <a:tile tx="0" ty="0" sx="100000" sy="100000" flip="none" algn="tl"/>
                </a:blipFill>
                <a:effectLst>
                  <a:outerShdw dist="107763" dir="2700000" algn="ctr" rotWithShape="0">
                    <a:srgbClr val="66FFCC"/>
                  </a:outerShdw>
                </a:effectLst>
                <a:cs typeface="PT Bold Heading"/>
              </a:rPr>
              <a:t>مهارات التعلم والتفكير</a:t>
            </a:r>
            <a:endParaRPr lang="ar-SA" sz="3600" kern="10" dirty="0">
              <a:ln w="6350">
                <a:solidFill>
                  <a:schemeClr val="accent2"/>
                </a:solidFill>
                <a:round/>
                <a:headEnd/>
                <a:tailEnd/>
              </a:ln>
              <a:blipFill dpi="0" rotWithShape="0">
                <a:blip r:embed="rId4"/>
                <a:srcRect/>
                <a:tile tx="0" ty="0" sx="100000" sy="100000" flip="none" algn="tl"/>
              </a:blipFill>
              <a:effectLst>
                <a:outerShdw dist="107763" dir="2700000" algn="ctr" rotWithShape="0">
                  <a:srgbClr val="66FFCC"/>
                </a:outerShdw>
              </a:effectLst>
              <a:cs typeface="PT Bold Heading"/>
            </a:endParaRPr>
          </a:p>
        </p:txBody>
      </p:sp>
      <p:sp>
        <p:nvSpPr>
          <p:cNvPr id="21512" name="Text Box 8"/>
          <p:cNvSpPr txBox="1">
            <a:spLocks noChangeArrowheads="1"/>
          </p:cNvSpPr>
          <p:nvPr/>
        </p:nvSpPr>
        <p:spPr bwMode="auto">
          <a:xfrm rot="-321379">
            <a:off x="1766888" y="4909621"/>
            <a:ext cx="5160962" cy="369332"/>
          </a:xfrm>
          <a:prstGeom prst="rect">
            <a:avLst/>
          </a:prstGeom>
          <a:noFill/>
          <a:ln w="9525">
            <a:noFill/>
            <a:miter lim="800000"/>
            <a:headEnd/>
            <a:tailEnd/>
          </a:ln>
        </p:spPr>
        <p:txBody>
          <a:bodyPr>
            <a:spAutoFit/>
          </a:bodyPr>
          <a:lstStyle/>
          <a:p>
            <a:pPr algn="ctr" rtl="1">
              <a:spcBef>
                <a:spcPct val="50000"/>
              </a:spcBef>
            </a:pPr>
            <a:r>
              <a:rPr lang="ar-SA" b="1" dirty="0" smtClean="0">
                <a:solidFill>
                  <a:srgbClr val="FF0000"/>
                </a:solidFill>
              </a:rPr>
              <a:t> </a:t>
            </a:r>
            <a:r>
              <a:rPr lang="ar-SA" b="1" dirty="0">
                <a:solidFill>
                  <a:srgbClr val="FF0000"/>
                </a:solidFill>
              </a:rPr>
              <a:t>د/ نعمة عبد السلام </a:t>
            </a:r>
            <a:endParaRPr lang="en-US" b="1" dirty="0">
              <a:solidFill>
                <a:srgbClr val="FF0000"/>
              </a:solidFill>
            </a:endParaRPr>
          </a:p>
        </p:txBody>
      </p:sp>
      <p:sp>
        <p:nvSpPr>
          <p:cNvPr id="3078" name="Text Box 11"/>
          <p:cNvSpPr txBox="1">
            <a:spLocks noChangeArrowheads="1"/>
          </p:cNvSpPr>
          <p:nvPr/>
        </p:nvSpPr>
        <p:spPr bwMode="auto">
          <a:xfrm>
            <a:off x="457200" y="2362200"/>
            <a:ext cx="2301875" cy="457200"/>
          </a:xfrm>
          <a:prstGeom prst="rect">
            <a:avLst/>
          </a:prstGeom>
          <a:noFill/>
          <a:ln w="9525">
            <a:noFill/>
            <a:miter lim="800000"/>
            <a:headEnd/>
            <a:tailEnd/>
          </a:ln>
        </p:spPr>
        <p:txBody>
          <a:bodyPr>
            <a:spAutoFit/>
          </a:bodyPr>
          <a:lstStyle/>
          <a:p>
            <a:endParaRPr lang="ar-SA"/>
          </a:p>
        </p:txBody>
      </p:sp>
      <p:pic>
        <p:nvPicPr>
          <p:cNvPr id="3079" name="Picture 13" descr="bluline[1]"/>
          <p:cNvPicPr>
            <a:picLocks noChangeAspect="1" noChangeArrowheads="1"/>
          </p:cNvPicPr>
          <p:nvPr/>
        </p:nvPicPr>
        <p:blipFill>
          <a:blip r:embed="rId3" cstate="print"/>
          <a:srcRect/>
          <a:stretch>
            <a:fillRect/>
          </a:stretch>
        </p:blipFill>
        <p:spPr bwMode="auto">
          <a:xfrm>
            <a:off x="1458913" y="304800"/>
            <a:ext cx="6226175" cy="107950"/>
          </a:xfrm>
          <a:prstGeom prst="rect">
            <a:avLst/>
          </a:prstGeom>
          <a:noFill/>
          <a:ln w="9525">
            <a:noFill/>
            <a:miter lim="800000"/>
            <a:headEnd/>
            <a:tailEnd/>
          </a:ln>
        </p:spPr>
      </p:pic>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dissolve">
                                      <p:cBhvr>
                                        <p:cTn id="7" dur="500"/>
                                        <p:tgtEl>
                                          <p:spTgt spid="21509"/>
                                        </p:tgtEl>
                                      </p:cBhvr>
                                    </p:animEffect>
                                  </p:childTnLst>
                                </p:cTn>
                              </p:par>
                            </p:childTnLst>
                          </p:cTn>
                        </p:par>
                        <p:par>
                          <p:cTn id="8" fill="hold">
                            <p:stCondLst>
                              <p:cond delay="500"/>
                            </p:stCondLst>
                            <p:childTnLst>
                              <p:par>
                                <p:cTn id="9" presetID="9" presetClass="entr" presetSubtype="0" fill="hold" grpId="0" nodeType="afterEffect">
                                  <p:stCondLst>
                                    <p:cond delay="3000"/>
                                  </p:stCondLst>
                                  <p:childTnLst>
                                    <p:set>
                                      <p:cBhvr>
                                        <p:cTn id="10" dur="1" fill="hold">
                                          <p:stCondLst>
                                            <p:cond delay="0"/>
                                          </p:stCondLst>
                                        </p:cTn>
                                        <p:tgtEl>
                                          <p:spTgt spid="21511"/>
                                        </p:tgtEl>
                                        <p:attrNameLst>
                                          <p:attrName>style.visibility</p:attrName>
                                        </p:attrNameLst>
                                      </p:cBhvr>
                                      <p:to>
                                        <p:strVal val="visible"/>
                                      </p:to>
                                    </p:set>
                                    <p:animEffect transition="in" filter="dissolve">
                                      <p:cBhvr>
                                        <p:cTn id="11" dur="500"/>
                                        <p:tgtEl>
                                          <p:spTgt spid="21511"/>
                                        </p:tgtEl>
                                      </p:cBhvr>
                                    </p:animEffect>
                                  </p:childTnLst>
                                </p:cTn>
                              </p:par>
                            </p:childTnLst>
                          </p:cTn>
                        </p:par>
                        <p:par>
                          <p:cTn id="12" fill="hold">
                            <p:stCondLst>
                              <p:cond delay="4000"/>
                            </p:stCondLst>
                            <p:childTnLst>
                              <p:par>
                                <p:cTn id="13" presetID="9" presetClass="entr" presetSubtype="0" fill="hold" grpId="0" nodeType="afterEffect">
                                  <p:stCondLst>
                                    <p:cond delay="3000"/>
                                  </p:stCondLst>
                                  <p:childTnLst>
                                    <p:set>
                                      <p:cBhvr>
                                        <p:cTn id="14" dur="1" fill="hold">
                                          <p:stCondLst>
                                            <p:cond delay="0"/>
                                          </p:stCondLst>
                                        </p:cTn>
                                        <p:tgtEl>
                                          <p:spTgt spid="21512"/>
                                        </p:tgtEl>
                                        <p:attrNameLst>
                                          <p:attrName>style.visibility</p:attrName>
                                        </p:attrNameLst>
                                      </p:cBhvr>
                                      <p:to>
                                        <p:strVal val="visible"/>
                                      </p:to>
                                    </p:set>
                                    <p:animEffect transition="in" filter="dissolve">
                                      <p:cBhvr>
                                        <p:cTn id="15"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utoUpdateAnimBg="0"/>
      <p:bldP spid="21511" grpId="0" animBg="1"/>
      <p:bldP spid="21512"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5004048" y="1102972"/>
            <a:ext cx="3888432"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endParaRPr kumimoji="0" lang="ar-SA" sz="3600" b="1" i="0" u="sng" strike="noStrike" cap="none" normalizeH="0" baseline="0" dirty="0" smtClean="0">
              <a:ln>
                <a:noFill/>
              </a:ln>
              <a:solidFill>
                <a:srgbClr val="FF0000"/>
              </a:solidFill>
              <a:effectLst/>
              <a:latin typeface="Arial" pitchFamily="34" charset="0"/>
              <a:ea typeface="Times New Roman" pitchFamily="18" charset="0"/>
              <a:cs typeface="AGA Aladdin Regular" pitchFamily="2" charset="-78"/>
            </a:endParaRPr>
          </a:p>
          <a:p>
            <a:pPr lvl="0" algn="ctr" fontAlgn="base">
              <a:spcBef>
                <a:spcPct val="0"/>
              </a:spcBef>
              <a:spcAft>
                <a:spcPct val="0"/>
              </a:spcAft>
            </a:pPr>
            <a:r>
              <a:rPr lang="ar-SA" sz="4400" b="1" dirty="0" smtClean="0">
                <a:solidFill>
                  <a:schemeClr val="accent2">
                    <a:lumMod val="60000"/>
                    <a:lumOff val="40000"/>
                  </a:schemeClr>
                </a:solidFill>
                <a:latin typeface="Arial" pitchFamily="34" charset="0"/>
                <a:ea typeface="Times New Roman" pitchFamily="18" charset="0"/>
                <a:cs typeface="PT Bold Stars" pitchFamily="2" charset="-78"/>
              </a:rPr>
              <a:t>مهارات </a:t>
            </a:r>
          </a:p>
          <a:p>
            <a:pPr lvl="0" algn="ctr" fontAlgn="base">
              <a:spcBef>
                <a:spcPct val="0"/>
              </a:spcBef>
              <a:spcAft>
                <a:spcPct val="0"/>
              </a:spcAft>
            </a:pPr>
            <a:r>
              <a:rPr lang="ar-SA" sz="4400" b="1" dirty="0" smtClean="0">
                <a:solidFill>
                  <a:schemeClr val="accent2">
                    <a:lumMod val="60000"/>
                    <a:lumOff val="40000"/>
                  </a:schemeClr>
                </a:solidFill>
                <a:latin typeface="Arial" pitchFamily="34" charset="0"/>
                <a:ea typeface="Times New Roman" pitchFamily="18" charset="0"/>
                <a:cs typeface="PT Bold Stars" pitchFamily="2" charset="-78"/>
              </a:rPr>
              <a:t>التعلم والتفكير</a:t>
            </a:r>
            <a:r>
              <a:rPr kumimoji="0" lang="ar-SA" sz="3600" b="1" i="0" u="sng" strike="noStrike" cap="none" normalizeH="0" baseline="0" dirty="0" smtClean="0">
                <a:ln>
                  <a:noFill/>
                </a:ln>
                <a:solidFill>
                  <a:srgbClr val="FF0000"/>
                </a:solidFill>
                <a:effectLst/>
                <a:latin typeface="Arial" pitchFamily="34" charset="0"/>
                <a:ea typeface="Times New Roman" pitchFamily="18" charset="0"/>
                <a:cs typeface="AGA Aladdin Regular" pitchFamily="2" charset="-78"/>
              </a:rPr>
              <a:t> </a:t>
            </a:r>
            <a:endParaRPr kumimoji="0" lang="en-US" sz="4800" b="0" i="0" strike="noStrike" cap="none" normalizeH="0" baseline="0" dirty="0" smtClean="0">
              <a:ln>
                <a:noFill/>
              </a:ln>
              <a:solidFill>
                <a:schemeClr val="accent2">
                  <a:lumMod val="60000"/>
                  <a:lumOff val="40000"/>
                </a:schemeClr>
              </a:solidFill>
              <a:effectLst/>
              <a:latin typeface="Arial" pitchFamily="34" charset="0"/>
              <a:cs typeface="PT Bold Stars" pitchFamily="2" charset="-78"/>
            </a:endParaRPr>
          </a:p>
        </p:txBody>
      </p:sp>
      <p:pic>
        <p:nvPicPr>
          <p:cNvPr id="4" name="Picture 3" descr="version4_gtghtrg_340_309_.jpg"/>
          <p:cNvPicPr>
            <a:picLocks noChangeAspect="1"/>
          </p:cNvPicPr>
          <p:nvPr/>
        </p:nvPicPr>
        <p:blipFill>
          <a:blip r:embed="rId2" cstate="print"/>
          <a:stretch>
            <a:fillRect/>
          </a:stretch>
        </p:blipFill>
        <p:spPr>
          <a:xfrm>
            <a:off x="251520" y="704460"/>
            <a:ext cx="4455144" cy="3444620"/>
          </a:xfrm>
          <a:prstGeom prst="rect">
            <a:avLst/>
          </a:prstGeom>
        </p:spPr>
      </p:pic>
      <p:pic>
        <p:nvPicPr>
          <p:cNvPr id="5" name="صورة 4" descr="574506d3dmmwq7rf.gif"/>
          <p:cNvPicPr>
            <a:picLocks noChangeAspect="1"/>
          </p:cNvPicPr>
          <p:nvPr/>
        </p:nvPicPr>
        <p:blipFill>
          <a:blip r:embed="rId3" cstate="print"/>
          <a:stretch>
            <a:fillRect/>
          </a:stretch>
        </p:blipFill>
        <p:spPr>
          <a:xfrm>
            <a:off x="7308304" y="404664"/>
            <a:ext cx="1584176" cy="1512168"/>
          </a:xfrm>
          <a:prstGeom prst="rect">
            <a:avLst/>
          </a:prstGeom>
        </p:spPr>
      </p:pic>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bluline[1]"/>
          <p:cNvPicPr>
            <a:picLocks noChangeAspect="1" noChangeArrowheads="1"/>
          </p:cNvPicPr>
          <p:nvPr/>
        </p:nvPicPr>
        <p:blipFill>
          <a:blip r:embed="rId3" cstate="print"/>
          <a:srcRect/>
          <a:stretch>
            <a:fillRect/>
          </a:stretch>
        </p:blipFill>
        <p:spPr bwMode="auto">
          <a:xfrm>
            <a:off x="1485900" y="6324600"/>
            <a:ext cx="6226175" cy="107950"/>
          </a:xfrm>
          <a:prstGeom prst="rect">
            <a:avLst/>
          </a:prstGeom>
          <a:noFill/>
          <a:ln w="9525">
            <a:noFill/>
            <a:miter lim="800000"/>
            <a:headEnd/>
            <a:tailEnd/>
          </a:ln>
        </p:spPr>
      </p:pic>
      <p:sp>
        <p:nvSpPr>
          <p:cNvPr id="21509" name="Text Box 5"/>
          <p:cNvSpPr txBox="1">
            <a:spLocks noChangeArrowheads="1"/>
          </p:cNvSpPr>
          <p:nvPr/>
        </p:nvSpPr>
        <p:spPr bwMode="auto">
          <a:xfrm>
            <a:off x="1828800" y="669925"/>
            <a:ext cx="5257800" cy="646331"/>
          </a:xfrm>
          <a:prstGeom prst="rect">
            <a:avLst/>
          </a:prstGeom>
          <a:noFill/>
          <a:ln w="9525">
            <a:noFill/>
            <a:miter lim="800000"/>
            <a:headEnd/>
            <a:tailEnd/>
          </a:ln>
        </p:spPr>
        <p:txBody>
          <a:bodyPr>
            <a:spAutoFit/>
          </a:bodyPr>
          <a:lstStyle/>
          <a:p>
            <a:pPr algn="ctr" rtl="1">
              <a:spcBef>
                <a:spcPct val="50000"/>
              </a:spcBef>
            </a:pPr>
            <a:r>
              <a:rPr lang="ar-SA" sz="3600" b="1" dirty="0" smtClean="0">
                <a:solidFill>
                  <a:schemeClr val="accent1">
                    <a:lumMod val="50000"/>
                  </a:schemeClr>
                </a:solidFill>
                <a:cs typeface="PT Bold Dusky" pitchFamily="2" charset="-78"/>
              </a:rPr>
              <a:t>المحاضرة الأولى</a:t>
            </a:r>
            <a:endParaRPr lang="en-US" sz="3600" b="1" dirty="0">
              <a:solidFill>
                <a:schemeClr val="accent1">
                  <a:lumMod val="50000"/>
                </a:schemeClr>
              </a:solidFill>
              <a:cs typeface="PT Bold Dusky" pitchFamily="2" charset="-78"/>
            </a:endParaRPr>
          </a:p>
        </p:txBody>
      </p:sp>
      <p:sp>
        <p:nvSpPr>
          <p:cNvPr id="21511" name="WordArt 7" descr="دنيم"/>
          <p:cNvSpPr>
            <a:spLocks noChangeArrowheads="1" noChangeShapeType="1" noTextEdit="1"/>
          </p:cNvSpPr>
          <p:nvPr/>
        </p:nvSpPr>
        <p:spPr bwMode="auto">
          <a:xfrm>
            <a:off x="899592" y="2132856"/>
            <a:ext cx="7488832" cy="2286744"/>
          </a:xfrm>
          <a:prstGeom prst="rect">
            <a:avLst/>
          </a:prstGeom>
          <a:solidFill>
            <a:schemeClr val="accent2">
              <a:lumMod val="60000"/>
              <a:lumOff val="40000"/>
            </a:schemeClr>
          </a:solidFill>
          <a:ln>
            <a:solidFill>
              <a:schemeClr val="accent1"/>
            </a:solidFill>
          </a:ln>
        </p:spPr>
        <p:txBody>
          <a:bodyPr wrap="none" fromWordArt="1">
            <a:prstTxWarp prst="textPlain">
              <a:avLst>
                <a:gd name="adj" fmla="val 50000"/>
              </a:avLst>
            </a:prstTxWarp>
            <a:scene3d>
              <a:camera prst="orthographicFront"/>
              <a:lightRig rig="glow" dir="tl">
                <a:rot lat="0" lon="0" rev="5400000"/>
              </a:lightRig>
            </a:scene3d>
            <a:sp3d contourW="12700">
              <a:bevelT w="25400" h="25400"/>
              <a:contourClr>
                <a:schemeClr val="accent6">
                  <a:shade val="73000"/>
                </a:schemeClr>
              </a:contourClr>
            </a:sp3d>
          </a:bodyPr>
          <a:lstStyle/>
          <a:p>
            <a:pPr algn="ctr" rtl="1"/>
            <a:r>
              <a:rPr lang="ar-SA" sz="3600" b="1" kern="1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PT Bold Dusky" pitchFamily="2" charset="-78"/>
              </a:rPr>
              <a:t>التعلم – شروطه والعوامل المؤثرة فيه</a:t>
            </a:r>
            <a:endParaRPr lang="ar-SA" sz="3600" b="1" kern="1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PT Bold Dusky" pitchFamily="2" charset="-78"/>
            </a:endParaRPr>
          </a:p>
        </p:txBody>
      </p:sp>
      <p:sp>
        <p:nvSpPr>
          <p:cNvPr id="21512" name="Text Box 8"/>
          <p:cNvSpPr txBox="1">
            <a:spLocks noChangeArrowheads="1"/>
          </p:cNvSpPr>
          <p:nvPr/>
        </p:nvSpPr>
        <p:spPr bwMode="auto">
          <a:xfrm rot="-321379">
            <a:off x="1766888" y="4909621"/>
            <a:ext cx="5160962" cy="369332"/>
          </a:xfrm>
          <a:prstGeom prst="rect">
            <a:avLst/>
          </a:prstGeom>
          <a:noFill/>
          <a:ln w="9525">
            <a:noFill/>
            <a:miter lim="800000"/>
            <a:headEnd/>
            <a:tailEnd/>
          </a:ln>
        </p:spPr>
        <p:txBody>
          <a:bodyPr>
            <a:spAutoFit/>
          </a:bodyPr>
          <a:lstStyle/>
          <a:p>
            <a:pPr algn="ctr" rtl="1">
              <a:spcBef>
                <a:spcPct val="50000"/>
              </a:spcBef>
            </a:pPr>
            <a:r>
              <a:rPr lang="ar-SA" b="1" dirty="0" smtClean="0">
                <a:solidFill>
                  <a:srgbClr val="FF0000"/>
                </a:solidFill>
              </a:rPr>
              <a:t> </a:t>
            </a:r>
            <a:endParaRPr lang="en-US" b="1" dirty="0">
              <a:solidFill>
                <a:srgbClr val="FF0000"/>
              </a:solidFill>
            </a:endParaRPr>
          </a:p>
        </p:txBody>
      </p:sp>
      <p:sp>
        <p:nvSpPr>
          <p:cNvPr id="3078" name="Text Box 11"/>
          <p:cNvSpPr txBox="1">
            <a:spLocks noChangeArrowheads="1"/>
          </p:cNvSpPr>
          <p:nvPr/>
        </p:nvSpPr>
        <p:spPr bwMode="auto">
          <a:xfrm>
            <a:off x="457200" y="2362200"/>
            <a:ext cx="2301875" cy="457200"/>
          </a:xfrm>
          <a:prstGeom prst="rect">
            <a:avLst/>
          </a:prstGeom>
          <a:noFill/>
          <a:ln w="9525">
            <a:noFill/>
            <a:miter lim="800000"/>
            <a:headEnd/>
            <a:tailEnd/>
          </a:ln>
        </p:spPr>
        <p:txBody>
          <a:bodyPr>
            <a:spAutoFit/>
          </a:bodyPr>
          <a:lstStyle/>
          <a:p>
            <a:endParaRPr lang="ar-SA"/>
          </a:p>
        </p:txBody>
      </p:sp>
      <p:pic>
        <p:nvPicPr>
          <p:cNvPr id="3079" name="Picture 13" descr="bluline[1]"/>
          <p:cNvPicPr>
            <a:picLocks noChangeAspect="1" noChangeArrowheads="1"/>
          </p:cNvPicPr>
          <p:nvPr/>
        </p:nvPicPr>
        <p:blipFill>
          <a:blip r:embed="rId3" cstate="print"/>
          <a:srcRect/>
          <a:stretch>
            <a:fillRect/>
          </a:stretch>
        </p:blipFill>
        <p:spPr bwMode="auto">
          <a:xfrm>
            <a:off x="1458913" y="304800"/>
            <a:ext cx="6226175" cy="107950"/>
          </a:xfrm>
          <a:prstGeom prst="rect">
            <a:avLst/>
          </a:prstGeom>
          <a:noFill/>
          <a:ln w="9525">
            <a:noFill/>
            <a:miter lim="800000"/>
            <a:headEnd/>
            <a:tailEnd/>
          </a:ln>
        </p:spPr>
      </p:pic>
      <p:pic>
        <p:nvPicPr>
          <p:cNvPr id="8" name="صورة 7" descr="574506d3dmmwq7rf.gif"/>
          <p:cNvPicPr>
            <a:picLocks noChangeAspect="1"/>
          </p:cNvPicPr>
          <p:nvPr/>
        </p:nvPicPr>
        <p:blipFill>
          <a:blip r:embed="rId4" cstate="print"/>
          <a:stretch>
            <a:fillRect/>
          </a:stretch>
        </p:blipFill>
        <p:spPr>
          <a:xfrm>
            <a:off x="1259632" y="4725144"/>
            <a:ext cx="1784105" cy="1440160"/>
          </a:xfrm>
          <a:prstGeom prst="rect">
            <a:avLst/>
          </a:prstGeom>
        </p:spPr>
      </p:pic>
      <p:pic>
        <p:nvPicPr>
          <p:cNvPr id="9" name="صورة 8" descr="574506d3dmmwq7rf.gif"/>
          <p:cNvPicPr>
            <a:picLocks noChangeAspect="1"/>
          </p:cNvPicPr>
          <p:nvPr/>
        </p:nvPicPr>
        <p:blipFill>
          <a:blip r:embed="rId4" cstate="print"/>
          <a:stretch>
            <a:fillRect/>
          </a:stretch>
        </p:blipFill>
        <p:spPr>
          <a:xfrm>
            <a:off x="6876256" y="764704"/>
            <a:ext cx="1515958" cy="1440160"/>
          </a:xfrm>
          <a:prstGeom prst="rect">
            <a:avLst/>
          </a:prstGeom>
        </p:spPr>
      </p:pic>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dissolve">
                                      <p:cBhvr>
                                        <p:cTn id="7" dur="500"/>
                                        <p:tgtEl>
                                          <p:spTgt spid="21509"/>
                                        </p:tgtEl>
                                      </p:cBhvr>
                                    </p:animEffect>
                                  </p:childTnLst>
                                </p:cTn>
                              </p:par>
                            </p:childTnLst>
                          </p:cTn>
                        </p:par>
                        <p:par>
                          <p:cTn id="8" fill="hold">
                            <p:stCondLst>
                              <p:cond delay="500"/>
                            </p:stCondLst>
                            <p:childTnLst>
                              <p:par>
                                <p:cTn id="9" presetID="9" presetClass="entr" presetSubtype="0" fill="hold" grpId="0" nodeType="afterEffect">
                                  <p:stCondLst>
                                    <p:cond delay="3000"/>
                                  </p:stCondLst>
                                  <p:childTnLst>
                                    <p:set>
                                      <p:cBhvr>
                                        <p:cTn id="10" dur="1" fill="hold">
                                          <p:stCondLst>
                                            <p:cond delay="0"/>
                                          </p:stCondLst>
                                        </p:cTn>
                                        <p:tgtEl>
                                          <p:spTgt spid="21511"/>
                                        </p:tgtEl>
                                        <p:attrNameLst>
                                          <p:attrName>style.visibility</p:attrName>
                                        </p:attrNameLst>
                                      </p:cBhvr>
                                      <p:to>
                                        <p:strVal val="visible"/>
                                      </p:to>
                                    </p:set>
                                    <p:animEffect transition="in" filter="dissolve">
                                      <p:cBhvr>
                                        <p:cTn id="11" dur="500"/>
                                        <p:tgtEl>
                                          <p:spTgt spid="21511"/>
                                        </p:tgtEl>
                                      </p:cBhvr>
                                    </p:animEffect>
                                  </p:childTnLst>
                                </p:cTn>
                              </p:par>
                            </p:childTnLst>
                          </p:cTn>
                        </p:par>
                        <p:par>
                          <p:cTn id="12" fill="hold">
                            <p:stCondLst>
                              <p:cond delay="4000"/>
                            </p:stCondLst>
                            <p:childTnLst>
                              <p:par>
                                <p:cTn id="13" presetID="9" presetClass="entr" presetSubtype="0" fill="hold" grpId="0" nodeType="afterEffect">
                                  <p:stCondLst>
                                    <p:cond delay="3000"/>
                                  </p:stCondLst>
                                  <p:childTnLst>
                                    <p:set>
                                      <p:cBhvr>
                                        <p:cTn id="14" dur="1" fill="hold">
                                          <p:stCondLst>
                                            <p:cond delay="0"/>
                                          </p:stCondLst>
                                        </p:cTn>
                                        <p:tgtEl>
                                          <p:spTgt spid="21512"/>
                                        </p:tgtEl>
                                        <p:attrNameLst>
                                          <p:attrName>style.visibility</p:attrName>
                                        </p:attrNameLst>
                                      </p:cBhvr>
                                      <p:to>
                                        <p:strVal val="visible"/>
                                      </p:to>
                                    </p:set>
                                    <p:animEffect transition="in" filter="dissolve">
                                      <p:cBhvr>
                                        <p:cTn id="15"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utoUpdateAnimBg="0"/>
      <p:bldP spid="21511" grpId="0" animBg="1"/>
      <p:bldP spid="2151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 y="212604"/>
            <a:ext cx="9144000" cy="9971961"/>
          </a:xfrm>
          <a:prstGeom prst="rect">
            <a:avLst/>
          </a:prstGeom>
          <a:solidFill>
            <a:schemeClr val="accent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71463" algn="l" defTabSz="914400" rtl="1" eaLnBrk="1" fontAlgn="base" latinLnBrk="0" hangingPunct="1">
              <a:lnSpc>
                <a:spcPct val="100000"/>
              </a:lnSpc>
              <a:spcBef>
                <a:spcPct val="0"/>
              </a:spcBef>
              <a:spcAft>
                <a:spcPct val="0"/>
              </a:spcAft>
              <a:buClrTx/>
              <a:buSzTx/>
              <a:buFontTx/>
              <a:buNone/>
              <a:tabLst/>
            </a:pPr>
            <a:endParaRPr kumimoji="0" lang="ar-SA"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1" fontAlgn="base" latinLnBrk="0" hangingPunct="1">
              <a:lnSpc>
                <a:spcPct val="100000"/>
              </a:lnSpc>
              <a:spcBef>
                <a:spcPct val="0"/>
              </a:spcBef>
              <a:spcAft>
                <a:spcPct val="0"/>
              </a:spcAft>
              <a:buClrTx/>
              <a:buSzTx/>
              <a:buFontTx/>
              <a:buNone/>
              <a:tabLst/>
            </a:pPr>
            <a:endParaRPr lang="ar-SA" sz="1200" dirty="0" smtClean="0">
              <a:latin typeface="Calibri" pitchFamily="34" charset="0"/>
              <a:ea typeface="Times New Roman" pitchFamily="18" charset="0"/>
              <a:cs typeface="Arial" pitchFamily="34" charset="0"/>
            </a:endParaRPr>
          </a:p>
          <a:p>
            <a:pPr marL="0" marR="0" lvl="0" indent="271463" algn="l" defTabSz="914400" rtl="1" eaLnBrk="1" fontAlgn="base" latinLnBrk="0" hangingPunct="1">
              <a:lnSpc>
                <a:spcPct val="100000"/>
              </a:lnSpc>
              <a:spcBef>
                <a:spcPct val="0"/>
              </a:spcBef>
              <a:spcAft>
                <a:spcPct val="0"/>
              </a:spcAft>
              <a:buClrTx/>
              <a:buSzTx/>
              <a:buFontTx/>
              <a:buNone/>
              <a:tabLst/>
            </a:pPr>
            <a:endParaRPr kumimoji="0" lang="ar-SA"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defTabSz="914400" rtl="1" eaLnBrk="1" fontAlgn="base" latinLnBrk="0" hangingPunct="1">
              <a:lnSpc>
                <a:spcPct val="100000"/>
              </a:lnSpc>
              <a:spcBef>
                <a:spcPct val="0"/>
              </a:spcBef>
              <a:spcAft>
                <a:spcPct val="0"/>
              </a:spcAft>
              <a:buClrTx/>
              <a:buSzTx/>
              <a:buFontTx/>
              <a:buNone/>
              <a:tabLst/>
            </a:pPr>
            <a:r>
              <a:rPr kumimoji="0" lang="ar-SA" sz="3200" b="1" i="0"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أهداف المحاضرة </a:t>
            </a:r>
            <a:r>
              <a:rPr kumimoji="0" lang="ar-SA" sz="3200" b="1" i="0"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 </a:t>
            </a:r>
            <a:endParaRPr kumimoji="0" lang="en-US" sz="3200" b="1" i="0" strike="noStrike" cap="none" normalizeH="0" baseline="0" dirty="0" smtClean="0">
              <a:ln>
                <a:noFill/>
              </a:ln>
              <a:solidFill>
                <a:schemeClr val="accent2">
                  <a:lumMod val="75000"/>
                </a:schemeClr>
              </a:solidFill>
              <a:effectLst/>
              <a:latin typeface="Arial" pitchFamily="34" charset="0"/>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None/>
              <a:tabLst/>
            </a:pPr>
            <a:r>
              <a:rPr kumimoji="0" lang="ar-SA" sz="3200" b="1" i="0" u="sng" strike="noStrike" cap="none" normalizeH="0" baseline="0" dirty="0" smtClean="0">
                <a:ln>
                  <a:noFill/>
                </a:ln>
                <a:effectLst/>
                <a:latin typeface="Calibri" pitchFamily="34" charset="0"/>
                <a:ea typeface="Times New Roman" pitchFamily="18" charset="0"/>
                <a:cs typeface="PT Bold Dusky" pitchFamily="2" charset="-78"/>
              </a:rPr>
              <a:t>في نهاية المحاضرة يتوقع أ يكو </a:t>
            </a:r>
            <a:r>
              <a:rPr lang="ar-SA" sz="3200" b="1" u="sng" dirty="0" smtClean="0">
                <a:latin typeface="Calibri" pitchFamily="34" charset="0"/>
                <a:ea typeface="Times New Roman" pitchFamily="18" charset="0"/>
                <a:cs typeface="PT Bold Dusky" pitchFamily="2" charset="-78"/>
              </a:rPr>
              <a:t>ن الطالب قادر على : </a:t>
            </a:r>
          </a:p>
          <a:p>
            <a:pPr marL="0" marR="0" lvl="0" indent="271463" defTabSz="914400" rtl="1" eaLnBrk="0" fontAlgn="base" latinLnBrk="0" hangingPunct="0">
              <a:lnSpc>
                <a:spcPct val="200000"/>
              </a:lnSpc>
              <a:spcBef>
                <a:spcPct val="0"/>
              </a:spcBef>
              <a:spcAft>
                <a:spcPct val="0"/>
              </a:spcAft>
              <a:buClrTx/>
              <a:buSzTx/>
              <a:buFontTx/>
              <a:buChar char="-"/>
              <a:tabLst/>
            </a:pPr>
            <a:r>
              <a:rPr kumimoji="0" lang="ar-SA" sz="2400" b="1" i="0" strike="noStrike" cap="none" normalizeH="0" dirty="0" smtClean="0">
                <a:ln>
                  <a:noFill/>
                </a:ln>
                <a:solidFill>
                  <a:schemeClr val="tx2">
                    <a:lumMod val="50000"/>
                  </a:schemeClr>
                </a:solidFill>
                <a:effectLst/>
                <a:latin typeface="Calibri" pitchFamily="34" charset="0"/>
                <a:ea typeface="Times New Roman" pitchFamily="18" charset="0"/>
                <a:cs typeface="PT Bold Dusky" pitchFamily="2" charset="-78"/>
              </a:rPr>
              <a:t>أن يعرف مفهوم التعلم .</a:t>
            </a:r>
          </a:p>
          <a:p>
            <a:pPr marL="0" marR="0" lvl="0" indent="271463" defTabSz="914400" rtl="1" eaLnBrk="0" fontAlgn="base" latinLnBrk="0" hangingPunct="0">
              <a:lnSpc>
                <a:spcPct val="200000"/>
              </a:lnSpc>
              <a:spcBef>
                <a:spcPct val="0"/>
              </a:spcBef>
              <a:spcAft>
                <a:spcPct val="0"/>
              </a:spcAft>
              <a:buClrTx/>
              <a:buSzTx/>
              <a:buFontTx/>
              <a:buChar char="-"/>
              <a:tabLst/>
            </a:pPr>
            <a:r>
              <a:rPr lang="ar-SA" sz="2400" b="1" baseline="0" dirty="0" smtClean="0">
                <a:solidFill>
                  <a:schemeClr val="tx2">
                    <a:lumMod val="50000"/>
                  </a:schemeClr>
                </a:solidFill>
                <a:latin typeface="Calibri" pitchFamily="34" charset="0"/>
                <a:ea typeface="Times New Roman" pitchFamily="18" charset="0"/>
                <a:cs typeface="PT Bold Dusky" pitchFamily="2" charset="-78"/>
              </a:rPr>
              <a:t>- أن يتعرف شروط التعلم الجيد .</a:t>
            </a:r>
          </a:p>
          <a:p>
            <a:pPr marL="0" marR="0" lvl="0" indent="271463" defTabSz="914400" rtl="1" eaLnBrk="0" fontAlgn="base" latinLnBrk="0" hangingPunct="0">
              <a:lnSpc>
                <a:spcPct val="200000"/>
              </a:lnSpc>
              <a:spcBef>
                <a:spcPct val="0"/>
              </a:spcBef>
              <a:spcAft>
                <a:spcPct val="0"/>
              </a:spcAft>
              <a:buClrTx/>
              <a:buSzTx/>
              <a:buFontTx/>
              <a:buChar char="-"/>
              <a:tabLst/>
            </a:pPr>
            <a:r>
              <a:rPr lang="ar-SA" sz="2400" b="1" smtClean="0">
                <a:solidFill>
                  <a:schemeClr val="tx2">
                    <a:lumMod val="50000"/>
                  </a:schemeClr>
                </a:solidFill>
                <a:latin typeface="Calibri" pitchFamily="34" charset="0"/>
                <a:ea typeface="Times New Roman" pitchFamily="18" charset="0"/>
                <a:cs typeface="PT Bold Dusky" pitchFamily="2" charset="-78"/>
              </a:rPr>
              <a:t>أن يميز </a:t>
            </a:r>
            <a:r>
              <a:rPr lang="ar-SA" sz="2400" b="1" dirty="0" smtClean="0">
                <a:solidFill>
                  <a:schemeClr val="tx2">
                    <a:lumMod val="50000"/>
                  </a:schemeClr>
                </a:solidFill>
                <a:latin typeface="Calibri" pitchFamily="34" charset="0"/>
                <a:ea typeface="Times New Roman" pitchFamily="18" charset="0"/>
                <a:cs typeface="PT Bold Dusky" pitchFamily="2" charset="-78"/>
              </a:rPr>
              <a:t>بين الانواع المختلفة للممارسة .</a:t>
            </a:r>
            <a:endParaRPr lang="ar-SA" sz="2400" b="1" baseline="0" dirty="0" smtClean="0">
              <a:solidFill>
                <a:schemeClr val="tx2">
                  <a:lumMod val="50000"/>
                </a:schemeClr>
              </a:solidFill>
              <a:latin typeface="Calibri" pitchFamily="34" charset="0"/>
              <a:ea typeface="Times New Roman" pitchFamily="18" charset="0"/>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Char char="-"/>
              <a:tabLst/>
            </a:pPr>
            <a:r>
              <a:rPr kumimoji="0" lang="ar-SA" sz="2400" b="1" i="0" strike="noStrike" cap="none" normalizeH="0" dirty="0" smtClean="0">
                <a:ln>
                  <a:noFill/>
                </a:ln>
                <a:solidFill>
                  <a:schemeClr val="tx2">
                    <a:lumMod val="50000"/>
                  </a:schemeClr>
                </a:solidFill>
                <a:effectLst/>
                <a:latin typeface="Calibri" pitchFamily="34" charset="0"/>
                <a:ea typeface="Times New Roman" pitchFamily="18" charset="0"/>
                <a:cs typeface="PT Bold Dusky" pitchFamily="2" charset="-78"/>
              </a:rPr>
              <a:t>- أن يتعرف العوامل المؤثرة في التعلم .</a:t>
            </a:r>
            <a:endParaRPr kumimoji="0" lang="ar-SA" sz="2800" b="1" i="0" strike="noStrike" cap="none" normalizeH="0" baseline="0" dirty="0" smtClean="0">
              <a:ln>
                <a:noFill/>
              </a:ln>
              <a:solidFill>
                <a:schemeClr val="accent2">
                  <a:lumMod val="75000"/>
                </a:schemeClr>
              </a:solidFill>
              <a:effectLst/>
              <a:latin typeface="Calibri" pitchFamily="34" charset="0"/>
              <a:ea typeface="Times New Roman" pitchFamily="18" charset="0"/>
              <a:cs typeface="Arial" pitchFamily="34" charset="0"/>
            </a:endParaRPr>
          </a:p>
          <a:p>
            <a:pPr marL="0" marR="0" lvl="0" indent="271463" defTabSz="914400" rtl="1" eaLnBrk="0" fontAlgn="base" latinLnBrk="0" hangingPunct="0">
              <a:lnSpc>
                <a:spcPct val="2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Aharoni" pitchFamily="2" charset="-79"/>
                <a:ea typeface="Times New Roman" pitchFamily="18" charset="0"/>
                <a:cs typeface="PT Bold Dusky" pitchFamily="2" charset="-78"/>
              </a:rPr>
              <a:t> - أن يميز بين شروط التعلم والعوامل المؤثرة فيه . </a:t>
            </a:r>
          </a:p>
          <a:p>
            <a:pPr marL="0" marR="0" lvl="0" indent="271463" defTabSz="914400" rtl="1" eaLnBrk="0" fontAlgn="base" latinLnBrk="0" hangingPunct="0">
              <a:lnSpc>
                <a:spcPct val="200000"/>
              </a:lnSpc>
              <a:spcBef>
                <a:spcPct val="0"/>
              </a:spcBef>
              <a:spcAft>
                <a:spcPct val="0"/>
              </a:spcAft>
              <a:buClrTx/>
              <a:buSzTx/>
              <a:buFontTx/>
              <a:buChar char="-"/>
              <a:tabLst/>
            </a:pPr>
            <a:r>
              <a:rPr lang="ar-SA" sz="2800" dirty="0" smtClean="0">
                <a:latin typeface="Aharoni" pitchFamily="2" charset="-79"/>
                <a:ea typeface="Times New Roman" pitchFamily="18" charset="0"/>
                <a:cs typeface="PT Bold Dusky" pitchFamily="2" charset="-78"/>
              </a:rPr>
              <a:t>أن يقارن بين التعلم والتعليم .</a:t>
            </a:r>
          </a:p>
          <a:p>
            <a:pPr marL="0" marR="0" lvl="0" indent="271463" defTabSz="914400" rtl="1" eaLnBrk="0" fontAlgn="base" latinLnBrk="0" hangingPunct="0">
              <a:lnSpc>
                <a:spcPct val="200000"/>
              </a:lnSpc>
              <a:spcBef>
                <a:spcPct val="0"/>
              </a:spcBef>
              <a:spcAft>
                <a:spcPct val="0"/>
              </a:spcAft>
              <a:buClrTx/>
              <a:buSzTx/>
              <a:buFontTx/>
              <a:buChar char="-"/>
              <a:tabLst/>
            </a:pPr>
            <a:r>
              <a:rPr kumimoji="0" lang="ar-SA" sz="2800" b="0" i="0" u="none" strike="noStrike" cap="none" normalizeH="0" baseline="0" dirty="0" smtClean="0">
                <a:ln>
                  <a:noFill/>
                </a:ln>
                <a:solidFill>
                  <a:schemeClr val="tx1"/>
                </a:solidFill>
                <a:effectLst/>
                <a:latin typeface="Aharoni" pitchFamily="2" charset="-79"/>
                <a:ea typeface="Times New Roman" pitchFamily="18" charset="0"/>
                <a:cs typeface="PT Bold Dusky" pitchFamily="2" charset="-78"/>
              </a:rPr>
              <a:t>- أن يعرف لماذا  ندرس التعلم .</a:t>
            </a:r>
            <a:endPar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None/>
              <a:tabLst/>
            </a:pPr>
            <a:r>
              <a:rPr lang="ar-SA" sz="2800" dirty="0" smtClean="0">
                <a:latin typeface="Calibri" pitchFamily="34" charset="0"/>
                <a:ea typeface="Times New Roman" pitchFamily="18" charset="0"/>
                <a:cs typeface="PT Bold Dusky" pitchFamily="2" charset="-78"/>
              </a:rPr>
              <a:t> </a:t>
            </a:r>
            <a:r>
              <a:rPr lang="ar-SA" sz="2800" dirty="0" smtClean="0">
                <a:solidFill>
                  <a:schemeClr val="accent2"/>
                </a:solidFill>
                <a:latin typeface="Calibri" pitchFamily="34" charset="0"/>
                <a:ea typeface="Times New Roman" pitchFamily="18" charset="0"/>
                <a:cs typeface="PT Bold Dusky" pitchFamily="2" charset="-78"/>
              </a:rPr>
              <a:t> </a:t>
            </a:r>
            <a:endPar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200000"/>
              </a:lnSpc>
              <a:spcBef>
                <a:spcPct val="0"/>
              </a:spcBef>
              <a:spcAft>
                <a:spcPct val="0"/>
              </a:spcAft>
              <a:buClrTx/>
              <a:buSzTx/>
              <a:buFontTx/>
              <a:buNone/>
              <a:tabLst/>
            </a:pPr>
            <a:endParaRPr lang="ar-SA" sz="2800" dirty="0" smtClean="0">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endParaRPr kumimoji="0" lang="ar-SA" sz="1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endParaRPr lang="ar-SA" sz="1400" dirty="0" smtClean="0">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r>
              <a:rPr kumimoji="0" lang="ar-SA" sz="1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026">
                                            <p:txEl>
                                              <p:pRg st="3" end="3"/>
                                            </p:txEl>
                                          </p:spTgt>
                                        </p:tgtEl>
                                        <p:attrNameLst>
                                          <p:attrName>style.visibility</p:attrName>
                                        </p:attrNameLst>
                                      </p:cBhvr>
                                      <p:to>
                                        <p:strVal val="visible"/>
                                      </p:to>
                                    </p:set>
                                    <p:anim calcmode="lin" valueType="num">
                                      <p:cBhvr additive="base">
                                        <p:cTn id="7" dur="2000" fill="hold"/>
                                        <p:tgtEl>
                                          <p:spTgt spid="1026">
                                            <p:txEl>
                                              <p:pRg st="3" end="3"/>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0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026">
                                            <p:txEl>
                                              <p:pRg st="4" end="4"/>
                                            </p:txEl>
                                          </p:spTgt>
                                        </p:tgtEl>
                                        <p:attrNameLst>
                                          <p:attrName>style.visibility</p:attrName>
                                        </p:attrNameLst>
                                      </p:cBhvr>
                                      <p:to>
                                        <p:strVal val="visible"/>
                                      </p:to>
                                    </p:set>
                                    <p:anim calcmode="lin" valueType="num">
                                      <p:cBhvr additive="base">
                                        <p:cTn id="13" dur="2000" fill="hold"/>
                                        <p:tgtEl>
                                          <p:spTgt spid="1026">
                                            <p:txEl>
                                              <p:pRg st="4" end="4"/>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0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026">
                                            <p:txEl>
                                              <p:pRg st="5" end="5"/>
                                            </p:txEl>
                                          </p:spTgt>
                                        </p:tgtEl>
                                        <p:attrNameLst>
                                          <p:attrName>style.visibility</p:attrName>
                                        </p:attrNameLst>
                                      </p:cBhvr>
                                      <p:to>
                                        <p:strVal val="visible"/>
                                      </p:to>
                                    </p:set>
                                    <p:anim calcmode="lin" valueType="num">
                                      <p:cBhvr additive="base">
                                        <p:cTn id="19" dur="2000" fill="hold"/>
                                        <p:tgtEl>
                                          <p:spTgt spid="1026">
                                            <p:txEl>
                                              <p:pRg st="5" end="5"/>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0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1026">
                                            <p:txEl>
                                              <p:pRg st="6" end="6"/>
                                            </p:txEl>
                                          </p:spTgt>
                                        </p:tgtEl>
                                        <p:attrNameLst>
                                          <p:attrName>style.visibility</p:attrName>
                                        </p:attrNameLst>
                                      </p:cBhvr>
                                      <p:to>
                                        <p:strVal val="visible"/>
                                      </p:to>
                                    </p:set>
                                    <p:anim calcmode="lin" valueType="num">
                                      <p:cBhvr additive="base">
                                        <p:cTn id="25" dur="2000" fill="hold"/>
                                        <p:tgtEl>
                                          <p:spTgt spid="1026">
                                            <p:txEl>
                                              <p:pRg st="6" end="6"/>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10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1026">
                                            <p:txEl>
                                              <p:pRg st="7" end="7"/>
                                            </p:txEl>
                                          </p:spTgt>
                                        </p:tgtEl>
                                        <p:attrNameLst>
                                          <p:attrName>style.visibility</p:attrName>
                                        </p:attrNameLst>
                                      </p:cBhvr>
                                      <p:to>
                                        <p:strVal val="visible"/>
                                      </p:to>
                                    </p:set>
                                    <p:anim calcmode="lin" valueType="num">
                                      <p:cBhvr additive="base">
                                        <p:cTn id="31" dur="2000" fill="hold"/>
                                        <p:tgtEl>
                                          <p:spTgt spid="1026">
                                            <p:txEl>
                                              <p:pRg st="7" end="7"/>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10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nodeType="clickEffect">
                                  <p:stCondLst>
                                    <p:cond delay="0"/>
                                  </p:stCondLst>
                                  <p:childTnLst>
                                    <p:set>
                                      <p:cBhvr>
                                        <p:cTn id="36" dur="1" fill="hold">
                                          <p:stCondLst>
                                            <p:cond delay="0"/>
                                          </p:stCondLst>
                                        </p:cTn>
                                        <p:tgtEl>
                                          <p:spTgt spid="1026">
                                            <p:txEl>
                                              <p:pRg st="8" end="8"/>
                                            </p:txEl>
                                          </p:spTgt>
                                        </p:tgtEl>
                                        <p:attrNameLst>
                                          <p:attrName>style.visibility</p:attrName>
                                        </p:attrNameLst>
                                      </p:cBhvr>
                                      <p:to>
                                        <p:strVal val="visible"/>
                                      </p:to>
                                    </p:set>
                                    <p:anim calcmode="lin" valueType="num">
                                      <p:cBhvr additive="base">
                                        <p:cTn id="37" dur="2000" fill="hold"/>
                                        <p:tgtEl>
                                          <p:spTgt spid="1026">
                                            <p:txEl>
                                              <p:pRg st="8" end="8"/>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102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nodeType="clickEffect">
                                  <p:stCondLst>
                                    <p:cond delay="0"/>
                                  </p:stCondLst>
                                  <p:childTnLst>
                                    <p:set>
                                      <p:cBhvr>
                                        <p:cTn id="42" dur="1" fill="hold">
                                          <p:stCondLst>
                                            <p:cond delay="0"/>
                                          </p:stCondLst>
                                        </p:cTn>
                                        <p:tgtEl>
                                          <p:spTgt spid="1026">
                                            <p:txEl>
                                              <p:pRg st="9" end="9"/>
                                            </p:txEl>
                                          </p:spTgt>
                                        </p:tgtEl>
                                        <p:attrNameLst>
                                          <p:attrName>style.visibility</p:attrName>
                                        </p:attrNameLst>
                                      </p:cBhvr>
                                      <p:to>
                                        <p:strVal val="visible"/>
                                      </p:to>
                                    </p:set>
                                    <p:anim calcmode="lin" valueType="num">
                                      <p:cBhvr additive="base">
                                        <p:cTn id="43" dur="2000" fill="hold"/>
                                        <p:tgtEl>
                                          <p:spTgt spid="1026">
                                            <p:txEl>
                                              <p:pRg st="9" end="9"/>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102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nodeType="clickEffect">
                                  <p:stCondLst>
                                    <p:cond delay="0"/>
                                  </p:stCondLst>
                                  <p:childTnLst>
                                    <p:set>
                                      <p:cBhvr>
                                        <p:cTn id="48" dur="1" fill="hold">
                                          <p:stCondLst>
                                            <p:cond delay="0"/>
                                          </p:stCondLst>
                                        </p:cTn>
                                        <p:tgtEl>
                                          <p:spTgt spid="1026">
                                            <p:txEl>
                                              <p:pRg st="10" end="10"/>
                                            </p:txEl>
                                          </p:spTgt>
                                        </p:tgtEl>
                                        <p:attrNameLst>
                                          <p:attrName>style.visibility</p:attrName>
                                        </p:attrNameLst>
                                      </p:cBhvr>
                                      <p:to>
                                        <p:strVal val="visible"/>
                                      </p:to>
                                    </p:set>
                                    <p:anim calcmode="lin" valueType="num">
                                      <p:cBhvr additive="base">
                                        <p:cTn id="49" dur="2000" fill="hold"/>
                                        <p:tgtEl>
                                          <p:spTgt spid="1026">
                                            <p:txEl>
                                              <p:pRg st="10" end="10"/>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102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7" presetClass="entr" presetSubtype="4" fill="hold" nodeType="clickEffect">
                                  <p:stCondLst>
                                    <p:cond delay="0"/>
                                  </p:stCondLst>
                                  <p:childTnLst>
                                    <p:set>
                                      <p:cBhvr>
                                        <p:cTn id="54" dur="1" fill="hold">
                                          <p:stCondLst>
                                            <p:cond delay="0"/>
                                          </p:stCondLst>
                                        </p:cTn>
                                        <p:tgtEl>
                                          <p:spTgt spid="1026">
                                            <p:txEl>
                                              <p:pRg st="11" end="11"/>
                                            </p:txEl>
                                          </p:spTgt>
                                        </p:tgtEl>
                                        <p:attrNameLst>
                                          <p:attrName>style.visibility</p:attrName>
                                        </p:attrNameLst>
                                      </p:cBhvr>
                                      <p:to>
                                        <p:strVal val="visible"/>
                                      </p:to>
                                    </p:set>
                                    <p:anim calcmode="lin" valueType="num">
                                      <p:cBhvr additive="base">
                                        <p:cTn id="55" dur="2000" fill="hold"/>
                                        <p:tgtEl>
                                          <p:spTgt spid="1026">
                                            <p:txEl>
                                              <p:pRg st="11" end="11"/>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102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7" presetClass="entr" presetSubtype="4" fill="hold" nodeType="clickEffect">
                                  <p:stCondLst>
                                    <p:cond delay="0"/>
                                  </p:stCondLst>
                                  <p:childTnLst>
                                    <p:set>
                                      <p:cBhvr>
                                        <p:cTn id="60" dur="1" fill="hold">
                                          <p:stCondLst>
                                            <p:cond delay="0"/>
                                          </p:stCondLst>
                                        </p:cTn>
                                        <p:tgtEl>
                                          <p:spTgt spid="1026">
                                            <p:txEl>
                                              <p:pRg st="12" end="12"/>
                                            </p:txEl>
                                          </p:spTgt>
                                        </p:tgtEl>
                                        <p:attrNameLst>
                                          <p:attrName>style.visibility</p:attrName>
                                        </p:attrNameLst>
                                      </p:cBhvr>
                                      <p:to>
                                        <p:strVal val="visible"/>
                                      </p:to>
                                    </p:set>
                                    <p:anim calcmode="lin" valueType="num">
                                      <p:cBhvr additive="base">
                                        <p:cTn id="61" dur="2000" fill="hold"/>
                                        <p:tgtEl>
                                          <p:spTgt spid="1026">
                                            <p:txEl>
                                              <p:pRg st="12" end="12"/>
                                            </p:txEl>
                                          </p:spTgt>
                                        </p:tgtEl>
                                        <p:attrNameLst>
                                          <p:attrName>ppt_x</p:attrName>
                                        </p:attrNameLst>
                                      </p:cBhvr>
                                      <p:tavLst>
                                        <p:tav tm="0">
                                          <p:val>
                                            <p:strVal val="#ppt_x"/>
                                          </p:val>
                                        </p:tav>
                                        <p:tav tm="100000">
                                          <p:val>
                                            <p:strVal val="#ppt_x"/>
                                          </p:val>
                                        </p:tav>
                                      </p:tavLst>
                                    </p:anim>
                                    <p:anim calcmode="lin" valueType="num">
                                      <p:cBhvr additive="base">
                                        <p:cTn id="62" dur="2000" fill="hold"/>
                                        <p:tgtEl>
                                          <p:spTgt spid="102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0" y="2393504"/>
            <a:ext cx="9144000" cy="4464496"/>
          </a:xfrm>
          <a:solidFill>
            <a:schemeClr val="accent2">
              <a:lumMod val="60000"/>
              <a:lumOff val="40000"/>
            </a:schemeClr>
          </a:solidFill>
          <a:ln>
            <a:solidFill>
              <a:schemeClr val="accent1"/>
            </a:solidFill>
          </a:ln>
        </p:spPr>
        <p:txBody>
          <a:bodyPr>
            <a:noAutofit/>
          </a:bodyPr>
          <a:lstStyle/>
          <a:p>
            <a:r>
              <a:rPr lang="ar-SA" sz="4800" dirty="0" smtClean="0">
                <a:solidFill>
                  <a:srgbClr val="FFFF00"/>
                </a:solidFill>
                <a:cs typeface="PT Bold Dusky" pitchFamily="2" charset="-78"/>
              </a:rPr>
              <a:t>تغير شبه دائم في سلوك الفرد أو في الأداء نتيجة للخبرة والممارسة والتدريب وليس للنضج فقط . وتستبعد التغيرات المؤقتة ( نتيجة للمرض والتعب )</a:t>
            </a:r>
          </a:p>
        </p:txBody>
      </p:sp>
      <p:sp>
        <p:nvSpPr>
          <p:cNvPr id="4" name="عنوان 3"/>
          <p:cNvSpPr>
            <a:spLocks noGrp="1"/>
          </p:cNvSpPr>
          <p:nvPr>
            <p:ph type="ctrTitle"/>
          </p:nvPr>
        </p:nvSpPr>
        <p:spPr>
          <a:xfrm>
            <a:off x="755576" y="836712"/>
            <a:ext cx="7783016" cy="1152128"/>
          </a:xfrm>
          <a:solidFill>
            <a:schemeClr val="accent2">
              <a:lumMod val="60000"/>
              <a:lumOff val="40000"/>
            </a:schemeClr>
          </a:solidFill>
        </p:spPr>
        <p:txBody>
          <a:bodyPr>
            <a:normAutofit/>
          </a:bodyPr>
          <a:lstStyle/>
          <a:p>
            <a:r>
              <a:rPr lang="ar-SA" sz="6000" dirty="0" smtClean="0">
                <a:solidFill>
                  <a:schemeClr val="accent2">
                    <a:lumMod val="50000"/>
                  </a:schemeClr>
                </a:solidFill>
                <a:cs typeface="PT Bold Dusky" pitchFamily="2" charset="-78"/>
              </a:rPr>
              <a:t>تعريف التعلم :</a:t>
            </a:r>
            <a:endParaRPr lang="ar-SA" dirty="0">
              <a:cs typeface="PT Bold Dusky" pitchFamily="2" charset="-78"/>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331640" y="1268760"/>
            <a:ext cx="6912768" cy="3926810"/>
          </a:xfrm>
          <a:prstGeom prst="roundRect">
            <a:avLst/>
          </a:prstGeom>
          <a:solidFill>
            <a:schemeClr val="accent2">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FFFF00"/>
                </a:solidFill>
                <a:cs typeface="PT Bold Dusky" pitchFamily="2" charset="-78"/>
              </a:rPr>
              <a:t>شروط التعلم الجيد </a:t>
            </a:r>
            <a:endParaRPr lang="ar-SA" sz="5400" b="1" dirty="0">
              <a:solidFill>
                <a:srgbClr val="FFFF00"/>
              </a:solidFill>
              <a:cs typeface="PT Bold Dusky" pitchFamily="2" charset="-78"/>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935088" y="1196752"/>
          <a:ext cx="82089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مستطيل 4"/>
          <p:cNvSpPr/>
          <p:nvPr/>
        </p:nvSpPr>
        <p:spPr>
          <a:xfrm>
            <a:off x="2123728" y="1844824"/>
            <a:ext cx="5472608" cy="576064"/>
          </a:xfrm>
          <a:prstGeom prst="rect">
            <a:avLst/>
          </a:prstGeom>
          <a:noFill/>
        </p:spPr>
        <p:txBody>
          <a:bodyPr wrap="none" lIns="91440" tIns="45720" rIns="91440" bIns="45720">
            <a:prstTxWarp prst="textArchUp">
              <a:avLst>
                <a:gd name="adj" fmla="val 10800003"/>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rPr>
              <a:t>شروط التعلم الجيد</a:t>
            </a:r>
            <a:endParaRPr lang="ar-SA"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endParaRPr>
          </a:p>
        </p:txBody>
      </p:sp>
      <p:sp>
        <p:nvSpPr>
          <p:cNvPr id="6" name="عنصر نائب للتاريخ 5"/>
          <p:cNvSpPr>
            <a:spLocks noGrp="1"/>
          </p:cNvSpPr>
          <p:nvPr>
            <p:ph type="dt" sz="half" idx="10"/>
          </p:nvPr>
        </p:nvSpPr>
        <p:spPr/>
        <p:txBody>
          <a:bodyPr/>
          <a:lstStyle/>
          <a:p>
            <a:r>
              <a:rPr lang="ar-SA" smtClean="0"/>
              <a:t>29/04/32</a:t>
            </a:r>
            <a:endParaRPr lang="ar-SA"/>
          </a:p>
        </p:txBody>
      </p:sp>
      <p:sp>
        <p:nvSpPr>
          <p:cNvPr id="7" name="عنصر نائب للتذييل 6"/>
          <p:cNvSpPr>
            <a:spLocks noGrp="1"/>
          </p:cNvSpPr>
          <p:nvPr>
            <p:ph type="ftr" sz="quarter" idx="11"/>
          </p:nvPr>
        </p:nvSpPr>
        <p:spPr/>
        <p:txBody>
          <a:bodyPr/>
          <a:lstStyle/>
          <a:p>
            <a:r>
              <a:rPr lang="ar-SA" smtClean="0"/>
              <a:t>د. نعمة عبد السلام محمد</a:t>
            </a:r>
            <a:endParaRPr lang="ar-SA"/>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 y="1320600"/>
            <a:ext cx="9144000" cy="7755969"/>
          </a:xfrm>
          <a:prstGeom prst="rect">
            <a:avLst/>
          </a:prstGeom>
          <a:solidFill>
            <a:schemeClr val="accent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71463" algn="l" defTabSz="914400" rtl="1" eaLnBrk="1" fontAlgn="base" latinLnBrk="0" hangingPunct="1">
              <a:lnSpc>
                <a:spcPct val="100000"/>
              </a:lnSpc>
              <a:spcBef>
                <a:spcPct val="0"/>
              </a:spcBef>
              <a:spcAft>
                <a:spcPct val="0"/>
              </a:spcAft>
              <a:buClrTx/>
              <a:buSzTx/>
              <a:buFontTx/>
              <a:buNone/>
              <a:tabLst/>
            </a:pPr>
            <a:endParaRPr kumimoji="0" lang="ar-SA"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1" fontAlgn="base" latinLnBrk="0" hangingPunct="1">
              <a:lnSpc>
                <a:spcPct val="100000"/>
              </a:lnSpc>
              <a:spcBef>
                <a:spcPct val="0"/>
              </a:spcBef>
              <a:spcAft>
                <a:spcPct val="0"/>
              </a:spcAft>
              <a:buClrTx/>
              <a:buSzTx/>
              <a:buFontTx/>
              <a:buNone/>
              <a:tabLst/>
            </a:pPr>
            <a:endParaRPr lang="ar-SA" sz="1200" dirty="0" smtClean="0">
              <a:latin typeface="Calibri" pitchFamily="34" charset="0"/>
              <a:ea typeface="Times New Roman" pitchFamily="18" charset="0"/>
              <a:cs typeface="Arial" pitchFamily="34" charset="0"/>
            </a:endParaRPr>
          </a:p>
          <a:p>
            <a:pPr marL="0" marR="0" lvl="0" indent="271463" algn="l" defTabSz="914400" rtl="1" eaLnBrk="1" fontAlgn="base" latinLnBrk="0" hangingPunct="1">
              <a:lnSpc>
                <a:spcPct val="100000"/>
              </a:lnSpc>
              <a:spcBef>
                <a:spcPct val="0"/>
              </a:spcBef>
              <a:spcAft>
                <a:spcPct val="0"/>
              </a:spcAft>
              <a:buClrTx/>
              <a:buSzTx/>
              <a:buFontTx/>
              <a:buNone/>
              <a:tabLst/>
            </a:pPr>
            <a:endParaRPr kumimoji="0" lang="ar-SA"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ctr" defTabSz="914400" rtl="1" eaLnBrk="1" fontAlgn="base" latinLnBrk="0" hangingPunct="1">
              <a:lnSpc>
                <a:spcPct val="100000"/>
              </a:lnSpc>
              <a:spcBef>
                <a:spcPct val="0"/>
              </a:spcBef>
              <a:spcAft>
                <a:spcPct val="0"/>
              </a:spcAft>
              <a:buClrTx/>
              <a:buSzTx/>
              <a:buFontTx/>
              <a:buNone/>
              <a:tabLst/>
            </a:pPr>
            <a:r>
              <a:rPr kumimoji="0" lang="ar-SA" sz="2400" b="1" i="0"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شروط التعلم الجيد </a:t>
            </a:r>
            <a:r>
              <a:rPr kumimoji="0" lang="ar-SA" sz="2800" b="1" i="0"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 </a:t>
            </a:r>
            <a:endParaRPr kumimoji="0" lang="en-US" sz="2800" b="1" i="0" strike="noStrike" cap="none" normalizeH="0" baseline="0" dirty="0" smtClean="0">
              <a:ln>
                <a:noFill/>
              </a:ln>
              <a:solidFill>
                <a:schemeClr val="accent2">
                  <a:lumMod val="75000"/>
                </a:schemeClr>
              </a:solidFill>
              <a:effectLst/>
              <a:latin typeface="Arial" pitchFamily="34" charset="0"/>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None/>
              <a:tabLst/>
            </a:pPr>
            <a:r>
              <a:rPr kumimoji="0" lang="ar-SA" sz="2400" b="0" i="0" u="none" strike="noStrike" cap="none" normalizeH="0" baseline="0" dirty="0" smtClean="0">
                <a:ln>
                  <a:noFill/>
                </a:ln>
                <a:solidFill>
                  <a:schemeClr val="tx2">
                    <a:lumMod val="50000"/>
                  </a:schemeClr>
                </a:solidFill>
                <a:effectLst/>
                <a:latin typeface="Calibri" pitchFamily="34" charset="0"/>
                <a:ea typeface="Times New Roman" pitchFamily="18" charset="0"/>
                <a:cs typeface="PT Bold Dusky" pitchFamily="2" charset="-78"/>
              </a:rPr>
              <a:t>-</a:t>
            </a:r>
            <a:r>
              <a:rPr kumimoji="0" lang="ar-SA" sz="2800" b="1" i="0" strike="noStrike" cap="none" normalizeH="0" baseline="0" dirty="0" smtClean="0">
                <a:ln>
                  <a:noFill/>
                </a:ln>
                <a:solidFill>
                  <a:schemeClr val="tx2">
                    <a:lumMod val="50000"/>
                  </a:schemeClr>
                </a:solidFill>
                <a:effectLst/>
                <a:latin typeface="Calibri" pitchFamily="34" charset="0"/>
                <a:ea typeface="Times New Roman" pitchFamily="18" charset="0"/>
                <a:cs typeface="PT Bold Dusky" pitchFamily="2" charset="-78"/>
              </a:rPr>
              <a:t>1- النضج : </a:t>
            </a:r>
            <a:endParaRPr kumimoji="0" lang="ar-SA" sz="2800" b="1" i="0" u="sng" strike="noStrike" cap="none" normalizeH="0" baseline="0" dirty="0" smtClean="0">
              <a:ln>
                <a:noFill/>
              </a:ln>
              <a:solidFill>
                <a:schemeClr val="accent2">
                  <a:lumMod val="75000"/>
                </a:schemeClr>
              </a:solidFill>
              <a:effectLst/>
              <a:latin typeface="Calibri" pitchFamily="34" charset="0"/>
              <a:ea typeface="Times New Roman" pitchFamily="18" charset="0"/>
              <a:cs typeface="Arial" pitchFamily="34" charset="0"/>
            </a:endParaRPr>
          </a:p>
          <a:p>
            <a:pPr marL="0" marR="0" lvl="0" indent="271463" defTabSz="914400" rtl="1" eaLnBrk="0" fontAlgn="base" latinLnBrk="0" hangingPunct="0">
              <a:lnSpc>
                <a:spcPct val="2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Aharoni" pitchFamily="2" charset="-79"/>
                <a:ea typeface="Times New Roman" pitchFamily="18" charset="0"/>
                <a:cs typeface="PT Bold Dusky" pitchFamily="2" charset="-78"/>
              </a:rPr>
              <a:t>( ويعني وصول الفرد المتعلم إلي مرحلة من النمو تمكنه من أداء السلوك أو المهارة ) </a:t>
            </a:r>
            <a:endParaRPr kumimoji="0" lang="en-US" sz="2800" b="0" i="0" u="none" strike="noStrike" cap="none" normalizeH="0" baseline="0" dirty="0" smtClean="0">
              <a:ln>
                <a:noFill/>
              </a:ln>
              <a:solidFill>
                <a:schemeClr val="tx1"/>
              </a:solidFill>
              <a:effectLst/>
              <a:latin typeface="Aharoni" pitchFamily="2" charset="-79"/>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None/>
              <a:tabLst/>
            </a:pPr>
            <a:r>
              <a:rPr lang="ar-SA" sz="2800" dirty="0" smtClean="0">
                <a:latin typeface="Calibri" pitchFamily="34" charset="0"/>
                <a:ea typeface="Times New Roman" pitchFamily="18" charset="0"/>
                <a:cs typeface="PT Bold Dusky" pitchFamily="2" charset="-78"/>
              </a:rPr>
              <a:t>- </a:t>
            </a:r>
            <a:r>
              <a:rPr kumimoji="0" lang="ar-SA" sz="2800" b="0" i="0" u="none"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النضج شرط ضروري وأساسي للتعلم بدونه لا يحدث التعلم حتى لو توافرت الشروط</a:t>
            </a:r>
            <a:r>
              <a:rPr kumimoji="0" lang="ar-SA" sz="2800" b="0" i="0" u="none" strike="noStrike" cap="none" normalizeH="0" dirty="0" smtClean="0">
                <a:ln>
                  <a:noFill/>
                </a:ln>
                <a:solidFill>
                  <a:schemeClr val="accent2">
                    <a:lumMod val="75000"/>
                  </a:schemeClr>
                </a:solidFill>
                <a:effectLst/>
                <a:latin typeface="Calibri" pitchFamily="34" charset="0"/>
                <a:ea typeface="Times New Roman" pitchFamily="18" charset="0"/>
                <a:cs typeface="PT Bold Dusky" pitchFamily="2" charset="-78"/>
              </a:rPr>
              <a:t> </a:t>
            </a:r>
            <a:r>
              <a:rPr kumimoji="0" lang="ar-SA" sz="2800" b="0" i="0" u="none"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الأخرى </a:t>
            </a:r>
            <a:r>
              <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PT Bold Dusky" pitchFamily="2" charset="-78"/>
              </a:rPr>
              <a:t>.</a:t>
            </a:r>
          </a:p>
          <a:p>
            <a:pPr marL="0" marR="0" lvl="0" indent="271463" defTabSz="914400" rtl="1" eaLnBrk="0" fontAlgn="base" latinLnBrk="0" hangingPunct="0">
              <a:lnSpc>
                <a:spcPct val="200000"/>
              </a:lnSpc>
              <a:spcBef>
                <a:spcPct val="0"/>
              </a:spcBef>
              <a:spcAft>
                <a:spcPct val="0"/>
              </a:spcAft>
              <a:buClrTx/>
              <a:buSzTx/>
              <a:buFontTx/>
              <a:buNone/>
              <a:tabLst/>
            </a:pPr>
            <a:r>
              <a:rPr lang="ar-SA" sz="2800" dirty="0" smtClean="0">
                <a:latin typeface="Calibri" pitchFamily="34" charset="0"/>
                <a:ea typeface="Times New Roman" pitchFamily="18" charset="0"/>
                <a:cs typeface="PT Bold Dusky" pitchFamily="2" charset="-78"/>
              </a:rPr>
              <a:t> </a:t>
            </a:r>
            <a:r>
              <a:rPr lang="ar-SA" sz="2800" dirty="0" smtClean="0">
                <a:solidFill>
                  <a:schemeClr val="accent2"/>
                </a:solidFill>
                <a:latin typeface="Calibri" pitchFamily="34" charset="0"/>
                <a:ea typeface="Times New Roman" pitchFamily="18" charset="0"/>
                <a:cs typeface="PT Bold Dusky" pitchFamily="2" charset="-78"/>
              </a:rPr>
              <a:t>- </a:t>
            </a:r>
            <a:r>
              <a:rPr lang="ar-SA" sz="2000" dirty="0" smtClean="0">
                <a:latin typeface="Calibri" pitchFamily="34" charset="0"/>
                <a:ea typeface="Times New Roman" pitchFamily="18" charset="0"/>
                <a:cs typeface="PT Bold Dusky" pitchFamily="2" charset="-78"/>
              </a:rPr>
              <a:t>النضج عملية ارتقائية تحدث تغيرات منتظمة يمكن توقعها أو التنبؤ بها مستقلة عن الخبرة والممارسة والتدريب </a:t>
            </a:r>
            <a:r>
              <a:rPr lang="ar-SA" sz="2800" dirty="0" smtClean="0">
                <a:solidFill>
                  <a:schemeClr val="accent2"/>
                </a:solidFill>
                <a:latin typeface="Calibri" pitchFamily="34" charset="0"/>
                <a:ea typeface="Times New Roman" pitchFamily="18" charset="0"/>
                <a:cs typeface="PT Bold Dusky" pitchFamily="2" charset="-78"/>
              </a:rPr>
              <a:t>.</a:t>
            </a:r>
          </a:p>
          <a:p>
            <a:pPr marL="0" marR="0" lvl="0" indent="271463" defTabSz="914400" rtl="1" eaLnBrk="0" fontAlgn="base" latinLnBrk="0" hangingPunct="0">
              <a:lnSpc>
                <a:spcPct val="200000"/>
              </a:lnSpc>
              <a:spcBef>
                <a:spcPct val="0"/>
              </a:spcBef>
              <a:spcAft>
                <a:spcPct val="0"/>
              </a:spcAft>
              <a:buClrTx/>
              <a:buSzTx/>
              <a:buFontTx/>
              <a:buNone/>
              <a:tabLst/>
            </a:pPr>
            <a:r>
              <a:rPr kumimoji="0" lang="ar-SA" sz="2800" b="0" i="0" u="none"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rPr>
              <a:t>- النضج عملية نمو داخلي</a:t>
            </a:r>
            <a:r>
              <a:rPr kumimoji="0" lang="ar-SA" sz="2800" b="0" i="0" u="none" strike="noStrike" cap="none" normalizeH="0" dirty="0" smtClean="0">
                <a:ln>
                  <a:noFill/>
                </a:ln>
                <a:solidFill>
                  <a:schemeClr val="accent2">
                    <a:lumMod val="75000"/>
                  </a:schemeClr>
                </a:solidFill>
                <a:effectLst/>
                <a:latin typeface="Calibri" pitchFamily="34" charset="0"/>
                <a:ea typeface="Times New Roman" pitchFamily="18" charset="0"/>
                <a:cs typeface="PT Bold Dusky" pitchFamily="2" charset="-78"/>
              </a:rPr>
              <a:t> متتابع وهو يحدث بطريقة لا شعورية </a:t>
            </a:r>
            <a:endParaRPr kumimoji="0" lang="ar-SA" sz="2800" b="0" i="0" u="none" strike="noStrike" cap="none" normalizeH="0" baseline="0" dirty="0" smtClean="0">
              <a:ln>
                <a:noFill/>
              </a:ln>
              <a:solidFill>
                <a:schemeClr val="accent2">
                  <a:lumMod val="75000"/>
                </a:schemeClr>
              </a:solidFill>
              <a:effectLst/>
              <a:latin typeface="Calibri" pitchFamily="34" charset="0"/>
              <a:ea typeface="Times New Roman" pitchFamily="18" charset="0"/>
              <a:cs typeface="PT Bold Dusky" pitchFamily="2" charset="-78"/>
            </a:endParaRPr>
          </a:p>
          <a:p>
            <a:pPr marL="0" marR="0" lvl="0" indent="271463" defTabSz="914400" rtl="1" eaLnBrk="0" fontAlgn="base" latinLnBrk="0" hangingPunct="0">
              <a:lnSpc>
                <a:spcPct val="200000"/>
              </a:lnSpc>
              <a:spcBef>
                <a:spcPct val="0"/>
              </a:spcBef>
              <a:spcAft>
                <a:spcPct val="0"/>
              </a:spcAft>
              <a:buClrTx/>
              <a:buSzTx/>
              <a:buFontTx/>
              <a:buNone/>
              <a:tabLst/>
            </a:pPr>
            <a:endParaRPr kumimoji="0" lang="ar-SA"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200000"/>
              </a:lnSpc>
              <a:spcBef>
                <a:spcPct val="0"/>
              </a:spcBef>
              <a:spcAft>
                <a:spcPct val="0"/>
              </a:spcAft>
              <a:buClrTx/>
              <a:buSzTx/>
              <a:buFontTx/>
              <a:buNone/>
              <a:tabLst/>
            </a:pPr>
            <a:endParaRPr lang="ar-SA" sz="2800" dirty="0" smtClean="0">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endParaRPr kumimoji="0" lang="ar-SA" sz="1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endParaRPr lang="ar-SA" sz="1400" dirty="0" smtClean="0">
              <a:latin typeface="Calibri" pitchFamily="34" charset="0"/>
              <a:ea typeface="Times New Roman" pitchFamily="18" charset="0"/>
              <a:cs typeface="Arial" pitchFamily="34" charset="0"/>
            </a:endParaRPr>
          </a:p>
          <a:p>
            <a:pPr marL="0" marR="0" lvl="0" indent="271463" algn="l" defTabSz="914400" rtl="1" eaLnBrk="0" fontAlgn="base" latinLnBrk="0" hangingPunct="0">
              <a:lnSpc>
                <a:spcPct val="100000"/>
              </a:lnSpc>
              <a:spcBef>
                <a:spcPct val="0"/>
              </a:spcBef>
              <a:spcAft>
                <a:spcPct val="0"/>
              </a:spcAft>
              <a:buClrTx/>
              <a:buSzTx/>
              <a:buFontTx/>
              <a:buNone/>
              <a:tabLst/>
            </a:pPr>
            <a:r>
              <a:rPr kumimoji="0" lang="ar-SA" sz="1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026">
                                            <p:txEl>
                                              <p:pRg st="3" end="3"/>
                                            </p:txEl>
                                          </p:spTgt>
                                        </p:tgtEl>
                                        <p:attrNameLst>
                                          <p:attrName>style.visibility</p:attrName>
                                        </p:attrNameLst>
                                      </p:cBhvr>
                                      <p:to>
                                        <p:strVal val="visible"/>
                                      </p:to>
                                    </p:set>
                                    <p:anim calcmode="lin" valueType="num">
                                      <p:cBhvr additive="base">
                                        <p:cTn id="7" dur="2000" fill="hold"/>
                                        <p:tgtEl>
                                          <p:spTgt spid="1026">
                                            <p:txEl>
                                              <p:pRg st="3" end="3"/>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0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026">
                                            <p:txEl>
                                              <p:pRg st="4" end="4"/>
                                            </p:txEl>
                                          </p:spTgt>
                                        </p:tgtEl>
                                        <p:attrNameLst>
                                          <p:attrName>style.visibility</p:attrName>
                                        </p:attrNameLst>
                                      </p:cBhvr>
                                      <p:to>
                                        <p:strVal val="visible"/>
                                      </p:to>
                                    </p:set>
                                    <p:anim calcmode="lin" valueType="num">
                                      <p:cBhvr additive="base">
                                        <p:cTn id="13" dur="2000" fill="hold"/>
                                        <p:tgtEl>
                                          <p:spTgt spid="1026">
                                            <p:txEl>
                                              <p:pRg st="4" end="4"/>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0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026">
                                            <p:txEl>
                                              <p:pRg st="5" end="5"/>
                                            </p:txEl>
                                          </p:spTgt>
                                        </p:tgtEl>
                                        <p:attrNameLst>
                                          <p:attrName>style.visibility</p:attrName>
                                        </p:attrNameLst>
                                      </p:cBhvr>
                                      <p:to>
                                        <p:strVal val="visible"/>
                                      </p:to>
                                    </p:set>
                                    <p:anim calcmode="lin" valueType="num">
                                      <p:cBhvr additive="base">
                                        <p:cTn id="19" dur="2000" fill="hold"/>
                                        <p:tgtEl>
                                          <p:spTgt spid="1026">
                                            <p:txEl>
                                              <p:pRg st="5" end="5"/>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0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1026">
                                            <p:txEl>
                                              <p:pRg st="6" end="6"/>
                                            </p:txEl>
                                          </p:spTgt>
                                        </p:tgtEl>
                                        <p:attrNameLst>
                                          <p:attrName>style.visibility</p:attrName>
                                        </p:attrNameLst>
                                      </p:cBhvr>
                                      <p:to>
                                        <p:strVal val="visible"/>
                                      </p:to>
                                    </p:set>
                                    <p:anim calcmode="lin" valueType="num">
                                      <p:cBhvr additive="base">
                                        <p:cTn id="25" dur="2000" fill="hold"/>
                                        <p:tgtEl>
                                          <p:spTgt spid="1026">
                                            <p:txEl>
                                              <p:pRg st="6" end="6"/>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10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1026">
                                            <p:txEl>
                                              <p:pRg st="7" end="7"/>
                                            </p:txEl>
                                          </p:spTgt>
                                        </p:tgtEl>
                                        <p:attrNameLst>
                                          <p:attrName>style.visibility</p:attrName>
                                        </p:attrNameLst>
                                      </p:cBhvr>
                                      <p:to>
                                        <p:strVal val="visible"/>
                                      </p:to>
                                    </p:set>
                                    <p:anim calcmode="lin" valueType="num">
                                      <p:cBhvr additive="base">
                                        <p:cTn id="31" dur="2000" fill="hold"/>
                                        <p:tgtEl>
                                          <p:spTgt spid="1026">
                                            <p:txEl>
                                              <p:pRg st="7" end="7"/>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10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nodeType="clickEffect">
                                  <p:stCondLst>
                                    <p:cond delay="0"/>
                                  </p:stCondLst>
                                  <p:childTnLst>
                                    <p:set>
                                      <p:cBhvr>
                                        <p:cTn id="36" dur="1" fill="hold">
                                          <p:stCondLst>
                                            <p:cond delay="0"/>
                                          </p:stCondLst>
                                        </p:cTn>
                                        <p:tgtEl>
                                          <p:spTgt spid="1026">
                                            <p:txEl>
                                              <p:pRg st="8" end="8"/>
                                            </p:txEl>
                                          </p:spTgt>
                                        </p:tgtEl>
                                        <p:attrNameLst>
                                          <p:attrName>style.visibility</p:attrName>
                                        </p:attrNameLst>
                                      </p:cBhvr>
                                      <p:to>
                                        <p:strVal val="visible"/>
                                      </p:to>
                                    </p:set>
                                    <p:anim calcmode="lin" valueType="num">
                                      <p:cBhvr additive="base">
                                        <p:cTn id="37" dur="2000" fill="hold"/>
                                        <p:tgtEl>
                                          <p:spTgt spid="1026">
                                            <p:txEl>
                                              <p:pRg st="8" end="8"/>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102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0"/>
            <a:ext cx="5616624" cy="708688"/>
          </a:xfrm>
        </p:spPr>
        <p:txBody>
          <a:bodyPr>
            <a:normAutofit/>
          </a:bodyPr>
          <a:lstStyle/>
          <a:p>
            <a:pPr algn="r"/>
            <a:r>
              <a:rPr lang="ar-SA" sz="3200" dirty="0" smtClean="0">
                <a:solidFill>
                  <a:srgbClr val="C00000"/>
                </a:solidFill>
                <a:cs typeface="PT Bold Heading" pitchFamily="2" charset="-78"/>
              </a:rPr>
              <a:t>  </a:t>
            </a:r>
            <a:r>
              <a:rPr lang="ar-SA" sz="3200" dirty="0" smtClean="0">
                <a:solidFill>
                  <a:schemeClr val="tx1"/>
                </a:solidFill>
                <a:latin typeface="Plantagenet Cherokee" pitchFamily="18" charset="0"/>
                <a:cs typeface="PT Bold Dusky" pitchFamily="2" charset="-78"/>
              </a:rPr>
              <a:t>2</a:t>
            </a:r>
            <a:r>
              <a:rPr lang="ar-SA" sz="3200" dirty="0" smtClean="0">
                <a:solidFill>
                  <a:schemeClr val="tx1"/>
                </a:solidFill>
                <a:cs typeface="PT Bold Heading" pitchFamily="2" charset="-78"/>
              </a:rPr>
              <a:t>- </a:t>
            </a:r>
            <a:r>
              <a:rPr lang="ar-SA" sz="3200" dirty="0" smtClean="0">
                <a:solidFill>
                  <a:schemeClr val="tx1"/>
                </a:solidFill>
                <a:cs typeface="PT Bold Dusky" pitchFamily="2" charset="-78"/>
              </a:rPr>
              <a:t>الدافعية</a:t>
            </a:r>
            <a:r>
              <a:rPr lang="ar-SA" sz="3200" dirty="0" smtClean="0">
                <a:solidFill>
                  <a:schemeClr val="tx1"/>
                </a:solidFill>
                <a:cs typeface="PT Bold Heading" pitchFamily="2" charset="-78"/>
              </a:rPr>
              <a:t> </a:t>
            </a:r>
            <a:r>
              <a:rPr lang="ar-SA" sz="3200" dirty="0" smtClean="0"/>
              <a:t>: </a:t>
            </a:r>
            <a:endParaRPr lang="ar-SA" sz="3200" dirty="0"/>
          </a:p>
        </p:txBody>
      </p:sp>
      <p:sp>
        <p:nvSpPr>
          <p:cNvPr id="3" name="عنصر نائب للمحتوى 2"/>
          <p:cNvSpPr>
            <a:spLocks noGrp="1"/>
          </p:cNvSpPr>
          <p:nvPr>
            <p:ph idx="1"/>
          </p:nvPr>
        </p:nvSpPr>
        <p:spPr>
          <a:xfrm>
            <a:off x="0" y="836712"/>
            <a:ext cx="9144000" cy="6021288"/>
          </a:xfrm>
        </p:spPr>
        <p:style>
          <a:lnRef idx="1">
            <a:schemeClr val="accent2"/>
          </a:lnRef>
          <a:fillRef idx="2">
            <a:schemeClr val="accent2"/>
          </a:fillRef>
          <a:effectRef idx="1">
            <a:schemeClr val="accent2"/>
          </a:effectRef>
          <a:fontRef idx="minor">
            <a:schemeClr val="dk1"/>
          </a:fontRef>
        </p:style>
        <p:txBody>
          <a:bodyPr>
            <a:normAutofit/>
          </a:bodyPr>
          <a:lstStyle/>
          <a:p>
            <a:pPr>
              <a:lnSpc>
                <a:spcPct val="200000"/>
              </a:lnSpc>
            </a:pPr>
            <a:r>
              <a:rPr lang="ar-SA" dirty="0" smtClean="0">
                <a:solidFill>
                  <a:schemeClr val="accent2">
                    <a:lumMod val="75000"/>
                  </a:schemeClr>
                </a:solidFill>
              </a:rPr>
              <a:t>- </a:t>
            </a:r>
            <a:r>
              <a:rPr lang="ar-SA" sz="2800" b="1" dirty="0" smtClean="0">
                <a:solidFill>
                  <a:schemeClr val="accent2">
                    <a:lumMod val="75000"/>
                  </a:schemeClr>
                </a:solidFill>
                <a:cs typeface="PT Bold Dusky" pitchFamily="2" charset="-78"/>
              </a:rPr>
              <a:t>هي المحركات التي تدفعنا للقيام بسلوك معين وتوجه هذا السلوك التوجيه الصحيح وتستديمه لتحقيق الأهداف المرجوة من هذا السلوك</a:t>
            </a:r>
          </a:p>
          <a:p>
            <a:pPr>
              <a:lnSpc>
                <a:spcPct val="200000"/>
              </a:lnSpc>
            </a:pPr>
            <a:r>
              <a:rPr lang="ar-SA" sz="2800" dirty="0" smtClean="0">
                <a:solidFill>
                  <a:schemeClr val="accent2">
                    <a:lumMod val="75000"/>
                  </a:schemeClr>
                </a:solidFill>
              </a:rPr>
              <a:t>- </a:t>
            </a:r>
            <a:r>
              <a:rPr lang="ar-SA" sz="2800" dirty="0" smtClean="0">
                <a:solidFill>
                  <a:schemeClr val="accent2">
                    <a:lumMod val="75000"/>
                  </a:schemeClr>
                </a:solidFill>
                <a:latin typeface="AGA Arabesque Desktop" pitchFamily="2" charset="2"/>
                <a:cs typeface="PT Bold Dusky" pitchFamily="2" charset="-78"/>
              </a:rPr>
              <a:t>تشير إلى </a:t>
            </a:r>
            <a:r>
              <a:rPr lang="ar-SA" sz="2800" b="1" dirty="0" smtClean="0">
                <a:solidFill>
                  <a:schemeClr val="accent2">
                    <a:lumMod val="75000"/>
                  </a:schemeClr>
                </a:solidFill>
                <a:latin typeface="AGA Arabesque Desktop" pitchFamily="2" charset="2"/>
                <a:cs typeface="PT Bold Dusky" pitchFamily="2" charset="-78"/>
              </a:rPr>
              <a:t>حالة داخلية تؤدي إلي استثارة السلوك وتنظيمه وتوجيهه نحو هدف معين </a:t>
            </a:r>
          </a:p>
          <a:p>
            <a:pPr>
              <a:lnSpc>
                <a:spcPct val="200000"/>
              </a:lnSpc>
            </a:pPr>
            <a:r>
              <a:rPr lang="ar-SA" sz="2800" b="1" dirty="0" smtClean="0">
                <a:solidFill>
                  <a:schemeClr val="accent2">
                    <a:lumMod val="75000"/>
                  </a:schemeClr>
                </a:solidFill>
                <a:cs typeface="PT Bold Dusky" pitchFamily="2" charset="-78"/>
              </a:rPr>
              <a:t>الهدف دائما للمتعلم هو بلوغ حالة من الشعور بالرضا </a:t>
            </a:r>
            <a:r>
              <a:rPr lang="ar-SA" sz="2800" b="1" dirty="0" smtClean="0">
                <a:solidFill>
                  <a:schemeClr val="accent2">
                    <a:lumMod val="75000"/>
                  </a:schemeClr>
                </a:solidFill>
              </a:rPr>
              <a:t>.</a:t>
            </a:r>
          </a:p>
          <a:p>
            <a:endParaRPr lang="ar-SA" sz="2400" b="1" dirty="0" smtClean="0">
              <a:solidFill>
                <a:schemeClr val="accent2">
                  <a:lumMod val="75000"/>
                </a:schemeClr>
              </a:solidFill>
            </a:endParaRPr>
          </a:p>
          <a:p>
            <a:endParaRPr lang="ar-SA" sz="2400" b="1" dirty="0" smtClean="0">
              <a:solidFill>
                <a:schemeClr val="accent2">
                  <a:lumMod val="75000"/>
                </a:schemeClr>
              </a:solidFill>
            </a:endParaRPr>
          </a:p>
          <a:p>
            <a:endParaRPr lang="ar-SA" b="1" dirty="0" smtClean="0">
              <a:solidFill>
                <a:schemeClr val="accent2">
                  <a:lumMod val="75000"/>
                </a:schemeClr>
              </a:solidFill>
            </a:endParaRPr>
          </a:p>
          <a:p>
            <a:endParaRPr lang="ar-SA" b="1" dirty="0" smtClean="0">
              <a:solidFill>
                <a:schemeClr val="accent2">
                  <a:lumMod val="75000"/>
                </a:schemeClr>
              </a:solidFill>
            </a:endParaRPr>
          </a:p>
          <a:p>
            <a:endParaRPr lang="ar-SA" b="1" dirty="0" smtClean="0">
              <a:solidFill>
                <a:schemeClr val="accent2">
                  <a:lumMod val="75000"/>
                </a:schemeClr>
              </a:solidFill>
            </a:endParaRPr>
          </a:p>
          <a:p>
            <a:endParaRPr lang="ar-SA" b="1" dirty="0" smtClean="0">
              <a:solidFill>
                <a:schemeClr val="accent2">
                  <a:lumMod val="75000"/>
                </a:schemeClr>
              </a:solidFill>
            </a:endParaRPr>
          </a:p>
          <a:p>
            <a:endParaRPr lang="ar-SA" b="1" dirty="0" smtClean="0">
              <a:solidFill>
                <a:schemeClr val="accent2">
                  <a:lumMod val="75000"/>
                </a:schemeClr>
              </a:solidFill>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755576" y="1196752"/>
          <a:ext cx="82089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مستطيل 4"/>
          <p:cNvSpPr/>
          <p:nvPr/>
        </p:nvSpPr>
        <p:spPr>
          <a:xfrm>
            <a:off x="2123728" y="1844824"/>
            <a:ext cx="5472608" cy="576064"/>
          </a:xfrm>
          <a:prstGeom prst="rect">
            <a:avLst/>
          </a:prstGeom>
          <a:noFill/>
        </p:spPr>
        <p:txBody>
          <a:bodyPr wrap="none" lIns="91440" tIns="45720" rIns="91440" bIns="45720">
            <a:prstTxWarp prst="textArchUp">
              <a:avLst>
                <a:gd name="adj" fmla="val 10800003"/>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rPr>
              <a:t>مصدر الدافعية</a:t>
            </a:r>
            <a:endParaRPr lang="ar-SA"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endParaRPr>
          </a:p>
        </p:txBody>
      </p:sp>
      <p:sp>
        <p:nvSpPr>
          <p:cNvPr id="6" name="عنصر نائب للتاريخ 5"/>
          <p:cNvSpPr>
            <a:spLocks noGrp="1"/>
          </p:cNvSpPr>
          <p:nvPr>
            <p:ph type="dt" sz="half" idx="10"/>
          </p:nvPr>
        </p:nvSpPr>
        <p:spPr/>
        <p:txBody>
          <a:bodyPr/>
          <a:lstStyle/>
          <a:p>
            <a:r>
              <a:rPr lang="ar-SA" smtClean="0"/>
              <a:t>29/04/32</a:t>
            </a:r>
            <a:endParaRPr lang="ar-SA"/>
          </a:p>
        </p:txBody>
      </p:sp>
      <p:sp>
        <p:nvSpPr>
          <p:cNvPr id="7" name="عنصر نائب للتذييل 6"/>
          <p:cNvSpPr>
            <a:spLocks noGrp="1"/>
          </p:cNvSpPr>
          <p:nvPr>
            <p:ph type="ftr" sz="quarter" idx="11"/>
          </p:nvPr>
        </p:nvSpPr>
        <p:spPr/>
        <p:txBody>
          <a:bodyPr/>
          <a:lstStyle/>
          <a:p>
            <a:r>
              <a:rPr lang="ar-SA" smtClean="0"/>
              <a:t>د. نعمة عبد السلام محمد</a:t>
            </a:r>
            <a:endParaRPr lang="ar-SA"/>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57158" y="0"/>
            <a:ext cx="8786842" cy="6858000"/>
          </a:xfrm>
        </p:spPr>
        <p:txBody>
          <a:bodyPr>
            <a:normAutofit/>
          </a:bodyPr>
          <a:lstStyle/>
          <a:p>
            <a:pPr lvl="0">
              <a:lnSpc>
                <a:spcPct val="150000"/>
              </a:lnSpc>
            </a:pPr>
            <a:r>
              <a:rPr lang="ar-SA" sz="2400" u="sng" dirty="0" smtClean="0">
                <a:solidFill>
                  <a:srgbClr val="C00000"/>
                </a:solidFill>
                <a:cs typeface="PT Bold Heading" pitchFamily="2" charset="-78"/>
              </a:rPr>
              <a:t> </a:t>
            </a:r>
            <a:endParaRPr lang="ar-SA" sz="2400" dirty="0" smtClean="0">
              <a:solidFill>
                <a:srgbClr val="0000FF"/>
              </a:solidFill>
              <a:cs typeface="PT Bold Heading" pitchFamily="2" charset="-78"/>
            </a:endParaRPr>
          </a:p>
          <a:p>
            <a:pPr algn="ctr">
              <a:lnSpc>
                <a:spcPct val="150000"/>
              </a:lnSpc>
            </a:pPr>
            <a:r>
              <a:rPr lang="ar-SA" sz="2400" u="sng" dirty="0" smtClean="0">
                <a:solidFill>
                  <a:srgbClr val="7030A0"/>
                </a:solidFill>
                <a:cs typeface="PT Bold Heading" pitchFamily="2" charset="-78"/>
              </a:rPr>
              <a:t>مصادر الدافعية:</a:t>
            </a:r>
          </a:p>
          <a:p>
            <a:r>
              <a:rPr lang="ar-SA" sz="2400" dirty="0" smtClean="0">
                <a:solidFill>
                  <a:srgbClr val="0000FF"/>
                </a:solidFill>
                <a:cs typeface="PT Bold Heading" pitchFamily="2" charset="-78"/>
              </a:rPr>
              <a:t>(1) الحاجات الإنسانية تثير الدافعية والسلوك.</a:t>
            </a:r>
            <a:r>
              <a:rPr lang="ar-SA" sz="2400" u="sng" dirty="0" smtClean="0">
                <a:cs typeface="PT Bold Heading" pitchFamily="2" charset="-78"/>
              </a:rPr>
              <a:t> </a:t>
            </a:r>
            <a:r>
              <a:rPr lang="ar-SA" sz="2400" u="sng" dirty="0" smtClean="0">
                <a:solidFill>
                  <a:srgbClr val="3333CC"/>
                </a:solidFill>
                <a:cs typeface="PT Bold Heading" pitchFamily="2" charset="-78"/>
              </a:rPr>
              <a:t>كما هو موضح بمدرج ماسلو لترتيب هذه الحاجات </a:t>
            </a:r>
          </a:p>
          <a:p>
            <a:pPr>
              <a:lnSpc>
                <a:spcPct val="150000"/>
              </a:lnSpc>
            </a:pPr>
            <a:endParaRPr lang="ar-SA" sz="2400" dirty="0" smtClean="0">
              <a:solidFill>
                <a:srgbClr val="0000FF"/>
              </a:solidFill>
              <a:cs typeface="PT Bold Heading" pitchFamily="2" charset="-78"/>
            </a:endParaRPr>
          </a:p>
        </p:txBody>
      </p:sp>
      <p:sp>
        <p:nvSpPr>
          <p:cNvPr id="4" name="عنصر نائب لرقم الشريحة 3"/>
          <p:cNvSpPr>
            <a:spLocks noGrp="1"/>
          </p:cNvSpPr>
          <p:nvPr>
            <p:ph type="sldNum" sz="quarter" idx="12"/>
          </p:nvPr>
        </p:nvSpPr>
        <p:spPr/>
        <p:txBody>
          <a:bodyPr/>
          <a:lstStyle/>
          <a:p>
            <a:fld id="{9215C8AB-5A3D-4B7B-9CA0-1865246583B1}" type="slidenum">
              <a:rPr lang="ar-SA" smtClean="0"/>
              <a:pPr/>
              <a:t>11</a:t>
            </a:fld>
            <a:endParaRPr lang="ar-SA"/>
          </a:p>
        </p:txBody>
      </p:sp>
      <p:grpSp>
        <p:nvGrpSpPr>
          <p:cNvPr id="2" name="مجموعة 40"/>
          <p:cNvGrpSpPr/>
          <p:nvPr/>
        </p:nvGrpSpPr>
        <p:grpSpPr>
          <a:xfrm>
            <a:off x="2411760" y="2232248"/>
            <a:ext cx="5472608" cy="4509120"/>
            <a:chOff x="1763688" y="2348880"/>
            <a:chExt cx="5472608" cy="4509120"/>
          </a:xfrm>
          <a:solidFill>
            <a:schemeClr val="accent2">
              <a:lumMod val="60000"/>
              <a:lumOff val="40000"/>
            </a:schemeClr>
          </a:solidFill>
        </p:grpSpPr>
        <p:sp>
          <p:nvSpPr>
            <p:cNvPr id="16" name="مثلث متساوي الساقين 15"/>
            <p:cNvSpPr/>
            <p:nvPr/>
          </p:nvSpPr>
          <p:spPr>
            <a:xfrm>
              <a:off x="1763688" y="2348880"/>
              <a:ext cx="5472608" cy="4509120"/>
            </a:xfrm>
            <a:prstGeom prst="triangle">
              <a:avLst>
                <a:gd name="adj" fmla="val 51910"/>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smtClean="0"/>
            </a:p>
            <a:p>
              <a:pPr algn="ctr"/>
              <a:endParaRPr lang="ar-SA" dirty="0" smtClean="0"/>
            </a:p>
            <a:p>
              <a:pPr algn="ctr"/>
              <a:endParaRPr lang="ar-SA" dirty="0" smtClean="0"/>
            </a:p>
            <a:p>
              <a:pPr algn="ctr"/>
              <a:endParaRPr lang="ar-SA" dirty="0"/>
            </a:p>
          </p:txBody>
        </p:sp>
        <p:cxnSp>
          <p:nvCxnSpPr>
            <p:cNvPr id="18" name="رابط مستقيم 17"/>
            <p:cNvCxnSpPr/>
            <p:nvPr/>
          </p:nvCxnSpPr>
          <p:spPr>
            <a:xfrm>
              <a:off x="2195736" y="6381328"/>
              <a:ext cx="4680520"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p:cNvCxnSpPr/>
            <p:nvPr/>
          </p:nvCxnSpPr>
          <p:spPr>
            <a:xfrm>
              <a:off x="2411760" y="5805264"/>
              <a:ext cx="4176464"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a:off x="2843808" y="5157192"/>
              <a:ext cx="3456384"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p:cNvCxnSpPr/>
            <p:nvPr/>
          </p:nvCxnSpPr>
          <p:spPr>
            <a:xfrm>
              <a:off x="3491880" y="4077072"/>
              <a:ext cx="2088232"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a:off x="3851920" y="3501008"/>
              <a:ext cx="1440160" cy="0"/>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رابط مستقيم 36"/>
            <p:cNvCxnSpPr>
              <a:stCxn id="16" idx="1"/>
            </p:cNvCxnSpPr>
            <p:nvPr/>
          </p:nvCxnSpPr>
          <p:spPr>
            <a:xfrm rot="10800000" flipH="1">
              <a:off x="3184102" y="4581128"/>
              <a:ext cx="2684041" cy="22312"/>
            </a:xfrm>
            <a:prstGeom prst="line">
              <a:avLst/>
            </a:prstGeom>
            <a:grpFill/>
            <a:ln w="381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40" name="مربع نص 39"/>
          <p:cNvSpPr txBox="1"/>
          <p:nvPr/>
        </p:nvSpPr>
        <p:spPr>
          <a:xfrm>
            <a:off x="4283968" y="3995772"/>
            <a:ext cx="1604928" cy="369332"/>
          </a:xfrm>
          <a:prstGeom prst="rect">
            <a:avLst/>
          </a:prstGeom>
          <a:noFill/>
        </p:spPr>
        <p:txBody>
          <a:bodyPr wrap="none" rtlCol="1">
            <a:spAutoFit/>
          </a:bodyPr>
          <a:lstStyle/>
          <a:p>
            <a:pPr algn="ctr"/>
            <a:r>
              <a:rPr lang="ar-SA" dirty="0" smtClean="0">
                <a:solidFill>
                  <a:srgbClr val="0000FF"/>
                </a:solidFill>
                <a:cs typeface="PT Bold Heading" pitchFamily="2" charset="-78"/>
              </a:rPr>
              <a:t>الحاجة إلى المعرفة</a:t>
            </a:r>
            <a:endParaRPr lang="ar-SA" dirty="0">
              <a:solidFill>
                <a:srgbClr val="0000FF"/>
              </a:solidFill>
              <a:cs typeface="PT Bold Heading" pitchFamily="2" charset="-78"/>
            </a:endParaRPr>
          </a:p>
        </p:txBody>
      </p:sp>
      <p:sp>
        <p:nvSpPr>
          <p:cNvPr id="42" name="مربع نص 41"/>
          <p:cNvSpPr txBox="1"/>
          <p:nvPr/>
        </p:nvSpPr>
        <p:spPr>
          <a:xfrm>
            <a:off x="4788024" y="2627620"/>
            <a:ext cx="745717" cy="646331"/>
          </a:xfrm>
          <a:prstGeom prst="rect">
            <a:avLst/>
          </a:prstGeom>
          <a:noFill/>
        </p:spPr>
        <p:txBody>
          <a:bodyPr wrap="none" rtlCol="1">
            <a:spAutoFit/>
          </a:bodyPr>
          <a:lstStyle/>
          <a:p>
            <a:pPr algn="ctr"/>
            <a:r>
              <a:rPr lang="ar-SA" dirty="0" smtClean="0">
                <a:solidFill>
                  <a:srgbClr val="0000FF"/>
                </a:solidFill>
                <a:cs typeface="PT Bold Heading" pitchFamily="2" charset="-78"/>
              </a:rPr>
              <a:t>تحقيق </a:t>
            </a:r>
          </a:p>
          <a:p>
            <a:pPr algn="ctr"/>
            <a:r>
              <a:rPr lang="ar-SA" dirty="0" smtClean="0">
                <a:solidFill>
                  <a:srgbClr val="0000FF"/>
                </a:solidFill>
                <a:cs typeface="PT Bold Heading" pitchFamily="2" charset="-78"/>
              </a:rPr>
              <a:t>الذات</a:t>
            </a:r>
            <a:endParaRPr lang="ar-SA" dirty="0">
              <a:solidFill>
                <a:srgbClr val="0000FF"/>
              </a:solidFill>
              <a:cs typeface="PT Bold Heading" pitchFamily="2" charset="-78"/>
            </a:endParaRPr>
          </a:p>
        </p:txBody>
      </p:sp>
      <p:sp>
        <p:nvSpPr>
          <p:cNvPr id="43" name="مربع نص 42"/>
          <p:cNvSpPr txBox="1"/>
          <p:nvPr/>
        </p:nvSpPr>
        <p:spPr>
          <a:xfrm>
            <a:off x="4349652" y="3419708"/>
            <a:ext cx="1590500" cy="369332"/>
          </a:xfrm>
          <a:prstGeom prst="rect">
            <a:avLst/>
          </a:prstGeom>
          <a:noFill/>
        </p:spPr>
        <p:txBody>
          <a:bodyPr wrap="none" rtlCol="1">
            <a:spAutoFit/>
          </a:bodyPr>
          <a:lstStyle/>
          <a:p>
            <a:pPr algn="ctr"/>
            <a:r>
              <a:rPr lang="ar-SA" dirty="0" smtClean="0">
                <a:solidFill>
                  <a:srgbClr val="0000FF"/>
                </a:solidFill>
                <a:cs typeface="PT Bold Heading" pitchFamily="2" charset="-78"/>
              </a:rPr>
              <a:t>الحاجات الجمالية</a:t>
            </a:r>
            <a:endParaRPr lang="ar-SA" dirty="0">
              <a:solidFill>
                <a:srgbClr val="0000FF"/>
              </a:solidFill>
              <a:cs typeface="PT Bold Heading" pitchFamily="2" charset="-78"/>
            </a:endParaRPr>
          </a:p>
        </p:txBody>
      </p:sp>
      <p:sp>
        <p:nvSpPr>
          <p:cNvPr id="44" name="مربع نص 43"/>
          <p:cNvSpPr txBox="1"/>
          <p:nvPr/>
        </p:nvSpPr>
        <p:spPr>
          <a:xfrm>
            <a:off x="4039217" y="4571836"/>
            <a:ext cx="1994456" cy="369332"/>
          </a:xfrm>
          <a:prstGeom prst="rect">
            <a:avLst/>
          </a:prstGeom>
          <a:noFill/>
        </p:spPr>
        <p:txBody>
          <a:bodyPr wrap="none" rtlCol="1">
            <a:spAutoFit/>
          </a:bodyPr>
          <a:lstStyle/>
          <a:p>
            <a:pPr algn="ctr"/>
            <a:r>
              <a:rPr lang="ar-SA" dirty="0" smtClean="0">
                <a:solidFill>
                  <a:srgbClr val="0000FF"/>
                </a:solidFill>
                <a:cs typeface="PT Bold Heading" pitchFamily="2" charset="-78"/>
              </a:rPr>
              <a:t>الحاجة للحب والتقدير</a:t>
            </a:r>
            <a:endParaRPr lang="ar-SA" dirty="0">
              <a:solidFill>
                <a:srgbClr val="0000FF"/>
              </a:solidFill>
              <a:cs typeface="PT Bold Heading" pitchFamily="2" charset="-78"/>
            </a:endParaRPr>
          </a:p>
        </p:txBody>
      </p:sp>
      <p:sp>
        <p:nvSpPr>
          <p:cNvPr id="45" name="مربع نص 44"/>
          <p:cNvSpPr txBox="1"/>
          <p:nvPr/>
        </p:nvSpPr>
        <p:spPr>
          <a:xfrm>
            <a:off x="4471226" y="5147900"/>
            <a:ext cx="1481496" cy="369332"/>
          </a:xfrm>
          <a:prstGeom prst="rect">
            <a:avLst/>
          </a:prstGeom>
          <a:noFill/>
        </p:spPr>
        <p:txBody>
          <a:bodyPr wrap="none" rtlCol="1">
            <a:spAutoFit/>
          </a:bodyPr>
          <a:lstStyle/>
          <a:p>
            <a:pPr algn="ctr"/>
            <a:r>
              <a:rPr lang="ar-SA" dirty="0" smtClean="0">
                <a:solidFill>
                  <a:srgbClr val="0000FF"/>
                </a:solidFill>
                <a:cs typeface="PT Bold Heading" pitchFamily="2" charset="-78"/>
              </a:rPr>
              <a:t>الحاجة للانتماء </a:t>
            </a:r>
            <a:endParaRPr lang="ar-SA" dirty="0">
              <a:solidFill>
                <a:srgbClr val="0000FF"/>
              </a:solidFill>
              <a:cs typeface="PT Bold Heading" pitchFamily="2" charset="-78"/>
            </a:endParaRPr>
          </a:p>
        </p:txBody>
      </p:sp>
      <p:sp>
        <p:nvSpPr>
          <p:cNvPr id="46" name="مربع نص 45"/>
          <p:cNvSpPr txBox="1"/>
          <p:nvPr/>
        </p:nvSpPr>
        <p:spPr>
          <a:xfrm>
            <a:off x="4323368" y="5723964"/>
            <a:ext cx="1917513" cy="369332"/>
          </a:xfrm>
          <a:prstGeom prst="rect">
            <a:avLst/>
          </a:prstGeom>
          <a:noFill/>
        </p:spPr>
        <p:txBody>
          <a:bodyPr wrap="none" rtlCol="1">
            <a:spAutoFit/>
          </a:bodyPr>
          <a:lstStyle/>
          <a:p>
            <a:pPr algn="ctr"/>
            <a:r>
              <a:rPr lang="ar-SA" dirty="0" smtClean="0">
                <a:solidFill>
                  <a:srgbClr val="0000FF"/>
                </a:solidFill>
                <a:cs typeface="PT Bold Heading" pitchFamily="2" charset="-78"/>
              </a:rPr>
              <a:t>حاجة الأمن والسلامة</a:t>
            </a:r>
            <a:endParaRPr lang="ar-SA" dirty="0">
              <a:solidFill>
                <a:srgbClr val="0000FF"/>
              </a:solidFill>
              <a:cs typeface="PT Bold Heading" pitchFamily="2" charset="-78"/>
            </a:endParaRPr>
          </a:p>
        </p:txBody>
      </p:sp>
      <p:sp>
        <p:nvSpPr>
          <p:cNvPr id="47" name="مربع نص 46"/>
          <p:cNvSpPr txBox="1"/>
          <p:nvPr/>
        </p:nvSpPr>
        <p:spPr>
          <a:xfrm>
            <a:off x="2915816" y="6300028"/>
            <a:ext cx="4248472" cy="584775"/>
          </a:xfrm>
          <a:prstGeom prst="rect">
            <a:avLst/>
          </a:prstGeom>
          <a:noFill/>
        </p:spPr>
        <p:txBody>
          <a:bodyPr wrap="square" rtlCol="1">
            <a:spAutoFit/>
          </a:bodyPr>
          <a:lstStyle/>
          <a:p>
            <a:pPr algn="ctr"/>
            <a:r>
              <a:rPr lang="ar-SA" sz="1600" dirty="0" smtClean="0">
                <a:solidFill>
                  <a:srgbClr val="0000FF"/>
                </a:solidFill>
                <a:cs typeface="PT Bold Heading" pitchFamily="2" charset="-78"/>
              </a:rPr>
              <a:t>الحاجات البيولوجية حاجات البقاء (الطعام والشراب والتكاثر )</a:t>
            </a:r>
            <a:endParaRPr lang="ar-SA" sz="1600" dirty="0">
              <a:solidFill>
                <a:srgbClr val="0000FF"/>
              </a:solidFill>
              <a:cs typeface="PT Bold Heading" pitchFamily="2" charset="-78"/>
            </a:endParaRPr>
          </a:p>
        </p:txBody>
      </p:sp>
      <p:sp>
        <p:nvSpPr>
          <p:cNvPr id="23" name="مستطيل 22"/>
          <p:cNvSpPr/>
          <p:nvPr/>
        </p:nvSpPr>
        <p:spPr>
          <a:xfrm rot="16996417">
            <a:off x="-32887" y="3675843"/>
            <a:ext cx="3904962" cy="1354217"/>
          </a:xfrm>
          <a:prstGeom prst="rect">
            <a:avLst/>
          </a:prstGeom>
        </p:spPr>
        <p:txBody>
          <a:bodyPr wrap="square">
            <a:spAutoFit/>
          </a:bodyPr>
          <a:lstStyle/>
          <a:p>
            <a:pPr marL="274320" lvl="0" indent="-274320">
              <a:spcBef>
                <a:spcPct val="20000"/>
              </a:spcBef>
              <a:buClr>
                <a:srgbClr val="FEB80A"/>
              </a:buClr>
              <a:buSzPct val="95000"/>
            </a:pPr>
            <a:r>
              <a:rPr lang="ar-SA" sz="3200" u="sng" dirty="0" smtClean="0">
                <a:solidFill>
                  <a:schemeClr val="accent2">
                    <a:lumMod val="75000"/>
                  </a:schemeClr>
                </a:solidFill>
                <a:cs typeface="PT Bold Dusky" pitchFamily="2" charset="-78"/>
              </a:rPr>
              <a:t>مدرج ماسلو للحاجات  </a:t>
            </a:r>
          </a:p>
          <a:p>
            <a:r>
              <a:rPr lang="ar-SA" sz="3200" u="sng" dirty="0" smtClean="0">
                <a:solidFill>
                  <a:schemeClr val="accent2">
                    <a:lumMod val="75000"/>
                  </a:schemeClr>
                </a:solidFill>
                <a:cs typeface="PT Bold Heading" pitchFamily="2" charset="-78"/>
              </a:rPr>
              <a:t> </a:t>
            </a:r>
          </a:p>
          <a:p>
            <a:r>
              <a:rPr lang="ar-SA" u="sng" dirty="0" smtClean="0">
                <a:cs typeface="PT Bold Heading" pitchFamily="2" charset="-78"/>
              </a:rPr>
              <a:t> </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edge">
                                      <p:cBhvr>
                                        <p:cTn id="25" dur="20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ppt_x"/>
                                          </p:val>
                                        </p:tav>
                                        <p:tav tm="100000">
                                          <p:val>
                                            <p:strVal val="#ppt_x"/>
                                          </p:val>
                                        </p:tav>
                                      </p:tavLst>
                                    </p:anim>
                                    <p:anim calcmode="lin" valueType="num">
                                      <p:cBhvr additive="base">
                                        <p:cTn id="31"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ppt_x"/>
                                          </p:val>
                                        </p:tav>
                                        <p:tav tm="100000">
                                          <p:val>
                                            <p:strVal val="#ppt_x"/>
                                          </p:val>
                                        </p:tav>
                                      </p:tavLst>
                                    </p:anim>
                                    <p:anim calcmode="lin" valueType="num">
                                      <p:cBhvr additive="base">
                                        <p:cTn id="43"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ppt_x"/>
                                          </p:val>
                                        </p:tav>
                                        <p:tav tm="100000">
                                          <p:val>
                                            <p:strVal val="#ppt_x"/>
                                          </p:val>
                                        </p:tav>
                                      </p:tavLst>
                                    </p:anim>
                                    <p:anim calcmode="lin" valueType="num">
                                      <p:cBhvr additive="base">
                                        <p:cTn id="4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500" fill="hold"/>
                                        <p:tgtEl>
                                          <p:spTgt spid="40"/>
                                        </p:tgtEl>
                                        <p:attrNameLst>
                                          <p:attrName>ppt_x</p:attrName>
                                        </p:attrNameLst>
                                      </p:cBhvr>
                                      <p:tavLst>
                                        <p:tav tm="0">
                                          <p:val>
                                            <p:strVal val="#ppt_x"/>
                                          </p:val>
                                        </p:tav>
                                        <p:tav tm="100000">
                                          <p:val>
                                            <p:strVal val="#ppt_x"/>
                                          </p:val>
                                        </p:tav>
                                      </p:tavLst>
                                    </p:anim>
                                    <p:anim calcmode="lin" valueType="num">
                                      <p:cBhvr additive="base">
                                        <p:cTn id="5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9"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fill="hold"/>
                                        <p:tgtEl>
                                          <p:spTgt spid="42"/>
                                        </p:tgtEl>
                                        <p:attrNameLst>
                                          <p:attrName>ppt_x</p:attrName>
                                        </p:attrNameLst>
                                      </p:cBhvr>
                                      <p:tavLst>
                                        <p:tav tm="0">
                                          <p:val>
                                            <p:strVal val="0-#ppt_w/2"/>
                                          </p:val>
                                        </p:tav>
                                        <p:tav tm="100000">
                                          <p:val>
                                            <p:strVal val="#ppt_x"/>
                                          </p:val>
                                        </p:tav>
                                      </p:tavLst>
                                    </p:anim>
                                    <p:anim calcmode="lin" valueType="num">
                                      <p:cBhvr additive="base">
                                        <p:cTn id="67"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0" grpId="0"/>
      <p:bldP spid="42" grpId="0"/>
      <p:bldP spid="43" grpId="0"/>
      <p:bldP spid="44" grpId="0"/>
      <p:bldP spid="45" grpId="0"/>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228600" y="228600"/>
            <a:ext cx="8686800" cy="990600"/>
          </a:xfrm>
          <a:prstGeom prst="rect">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kumimoji="1" lang="ar-SA" sz="4400" dirty="0" smtClean="0">
                <a:solidFill>
                  <a:srgbClr val="FFFF00"/>
                </a:solidFill>
                <a:effectLst>
                  <a:outerShdw blurRad="38100" dist="38100" dir="2700000" algn="tl">
                    <a:srgbClr val="000000"/>
                  </a:outerShdw>
                </a:effectLst>
              </a:rPr>
              <a:t> </a:t>
            </a:r>
            <a:r>
              <a:rPr kumimoji="1" lang="ar-SA" sz="4400" dirty="0" smtClean="0">
                <a:solidFill>
                  <a:srgbClr val="FFFF00"/>
                </a:solidFill>
                <a:effectLst>
                  <a:outerShdw blurRad="38100" dist="38100" dir="2700000" algn="tl">
                    <a:srgbClr val="000000"/>
                  </a:outerShdw>
                </a:effectLst>
                <a:cs typeface="PT Bold Dusky" pitchFamily="2" charset="-78"/>
              </a:rPr>
              <a:t>2-</a:t>
            </a:r>
            <a:r>
              <a:rPr kumimoji="1" lang="ar-SA" sz="4400" dirty="0" smtClean="0">
                <a:solidFill>
                  <a:srgbClr val="FFFF00"/>
                </a:solidFill>
                <a:effectLst>
                  <a:outerShdw blurRad="38100" dist="38100" dir="2700000" algn="tl">
                    <a:srgbClr val="000000"/>
                  </a:outerShdw>
                </a:effectLst>
              </a:rPr>
              <a:t> </a:t>
            </a:r>
            <a:r>
              <a:rPr kumimoji="1" lang="ar-SA" sz="4400" dirty="0" smtClean="0">
                <a:solidFill>
                  <a:srgbClr val="FFFF00"/>
                </a:solidFill>
                <a:effectLst>
                  <a:outerShdw blurRad="38100" dist="38100" dir="2700000" algn="tl">
                    <a:srgbClr val="000000"/>
                  </a:outerShdw>
                </a:effectLst>
                <a:cs typeface="PT Bold Dusky" pitchFamily="2" charset="-78"/>
              </a:rPr>
              <a:t>المكافآت والتعزيز الخارجي </a:t>
            </a:r>
            <a:r>
              <a:rPr kumimoji="1" lang="ar-SA" sz="4400" dirty="0" smtClean="0">
                <a:solidFill>
                  <a:srgbClr val="FFFF00"/>
                </a:solidFill>
                <a:effectLst>
                  <a:outerShdw blurRad="38100" dist="38100" dir="2700000" algn="tl">
                    <a:srgbClr val="000000"/>
                  </a:outerShdw>
                </a:effectLst>
              </a:rPr>
              <a:t>: </a:t>
            </a:r>
            <a:endParaRPr kumimoji="1" lang="ar-SA" sz="4400" dirty="0">
              <a:solidFill>
                <a:srgbClr val="FFFF00"/>
              </a:solidFill>
              <a:effectLst>
                <a:outerShdw blurRad="38100" dist="38100" dir="2700000" algn="tl">
                  <a:srgbClr val="000000"/>
                </a:outerShdw>
              </a:effectLst>
            </a:endParaRPr>
          </a:p>
        </p:txBody>
      </p:sp>
      <p:sp>
        <p:nvSpPr>
          <p:cNvPr id="142339" name="AutoShape 3"/>
          <p:cNvSpPr>
            <a:spLocks noChangeArrowheads="1"/>
          </p:cNvSpPr>
          <p:nvPr/>
        </p:nvSpPr>
        <p:spPr bwMode="auto">
          <a:xfrm>
            <a:off x="611560" y="2060848"/>
            <a:ext cx="8064896" cy="2952328"/>
          </a:xfrm>
          <a:prstGeom prst="foldedCorner">
            <a:avLst>
              <a:gd name="adj" fmla="val 0"/>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lang="ar-SA" altLang="ar-SA" sz="4400" dirty="0" smtClean="0">
                <a:solidFill>
                  <a:srgbClr val="FFFF00"/>
                </a:solidFill>
                <a:latin typeface="Tahoma" pitchFamily="34" charset="0"/>
                <a:cs typeface="PT Bold Dusky" pitchFamily="2" charset="-78"/>
              </a:rPr>
              <a:t>يسعى الفرد لأداء السلوك ويحرص على إتمامه وانجازه ليحصل على المكافأة أو تعزيز من الآخرين . ويطلق على ذلك الدافعية الخارجية</a:t>
            </a:r>
            <a:endParaRPr kumimoji="1" lang="ar-SA" sz="4400" dirty="0">
              <a:solidFill>
                <a:srgbClr val="FFFF00"/>
              </a:solidFill>
              <a:effectLst>
                <a:outerShdw blurRad="38100" dist="38100" dir="2700000" algn="tl">
                  <a:srgbClr val="000000"/>
                </a:outerShdw>
              </a:effectLst>
              <a:cs typeface="PT Bold Dusky" pitchFamily="2" charset="-78"/>
            </a:endParaRPr>
          </a:p>
        </p:txBody>
      </p:sp>
      <p:sp>
        <p:nvSpPr>
          <p:cNvPr id="142341" name="AutoShape 5"/>
          <p:cNvSpPr>
            <a:spLocks noChangeArrowheads="1"/>
          </p:cNvSpPr>
          <p:nvPr/>
        </p:nvSpPr>
        <p:spPr bwMode="auto">
          <a:xfrm>
            <a:off x="0" y="6092825"/>
            <a:ext cx="2555875" cy="1008063"/>
          </a:xfrm>
          <a:prstGeom prst="leftArrow">
            <a:avLst>
              <a:gd name="adj1" fmla="val 50000"/>
              <a:gd name="adj2" fmla="val 63386"/>
            </a:avLst>
          </a:prstGeom>
          <a:solidFill>
            <a:schemeClr val="accent2">
              <a:lumMod val="60000"/>
              <a:lumOff val="40000"/>
            </a:schemeClr>
          </a:solidFill>
          <a:ln w="28575" cap="sq">
            <a:solidFill>
              <a:srgbClr val="FFFFFF"/>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42342" name="AutoShape 6"/>
          <p:cNvSpPr>
            <a:spLocks noChangeArrowheads="1"/>
          </p:cNvSpPr>
          <p:nvPr/>
        </p:nvSpPr>
        <p:spPr bwMode="auto">
          <a:xfrm>
            <a:off x="5688013" y="6237288"/>
            <a:ext cx="3455987" cy="620712"/>
          </a:xfrm>
          <a:prstGeom prst="ellipseRibbon2">
            <a:avLst>
              <a:gd name="adj1" fmla="val 12500"/>
              <a:gd name="adj2" fmla="val 50000"/>
              <a:gd name="adj3" fmla="val 12500"/>
            </a:avLst>
          </a:prstGeom>
          <a:solidFill>
            <a:schemeClr val="accent2">
              <a:lumMod val="60000"/>
              <a:lumOff val="40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additive="base">
                                        <p:cTn id="7" dur="2000" fill="hold"/>
                                        <p:tgtEl>
                                          <p:spTgt spid="142338"/>
                                        </p:tgtEl>
                                        <p:attrNameLst>
                                          <p:attrName>ppt_x</p:attrName>
                                        </p:attrNameLst>
                                      </p:cBhvr>
                                      <p:tavLst>
                                        <p:tav tm="0">
                                          <p:val>
                                            <p:strVal val="#ppt_x"/>
                                          </p:val>
                                        </p:tav>
                                        <p:tav tm="100000">
                                          <p:val>
                                            <p:strVal val="#ppt_x"/>
                                          </p:val>
                                        </p:tav>
                                      </p:tavLst>
                                    </p:anim>
                                    <p:anim calcmode="lin" valueType="num">
                                      <p:cBhvr additive="base">
                                        <p:cTn id="8" dur="2000" fill="hold"/>
                                        <p:tgtEl>
                                          <p:spTgt spid="142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42339">
                                            <p:txEl>
                                              <p:pRg st="0" end="0"/>
                                            </p:txEl>
                                          </p:spTgt>
                                        </p:tgtEl>
                                        <p:attrNameLst>
                                          <p:attrName>style.visibility</p:attrName>
                                        </p:attrNameLst>
                                      </p:cBhvr>
                                      <p:to>
                                        <p:strVal val="visible"/>
                                      </p:to>
                                    </p:set>
                                    <p:anim calcmode="lin" valueType="num">
                                      <p:cBhvr additive="base">
                                        <p:cTn id="13" dur="2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4233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228600" y="228600"/>
            <a:ext cx="8686800" cy="990600"/>
          </a:xfrm>
          <a:prstGeom prst="rect">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kumimoji="1" lang="ar-SA" sz="4000" dirty="0" smtClean="0">
                <a:solidFill>
                  <a:srgbClr val="FFFF00"/>
                </a:solidFill>
                <a:effectLst>
                  <a:outerShdw blurRad="38100" dist="38100" dir="2700000" algn="tl">
                    <a:srgbClr val="000000"/>
                  </a:outerShdw>
                </a:effectLst>
              </a:rPr>
              <a:t> </a:t>
            </a:r>
            <a:r>
              <a:rPr kumimoji="1" lang="ar-SA" sz="3600" dirty="0" smtClean="0">
                <a:solidFill>
                  <a:srgbClr val="FFFF00"/>
                </a:solidFill>
                <a:effectLst>
                  <a:outerShdw blurRad="38100" dist="38100" dir="2700000" algn="tl">
                    <a:srgbClr val="000000"/>
                  </a:outerShdw>
                </a:effectLst>
                <a:cs typeface="PT Bold Dusky" pitchFamily="2" charset="-78"/>
              </a:rPr>
              <a:t>3- حب الاستطلاع والتفوق ( الدافعية الذاتية ) : </a:t>
            </a:r>
            <a:endParaRPr kumimoji="1" lang="ar-SA" sz="3600" dirty="0">
              <a:solidFill>
                <a:srgbClr val="FFFF00"/>
              </a:solidFill>
              <a:effectLst>
                <a:outerShdw blurRad="38100" dist="38100" dir="2700000" algn="tl">
                  <a:srgbClr val="000000"/>
                </a:outerShdw>
              </a:effectLst>
              <a:cs typeface="PT Bold Dusky" pitchFamily="2" charset="-78"/>
            </a:endParaRPr>
          </a:p>
        </p:txBody>
      </p:sp>
      <p:sp>
        <p:nvSpPr>
          <p:cNvPr id="142339" name="AutoShape 3"/>
          <p:cNvSpPr>
            <a:spLocks noChangeArrowheads="1"/>
          </p:cNvSpPr>
          <p:nvPr/>
        </p:nvSpPr>
        <p:spPr bwMode="auto">
          <a:xfrm>
            <a:off x="0" y="1556792"/>
            <a:ext cx="9144000" cy="5301208"/>
          </a:xfrm>
          <a:prstGeom prst="foldedCorner">
            <a:avLst>
              <a:gd name="adj" fmla="val 0"/>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150000"/>
              </a:lnSpc>
              <a:defRPr/>
            </a:pPr>
            <a:r>
              <a:rPr kumimoji="1" lang="ar-SA" sz="4000" dirty="0" smtClean="0">
                <a:solidFill>
                  <a:srgbClr val="FFFF00"/>
                </a:solidFill>
                <a:effectLst>
                  <a:outerShdw blurRad="38100" dist="38100" dir="2700000" algn="tl">
                    <a:srgbClr val="000000"/>
                  </a:outerShdw>
                </a:effectLst>
                <a:cs typeface="PT Bold Dusky" pitchFamily="2" charset="-78"/>
              </a:rPr>
              <a:t>حب الاستطلاع والتفوق والتعلم من أجل التعلم يثير الدافعية للسلوك ، ويقصد بذلك أن الفرد يقوم بالسلوك النابع من ذاته وليس من مكافآت الآخرين ، فهو يقبل على التعلم لحبه للتعلم وليس للحصول على رضا والديه أو مدرسيه . </a:t>
            </a:r>
          </a:p>
          <a:p>
            <a:pPr>
              <a:lnSpc>
                <a:spcPct val="85000"/>
              </a:lnSpc>
              <a:defRPr/>
            </a:pPr>
            <a:endParaRPr kumimoji="1" lang="ar-SA" sz="4400" dirty="0">
              <a:solidFill>
                <a:srgbClr val="FFFF66"/>
              </a:solidFill>
              <a:effectLst>
                <a:outerShdw blurRad="38100" dist="38100" dir="2700000" algn="tl">
                  <a:srgbClr val="000000"/>
                </a:outerShdw>
              </a:effectLst>
            </a:endParaRPr>
          </a:p>
        </p:txBody>
      </p:sp>
      <p:sp>
        <p:nvSpPr>
          <p:cNvPr id="142341" name="AutoShape 5"/>
          <p:cNvSpPr>
            <a:spLocks noChangeArrowheads="1"/>
          </p:cNvSpPr>
          <p:nvPr/>
        </p:nvSpPr>
        <p:spPr bwMode="auto">
          <a:xfrm>
            <a:off x="0" y="6092825"/>
            <a:ext cx="2555875" cy="1008063"/>
          </a:xfrm>
          <a:prstGeom prst="leftArrow">
            <a:avLst>
              <a:gd name="adj1" fmla="val 50000"/>
              <a:gd name="adj2" fmla="val 63386"/>
            </a:avLst>
          </a:prstGeom>
          <a:solidFill>
            <a:schemeClr val="accent2">
              <a:lumMod val="60000"/>
              <a:lumOff val="40000"/>
            </a:schemeClr>
          </a:solidFill>
          <a:ln w="28575" cap="sq">
            <a:solidFill>
              <a:schemeClr val="accent1"/>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42342" name="AutoShape 6"/>
          <p:cNvSpPr>
            <a:spLocks noChangeArrowheads="1"/>
          </p:cNvSpPr>
          <p:nvPr/>
        </p:nvSpPr>
        <p:spPr bwMode="auto">
          <a:xfrm>
            <a:off x="5688013" y="6237288"/>
            <a:ext cx="3455987" cy="620712"/>
          </a:xfrm>
          <a:prstGeom prst="ellipseRibbon2">
            <a:avLst>
              <a:gd name="adj1" fmla="val 12500"/>
              <a:gd name="adj2" fmla="val 50000"/>
              <a:gd name="adj3" fmla="val 12500"/>
            </a:avLst>
          </a:prstGeom>
          <a:solidFill>
            <a:schemeClr val="accent2">
              <a:lumMod val="60000"/>
              <a:lumOff val="40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additive="base">
                                        <p:cTn id="7" dur="2000" fill="hold"/>
                                        <p:tgtEl>
                                          <p:spTgt spid="142338"/>
                                        </p:tgtEl>
                                        <p:attrNameLst>
                                          <p:attrName>ppt_x</p:attrName>
                                        </p:attrNameLst>
                                      </p:cBhvr>
                                      <p:tavLst>
                                        <p:tav tm="0">
                                          <p:val>
                                            <p:strVal val="#ppt_x"/>
                                          </p:val>
                                        </p:tav>
                                        <p:tav tm="100000">
                                          <p:val>
                                            <p:strVal val="#ppt_x"/>
                                          </p:val>
                                        </p:tav>
                                      </p:tavLst>
                                    </p:anim>
                                    <p:anim calcmode="lin" valueType="num">
                                      <p:cBhvr additive="base">
                                        <p:cTn id="8" dur="2000" fill="hold"/>
                                        <p:tgtEl>
                                          <p:spTgt spid="142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42339">
                                            <p:txEl>
                                              <p:pRg st="0" end="0"/>
                                            </p:txEl>
                                          </p:spTgt>
                                        </p:tgtEl>
                                        <p:attrNameLst>
                                          <p:attrName>style.visibility</p:attrName>
                                        </p:attrNameLst>
                                      </p:cBhvr>
                                      <p:to>
                                        <p:strVal val="visible"/>
                                      </p:to>
                                    </p:set>
                                    <p:anim calcmode="lin" valueType="num">
                                      <p:cBhvr additive="base">
                                        <p:cTn id="13" dur="2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4233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228600" y="228600"/>
            <a:ext cx="8686800" cy="990600"/>
          </a:xfrm>
          <a:prstGeom prst="rect">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kumimoji="1" lang="ar-SA" sz="4000" dirty="0" smtClean="0">
                <a:solidFill>
                  <a:srgbClr val="FFFF00"/>
                </a:solidFill>
                <a:effectLst>
                  <a:outerShdw blurRad="38100" dist="38100" dir="2700000" algn="tl">
                    <a:srgbClr val="000000"/>
                  </a:outerShdw>
                </a:effectLst>
              </a:rPr>
              <a:t> </a:t>
            </a:r>
            <a:r>
              <a:rPr kumimoji="1" lang="ar-SA" sz="4000" dirty="0" smtClean="0">
                <a:solidFill>
                  <a:srgbClr val="FFFF00"/>
                </a:solidFill>
                <a:effectLst>
                  <a:outerShdw blurRad="38100" dist="38100" dir="2700000" algn="tl">
                    <a:srgbClr val="000000"/>
                  </a:outerShdw>
                </a:effectLst>
                <a:cs typeface="PT Bold Dusky" pitchFamily="2" charset="-78"/>
              </a:rPr>
              <a:t>4- ملاحظة سلوك الآخرين : </a:t>
            </a:r>
            <a:endParaRPr kumimoji="1" lang="ar-SA" sz="4000" dirty="0">
              <a:solidFill>
                <a:srgbClr val="FFFF00"/>
              </a:solidFill>
              <a:effectLst>
                <a:outerShdw blurRad="38100" dist="38100" dir="2700000" algn="tl">
                  <a:srgbClr val="000000"/>
                </a:outerShdw>
              </a:effectLst>
              <a:cs typeface="PT Bold Dusky" pitchFamily="2" charset="-78"/>
            </a:endParaRPr>
          </a:p>
        </p:txBody>
      </p:sp>
      <p:sp>
        <p:nvSpPr>
          <p:cNvPr id="142339" name="AutoShape 3"/>
          <p:cNvSpPr>
            <a:spLocks noChangeArrowheads="1"/>
          </p:cNvSpPr>
          <p:nvPr/>
        </p:nvSpPr>
        <p:spPr bwMode="auto">
          <a:xfrm>
            <a:off x="0" y="1196752"/>
            <a:ext cx="9144000" cy="5661248"/>
          </a:xfrm>
          <a:prstGeom prst="foldedCorner">
            <a:avLst>
              <a:gd name="adj" fmla="val 0"/>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a:lnSpc>
                <a:spcPct val="200000"/>
              </a:lnSpc>
              <a:defRPr/>
            </a:pPr>
            <a:r>
              <a:rPr kumimoji="1" lang="ar-SA" sz="4000" dirty="0" smtClean="0">
                <a:solidFill>
                  <a:srgbClr val="FFFF00"/>
                </a:solidFill>
                <a:effectLst>
                  <a:outerShdw blurRad="38100" dist="38100" dir="2700000" algn="tl">
                    <a:srgbClr val="000000"/>
                  </a:outerShdw>
                </a:effectLst>
              </a:rPr>
              <a:t> </a:t>
            </a:r>
            <a:r>
              <a:rPr kumimoji="1" lang="ar-SA" sz="4000" dirty="0" smtClean="0">
                <a:solidFill>
                  <a:srgbClr val="FFFF00"/>
                </a:solidFill>
                <a:effectLst>
                  <a:outerShdw blurRad="38100" dist="38100" dir="2700000" algn="tl">
                    <a:srgbClr val="000000"/>
                  </a:outerShdw>
                </a:effectLst>
                <a:cs typeface="PT Bold Dusky" pitchFamily="2" charset="-78"/>
              </a:rPr>
              <a:t>ملاحظة سلوك الآخرين قد يشكل محركا للسلوك وخاصة إننا ننتبه إليهم ونرى ما يحصلون عليه من تعزيز ونخزن المعلومات الملاحظة لنستطيع تقليدها .</a:t>
            </a:r>
            <a:endParaRPr kumimoji="1" lang="ar-SA" sz="4400" dirty="0">
              <a:solidFill>
                <a:srgbClr val="FFFF66"/>
              </a:solidFill>
              <a:effectLst>
                <a:outerShdw blurRad="38100" dist="38100" dir="2700000" algn="tl">
                  <a:srgbClr val="000000"/>
                </a:outerShdw>
              </a:effectLst>
              <a:cs typeface="PT Bold Dusky" pitchFamily="2" charset="-78"/>
            </a:endParaRPr>
          </a:p>
        </p:txBody>
      </p:sp>
      <p:sp>
        <p:nvSpPr>
          <p:cNvPr id="142341" name="AutoShape 5"/>
          <p:cNvSpPr>
            <a:spLocks noChangeArrowheads="1"/>
          </p:cNvSpPr>
          <p:nvPr/>
        </p:nvSpPr>
        <p:spPr bwMode="auto">
          <a:xfrm>
            <a:off x="0" y="6092825"/>
            <a:ext cx="2555875" cy="1008063"/>
          </a:xfrm>
          <a:prstGeom prst="leftArrow">
            <a:avLst>
              <a:gd name="adj1" fmla="val 50000"/>
              <a:gd name="adj2" fmla="val 63386"/>
            </a:avLst>
          </a:prstGeom>
          <a:solidFill>
            <a:schemeClr val="accent2">
              <a:lumMod val="60000"/>
              <a:lumOff val="40000"/>
            </a:schemeClr>
          </a:solidFill>
          <a:ln w="28575" cap="sq">
            <a:solidFill>
              <a:schemeClr val="accent1"/>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42342" name="AutoShape 6"/>
          <p:cNvSpPr>
            <a:spLocks noChangeArrowheads="1"/>
          </p:cNvSpPr>
          <p:nvPr/>
        </p:nvSpPr>
        <p:spPr bwMode="auto">
          <a:xfrm>
            <a:off x="5688013" y="6237288"/>
            <a:ext cx="3455987" cy="620712"/>
          </a:xfrm>
          <a:prstGeom prst="ellipseRibbon2">
            <a:avLst>
              <a:gd name="adj1" fmla="val 12500"/>
              <a:gd name="adj2" fmla="val 50000"/>
              <a:gd name="adj3" fmla="val 12500"/>
            </a:avLst>
          </a:prstGeom>
          <a:solidFill>
            <a:schemeClr val="accent2">
              <a:lumMod val="60000"/>
              <a:lumOff val="40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additive="base">
                                        <p:cTn id="7" dur="2000" fill="hold"/>
                                        <p:tgtEl>
                                          <p:spTgt spid="142338"/>
                                        </p:tgtEl>
                                        <p:attrNameLst>
                                          <p:attrName>ppt_x</p:attrName>
                                        </p:attrNameLst>
                                      </p:cBhvr>
                                      <p:tavLst>
                                        <p:tav tm="0">
                                          <p:val>
                                            <p:strVal val="#ppt_x"/>
                                          </p:val>
                                        </p:tav>
                                        <p:tav tm="100000">
                                          <p:val>
                                            <p:strVal val="#ppt_x"/>
                                          </p:val>
                                        </p:tav>
                                      </p:tavLst>
                                    </p:anim>
                                    <p:anim calcmode="lin" valueType="num">
                                      <p:cBhvr additive="base">
                                        <p:cTn id="8" dur="2000" fill="hold"/>
                                        <p:tgtEl>
                                          <p:spTgt spid="142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42339"/>
                                        </p:tgtEl>
                                        <p:attrNameLst>
                                          <p:attrName>style.visibility</p:attrName>
                                        </p:attrNameLst>
                                      </p:cBhvr>
                                      <p:to>
                                        <p:strVal val="visible"/>
                                      </p:to>
                                    </p:set>
                                    <p:animEffect transition="in" filter="blinds(horizontal)">
                                      <p:cBhvr>
                                        <p:cTn id="13" dur="2000"/>
                                        <p:tgtEl>
                                          <p:spTgt spid="142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animBg="1"/>
      <p:bldP spid="1423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lgn="r"/>
            <a:r>
              <a:rPr lang="ar-SA" sz="5400" dirty="0" smtClean="0">
                <a:solidFill>
                  <a:schemeClr val="accent2">
                    <a:lumMod val="75000"/>
                  </a:schemeClr>
                </a:solidFill>
                <a:latin typeface="Calibri" pitchFamily="34" charset="0"/>
                <a:ea typeface="Times New Roman" pitchFamily="18" charset="0"/>
                <a:cs typeface="Arial" pitchFamily="34" charset="0"/>
              </a:rPr>
              <a:t>  </a:t>
            </a:r>
            <a:r>
              <a:rPr lang="ar-SA" sz="5400" dirty="0" smtClean="0">
                <a:solidFill>
                  <a:schemeClr val="accent2">
                    <a:lumMod val="75000"/>
                  </a:schemeClr>
                </a:solidFill>
                <a:latin typeface="Calibri" pitchFamily="34" charset="0"/>
                <a:ea typeface="Times New Roman" pitchFamily="18" charset="0"/>
                <a:cs typeface="PT Bold Dusky" pitchFamily="2" charset="-78"/>
              </a:rPr>
              <a:t>3- ا</a:t>
            </a:r>
            <a:r>
              <a:rPr lang="ar-SA" sz="5400" b="1" dirty="0" smtClean="0">
                <a:solidFill>
                  <a:schemeClr val="accent2">
                    <a:lumMod val="75000"/>
                  </a:schemeClr>
                </a:solidFill>
                <a:latin typeface="Calibri" pitchFamily="34" charset="0"/>
                <a:ea typeface="Times New Roman" pitchFamily="18" charset="0"/>
                <a:cs typeface="PT Bold Dusky" pitchFamily="2" charset="-78"/>
              </a:rPr>
              <a:t>لممارسة : </a:t>
            </a:r>
            <a:br>
              <a:rPr lang="ar-SA" sz="5400" b="1" dirty="0" smtClean="0">
                <a:solidFill>
                  <a:schemeClr val="accent2">
                    <a:lumMod val="75000"/>
                  </a:schemeClr>
                </a:solidFill>
                <a:latin typeface="Calibri" pitchFamily="34" charset="0"/>
                <a:ea typeface="Times New Roman" pitchFamily="18" charset="0"/>
                <a:cs typeface="PT Bold Dusky" pitchFamily="2" charset="-78"/>
              </a:rPr>
            </a:br>
            <a:endParaRPr lang="ar-SA" dirty="0">
              <a:cs typeface="PT Bold Dusky" pitchFamily="2" charset="-78"/>
            </a:endParaRPr>
          </a:p>
        </p:txBody>
      </p:sp>
      <p:sp>
        <p:nvSpPr>
          <p:cNvPr id="3" name="عنصر نائب للمحتوى 2"/>
          <p:cNvSpPr>
            <a:spLocks noGrp="1"/>
          </p:cNvSpPr>
          <p:nvPr>
            <p:ph idx="1"/>
          </p:nvPr>
        </p:nvSpPr>
        <p:spPr>
          <a:solidFill>
            <a:schemeClr val="accent2">
              <a:lumMod val="40000"/>
              <a:lumOff val="60000"/>
            </a:schemeClr>
          </a:solidFill>
        </p:spPr>
        <p:style>
          <a:lnRef idx="0">
            <a:schemeClr val="accent4"/>
          </a:lnRef>
          <a:fillRef idx="3">
            <a:schemeClr val="accent4"/>
          </a:fillRef>
          <a:effectRef idx="3">
            <a:schemeClr val="accent4"/>
          </a:effectRef>
          <a:fontRef idx="minor">
            <a:schemeClr val="lt1"/>
          </a:fontRef>
        </p:style>
        <p:txBody>
          <a:bodyPr>
            <a:normAutofit/>
          </a:bodyPr>
          <a:lstStyle/>
          <a:p>
            <a:pPr lvl="0" indent="271463" eaLnBrk="0" fontAlgn="base" hangingPunct="0">
              <a:spcBef>
                <a:spcPct val="0"/>
              </a:spcBef>
              <a:spcAft>
                <a:spcPct val="0"/>
              </a:spcAft>
            </a:pPr>
            <a:r>
              <a:rPr lang="ar-SA" sz="2800" dirty="0" smtClean="0">
                <a:solidFill>
                  <a:schemeClr val="tx1"/>
                </a:solidFill>
                <a:latin typeface="Calibri" pitchFamily="34" charset="0"/>
                <a:ea typeface="Times New Roman" pitchFamily="18" charset="0"/>
                <a:cs typeface="PT Bold Dusky" pitchFamily="2" charset="-78"/>
              </a:rPr>
              <a:t>وهي ثالث شرط من شروط التعلم الجيد وتعني ( تكرار الأداء أو الفعل ، فالتعلم كما أشار أبو حطب لا يحدث من مرة أو محاولة واحدة ولكن لابد من تكرار الأداء ) . كما لابد أن تكون الممارسة موجهة .</a:t>
            </a:r>
          </a:p>
          <a:p>
            <a:pPr lvl="0" indent="271463" eaLnBrk="0" fontAlgn="base" hangingPunct="0">
              <a:spcBef>
                <a:spcPct val="0"/>
              </a:spcBef>
              <a:spcAft>
                <a:spcPct val="0"/>
              </a:spcAft>
            </a:pPr>
            <a:r>
              <a:rPr lang="ar-SA" sz="2800" b="1" u="sng" dirty="0" smtClean="0">
                <a:solidFill>
                  <a:srgbClr val="FFFF00"/>
                </a:solidFill>
                <a:latin typeface="Calibri" pitchFamily="34" charset="0"/>
                <a:ea typeface="Times New Roman" pitchFamily="18" charset="0"/>
                <a:cs typeface="PT Bold Dusky" pitchFamily="2" charset="-78"/>
              </a:rPr>
              <a:t>هناك نوعان من الممارسة </a:t>
            </a:r>
            <a:r>
              <a:rPr lang="ar-SA" sz="2800" dirty="0" smtClean="0">
                <a:latin typeface="Calibri" pitchFamily="34" charset="0"/>
                <a:ea typeface="Times New Roman" pitchFamily="18" charset="0"/>
                <a:cs typeface="PT Bold Dusky" pitchFamily="2" charset="-78"/>
              </a:rPr>
              <a:t>: </a:t>
            </a:r>
          </a:p>
          <a:p>
            <a:pPr lvl="0" indent="271463" eaLnBrk="0" fontAlgn="base" hangingPunct="0">
              <a:spcBef>
                <a:spcPct val="0"/>
              </a:spcBef>
              <a:spcAft>
                <a:spcPct val="0"/>
              </a:spcAft>
            </a:pPr>
            <a:r>
              <a:rPr lang="ar-SA" sz="2800" dirty="0" smtClean="0">
                <a:latin typeface="Calibri" pitchFamily="34" charset="0"/>
                <a:ea typeface="Times New Roman" pitchFamily="18" charset="0"/>
                <a:cs typeface="Arial" pitchFamily="34" charset="0"/>
              </a:rPr>
              <a:t>-1- </a:t>
            </a:r>
            <a:r>
              <a:rPr lang="ar-SA" sz="3200" b="1" u="sng" dirty="0" smtClean="0">
                <a:solidFill>
                  <a:schemeClr val="accent2">
                    <a:lumMod val="75000"/>
                  </a:schemeClr>
                </a:solidFill>
                <a:latin typeface="Calibri" pitchFamily="34" charset="0"/>
                <a:ea typeface="Times New Roman" pitchFamily="18" charset="0"/>
                <a:cs typeface="PT Bold Dusky" pitchFamily="2" charset="-78"/>
              </a:rPr>
              <a:t>ممارسة موزعة</a:t>
            </a:r>
            <a:r>
              <a:rPr lang="ar-SA" sz="3200" b="1" dirty="0" smtClean="0">
                <a:solidFill>
                  <a:schemeClr val="accent2">
                    <a:lumMod val="75000"/>
                  </a:schemeClr>
                </a:solidFill>
                <a:latin typeface="Calibri" pitchFamily="34" charset="0"/>
                <a:ea typeface="Times New Roman" pitchFamily="18" charset="0"/>
                <a:cs typeface="PT Bold Dusky" pitchFamily="2" charset="-78"/>
              </a:rPr>
              <a:t> </a:t>
            </a:r>
            <a:r>
              <a:rPr lang="ar-SA" sz="2800" dirty="0" smtClean="0">
                <a:latin typeface="Calibri" pitchFamily="34" charset="0"/>
                <a:ea typeface="Times New Roman" pitchFamily="18" charset="0"/>
                <a:cs typeface="Arial" pitchFamily="34" charset="0"/>
              </a:rPr>
              <a:t>: </a:t>
            </a:r>
            <a:r>
              <a:rPr lang="ar-SA" sz="2400" dirty="0" smtClean="0">
                <a:solidFill>
                  <a:schemeClr val="tx1"/>
                </a:solidFill>
                <a:latin typeface="Calibri" pitchFamily="34" charset="0"/>
                <a:ea typeface="Times New Roman" pitchFamily="18" charset="0"/>
                <a:cs typeface="PT Bold Dusky" pitchFamily="2" charset="-78"/>
              </a:rPr>
              <a:t>مثل تقسيم المادة العلمية إلي أجزاء عند دراستها .</a:t>
            </a:r>
          </a:p>
          <a:p>
            <a:pPr lvl="0" indent="271463" rtl="0" eaLnBrk="0" fontAlgn="base" hangingPunct="0">
              <a:spcBef>
                <a:spcPct val="0"/>
              </a:spcBef>
              <a:spcAft>
                <a:spcPct val="0"/>
              </a:spcAft>
            </a:pPr>
            <a:r>
              <a:rPr lang="ar-SA" sz="2800" dirty="0" smtClean="0">
                <a:latin typeface="Calibri" pitchFamily="34" charset="0"/>
                <a:ea typeface="Times New Roman" pitchFamily="18" charset="0"/>
                <a:cs typeface="Arial" pitchFamily="34" charset="0"/>
              </a:rPr>
              <a:t>     2- </a:t>
            </a:r>
            <a:r>
              <a:rPr lang="ar-SA" sz="3200" b="1" u="sng" dirty="0" smtClean="0">
                <a:solidFill>
                  <a:schemeClr val="accent2">
                    <a:lumMod val="75000"/>
                  </a:schemeClr>
                </a:solidFill>
                <a:latin typeface="Calibri" pitchFamily="34" charset="0"/>
                <a:ea typeface="Times New Roman" pitchFamily="18" charset="0"/>
                <a:cs typeface="PT Bold Dusky" pitchFamily="2" charset="-78"/>
              </a:rPr>
              <a:t>ممارسة مركزة </a:t>
            </a:r>
            <a:r>
              <a:rPr lang="ar-SA" sz="2800" dirty="0" smtClean="0">
                <a:latin typeface="Calibri" pitchFamily="34" charset="0"/>
                <a:ea typeface="Times New Roman" pitchFamily="18" charset="0"/>
                <a:cs typeface="Arial" pitchFamily="34" charset="0"/>
              </a:rPr>
              <a:t>: </a:t>
            </a:r>
            <a:r>
              <a:rPr lang="ar-SA" sz="2800" dirty="0" smtClean="0">
                <a:solidFill>
                  <a:schemeClr val="tx1"/>
                </a:solidFill>
                <a:latin typeface="Calibri" pitchFamily="34" charset="0"/>
                <a:ea typeface="Times New Roman" pitchFamily="18" charset="0"/>
                <a:cs typeface="PT Bold Dusky" pitchFamily="2" charset="-78"/>
              </a:rPr>
              <a:t>تناول المادة التعليمية دون تقسيم مثل حفظ سورة قرآنية قصيرة أو مجموعة أبيات شعرية قصيرة وهكذا </a:t>
            </a:r>
            <a:endParaRPr lang="ar-SA" sz="2800" dirty="0" smtClean="0">
              <a:solidFill>
                <a:schemeClr val="tx1"/>
              </a:solidFill>
              <a:latin typeface="Arial" pitchFamily="34" charset="0"/>
              <a:cs typeface="PT Bold Dusky" pitchFamily="2" charset="-78"/>
            </a:endParaRPr>
          </a:p>
          <a:p>
            <a:endParaRPr lang="ar-SA" dirty="0" smtClean="0"/>
          </a:p>
          <a:p>
            <a:endParaRPr lang="ar-SA" dirty="0" smtClean="0"/>
          </a:p>
          <a:p>
            <a:endParaRPr lang="ar-SA" dirty="0"/>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4)">
                                      <p:cBhvr>
                                        <p:cTn id="18" dur="2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4)">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228600" y="304800"/>
            <a:ext cx="8686800" cy="838200"/>
          </a:xfrm>
          <a:prstGeom prst="rect">
            <a:avLst/>
          </a:prstGeom>
          <a:solidFill>
            <a:srgbClr val="FF00FF"/>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lang="ar-SA" sz="3600" dirty="0" smtClean="0"/>
              <a:t>أيهما أفضل ولماذا ( الممارسة الموزعة أم المركزة ) ؟ </a:t>
            </a:r>
            <a:endParaRPr kumimoji="1" lang="ar-SA" sz="3600" dirty="0">
              <a:effectLst>
                <a:outerShdw blurRad="38100" dist="38100" dir="2700000" algn="tl">
                  <a:srgbClr val="000000"/>
                </a:outerShdw>
              </a:effectLst>
            </a:endParaRPr>
          </a:p>
        </p:txBody>
      </p:sp>
      <p:sp>
        <p:nvSpPr>
          <p:cNvPr id="145412" name="Rectangle 4"/>
          <p:cNvSpPr>
            <a:spLocks noChangeArrowheads="1"/>
          </p:cNvSpPr>
          <p:nvPr/>
        </p:nvSpPr>
        <p:spPr bwMode="auto">
          <a:xfrm>
            <a:off x="899592" y="1905000"/>
            <a:ext cx="7863408" cy="1019944"/>
          </a:xfrm>
          <a:prstGeom prst="rect">
            <a:avLst/>
          </a:prstGeom>
          <a:noFill/>
          <a:ln w="9525">
            <a:noFill/>
            <a:miter lim="800000"/>
            <a:headEnd/>
            <a:tailEnd/>
          </a:ln>
        </p:spPr>
        <p:txBody>
          <a:bodyPr lIns="92075" tIns="46038" rIns="92075" bIns="46038"/>
          <a:lstStyle/>
          <a:p>
            <a:pPr marL="342900" lvl="0" indent="-342900" algn="just">
              <a:lnSpc>
                <a:spcPct val="90000"/>
              </a:lnSpc>
              <a:spcBef>
                <a:spcPct val="20000"/>
              </a:spcBef>
              <a:buClr>
                <a:schemeClr val="hlink"/>
              </a:buClr>
              <a:buSzPct val="90000"/>
              <a:buFont typeface="Wingdings" pitchFamily="2" charset="2"/>
              <a:buChar char="§"/>
            </a:pPr>
            <a:r>
              <a:rPr lang="ar-SA" sz="3200" dirty="0" smtClean="0"/>
              <a:t>يتوقف نوع الممارسة على ثلاث عوامل </a:t>
            </a:r>
            <a:r>
              <a:rPr lang="ar-SA" sz="3000" dirty="0" smtClean="0">
                <a:solidFill>
                  <a:srgbClr val="333399"/>
                </a:solidFill>
              </a:rPr>
              <a:t>أساسية هي :</a:t>
            </a:r>
            <a:endParaRPr lang="ar-SA" sz="3200" dirty="0" smtClean="0"/>
          </a:p>
        </p:txBody>
      </p:sp>
      <p:sp>
        <p:nvSpPr>
          <p:cNvPr id="145413" name="Oval 5"/>
          <p:cNvSpPr>
            <a:spLocks noChangeArrowheads="1"/>
          </p:cNvSpPr>
          <p:nvPr/>
        </p:nvSpPr>
        <p:spPr bwMode="auto">
          <a:xfrm>
            <a:off x="6172200" y="3505200"/>
            <a:ext cx="2516188" cy="2362200"/>
          </a:xfrm>
          <a:prstGeom prst="ellipse">
            <a:avLst/>
          </a:prstGeom>
          <a:solidFill>
            <a:schemeClr val="accent2">
              <a:lumMod val="60000"/>
              <a:lumOff val="40000"/>
            </a:schemeClr>
          </a:solidFill>
          <a:ln w="19050">
            <a:solidFill>
              <a:srgbClr val="990099"/>
            </a:solidFill>
            <a:round/>
            <a:headEnd/>
            <a:tailEnd/>
          </a:ln>
          <a:effectLst/>
        </p:spPr>
        <p:txBody>
          <a:bodyPr anchor="ctr"/>
          <a:lstStyle/>
          <a:p>
            <a:pPr rtl="1">
              <a:spcBef>
                <a:spcPct val="20000"/>
              </a:spcBef>
              <a:defRPr/>
            </a:pPr>
            <a:r>
              <a:rPr kumimoji="1" lang="ar-SA" sz="3700" dirty="0" smtClean="0">
                <a:effectLst>
                  <a:outerShdw blurRad="38100" dist="38100" dir="2700000" algn="tl">
                    <a:srgbClr val="000000"/>
                  </a:outerShdw>
                </a:effectLst>
                <a:latin typeface="Traditional Arabic" pitchFamily="18" charset="-78"/>
              </a:rPr>
              <a:t>طبيعة الفرد المتعلم</a:t>
            </a:r>
            <a:endParaRPr kumimoji="1" lang="en-US" sz="3700" dirty="0">
              <a:effectLst>
                <a:outerShdw blurRad="38100" dist="38100" dir="2700000" algn="tl">
                  <a:srgbClr val="000000"/>
                </a:outerShdw>
              </a:effectLst>
              <a:latin typeface="Traditional Arabic" pitchFamily="18" charset="-78"/>
            </a:endParaRPr>
          </a:p>
        </p:txBody>
      </p:sp>
      <p:sp>
        <p:nvSpPr>
          <p:cNvPr id="145414" name="Oval 6"/>
          <p:cNvSpPr>
            <a:spLocks noChangeArrowheads="1"/>
          </p:cNvSpPr>
          <p:nvPr/>
        </p:nvSpPr>
        <p:spPr bwMode="auto">
          <a:xfrm>
            <a:off x="3352800" y="3505200"/>
            <a:ext cx="2514600" cy="2362200"/>
          </a:xfrm>
          <a:prstGeom prst="ellipse">
            <a:avLst/>
          </a:prstGeom>
          <a:solidFill>
            <a:schemeClr val="accent2">
              <a:lumMod val="60000"/>
              <a:lumOff val="40000"/>
            </a:schemeClr>
          </a:solidFill>
          <a:ln w="19050">
            <a:solidFill>
              <a:srgbClr val="990099"/>
            </a:solidFill>
            <a:round/>
            <a:headEnd/>
            <a:tailEnd/>
          </a:ln>
          <a:effectLst/>
        </p:spPr>
        <p:txBody>
          <a:bodyPr anchor="ctr"/>
          <a:lstStyle/>
          <a:p>
            <a:pPr lvl="0"/>
            <a:r>
              <a:rPr lang="ar-SA" sz="3600" dirty="0" smtClean="0"/>
              <a:t>: طبيعة المادة المتعلمة</a:t>
            </a:r>
            <a:endParaRPr lang="ar-SA" sz="3600" dirty="0"/>
          </a:p>
        </p:txBody>
      </p:sp>
      <p:sp>
        <p:nvSpPr>
          <p:cNvPr id="145415" name="Oval 7"/>
          <p:cNvSpPr>
            <a:spLocks noChangeArrowheads="1"/>
          </p:cNvSpPr>
          <p:nvPr/>
        </p:nvSpPr>
        <p:spPr bwMode="auto">
          <a:xfrm>
            <a:off x="533400" y="3505200"/>
            <a:ext cx="2514600" cy="2362200"/>
          </a:xfrm>
          <a:prstGeom prst="ellipse">
            <a:avLst/>
          </a:prstGeom>
          <a:solidFill>
            <a:schemeClr val="accent2">
              <a:lumMod val="60000"/>
              <a:lumOff val="40000"/>
            </a:schemeClr>
          </a:solidFill>
          <a:ln w="19050">
            <a:solidFill>
              <a:srgbClr val="990099"/>
            </a:solidFill>
            <a:round/>
            <a:headEnd/>
            <a:tailEnd/>
          </a:ln>
          <a:effectLst/>
        </p:spPr>
        <p:txBody>
          <a:bodyPr anchor="ctr"/>
          <a:lstStyle/>
          <a:p>
            <a:pPr rtl="1">
              <a:spcBef>
                <a:spcPct val="20000"/>
              </a:spcBef>
              <a:defRPr/>
            </a:pPr>
            <a:r>
              <a:rPr kumimoji="1" lang="ar-SA" sz="3700" dirty="0" smtClean="0">
                <a:effectLst>
                  <a:outerShdw blurRad="38100" dist="38100" dir="2700000" algn="tl">
                    <a:srgbClr val="000000"/>
                  </a:outerShdw>
                </a:effectLst>
                <a:latin typeface="Traditional Arabic" pitchFamily="18" charset="-78"/>
              </a:rPr>
              <a:t>المعرفة السابقة بمادة التعلم</a:t>
            </a:r>
            <a:endParaRPr kumimoji="1" lang="en-US" sz="3700" dirty="0">
              <a:effectLst>
                <a:outerShdw blurRad="38100" dist="38100" dir="2700000" algn="tl">
                  <a:srgbClr val="000000"/>
                </a:outerShdw>
              </a:effectLst>
              <a:latin typeface="Traditional Arabic" pitchFamily="18" charset="-78"/>
            </a:endParaRPr>
          </a:p>
        </p:txBody>
      </p:sp>
      <p:sp>
        <p:nvSpPr>
          <p:cNvPr id="145416" name="AutoShape 8"/>
          <p:cNvSpPr>
            <a:spLocks noChangeArrowheads="1"/>
          </p:cNvSpPr>
          <p:nvPr/>
        </p:nvSpPr>
        <p:spPr bwMode="auto">
          <a:xfrm>
            <a:off x="0" y="6308725"/>
            <a:ext cx="2555875" cy="792163"/>
          </a:xfrm>
          <a:prstGeom prst="leftArrow">
            <a:avLst>
              <a:gd name="adj1" fmla="val 50000"/>
              <a:gd name="adj2" fmla="val 80661"/>
            </a:avLst>
          </a:prstGeom>
          <a:solidFill>
            <a:schemeClr val="accent2">
              <a:lumMod val="75000"/>
            </a:schemeClr>
          </a:solidFill>
          <a:ln w="28575" cap="sq">
            <a:solidFill>
              <a:srgbClr val="FFFFFF"/>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45417" name="AutoShape 9"/>
          <p:cNvSpPr>
            <a:spLocks noChangeArrowheads="1"/>
          </p:cNvSpPr>
          <p:nvPr/>
        </p:nvSpPr>
        <p:spPr bwMode="auto">
          <a:xfrm>
            <a:off x="6156325" y="6237288"/>
            <a:ext cx="2736850" cy="863600"/>
          </a:xfrm>
          <a:prstGeom prst="wave">
            <a:avLst>
              <a:gd name="adj1" fmla="val 13005"/>
              <a:gd name="adj2" fmla="val 0"/>
            </a:avLst>
          </a:prstGeom>
          <a:solidFill>
            <a:schemeClr val="accent2">
              <a:lumMod val="75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5412">
                                            <p:txEl>
                                              <p:pRg st="0" end="0"/>
                                            </p:txEl>
                                          </p:spTgt>
                                        </p:tgtEl>
                                        <p:attrNameLst>
                                          <p:attrName>style.visibility</p:attrName>
                                        </p:attrNameLst>
                                      </p:cBhvr>
                                      <p:to>
                                        <p:strVal val="visible"/>
                                      </p:to>
                                    </p:set>
                                    <p:anim calcmode="lin" valueType="num">
                                      <p:cBhvr additive="base">
                                        <p:cTn id="7" dur="500" fill="hold"/>
                                        <p:tgtEl>
                                          <p:spTgt spid="14541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541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5413"/>
                                        </p:tgtEl>
                                        <p:attrNameLst>
                                          <p:attrName>style.visibility</p:attrName>
                                        </p:attrNameLst>
                                      </p:cBhvr>
                                      <p:to>
                                        <p:strVal val="visible"/>
                                      </p:to>
                                    </p:set>
                                    <p:anim calcmode="lin" valueType="num">
                                      <p:cBhvr additive="base">
                                        <p:cTn id="12" dur="500" fill="hold"/>
                                        <p:tgtEl>
                                          <p:spTgt spid="145413"/>
                                        </p:tgtEl>
                                        <p:attrNameLst>
                                          <p:attrName>ppt_x</p:attrName>
                                        </p:attrNameLst>
                                      </p:cBhvr>
                                      <p:tavLst>
                                        <p:tav tm="0">
                                          <p:val>
                                            <p:strVal val="0-#ppt_w/2"/>
                                          </p:val>
                                        </p:tav>
                                        <p:tav tm="100000">
                                          <p:val>
                                            <p:strVal val="#ppt_x"/>
                                          </p:val>
                                        </p:tav>
                                      </p:tavLst>
                                    </p:anim>
                                    <p:anim calcmode="lin" valueType="num">
                                      <p:cBhvr additive="base">
                                        <p:cTn id="13" dur="500" fill="hold"/>
                                        <p:tgtEl>
                                          <p:spTgt spid="1454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45414"/>
                                        </p:tgtEl>
                                        <p:attrNameLst>
                                          <p:attrName>style.visibility</p:attrName>
                                        </p:attrNameLst>
                                      </p:cBhvr>
                                      <p:to>
                                        <p:strVal val="visible"/>
                                      </p:to>
                                    </p:set>
                                    <p:anim calcmode="lin" valueType="num">
                                      <p:cBhvr additive="base">
                                        <p:cTn id="17" dur="500" fill="hold"/>
                                        <p:tgtEl>
                                          <p:spTgt spid="145414"/>
                                        </p:tgtEl>
                                        <p:attrNameLst>
                                          <p:attrName>ppt_x</p:attrName>
                                        </p:attrNameLst>
                                      </p:cBhvr>
                                      <p:tavLst>
                                        <p:tav tm="0">
                                          <p:val>
                                            <p:strVal val="0-#ppt_w/2"/>
                                          </p:val>
                                        </p:tav>
                                        <p:tav tm="100000">
                                          <p:val>
                                            <p:strVal val="#ppt_x"/>
                                          </p:val>
                                        </p:tav>
                                      </p:tavLst>
                                    </p:anim>
                                    <p:anim calcmode="lin" valueType="num">
                                      <p:cBhvr additive="base">
                                        <p:cTn id="18" dur="500" fill="hold"/>
                                        <p:tgtEl>
                                          <p:spTgt spid="14541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5415"/>
                                        </p:tgtEl>
                                        <p:attrNameLst>
                                          <p:attrName>style.visibility</p:attrName>
                                        </p:attrNameLst>
                                      </p:cBhvr>
                                      <p:to>
                                        <p:strVal val="visible"/>
                                      </p:to>
                                    </p:set>
                                    <p:anim calcmode="lin" valueType="num">
                                      <p:cBhvr additive="base">
                                        <p:cTn id="22" dur="500" fill="hold"/>
                                        <p:tgtEl>
                                          <p:spTgt spid="145415"/>
                                        </p:tgtEl>
                                        <p:attrNameLst>
                                          <p:attrName>ppt_x</p:attrName>
                                        </p:attrNameLst>
                                      </p:cBhvr>
                                      <p:tavLst>
                                        <p:tav tm="0">
                                          <p:val>
                                            <p:strVal val="0-#ppt_w/2"/>
                                          </p:val>
                                        </p:tav>
                                        <p:tav tm="100000">
                                          <p:val>
                                            <p:strVal val="#ppt_x"/>
                                          </p:val>
                                        </p:tav>
                                      </p:tavLst>
                                    </p:anim>
                                    <p:anim calcmode="lin" valueType="num">
                                      <p:cBhvr additive="base">
                                        <p:cTn id="23" dur="500" fill="hold"/>
                                        <p:tgtEl>
                                          <p:spTgt spid="1454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2" grpId="0" build="p" autoUpdateAnimBg="0" advAuto="0"/>
      <p:bldP spid="145413" grpId="0" animBg="1" autoUpdateAnimBg="0"/>
      <p:bldP spid="145414" grpId="0" animBg="1" autoUpdateAnimBg="0"/>
      <p:bldP spid="14541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20688"/>
            <a:ext cx="8208912" cy="1226400"/>
          </a:xfrm>
        </p:spPr>
        <p:txBody>
          <a:bodyPr>
            <a:normAutofit fontScale="90000"/>
          </a:bodyPr>
          <a:lstStyle/>
          <a:p>
            <a:pPr algn="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b="1" dirty="0" smtClean="0">
                <a:solidFill>
                  <a:schemeClr val="tx1"/>
                </a:solidFill>
                <a:cs typeface="PT Bold Dusky" pitchFamily="2" charset="-78"/>
              </a:rPr>
              <a:t>هناك </a:t>
            </a:r>
            <a:r>
              <a:rPr lang="ar-SA" b="1" u="sng" dirty="0" smtClean="0">
                <a:solidFill>
                  <a:schemeClr val="tx1"/>
                </a:solidFill>
                <a:cs typeface="PT Bold Dusky" pitchFamily="2" charset="-78"/>
              </a:rPr>
              <a:t>تقسيم آخر لأنواع الممارسة </a:t>
            </a:r>
            <a:r>
              <a:rPr lang="ar-SA" dirty="0" smtClean="0">
                <a:solidFill>
                  <a:schemeClr val="tx1"/>
                </a:solidFill>
                <a:cs typeface="PT Bold Dusky" pitchFamily="2" charset="-78"/>
              </a:rPr>
              <a:t>: </a:t>
            </a:r>
            <a:br>
              <a:rPr lang="ar-SA" dirty="0" smtClean="0">
                <a:solidFill>
                  <a:schemeClr val="tx1"/>
                </a:solidFill>
                <a:cs typeface="PT Bold Dusky" pitchFamily="2" charset="-78"/>
              </a:rPr>
            </a:br>
            <a:endParaRPr lang="ar-SA" dirty="0">
              <a:solidFill>
                <a:schemeClr val="tx1"/>
              </a:solidFill>
              <a:cs typeface="PT Bold Dusky" pitchFamily="2" charset="-78"/>
            </a:endParaRPr>
          </a:p>
        </p:txBody>
      </p:sp>
      <p:sp>
        <p:nvSpPr>
          <p:cNvPr id="3" name="عنصر نائب للمحتوى 2"/>
          <p:cNvSpPr>
            <a:spLocks noGrp="1"/>
          </p:cNvSpPr>
          <p:nvPr>
            <p:ph idx="1"/>
          </p:nvPr>
        </p:nvSpPr>
        <p:spPr>
          <a:solidFill>
            <a:schemeClr val="accent2">
              <a:lumMod val="60000"/>
              <a:lumOff val="40000"/>
            </a:schemeClr>
          </a:solidFill>
        </p:spPr>
        <p:txBody>
          <a:bodyPr/>
          <a:lstStyle/>
          <a:p>
            <a:r>
              <a:rPr lang="ar-SA" dirty="0" smtClean="0">
                <a:solidFill>
                  <a:schemeClr val="accent1">
                    <a:lumMod val="75000"/>
                  </a:schemeClr>
                </a:solidFill>
              </a:rPr>
              <a:t>1- </a:t>
            </a:r>
            <a:r>
              <a:rPr lang="ar-SA" b="1" u="sng" dirty="0" smtClean="0">
                <a:solidFill>
                  <a:srgbClr val="FFFF00"/>
                </a:solidFill>
                <a:cs typeface="PT Bold Dusky" pitchFamily="2" charset="-78"/>
              </a:rPr>
              <a:t>الممارسة للحفظ والتذكر </a:t>
            </a:r>
            <a:r>
              <a:rPr lang="ar-SA" dirty="0" smtClean="0">
                <a:solidFill>
                  <a:srgbClr val="FFFF00"/>
                </a:solidFill>
                <a:cs typeface="PT Bold Dusky" pitchFamily="2" charset="-78"/>
              </a:rPr>
              <a:t>:</a:t>
            </a:r>
          </a:p>
          <a:p>
            <a:r>
              <a:rPr lang="ar-SA" dirty="0" smtClean="0">
                <a:cs typeface="PT Bold Dusky" pitchFamily="2" charset="-78"/>
              </a:rPr>
              <a:t> فمعظم المواد الدراسية تتضمن مجموعة من التمرينات أو التدريبات تهدف إلي إثراء خبرة الطالب .</a:t>
            </a:r>
          </a:p>
          <a:p>
            <a:r>
              <a:rPr lang="ar-SA" dirty="0" smtClean="0">
                <a:cs typeface="PT Bold Dusky" pitchFamily="2" charset="-78"/>
              </a:rPr>
              <a:t>واتضح من الدراسات أن التعلم يكون أكثر فعالية إذا كان مرتبطا </a:t>
            </a:r>
            <a:r>
              <a:rPr lang="ar-SA" dirty="0" err="1" smtClean="0">
                <a:cs typeface="PT Bold Dusky" pitchFamily="2" charset="-78"/>
              </a:rPr>
              <a:t>بـ</a:t>
            </a:r>
            <a:r>
              <a:rPr lang="ar-SA" dirty="0" smtClean="0">
                <a:cs typeface="PT Bold Dusky" pitchFamily="2" charset="-78"/>
              </a:rPr>
              <a:t> :</a:t>
            </a:r>
          </a:p>
          <a:p>
            <a:r>
              <a:rPr lang="ar-SA" dirty="0" smtClean="0">
                <a:cs typeface="PT Bold Dusky" pitchFamily="2" charset="-78"/>
              </a:rPr>
              <a:t>- الأمور التي يهتم بها الفرد ( الدوافع )</a:t>
            </a:r>
          </a:p>
          <a:p>
            <a:r>
              <a:rPr lang="ar-SA" dirty="0" smtClean="0">
                <a:cs typeface="PT Bold Dusky" pitchFamily="2" charset="-78"/>
              </a:rPr>
              <a:t>- الأمور التي تكون ذات فائدة للفرد .علي ان يكون توجهه نحو الهدف وليس نحو الدرجة .</a:t>
            </a:r>
          </a:p>
          <a:p>
            <a:r>
              <a:rPr lang="ar-SA" b="1" u="sng" dirty="0" smtClean="0">
                <a:solidFill>
                  <a:srgbClr val="FFFF00"/>
                </a:solidFill>
                <a:cs typeface="PT Bold Dusky" pitchFamily="2" charset="-78"/>
              </a:rPr>
              <a:t>2-الممارسة للتحسين والتطوير </a:t>
            </a:r>
            <a:r>
              <a:rPr lang="ar-SA" u="sng" dirty="0" smtClean="0">
                <a:solidFill>
                  <a:srgbClr val="7030A0"/>
                </a:solidFill>
                <a:cs typeface="PT Bold Dusky" pitchFamily="2" charset="-78"/>
              </a:rPr>
              <a:t>.</a:t>
            </a:r>
            <a:endParaRPr lang="ar-SA" dirty="0">
              <a:cs typeface="PT Bold Dusky" pitchFamily="2" charset="-78"/>
            </a:endParaRP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Horizontal)">
                                      <p:cBhvr>
                                        <p:cTn id="12" dur="500"/>
                                        <p:tgtEl>
                                          <p:spTgt spid="3">
                                            <p:txEl>
                                              <p:pRg st="0" end="0"/>
                                            </p:txEl>
                                          </p:spTgt>
                                        </p:tgtEl>
                                      </p:cBhvr>
                                    </p:animEffect>
                                  </p:childTnLst>
                                </p:cTn>
                              </p:par>
                              <p:par>
                                <p:cTn id="13" presetID="16" presetClass="entr" presetSubtype="2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Horizontal)">
                                      <p:cBhvr>
                                        <p:cTn id="15" dur="500"/>
                                        <p:tgtEl>
                                          <p:spTgt spid="3">
                                            <p:txEl>
                                              <p:pRg st="1" end="1"/>
                                            </p:txEl>
                                          </p:spTgt>
                                        </p:tgtEl>
                                      </p:cBhvr>
                                    </p:animEffect>
                                  </p:childTnLst>
                                </p:cTn>
                              </p:par>
                              <p:par>
                                <p:cTn id="16" presetID="16" presetClass="entr" presetSubtype="26"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Horizontal)">
                                      <p:cBhvr>
                                        <p:cTn id="18" dur="500"/>
                                        <p:tgtEl>
                                          <p:spTgt spid="3">
                                            <p:txEl>
                                              <p:pRg st="2" end="2"/>
                                            </p:txEl>
                                          </p:spTgt>
                                        </p:tgtEl>
                                      </p:cBhvr>
                                    </p:animEffect>
                                  </p:childTnLst>
                                </p:cTn>
                              </p:par>
                              <p:par>
                                <p:cTn id="19" presetID="16" presetClass="entr" presetSubtype="26"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arn(inHorizontal)">
                                      <p:cBhvr>
                                        <p:cTn id="21" dur="500"/>
                                        <p:tgtEl>
                                          <p:spTgt spid="3">
                                            <p:txEl>
                                              <p:pRg st="3" end="3"/>
                                            </p:txEl>
                                          </p:spTgt>
                                        </p:tgtEl>
                                      </p:cBhvr>
                                    </p:animEffect>
                                  </p:childTnLst>
                                </p:cTn>
                              </p:par>
                              <p:par>
                                <p:cTn id="22" presetID="16" presetClass="entr" presetSubtype="26"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arn(inHorizontal)">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9" presetClass="entr" presetSubtype="1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p:cTn id="29" dur="5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0" dur="5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63272" cy="1143000"/>
          </a:xfrm>
          <a:solidFill>
            <a:schemeClr val="accent2">
              <a:lumMod val="40000"/>
              <a:lumOff val="60000"/>
            </a:schemeClr>
          </a:solidFill>
        </p:spPr>
        <p:txBody>
          <a:bodyPr/>
          <a:lstStyle/>
          <a:p>
            <a:pPr algn="r"/>
            <a:r>
              <a:rPr lang="ar-SA" u="sng" dirty="0" smtClean="0">
                <a:solidFill>
                  <a:srgbClr val="FF0000"/>
                </a:solidFill>
              </a:rPr>
              <a:t>     </a:t>
            </a:r>
            <a:r>
              <a:rPr lang="ar-SA" b="1" u="sng" dirty="0" smtClean="0">
                <a:solidFill>
                  <a:srgbClr val="FF0000"/>
                </a:solidFill>
                <a:cs typeface="PT Bold Stars" pitchFamily="2" charset="-78"/>
              </a:rPr>
              <a:t>الصحة الجسمية والعقلية </a:t>
            </a:r>
            <a:r>
              <a:rPr lang="ar-SA" b="1" dirty="0" smtClean="0">
                <a:cs typeface="PT Bold Stars" pitchFamily="2" charset="-78"/>
              </a:rPr>
              <a:t>:</a:t>
            </a:r>
            <a:r>
              <a:rPr lang="ar-SA" b="1" dirty="0" smtClean="0"/>
              <a:t> </a:t>
            </a:r>
            <a:endParaRPr lang="ar-SA" b="1" dirty="0"/>
          </a:p>
        </p:txBody>
      </p:sp>
      <p:sp>
        <p:nvSpPr>
          <p:cNvPr id="3" name="عنصر نائب للمحتوى 2"/>
          <p:cNvSpPr>
            <a:spLocks noGrp="1"/>
          </p:cNvSpPr>
          <p:nvPr>
            <p:ph idx="1"/>
          </p:nvPr>
        </p:nvSpPr>
        <p:spPr>
          <a:xfrm>
            <a:off x="179512" y="1988840"/>
            <a:ext cx="8229600" cy="4389120"/>
          </a:xfrm>
          <a:solidFill>
            <a:schemeClr val="accent2">
              <a:lumMod val="20000"/>
              <a:lumOff val="80000"/>
            </a:schemeClr>
          </a:solidFill>
        </p:spPr>
        <p:txBody>
          <a:bodyPr/>
          <a:lstStyle/>
          <a:p>
            <a:pPr lvl="1">
              <a:lnSpc>
                <a:spcPct val="250000"/>
              </a:lnSpc>
            </a:pPr>
            <a:r>
              <a:rPr lang="ar-SA" sz="3400" b="1" dirty="0" smtClean="0">
                <a:cs typeface="PT Bold Stars" pitchFamily="2" charset="-78"/>
              </a:rPr>
              <a:t>لابد أن يكون الفرد صحيح من الناحية الصحية والعقلية .</a:t>
            </a:r>
          </a:p>
          <a:p>
            <a:pPr lvl="1">
              <a:lnSpc>
                <a:spcPct val="250000"/>
              </a:lnSpc>
            </a:pPr>
            <a:r>
              <a:rPr lang="ar-SA" sz="3400" b="1" dirty="0" smtClean="0">
                <a:cs typeface="PT Bold Stars" pitchFamily="2" charset="-78"/>
              </a:rPr>
              <a:t>أمثلة : العقل السليم في الجسم السليم .</a:t>
            </a:r>
          </a:p>
          <a:p>
            <a:endParaRPr lang="ar-SA" dirty="0"/>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935088" y="1268760"/>
          <a:ext cx="820891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مستطيل 4"/>
          <p:cNvSpPr/>
          <p:nvPr/>
        </p:nvSpPr>
        <p:spPr>
          <a:xfrm>
            <a:off x="2123728" y="1844824"/>
            <a:ext cx="5472608" cy="576064"/>
          </a:xfrm>
          <a:prstGeom prst="rect">
            <a:avLst/>
          </a:prstGeom>
          <a:noFill/>
        </p:spPr>
        <p:txBody>
          <a:bodyPr wrap="none" lIns="91440" tIns="45720" rIns="91440" bIns="45720">
            <a:prstTxWarp prst="textArchUp">
              <a:avLst>
                <a:gd name="adj" fmla="val 10800003"/>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rPr>
              <a:t>العوامل المؤثرة في التعلم</a:t>
            </a:r>
            <a:endParaRPr lang="ar-SA"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endParaRPr>
          </a:p>
        </p:txBody>
      </p:sp>
      <p:sp>
        <p:nvSpPr>
          <p:cNvPr id="6" name="عنصر نائب للتاريخ 5"/>
          <p:cNvSpPr>
            <a:spLocks noGrp="1"/>
          </p:cNvSpPr>
          <p:nvPr>
            <p:ph type="dt" sz="half" idx="10"/>
          </p:nvPr>
        </p:nvSpPr>
        <p:spPr/>
        <p:txBody>
          <a:bodyPr/>
          <a:lstStyle/>
          <a:p>
            <a:r>
              <a:rPr lang="ar-SA" smtClean="0"/>
              <a:t>29/04/32</a:t>
            </a:r>
            <a:endParaRPr lang="ar-SA"/>
          </a:p>
        </p:txBody>
      </p:sp>
      <p:sp>
        <p:nvSpPr>
          <p:cNvPr id="7" name="عنصر نائب للتذييل 6"/>
          <p:cNvSpPr>
            <a:spLocks noGrp="1"/>
          </p:cNvSpPr>
          <p:nvPr>
            <p:ph type="ftr" sz="quarter" idx="11"/>
          </p:nvPr>
        </p:nvSpPr>
        <p:spPr/>
        <p:txBody>
          <a:bodyPr/>
          <a:lstStyle/>
          <a:p>
            <a:r>
              <a:rPr lang="ar-SA" smtClean="0"/>
              <a:t>د. نعمة عبد السلام محمد</a:t>
            </a:r>
            <a:endParaRPr lang="ar-SA"/>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4)">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08721"/>
            <a:ext cx="8147248" cy="938368"/>
          </a:xfrm>
        </p:spPr>
        <p:txBody>
          <a:bodyPr>
            <a:normAutofit fontScale="90000"/>
          </a:bodyPr>
          <a:lstStyle/>
          <a:p>
            <a:pPr algn="r"/>
            <a:r>
              <a:rPr lang="ar-SA" sz="4000" dirty="0" smtClean="0"/>
              <a:t> </a:t>
            </a:r>
            <a:r>
              <a:rPr lang="ar-SA" dirty="0" smtClean="0"/>
              <a:t/>
            </a:r>
            <a:br>
              <a:rPr lang="ar-SA" dirty="0" smtClean="0"/>
            </a:br>
            <a:endParaRPr lang="ar-SA" dirty="0"/>
          </a:p>
        </p:txBody>
      </p:sp>
      <p:sp>
        <p:nvSpPr>
          <p:cNvPr id="3" name="عنصر نائب للمحتوى 2"/>
          <p:cNvSpPr>
            <a:spLocks noGrp="1"/>
          </p:cNvSpPr>
          <p:nvPr>
            <p:ph idx="1"/>
          </p:nvPr>
        </p:nvSpPr>
        <p:spPr>
          <a:xfrm>
            <a:off x="0" y="332656"/>
            <a:ext cx="9144000" cy="6525343"/>
          </a:xfrm>
          <a:solidFill>
            <a:schemeClr val="accent2">
              <a:lumMod val="60000"/>
              <a:lumOff val="40000"/>
            </a:schemeClr>
          </a:solidFill>
          <a:ln>
            <a:solidFill>
              <a:schemeClr val="accent2"/>
            </a:solidFill>
          </a:ln>
        </p:spPr>
        <p:txBody>
          <a:bodyPr>
            <a:normAutofit/>
          </a:bodyPr>
          <a:lstStyle/>
          <a:p>
            <a:r>
              <a:rPr lang="ar-SA" sz="4000" b="1" u="sng" dirty="0" smtClean="0">
                <a:solidFill>
                  <a:srgbClr val="FF0000"/>
                </a:solidFill>
              </a:rPr>
              <a:t>1</a:t>
            </a:r>
            <a:r>
              <a:rPr lang="ar-SA" sz="4000" b="1" u="sng" dirty="0" smtClean="0">
                <a:solidFill>
                  <a:srgbClr val="FF0000"/>
                </a:solidFill>
                <a:cs typeface="PT Bold Stars" pitchFamily="2" charset="-78"/>
              </a:rPr>
              <a:t>- </a:t>
            </a:r>
            <a:r>
              <a:rPr lang="ar-SA" sz="4000" u="sng" dirty="0" smtClean="0">
                <a:solidFill>
                  <a:srgbClr val="FF0000"/>
                </a:solidFill>
                <a:cs typeface="PT Bold Stars" pitchFamily="2" charset="-78"/>
              </a:rPr>
              <a:t>الممارسة </a:t>
            </a:r>
            <a:r>
              <a:rPr lang="ar-SA" sz="3200" dirty="0" smtClean="0">
                <a:solidFill>
                  <a:srgbClr val="FF0000"/>
                </a:solidFill>
                <a:cs typeface="PT Bold Stars" pitchFamily="2" charset="-78"/>
              </a:rPr>
              <a:t>:</a:t>
            </a:r>
          </a:p>
          <a:p>
            <a:pPr>
              <a:lnSpc>
                <a:spcPct val="200000"/>
              </a:lnSpc>
            </a:pPr>
            <a:r>
              <a:rPr lang="ar-SA" sz="2800" dirty="0" smtClean="0">
                <a:cs typeface="PT Bold Dusky" pitchFamily="2" charset="-78"/>
              </a:rPr>
              <a:t>نوع من الخبرة المنظمة نسبياً . تكرار حدوث نفس الاستجابات أو ما يشابهها في مواقف بيئية منظمة نسبيا . مثل الأنشطة الصفية أو </a:t>
            </a:r>
            <a:r>
              <a:rPr lang="ar-SA" sz="2800" dirty="0" smtClean="0">
                <a:cs typeface="PT Bold Dusky" pitchFamily="2" charset="-78"/>
              </a:rPr>
              <a:t>اللامنهجية </a:t>
            </a:r>
            <a:r>
              <a:rPr lang="ar-SA" sz="2800" dirty="0" smtClean="0">
                <a:cs typeface="PT Bold Dusky" pitchFamily="2" charset="-78"/>
              </a:rPr>
              <a:t>.</a:t>
            </a:r>
          </a:p>
          <a:p>
            <a:r>
              <a:rPr lang="ar-SA" sz="2800" dirty="0" smtClean="0">
                <a:solidFill>
                  <a:srgbClr val="FF0000"/>
                </a:solidFill>
              </a:rPr>
              <a:t> </a:t>
            </a:r>
            <a:r>
              <a:rPr lang="ar-SA" sz="4000" dirty="0" smtClean="0">
                <a:solidFill>
                  <a:srgbClr val="FF0000"/>
                </a:solidFill>
                <a:cs typeface="PT Bold Stars" pitchFamily="2" charset="-78"/>
              </a:rPr>
              <a:t>2-</a:t>
            </a:r>
            <a:r>
              <a:rPr lang="ar-SA" sz="4000" u="sng" dirty="0" smtClean="0">
                <a:solidFill>
                  <a:srgbClr val="FF0000"/>
                </a:solidFill>
                <a:cs typeface="PT Bold Stars" pitchFamily="2" charset="-78"/>
              </a:rPr>
              <a:t>الخبرة </a:t>
            </a:r>
            <a:r>
              <a:rPr lang="ar-SA" sz="4000" u="sng" dirty="0" smtClean="0">
                <a:cs typeface="PT Bold Stars" pitchFamily="2" charset="-78"/>
              </a:rPr>
              <a:t>:</a:t>
            </a:r>
          </a:p>
          <a:p>
            <a:pPr algn="r">
              <a:lnSpc>
                <a:spcPct val="150000"/>
              </a:lnSpc>
              <a:buNone/>
            </a:pPr>
            <a:r>
              <a:rPr lang="ar-SA" sz="2800" dirty="0" smtClean="0">
                <a:cs typeface="PT Bold Dusky" pitchFamily="2" charset="-78"/>
              </a:rPr>
              <a:t>تدل على موقف يمر به الإنسان ويتأثر به فكأن هناك وعى بالمثير والإحساس به . فهو كل ما يؤثر في سلوك الإنسان من خارجة ويؤدى به إلى الوعي والإحساس بمثير .</a:t>
            </a:r>
          </a:p>
          <a:p>
            <a:pPr>
              <a:lnSpc>
                <a:spcPct val="150000"/>
              </a:lnSpc>
            </a:pPr>
            <a:endParaRPr lang="ar-SA" dirty="0">
              <a:cs typeface="PT Bold Dusky" pitchFamily="2" charset="-78"/>
            </a:endParaRPr>
          </a:p>
        </p:txBody>
      </p:sp>
    </p:spTree>
  </p:cSld>
  <p:clrMapOvr>
    <a:masterClrMapping/>
  </p:clrMapOvr>
  <p:transition spd="slow">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u="sng" dirty="0" smtClean="0">
                <a:solidFill>
                  <a:srgbClr val="FF0000"/>
                </a:solidFill>
              </a:rPr>
              <a:t>تابع العوامل المؤثرة في التعلم   </a:t>
            </a:r>
            <a:endParaRPr lang="ar-SA" u="sng" dirty="0">
              <a:solidFill>
                <a:srgbClr val="FF0000"/>
              </a:solidFill>
            </a:endParaRPr>
          </a:p>
        </p:txBody>
      </p:sp>
      <p:sp>
        <p:nvSpPr>
          <p:cNvPr id="3" name="عنصر نائب للمحتوى 2"/>
          <p:cNvSpPr>
            <a:spLocks noGrp="1"/>
          </p:cNvSpPr>
          <p:nvPr>
            <p:ph idx="1"/>
          </p:nvPr>
        </p:nvSpPr>
        <p:spPr>
          <a:xfrm>
            <a:off x="467544" y="764704"/>
            <a:ext cx="8676456" cy="6093296"/>
          </a:xfrm>
        </p:spPr>
        <p:txBody>
          <a:bodyPr>
            <a:normAutofit/>
          </a:bodyPr>
          <a:lstStyle/>
          <a:p>
            <a:pPr>
              <a:buNone/>
            </a:pPr>
            <a:endParaRPr lang="ar-SA" u="sng" dirty="0">
              <a:solidFill>
                <a:srgbClr val="7030A0"/>
              </a:solidFill>
            </a:endParaRPr>
          </a:p>
        </p:txBody>
      </p:sp>
      <p:sp>
        <p:nvSpPr>
          <p:cNvPr id="4" name="مستطيل 3"/>
          <p:cNvSpPr/>
          <p:nvPr/>
        </p:nvSpPr>
        <p:spPr>
          <a:xfrm>
            <a:off x="0" y="2351782"/>
            <a:ext cx="9144000" cy="3970318"/>
          </a:xfrm>
          <a:prstGeom prst="rect">
            <a:avLst/>
          </a:prstGeom>
          <a:solidFill>
            <a:schemeClr val="accent2">
              <a:lumMod val="60000"/>
              <a:lumOff val="40000"/>
            </a:schemeClr>
          </a:solidFill>
        </p:spPr>
        <p:txBody>
          <a:bodyPr wrap="square">
            <a:spAutoFit/>
          </a:bodyPr>
          <a:lstStyle/>
          <a:p>
            <a:pPr>
              <a:lnSpc>
                <a:spcPct val="150000"/>
              </a:lnSpc>
            </a:pPr>
            <a:r>
              <a:rPr lang="ar-SA" sz="2800" dirty="0" smtClean="0">
                <a:solidFill>
                  <a:srgbClr val="FF0000"/>
                </a:solidFill>
              </a:rPr>
              <a:t>3</a:t>
            </a:r>
            <a:r>
              <a:rPr lang="ar-SA" sz="2800" dirty="0" smtClean="0">
                <a:cs typeface="PT Bold Dusky" pitchFamily="2" charset="-78"/>
              </a:rPr>
              <a:t>- </a:t>
            </a:r>
            <a:r>
              <a:rPr lang="ar-SA" sz="2800" u="sng" dirty="0" smtClean="0">
                <a:solidFill>
                  <a:srgbClr val="FF0000"/>
                </a:solidFill>
                <a:cs typeface="PT Bold Dusky" pitchFamily="2" charset="-78"/>
              </a:rPr>
              <a:t>التدريب</a:t>
            </a:r>
            <a:r>
              <a:rPr lang="ar-SA" sz="2800" dirty="0" smtClean="0">
                <a:cs typeface="PT Bold Dusky" pitchFamily="2" charset="-78"/>
              </a:rPr>
              <a:t> :</a:t>
            </a:r>
          </a:p>
          <a:p>
            <a:pPr>
              <a:lnSpc>
                <a:spcPct val="150000"/>
              </a:lnSpc>
            </a:pPr>
            <a:r>
              <a:rPr lang="ar-SA" sz="2800" dirty="0" smtClean="0"/>
              <a:t>أكثر صور الخبرة تنظيما وتحديدا وهو سلسلة منظمة من المواقف التي يتعرض لها الفرد</a:t>
            </a:r>
          </a:p>
          <a:p>
            <a:pPr>
              <a:lnSpc>
                <a:spcPct val="150000"/>
              </a:lnSpc>
            </a:pPr>
            <a:r>
              <a:rPr lang="ar-SA" sz="2800" u="sng" dirty="0" smtClean="0">
                <a:solidFill>
                  <a:srgbClr val="FF0000"/>
                </a:solidFill>
                <a:cs typeface="PT Bold Dusky" pitchFamily="2" charset="-78"/>
              </a:rPr>
              <a:t>4- الانفعالات </a:t>
            </a:r>
            <a:r>
              <a:rPr lang="ar-SA" sz="2800" u="sng" dirty="0" smtClean="0">
                <a:solidFill>
                  <a:srgbClr val="FF0000"/>
                </a:solidFill>
              </a:rPr>
              <a:t>:</a:t>
            </a:r>
          </a:p>
          <a:p>
            <a:pPr>
              <a:lnSpc>
                <a:spcPct val="150000"/>
              </a:lnSpc>
            </a:pPr>
            <a:r>
              <a:rPr lang="ar-SA" sz="2800" dirty="0" smtClean="0"/>
              <a:t>حالة نفسية ذات صفة وجدانية قوية مصحوبة بتغيرات فسيولوجية سريعة من أمثلة الانفعالات : الخوف – العدوان –القلق.</a:t>
            </a:r>
            <a:endParaRPr lang="ar-SA" sz="28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cs typeface="Simple Bold Jut Out" pitchFamily="2" charset="-78"/>
              </a:rPr>
              <a:t>والآن نريد أن نميز بين التعلم والتعليم </a:t>
            </a:r>
            <a:endParaRPr lang="ar-SA" dirty="0">
              <a:cs typeface="Simple Bold Jut Out" pitchFamily="2" charset="-78"/>
            </a:endParaRPr>
          </a:p>
        </p:txBody>
      </p:sp>
      <p:sp>
        <p:nvSpPr>
          <p:cNvPr id="3" name="عنوان فرعي 2"/>
          <p:cNvSpPr>
            <a:spLocks noGrp="1"/>
          </p:cNvSpPr>
          <p:nvPr>
            <p:ph type="subTitle" idx="1"/>
          </p:nvPr>
        </p:nvSpPr>
        <p:spPr>
          <a:solidFill>
            <a:schemeClr val="accent2">
              <a:lumMod val="60000"/>
              <a:lumOff val="40000"/>
            </a:schemeClr>
          </a:solidFill>
        </p:spPr>
        <p:txBody>
          <a:bodyPr>
            <a:normAutofit/>
          </a:bodyPr>
          <a:lstStyle/>
          <a:p>
            <a:r>
              <a:rPr lang="ar-SA" sz="3600" b="1" dirty="0" smtClean="0">
                <a:solidFill>
                  <a:schemeClr val="accent2">
                    <a:lumMod val="75000"/>
                  </a:schemeClr>
                </a:solidFill>
              </a:rPr>
              <a:t>   </a:t>
            </a:r>
            <a:r>
              <a:rPr lang="ar-SA" sz="3600" b="1" dirty="0" smtClean="0">
                <a:solidFill>
                  <a:schemeClr val="accent2">
                    <a:lumMod val="75000"/>
                  </a:schemeClr>
                </a:solidFill>
                <a:cs typeface="PT Bold Dusky" pitchFamily="2" charset="-78"/>
              </a:rPr>
              <a:t>سؤال : </a:t>
            </a:r>
          </a:p>
          <a:p>
            <a:r>
              <a:rPr lang="ar-SA" sz="3600" b="1" dirty="0" smtClean="0">
                <a:solidFill>
                  <a:schemeClr val="accent2">
                    <a:lumMod val="75000"/>
                  </a:schemeClr>
                </a:solidFill>
                <a:cs typeface="PT Bold Dusky" pitchFamily="2" charset="-78"/>
              </a:rPr>
              <a:t>ما الفرق بين التعلم والتعليم ؟</a:t>
            </a:r>
            <a:endParaRPr lang="ar-SA" sz="3600" b="1" dirty="0">
              <a:solidFill>
                <a:schemeClr val="accent2">
                  <a:lumMod val="75000"/>
                </a:schemeClr>
              </a:solidFill>
              <a:cs typeface="PT Bold Dusky" pitchFamily="2" charset="-78"/>
            </a:endParaRPr>
          </a:p>
        </p:txBody>
      </p:sp>
    </p:spTree>
  </p:cSld>
  <p:clrMapOvr>
    <a:masterClrMapping/>
  </p:clrMapOvr>
  <p:transition spd="slow">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AutoShape 2"/>
          <p:cNvSpPr>
            <a:spLocks noChangeArrowheads="1"/>
          </p:cNvSpPr>
          <p:nvPr/>
        </p:nvSpPr>
        <p:spPr bwMode="auto">
          <a:xfrm>
            <a:off x="0" y="0"/>
            <a:ext cx="9144000" cy="6597352"/>
          </a:xfrm>
          <a:prstGeom prst="foldedCorner">
            <a:avLst>
              <a:gd name="adj" fmla="val 0"/>
            </a:avLst>
          </a:prstGeom>
          <a:solidFill>
            <a:schemeClr val="accent2">
              <a:lumMod val="60000"/>
              <a:lumOff val="40000"/>
            </a:schemeClr>
          </a:solidFill>
          <a:ln w="19050">
            <a:solidFill>
              <a:srgbClr val="FFFF66"/>
            </a:solidFill>
            <a:miter lim="800000"/>
            <a:headEnd/>
            <a:tailEnd/>
          </a:ln>
          <a:effectLst>
            <a:prstShdw prst="shdw13" dist="53882" dir="13500000">
              <a:srgbClr val="808080"/>
            </a:prstShdw>
          </a:effectLst>
        </p:spPr>
        <p:txBody>
          <a:bodyPr anchor="ctr"/>
          <a:lstStyle/>
          <a:p>
            <a:pPr marL="476250" indent="-476250" algn="just" rtl="1">
              <a:lnSpc>
                <a:spcPct val="85000"/>
              </a:lnSpc>
              <a:defRPr/>
            </a:pPr>
            <a:r>
              <a:rPr kumimoji="1" lang="ar-SA" sz="4500" dirty="0" smtClean="0">
                <a:solidFill>
                  <a:srgbClr val="FFFF66"/>
                </a:solidFill>
                <a:effectLst>
                  <a:outerShdw blurRad="38100" dist="38100" dir="2700000" algn="tl">
                    <a:srgbClr val="000000"/>
                  </a:outerShdw>
                </a:effectLst>
                <a:latin typeface="Tahoma" pitchFamily="34" charset="0"/>
              </a:rPr>
              <a:t> </a:t>
            </a:r>
            <a:r>
              <a:rPr kumimoji="1" lang="ar-SA" sz="4500" dirty="0" smtClean="0">
                <a:solidFill>
                  <a:srgbClr val="FFFF66"/>
                </a:solidFill>
                <a:effectLst>
                  <a:outerShdw blurRad="38100" dist="38100" dir="2700000" algn="tl">
                    <a:srgbClr val="000000"/>
                  </a:outerShdw>
                </a:effectLst>
                <a:latin typeface="Tahoma" pitchFamily="34" charset="0"/>
                <a:cs typeface="PT Bold Dusky" pitchFamily="2" charset="-78"/>
              </a:rPr>
              <a:t>بداية نحب أن نوضح أن التعلم عملية </a:t>
            </a:r>
            <a:r>
              <a:rPr kumimoji="1" lang="ar-SA" sz="4500" dirty="0">
                <a:solidFill>
                  <a:srgbClr val="FFFF66"/>
                </a:solidFill>
                <a:effectLst>
                  <a:outerShdw blurRad="38100" dist="38100" dir="2700000" algn="tl">
                    <a:srgbClr val="000000"/>
                  </a:outerShdw>
                </a:effectLst>
                <a:latin typeface="Tahoma" pitchFamily="34" charset="0"/>
                <a:cs typeface="PT Bold Dusky" pitchFamily="2" charset="-78"/>
              </a:rPr>
              <a:t>مستمرة مدى العمر لا تقف  طالما بقينا قيد الحياة، وهناك فرصة لمعرفة أكثر ولحياة أفضل كل يوم.</a:t>
            </a:r>
          </a:p>
        </p:txBody>
      </p:sp>
      <p:pic>
        <p:nvPicPr>
          <p:cNvPr id="56323" name="Picture 3"/>
          <p:cNvPicPr>
            <a:picLocks noChangeAspect="1" noChangeArrowheads="1"/>
          </p:cNvPicPr>
          <p:nvPr/>
        </p:nvPicPr>
        <p:blipFill>
          <a:blip r:embed="rId2" cstate="print"/>
          <a:srcRect/>
          <a:stretch>
            <a:fillRect/>
          </a:stretch>
        </p:blipFill>
        <p:spPr bwMode="auto">
          <a:xfrm>
            <a:off x="762000" y="3665538"/>
            <a:ext cx="3048000" cy="2787650"/>
          </a:xfrm>
          <a:prstGeom prst="rect">
            <a:avLst/>
          </a:prstGeom>
          <a:noFill/>
          <a:ln w="28575" cap="sq">
            <a:noFill/>
            <a:miter lim="800000"/>
            <a:headEnd/>
            <a:tailEnd/>
          </a:ln>
        </p:spPr>
      </p:pic>
      <p:sp>
        <p:nvSpPr>
          <p:cNvPr id="169988" name="AutoShape 4"/>
          <p:cNvSpPr>
            <a:spLocks noChangeArrowheads="1"/>
          </p:cNvSpPr>
          <p:nvPr/>
        </p:nvSpPr>
        <p:spPr bwMode="auto">
          <a:xfrm>
            <a:off x="-252413" y="6381750"/>
            <a:ext cx="3095626" cy="719138"/>
          </a:xfrm>
          <a:prstGeom prst="leftArrow">
            <a:avLst>
              <a:gd name="adj1" fmla="val 50000"/>
              <a:gd name="adj2" fmla="val 107616"/>
            </a:avLst>
          </a:prstGeom>
          <a:solidFill>
            <a:schemeClr val="accent2">
              <a:lumMod val="75000"/>
            </a:schemeClr>
          </a:solidFill>
          <a:ln w="28575" cap="sq">
            <a:solidFill>
              <a:srgbClr val="FFFFFF"/>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69989" name="AutoShape 5"/>
          <p:cNvSpPr>
            <a:spLocks noChangeArrowheads="1"/>
          </p:cNvSpPr>
          <p:nvPr/>
        </p:nvSpPr>
        <p:spPr bwMode="auto">
          <a:xfrm>
            <a:off x="5580063" y="6237288"/>
            <a:ext cx="3313112" cy="620712"/>
          </a:xfrm>
          <a:prstGeom prst="horizontalScroll">
            <a:avLst>
              <a:gd name="adj" fmla="val 12500"/>
            </a:avLst>
          </a:prstGeom>
          <a:solidFill>
            <a:schemeClr val="accent2">
              <a:lumMod val="75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169986"/>
                                        </p:tgtEl>
                                        <p:attrNameLst>
                                          <p:attrName>style.visibility</p:attrName>
                                        </p:attrNameLst>
                                      </p:cBhvr>
                                      <p:to>
                                        <p:strVal val="visible"/>
                                      </p:to>
                                    </p:set>
                                    <p:anim calcmode="lin" valueType="num">
                                      <p:cBhvr additive="base">
                                        <p:cTn id="7" dur="2000" fill="hold"/>
                                        <p:tgtEl>
                                          <p:spTgt spid="169986"/>
                                        </p:tgtEl>
                                        <p:attrNameLst>
                                          <p:attrName>ppt_x</p:attrName>
                                        </p:attrNameLst>
                                      </p:cBhvr>
                                      <p:tavLst>
                                        <p:tav tm="0">
                                          <p:val>
                                            <p:strVal val="#ppt_x"/>
                                          </p:val>
                                        </p:tav>
                                        <p:tav tm="100000">
                                          <p:val>
                                            <p:strVal val="#ppt_x"/>
                                          </p:val>
                                        </p:tav>
                                      </p:tavLst>
                                    </p:anim>
                                    <p:anim calcmode="lin" valueType="num">
                                      <p:cBhvr additive="base">
                                        <p:cTn id="8" dur="2000" fill="hold"/>
                                        <p:tgtEl>
                                          <p:spTgt spid="1699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0" y="0"/>
          <a:ext cx="9144000" cy="9674352"/>
        </p:xfrm>
        <a:graphic>
          <a:graphicData uri="http://schemas.openxmlformats.org/drawingml/2006/table">
            <a:tbl>
              <a:tblPr rtl="1"/>
              <a:tblGrid>
                <a:gridCol w="1344668"/>
                <a:gridCol w="3780710"/>
                <a:gridCol w="4018622"/>
              </a:tblGrid>
              <a:tr h="414449">
                <a:tc>
                  <a:txBody>
                    <a:bodyPr/>
                    <a:lstStyle/>
                    <a:p>
                      <a:pPr algn="r" rtl="1">
                        <a:lnSpc>
                          <a:spcPct val="115000"/>
                        </a:lnSpc>
                        <a:spcAft>
                          <a:spcPts val="0"/>
                        </a:spcAft>
                      </a:pPr>
                      <a:r>
                        <a:rPr lang="ar-SA" sz="3200" b="1" dirty="0">
                          <a:solidFill>
                            <a:schemeClr val="accent2">
                              <a:lumMod val="75000"/>
                            </a:schemeClr>
                          </a:solidFill>
                          <a:latin typeface="Calibri"/>
                          <a:ea typeface="Times New Roman"/>
                          <a:cs typeface="PT Bold Dusky" pitchFamily="2" charset="-78"/>
                        </a:rPr>
                        <a:t>وجه المقارنة</a:t>
                      </a:r>
                      <a:endParaRPr lang="en-US" sz="3200" b="1" dirty="0">
                        <a:solidFill>
                          <a:schemeClr val="accent2">
                            <a:lumMod val="75000"/>
                          </a:schemeClr>
                        </a:solidFill>
                        <a:latin typeface="Calibri"/>
                        <a:ea typeface="Times New Roman"/>
                        <a:cs typeface="PT Bold Dusky" pitchFamily="2" charset="-78"/>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1">
                        <a:lnSpc>
                          <a:spcPct val="115000"/>
                        </a:lnSpc>
                        <a:spcAft>
                          <a:spcPts val="0"/>
                        </a:spcAft>
                      </a:pPr>
                      <a:r>
                        <a:rPr lang="ar-SA" sz="3200" b="1" dirty="0">
                          <a:solidFill>
                            <a:schemeClr val="accent2">
                              <a:lumMod val="75000"/>
                            </a:schemeClr>
                          </a:solidFill>
                          <a:latin typeface="Calibri"/>
                          <a:ea typeface="Times New Roman"/>
                          <a:cs typeface="Arial"/>
                        </a:rPr>
                        <a:t>                          </a:t>
                      </a:r>
                      <a:endParaRPr lang="ar-SA" sz="3200" b="1" dirty="0" smtClean="0">
                        <a:solidFill>
                          <a:schemeClr val="accent2">
                            <a:lumMod val="75000"/>
                          </a:schemeClr>
                        </a:solidFill>
                        <a:latin typeface="Calibri"/>
                        <a:ea typeface="Times New Roman"/>
                        <a:cs typeface="Arial"/>
                      </a:endParaRPr>
                    </a:p>
                    <a:p>
                      <a:pPr algn="ctr" rtl="1">
                        <a:lnSpc>
                          <a:spcPct val="115000"/>
                        </a:lnSpc>
                        <a:spcAft>
                          <a:spcPts val="0"/>
                        </a:spcAft>
                      </a:pPr>
                      <a:r>
                        <a:rPr lang="ar-SA" sz="3200" b="1" dirty="0" smtClean="0">
                          <a:solidFill>
                            <a:schemeClr val="accent2">
                              <a:lumMod val="75000"/>
                            </a:schemeClr>
                          </a:solidFill>
                          <a:latin typeface="Calibri"/>
                          <a:ea typeface="Times New Roman"/>
                          <a:cs typeface="Arial"/>
                        </a:rPr>
                        <a:t> </a:t>
                      </a:r>
                      <a:r>
                        <a:rPr lang="ar-SA" sz="3200" b="1" dirty="0">
                          <a:solidFill>
                            <a:schemeClr val="accent2">
                              <a:lumMod val="75000"/>
                            </a:schemeClr>
                          </a:solidFill>
                          <a:latin typeface="Calibri"/>
                          <a:ea typeface="Times New Roman"/>
                          <a:cs typeface="PT Bold Dusky" pitchFamily="2" charset="-78"/>
                        </a:rPr>
                        <a:t>التعــــلــــم</a:t>
                      </a:r>
                      <a:r>
                        <a:rPr lang="ar-SA" sz="3200" b="1" dirty="0">
                          <a:solidFill>
                            <a:schemeClr val="accent2">
                              <a:lumMod val="75000"/>
                            </a:schemeClr>
                          </a:solidFill>
                          <a:latin typeface="Calibri"/>
                          <a:ea typeface="Times New Roman"/>
                          <a:cs typeface="Arial"/>
                        </a:rPr>
                        <a:t> </a:t>
                      </a:r>
                      <a:endParaRPr lang="en-US" sz="3200" b="1" dirty="0">
                        <a:solidFill>
                          <a:schemeClr val="accent2">
                            <a:lumMod val="75000"/>
                          </a:schemeClr>
                        </a:solidFill>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1">
                        <a:lnSpc>
                          <a:spcPct val="115000"/>
                        </a:lnSpc>
                        <a:spcAft>
                          <a:spcPts val="0"/>
                        </a:spcAft>
                      </a:pPr>
                      <a:r>
                        <a:rPr lang="ar-SA" sz="3200" b="1" dirty="0">
                          <a:solidFill>
                            <a:schemeClr val="accent2">
                              <a:lumMod val="75000"/>
                            </a:schemeClr>
                          </a:solidFill>
                          <a:latin typeface="Calibri"/>
                          <a:ea typeface="Times New Roman"/>
                          <a:cs typeface="Arial"/>
                        </a:rPr>
                        <a:t>      </a:t>
                      </a:r>
                      <a:endParaRPr lang="ar-SA" sz="3200" b="1" dirty="0" smtClean="0">
                        <a:solidFill>
                          <a:schemeClr val="accent2">
                            <a:lumMod val="75000"/>
                          </a:schemeClr>
                        </a:solidFill>
                        <a:latin typeface="Calibri"/>
                        <a:ea typeface="Times New Roman"/>
                        <a:cs typeface="Arial"/>
                      </a:endParaRPr>
                    </a:p>
                    <a:p>
                      <a:pPr algn="ctr" rtl="1">
                        <a:lnSpc>
                          <a:spcPct val="115000"/>
                        </a:lnSpc>
                        <a:spcAft>
                          <a:spcPts val="0"/>
                        </a:spcAft>
                        <a:buFont typeface="Arial" pitchFamily="34" charset="0"/>
                        <a:buNone/>
                      </a:pPr>
                      <a:r>
                        <a:rPr lang="ar-SA" sz="3200" b="1" dirty="0" smtClean="0">
                          <a:solidFill>
                            <a:schemeClr val="accent2">
                              <a:lumMod val="75000"/>
                            </a:schemeClr>
                          </a:solidFill>
                          <a:latin typeface="Calibri"/>
                          <a:ea typeface="Times New Roman"/>
                          <a:cs typeface="PT Bold Dusky" pitchFamily="2" charset="-78"/>
                        </a:rPr>
                        <a:t>التعليم</a:t>
                      </a:r>
                      <a:r>
                        <a:rPr lang="ar-SA" sz="3200" b="1" dirty="0" smtClean="0">
                          <a:solidFill>
                            <a:schemeClr val="accent2">
                              <a:lumMod val="75000"/>
                            </a:schemeClr>
                          </a:solidFill>
                          <a:latin typeface="Calibri"/>
                          <a:ea typeface="Times New Roman"/>
                          <a:cs typeface="Arial"/>
                        </a:rPr>
                        <a:t> </a:t>
                      </a:r>
                      <a:endParaRPr lang="en-US" sz="3200" b="1" dirty="0">
                        <a:solidFill>
                          <a:schemeClr val="accent2">
                            <a:lumMod val="75000"/>
                          </a:schemeClr>
                        </a:solidFill>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279470">
                <a:tc>
                  <a:txBody>
                    <a:bodyPr/>
                    <a:lstStyle/>
                    <a:p>
                      <a:pPr algn="r" rtl="1">
                        <a:lnSpc>
                          <a:spcPct val="115000"/>
                        </a:lnSpc>
                        <a:spcAft>
                          <a:spcPts val="0"/>
                        </a:spcAft>
                      </a:pPr>
                      <a:r>
                        <a:rPr lang="ar-SA" sz="2800" b="1" dirty="0">
                          <a:solidFill>
                            <a:schemeClr val="accent2">
                              <a:lumMod val="75000"/>
                            </a:schemeClr>
                          </a:solidFill>
                          <a:latin typeface="Calibri"/>
                          <a:ea typeface="Times New Roman"/>
                          <a:cs typeface="PT Bold Dusky" pitchFamily="2" charset="-78"/>
                        </a:rPr>
                        <a:t>التعريف</a:t>
                      </a:r>
                      <a:endParaRPr lang="en-US" sz="2800" b="1" dirty="0">
                        <a:solidFill>
                          <a:schemeClr val="accent2">
                            <a:lumMod val="75000"/>
                          </a:schemeClr>
                        </a:solidFill>
                        <a:latin typeface="Calibri"/>
                        <a:ea typeface="Times New Roman"/>
                        <a:cs typeface="PT Bold Dusky" pitchFamily="2" charset="-78"/>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3200" b="1" dirty="0">
                          <a:solidFill>
                            <a:srgbClr val="320404"/>
                          </a:solidFill>
                          <a:latin typeface="Verdana"/>
                          <a:ea typeface="Times New Roman"/>
                          <a:cs typeface="Arial"/>
                        </a:rPr>
                        <a:t>تغير شبه دائم في سلوك الفرد نتيجة الممارسة والخبرة .وهو تغيير وتعديل في السلوك الثابت نسبياً وناتج عن</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التدريب . "حيث يتعرض المتعلم في التعلم إلى معلومات أو مهارات ومن ثم يتغير سلوكه</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أو يتعدل بتأثير ما تعرض له ، وهو ثابت نسبياً بشكل عام .</a:t>
                      </a:r>
                      <a:endParaRPr lang="en-US" sz="32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3200" b="1" dirty="0">
                          <a:solidFill>
                            <a:srgbClr val="320404"/>
                          </a:solidFill>
                          <a:latin typeface="Verdana"/>
                          <a:ea typeface="Times New Roman"/>
                          <a:cs typeface="Arial"/>
                        </a:rPr>
                        <a:t>العملية المنظمة التي يمارسها المعلم بهدف نقل ما لديه </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من معلومات ومعارف وإكسابها إلى المتعلمين ( الطلبة ) الذين هم بحاجة إلى تلك المعارف</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والمعلومات .ويتحكم في</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درجة تحقق حصول الطلاب على تلك المعارف والمعلومات المعلم وما يمتلكه من خبرات في</a:t>
                      </a:r>
                      <a:r>
                        <a:rPr lang="ar-SA" sz="3200" b="1" dirty="0">
                          <a:solidFill>
                            <a:srgbClr val="320404"/>
                          </a:solidFill>
                          <a:latin typeface="Calibri"/>
                          <a:ea typeface="Times New Roman"/>
                          <a:cs typeface="Verdana"/>
                        </a:rPr>
                        <a:t> </a:t>
                      </a:r>
                      <a:r>
                        <a:rPr lang="ar-SA" sz="3200" b="1" dirty="0">
                          <a:solidFill>
                            <a:srgbClr val="320404"/>
                          </a:solidFill>
                          <a:latin typeface="Verdana"/>
                          <a:ea typeface="Times New Roman"/>
                          <a:cs typeface="Arial"/>
                        </a:rPr>
                        <a:t>هذا المجال</a:t>
                      </a:r>
                      <a:endParaRPr lang="en-US" sz="32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43964">
                <a:tc>
                  <a:txBody>
                    <a:bodyPr/>
                    <a:lstStyle/>
                    <a:p>
                      <a:pPr algn="r" rtl="1">
                        <a:lnSpc>
                          <a:spcPct val="115000"/>
                        </a:lnSpc>
                        <a:spcAft>
                          <a:spcPts val="0"/>
                        </a:spcAft>
                      </a:pPr>
                      <a:r>
                        <a:rPr lang="ar-SA" sz="2800" b="1" dirty="0">
                          <a:solidFill>
                            <a:srgbClr val="320404"/>
                          </a:solidFill>
                          <a:latin typeface="Verdana"/>
                          <a:ea typeface="Times New Roman"/>
                          <a:cs typeface="Arial"/>
                        </a:rPr>
                        <a:t>دور الطالب</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2800" b="1" dirty="0" smtClean="0">
                          <a:solidFill>
                            <a:srgbClr val="320404"/>
                          </a:solidFill>
                          <a:latin typeface="Verdana"/>
                          <a:ea typeface="Times New Roman"/>
                          <a:cs typeface="Arial"/>
                        </a:rPr>
                        <a:t> مبادر </a:t>
                      </a:r>
                      <a:r>
                        <a:rPr lang="ar-SA" sz="2800" b="1" dirty="0">
                          <a:solidFill>
                            <a:srgbClr val="320404"/>
                          </a:solidFill>
                          <a:latin typeface="Verdana"/>
                          <a:ea typeface="Times New Roman"/>
                          <a:cs typeface="Arial"/>
                        </a:rPr>
                        <a:t>ولديه الرغبة والدافعية ، إضافة إلى التصميم وتنظيم المعارف</a:t>
                      </a:r>
                      <a:r>
                        <a:rPr lang="en-US" sz="2800" b="1" dirty="0">
                          <a:solidFill>
                            <a:srgbClr val="320404"/>
                          </a:solidFill>
                          <a:latin typeface="Verdana"/>
                          <a:ea typeface="Times New Roman"/>
                          <a:cs typeface="Arial"/>
                        </a:rPr>
                        <a:t> .</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2800" b="1" dirty="0" smtClean="0">
                          <a:solidFill>
                            <a:srgbClr val="320404"/>
                          </a:solidFill>
                          <a:latin typeface="Verdana"/>
                          <a:ea typeface="Times New Roman"/>
                          <a:cs typeface="Arial"/>
                        </a:rPr>
                        <a:t> </a:t>
                      </a:r>
                      <a:r>
                        <a:rPr lang="ar-SA" sz="2800" b="1" dirty="0">
                          <a:solidFill>
                            <a:srgbClr val="320404"/>
                          </a:solidFill>
                          <a:latin typeface="Verdana"/>
                          <a:ea typeface="Times New Roman"/>
                          <a:cs typeface="Arial"/>
                        </a:rPr>
                        <a:t>متلقي مستمع متمثل لما يسمع وقد يكون مشارك – متفاعل مع المعلم  </a:t>
                      </a:r>
                      <a:r>
                        <a:rPr lang="en-US" sz="2800" b="1" dirty="0">
                          <a:solidFill>
                            <a:srgbClr val="320404"/>
                          </a:solidFill>
                          <a:latin typeface="Verdana"/>
                          <a:ea typeface="Times New Roman"/>
                          <a:cs typeface="Arial"/>
                        </a:rPr>
                        <a:t>.</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43964">
                <a:tc>
                  <a:txBody>
                    <a:bodyPr/>
                    <a:lstStyle/>
                    <a:p>
                      <a:pPr algn="r" rtl="1">
                        <a:lnSpc>
                          <a:spcPct val="115000"/>
                        </a:lnSpc>
                        <a:spcAft>
                          <a:spcPts val="0"/>
                        </a:spcAft>
                      </a:pPr>
                      <a:r>
                        <a:rPr lang="ar-SA" sz="2800" b="1" dirty="0">
                          <a:solidFill>
                            <a:srgbClr val="320404"/>
                          </a:solidFill>
                          <a:latin typeface="Verdana"/>
                          <a:ea typeface="Times New Roman"/>
                          <a:cs typeface="Arial"/>
                        </a:rPr>
                        <a:t>دور المعلم</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2800" b="1" dirty="0">
                          <a:solidFill>
                            <a:srgbClr val="320404"/>
                          </a:solidFill>
                          <a:latin typeface="Verdana"/>
                          <a:ea typeface="Times New Roman"/>
                          <a:cs typeface="Arial"/>
                        </a:rPr>
                        <a:t>ميسر </a:t>
                      </a:r>
                      <a:r>
                        <a:rPr lang="ar-SA" sz="2800" b="1" dirty="0">
                          <a:solidFill>
                            <a:srgbClr val="320404"/>
                          </a:solidFill>
                          <a:latin typeface="Calibri"/>
                          <a:ea typeface="Times New Roman"/>
                          <a:cs typeface="Verdana"/>
                        </a:rPr>
                        <a:t> </a:t>
                      </a:r>
                      <a:r>
                        <a:rPr lang="ar-SA" sz="2800" b="1" dirty="0">
                          <a:solidFill>
                            <a:srgbClr val="320404"/>
                          </a:solidFill>
                          <a:latin typeface="Verdana"/>
                          <a:ea typeface="Times New Roman"/>
                          <a:cs typeface="Arial"/>
                        </a:rPr>
                        <a:t>منسق ومنظم ومعقب ومتابع للتحقق من تحقيق التعلم</a:t>
                      </a:r>
                      <a:r>
                        <a:rPr lang="ar-SA" sz="2800" b="1" dirty="0">
                          <a:solidFill>
                            <a:srgbClr val="320404"/>
                          </a:solidFill>
                          <a:latin typeface="Calibri"/>
                          <a:ea typeface="Times New Roman"/>
                          <a:cs typeface="Verdana"/>
                        </a:rPr>
                        <a:t> </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rtl="1">
                        <a:lnSpc>
                          <a:spcPct val="115000"/>
                        </a:lnSpc>
                        <a:spcAft>
                          <a:spcPts val="0"/>
                        </a:spcAft>
                      </a:pPr>
                      <a:r>
                        <a:rPr lang="ar-SA" sz="2800" b="1" dirty="0">
                          <a:solidFill>
                            <a:srgbClr val="320404"/>
                          </a:solidFill>
                          <a:latin typeface="Verdana"/>
                          <a:ea typeface="Times New Roman"/>
                          <a:cs typeface="Arial"/>
                        </a:rPr>
                        <a:t>ملقن إيجابي ، يتحدث طوال الحصة ، ملم</a:t>
                      </a:r>
                      <a:r>
                        <a:rPr lang="ar-SA" sz="2800" b="1" dirty="0">
                          <a:solidFill>
                            <a:srgbClr val="320404"/>
                          </a:solidFill>
                          <a:latin typeface="Calibri"/>
                          <a:ea typeface="Times New Roman"/>
                          <a:cs typeface="Verdana"/>
                        </a:rPr>
                        <a:t> </a:t>
                      </a:r>
                      <a:r>
                        <a:rPr lang="ar-SA" sz="2800" b="1" dirty="0">
                          <a:solidFill>
                            <a:srgbClr val="320404"/>
                          </a:solidFill>
                          <a:latin typeface="Verdana"/>
                          <a:ea typeface="Times New Roman"/>
                          <a:cs typeface="Arial"/>
                        </a:rPr>
                        <a:t>بالمعرفة وخبيراَ بها</a:t>
                      </a:r>
                      <a:r>
                        <a:rPr lang="en-US" sz="2800" b="1" dirty="0">
                          <a:solidFill>
                            <a:srgbClr val="320404"/>
                          </a:solidFill>
                          <a:latin typeface="Verdana"/>
                          <a:ea typeface="Times New Roman"/>
                          <a:cs typeface="Arial"/>
                        </a:rPr>
                        <a:t> .</a:t>
                      </a: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 y="476672"/>
          <a:ext cx="9143999" cy="6854469"/>
        </p:xfrm>
        <a:graphic>
          <a:graphicData uri="http://schemas.openxmlformats.org/drawingml/2006/table">
            <a:tbl>
              <a:tblPr rtl="1"/>
              <a:tblGrid>
                <a:gridCol w="1151582"/>
                <a:gridCol w="4298036"/>
                <a:gridCol w="3694381"/>
              </a:tblGrid>
              <a:tr h="2232248">
                <a:tc>
                  <a:txBody>
                    <a:bodyPr/>
                    <a:lstStyle/>
                    <a:p>
                      <a:pPr algn="r" rtl="1">
                        <a:lnSpc>
                          <a:spcPct val="115000"/>
                        </a:lnSpc>
                        <a:spcAft>
                          <a:spcPts val="0"/>
                        </a:spcAft>
                      </a:pPr>
                      <a:r>
                        <a:rPr lang="ar-SA" sz="2400" b="1" dirty="0">
                          <a:latin typeface="Calibri"/>
                          <a:ea typeface="Times New Roman"/>
                          <a:cs typeface="Arial"/>
                        </a:rPr>
                        <a:t>نوعه</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marR="0" indent="0" algn="just" defTabSz="914400" rtl="1" eaLnBrk="1" fontAlgn="auto" latinLnBrk="0" hangingPunct="1">
                        <a:lnSpc>
                          <a:spcPct val="115000"/>
                        </a:lnSpc>
                        <a:spcBef>
                          <a:spcPts val="0"/>
                        </a:spcBef>
                        <a:spcAft>
                          <a:spcPts val="0"/>
                        </a:spcAft>
                        <a:buClrTx/>
                        <a:buSzTx/>
                        <a:buFontTx/>
                        <a:buNone/>
                        <a:tabLst/>
                        <a:defRPr/>
                      </a:pPr>
                      <a:r>
                        <a:rPr lang="ar-SA" sz="2800" b="1" dirty="0">
                          <a:latin typeface="Calibri"/>
                          <a:ea typeface="Times New Roman"/>
                          <a:cs typeface="Arial"/>
                        </a:rPr>
                        <a:t>قد </a:t>
                      </a:r>
                      <a:r>
                        <a:rPr lang="ar-SA" sz="2800" b="1" dirty="0" smtClean="0">
                          <a:latin typeface="Calibri"/>
                          <a:ea typeface="Times New Roman"/>
                          <a:cs typeface="Arial"/>
                        </a:rPr>
                        <a:t>يكون </a:t>
                      </a:r>
                      <a:r>
                        <a:rPr lang="ar-SA" sz="2800" b="1" dirty="0">
                          <a:latin typeface="Calibri"/>
                          <a:ea typeface="Times New Roman"/>
                          <a:cs typeface="Arial"/>
                        </a:rPr>
                        <a:t>مقصود أو غير </a:t>
                      </a:r>
                      <a:r>
                        <a:rPr lang="ar-SA" sz="2800" b="1" dirty="0" smtClean="0">
                          <a:latin typeface="Calibri"/>
                          <a:ea typeface="Times New Roman"/>
                          <a:cs typeface="Arial"/>
                        </a:rPr>
                        <a:t>مقصود</a:t>
                      </a:r>
                      <a:r>
                        <a:rPr lang="ar-SA" sz="2800" b="1" baseline="0" dirty="0" smtClean="0">
                          <a:latin typeface="Calibri"/>
                          <a:ea typeface="Times New Roman"/>
                          <a:cs typeface="Arial"/>
                        </a:rPr>
                        <a:t> </a:t>
                      </a:r>
                      <a:r>
                        <a:rPr lang="ar-SA" sz="2800" b="1" baseline="0" dirty="0" err="1" smtClean="0">
                          <a:latin typeface="Calibri"/>
                          <a:ea typeface="Times New Roman"/>
                          <a:cs typeface="Arial"/>
                        </a:rPr>
                        <a:t>و</a:t>
                      </a:r>
                      <a:r>
                        <a:rPr lang="ar-SA" sz="2800" b="1" dirty="0" smtClean="0">
                          <a:latin typeface="Calibri"/>
                          <a:ea typeface="Times New Roman"/>
                          <a:cs typeface="Arial"/>
                        </a:rPr>
                        <a:t> قد يكون ذاتي أو غير ذاتي </a:t>
                      </a:r>
                      <a:endParaRPr lang="en-US" sz="2800" b="1" dirty="0" smtClean="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ar-SA" sz="2800" b="1" dirty="0">
                          <a:latin typeface="Calibri"/>
                          <a:ea typeface="Times New Roman"/>
                          <a:cs typeface="Arial"/>
                        </a:rPr>
                        <a:t>مقصود وله أهداف محددة </a:t>
                      </a:r>
                      <a:r>
                        <a:rPr lang="ar-SA" sz="2800" b="1" dirty="0" smtClean="0">
                          <a:latin typeface="Calibri"/>
                          <a:ea typeface="Times New Roman"/>
                          <a:cs typeface="Arial"/>
                        </a:rPr>
                        <a:t>- وغالبا ما يكون غير ذاتي </a:t>
                      </a:r>
                      <a:endParaRPr lang="en-US" sz="2800" b="1" dirty="0" smtClean="0">
                        <a:latin typeface="Calibri"/>
                        <a:ea typeface="Times New Roman"/>
                        <a:cs typeface="Arial"/>
                      </a:endParaRPr>
                    </a:p>
                    <a:p>
                      <a:pPr algn="r" rtl="1">
                        <a:lnSpc>
                          <a:spcPct val="115000"/>
                        </a:lnSpc>
                        <a:spcAft>
                          <a:spcPts val="0"/>
                        </a:spcAft>
                      </a:pPr>
                      <a:endParaRPr lang="ar-SA" sz="2800" b="1" dirty="0" smtClean="0">
                        <a:latin typeface="Calibri"/>
                        <a:ea typeface="Times New Roman"/>
                        <a:cs typeface="Arial"/>
                      </a:endParaRPr>
                    </a:p>
                    <a:p>
                      <a:pPr algn="r" rtl="1">
                        <a:lnSpc>
                          <a:spcPct val="115000"/>
                        </a:lnSpc>
                        <a:spcAft>
                          <a:spcPts val="0"/>
                        </a:spcAft>
                      </a:pPr>
                      <a:endParaRPr lang="en-US" sz="28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224136">
                <a:tc>
                  <a:txBody>
                    <a:bodyPr/>
                    <a:lstStyle/>
                    <a:p>
                      <a:pPr algn="r" rtl="1">
                        <a:lnSpc>
                          <a:spcPct val="115000"/>
                        </a:lnSpc>
                        <a:spcAft>
                          <a:spcPts val="0"/>
                        </a:spcAft>
                      </a:pPr>
                      <a:r>
                        <a:rPr lang="ar-SA" sz="2400" b="1" dirty="0">
                          <a:latin typeface="Calibri"/>
                          <a:ea typeface="Times New Roman"/>
                          <a:cs typeface="Arial"/>
                        </a:rPr>
                        <a:t>المكان </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r" rtl="1">
                        <a:lnSpc>
                          <a:spcPct val="115000"/>
                        </a:lnSpc>
                        <a:spcAft>
                          <a:spcPts val="0"/>
                        </a:spcAft>
                      </a:pPr>
                      <a:r>
                        <a:rPr lang="ar-SA" sz="2400" b="1" dirty="0">
                          <a:latin typeface="Calibri"/>
                          <a:ea typeface="Times New Roman"/>
                          <a:cs typeface="Arial"/>
                        </a:rPr>
                        <a:t>ليس له مؤسسات خاصة</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r" rtl="1">
                        <a:lnSpc>
                          <a:spcPct val="115000"/>
                        </a:lnSpc>
                        <a:spcAft>
                          <a:spcPts val="0"/>
                        </a:spcAft>
                      </a:pPr>
                      <a:r>
                        <a:rPr lang="ar-SA" sz="2400" b="1" dirty="0">
                          <a:latin typeface="Calibri"/>
                          <a:ea typeface="Times New Roman"/>
                          <a:cs typeface="Arial"/>
                        </a:rPr>
                        <a:t>له مؤسسات تعليمية </a:t>
                      </a:r>
                      <a:r>
                        <a:rPr lang="ar-SA" sz="2400" b="1" dirty="0" smtClean="0">
                          <a:latin typeface="Calibri"/>
                          <a:ea typeface="Times New Roman"/>
                          <a:cs typeface="Arial"/>
                        </a:rPr>
                        <a:t>معينة</a:t>
                      </a:r>
                      <a:r>
                        <a:rPr lang="ar-SA" sz="2400" b="1" baseline="0" dirty="0" smtClean="0">
                          <a:latin typeface="Calibri"/>
                          <a:ea typeface="Times New Roman"/>
                          <a:cs typeface="Arial"/>
                        </a:rPr>
                        <a:t> </a:t>
                      </a:r>
                    </a:p>
                    <a:p>
                      <a:pPr algn="r" rtl="1">
                        <a:lnSpc>
                          <a:spcPct val="115000"/>
                        </a:lnSpc>
                        <a:spcAft>
                          <a:spcPts val="0"/>
                        </a:spcAft>
                      </a:pPr>
                      <a:r>
                        <a:rPr lang="ar-SA" sz="2400" b="1" dirty="0" smtClean="0">
                          <a:latin typeface="Calibri"/>
                          <a:ea typeface="Times New Roman"/>
                          <a:cs typeface="Arial"/>
                        </a:rPr>
                        <a:t>( </a:t>
                      </a:r>
                      <a:r>
                        <a:rPr lang="ar-SA" sz="2400" b="1" dirty="0">
                          <a:latin typeface="Calibri"/>
                          <a:ea typeface="Times New Roman"/>
                          <a:cs typeface="Arial"/>
                        </a:rPr>
                        <a:t>المدارس – المعاهد - الجامعات )</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398085">
                <a:tc>
                  <a:txBody>
                    <a:bodyPr/>
                    <a:lstStyle/>
                    <a:p>
                      <a:pPr algn="r" rtl="1">
                        <a:lnSpc>
                          <a:spcPct val="115000"/>
                        </a:lnSpc>
                        <a:spcAft>
                          <a:spcPts val="0"/>
                        </a:spcAft>
                      </a:pPr>
                      <a:r>
                        <a:rPr lang="ar-SA" sz="2400" b="1" dirty="0">
                          <a:latin typeface="Calibri"/>
                          <a:ea typeface="Times New Roman"/>
                          <a:cs typeface="Arial"/>
                        </a:rPr>
                        <a:t>القائم عليه</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r" rtl="1">
                        <a:lnSpc>
                          <a:spcPct val="115000"/>
                        </a:lnSpc>
                        <a:spcAft>
                          <a:spcPts val="0"/>
                        </a:spcAft>
                      </a:pPr>
                      <a:r>
                        <a:rPr lang="ar-SA" sz="2400" b="1" dirty="0">
                          <a:latin typeface="Calibri"/>
                          <a:ea typeface="Times New Roman"/>
                          <a:cs typeface="Arial"/>
                        </a:rPr>
                        <a:t>ليس له أناس معينون ممكن الأم – الأب الأصدقاء .......الخ يمكن التعلم </a:t>
                      </a:r>
                      <a:r>
                        <a:rPr lang="ar-SA" sz="2400" b="1" dirty="0" smtClean="0">
                          <a:latin typeface="Calibri"/>
                          <a:ea typeface="Times New Roman"/>
                          <a:cs typeface="Arial"/>
                        </a:rPr>
                        <a:t>منهم كل من يحيط بالمتعلم من أشخاص يمكن</a:t>
                      </a:r>
                      <a:r>
                        <a:rPr lang="ar-SA" sz="2400" b="1" baseline="0" dirty="0" smtClean="0">
                          <a:latin typeface="Calibri"/>
                          <a:ea typeface="Times New Roman"/>
                          <a:cs typeface="Arial"/>
                        </a:rPr>
                        <a:t> أن يؤثر فيه سواء بالسلب أو الايجاب .</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r" rtl="1">
                        <a:lnSpc>
                          <a:spcPct val="115000"/>
                        </a:lnSpc>
                        <a:spcAft>
                          <a:spcPts val="0"/>
                        </a:spcAft>
                      </a:pPr>
                      <a:r>
                        <a:rPr lang="ar-SA" sz="2400" b="1" dirty="0">
                          <a:latin typeface="Calibri"/>
                          <a:ea typeface="Times New Roman"/>
                          <a:cs typeface="Arial"/>
                        </a:rPr>
                        <a:t>لهم أشخاص معينون هم المعلمون </a:t>
                      </a:r>
                      <a:endParaRPr lang="en-US" sz="2400" b="1" dirty="0">
                        <a:latin typeface="Calibri"/>
                        <a:ea typeface="Times New Roman"/>
                        <a:cs typeface="Arial"/>
                      </a:endParaRPr>
                    </a:p>
                  </a:txBody>
                  <a:tcPr marL="66812" marR="668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AutoShape 2"/>
          <p:cNvSpPr>
            <a:spLocks noChangeArrowheads="1"/>
          </p:cNvSpPr>
          <p:nvPr/>
        </p:nvSpPr>
        <p:spPr bwMode="auto">
          <a:xfrm>
            <a:off x="0" y="0"/>
            <a:ext cx="9144000" cy="6858000"/>
          </a:xfrm>
          <a:prstGeom prst="foldedCorner">
            <a:avLst>
              <a:gd name="adj" fmla="val 0"/>
            </a:avLst>
          </a:prstGeom>
          <a:solidFill>
            <a:srgbClr val="FF00FF"/>
          </a:solidFill>
          <a:ln w="19050">
            <a:solidFill>
              <a:srgbClr val="FFFF66"/>
            </a:solidFill>
            <a:miter lim="800000"/>
            <a:headEnd/>
            <a:tailEnd/>
          </a:ln>
          <a:effectLst>
            <a:prstShdw prst="shdw13" dist="53882" dir="13500000">
              <a:srgbClr val="808080"/>
            </a:prstShdw>
          </a:effectLst>
        </p:spPr>
        <p:txBody>
          <a:bodyPr anchor="ctr"/>
          <a:lstStyle/>
          <a:p>
            <a:pPr marL="476250" indent="-476250" algn="just">
              <a:lnSpc>
                <a:spcPct val="85000"/>
              </a:lnSpc>
              <a:defRPr/>
            </a:pPr>
            <a:r>
              <a:rPr lang="ar-SA" sz="4400" dirty="0" smtClean="0">
                <a:solidFill>
                  <a:schemeClr val="bg1"/>
                </a:solidFill>
                <a:cs typeface="PT Bold Dusky" pitchFamily="2" charset="-78"/>
              </a:rPr>
              <a:t>سؤال: </a:t>
            </a:r>
            <a:r>
              <a:rPr lang="ar-SA" sz="4400" u="sng" dirty="0" smtClean="0">
                <a:solidFill>
                  <a:schemeClr val="bg1"/>
                </a:solidFill>
                <a:cs typeface="PT Bold Dusky" pitchFamily="2" charset="-78"/>
              </a:rPr>
              <a:t>هل كل تغير في الأداء يعد تعلم ؟</a:t>
            </a:r>
          </a:p>
          <a:p>
            <a:pPr marL="476250" indent="-476250" algn="just">
              <a:lnSpc>
                <a:spcPct val="85000"/>
              </a:lnSpc>
              <a:defRPr/>
            </a:pPr>
            <a:endParaRPr lang="ar-SA" sz="4400" u="sng" dirty="0" smtClean="0">
              <a:solidFill>
                <a:schemeClr val="bg1"/>
              </a:solidFill>
            </a:endParaRPr>
          </a:p>
          <a:p>
            <a:r>
              <a:rPr lang="ar-SA" sz="4400" b="1" u="sng" dirty="0" smtClean="0">
                <a:cs typeface="PT Bold Dusky" pitchFamily="2" charset="-78"/>
              </a:rPr>
              <a:t>ليس كل تغير في السلوك يعد تعلما السبب : </a:t>
            </a:r>
          </a:p>
          <a:p>
            <a:r>
              <a:rPr lang="ar-SA" sz="4400" dirty="0" smtClean="0"/>
              <a:t>( </a:t>
            </a:r>
            <a:r>
              <a:rPr lang="ar-SA" sz="3600" dirty="0" smtClean="0">
                <a:latin typeface="AGA Aladdin Regular"/>
                <a:cs typeface="PT Bold Dusky" pitchFamily="2" charset="-78"/>
              </a:rPr>
              <a:t>أن هناك بعض التغيرات التي تطرأ علي السلوك نتيجة التعرض لمثير ما ( ظروف مرضية – وقوعه تحت تأثير مخدر – ازالة جزء من اعضائه ) ويزول التغير في الاداء بزوال المؤثر </a:t>
            </a:r>
            <a:r>
              <a:rPr lang="ar-SA" sz="4400" dirty="0" smtClean="0"/>
              <a:t>. </a:t>
            </a:r>
            <a:endParaRPr lang="ar-SA" sz="4400" dirty="0"/>
          </a:p>
        </p:txBody>
      </p:sp>
      <p:sp>
        <p:nvSpPr>
          <p:cNvPr id="165891" name="AutoShape 3"/>
          <p:cNvSpPr>
            <a:spLocks noChangeArrowheads="1"/>
          </p:cNvSpPr>
          <p:nvPr/>
        </p:nvSpPr>
        <p:spPr bwMode="auto">
          <a:xfrm>
            <a:off x="0" y="6165304"/>
            <a:ext cx="9144000" cy="936625"/>
          </a:xfrm>
          <a:prstGeom prst="leftArrow">
            <a:avLst>
              <a:gd name="adj1" fmla="val 50000"/>
              <a:gd name="adj2" fmla="val 72076"/>
            </a:avLst>
          </a:prstGeom>
          <a:solidFill>
            <a:schemeClr val="accent2"/>
          </a:solidFill>
          <a:ln w="28575" cap="sq">
            <a:solidFill>
              <a:srgbClr val="FFFFFF"/>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65892" name="AutoShape 4"/>
          <p:cNvSpPr>
            <a:spLocks noChangeArrowheads="1"/>
          </p:cNvSpPr>
          <p:nvPr/>
        </p:nvSpPr>
        <p:spPr bwMode="auto">
          <a:xfrm flipH="1">
            <a:off x="8893174" y="6308725"/>
            <a:ext cx="250825" cy="549275"/>
          </a:xfrm>
          <a:prstGeom prst="horizontalScroll">
            <a:avLst>
              <a:gd name="adj" fmla="val 12500"/>
            </a:avLst>
          </a:prstGeom>
          <a:solidFill>
            <a:schemeClr val="accent2"/>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5890">
                                            <p:bg/>
                                          </p:spTgt>
                                        </p:tgtEl>
                                        <p:attrNameLst>
                                          <p:attrName>style.visibility</p:attrName>
                                        </p:attrNameLst>
                                      </p:cBhvr>
                                      <p:to>
                                        <p:strVal val="visible"/>
                                      </p:to>
                                    </p:set>
                                    <p:anim calcmode="lin" valueType="num">
                                      <p:cBhvr additive="base">
                                        <p:cTn id="7" dur="500" fill="hold"/>
                                        <p:tgtEl>
                                          <p:spTgt spid="165890">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65890">
                                            <p:bg/>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5890">
                                            <p:txEl>
                                              <p:pRg st="0" end="0"/>
                                            </p:txEl>
                                          </p:spTgt>
                                        </p:tgtEl>
                                        <p:attrNameLst>
                                          <p:attrName>style.visibility</p:attrName>
                                        </p:attrNameLst>
                                      </p:cBhvr>
                                      <p:to>
                                        <p:strVal val="visible"/>
                                      </p:to>
                                    </p:set>
                                    <p:anim calcmode="lin" valueType="num">
                                      <p:cBhvr additive="base">
                                        <p:cTn id="11" dur="500" fill="hold"/>
                                        <p:tgtEl>
                                          <p:spTgt spid="165890">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5890">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65890">
                                            <p:txEl>
                                              <p:pRg st="2" end="2"/>
                                            </p:txEl>
                                          </p:spTgt>
                                        </p:tgtEl>
                                        <p:attrNameLst>
                                          <p:attrName>style.visibility</p:attrName>
                                        </p:attrNameLst>
                                      </p:cBhvr>
                                      <p:to>
                                        <p:strVal val="visible"/>
                                      </p:to>
                                    </p:set>
                                    <p:anim calcmode="lin" valueType="num">
                                      <p:cBhvr additive="base">
                                        <p:cTn id="15" dur="500" fill="hold"/>
                                        <p:tgtEl>
                                          <p:spTgt spid="165890">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5890">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65890">
                                            <p:txEl>
                                              <p:pRg st="3" end="3"/>
                                            </p:txEl>
                                          </p:spTgt>
                                        </p:tgtEl>
                                        <p:attrNameLst>
                                          <p:attrName>style.visibility</p:attrName>
                                        </p:attrNameLst>
                                      </p:cBhvr>
                                      <p:to>
                                        <p:strVal val="visible"/>
                                      </p:to>
                                    </p:set>
                                    <p:anim calcmode="lin" valueType="num">
                                      <p:cBhvr additive="base">
                                        <p:cTn id="19" dur="500" fill="hold"/>
                                        <p:tgtEl>
                                          <p:spTgt spid="165890">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589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5890">
                                            <p:txEl>
                                              <p:pRg st="0" end="0"/>
                                            </p:txEl>
                                          </p:spTgt>
                                        </p:tgtEl>
                                        <p:attrNameLst>
                                          <p:attrName>style.visibility</p:attrName>
                                        </p:attrNameLst>
                                      </p:cBhvr>
                                      <p:to>
                                        <p:strVal val="visible"/>
                                      </p:to>
                                    </p:set>
                                    <p:anim calcmode="lin" valueType="num">
                                      <p:cBhvr additive="base">
                                        <p:cTn id="25" dur="500" fill="hold"/>
                                        <p:tgtEl>
                                          <p:spTgt spid="16589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58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build="allAtOnce"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228600" y="304800"/>
            <a:ext cx="8686800" cy="762000"/>
          </a:xfrm>
          <a:prstGeom prst="rect">
            <a:avLst/>
          </a:prstGeom>
          <a:solidFill>
            <a:srgbClr val="FF00FF"/>
          </a:solidFill>
          <a:ln w="19050">
            <a:solidFill>
              <a:srgbClr val="FFFF66"/>
            </a:solidFill>
            <a:miter lim="800000"/>
            <a:headEnd/>
            <a:tailEnd/>
          </a:ln>
          <a:effectLst>
            <a:prstShdw prst="shdw13" dist="53882" dir="13500000">
              <a:srgbClr val="808080"/>
            </a:prstShdw>
          </a:effectLst>
        </p:spPr>
        <p:txBody>
          <a:bodyPr anchor="ctr"/>
          <a:lstStyle/>
          <a:p>
            <a:pPr>
              <a:lnSpc>
                <a:spcPct val="85000"/>
              </a:lnSpc>
              <a:defRPr/>
            </a:pPr>
            <a:r>
              <a:rPr lang="ar-SA" sz="4000" dirty="0" smtClean="0">
                <a:solidFill>
                  <a:schemeClr val="bg1"/>
                </a:solidFill>
              </a:rPr>
              <a:t>سؤال : لماذا ندرس التعلم ؟</a:t>
            </a:r>
            <a:endParaRPr kumimoji="1" lang="ar-SA" sz="4000" dirty="0">
              <a:solidFill>
                <a:schemeClr val="bg1"/>
              </a:solidFill>
              <a:effectLst>
                <a:outerShdw blurRad="38100" dist="38100" dir="2700000" algn="tl">
                  <a:srgbClr val="000000"/>
                </a:outerShdw>
              </a:effectLst>
            </a:endParaRPr>
          </a:p>
        </p:txBody>
      </p:sp>
      <p:sp>
        <p:nvSpPr>
          <p:cNvPr id="155652" name="Rectangle 4"/>
          <p:cNvSpPr>
            <a:spLocks noChangeArrowheads="1"/>
          </p:cNvSpPr>
          <p:nvPr/>
        </p:nvSpPr>
        <p:spPr bwMode="auto">
          <a:xfrm>
            <a:off x="304800" y="1340768"/>
            <a:ext cx="8587680" cy="5517232"/>
          </a:xfrm>
          <a:prstGeom prst="rect">
            <a:avLst/>
          </a:prstGeom>
          <a:solidFill>
            <a:schemeClr val="accent2">
              <a:lumMod val="60000"/>
              <a:lumOff val="40000"/>
            </a:schemeClr>
          </a:solidFill>
          <a:ln w="9525">
            <a:noFill/>
            <a:miter lim="800000"/>
            <a:headEnd/>
            <a:tailEnd/>
          </a:ln>
        </p:spPr>
        <p:txBody>
          <a:bodyPr lIns="92075" tIns="46038" rIns="92075" bIns="46038"/>
          <a:lstStyle/>
          <a:p>
            <a:r>
              <a:rPr lang="ar-SA" sz="4000" dirty="0" smtClean="0"/>
              <a:t>- لأن التعلم الوسيلة التي نستطيع بها تحقيق السلوك ألتكيفي.</a:t>
            </a:r>
          </a:p>
          <a:p>
            <a:r>
              <a:rPr lang="ar-SA" sz="4000" dirty="0" smtClean="0"/>
              <a:t>- يعتبر الدعامة الأساسية لكل جوانب النمو ( العقلي - الجسمي– النفسي – الاجتماعي – الخلقي )</a:t>
            </a:r>
          </a:p>
          <a:p>
            <a:r>
              <a:rPr lang="ar-SA" sz="4000" dirty="0" smtClean="0"/>
              <a:t>- لا تقتصر علي اكتساب المعلومات والأفكار وإنما تشمل أيضا مختلف العادات والمهارات فكل ما يكتسبه الفرد علي اختلاف صوره ما هو إلا نتاج لعملية التعلم وهذه العملية مستمرة تكاد لا تنقطع من الولادة حتى الممات . </a:t>
            </a:r>
            <a:endParaRPr lang="ar-SA" sz="4000" dirty="0"/>
          </a:p>
        </p:txBody>
      </p:sp>
      <p:sp>
        <p:nvSpPr>
          <p:cNvPr id="155653" name="AutoShape 5"/>
          <p:cNvSpPr>
            <a:spLocks noChangeArrowheads="1"/>
          </p:cNvSpPr>
          <p:nvPr/>
        </p:nvSpPr>
        <p:spPr bwMode="auto">
          <a:xfrm>
            <a:off x="2411760" y="6583362"/>
            <a:ext cx="2700337" cy="549275"/>
          </a:xfrm>
          <a:prstGeom prst="horizontalScroll">
            <a:avLst>
              <a:gd name="adj" fmla="val 12500"/>
            </a:avLst>
          </a:prstGeom>
          <a:solidFill>
            <a:schemeClr val="accent2">
              <a:lumMod val="60000"/>
              <a:lumOff val="40000"/>
            </a:schemeClr>
          </a:solidFill>
          <a:ln w="28575" cap="sq">
            <a:solidFill>
              <a:srgbClr val="FFFFFF"/>
            </a:solidFill>
            <a:round/>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
        <p:nvSpPr>
          <p:cNvPr id="155654" name="AutoShape 6"/>
          <p:cNvSpPr>
            <a:spLocks noChangeArrowheads="1"/>
          </p:cNvSpPr>
          <p:nvPr/>
        </p:nvSpPr>
        <p:spPr bwMode="auto">
          <a:xfrm>
            <a:off x="0" y="6385718"/>
            <a:ext cx="2555776" cy="944563"/>
          </a:xfrm>
          <a:prstGeom prst="leftArrow">
            <a:avLst>
              <a:gd name="adj1" fmla="val 50000"/>
              <a:gd name="adj2" fmla="val 63824"/>
            </a:avLst>
          </a:prstGeom>
          <a:solidFill>
            <a:schemeClr val="accent2">
              <a:lumMod val="60000"/>
              <a:lumOff val="40000"/>
            </a:schemeClr>
          </a:solidFill>
          <a:ln w="28575" cap="sq">
            <a:solidFill>
              <a:srgbClr val="FFFFFF"/>
            </a:solidFill>
            <a:miter lim="800000"/>
            <a:headEnd/>
            <a:tailEnd/>
          </a:ln>
          <a:effectLst/>
        </p:spPr>
        <p:txBody>
          <a:bodyPr wrap="none" anchor="ctr"/>
          <a:lstStyle/>
          <a:p>
            <a:pPr>
              <a:defRPr/>
            </a:pPr>
            <a:endParaRPr lang="ar-SA">
              <a:effectLst>
                <a:outerShdw blurRad="38100" dist="38100" dir="2700000" algn="tl">
                  <a:srgbClr val="000000">
                    <a:alpha val="43137"/>
                  </a:srgbClr>
                </a:outerShdw>
              </a:effectLst>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55650"/>
                                        </p:tgtEl>
                                        <p:attrNameLst>
                                          <p:attrName>style.visibility</p:attrName>
                                        </p:attrNameLst>
                                      </p:cBhvr>
                                      <p:to>
                                        <p:strVal val="visible"/>
                                      </p:to>
                                    </p:set>
                                    <p:anim calcmode="lin" valueType="num">
                                      <p:cBhvr additive="base">
                                        <p:cTn id="7" dur="2000" fill="hold"/>
                                        <p:tgtEl>
                                          <p:spTgt spid="155650"/>
                                        </p:tgtEl>
                                        <p:attrNameLst>
                                          <p:attrName>ppt_x</p:attrName>
                                        </p:attrNameLst>
                                      </p:cBhvr>
                                      <p:tavLst>
                                        <p:tav tm="0">
                                          <p:val>
                                            <p:strVal val="#ppt_x"/>
                                          </p:val>
                                        </p:tav>
                                        <p:tav tm="100000">
                                          <p:val>
                                            <p:strVal val="#ppt_x"/>
                                          </p:val>
                                        </p:tav>
                                      </p:tavLst>
                                    </p:anim>
                                    <p:anim calcmode="lin" valueType="num">
                                      <p:cBhvr additive="base">
                                        <p:cTn id="8" dur="2000" fill="hold"/>
                                        <p:tgtEl>
                                          <p:spTgt spid="1556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55652">
                                            <p:txEl>
                                              <p:pRg st="0" end="0"/>
                                            </p:txEl>
                                          </p:spTgt>
                                        </p:tgtEl>
                                        <p:attrNameLst>
                                          <p:attrName>style.visibility</p:attrName>
                                        </p:attrNameLst>
                                      </p:cBhvr>
                                      <p:to>
                                        <p:strVal val="visible"/>
                                      </p:to>
                                    </p:set>
                                    <p:anim calcmode="lin" valueType="num">
                                      <p:cBhvr additive="base">
                                        <p:cTn id="13" dur="2000" fill="hold"/>
                                        <p:tgtEl>
                                          <p:spTgt spid="155652">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556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55652">
                                            <p:txEl>
                                              <p:pRg st="1" end="1"/>
                                            </p:txEl>
                                          </p:spTgt>
                                        </p:tgtEl>
                                        <p:attrNameLst>
                                          <p:attrName>style.visibility</p:attrName>
                                        </p:attrNameLst>
                                      </p:cBhvr>
                                      <p:to>
                                        <p:strVal val="visible"/>
                                      </p:to>
                                    </p:set>
                                    <p:anim calcmode="lin" valueType="num">
                                      <p:cBhvr additive="base">
                                        <p:cTn id="19" dur="2000" fill="hold"/>
                                        <p:tgtEl>
                                          <p:spTgt spid="155652">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556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4" fill="hold" nodeType="clickEffect">
                                  <p:stCondLst>
                                    <p:cond delay="0"/>
                                  </p:stCondLst>
                                  <p:childTnLst>
                                    <p:set>
                                      <p:cBhvr>
                                        <p:cTn id="24" dur="1" fill="hold">
                                          <p:stCondLst>
                                            <p:cond delay="0"/>
                                          </p:stCondLst>
                                        </p:cTn>
                                        <p:tgtEl>
                                          <p:spTgt spid="155652">
                                            <p:txEl>
                                              <p:pRg st="2" end="2"/>
                                            </p:txEl>
                                          </p:spTgt>
                                        </p:tgtEl>
                                        <p:attrNameLst>
                                          <p:attrName>style.visibility</p:attrName>
                                        </p:attrNameLst>
                                      </p:cBhvr>
                                      <p:to>
                                        <p:strVal val="visible"/>
                                      </p:to>
                                    </p:set>
                                    <p:animEffect transition="in" filter="wheel(4)">
                                      <p:cBhvr>
                                        <p:cTn id="25" dur="2000"/>
                                        <p:tgtEl>
                                          <p:spTgt spid="1556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holi8"/>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24579" name="Picture 5" descr="holi8"/>
          <p:cNvPicPr>
            <a:picLocks noChangeAspect="1" noChangeArrowheads="1"/>
          </p:cNvPicPr>
          <p:nvPr/>
        </p:nvPicPr>
        <p:blipFill>
          <a:blip r:embed="rId2" cstate="print"/>
          <a:srcRect/>
          <a:stretch>
            <a:fillRect/>
          </a:stretch>
        </p:blipFill>
        <p:spPr bwMode="auto">
          <a:xfrm>
            <a:off x="152400" y="-116632"/>
            <a:ext cx="9144000" cy="6858000"/>
          </a:xfrm>
          <a:prstGeom prst="rect">
            <a:avLst/>
          </a:prstGeom>
          <a:solidFill>
            <a:schemeClr val="accent2">
              <a:lumMod val="40000"/>
              <a:lumOff val="60000"/>
            </a:schemeClr>
          </a:solidFill>
          <a:ln w="88900" cap="sq" cmpd="thickThin">
            <a:solidFill>
              <a:srgbClr val="000000"/>
            </a:solidFill>
            <a:prstDash val="solid"/>
            <a:miter lim="800000"/>
          </a:ln>
          <a:effectLst>
            <a:innerShdw blurRad="76200">
              <a:srgbClr val="000000"/>
            </a:innerShdw>
          </a:effectLst>
        </p:spPr>
      </p:pic>
      <p:pic>
        <p:nvPicPr>
          <p:cNvPr id="24580" name="Picture 6" descr="sizeheart-anim2"/>
          <p:cNvPicPr>
            <a:picLocks noChangeAspect="1" noChangeArrowheads="1"/>
          </p:cNvPicPr>
          <p:nvPr/>
        </p:nvPicPr>
        <p:blipFill>
          <a:blip r:embed="rId3" cstate="print"/>
          <a:srcRect/>
          <a:stretch>
            <a:fillRect/>
          </a:stretch>
        </p:blipFill>
        <p:spPr bwMode="auto">
          <a:xfrm>
            <a:off x="8001000" y="304800"/>
            <a:ext cx="865188" cy="723900"/>
          </a:xfrm>
          <a:prstGeom prst="rect">
            <a:avLst/>
          </a:prstGeom>
          <a:noFill/>
          <a:ln w="9525">
            <a:noFill/>
            <a:miter lim="800000"/>
            <a:headEnd/>
            <a:tailEnd/>
          </a:ln>
        </p:spPr>
      </p:pic>
      <p:pic>
        <p:nvPicPr>
          <p:cNvPr id="24581" name="Picture 7" descr="sizeheart-anim2"/>
          <p:cNvPicPr>
            <a:picLocks noChangeAspect="1" noChangeArrowheads="1"/>
          </p:cNvPicPr>
          <p:nvPr/>
        </p:nvPicPr>
        <p:blipFill>
          <a:blip r:embed="rId3" cstate="print"/>
          <a:srcRect/>
          <a:stretch>
            <a:fillRect/>
          </a:stretch>
        </p:blipFill>
        <p:spPr bwMode="auto">
          <a:xfrm>
            <a:off x="1371600" y="914400"/>
            <a:ext cx="865188" cy="723900"/>
          </a:xfrm>
          <a:prstGeom prst="rect">
            <a:avLst/>
          </a:prstGeom>
          <a:noFill/>
          <a:ln w="9525">
            <a:noFill/>
            <a:miter lim="800000"/>
            <a:headEnd/>
            <a:tailEnd/>
          </a:ln>
        </p:spPr>
      </p:pic>
      <p:sp>
        <p:nvSpPr>
          <p:cNvPr id="24582" name="WordArt 9"/>
          <p:cNvSpPr>
            <a:spLocks noChangeArrowheads="1" noChangeShapeType="1" noTextEdit="1"/>
          </p:cNvSpPr>
          <p:nvPr/>
        </p:nvSpPr>
        <p:spPr bwMode="auto">
          <a:xfrm>
            <a:off x="1905000" y="1828800"/>
            <a:ext cx="5257800" cy="1927225"/>
          </a:xfrm>
          <a:prstGeom prst="rect">
            <a:avLst/>
          </a:prstGeom>
        </p:spPr>
        <p:txBody>
          <a:bodyPr wrap="none" fromWordArt="1">
            <a:prstTxWarp prst="textPlain">
              <a:avLst>
                <a:gd name="adj" fmla="val 50000"/>
              </a:avLst>
            </a:prstTxWarp>
          </a:bodyPr>
          <a:lstStyle/>
          <a:p>
            <a:pPr algn="ctr" rtl="1"/>
            <a:r>
              <a:rPr lang="ar-SA" sz="3600" kern="10" dirty="0">
                <a:ln w="12700">
                  <a:solidFill>
                    <a:schemeClr val="bg1"/>
                  </a:solidFill>
                  <a:round/>
                  <a:headEnd/>
                  <a:tailEnd/>
                </a:ln>
                <a:solidFill>
                  <a:srgbClr val="FFFF99"/>
                </a:solidFill>
                <a:effectLst>
                  <a:outerShdw dist="35921" dir="2700000" sy="50000" kx="2115830" algn="bl" rotWithShape="0">
                    <a:srgbClr val="C0C0C0">
                      <a:alpha val="79999"/>
                    </a:srgbClr>
                  </a:outerShdw>
                </a:effectLst>
                <a:latin typeface="Times New Roman"/>
                <a:cs typeface="Times New Roman"/>
              </a:rPr>
              <a:t>شكرا علي حسن </a:t>
            </a:r>
            <a:r>
              <a:rPr lang="ar-SA" sz="3600" kern="10" dirty="0" smtClean="0">
                <a:ln w="12700">
                  <a:solidFill>
                    <a:schemeClr val="bg1"/>
                  </a:solidFill>
                  <a:round/>
                  <a:headEnd/>
                  <a:tailEnd/>
                </a:ln>
                <a:solidFill>
                  <a:srgbClr val="FFFF99"/>
                </a:solidFill>
                <a:effectLst>
                  <a:outerShdw dist="35921" dir="2700000" sy="50000" kx="2115830" algn="bl" rotWithShape="0">
                    <a:srgbClr val="C0C0C0">
                      <a:alpha val="79999"/>
                    </a:srgbClr>
                  </a:outerShdw>
                </a:effectLst>
                <a:latin typeface="Times New Roman"/>
                <a:cs typeface="Times New Roman"/>
              </a:rPr>
              <a:t>المتابعة</a:t>
            </a:r>
          </a:p>
          <a:p>
            <a:pPr algn="ctr" rtl="1"/>
            <a:r>
              <a:rPr lang="ar-SA" sz="3600" kern="10" dirty="0" smtClean="0">
                <a:ln w="12700">
                  <a:solidFill>
                    <a:schemeClr val="bg1"/>
                  </a:solidFill>
                  <a:round/>
                  <a:headEnd/>
                  <a:tailEnd/>
                </a:ln>
                <a:solidFill>
                  <a:srgbClr val="FFFF99"/>
                </a:solidFill>
                <a:effectLst>
                  <a:outerShdw dist="35921" dir="2700000" sy="50000" kx="2115830" algn="bl" rotWithShape="0">
                    <a:srgbClr val="C0C0C0">
                      <a:alpha val="79999"/>
                    </a:srgbClr>
                  </a:outerShdw>
                </a:effectLst>
                <a:latin typeface="Times New Roman"/>
                <a:cs typeface="Times New Roman"/>
              </a:rPr>
              <a:t>إلي اللقاء </a:t>
            </a:r>
            <a:endParaRPr lang="ar-SA" sz="3600" kern="10" dirty="0">
              <a:ln w="12700">
                <a:solidFill>
                  <a:schemeClr val="bg1"/>
                </a:solidFill>
                <a:round/>
                <a:headEnd/>
                <a:tailEnd/>
              </a:ln>
              <a:solidFill>
                <a:srgbClr val="FFFF99"/>
              </a:solidFill>
              <a:effectLst>
                <a:outerShdw dist="35921" dir="2700000" sy="50000" kx="2115830" algn="bl" rotWithShape="0">
                  <a:srgbClr val="C0C0C0">
                    <a:alpha val="79999"/>
                  </a:srgbClr>
                </a:outerShdw>
              </a:effectLst>
              <a:latin typeface="Times New Roman"/>
              <a:cs typeface="Times New Roman"/>
            </a:endParaRPr>
          </a:p>
        </p:txBody>
      </p:sp>
      <p:sp>
        <p:nvSpPr>
          <p:cNvPr id="30730" name="Text Box 10"/>
          <p:cNvSpPr txBox="1">
            <a:spLocks noChangeArrowheads="1"/>
          </p:cNvSpPr>
          <p:nvPr/>
        </p:nvSpPr>
        <p:spPr bwMode="auto">
          <a:xfrm>
            <a:off x="685800" y="3962400"/>
            <a:ext cx="6781800" cy="1477328"/>
          </a:xfrm>
          <a:prstGeom prst="rect">
            <a:avLst/>
          </a:prstGeom>
          <a:noFill/>
          <a:ln w="9525">
            <a:noFill/>
            <a:miter lim="800000"/>
            <a:headEnd/>
            <a:tailEnd/>
          </a:ln>
        </p:spPr>
        <p:txBody>
          <a:bodyPr>
            <a:spAutoFit/>
          </a:bodyPr>
          <a:lstStyle/>
          <a:p>
            <a:pPr rtl="1">
              <a:spcBef>
                <a:spcPct val="50000"/>
              </a:spcBef>
            </a:pPr>
            <a:r>
              <a:rPr lang="ar-SA" sz="3600" b="1" dirty="0" smtClean="0">
                <a:solidFill>
                  <a:schemeClr val="bg1"/>
                </a:solidFill>
              </a:rPr>
              <a:t>م</a:t>
            </a:r>
            <a:r>
              <a:rPr lang="ar-AE" sz="3600" b="1" dirty="0" smtClean="0">
                <a:solidFill>
                  <a:schemeClr val="bg1"/>
                </a:solidFill>
              </a:rPr>
              <a:t>ع تحيات</a:t>
            </a:r>
            <a:r>
              <a:rPr lang="ar-SA" sz="3600" b="1" dirty="0" smtClean="0">
                <a:solidFill>
                  <a:schemeClr val="bg1"/>
                </a:solidFill>
              </a:rPr>
              <a:t>ي  </a:t>
            </a:r>
            <a:endParaRPr lang="ar-SA" sz="3600" b="1" dirty="0">
              <a:solidFill>
                <a:schemeClr val="bg1"/>
              </a:solidFill>
            </a:endParaRPr>
          </a:p>
          <a:p>
            <a:pPr algn="ctr" rtl="1">
              <a:spcBef>
                <a:spcPct val="50000"/>
              </a:spcBef>
            </a:pPr>
            <a:r>
              <a:rPr lang="ar-SA" sz="3600" b="1" dirty="0">
                <a:solidFill>
                  <a:schemeClr val="bg1"/>
                </a:solidFill>
              </a:rPr>
              <a:t> د/ نعمة عبد السلام</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3000"/>
                                  </p:stCondLst>
                                  <p:childTnLst>
                                    <p:set>
                                      <p:cBhvr>
                                        <p:cTn id="6" dur="1" fill="hold">
                                          <p:stCondLst>
                                            <p:cond delay="0"/>
                                          </p:stCondLst>
                                        </p:cTn>
                                        <p:tgtEl>
                                          <p:spTgt spid="30730"/>
                                        </p:tgtEl>
                                        <p:attrNameLst>
                                          <p:attrName>style.visibility</p:attrName>
                                        </p:attrNameLst>
                                      </p:cBhvr>
                                      <p:to>
                                        <p:strVal val="visible"/>
                                      </p:to>
                                    </p:set>
                                    <p:animEffect transition="in" filter="dissolve">
                                      <p:cBhvr>
                                        <p:cTn id="7" dur="500"/>
                                        <p:tgtEl>
                                          <p:spTgt spid="30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0"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2"/>
</p:tagLst>
</file>

<file path=ppt/tags/tag2.xml><?xml version="1.0" encoding="utf-8"?>
<p:tagLst xmlns:a="http://schemas.openxmlformats.org/drawingml/2006/main" xmlns:r="http://schemas.openxmlformats.org/officeDocument/2006/relationships" xmlns:p="http://schemas.openxmlformats.org/presentationml/2006/main">
  <p:tag name="TIMING" val="|3.2"/>
</p:tagLst>
</file>

<file path=ppt/tags/tag3.xml><?xml version="1.0" encoding="utf-8"?>
<p:tagLst xmlns:a="http://schemas.openxmlformats.org/drawingml/2006/main" xmlns:r="http://schemas.openxmlformats.org/officeDocument/2006/relationships" xmlns:p="http://schemas.openxmlformats.org/presentationml/2006/main">
  <p:tag name="TIMING" val="|0|0|0"/>
</p:tagLst>
</file>

<file path=ppt/tags/tag4.xml><?xml version="1.0" encoding="utf-8"?>
<p:tagLst xmlns:a="http://schemas.openxmlformats.org/drawingml/2006/main" xmlns:r="http://schemas.openxmlformats.org/officeDocument/2006/relationships" xmlns:p="http://schemas.openxmlformats.org/presentationml/2006/main">
  <p:tag name="TIMING" val="|0|0|0"/>
</p:tagLst>
</file>

<file path=ppt/tags/tag5.xml><?xml version="1.0" encoding="utf-8"?>
<p:tagLst xmlns:a="http://schemas.openxmlformats.org/drawingml/2006/main" xmlns:r="http://schemas.openxmlformats.org/officeDocument/2006/relationships" xmlns:p="http://schemas.openxmlformats.org/presentationml/2006/main">
  <p:tag name="TIMING" val="|0|0|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
</p:tagLst>
</file>

<file path=ppt/tags/tag9.xml><?xml version="1.0" encoding="utf-8"?>
<p:tagLst xmlns:a="http://schemas.openxmlformats.org/drawingml/2006/main" xmlns:r="http://schemas.openxmlformats.org/officeDocument/2006/relationships" xmlns:p="http://schemas.openxmlformats.org/presentationml/2006/main">
  <p:tag name="TIMING" val="|0.2|0.2|0.7|0.2|0.2"/>
</p:tagLst>
</file>

<file path=ppt/tags/tag10.xml><?xml version="1.0" encoding="utf-8"?>
<p:tagLst xmlns:a="http://schemas.openxmlformats.org/drawingml/2006/main" xmlns:r="http://schemas.openxmlformats.org/officeDocument/2006/relationships" xmlns:p="http://schemas.openxmlformats.org/presentationml/2006/main">
  <p:tag name="TIMING" val="|0"/>
</p:tagLst>
</file>

<file path=ppt/tags/tag11.xml><?xml version="1.0" encoding="utf-8"?>
<p:tagLst xmlns:a="http://schemas.openxmlformats.org/drawingml/2006/main" xmlns:r="http://schemas.openxmlformats.org/officeDocument/2006/relationships" xmlns:p="http://schemas.openxmlformats.org/presentationml/2006/main">
  <p:tag name="TIMING" val="|0|0|0"/>
</p:tagLst>
</file>

<file path=ppt/tags/tag12.xml><?xml version="1.0" encoding="utf-8"?>
<p:tagLst xmlns:a="http://schemas.openxmlformats.org/drawingml/2006/main" xmlns:r="http://schemas.openxmlformats.org/officeDocument/2006/relationships" xmlns:p="http://schemas.openxmlformats.org/presentationml/2006/main">
  <p:tag name="TIMING" val="|0.2|0.2"/>
</p:tagLst>
</file>

<file path=ppt/tags/tag13.xml><?xml version="1.0" encoding="utf-8"?>
<p:tagLst xmlns:a="http://schemas.openxmlformats.org/drawingml/2006/main" xmlns:r="http://schemas.openxmlformats.org/officeDocument/2006/relationships" xmlns:p="http://schemas.openxmlformats.org/presentationml/2006/main">
  <p:tag name="TIMING" val="|0|0.3|0.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3102</TotalTime>
  <Words>1182</Words>
  <Application>Microsoft Office PowerPoint</Application>
  <PresentationFormat>On-screen Show (4:3)</PresentationFormat>
  <Paragraphs>167</Paragraphs>
  <Slides>28</Slides>
  <Notes>0</Notes>
  <HiddenSlides>0</HiddenSlides>
  <MMClips>0</MMClips>
  <ScaleCrop>false</ScaleCrop>
  <HeadingPairs>
    <vt:vector size="6" baseType="variant">
      <vt:variant>
        <vt:lpstr>Theme</vt:lpstr>
      </vt:variant>
      <vt:variant>
        <vt:i4>1</vt:i4>
      </vt:variant>
      <vt:variant>
        <vt:lpstr>Slide Titles</vt:lpstr>
      </vt:variant>
      <vt:variant>
        <vt:i4>28</vt:i4>
      </vt:variant>
      <vt:variant>
        <vt:lpstr>Custom Shows</vt:lpstr>
      </vt:variant>
      <vt:variant>
        <vt:i4>4</vt:i4>
      </vt:variant>
    </vt:vector>
  </HeadingPairs>
  <TitlesOfParts>
    <vt:vector size="33" baseType="lpstr">
      <vt:lpstr>تدفق</vt:lpstr>
      <vt:lpstr>Slide 1</vt:lpstr>
      <vt:lpstr>Slide 2</vt:lpstr>
      <vt:lpstr>Slide 3</vt:lpstr>
      <vt:lpstr>Slide 4</vt:lpstr>
      <vt:lpstr>تعريف التعلم :</vt:lpstr>
      <vt:lpstr>Slide 6</vt:lpstr>
      <vt:lpstr>Slide 7</vt:lpstr>
      <vt:lpstr>Slide 8</vt:lpstr>
      <vt:lpstr>  2- الدافعية : </vt:lpstr>
      <vt:lpstr>Slide 10</vt:lpstr>
      <vt:lpstr>Slide 11</vt:lpstr>
      <vt:lpstr>Slide 12</vt:lpstr>
      <vt:lpstr>Slide 13</vt:lpstr>
      <vt:lpstr>Slide 14</vt:lpstr>
      <vt:lpstr>  3- الممارسة :  </vt:lpstr>
      <vt:lpstr>Slide 16</vt:lpstr>
      <vt:lpstr>                                       هناك تقسيم آخر لأنواع الممارسة :  </vt:lpstr>
      <vt:lpstr>     الصحة الجسمية والعقلية : </vt:lpstr>
      <vt:lpstr>Slide 19</vt:lpstr>
      <vt:lpstr>  </vt:lpstr>
      <vt:lpstr>تابع العوامل المؤثرة في التعلم   </vt:lpstr>
      <vt:lpstr>والآن نريد أن نميز بين التعلم والتعليم </vt:lpstr>
      <vt:lpstr>Slide 23</vt:lpstr>
      <vt:lpstr>Slide 24</vt:lpstr>
      <vt:lpstr>Slide 25</vt:lpstr>
      <vt:lpstr>Slide 26</vt:lpstr>
      <vt:lpstr>Slide 27</vt:lpstr>
      <vt:lpstr>Slide 28</vt:lpstr>
      <vt:lpstr>عرض مخصص 1</vt:lpstr>
      <vt:lpstr>عرض مخصص 2</vt:lpstr>
      <vt:lpstr>نسخ من عرض مخصص 1</vt:lpstr>
      <vt:lpstr>عرض مخصص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  التعليم والعوامل المؤثرة فيه </dc:title>
  <dc:creator>sara</dc:creator>
  <cp:lastModifiedBy>TOSHIBA</cp:lastModifiedBy>
  <cp:revision>155</cp:revision>
  <dcterms:created xsi:type="dcterms:W3CDTF">2011-02-16T23:02:26Z</dcterms:created>
  <dcterms:modified xsi:type="dcterms:W3CDTF">2012-01-18T13:04:07Z</dcterms:modified>
</cp:coreProperties>
</file>