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notesMasterIdLst>
    <p:notesMasterId r:id="rId24"/>
  </p:notesMasterIdLst>
  <p:sldIdLst>
    <p:sldId id="294" r:id="rId2"/>
    <p:sldId id="256" r:id="rId3"/>
    <p:sldId id="305" r:id="rId4"/>
    <p:sldId id="273" r:id="rId5"/>
    <p:sldId id="260" r:id="rId6"/>
    <p:sldId id="272" r:id="rId7"/>
    <p:sldId id="275" r:id="rId8"/>
    <p:sldId id="276" r:id="rId9"/>
    <p:sldId id="300" r:id="rId10"/>
    <p:sldId id="282" r:id="rId11"/>
    <p:sldId id="301" r:id="rId12"/>
    <p:sldId id="283" r:id="rId13"/>
    <p:sldId id="279" r:id="rId14"/>
    <p:sldId id="280" r:id="rId15"/>
    <p:sldId id="304" r:id="rId16"/>
    <p:sldId id="303" r:id="rId17"/>
    <p:sldId id="302" r:id="rId18"/>
    <p:sldId id="288" r:id="rId19"/>
    <p:sldId id="292" r:id="rId20"/>
    <p:sldId id="290" r:id="rId21"/>
    <p:sldId id="293" r:id="rId22"/>
    <p:sldId id="299"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28B1A"/>
    <a:srgbClr val="C09F4C"/>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نمط متوسط 4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65385" autoAdjust="0"/>
    <p:restoredTop sz="94660"/>
  </p:normalViewPr>
  <p:slideViewPr>
    <p:cSldViewPr>
      <p:cViewPr>
        <p:scale>
          <a:sx n="55" d="100"/>
          <a:sy n="55" d="100"/>
        </p:scale>
        <p:origin x="-2046" y="-588"/>
      </p:cViewPr>
      <p:guideLst>
        <p:guide orient="horz" pos="2160"/>
        <p:guide pos="2880"/>
      </p:guideLst>
    </p:cSldViewPr>
  </p:slideViewPr>
  <p:outlineViewPr>
    <p:cViewPr>
      <p:scale>
        <a:sx n="33" d="100"/>
        <a:sy n="33" d="100"/>
      </p:scale>
      <p:origin x="132" y="111648"/>
    </p:cViewPr>
  </p:outlineViewPr>
  <p:notesTextViewPr>
    <p:cViewPr>
      <p:scale>
        <a:sx n="100" d="100"/>
        <a:sy n="100" d="100"/>
      </p:scale>
      <p:origin x="0" y="0"/>
    </p:cViewPr>
  </p:notesTextViewPr>
  <p:sorterViewPr>
    <p:cViewPr>
      <p:scale>
        <a:sx n="62" d="100"/>
        <a:sy n="6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881BF0-0EF9-49C9-9597-502F70E3E6A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20E22E73-CA53-4CB1-8A18-BD257A7B3F44}">
      <dgm:prSet phldrT="[نص]">
        <dgm:style>
          <a:lnRef idx="1">
            <a:schemeClr val="accent2"/>
          </a:lnRef>
          <a:fillRef idx="2">
            <a:schemeClr val="accent2"/>
          </a:fillRef>
          <a:effectRef idx="1">
            <a:schemeClr val="accent2"/>
          </a:effectRef>
          <a:fontRef idx="minor">
            <a:schemeClr val="dk1"/>
          </a:fontRef>
        </dgm:style>
      </dgm:prSet>
      <dgm:spPr>
        <a:solidFill>
          <a:schemeClr val="accent5">
            <a:lumMod val="75000"/>
          </a:schemeClr>
        </a:solidFill>
        <a:ln>
          <a:solidFill>
            <a:srgbClr val="FF0000"/>
          </a:solidFill>
        </a:ln>
      </dgm:spPr>
      <dgm:t>
        <a:bodyPr/>
        <a:lstStyle/>
        <a:p>
          <a:pPr rtl="1"/>
          <a:r>
            <a:rPr lang="ar-SA" dirty="0" smtClean="0"/>
            <a:t> </a:t>
          </a:r>
          <a:endParaRPr lang="ar-SA" dirty="0"/>
        </a:p>
      </dgm:t>
    </dgm:pt>
    <dgm:pt modelId="{3D414285-8617-4468-80F1-B69163A18F45}" type="sibTrans" cxnId="{CF64E50E-044C-4F47-B4D2-82F600230284}">
      <dgm:prSet/>
      <dgm:spPr/>
      <dgm:t>
        <a:bodyPr/>
        <a:lstStyle/>
        <a:p>
          <a:pPr rtl="1"/>
          <a:endParaRPr lang="ar-SA"/>
        </a:p>
      </dgm:t>
    </dgm:pt>
    <dgm:pt modelId="{261C2DCF-6A77-4BC9-8185-8A3032254798}" type="parTrans" cxnId="{CF64E50E-044C-4F47-B4D2-82F600230284}">
      <dgm:prSet/>
      <dgm:spPr/>
      <dgm:t>
        <a:bodyPr/>
        <a:lstStyle/>
        <a:p>
          <a:pPr rtl="1"/>
          <a:endParaRPr lang="ar-SA"/>
        </a:p>
      </dgm:t>
    </dgm:pt>
    <dgm:pt modelId="{7D4D3AFE-9DF4-4B00-83EC-3D13C23D9110}">
      <dgm:prSet phldrT="[نص]" custT="1">
        <dgm:style>
          <a:lnRef idx="1">
            <a:schemeClr val="accent2"/>
          </a:lnRef>
          <a:fillRef idx="2">
            <a:schemeClr val="accent2"/>
          </a:fillRef>
          <a:effectRef idx="1">
            <a:schemeClr val="accent2"/>
          </a:effectRef>
          <a:fontRef idx="minor">
            <a:schemeClr val="dk1"/>
          </a:fontRef>
        </dgm:style>
      </dgm:prSet>
      <dgm:spPr>
        <a:solidFill>
          <a:schemeClr val="accent5">
            <a:lumMod val="60000"/>
            <a:lumOff val="40000"/>
          </a:schemeClr>
        </a:solidFill>
      </dgm:spPr>
      <dgm:t>
        <a:bodyPr/>
        <a:lstStyle/>
        <a:p>
          <a:pPr algn="r" rtl="1"/>
          <a:r>
            <a:rPr lang="ar-SA" sz="3100" dirty="0" smtClean="0"/>
            <a:t> </a:t>
          </a:r>
          <a:r>
            <a:rPr lang="ar-SA" sz="2800" dirty="0" smtClean="0">
              <a:solidFill>
                <a:srgbClr val="FF0000"/>
              </a:solidFill>
            </a:rPr>
            <a:t>3- الكلمات</a:t>
          </a:r>
          <a:endParaRPr lang="ar-SA" sz="2800" dirty="0">
            <a:solidFill>
              <a:srgbClr val="FF0000"/>
            </a:solidFill>
          </a:endParaRPr>
        </a:p>
      </dgm:t>
    </dgm:pt>
    <dgm:pt modelId="{11205894-EDE8-48E0-8B1D-D25B5F05C648}" type="sibTrans" cxnId="{B5615ADA-6EF0-4DC1-A629-C4F140C1A747}">
      <dgm:prSet/>
      <dgm:spPr/>
      <dgm:t>
        <a:bodyPr/>
        <a:lstStyle/>
        <a:p>
          <a:pPr rtl="1"/>
          <a:endParaRPr lang="ar-SA"/>
        </a:p>
      </dgm:t>
    </dgm:pt>
    <dgm:pt modelId="{48ECD69D-3902-4784-8EDE-F6BC6ECD672E}" type="parTrans" cxnId="{B5615ADA-6EF0-4DC1-A629-C4F140C1A747}">
      <dgm:prSet/>
      <dgm:spPr/>
      <dgm:t>
        <a:bodyPr/>
        <a:lstStyle/>
        <a:p>
          <a:pPr rtl="1"/>
          <a:endParaRPr lang="ar-SA"/>
        </a:p>
      </dgm:t>
    </dgm:pt>
    <dgm:pt modelId="{2B96267E-02FE-4783-9F32-BA3BB7EA76DD}">
      <dgm:prSet phldrT="[نص]" custT="1">
        <dgm:style>
          <a:lnRef idx="1">
            <a:schemeClr val="accent2"/>
          </a:lnRef>
          <a:fillRef idx="2">
            <a:schemeClr val="accent2"/>
          </a:fillRef>
          <a:effectRef idx="1">
            <a:schemeClr val="accent2"/>
          </a:effectRef>
          <a:fontRef idx="minor">
            <a:schemeClr val="dk1"/>
          </a:fontRef>
        </dgm:style>
      </dgm:prSet>
      <dgm:spPr>
        <a:solidFill>
          <a:schemeClr val="accent5">
            <a:lumMod val="60000"/>
            <a:lumOff val="40000"/>
          </a:schemeClr>
        </a:solidFill>
      </dgm:spPr>
      <dgm:t>
        <a:bodyPr/>
        <a:lstStyle/>
        <a:p>
          <a:pPr rtl="1"/>
          <a:r>
            <a:rPr lang="ar-SA" sz="2800" dirty="0" smtClean="0">
              <a:solidFill>
                <a:srgbClr val="FF0000"/>
              </a:solidFill>
            </a:rPr>
            <a:t>4- الوصلات</a:t>
          </a:r>
          <a:endParaRPr lang="ar-SA" sz="2800" dirty="0">
            <a:solidFill>
              <a:srgbClr val="FF0000"/>
            </a:solidFill>
          </a:endParaRPr>
        </a:p>
      </dgm:t>
    </dgm:pt>
    <dgm:pt modelId="{DD938124-ADD1-4A10-A7FF-EAD9AB76B3C8}" type="sibTrans" cxnId="{408B1A4C-C501-48ED-A4BA-318FAF95143F}">
      <dgm:prSet/>
      <dgm:spPr/>
      <dgm:t>
        <a:bodyPr/>
        <a:lstStyle/>
        <a:p>
          <a:pPr rtl="1"/>
          <a:endParaRPr lang="ar-SA"/>
        </a:p>
      </dgm:t>
    </dgm:pt>
    <dgm:pt modelId="{1647C0D5-0DF5-481C-BA6B-E21D447CC885}" type="parTrans" cxnId="{408B1A4C-C501-48ED-A4BA-318FAF95143F}">
      <dgm:prSet/>
      <dgm:spPr/>
      <dgm:t>
        <a:bodyPr/>
        <a:lstStyle/>
        <a:p>
          <a:pPr rtl="1"/>
          <a:endParaRPr lang="ar-SA"/>
        </a:p>
      </dgm:t>
    </dgm:pt>
    <dgm:pt modelId="{C188EE48-562D-48EB-8ED4-F06C86502F42}">
      <dgm:prSet custT="1">
        <dgm:style>
          <a:lnRef idx="1">
            <a:schemeClr val="accent2"/>
          </a:lnRef>
          <a:fillRef idx="2">
            <a:schemeClr val="accent2"/>
          </a:fillRef>
          <a:effectRef idx="1">
            <a:schemeClr val="accent2"/>
          </a:effectRef>
          <a:fontRef idx="minor">
            <a:schemeClr val="dk1"/>
          </a:fontRef>
        </dgm:style>
      </dgm:prSet>
      <dgm:spPr>
        <a:solidFill>
          <a:schemeClr val="accent5">
            <a:lumMod val="60000"/>
            <a:lumOff val="40000"/>
          </a:schemeClr>
        </a:solidFill>
      </dgm:spPr>
      <dgm:t>
        <a:bodyPr/>
        <a:lstStyle/>
        <a:p>
          <a:pPr rtl="1"/>
          <a:r>
            <a:rPr lang="ar-SA" sz="2800" dirty="0" smtClean="0">
              <a:solidFill>
                <a:srgbClr val="FF0000"/>
              </a:solidFill>
            </a:rPr>
            <a:t>1-</a:t>
          </a:r>
          <a:r>
            <a:rPr lang="ar-SA" sz="2800" dirty="0" smtClean="0"/>
            <a:t> </a:t>
          </a:r>
          <a:r>
            <a:rPr lang="ar-SA" sz="2800" dirty="0" smtClean="0">
              <a:solidFill>
                <a:srgbClr val="FF0000"/>
              </a:solidFill>
            </a:rPr>
            <a:t>الألوان</a:t>
          </a:r>
          <a:endParaRPr lang="ar-SA" sz="2800" dirty="0">
            <a:solidFill>
              <a:srgbClr val="FF0000"/>
            </a:solidFill>
          </a:endParaRPr>
        </a:p>
      </dgm:t>
    </dgm:pt>
    <dgm:pt modelId="{DB3A3251-038C-4F73-81C7-8424C31B0615}" type="parTrans" cxnId="{1554B84D-5B3A-459B-878E-8F7CDB02E0C2}">
      <dgm:prSet/>
      <dgm:spPr/>
      <dgm:t>
        <a:bodyPr/>
        <a:lstStyle/>
        <a:p>
          <a:pPr rtl="1"/>
          <a:endParaRPr lang="ar-SA"/>
        </a:p>
      </dgm:t>
    </dgm:pt>
    <dgm:pt modelId="{D0FCED32-6B06-49B7-ACB4-07D3808811DD}" type="sibTrans" cxnId="{1554B84D-5B3A-459B-878E-8F7CDB02E0C2}">
      <dgm:prSet/>
      <dgm:spPr/>
      <dgm:t>
        <a:bodyPr/>
        <a:lstStyle/>
        <a:p>
          <a:pPr rtl="1"/>
          <a:endParaRPr lang="ar-SA"/>
        </a:p>
      </dgm:t>
    </dgm:pt>
    <dgm:pt modelId="{7E038D7F-D910-4002-9CA2-3ABAC5EEB3B2}">
      <dgm:prSet phldrT="[نص]" custT="1">
        <dgm:style>
          <a:lnRef idx="1">
            <a:schemeClr val="accent2"/>
          </a:lnRef>
          <a:fillRef idx="2">
            <a:schemeClr val="accent2"/>
          </a:fillRef>
          <a:effectRef idx="1">
            <a:schemeClr val="accent2"/>
          </a:effectRef>
          <a:fontRef idx="minor">
            <a:schemeClr val="dk1"/>
          </a:fontRef>
        </dgm:style>
      </dgm:prSet>
      <dgm:spPr>
        <a:solidFill>
          <a:schemeClr val="accent5">
            <a:lumMod val="60000"/>
            <a:lumOff val="40000"/>
          </a:schemeClr>
        </a:solidFill>
      </dgm:spPr>
      <dgm:t>
        <a:bodyPr/>
        <a:lstStyle/>
        <a:p>
          <a:pPr algn="r" rtl="1"/>
          <a:r>
            <a:rPr lang="ar-SA" sz="3000" dirty="0" smtClean="0"/>
            <a:t> </a:t>
          </a:r>
          <a:r>
            <a:rPr lang="ar-SA" sz="2800" dirty="0" smtClean="0">
              <a:solidFill>
                <a:srgbClr val="FF0000"/>
              </a:solidFill>
            </a:rPr>
            <a:t>2</a:t>
          </a:r>
          <a:r>
            <a:rPr lang="ar-SA" sz="2400" dirty="0" smtClean="0">
              <a:solidFill>
                <a:srgbClr val="FF0000"/>
              </a:solidFill>
            </a:rPr>
            <a:t>- الصور أو الرسوم</a:t>
          </a:r>
          <a:endParaRPr lang="ar-SA" sz="2400" dirty="0">
            <a:solidFill>
              <a:srgbClr val="FF0000"/>
            </a:solidFill>
          </a:endParaRPr>
        </a:p>
      </dgm:t>
    </dgm:pt>
    <dgm:pt modelId="{B0D9ADC2-CF26-498E-AB7E-BB61D63462D0}" type="sibTrans" cxnId="{192E17EB-737C-46F5-B7A2-C9D37439A2BC}">
      <dgm:prSet/>
      <dgm:spPr/>
      <dgm:t>
        <a:bodyPr/>
        <a:lstStyle/>
        <a:p>
          <a:pPr rtl="1"/>
          <a:endParaRPr lang="ar-SA"/>
        </a:p>
      </dgm:t>
    </dgm:pt>
    <dgm:pt modelId="{573DE505-6F3B-4B34-8100-EB6E498333F5}" type="parTrans" cxnId="{192E17EB-737C-46F5-B7A2-C9D37439A2BC}">
      <dgm:prSet/>
      <dgm:spPr/>
      <dgm:t>
        <a:bodyPr/>
        <a:lstStyle/>
        <a:p>
          <a:pPr rtl="1"/>
          <a:endParaRPr lang="ar-SA"/>
        </a:p>
      </dgm:t>
    </dgm:pt>
    <dgm:pt modelId="{2D497DAC-257E-494E-A284-7BEB92FE46AD}" type="pres">
      <dgm:prSet presAssocID="{A5881BF0-0EF9-49C9-9597-502F70E3E6A8}" presName="hierChild1" presStyleCnt="0">
        <dgm:presLayoutVars>
          <dgm:orgChart val="1"/>
          <dgm:chPref val="1"/>
          <dgm:dir/>
          <dgm:animOne val="branch"/>
          <dgm:animLvl val="lvl"/>
          <dgm:resizeHandles/>
        </dgm:presLayoutVars>
      </dgm:prSet>
      <dgm:spPr/>
      <dgm:t>
        <a:bodyPr/>
        <a:lstStyle/>
        <a:p>
          <a:pPr rtl="1"/>
          <a:endParaRPr lang="ar-SA"/>
        </a:p>
      </dgm:t>
    </dgm:pt>
    <dgm:pt modelId="{78EC3119-41D4-4D27-A99B-18ACE2E0EC23}" type="pres">
      <dgm:prSet presAssocID="{20E22E73-CA53-4CB1-8A18-BD257A7B3F44}" presName="hierRoot1" presStyleCnt="0">
        <dgm:presLayoutVars>
          <dgm:hierBranch val="init"/>
        </dgm:presLayoutVars>
      </dgm:prSet>
      <dgm:spPr/>
    </dgm:pt>
    <dgm:pt modelId="{59DDE659-59D7-40BF-B581-99F537165D5E}" type="pres">
      <dgm:prSet presAssocID="{20E22E73-CA53-4CB1-8A18-BD257A7B3F44}" presName="rootComposite1" presStyleCnt="0"/>
      <dgm:spPr/>
    </dgm:pt>
    <dgm:pt modelId="{570E5B2C-8ECE-478B-9F84-3C9A44B8A772}" type="pres">
      <dgm:prSet presAssocID="{20E22E73-CA53-4CB1-8A18-BD257A7B3F44}" presName="rootText1" presStyleLbl="node0" presStyleIdx="0" presStyleCnt="1" custScaleX="465237" custScaleY="210691" custLinFactNeighborX="-1450" custLinFactNeighborY="-91336">
        <dgm:presLayoutVars>
          <dgm:chPref val="3"/>
        </dgm:presLayoutVars>
      </dgm:prSet>
      <dgm:spPr/>
      <dgm:t>
        <a:bodyPr/>
        <a:lstStyle/>
        <a:p>
          <a:pPr rtl="1"/>
          <a:endParaRPr lang="ar-SA"/>
        </a:p>
      </dgm:t>
    </dgm:pt>
    <dgm:pt modelId="{082BE9D5-715D-45ED-8668-C587D0942CE5}" type="pres">
      <dgm:prSet presAssocID="{20E22E73-CA53-4CB1-8A18-BD257A7B3F44}" presName="rootConnector1" presStyleLbl="node1" presStyleIdx="0" presStyleCnt="0"/>
      <dgm:spPr/>
      <dgm:t>
        <a:bodyPr/>
        <a:lstStyle/>
        <a:p>
          <a:pPr rtl="1"/>
          <a:endParaRPr lang="ar-SA"/>
        </a:p>
      </dgm:t>
    </dgm:pt>
    <dgm:pt modelId="{B69A3BFD-C2BB-40C0-98A0-025D2FEFE500}" type="pres">
      <dgm:prSet presAssocID="{20E22E73-CA53-4CB1-8A18-BD257A7B3F44}" presName="hierChild2" presStyleCnt="0"/>
      <dgm:spPr/>
    </dgm:pt>
    <dgm:pt modelId="{C87A4A1D-3560-4E2E-B873-9DA81998647F}" type="pres">
      <dgm:prSet presAssocID="{1647C0D5-0DF5-481C-BA6B-E21D447CC885}" presName="Name37" presStyleLbl="parChTrans1D2" presStyleIdx="0" presStyleCnt="4"/>
      <dgm:spPr/>
      <dgm:t>
        <a:bodyPr/>
        <a:lstStyle/>
        <a:p>
          <a:pPr rtl="1"/>
          <a:endParaRPr lang="ar-SA"/>
        </a:p>
      </dgm:t>
    </dgm:pt>
    <dgm:pt modelId="{F121658A-B9ED-43C8-8554-C1EE8C5AB53F}" type="pres">
      <dgm:prSet presAssocID="{2B96267E-02FE-4783-9F32-BA3BB7EA76DD}" presName="hierRoot2" presStyleCnt="0">
        <dgm:presLayoutVars>
          <dgm:hierBranch val="init"/>
        </dgm:presLayoutVars>
      </dgm:prSet>
      <dgm:spPr/>
    </dgm:pt>
    <dgm:pt modelId="{1C91561C-FA04-4E39-BA70-E7868A89FEDB}" type="pres">
      <dgm:prSet presAssocID="{2B96267E-02FE-4783-9F32-BA3BB7EA76DD}" presName="rootComposite" presStyleCnt="0"/>
      <dgm:spPr/>
    </dgm:pt>
    <dgm:pt modelId="{1EC3EBB2-0796-43EA-8061-69816916729F}" type="pres">
      <dgm:prSet presAssocID="{2B96267E-02FE-4783-9F32-BA3BB7EA76DD}" presName="rootText" presStyleLbl="node2" presStyleIdx="0" presStyleCnt="4">
        <dgm:presLayoutVars>
          <dgm:chPref val="3"/>
        </dgm:presLayoutVars>
      </dgm:prSet>
      <dgm:spPr/>
      <dgm:t>
        <a:bodyPr/>
        <a:lstStyle/>
        <a:p>
          <a:pPr rtl="1"/>
          <a:endParaRPr lang="ar-SA"/>
        </a:p>
      </dgm:t>
    </dgm:pt>
    <dgm:pt modelId="{3489A3D1-84D5-43E9-AD1D-1B5D966BF213}" type="pres">
      <dgm:prSet presAssocID="{2B96267E-02FE-4783-9F32-BA3BB7EA76DD}" presName="rootConnector" presStyleLbl="node2" presStyleIdx="0" presStyleCnt="4"/>
      <dgm:spPr/>
      <dgm:t>
        <a:bodyPr/>
        <a:lstStyle/>
        <a:p>
          <a:pPr rtl="1"/>
          <a:endParaRPr lang="ar-SA"/>
        </a:p>
      </dgm:t>
    </dgm:pt>
    <dgm:pt modelId="{73510676-8157-4B1C-B42A-BDDC8785C5CA}" type="pres">
      <dgm:prSet presAssocID="{2B96267E-02FE-4783-9F32-BA3BB7EA76DD}" presName="hierChild4" presStyleCnt="0"/>
      <dgm:spPr/>
    </dgm:pt>
    <dgm:pt modelId="{367D3406-01C5-480F-9D77-26ECB22A0DF0}" type="pres">
      <dgm:prSet presAssocID="{2B96267E-02FE-4783-9F32-BA3BB7EA76DD}" presName="hierChild5" presStyleCnt="0"/>
      <dgm:spPr/>
    </dgm:pt>
    <dgm:pt modelId="{B090DB8C-A9A5-4BDE-BAA1-D99ADBBA8C25}" type="pres">
      <dgm:prSet presAssocID="{48ECD69D-3902-4784-8EDE-F6BC6ECD672E}" presName="Name37" presStyleLbl="parChTrans1D2" presStyleIdx="1" presStyleCnt="4"/>
      <dgm:spPr/>
      <dgm:t>
        <a:bodyPr/>
        <a:lstStyle/>
        <a:p>
          <a:pPr rtl="1"/>
          <a:endParaRPr lang="ar-SA"/>
        </a:p>
      </dgm:t>
    </dgm:pt>
    <dgm:pt modelId="{5240C45C-0B17-47ED-AAF3-5DCFB120DFD0}" type="pres">
      <dgm:prSet presAssocID="{7D4D3AFE-9DF4-4B00-83EC-3D13C23D9110}" presName="hierRoot2" presStyleCnt="0">
        <dgm:presLayoutVars>
          <dgm:hierBranch val="init"/>
        </dgm:presLayoutVars>
      </dgm:prSet>
      <dgm:spPr/>
    </dgm:pt>
    <dgm:pt modelId="{18A8803B-5A8A-478D-B3D0-664DEA1B4144}" type="pres">
      <dgm:prSet presAssocID="{7D4D3AFE-9DF4-4B00-83EC-3D13C23D9110}" presName="rootComposite" presStyleCnt="0"/>
      <dgm:spPr/>
    </dgm:pt>
    <dgm:pt modelId="{172B25CF-A9B7-4922-911C-84DB28421290}" type="pres">
      <dgm:prSet presAssocID="{7D4D3AFE-9DF4-4B00-83EC-3D13C23D9110}" presName="rootText" presStyleLbl="node2" presStyleIdx="1" presStyleCnt="4" custLinFactNeighborX="729" custLinFactNeighborY="9743">
        <dgm:presLayoutVars>
          <dgm:chPref val="3"/>
        </dgm:presLayoutVars>
      </dgm:prSet>
      <dgm:spPr/>
      <dgm:t>
        <a:bodyPr/>
        <a:lstStyle/>
        <a:p>
          <a:pPr rtl="1"/>
          <a:endParaRPr lang="ar-SA"/>
        </a:p>
      </dgm:t>
    </dgm:pt>
    <dgm:pt modelId="{A145B24A-EC0D-4A8B-B1C8-EE97A40F8514}" type="pres">
      <dgm:prSet presAssocID="{7D4D3AFE-9DF4-4B00-83EC-3D13C23D9110}" presName="rootConnector" presStyleLbl="node2" presStyleIdx="1" presStyleCnt="4"/>
      <dgm:spPr/>
      <dgm:t>
        <a:bodyPr/>
        <a:lstStyle/>
        <a:p>
          <a:pPr rtl="1"/>
          <a:endParaRPr lang="ar-SA"/>
        </a:p>
      </dgm:t>
    </dgm:pt>
    <dgm:pt modelId="{E5A4D92C-F135-44AF-9734-1640F328B12D}" type="pres">
      <dgm:prSet presAssocID="{7D4D3AFE-9DF4-4B00-83EC-3D13C23D9110}" presName="hierChild4" presStyleCnt="0"/>
      <dgm:spPr/>
    </dgm:pt>
    <dgm:pt modelId="{DFDD889D-4DE4-4DEE-98FC-6F89548174B8}" type="pres">
      <dgm:prSet presAssocID="{7D4D3AFE-9DF4-4B00-83EC-3D13C23D9110}" presName="hierChild5" presStyleCnt="0"/>
      <dgm:spPr/>
    </dgm:pt>
    <dgm:pt modelId="{73F98693-2FC6-44CB-B4E9-DC2A3B40FE2F}" type="pres">
      <dgm:prSet presAssocID="{573DE505-6F3B-4B34-8100-EB6E498333F5}" presName="Name37" presStyleLbl="parChTrans1D2" presStyleIdx="2" presStyleCnt="4"/>
      <dgm:spPr/>
      <dgm:t>
        <a:bodyPr/>
        <a:lstStyle/>
        <a:p>
          <a:pPr rtl="1"/>
          <a:endParaRPr lang="ar-SA"/>
        </a:p>
      </dgm:t>
    </dgm:pt>
    <dgm:pt modelId="{50E39D1B-B29A-403F-BDDE-3717EBAC094F}" type="pres">
      <dgm:prSet presAssocID="{7E038D7F-D910-4002-9CA2-3ABAC5EEB3B2}" presName="hierRoot2" presStyleCnt="0">
        <dgm:presLayoutVars>
          <dgm:hierBranch val="init"/>
        </dgm:presLayoutVars>
      </dgm:prSet>
      <dgm:spPr/>
    </dgm:pt>
    <dgm:pt modelId="{B6346564-8872-4D1E-8A84-196477509103}" type="pres">
      <dgm:prSet presAssocID="{7E038D7F-D910-4002-9CA2-3ABAC5EEB3B2}" presName="rootComposite" presStyleCnt="0"/>
      <dgm:spPr/>
    </dgm:pt>
    <dgm:pt modelId="{2F4A0CF5-23A1-433B-8BDF-43FD504E1710}" type="pres">
      <dgm:prSet presAssocID="{7E038D7F-D910-4002-9CA2-3ABAC5EEB3B2}" presName="rootText" presStyleLbl="node2" presStyleIdx="2" presStyleCnt="4">
        <dgm:presLayoutVars>
          <dgm:chPref val="3"/>
        </dgm:presLayoutVars>
      </dgm:prSet>
      <dgm:spPr/>
      <dgm:t>
        <a:bodyPr/>
        <a:lstStyle/>
        <a:p>
          <a:pPr rtl="1"/>
          <a:endParaRPr lang="ar-SA"/>
        </a:p>
      </dgm:t>
    </dgm:pt>
    <dgm:pt modelId="{633310A6-BB51-4232-ABA5-21255AB0BEC8}" type="pres">
      <dgm:prSet presAssocID="{7E038D7F-D910-4002-9CA2-3ABAC5EEB3B2}" presName="rootConnector" presStyleLbl="node2" presStyleIdx="2" presStyleCnt="4"/>
      <dgm:spPr/>
      <dgm:t>
        <a:bodyPr/>
        <a:lstStyle/>
        <a:p>
          <a:pPr rtl="1"/>
          <a:endParaRPr lang="ar-SA"/>
        </a:p>
      </dgm:t>
    </dgm:pt>
    <dgm:pt modelId="{3C07691B-4E92-4B22-8248-7EA8850076CF}" type="pres">
      <dgm:prSet presAssocID="{7E038D7F-D910-4002-9CA2-3ABAC5EEB3B2}" presName="hierChild4" presStyleCnt="0"/>
      <dgm:spPr/>
    </dgm:pt>
    <dgm:pt modelId="{33FA7CB4-C8A1-4E61-9642-F8768B8CB389}" type="pres">
      <dgm:prSet presAssocID="{7E038D7F-D910-4002-9CA2-3ABAC5EEB3B2}" presName="hierChild5" presStyleCnt="0"/>
      <dgm:spPr/>
    </dgm:pt>
    <dgm:pt modelId="{731BC594-312B-455D-8973-C08E5DEC3A03}" type="pres">
      <dgm:prSet presAssocID="{DB3A3251-038C-4F73-81C7-8424C31B0615}" presName="Name37" presStyleLbl="parChTrans1D2" presStyleIdx="3" presStyleCnt="4"/>
      <dgm:spPr/>
      <dgm:t>
        <a:bodyPr/>
        <a:lstStyle/>
        <a:p>
          <a:pPr rtl="1"/>
          <a:endParaRPr lang="ar-SA"/>
        </a:p>
      </dgm:t>
    </dgm:pt>
    <dgm:pt modelId="{9D145436-CFE5-4B59-AA09-4A7C4A912BA5}" type="pres">
      <dgm:prSet presAssocID="{C188EE48-562D-48EB-8ED4-F06C86502F42}" presName="hierRoot2" presStyleCnt="0">
        <dgm:presLayoutVars>
          <dgm:hierBranch val="init"/>
        </dgm:presLayoutVars>
      </dgm:prSet>
      <dgm:spPr/>
    </dgm:pt>
    <dgm:pt modelId="{5EB01BE6-D69B-4233-B940-A64FB15F46BA}" type="pres">
      <dgm:prSet presAssocID="{C188EE48-562D-48EB-8ED4-F06C86502F42}" presName="rootComposite" presStyleCnt="0"/>
      <dgm:spPr/>
    </dgm:pt>
    <dgm:pt modelId="{2981B26B-E590-40B6-9AAC-A2075268EF83}" type="pres">
      <dgm:prSet presAssocID="{C188EE48-562D-48EB-8ED4-F06C86502F42}" presName="rootText" presStyleLbl="node2" presStyleIdx="3" presStyleCnt="4" custScaleX="113053">
        <dgm:presLayoutVars>
          <dgm:chPref val="3"/>
        </dgm:presLayoutVars>
      </dgm:prSet>
      <dgm:spPr/>
      <dgm:t>
        <a:bodyPr/>
        <a:lstStyle/>
        <a:p>
          <a:pPr rtl="1"/>
          <a:endParaRPr lang="ar-SA"/>
        </a:p>
      </dgm:t>
    </dgm:pt>
    <dgm:pt modelId="{9BD9525E-B7A1-4718-814E-61E2B2FF38FB}" type="pres">
      <dgm:prSet presAssocID="{C188EE48-562D-48EB-8ED4-F06C86502F42}" presName="rootConnector" presStyleLbl="node2" presStyleIdx="3" presStyleCnt="4"/>
      <dgm:spPr/>
      <dgm:t>
        <a:bodyPr/>
        <a:lstStyle/>
        <a:p>
          <a:pPr rtl="1"/>
          <a:endParaRPr lang="ar-SA"/>
        </a:p>
      </dgm:t>
    </dgm:pt>
    <dgm:pt modelId="{7C197432-5095-4354-8594-0D2DF6B924D2}" type="pres">
      <dgm:prSet presAssocID="{C188EE48-562D-48EB-8ED4-F06C86502F42}" presName="hierChild4" presStyleCnt="0"/>
      <dgm:spPr/>
    </dgm:pt>
    <dgm:pt modelId="{82B23882-45B9-4CBA-A39E-1CCCF0236B42}" type="pres">
      <dgm:prSet presAssocID="{C188EE48-562D-48EB-8ED4-F06C86502F42}" presName="hierChild5" presStyleCnt="0"/>
      <dgm:spPr/>
    </dgm:pt>
    <dgm:pt modelId="{65EAEB88-0374-469D-8A0F-882B5C087005}" type="pres">
      <dgm:prSet presAssocID="{20E22E73-CA53-4CB1-8A18-BD257A7B3F44}" presName="hierChild3" presStyleCnt="0"/>
      <dgm:spPr/>
    </dgm:pt>
  </dgm:ptLst>
  <dgm:cxnLst>
    <dgm:cxn modelId="{B33DECE9-4A2A-4DCF-838B-8E9FC1376E69}" type="presOf" srcId="{A5881BF0-0EF9-49C9-9597-502F70E3E6A8}" destId="{2D497DAC-257E-494E-A284-7BEB92FE46AD}" srcOrd="0" destOrd="0" presId="urn:microsoft.com/office/officeart/2005/8/layout/orgChart1"/>
    <dgm:cxn modelId="{7D343CF1-8CEE-45B1-985D-196362D1D1DE}" type="presOf" srcId="{1647C0D5-0DF5-481C-BA6B-E21D447CC885}" destId="{C87A4A1D-3560-4E2E-B873-9DA81998647F}" srcOrd="0" destOrd="0" presId="urn:microsoft.com/office/officeart/2005/8/layout/orgChart1"/>
    <dgm:cxn modelId="{CF64E50E-044C-4F47-B4D2-82F600230284}" srcId="{A5881BF0-0EF9-49C9-9597-502F70E3E6A8}" destId="{20E22E73-CA53-4CB1-8A18-BD257A7B3F44}" srcOrd="0" destOrd="0" parTransId="{261C2DCF-6A77-4BC9-8185-8A3032254798}" sibTransId="{3D414285-8617-4468-80F1-B69163A18F45}"/>
    <dgm:cxn modelId="{1554B84D-5B3A-459B-878E-8F7CDB02E0C2}" srcId="{20E22E73-CA53-4CB1-8A18-BD257A7B3F44}" destId="{C188EE48-562D-48EB-8ED4-F06C86502F42}" srcOrd="3" destOrd="0" parTransId="{DB3A3251-038C-4F73-81C7-8424C31B0615}" sibTransId="{D0FCED32-6B06-49B7-ACB4-07D3808811DD}"/>
    <dgm:cxn modelId="{9321B7D0-75D3-4842-943E-4B79DB78FEA4}" type="presOf" srcId="{2B96267E-02FE-4783-9F32-BA3BB7EA76DD}" destId="{3489A3D1-84D5-43E9-AD1D-1B5D966BF213}" srcOrd="1" destOrd="0" presId="urn:microsoft.com/office/officeart/2005/8/layout/orgChart1"/>
    <dgm:cxn modelId="{CDF747EF-4421-45B3-995C-587E8A497989}" type="presOf" srcId="{C188EE48-562D-48EB-8ED4-F06C86502F42}" destId="{2981B26B-E590-40B6-9AAC-A2075268EF83}" srcOrd="0" destOrd="0" presId="urn:microsoft.com/office/officeart/2005/8/layout/orgChart1"/>
    <dgm:cxn modelId="{CB133999-4B27-492C-89DA-67C47D93200C}" type="presOf" srcId="{20E22E73-CA53-4CB1-8A18-BD257A7B3F44}" destId="{570E5B2C-8ECE-478B-9F84-3C9A44B8A772}" srcOrd="0" destOrd="0" presId="urn:microsoft.com/office/officeart/2005/8/layout/orgChart1"/>
    <dgm:cxn modelId="{9B39D0F0-4172-486D-AF00-C73ED8A00DC3}" type="presOf" srcId="{7D4D3AFE-9DF4-4B00-83EC-3D13C23D9110}" destId="{172B25CF-A9B7-4922-911C-84DB28421290}" srcOrd="0" destOrd="0" presId="urn:microsoft.com/office/officeart/2005/8/layout/orgChart1"/>
    <dgm:cxn modelId="{6A09596B-EEC2-4832-B624-AB6A58E22AD0}" type="presOf" srcId="{DB3A3251-038C-4F73-81C7-8424C31B0615}" destId="{731BC594-312B-455D-8973-C08E5DEC3A03}" srcOrd="0" destOrd="0" presId="urn:microsoft.com/office/officeart/2005/8/layout/orgChart1"/>
    <dgm:cxn modelId="{034B01E1-4372-45DE-8EB4-D35FE567EF10}" type="presOf" srcId="{C188EE48-562D-48EB-8ED4-F06C86502F42}" destId="{9BD9525E-B7A1-4718-814E-61E2B2FF38FB}" srcOrd="1" destOrd="0" presId="urn:microsoft.com/office/officeart/2005/8/layout/orgChart1"/>
    <dgm:cxn modelId="{1A063610-49C5-4504-8F86-587FED01264C}" type="presOf" srcId="{7E038D7F-D910-4002-9CA2-3ABAC5EEB3B2}" destId="{2F4A0CF5-23A1-433B-8BDF-43FD504E1710}" srcOrd="0" destOrd="0" presId="urn:microsoft.com/office/officeart/2005/8/layout/orgChart1"/>
    <dgm:cxn modelId="{A8EC227A-BA80-4D3F-B136-26E875E6AFDF}" type="presOf" srcId="{7E038D7F-D910-4002-9CA2-3ABAC5EEB3B2}" destId="{633310A6-BB51-4232-ABA5-21255AB0BEC8}" srcOrd="1" destOrd="0" presId="urn:microsoft.com/office/officeart/2005/8/layout/orgChart1"/>
    <dgm:cxn modelId="{B5615ADA-6EF0-4DC1-A629-C4F140C1A747}" srcId="{20E22E73-CA53-4CB1-8A18-BD257A7B3F44}" destId="{7D4D3AFE-9DF4-4B00-83EC-3D13C23D9110}" srcOrd="1" destOrd="0" parTransId="{48ECD69D-3902-4784-8EDE-F6BC6ECD672E}" sibTransId="{11205894-EDE8-48E0-8B1D-D25B5F05C648}"/>
    <dgm:cxn modelId="{192E17EB-737C-46F5-B7A2-C9D37439A2BC}" srcId="{20E22E73-CA53-4CB1-8A18-BD257A7B3F44}" destId="{7E038D7F-D910-4002-9CA2-3ABAC5EEB3B2}" srcOrd="2" destOrd="0" parTransId="{573DE505-6F3B-4B34-8100-EB6E498333F5}" sibTransId="{B0D9ADC2-CF26-498E-AB7E-BB61D63462D0}"/>
    <dgm:cxn modelId="{07E9A051-581E-4865-B6F6-FE982605C543}" type="presOf" srcId="{573DE505-6F3B-4B34-8100-EB6E498333F5}" destId="{73F98693-2FC6-44CB-B4E9-DC2A3B40FE2F}" srcOrd="0" destOrd="0" presId="urn:microsoft.com/office/officeart/2005/8/layout/orgChart1"/>
    <dgm:cxn modelId="{B6E8148F-D812-45B2-882E-9246FF6E686D}" type="presOf" srcId="{20E22E73-CA53-4CB1-8A18-BD257A7B3F44}" destId="{082BE9D5-715D-45ED-8668-C587D0942CE5}" srcOrd="1" destOrd="0" presId="urn:microsoft.com/office/officeart/2005/8/layout/orgChart1"/>
    <dgm:cxn modelId="{5FABCB3D-7012-438E-A581-AB789A72422A}" type="presOf" srcId="{2B96267E-02FE-4783-9F32-BA3BB7EA76DD}" destId="{1EC3EBB2-0796-43EA-8061-69816916729F}" srcOrd="0" destOrd="0" presId="urn:microsoft.com/office/officeart/2005/8/layout/orgChart1"/>
    <dgm:cxn modelId="{AE0AEE8C-2097-4C17-9EB6-13427769B791}" type="presOf" srcId="{48ECD69D-3902-4784-8EDE-F6BC6ECD672E}" destId="{B090DB8C-A9A5-4BDE-BAA1-D99ADBBA8C25}" srcOrd="0" destOrd="0" presId="urn:microsoft.com/office/officeart/2005/8/layout/orgChart1"/>
    <dgm:cxn modelId="{97161159-11F4-4969-9E72-0FE933EFBF48}" type="presOf" srcId="{7D4D3AFE-9DF4-4B00-83EC-3D13C23D9110}" destId="{A145B24A-EC0D-4A8B-B1C8-EE97A40F8514}" srcOrd="1" destOrd="0" presId="urn:microsoft.com/office/officeart/2005/8/layout/orgChart1"/>
    <dgm:cxn modelId="{408B1A4C-C501-48ED-A4BA-318FAF95143F}" srcId="{20E22E73-CA53-4CB1-8A18-BD257A7B3F44}" destId="{2B96267E-02FE-4783-9F32-BA3BB7EA76DD}" srcOrd="0" destOrd="0" parTransId="{1647C0D5-0DF5-481C-BA6B-E21D447CC885}" sibTransId="{DD938124-ADD1-4A10-A7FF-EAD9AB76B3C8}"/>
    <dgm:cxn modelId="{5A7AD19E-F92D-4B7F-A639-0C6B69C3737F}" type="presParOf" srcId="{2D497DAC-257E-494E-A284-7BEB92FE46AD}" destId="{78EC3119-41D4-4D27-A99B-18ACE2E0EC23}" srcOrd="0" destOrd="0" presId="urn:microsoft.com/office/officeart/2005/8/layout/orgChart1"/>
    <dgm:cxn modelId="{0E53934C-B8B0-4319-8B29-1FD864C63149}" type="presParOf" srcId="{78EC3119-41D4-4D27-A99B-18ACE2E0EC23}" destId="{59DDE659-59D7-40BF-B581-99F537165D5E}" srcOrd="0" destOrd="0" presId="urn:microsoft.com/office/officeart/2005/8/layout/orgChart1"/>
    <dgm:cxn modelId="{9703C7FB-CD09-46FC-93E6-AD7D4E50E1BF}" type="presParOf" srcId="{59DDE659-59D7-40BF-B581-99F537165D5E}" destId="{570E5B2C-8ECE-478B-9F84-3C9A44B8A772}" srcOrd="0" destOrd="0" presId="urn:microsoft.com/office/officeart/2005/8/layout/orgChart1"/>
    <dgm:cxn modelId="{67A3CA2C-2691-4AA1-9DC9-5A73A36B924A}" type="presParOf" srcId="{59DDE659-59D7-40BF-B581-99F537165D5E}" destId="{082BE9D5-715D-45ED-8668-C587D0942CE5}" srcOrd="1" destOrd="0" presId="urn:microsoft.com/office/officeart/2005/8/layout/orgChart1"/>
    <dgm:cxn modelId="{1FD4F5DF-BA1D-4466-8A9E-3E76D567F1F8}" type="presParOf" srcId="{78EC3119-41D4-4D27-A99B-18ACE2E0EC23}" destId="{B69A3BFD-C2BB-40C0-98A0-025D2FEFE500}" srcOrd="1" destOrd="0" presId="urn:microsoft.com/office/officeart/2005/8/layout/orgChart1"/>
    <dgm:cxn modelId="{844212A4-8372-47CF-8E27-00717C1DE880}" type="presParOf" srcId="{B69A3BFD-C2BB-40C0-98A0-025D2FEFE500}" destId="{C87A4A1D-3560-4E2E-B873-9DA81998647F}" srcOrd="0" destOrd="0" presId="urn:microsoft.com/office/officeart/2005/8/layout/orgChart1"/>
    <dgm:cxn modelId="{5AE471CD-3AD5-431D-B8CC-D7CC4289A56E}" type="presParOf" srcId="{B69A3BFD-C2BB-40C0-98A0-025D2FEFE500}" destId="{F121658A-B9ED-43C8-8554-C1EE8C5AB53F}" srcOrd="1" destOrd="0" presId="urn:microsoft.com/office/officeart/2005/8/layout/orgChart1"/>
    <dgm:cxn modelId="{B86D685C-BE7E-42FD-BE1D-F4FACE0DC1D5}" type="presParOf" srcId="{F121658A-B9ED-43C8-8554-C1EE8C5AB53F}" destId="{1C91561C-FA04-4E39-BA70-E7868A89FEDB}" srcOrd="0" destOrd="0" presId="urn:microsoft.com/office/officeart/2005/8/layout/orgChart1"/>
    <dgm:cxn modelId="{B621FDF0-8D6B-4500-B014-4A07B3AA0C4C}" type="presParOf" srcId="{1C91561C-FA04-4E39-BA70-E7868A89FEDB}" destId="{1EC3EBB2-0796-43EA-8061-69816916729F}" srcOrd="0" destOrd="0" presId="urn:microsoft.com/office/officeart/2005/8/layout/orgChart1"/>
    <dgm:cxn modelId="{ED95F911-6F36-40AF-9085-87660D54FD4D}" type="presParOf" srcId="{1C91561C-FA04-4E39-BA70-E7868A89FEDB}" destId="{3489A3D1-84D5-43E9-AD1D-1B5D966BF213}" srcOrd="1" destOrd="0" presId="urn:microsoft.com/office/officeart/2005/8/layout/orgChart1"/>
    <dgm:cxn modelId="{309D9289-6E30-4086-AD9E-C4564EF80A7E}" type="presParOf" srcId="{F121658A-B9ED-43C8-8554-C1EE8C5AB53F}" destId="{73510676-8157-4B1C-B42A-BDDC8785C5CA}" srcOrd="1" destOrd="0" presId="urn:microsoft.com/office/officeart/2005/8/layout/orgChart1"/>
    <dgm:cxn modelId="{E67C9CEC-EB32-40CE-A751-20290155C6AF}" type="presParOf" srcId="{F121658A-B9ED-43C8-8554-C1EE8C5AB53F}" destId="{367D3406-01C5-480F-9D77-26ECB22A0DF0}" srcOrd="2" destOrd="0" presId="urn:microsoft.com/office/officeart/2005/8/layout/orgChart1"/>
    <dgm:cxn modelId="{AF8F4274-368B-4AE2-ABC0-69446AD1BD3A}" type="presParOf" srcId="{B69A3BFD-C2BB-40C0-98A0-025D2FEFE500}" destId="{B090DB8C-A9A5-4BDE-BAA1-D99ADBBA8C25}" srcOrd="2" destOrd="0" presId="urn:microsoft.com/office/officeart/2005/8/layout/orgChart1"/>
    <dgm:cxn modelId="{D0A4F58B-2EF0-4191-A948-1B0938B84153}" type="presParOf" srcId="{B69A3BFD-C2BB-40C0-98A0-025D2FEFE500}" destId="{5240C45C-0B17-47ED-AAF3-5DCFB120DFD0}" srcOrd="3" destOrd="0" presId="urn:microsoft.com/office/officeart/2005/8/layout/orgChart1"/>
    <dgm:cxn modelId="{2A7F9F31-5495-4DE6-AFB3-D77E707C0B27}" type="presParOf" srcId="{5240C45C-0B17-47ED-AAF3-5DCFB120DFD0}" destId="{18A8803B-5A8A-478D-B3D0-664DEA1B4144}" srcOrd="0" destOrd="0" presId="urn:microsoft.com/office/officeart/2005/8/layout/orgChart1"/>
    <dgm:cxn modelId="{6332792E-960C-4CDA-A57E-1B4B3975C397}" type="presParOf" srcId="{18A8803B-5A8A-478D-B3D0-664DEA1B4144}" destId="{172B25CF-A9B7-4922-911C-84DB28421290}" srcOrd="0" destOrd="0" presId="urn:microsoft.com/office/officeart/2005/8/layout/orgChart1"/>
    <dgm:cxn modelId="{DDECF13F-6B4D-4F9D-A15D-59EDCCCD5517}" type="presParOf" srcId="{18A8803B-5A8A-478D-B3D0-664DEA1B4144}" destId="{A145B24A-EC0D-4A8B-B1C8-EE97A40F8514}" srcOrd="1" destOrd="0" presId="urn:microsoft.com/office/officeart/2005/8/layout/orgChart1"/>
    <dgm:cxn modelId="{BCA3373E-046B-4263-B26A-9566F537CD7E}" type="presParOf" srcId="{5240C45C-0B17-47ED-AAF3-5DCFB120DFD0}" destId="{E5A4D92C-F135-44AF-9734-1640F328B12D}" srcOrd="1" destOrd="0" presId="urn:microsoft.com/office/officeart/2005/8/layout/orgChart1"/>
    <dgm:cxn modelId="{DCF7C34F-1561-42FF-B52C-E368BE5FC140}" type="presParOf" srcId="{5240C45C-0B17-47ED-AAF3-5DCFB120DFD0}" destId="{DFDD889D-4DE4-4DEE-98FC-6F89548174B8}" srcOrd="2" destOrd="0" presId="urn:microsoft.com/office/officeart/2005/8/layout/orgChart1"/>
    <dgm:cxn modelId="{C2F78642-A953-4233-807F-04A0878581B7}" type="presParOf" srcId="{B69A3BFD-C2BB-40C0-98A0-025D2FEFE500}" destId="{73F98693-2FC6-44CB-B4E9-DC2A3B40FE2F}" srcOrd="4" destOrd="0" presId="urn:microsoft.com/office/officeart/2005/8/layout/orgChart1"/>
    <dgm:cxn modelId="{7F24C194-08F4-426E-A9DF-C40CCAABCCEA}" type="presParOf" srcId="{B69A3BFD-C2BB-40C0-98A0-025D2FEFE500}" destId="{50E39D1B-B29A-403F-BDDE-3717EBAC094F}" srcOrd="5" destOrd="0" presId="urn:microsoft.com/office/officeart/2005/8/layout/orgChart1"/>
    <dgm:cxn modelId="{47469B5E-DA84-4892-9BB0-0A1E6314E28D}" type="presParOf" srcId="{50E39D1B-B29A-403F-BDDE-3717EBAC094F}" destId="{B6346564-8872-4D1E-8A84-196477509103}" srcOrd="0" destOrd="0" presId="urn:microsoft.com/office/officeart/2005/8/layout/orgChart1"/>
    <dgm:cxn modelId="{BC80E05F-2F58-46AA-85CE-2160B3107C45}" type="presParOf" srcId="{B6346564-8872-4D1E-8A84-196477509103}" destId="{2F4A0CF5-23A1-433B-8BDF-43FD504E1710}" srcOrd="0" destOrd="0" presId="urn:microsoft.com/office/officeart/2005/8/layout/orgChart1"/>
    <dgm:cxn modelId="{6B09FBD5-140B-45E2-962F-FCD8ED6C717D}" type="presParOf" srcId="{B6346564-8872-4D1E-8A84-196477509103}" destId="{633310A6-BB51-4232-ABA5-21255AB0BEC8}" srcOrd="1" destOrd="0" presId="urn:microsoft.com/office/officeart/2005/8/layout/orgChart1"/>
    <dgm:cxn modelId="{3A1268FC-DC25-4759-8559-FCDCA3CF0877}" type="presParOf" srcId="{50E39D1B-B29A-403F-BDDE-3717EBAC094F}" destId="{3C07691B-4E92-4B22-8248-7EA8850076CF}" srcOrd="1" destOrd="0" presId="urn:microsoft.com/office/officeart/2005/8/layout/orgChart1"/>
    <dgm:cxn modelId="{15A53A2B-E8CA-4F8A-9827-8FD491497480}" type="presParOf" srcId="{50E39D1B-B29A-403F-BDDE-3717EBAC094F}" destId="{33FA7CB4-C8A1-4E61-9642-F8768B8CB389}" srcOrd="2" destOrd="0" presId="urn:microsoft.com/office/officeart/2005/8/layout/orgChart1"/>
    <dgm:cxn modelId="{4A76EC5F-E1CB-4232-869B-4E68271563EF}" type="presParOf" srcId="{B69A3BFD-C2BB-40C0-98A0-025D2FEFE500}" destId="{731BC594-312B-455D-8973-C08E5DEC3A03}" srcOrd="6" destOrd="0" presId="urn:microsoft.com/office/officeart/2005/8/layout/orgChart1"/>
    <dgm:cxn modelId="{BB5F6425-AD29-44FD-8C60-6090B7DFA9B3}" type="presParOf" srcId="{B69A3BFD-C2BB-40C0-98A0-025D2FEFE500}" destId="{9D145436-CFE5-4B59-AA09-4A7C4A912BA5}" srcOrd="7" destOrd="0" presId="urn:microsoft.com/office/officeart/2005/8/layout/orgChart1"/>
    <dgm:cxn modelId="{878D1EAA-AB20-4130-91E9-D1C118CE5985}" type="presParOf" srcId="{9D145436-CFE5-4B59-AA09-4A7C4A912BA5}" destId="{5EB01BE6-D69B-4233-B940-A64FB15F46BA}" srcOrd="0" destOrd="0" presId="urn:microsoft.com/office/officeart/2005/8/layout/orgChart1"/>
    <dgm:cxn modelId="{7C8D648B-ABAB-4E62-AF4F-859F4BDB6934}" type="presParOf" srcId="{5EB01BE6-D69B-4233-B940-A64FB15F46BA}" destId="{2981B26B-E590-40B6-9AAC-A2075268EF83}" srcOrd="0" destOrd="0" presId="urn:microsoft.com/office/officeart/2005/8/layout/orgChart1"/>
    <dgm:cxn modelId="{A63F998C-0B88-4982-B47F-7297C2DFDBF2}" type="presParOf" srcId="{5EB01BE6-D69B-4233-B940-A64FB15F46BA}" destId="{9BD9525E-B7A1-4718-814E-61E2B2FF38FB}" srcOrd="1" destOrd="0" presId="urn:microsoft.com/office/officeart/2005/8/layout/orgChart1"/>
    <dgm:cxn modelId="{A1244C81-70E9-4471-8B1A-FDC11BAE2C65}" type="presParOf" srcId="{9D145436-CFE5-4B59-AA09-4A7C4A912BA5}" destId="{7C197432-5095-4354-8594-0D2DF6B924D2}" srcOrd="1" destOrd="0" presId="urn:microsoft.com/office/officeart/2005/8/layout/orgChart1"/>
    <dgm:cxn modelId="{34401C9B-0854-4C90-8255-2697CA24E4AB}" type="presParOf" srcId="{9D145436-CFE5-4B59-AA09-4A7C4A912BA5}" destId="{82B23882-45B9-4CBA-A39E-1CCCF0236B42}" srcOrd="2" destOrd="0" presId="urn:microsoft.com/office/officeart/2005/8/layout/orgChart1"/>
    <dgm:cxn modelId="{9C5B4F23-9698-461A-89E9-64DB9B2481F1}" type="presParOf" srcId="{78EC3119-41D4-4D27-A99B-18ACE2E0EC23}" destId="{65EAEB88-0374-469D-8A0F-882B5C08700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1BC594-312B-455D-8973-C08E5DEC3A03}">
      <dsp:nvSpPr>
        <dsp:cNvPr id="0" name=""/>
        <dsp:cNvSpPr/>
      </dsp:nvSpPr>
      <dsp:spPr>
        <a:xfrm>
          <a:off x="4186818" y="2088233"/>
          <a:ext cx="3236216" cy="1179295"/>
        </a:xfrm>
        <a:custGeom>
          <a:avLst/>
          <a:gdLst/>
          <a:ahLst/>
          <a:cxnLst/>
          <a:rect l="0" t="0" r="0" b="0"/>
          <a:pathLst>
            <a:path>
              <a:moveTo>
                <a:pt x="0" y="0"/>
              </a:moveTo>
              <a:lnTo>
                <a:pt x="0" y="993559"/>
              </a:lnTo>
              <a:lnTo>
                <a:pt x="3236216" y="993559"/>
              </a:lnTo>
              <a:lnTo>
                <a:pt x="3236216" y="1179295"/>
              </a:lnTo>
            </a:path>
          </a:pathLst>
        </a:custGeom>
        <a:noFill/>
        <a:ln w="282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F98693-2FC6-44CB-B4E9-DC2A3B40FE2F}">
      <dsp:nvSpPr>
        <dsp:cNvPr id="0" name=""/>
        <dsp:cNvSpPr/>
      </dsp:nvSpPr>
      <dsp:spPr>
        <a:xfrm>
          <a:off x="4186818" y="2088233"/>
          <a:ext cx="980390" cy="1179295"/>
        </a:xfrm>
        <a:custGeom>
          <a:avLst/>
          <a:gdLst/>
          <a:ahLst/>
          <a:cxnLst/>
          <a:rect l="0" t="0" r="0" b="0"/>
          <a:pathLst>
            <a:path>
              <a:moveTo>
                <a:pt x="0" y="0"/>
              </a:moveTo>
              <a:lnTo>
                <a:pt x="0" y="993559"/>
              </a:lnTo>
              <a:lnTo>
                <a:pt x="980390" y="993559"/>
              </a:lnTo>
              <a:lnTo>
                <a:pt x="980390" y="1179295"/>
              </a:lnTo>
            </a:path>
          </a:pathLst>
        </a:custGeom>
        <a:noFill/>
        <a:ln w="282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90DB8C-A9A5-4BDE-BAA1-D99ADBBA8C25}">
      <dsp:nvSpPr>
        <dsp:cNvPr id="0" name=""/>
        <dsp:cNvSpPr/>
      </dsp:nvSpPr>
      <dsp:spPr>
        <a:xfrm>
          <a:off x="3039726" y="2088233"/>
          <a:ext cx="1147092" cy="1265467"/>
        </a:xfrm>
        <a:custGeom>
          <a:avLst/>
          <a:gdLst/>
          <a:ahLst/>
          <a:cxnLst/>
          <a:rect l="0" t="0" r="0" b="0"/>
          <a:pathLst>
            <a:path>
              <a:moveTo>
                <a:pt x="1147092" y="0"/>
              </a:moveTo>
              <a:lnTo>
                <a:pt x="1147092" y="1079732"/>
              </a:lnTo>
              <a:lnTo>
                <a:pt x="0" y="1079732"/>
              </a:lnTo>
              <a:lnTo>
                <a:pt x="0" y="1265467"/>
              </a:lnTo>
            </a:path>
          </a:pathLst>
        </a:custGeom>
        <a:noFill/>
        <a:ln w="282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7A4A1D-3560-4E2E-B873-9DA81998647F}">
      <dsp:nvSpPr>
        <dsp:cNvPr id="0" name=""/>
        <dsp:cNvSpPr/>
      </dsp:nvSpPr>
      <dsp:spPr>
        <a:xfrm>
          <a:off x="886453" y="2088233"/>
          <a:ext cx="3300365" cy="1179295"/>
        </a:xfrm>
        <a:custGeom>
          <a:avLst/>
          <a:gdLst/>
          <a:ahLst/>
          <a:cxnLst/>
          <a:rect l="0" t="0" r="0" b="0"/>
          <a:pathLst>
            <a:path>
              <a:moveTo>
                <a:pt x="3300365" y="0"/>
              </a:moveTo>
              <a:lnTo>
                <a:pt x="3300365" y="993559"/>
              </a:lnTo>
              <a:lnTo>
                <a:pt x="0" y="993559"/>
              </a:lnTo>
              <a:lnTo>
                <a:pt x="0" y="1179295"/>
              </a:lnTo>
            </a:path>
          </a:pathLst>
        </a:custGeom>
        <a:noFill/>
        <a:ln w="282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0E5B2C-8ECE-478B-9F84-3C9A44B8A772}">
      <dsp:nvSpPr>
        <dsp:cNvPr id="0" name=""/>
        <dsp:cNvSpPr/>
      </dsp:nvSpPr>
      <dsp:spPr>
        <a:xfrm>
          <a:off x="72012" y="224768"/>
          <a:ext cx="8229612" cy="1863464"/>
        </a:xfrm>
        <a:prstGeom prst="rect">
          <a:avLst/>
        </a:prstGeom>
        <a:solidFill>
          <a:schemeClr val="accent5">
            <a:lumMod val="75000"/>
          </a:schemeClr>
        </a:solidFill>
        <a:ln w="10000" cap="flat" cmpd="sng" algn="ctr">
          <a:solidFill>
            <a:srgbClr val="FF0000"/>
          </a:solidFill>
          <a:prstDash val="solid"/>
        </a:ln>
        <a:effectLst>
          <a:outerShdw blurRad="63500" dist="25400" dir="3600000" algn="r" rotWithShape="0">
            <a:srgbClr val="000000">
              <a:alpha val="3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275" tIns="41275" rIns="41275" bIns="41275" numCol="1" spcCol="1270" anchor="ctr" anchorCtr="0">
          <a:noAutofit/>
        </a:bodyPr>
        <a:lstStyle/>
        <a:p>
          <a:pPr lvl="0" algn="ctr" defTabSz="2889250" rtl="1">
            <a:lnSpc>
              <a:spcPct val="90000"/>
            </a:lnSpc>
            <a:spcBef>
              <a:spcPct val="0"/>
            </a:spcBef>
            <a:spcAft>
              <a:spcPct val="35000"/>
            </a:spcAft>
          </a:pPr>
          <a:r>
            <a:rPr lang="ar-SA" sz="6500" kern="1200" dirty="0" smtClean="0"/>
            <a:t> </a:t>
          </a:r>
          <a:endParaRPr lang="ar-SA" sz="6500" kern="1200" dirty="0"/>
        </a:p>
      </dsp:txBody>
      <dsp:txXfrm>
        <a:off x="72012" y="224768"/>
        <a:ext cx="8229612" cy="1863464"/>
      </dsp:txXfrm>
    </dsp:sp>
    <dsp:sp modelId="{1EC3EBB2-0796-43EA-8061-69816916729F}">
      <dsp:nvSpPr>
        <dsp:cNvPr id="0" name=""/>
        <dsp:cNvSpPr/>
      </dsp:nvSpPr>
      <dsp:spPr>
        <a:xfrm>
          <a:off x="1999" y="3267528"/>
          <a:ext cx="1768907" cy="884453"/>
        </a:xfrm>
        <a:prstGeom prst="rect">
          <a:avLst/>
        </a:prstGeom>
        <a:solidFill>
          <a:schemeClr val="accent5">
            <a:lumMod val="60000"/>
            <a:lumOff val="40000"/>
          </a:schemeClr>
        </a:solidFill>
        <a:ln w="10000" cap="flat" cmpd="sng" algn="ctr">
          <a:solidFill>
            <a:schemeClr val="accent2"/>
          </a:solidFill>
          <a:prstDash val="solid"/>
        </a:ln>
        <a:effectLst>
          <a:outerShdw blurRad="63500" dist="25400" dir="3600000" algn="r" rotWithShape="0">
            <a:srgbClr val="000000">
              <a:alpha val="3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kern="1200" dirty="0" smtClean="0">
              <a:solidFill>
                <a:srgbClr val="FF0000"/>
              </a:solidFill>
            </a:rPr>
            <a:t>4- الوصلات</a:t>
          </a:r>
          <a:endParaRPr lang="ar-SA" sz="2800" kern="1200" dirty="0">
            <a:solidFill>
              <a:srgbClr val="FF0000"/>
            </a:solidFill>
          </a:endParaRPr>
        </a:p>
      </dsp:txBody>
      <dsp:txXfrm>
        <a:off x="1999" y="3267528"/>
        <a:ext cx="1768907" cy="884453"/>
      </dsp:txXfrm>
    </dsp:sp>
    <dsp:sp modelId="{172B25CF-A9B7-4922-911C-84DB28421290}">
      <dsp:nvSpPr>
        <dsp:cNvPr id="0" name=""/>
        <dsp:cNvSpPr/>
      </dsp:nvSpPr>
      <dsp:spPr>
        <a:xfrm>
          <a:off x="2155272" y="3353700"/>
          <a:ext cx="1768907" cy="884453"/>
        </a:xfrm>
        <a:prstGeom prst="rect">
          <a:avLst/>
        </a:prstGeom>
        <a:solidFill>
          <a:schemeClr val="accent5">
            <a:lumMod val="60000"/>
            <a:lumOff val="40000"/>
          </a:schemeClr>
        </a:solidFill>
        <a:ln w="10000" cap="flat" cmpd="sng" algn="ctr">
          <a:solidFill>
            <a:schemeClr val="accent2"/>
          </a:solidFill>
          <a:prstDash val="solid"/>
        </a:ln>
        <a:effectLst>
          <a:outerShdw blurRad="63500" dist="25400" dir="3600000" algn="r" rotWithShape="0">
            <a:srgbClr val="000000">
              <a:alpha val="3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9685" tIns="19685" rIns="19685" bIns="19685" numCol="1" spcCol="1270" anchor="ctr" anchorCtr="0">
          <a:noAutofit/>
        </a:bodyPr>
        <a:lstStyle/>
        <a:p>
          <a:pPr lvl="0" algn="r" defTabSz="1377950" rtl="1">
            <a:lnSpc>
              <a:spcPct val="90000"/>
            </a:lnSpc>
            <a:spcBef>
              <a:spcPct val="0"/>
            </a:spcBef>
            <a:spcAft>
              <a:spcPct val="35000"/>
            </a:spcAft>
          </a:pPr>
          <a:r>
            <a:rPr lang="ar-SA" sz="3100" kern="1200" dirty="0" smtClean="0"/>
            <a:t> </a:t>
          </a:r>
          <a:r>
            <a:rPr lang="ar-SA" sz="2800" kern="1200" dirty="0" smtClean="0">
              <a:solidFill>
                <a:srgbClr val="FF0000"/>
              </a:solidFill>
            </a:rPr>
            <a:t>3- الكلمات</a:t>
          </a:r>
          <a:endParaRPr lang="ar-SA" sz="2800" kern="1200" dirty="0">
            <a:solidFill>
              <a:srgbClr val="FF0000"/>
            </a:solidFill>
          </a:endParaRPr>
        </a:p>
      </dsp:txBody>
      <dsp:txXfrm>
        <a:off x="2155272" y="3353700"/>
        <a:ext cx="1768907" cy="884453"/>
      </dsp:txXfrm>
    </dsp:sp>
    <dsp:sp modelId="{2F4A0CF5-23A1-433B-8BDF-43FD504E1710}">
      <dsp:nvSpPr>
        <dsp:cNvPr id="0" name=""/>
        <dsp:cNvSpPr/>
      </dsp:nvSpPr>
      <dsp:spPr>
        <a:xfrm>
          <a:off x="4282755" y="3267528"/>
          <a:ext cx="1768907" cy="884453"/>
        </a:xfrm>
        <a:prstGeom prst="rect">
          <a:avLst/>
        </a:prstGeom>
        <a:solidFill>
          <a:schemeClr val="accent5">
            <a:lumMod val="60000"/>
            <a:lumOff val="40000"/>
          </a:schemeClr>
        </a:solidFill>
        <a:ln w="10000" cap="flat" cmpd="sng" algn="ctr">
          <a:solidFill>
            <a:schemeClr val="accent2"/>
          </a:solidFill>
          <a:prstDash val="solid"/>
        </a:ln>
        <a:effectLst>
          <a:outerShdw blurRad="63500" dist="25400" dir="3600000" algn="r" rotWithShape="0">
            <a:srgbClr val="000000">
              <a:alpha val="3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9050" tIns="19050" rIns="19050" bIns="19050" numCol="1" spcCol="1270" anchor="ctr" anchorCtr="0">
          <a:noAutofit/>
        </a:bodyPr>
        <a:lstStyle/>
        <a:p>
          <a:pPr lvl="0" algn="r" defTabSz="1333500" rtl="1">
            <a:lnSpc>
              <a:spcPct val="90000"/>
            </a:lnSpc>
            <a:spcBef>
              <a:spcPct val="0"/>
            </a:spcBef>
            <a:spcAft>
              <a:spcPct val="35000"/>
            </a:spcAft>
          </a:pPr>
          <a:r>
            <a:rPr lang="ar-SA" sz="3000" kern="1200" dirty="0" smtClean="0"/>
            <a:t> </a:t>
          </a:r>
          <a:r>
            <a:rPr lang="ar-SA" sz="2800" kern="1200" dirty="0" smtClean="0">
              <a:solidFill>
                <a:srgbClr val="FF0000"/>
              </a:solidFill>
            </a:rPr>
            <a:t>2</a:t>
          </a:r>
          <a:r>
            <a:rPr lang="ar-SA" sz="2400" kern="1200" dirty="0" smtClean="0">
              <a:solidFill>
                <a:srgbClr val="FF0000"/>
              </a:solidFill>
            </a:rPr>
            <a:t>- الصور أو الرسوم</a:t>
          </a:r>
          <a:endParaRPr lang="ar-SA" sz="2400" kern="1200" dirty="0">
            <a:solidFill>
              <a:srgbClr val="FF0000"/>
            </a:solidFill>
          </a:endParaRPr>
        </a:p>
      </dsp:txBody>
      <dsp:txXfrm>
        <a:off x="4282755" y="3267528"/>
        <a:ext cx="1768907" cy="884453"/>
      </dsp:txXfrm>
    </dsp:sp>
    <dsp:sp modelId="{2981B26B-E590-40B6-9AAC-A2075268EF83}">
      <dsp:nvSpPr>
        <dsp:cNvPr id="0" name=""/>
        <dsp:cNvSpPr/>
      </dsp:nvSpPr>
      <dsp:spPr>
        <a:xfrm>
          <a:off x="6423133" y="3267528"/>
          <a:ext cx="1999802" cy="884453"/>
        </a:xfrm>
        <a:prstGeom prst="rect">
          <a:avLst/>
        </a:prstGeom>
        <a:solidFill>
          <a:schemeClr val="accent5">
            <a:lumMod val="60000"/>
            <a:lumOff val="40000"/>
          </a:schemeClr>
        </a:solidFill>
        <a:ln w="10000" cap="flat" cmpd="sng" algn="ctr">
          <a:solidFill>
            <a:schemeClr val="accent2"/>
          </a:solidFill>
          <a:prstDash val="solid"/>
        </a:ln>
        <a:effectLst>
          <a:outerShdw blurRad="63500" dist="25400" dir="3600000" algn="r" rotWithShape="0">
            <a:srgbClr val="000000">
              <a:alpha val="3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kern="1200" dirty="0" smtClean="0">
              <a:solidFill>
                <a:srgbClr val="FF0000"/>
              </a:solidFill>
            </a:rPr>
            <a:t>1-</a:t>
          </a:r>
          <a:r>
            <a:rPr lang="ar-SA" sz="2800" kern="1200" dirty="0" smtClean="0"/>
            <a:t> </a:t>
          </a:r>
          <a:r>
            <a:rPr lang="ar-SA" sz="2800" kern="1200" dirty="0" smtClean="0">
              <a:solidFill>
                <a:srgbClr val="FF0000"/>
              </a:solidFill>
            </a:rPr>
            <a:t>الألوان</a:t>
          </a:r>
          <a:endParaRPr lang="ar-SA" sz="2800" kern="1200" dirty="0">
            <a:solidFill>
              <a:srgbClr val="FF0000"/>
            </a:solidFill>
          </a:endParaRPr>
        </a:p>
      </dsp:txBody>
      <dsp:txXfrm>
        <a:off x="6423133" y="3267528"/>
        <a:ext cx="1999802" cy="88445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B46AF1F-BC21-4D73-A6B1-A1E4F2BBA3F1}" type="datetimeFigureOut">
              <a:rPr lang="ar-SA" smtClean="0"/>
              <a:pPr/>
              <a:t>07/03/33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378E65F-87C9-427A-8928-544C123B79B2}" type="slidenum">
              <a:rPr lang="ar-SA" smtClean="0"/>
              <a:pPr/>
              <a:t>‹#›</a:t>
            </a:fld>
            <a:endParaRPr lang="ar-SA"/>
          </a:p>
        </p:txBody>
      </p:sp>
    </p:spTree>
    <p:extLst>
      <p:ext uri="{BB962C8B-B14F-4D97-AF65-F5344CB8AC3E}">
        <p14:creationId xmlns:p14="http://schemas.microsoft.com/office/powerpoint/2010/main" val="29490900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378E65F-87C9-427A-8928-544C123B79B2}" type="slidenum">
              <a:rPr lang="ar-SA" smtClean="0"/>
              <a:pPr/>
              <a:t>4</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3378E65F-87C9-427A-8928-544C123B79B2}" type="slidenum">
              <a:rPr lang="ar-SA" smtClean="0"/>
              <a:pPr/>
              <a:t>5</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0" name="Rectangle 9"/>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 y="2667000"/>
            <a:ext cx="9144000" cy="2739571"/>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5479143"/>
            <a:ext cx="9144000" cy="235857"/>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8599" y="2819400"/>
            <a:ext cx="8686800" cy="1470025"/>
          </a:xfrm>
        </p:spPr>
        <p:txBody>
          <a:bodyPr anchor="b">
            <a:noAutofit/>
          </a:bodyPr>
          <a:lstStyle>
            <a:lvl1pPr>
              <a:defRPr sz="7200" b="0" cap="none" spc="0">
                <a:ln w="13970" cmpd="sng">
                  <a:solidFill>
                    <a:srgbClr val="FFFFFF"/>
                  </a:solidFill>
                  <a:prstDash val="solid"/>
                </a:ln>
                <a:solidFill>
                  <a:srgbClr val="FFFFFF"/>
                </a:solidFill>
                <a:effectLst>
                  <a:outerShdw blurRad="63500" dir="3600000" algn="tl" rotWithShape="0">
                    <a:srgbClr val="000000">
                      <a:alpha val="7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71499" y="4800600"/>
            <a:ext cx="8001000" cy="5334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5" name="Footer Placeholder 4"/>
          <p:cNvSpPr>
            <a:spLocks noGrp="1"/>
          </p:cNvSpPr>
          <p:nvPr>
            <p:ph type="ftr" sz="quarter" idx="11"/>
          </p:nvPr>
        </p:nvSpPr>
        <p:spPr>
          <a:xfrm>
            <a:off x="5791200" y="6356350"/>
            <a:ext cx="2895600" cy="365125"/>
          </a:xfrm>
        </p:spPr>
        <p:txBody>
          <a:bodyPr/>
          <a:lstStyle>
            <a:lvl1pPr algn="r">
              <a:defRPr/>
            </a:lvl1pPr>
          </a:lstStyle>
          <a:p>
            <a:pPr>
              <a:defRPr/>
            </a:pPr>
            <a:endParaRPr lang="en-US">
              <a:solidFill>
                <a:prstClr val="black"/>
              </a:solidFill>
            </a:endParaRPr>
          </a:p>
        </p:txBody>
      </p:sp>
      <p:sp>
        <p:nvSpPr>
          <p:cNvPr id="11" name="TextBox 10"/>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chemeClr val="accent1"/>
                </a:solidFill>
                <a:sym typeface="Wingdings"/>
              </a:rPr>
              <a:t></a:t>
            </a:r>
            <a:endParaRPr lang="en-US" sz="3200" spc="150" dirty="0">
              <a:solidFill>
                <a:schemeClr val="accent1"/>
              </a:solidFill>
            </a:endParaRPr>
          </a:p>
        </p:txBody>
      </p:sp>
      <p:sp>
        <p:nvSpPr>
          <p:cNvPr id="6" name="Slide Number Placeholder 5"/>
          <p:cNvSpPr>
            <a:spLocks noGrp="1"/>
          </p:cNvSpPr>
          <p:nvPr>
            <p:ph type="sldNum" sz="quarter" idx="12"/>
          </p:nvPr>
        </p:nvSpPr>
        <p:spPr>
          <a:xfrm>
            <a:off x="3962399" y="4392168"/>
            <a:ext cx="1219200" cy="365125"/>
          </a:xfrm>
        </p:spPr>
        <p:txBody>
          <a:bodyPr/>
          <a:lstStyle>
            <a:lvl1pPr algn="ctr">
              <a:defRPr sz="2400">
                <a:latin typeface="+mj-lt"/>
              </a:defRPr>
            </a:lvl1pPr>
          </a:lstStyle>
          <a:p>
            <a:pPr>
              <a:defRPr/>
            </a:pPr>
            <a:fld id="{E4D36236-1E7D-47CB-8F0B-37A52A9C3B52}" type="slidenum">
              <a:rPr lang="en-US" smtClean="0">
                <a:solidFill>
                  <a:prstClr val="black"/>
                </a:solidFill>
              </a:rPr>
              <a:pPr>
                <a:defRPr/>
              </a:pPr>
              <a:t>‹#›</a:t>
            </a:fld>
            <a:endParaRPr lang="en-US">
              <a:solidFill>
                <a:prstClr val="black"/>
              </a:solidFill>
            </a:endParaRPr>
          </a:p>
        </p:txBody>
      </p:sp>
      <p:sp>
        <p:nvSpPr>
          <p:cNvPr id="15" name="TextBox 14"/>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chemeClr val="accent1"/>
                </a:solidFill>
                <a:sym typeface="Wingdings"/>
              </a:rPr>
              <a:t></a:t>
            </a:r>
            <a:endParaRPr lang="en-US" sz="3200" spc="150" dirty="0">
              <a:solidFill>
                <a:schemeClr val="accent1"/>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E4D36236-1E7D-47CB-8F0B-37A52A9C3B52}"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67000"/>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819400"/>
            <a:ext cx="8686800" cy="1463040"/>
          </a:xfrm>
        </p:spPr>
        <p:txBody>
          <a:bodyPr anchor="b" anchorCtr="0">
            <a:noAutofit/>
          </a:bodyPr>
          <a:lstStyle>
            <a:lvl1pPr algn="ctr">
              <a:defRPr sz="72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571499" y="48006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5" name="Footer Placeholder 4"/>
          <p:cNvSpPr>
            <a:spLocks noGrp="1"/>
          </p:cNvSpPr>
          <p:nvPr>
            <p:ph type="ftr" sz="quarter" idx="11"/>
          </p:nvPr>
        </p:nvSpPr>
        <p:spPr>
          <a:xfrm>
            <a:off x="5791200" y="6356350"/>
            <a:ext cx="2895600" cy="365125"/>
          </a:xfrm>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a:xfrm>
            <a:off x="3959352" y="4389120"/>
            <a:ext cx="1216152" cy="365125"/>
          </a:xfrm>
        </p:spPr>
        <p:txBody>
          <a:bodyPr/>
          <a:lstStyle>
            <a:lvl1pPr algn="ctr">
              <a:defRPr sz="2400">
                <a:solidFill>
                  <a:srgbClr val="FFFFFF"/>
                </a:solidFill>
              </a:defRPr>
            </a:lvl1pPr>
          </a:lstStyle>
          <a:p>
            <a:pPr>
              <a:defRPr/>
            </a:pPr>
            <a:fld id="{E4D36236-1E7D-47CB-8F0B-37A52A9C3B52}" type="slidenum">
              <a:rPr lang="en-US" smtClean="0">
                <a:solidFill>
                  <a:prstClr val="black"/>
                </a:solidFill>
              </a:rPr>
              <a:pPr>
                <a:defRPr/>
              </a:pPr>
              <a:t>‹#›</a:t>
            </a:fld>
            <a:endParaRPr lang="en-US">
              <a:solidFill>
                <a:prstClr val="black"/>
              </a:solidFill>
            </a:endParaRPr>
          </a:p>
        </p:txBody>
      </p:sp>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rgbClr val="FFFFFF"/>
                </a:solidFill>
                <a:sym typeface="Wingdings"/>
              </a:rPr>
              <a:t></a:t>
            </a:r>
            <a:endParaRPr lang="en-US" sz="3200" spc="150" dirty="0">
              <a:solidFill>
                <a:srgbClr val="FFFFFF"/>
              </a:solidFill>
            </a:endParaRPr>
          </a:p>
        </p:txBody>
      </p:sp>
      <p:sp>
        <p:nvSpPr>
          <p:cNvPr id="12" name="TextBox 11"/>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rgbClr val="FFFFFF"/>
                </a:solidFill>
                <a:sym typeface="Wingdings"/>
              </a:rPr>
              <a:t></a:t>
            </a:r>
            <a:endParaRPr lang="en-US" sz="3200" spc="150" dirty="0">
              <a:solidFill>
                <a:srgbClr val="FFFFFF"/>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6" name="Footer Placeholder 5"/>
          <p:cNvSpPr>
            <a:spLocks noGrp="1"/>
          </p:cNvSpPr>
          <p:nvPr>
            <p:ph type="ftr" sz="quarter" idx="11"/>
          </p:nvPr>
        </p:nvSpPr>
        <p:spPr/>
        <p:txBody>
          <a:bodyPr/>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p>
            <a:pPr>
              <a:defRPr/>
            </a:pPr>
            <a:fld id="{E4D36236-1E7D-47CB-8F0B-37A52A9C3B52}"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8" name="Footer Placeholder 7"/>
          <p:cNvSpPr>
            <a:spLocks noGrp="1"/>
          </p:cNvSpPr>
          <p:nvPr>
            <p:ph type="ftr" sz="quarter" idx="11"/>
          </p:nvPr>
        </p:nvSpPr>
        <p:spPr/>
        <p:txBody>
          <a:bodyPr/>
          <a:lstStyle/>
          <a:p>
            <a:pPr>
              <a:defRPr/>
            </a:pPr>
            <a:endParaRPr lang="en-US">
              <a:solidFill>
                <a:prstClr val="black"/>
              </a:solidFill>
            </a:endParaRPr>
          </a:p>
        </p:txBody>
      </p:sp>
      <p:sp>
        <p:nvSpPr>
          <p:cNvPr id="9" name="Slide Number Placeholder 8"/>
          <p:cNvSpPr>
            <a:spLocks noGrp="1"/>
          </p:cNvSpPr>
          <p:nvPr>
            <p:ph type="sldNum" sz="quarter" idx="12"/>
          </p:nvPr>
        </p:nvSpPr>
        <p:spPr/>
        <p:txBody>
          <a:bodyPr/>
          <a:lstStyle/>
          <a:p>
            <a:pPr>
              <a:defRPr/>
            </a:pPr>
            <a:fld id="{E4D36236-1E7D-47CB-8F0B-37A52A9C3B52}"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4" name="Footer Placeholder 3"/>
          <p:cNvSpPr>
            <a:spLocks noGrp="1"/>
          </p:cNvSpPr>
          <p:nvPr>
            <p:ph type="ftr" sz="quarter" idx="11"/>
          </p:nvPr>
        </p:nvSpPr>
        <p:spPr/>
        <p:txBody>
          <a:bodyPr/>
          <a:lstStyle/>
          <a:p>
            <a:pPr>
              <a:defRPr/>
            </a:pPr>
            <a:endParaRPr lang="en-US">
              <a:solidFill>
                <a:prstClr val="black"/>
              </a:solidFill>
            </a:endParaRPr>
          </a:p>
        </p:txBody>
      </p:sp>
      <p:sp>
        <p:nvSpPr>
          <p:cNvPr id="5" name="Slide Number Placeholder 4"/>
          <p:cNvSpPr>
            <a:spLocks noGrp="1"/>
          </p:cNvSpPr>
          <p:nvPr>
            <p:ph type="sldNum" sz="quarter" idx="12"/>
          </p:nvPr>
        </p:nvSpPr>
        <p:spPr/>
        <p:txBody>
          <a:bodyPr/>
          <a:lstStyle/>
          <a:p>
            <a:pPr>
              <a:defRPr/>
            </a:pPr>
            <a:fld id="{E4D36236-1E7D-47CB-8F0B-37A52A9C3B52}"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3" name="Footer Placeholder 2"/>
          <p:cNvSpPr>
            <a:spLocks noGrp="1"/>
          </p:cNvSpPr>
          <p:nvPr>
            <p:ph type="ftr" sz="quarter" idx="11"/>
          </p:nvPr>
        </p:nvSpPr>
        <p:spPr/>
        <p:txBody>
          <a:bodyPr/>
          <a:lstStyle/>
          <a:p>
            <a:pPr>
              <a:defRPr/>
            </a:pPr>
            <a:endParaRPr lang="en-US">
              <a:solidFill>
                <a:prstClr val="black"/>
              </a:solidFill>
            </a:endParaRPr>
          </a:p>
        </p:txBody>
      </p:sp>
      <p:sp>
        <p:nvSpPr>
          <p:cNvPr id="4" name="Slide Number Placeholder 3"/>
          <p:cNvSpPr>
            <a:spLocks noGrp="1"/>
          </p:cNvSpPr>
          <p:nvPr>
            <p:ph type="sldNum" sz="quarter" idx="12"/>
          </p:nvPr>
        </p:nvSpPr>
        <p:spPr/>
        <p:txBody>
          <a:bodyPr/>
          <a:lstStyle/>
          <a:p>
            <a:pPr>
              <a:defRPr/>
            </a:pPr>
            <a:fld id="{E4D36236-1E7D-47CB-8F0B-37A52A9C3B52}"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5638800" cy="946150"/>
          </a:xfrm>
        </p:spPr>
        <p:txBody>
          <a:bodyPr anchor="ctr">
            <a:noAutofit/>
          </a:bodyPr>
          <a:lstStyle>
            <a:lvl1pPr algn="l">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438912" y="1719072"/>
            <a:ext cx="8247888" cy="45354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6" name="Footer Placeholder 5"/>
          <p:cNvSpPr>
            <a:spLocks noGrp="1"/>
          </p:cNvSpPr>
          <p:nvPr>
            <p:ph type="ftr" sz="quarter" idx="11"/>
          </p:nvPr>
        </p:nvSpPr>
        <p:spPr/>
        <p:txBody>
          <a:bodyPr/>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p>
            <a:pPr>
              <a:defRPr/>
            </a:pPr>
            <a:fld id="{E4D36236-1E7D-47CB-8F0B-37A52A9C3B52}" type="slidenum">
              <a:rPr lang="en-US" smtClean="0">
                <a:solidFill>
                  <a:prstClr val="black"/>
                </a:solidFill>
              </a:rPr>
              <a:pPr>
                <a:defRPr/>
              </a:pPr>
              <a:t>‹#›</a:t>
            </a:fld>
            <a:endParaRPr lang="en-US">
              <a:solidFill>
                <a:prstClr val="black"/>
              </a:solidFill>
            </a:endParaRPr>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6248400" y="274320"/>
            <a:ext cx="2743200" cy="94488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36880" y="1717040"/>
            <a:ext cx="8249920" cy="4531360"/>
          </a:xfrm>
          <a:solidFill>
            <a:schemeClr val="bg2">
              <a:lumMod val="60000"/>
              <a:lumOff val="40000"/>
            </a:schemeClr>
          </a:solidFill>
          <a:effectLst>
            <a:outerShdw blurRad="76200" dist="38100" dir="3600000" algn="ctr"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6" name="Footer Placeholder 5"/>
          <p:cNvSpPr>
            <a:spLocks noGrp="1"/>
          </p:cNvSpPr>
          <p:nvPr>
            <p:ph type="ftr" sz="quarter" idx="11"/>
          </p:nvPr>
        </p:nvSpPr>
        <p:spPr/>
        <p:txBody>
          <a:bodyPr/>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p>
            <a:pPr>
              <a:defRPr/>
            </a:pPr>
            <a:fld id="{E4D36236-1E7D-47CB-8F0B-37A52A9C3B52}" type="slidenum">
              <a:rPr lang="en-US" smtClean="0">
                <a:solidFill>
                  <a:prstClr val="black"/>
                </a:solidFill>
              </a:rPr>
              <a:pPr>
                <a:defRPr/>
              </a:pPr>
              <a:t>‹#›</a:t>
            </a:fld>
            <a:endParaRPr lang="en-US">
              <a:solidFill>
                <a:prstClr val="black"/>
              </a:solidFill>
            </a:endParaRPr>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228600"/>
            <a:ext cx="5638800" cy="1005840"/>
          </a:xfrm>
        </p:spPr>
        <p:txBody>
          <a:bodyPr anchor="ctr">
            <a:noAutofit/>
          </a:bodyPr>
          <a:lstStyle>
            <a:lvl1pPr algn="l">
              <a:defRPr sz="40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6248400" y="228600"/>
            <a:ext cx="2819400" cy="100584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E4D36236-1E7D-47CB-8F0B-37A52A9C3B52}" type="slidenum">
              <a:rPr lang="en-US" smtClean="0">
                <a:solidFill>
                  <a:prstClr val="black"/>
                </a:solidFill>
              </a:rPr>
              <a:pPr>
                <a:defRPr/>
              </a:pPr>
              <a:t>‹#›</a:t>
            </a:fld>
            <a:endParaRPr lang="en-US">
              <a:solidFill>
                <a:prstClr val="black"/>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7" name="Rectangle 6"/>
          <p:cNvSpPr/>
          <p:nvPr/>
        </p:nvSpPr>
        <p:spPr>
          <a:xfrm rot="5400000">
            <a:off x="4591050" y="2409824"/>
            <a:ext cx="6858000" cy="2038351"/>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5400000">
            <a:off x="4668203" y="2570797"/>
            <a:ext cx="6858000" cy="1716405"/>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315200" y="274638"/>
            <a:ext cx="1447800" cy="5851525"/>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199" y="274638"/>
            <a:ext cx="63531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096000" y="6356350"/>
            <a:ext cx="762000" cy="365125"/>
          </a:xfrm>
        </p:spPr>
        <p:txBody>
          <a:bodyPr/>
          <a:lstStyle/>
          <a:p>
            <a:pPr>
              <a:defRPr/>
            </a:pPr>
            <a:fld id="{E4D36236-1E7D-47CB-8F0B-37A52A9C3B52}" type="slidenum">
              <a:rPr lang="en-US" smtClean="0">
                <a:solidFill>
                  <a:prstClr val="black"/>
                </a:solidFill>
              </a:rPr>
              <a:pPr>
                <a:defRPr/>
              </a:pPr>
              <a:t>‹#›</a:t>
            </a:fld>
            <a:endParaRPr lang="en-US">
              <a:solidFill>
                <a:prstClr val="black"/>
              </a:solidFill>
            </a:endParaRPr>
          </a:p>
        </p:txBody>
      </p:sp>
      <p:sp>
        <p:nvSpPr>
          <p:cNvPr id="9" name="Rectangle 8"/>
          <p:cNvSpPr/>
          <p:nvPr/>
        </p:nvSpPr>
        <p:spPr>
          <a:xfrm rot="5400000">
            <a:off x="3681476" y="3354324"/>
            <a:ext cx="6858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pPr>
              <a:defRPr/>
            </a:pPr>
            <a:fld id="{8714E9F2-D29B-49C4-B375-EBA3D7AA5D7A}" type="datetimeFigureOut">
              <a:rPr lang="en-US" smtClean="0">
                <a:solidFill>
                  <a:prstClr val="black"/>
                </a:solidFill>
              </a:rPr>
              <a:pPr>
                <a:defRPr/>
              </a:pPr>
              <a:t>1/30/2012</a:t>
            </a:fld>
            <a:endParaRPr lang="en-US">
              <a:solidFill>
                <a:prstClr val="black"/>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pPr>
              <a:defRPr/>
            </a:pPr>
            <a:endParaRPr lang="en-US">
              <a:solidFill>
                <a:prstClr val="black"/>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pPr>
              <a:defRPr/>
            </a:pPr>
            <a:fld id="{E4D36236-1E7D-47CB-8F0B-37A52A9C3B52}" type="slidenum">
              <a:rPr lang="en-US" smtClean="0">
                <a:solidFill>
                  <a:prstClr val="black"/>
                </a:solidFill>
              </a:rPr>
              <a:pPr>
                <a:defRPr/>
              </a:pPr>
              <a:t>‹#›</a:t>
            </a:fld>
            <a:endParaRPr lang="en-US">
              <a:solidFill>
                <a:prstClr val="black"/>
              </a:solidFill>
            </a:endParaRPr>
          </a:p>
        </p:txBody>
      </p:sp>
      <p:sp>
        <p:nvSpPr>
          <p:cNvPr id="9" name="Rectangle 8"/>
          <p:cNvSpPr/>
          <p:nvPr/>
        </p:nvSpPr>
        <p:spPr>
          <a:xfrm>
            <a:off x="0" y="1368552"/>
            <a:ext cx="9144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1"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r" defTabSz="914400" rtl="1" eaLnBrk="1" latinLnBrk="0" hangingPunct="1">
        <a:spcBef>
          <a:spcPct val="20000"/>
        </a:spcBef>
        <a:buClr>
          <a:schemeClr val="accent1"/>
        </a:buClr>
        <a:buSzPct val="75000"/>
        <a:buFont typeface="Wingdings" pitchFamily="2" charset="2"/>
        <a:buChar char=""/>
        <a:defRPr sz="2400" kern="1200">
          <a:solidFill>
            <a:schemeClr val="tx2"/>
          </a:solidFill>
          <a:latin typeface="+mn-lt"/>
          <a:ea typeface="+mn-ea"/>
          <a:cs typeface="+mn-cs"/>
        </a:defRPr>
      </a:lvl1pPr>
      <a:lvl2pPr marL="742950" indent="-285750" algn="r" defTabSz="914400" rtl="1" eaLnBrk="1" latinLnBrk="0" hangingPunct="1">
        <a:spcBef>
          <a:spcPct val="20000"/>
        </a:spcBef>
        <a:buClr>
          <a:schemeClr val="accent2"/>
        </a:buClr>
        <a:buSzPct val="85000"/>
        <a:buFont typeface="Courier New" pitchFamily="49" charset="0"/>
        <a:buChar char="o"/>
        <a:defRPr sz="2000" kern="1200">
          <a:solidFill>
            <a:schemeClr val="tx2"/>
          </a:solidFill>
          <a:latin typeface="+mn-lt"/>
          <a:ea typeface="+mn-ea"/>
          <a:cs typeface="+mn-cs"/>
        </a:defRPr>
      </a:lvl2pPr>
      <a:lvl3pPr marL="1143000" indent="-228600" algn="r" defTabSz="914400" rtl="1"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600200" indent="-228600" algn="r" defTabSz="914400" rtl="1"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2057400" indent="-228600" algn="r" defTabSz="914400" rtl="1" eaLnBrk="1" latinLnBrk="0" hangingPunct="1">
        <a:spcBef>
          <a:spcPct val="20000"/>
        </a:spcBef>
        <a:buClr>
          <a:schemeClr val="accent5"/>
        </a:buClr>
        <a:buFont typeface="Arial" pitchFamily="34" charset="0"/>
        <a:buChar char="•"/>
        <a:defRPr sz="1400" kern="1200" baseline="0">
          <a:solidFill>
            <a:schemeClr val="tx2"/>
          </a:solidFill>
          <a:latin typeface="+mn-lt"/>
          <a:ea typeface="+mn-ea"/>
          <a:cs typeface="+mn-cs"/>
        </a:defRPr>
      </a:lvl5pPr>
      <a:lvl6pPr marL="2514600" indent="-228600" algn="r" defTabSz="914400" rtl="1"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r" defTabSz="914400" rtl="1"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r" defTabSz="914400" rtl="1"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v30v-de30283771.jpg"/>
          <p:cNvPicPr>
            <a:picLocks noChangeAspect="1"/>
          </p:cNvPicPr>
          <p:nvPr/>
        </p:nvPicPr>
        <p:blipFill>
          <a:blip r:embed="rId2" cstate="print"/>
          <a:stretch>
            <a:fillRect/>
          </a:stretch>
        </p:blipFill>
        <p:spPr>
          <a:xfrm>
            <a:off x="0" y="0"/>
            <a:ext cx="9144000" cy="6858000"/>
          </a:xfrm>
          <a:prstGeom prst="rect">
            <a:avLst/>
          </a:prstGeom>
        </p:spPr>
      </p:pic>
      <p:sp>
        <p:nvSpPr>
          <p:cNvPr id="5" name="عنوان 4"/>
          <p:cNvSpPr>
            <a:spLocks noGrp="1"/>
          </p:cNvSpPr>
          <p:nvPr>
            <p:ph type="title"/>
          </p:nvPr>
        </p:nvSpPr>
        <p:spPr>
          <a:xfrm>
            <a:off x="1714480" y="1857364"/>
            <a:ext cx="6572296" cy="3000396"/>
          </a:xfrm>
        </p:spPr>
        <p:txBody>
          <a:bodyPr>
            <a:normAutofit/>
          </a:bodyPr>
          <a:lstStyle/>
          <a:p>
            <a:r>
              <a:rPr lang="ar-SA" sz="9600" b="1" dirty="0" smtClean="0">
                <a:solidFill>
                  <a:srgbClr val="FF0000"/>
                </a:solidFill>
                <a:latin typeface="Arabic Typesetting" pitchFamily="66" charset="-78"/>
                <a:cs typeface="Akhbar MT" pitchFamily="2" charset="-78"/>
              </a:rPr>
              <a:t>  أدوات التعلم </a:t>
            </a:r>
            <a:endParaRPr lang="ar-SA" sz="9600" b="1" dirty="0">
              <a:solidFill>
                <a:srgbClr val="FF0000"/>
              </a:solidFill>
              <a:latin typeface="Arabic Typesetting" pitchFamily="66" charset="-78"/>
              <a:cs typeface="Akhbar MT" pitchFamily="2" charset="-78"/>
            </a:endParaRPr>
          </a:p>
        </p:txBody>
      </p:sp>
    </p:spTree>
  </p:cSld>
  <p:clrMapOvr>
    <a:masterClrMapping/>
  </p:clrMapOvr>
  <p:transition>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v30v-de30283771.jpg"/>
          <p:cNvPicPr>
            <a:picLocks noChangeAspect="1"/>
          </p:cNvPicPr>
          <p:nvPr/>
        </p:nvPicPr>
        <p:blipFill>
          <a:blip r:embed="rId2" cstate="print"/>
          <a:stretch>
            <a:fillRect/>
          </a:stretch>
        </p:blipFill>
        <p:spPr>
          <a:xfrm>
            <a:off x="0" y="32374"/>
            <a:ext cx="9144000" cy="6858000"/>
          </a:xfrm>
          <a:prstGeom prst="rect">
            <a:avLst/>
          </a:prstGeom>
        </p:spPr>
      </p:pic>
      <p:sp>
        <p:nvSpPr>
          <p:cNvPr id="5" name="عنوان 4"/>
          <p:cNvSpPr>
            <a:spLocks noGrp="1"/>
          </p:cNvSpPr>
          <p:nvPr>
            <p:ph type="title"/>
          </p:nvPr>
        </p:nvSpPr>
        <p:spPr>
          <a:xfrm>
            <a:off x="1714480" y="1857364"/>
            <a:ext cx="6572296" cy="3000396"/>
          </a:xfrm>
        </p:spPr>
        <p:txBody>
          <a:bodyPr>
            <a:normAutofit/>
          </a:bodyPr>
          <a:lstStyle/>
          <a:p>
            <a:r>
              <a:rPr lang="ar-SA" sz="9600" b="1" dirty="0" smtClean="0">
                <a:solidFill>
                  <a:srgbClr val="FF0000"/>
                </a:solidFill>
                <a:latin typeface="Arabic Typesetting" pitchFamily="66" charset="-78"/>
                <a:cs typeface="Akhbar MT" pitchFamily="2" charset="-78"/>
              </a:rPr>
              <a:t> </a:t>
            </a:r>
            <a:r>
              <a:rPr lang="ar-SA" sz="9600" b="1" dirty="0" smtClean="0">
                <a:solidFill>
                  <a:srgbClr val="FF0000"/>
                </a:solidFill>
                <a:latin typeface="Arabic Typesetting" pitchFamily="66" charset="-78"/>
                <a:cs typeface="Akhbar MT" pitchFamily="2" charset="-78"/>
              </a:rPr>
              <a:t>الخريطة الذهنية</a:t>
            </a:r>
            <a:endParaRPr lang="ar-SA" sz="9600" b="1" dirty="0">
              <a:solidFill>
                <a:srgbClr val="FF0000"/>
              </a:solidFill>
              <a:latin typeface="Arabic Typesetting" pitchFamily="66" charset="-78"/>
              <a:cs typeface="Akhbar MT" pitchFamily="2" charset="-78"/>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764704"/>
            <a:ext cx="2667000"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484784"/>
            <a:ext cx="9144000" cy="5373216"/>
          </a:xfrm>
        </p:spPr>
        <p:txBody>
          <a:bodyPr rtlCol="0">
            <a:normAutofit lnSpcReduction="10000"/>
          </a:bodyPr>
          <a:lstStyle/>
          <a:p>
            <a:pPr fontAlgn="auto">
              <a:lnSpc>
                <a:spcPct val="150000"/>
              </a:lnSpc>
              <a:spcAft>
                <a:spcPts val="0"/>
              </a:spcAft>
              <a:buFont typeface="Arial" pitchFamily="34" charset="0"/>
              <a:buChar char="•"/>
              <a:defRPr/>
            </a:pPr>
            <a:r>
              <a:rPr lang="ar-SA" sz="4000" u="sng" dirty="0" smtClean="0">
                <a:solidFill>
                  <a:srgbClr val="FF0000"/>
                </a:solidFill>
                <a:cs typeface="PT Bold Heading" pitchFamily="2" charset="-78"/>
              </a:rPr>
              <a:t>أهداف المحاضرة</a:t>
            </a:r>
            <a:r>
              <a:rPr lang="ar-EG" sz="4000" u="sng" dirty="0" smtClean="0">
                <a:solidFill>
                  <a:srgbClr val="FF0000"/>
                </a:solidFill>
                <a:cs typeface="PT Bold Heading" pitchFamily="2" charset="-78"/>
              </a:rPr>
              <a:t>:</a:t>
            </a:r>
            <a:endParaRPr lang="ar-SA" sz="4000" u="sng" dirty="0" smtClean="0">
              <a:solidFill>
                <a:srgbClr val="FF0000"/>
              </a:solidFill>
              <a:cs typeface="PT Bold Heading" pitchFamily="2" charset="-78"/>
            </a:endParaRPr>
          </a:p>
          <a:p>
            <a:pPr fontAlgn="auto">
              <a:lnSpc>
                <a:spcPct val="150000"/>
              </a:lnSpc>
              <a:spcAft>
                <a:spcPts val="0"/>
              </a:spcAft>
              <a:buFont typeface="Arial" pitchFamily="34" charset="0"/>
              <a:buChar char="•"/>
              <a:defRPr/>
            </a:pPr>
            <a:r>
              <a:rPr lang="ar-SA" sz="4000" u="sng" dirty="0" smtClean="0">
                <a:solidFill>
                  <a:srgbClr val="FF0000"/>
                </a:solidFill>
                <a:cs typeface="PT Bold Heading" pitchFamily="2" charset="-78"/>
              </a:rPr>
              <a:t>- </a:t>
            </a:r>
            <a:r>
              <a:rPr lang="ar-SA" sz="4000" dirty="0" smtClean="0">
                <a:solidFill>
                  <a:schemeClr val="tx1"/>
                </a:solidFill>
                <a:cs typeface="PT Bold Heading" pitchFamily="2" charset="-78"/>
              </a:rPr>
              <a:t>ال</a:t>
            </a:r>
            <a:r>
              <a:rPr lang="ar-SA" sz="4000" dirty="0" smtClean="0">
                <a:solidFill>
                  <a:schemeClr val="tx1"/>
                </a:solidFill>
                <a:cs typeface="PT Bold Heading" pitchFamily="2" charset="-78"/>
              </a:rPr>
              <a:t>تعرف على مفهوم </a:t>
            </a:r>
            <a:r>
              <a:rPr lang="ar-SA" sz="4000" dirty="0" smtClean="0">
                <a:solidFill>
                  <a:schemeClr val="tx1"/>
                </a:solidFill>
                <a:cs typeface="PT Bold Heading" pitchFamily="2" charset="-78"/>
              </a:rPr>
              <a:t>الخريطة الذهنية ، عناصرها ، أهميتها</a:t>
            </a:r>
          </a:p>
          <a:p>
            <a:pPr fontAlgn="auto">
              <a:lnSpc>
                <a:spcPct val="150000"/>
              </a:lnSpc>
              <a:spcAft>
                <a:spcPts val="0"/>
              </a:spcAft>
              <a:buFont typeface="Arial" pitchFamily="34" charset="0"/>
              <a:buChar char="•"/>
              <a:defRPr/>
            </a:pPr>
            <a:r>
              <a:rPr lang="ar-SA" sz="4000" dirty="0" smtClean="0">
                <a:solidFill>
                  <a:schemeClr val="tx1"/>
                </a:solidFill>
                <a:cs typeface="PT Bold Heading" pitchFamily="2" charset="-78"/>
              </a:rPr>
              <a:t>- </a:t>
            </a:r>
            <a:r>
              <a:rPr lang="ar-SA" sz="4000" dirty="0" smtClean="0">
                <a:solidFill>
                  <a:schemeClr val="tx1"/>
                </a:solidFill>
                <a:cs typeface="PT Bold Heading" pitchFamily="2" charset="-78"/>
              </a:rPr>
              <a:t>أن تعرف الطالبة كيف </a:t>
            </a:r>
            <a:r>
              <a:rPr lang="ar-SA" sz="4000" dirty="0" smtClean="0">
                <a:solidFill>
                  <a:schemeClr val="tx1"/>
                </a:solidFill>
                <a:cs typeface="PT Bold Heading" pitchFamily="2" charset="-78"/>
              </a:rPr>
              <a:t>تصمم خريطة ذهنية لموضوع من موضوعات دراستها .</a:t>
            </a:r>
          </a:p>
          <a:p>
            <a:pPr fontAlgn="auto">
              <a:lnSpc>
                <a:spcPct val="150000"/>
              </a:lnSpc>
              <a:spcAft>
                <a:spcPts val="0"/>
              </a:spcAft>
              <a:buFont typeface="Arial" pitchFamily="34" charset="0"/>
              <a:buChar char="•"/>
              <a:defRPr/>
            </a:pPr>
            <a:r>
              <a:rPr lang="ar-SA" sz="4000" dirty="0" smtClean="0">
                <a:solidFill>
                  <a:schemeClr val="tx1"/>
                </a:solidFill>
                <a:cs typeface="PT Bold Heading" pitchFamily="2" charset="-78"/>
              </a:rPr>
              <a:t>- أن تتعرف وظائف نصفي المخ الأيسر والأيمن .</a:t>
            </a:r>
            <a:endParaRPr lang="ar-EG" dirty="0" smtClean="0">
              <a:solidFill>
                <a:schemeClr val="tx1"/>
              </a:solidFill>
              <a:cs typeface="PT Bold Heading" pitchFamily="2" charset="-78"/>
            </a:endParaRPr>
          </a:p>
          <a:p>
            <a:pPr algn="justLow" fontAlgn="auto">
              <a:lnSpc>
                <a:spcPct val="150000"/>
              </a:lnSpc>
              <a:spcAft>
                <a:spcPts val="0"/>
              </a:spcAft>
              <a:buFont typeface="Arial" pitchFamily="34" charset="0"/>
              <a:buChar char="•"/>
              <a:defRPr/>
            </a:pPr>
            <a:r>
              <a:rPr lang="ar-SA" dirty="0" smtClean="0">
                <a:solidFill>
                  <a:schemeClr val="accent3">
                    <a:lumMod val="50000"/>
                  </a:schemeClr>
                </a:solidFill>
                <a:cs typeface="PT Bold Heading" pitchFamily="2" charset="-78"/>
              </a:rPr>
              <a:t> </a:t>
            </a:r>
            <a:endParaRPr lang="fr-CA" dirty="0" smtClean="0">
              <a:solidFill>
                <a:schemeClr val="accent6">
                  <a:lumMod val="50000"/>
                </a:schemeClr>
              </a:solidFill>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ou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out)">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out)">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3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out)">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out)">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v30v-de30283771.jpg"/>
          <p:cNvPicPr>
            <a:picLocks noChangeAspect="1"/>
          </p:cNvPicPr>
          <p:nvPr/>
        </p:nvPicPr>
        <p:blipFill>
          <a:blip r:embed="rId3" cstate="print"/>
          <a:stretch>
            <a:fillRect/>
          </a:stretch>
        </p:blipFill>
        <p:spPr>
          <a:xfrm>
            <a:off x="0" y="0"/>
            <a:ext cx="9144000" cy="6858000"/>
          </a:xfrm>
          <a:prstGeom prst="rect">
            <a:avLst/>
          </a:prstGeom>
        </p:spPr>
      </p:pic>
      <p:sp>
        <p:nvSpPr>
          <p:cNvPr id="4" name="عنوان 3"/>
          <p:cNvSpPr>
            <a:spLocks noGrp="1"/>
          </p:cNvSpPr>
          <p:nvPr>
            <p:ph type="ctrTitle"/>
          </p:nvPr>
        </p:nvSpPr>
        <p:spPr>
          <a:xfrm>
            <a:off x="1619672" y="1"/>
            <a:ext cx="7524328" cy="1428735"/>
          </a:xfrm>
        </p:spPr>
        <p:txBody>
          <a:bodyPr>
            <a:normAutofit/>
          </a:bodyPr>
          <a:lstStyle/>
          <a:p>
            <a:pPr algn="r"/>
            <a:r>
              <a:rPr lang="ar-SA" sz="7200" dirty="0" smtClean="0">
                <a:solidFill>
                  <a:srgbClr val="FF0000"/>
                </a:solidFill>
                <a:latin typeface="Cooper Black" pitchFamily="18" charset="0"/>
                <a:ea typeface="Arial Unicode MS" pitchFamily="34" charset="-128"/>
                <a:cs typeface="Akhbar MT" pitchFamily="2" charset="-78"/>
              </a:rPr>
              <a:t>*</a:t>
            </a:r>
            <a:r>
              <a:rPr lang="ar-SA" sz="7200" dirty="0" smtClean="0"/>
              <a:t> </a:t>
            </a:r>
            <a:r>
              <a:rPr lang="ar-SA" sz="5300" b="1" dirty="0" smtClean="0">
                <a:solidFill>
                  <a:schemeClr val="tx1"/>
                </a:solidFill>
              </a:rPr>
              <a:t>مفهوم الخريطة الذهنية </a:t>
            </a:r>
            <a:r>
              <a:rPr lang="ar-SA" sz="7200" dirty="0" smtClean="0">
                <a:solidFill>
                  <a:srgbClr val="FF0000"/>
                </a:solidFill>
                <a:latin typeface="Cooper Black" pitchFamily="18" charset="0"/>
                <a:ea typeface="Arial Unicode MS" pitchFamily="34" charset="-128"/>
                <a:cs typeface="Akhbar MT" pitchFamily="2" charset="-78"/>
              </a:rPr>
              <a:t>:</a:t>
            </a:r>
            <a:endParaRPr lang="ar-SA" sz="7200" dirty="0">
              <a:solidFill>
                <a:srgbClr val="FF0000"/>
              </a:solidFill>
            </a:endParaRPr>
          </a:p>
        </p:txBody>
      </p:sp>
      <p:sp>
        <p:nvSpPr>
          <p:cNvPr id="5" name="عنوان فرعي 4"/>
          <p:cNvSpPr>
            <a:spLocks noGrp="1"/>
          </p:cNvSpPr>
          <p:nvPr>
            <p:ph type="subTitle" idx="1"/>
          </p:nvPr>
        </p:nvSpPr>
        <p:spPr>
          <a:xfrm>
            <a:off x="539552" y="2276872"/>
            <a:ext cx="8064896" cy="3528392"/>
          </a:xfrm>
        </p:spPr>
        <p:txBody>
          <a:bodyPr>
            <a:normAutofit fontScale="62500" lnSpcReduction="20000"/>
          </a:bodyPr>
          <a:lstStyle/>
          <a:p>
            <a:pPr algn="just"/>
            <a:r>
              <a:rPr lang="ar-SA" sz="4800" dirty="0" smtClean="0">
                <a:solidFill>
                  <a:schemeClr val="tx1"/>
                </a:solidFill>
              </a:rPr>
              <a:t> </a:t>
            </a:r>
            <a:r>
              <a:rPr lang="ar-SA" sz="5100" dirty="0" smtClean="0">
                <a:solidFill>
                  <a:schemeClr val="tx1"/>
                </a:solidFill>
              </a:rPr>
              <a:t>. </a:t>
            </a:r>
          </a:p>
          <a:p>
            <a:pPr algn="just"/>
            <a:r>
              <a:rPr lang="ar-SA" sz="5100" dirty="0" smtClean="0">
                <a:solidFill>
                  <a:srgbClr val="FF0000"/>
                </a:solidFill>
                <a:cs typeface="Akhbar MT" pitchFamily="2" charset="-78"/>
              </a:rPr>
              <a:t>* </a:t>
            </a:r>
            <a:endParaRPr lang="ar-SA" sz="5100" dirty="0" smtClean="0">
              <a:solidFill>
                <a:schemeClr val="tx1"/>
              </a:solidFill>
            </a:endParaRPr>
          </a:p>
          <a:p>
            <a:pPr algn="just"/>
            <a:endParaRPr lang="ar-SA" sz="7200" dirty="0" smtClean="0">
              <a:solidFill>
                <a:srgbClr val="FF0000"/>
              </a:solidFill>
              <a:cs typeface="Akhbar MT" pitchFamily="2" charset="-78"/>
            </a:endParaRPr>
          </a:p>
          <a:p>
            <a:pPr algn="just"/>
            <a:r>
              <a:rPr lang="ar-SA" sz="4800" dirty="0" smtClean="0"/>
              <a:t>- </a:t>
            </a:r>
            <a:r>
              <a:rPr lang="ar-SA" sz="4800" dirty="0" smtClean="0">
                <a:solidFill>
                  <a:schemeClr val="bg2"/>
                </a:solidFill>
              </a:rPr>
              <a:t>الخريطة الذهنية هي أداة تساعد على التفكير والتعلّم، وقد ظهر هذا المصطلح "الخريطة الذهنية" أو </a:t>
            </a:r>
            <a:r>
              <a:rPr lang="en-US" sz="4800" dirty="0" smtClean="0">
                <a:solidFill>
                  <a:schemeClr val="bg2"/>
                </a:solidFill>
              </a:rPr>
              <a:t>Mind Mapping</a:t>
            </a:r>
            <a:r>
              <a:rPr lang="ar-SA" sz="4800" dirty="0" smtClean="0">
                <a:solidFill>
                  <a:schemeClr val="bg2"/>
                </a:solidFill>
              </a:rPr>
              <a:t> لأول مرة عن طريق "توني بوزان"; في نهاية الستينيات</a:t>
            </a:r>
            <a:r>
              <a:rPr lang="ar-SA" sz="4800" dirty="0" smtClean="0"/>
              <a:t>..</a:t>
            </a:r>
            <a:r>
              <a:rPr lang="ar-SA" sz="4800" dirty="0" smtClean="0">
                <a:solidFill>
                  <a:schemeClr val="tx1"/>
                </a:solidFill>
              </a:rPr>
              <a:t>. </a:t>
            </a:r>
          </a:p>
          <a:p>
            <a:pPr algn="just"/>
            <a:r>
              <a:rPr lang="ar-SA" sz="4800" dirty="0" smtClean="0">
                <a:solidFill>
                  <a:srgbClr val="FF0000"/>
                </a:solidFill>
                <a:cs typeface="Akhbar MT" pitchFamily="2" charset="-78"/>
              </a:rPr>
              <a:t>* </a:t>
            </a:r>
            <a:endParaRPr lang="ar-SA" sz="4800" dirty="0" smtClean="0">
              <a:solidFill>
                <a:schemeClr val="tx1"/>
              </a:solidFill>
            </a:endParaRPr>
          </a:p>
          <a:p>
            <a:pPr algn="just"/>
            <a:endParaRPr lang="ar-SA" sz="4800" dirty="0">
              <a:solidFill>
                <a:srgbClr val="FF0000"/>
              </a:solidFill>
            </a:endParaRPr>
          </a:p>
          <a:p>
            <a:pPr algn="just"/>
            <a:endParaRPr lang="ar-SA" dirty="0" smtClean="0">
              <a:solidFill>
                <a:schemeClr val="tx1"/>
              </a:solidFill>
            </a:endParaRPr>
          </a:p>
          <a:p>
            <a:pPr algn="just"/>
            <a:endParaRPr lang="ar-SA" dirty="0">
              <a:solidFill>
                <a:schemeClr val="tx1"/>
              </a:solidFill>
            </a:endParaRPr>
          </a:p>
          <a:p>
            <a:pPr algn="just"/>
            <a:endParaRPr lang="ar-SA" dirty="0" smtClean="0">
              <a:solidFill>
                <a:schemeClr val="tx1"/>
              </a:solidFill>
            </a:endParaRPr>
          </a:p>
          <a:p>
            <a:endParaRPr lang="ar-SA" dirty="0"/>
          </a:p>
        </p:txBody>
      </p:sp>
      <p:sp>
        <p:nvSpPr>
          <p:cNvPr id="7" name="مستطيل 6"/>
          <p:cNvSpPr/>
          <p:nvPr/>
        </p:nvSpPr>
        <p:spPr>
          <a:xfrm>
            <a:off x="395536" y="1268760"/>
            <a:ext cx="8748464" cy="2431435"/>
          </a:xfrm>
          <a:prstGeom prst="rect">
            <a:avLst/>
          </a:prstGeom>
        </p:spPr>
        <p:txBody>
          <a:bodyPr wrap="square">
            <a:spAutoFit/>
          </a:bodyPr>
          <a:lstStyle/>
          <a:p>
            <a:r>
              <a:rPr lang="ar-SA" sz="3200" dirty="0" smtClean="0">
                <a:solidFill>
                  <a:schemeClr val="bg2"/>
                </a:solidFill>
              </a:rPr>
              <a:t>طريقة رائعة تعتمد على رسم كل ما تريده في ورقه واحدة بشكل منظم تحاول فيها قدر الاستطاعة استبدال الكلمات برسمة تدل عليها بحيث تستطيع وضع كل ما تريد في ورقة واحدة بطريقة مركزه ومختصرة وسهلة التذكر بالنسبة لك) </a:t>
            </a:r>
          </a:p>
          <a:p>
            <a:endParaRPr lang="ar-SA"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v30v-de30283771.jpg"/>
          <p:cNvPicPr>
            <a:picLocks noChangeAspect="1"/>
          </p:cNvPicPr>
          <p:nvPr/>
        </p:nvPicPr>
        <p:blipFill>
          <a:blip r:embed="rId3" cstate="print"/>
          <a:stretch>
            <a:fillRect/>
          </a:stretch>
        </p:blipFill>
        <p:spPr>
          <a:xfrm>
            <a:off x="0" y="0"/>
            <a:ext cx="9144000" cy="6858000"/>
          </a:xfrm>
          <a:prstGeom prst="rect">
            <a:avLst/>
          </a:prstGeom>
        </p:spPr>
      </p:pic>
      <p:sp>
        <p:nvSpPr>
          <p:cNvPr id="4" name="عنوان 3"/>
          <p:cNvSpPr>
            <a:spLocks noGrp="1"/>
          </p:cNvSpPr>
          <p:nvPr>
            <p:ph type="ctrTitle"/>
          </p:nvPr>
        </p:nvSpPr>
        <p:spPr>
          <a:xfrm>
            <a:off x="1619672" y="1"/>
            <a:ext cx="7524328" cy="1428735"/>
          </a:xfrm>
        </p:spPr>
        <p:txBody>
          <a:bodyPr>
            <a:normAutofit/>
          </a:bodyPr>
          <a:lstStyle/>
          <a:p>
            <a:pPr algn="r"/>
            <a:r>
              <a:rPr lang="ar-SA" sz="7200" dirty="0" smtClean="0">
                <a:solidFill>
                  <a:srgbClr val="FF0000"/>
                </a:solidFill>
                <a:latin typeface="Cooper Black" pitchFamily="18" charset="0"/>
                <a:ea typeface="Arial Unicode MS" pitchFamily="34" charset="-128"/>
                <a:cs typeface="Akhbar MT" pitchFamily="2" charset="-78"/>
              </a:rPr>
              <a:t>*</a:t>
            </a:r>
            <a:r>
              <a:rPr lang="ar-SA" sz="7200" dirty="0" smtClean="0"/>
              <a:t> </a:t>
            </a:r>
            <a:r>
              <a:rPr lang="ar-SA" b="1" dirty="0" smtClean="0">
                <a:solidFill>
                  <a:srgbClr val="FF0000"/>
                </a:solidFill>
              </a:rPr>
              <a:t> </a:t>
            </a:r>
            <a:endParaRPr lang="ar-SA" sz="7200" dirty="0">
              <a:solidFill>
                <a:srgbClr val="FF0000"/>
              </a:solidFill>
            </a:endParaRPr>
          </a:p>
        </p:txBody>
      </p:sp>
      <p:sp>
        <p:nvSpPr>
          <p:cNvPr id="5" name="عنوان فرعي 4"/>
          <p:cNvSpPr>
            <a:spLocks noGrp="1"/>
          </p:cNvSpPr>
          <p:nvPr>
            <p:ph type="subTitle" idx="1"/>
          </p:nvPr>
        </p:nvSpPr>
        <p:spPr>
          <a:xfrm>
            <a:off x="539552" y="1052736"/>
            <a:ext cx="8064896" cy="4752528"/>
          </a:xfrm>
        </p:spPr>
        <p:txBody>
          <a:bodyPr>
            <a:normAutofit fontScale="40000" lnSpcReduction="20000"/>
          </a:bodyPr>
          <a:lstStyle/>
          <a:p>
            <a:pPr algn="just"/>
            <a:r>
              <a:rPr lang="ar-SA" sz="9600" dirty="0" smtClean="0">
                <a:solidFill>
                  <a:schemeClr val="tx1"/>
                </a:solidFill>
              </a:rPr>
              <a:t>و </a:t>
            </a:r>
            <a:r>
              <a:rPr lang="ar-SA" sz="9600" dirty="0" smtClean="0">
                <a:solidFill>
                  <a:schemeClr val="bg2"/>
                </a:solidFill>
              </a:rPr>
              <a:t>هي أداة عالية القيمة لتنظيم( الحياة والعمل ، </a:t>
            </a:r>
          </a:p>
          <a:p>
            <a:pPr algn="just"/>
            <a:r>
              <a:rPr lang="ar-SA" sz="9600" dirty="0" smtClean="0">
                <a:solidFill>
                  <a:schemeClr val="bg2"/>
                </a:solidFill>
              </a:rPr>
              <a:t>والتعلم ) . </a:t>
            </a:r>
          </a:p>
          <a:p>
            <a:pPr algn="just"/>
            <a:r>
              <a:rPr lang="ar-SA" sz="9600" dirty="0" smtClean="0">
                <a:solidFill>
                  <a:schemeClr val="bg2"/>
                </a:solidFill>
              </a:rPr>
              <a:t>فكما تستخدم في تلخيص كتاب قرأته أو محاضرة يمكن أيضا استخدامها لاهداف أخرى مثل :</a:t>
            </a:r>
          </a:p>
          <a:p>
            <a:pPr algn="just"/>
            <a:r>
              <a:rPr lang="ar-SA" sz="9600" dirty="0" smtClean="0">
                <a:solidFill>
                  <a:schemeClr val="bg2"/>
                </a:solidFill>
              </a:rPr>
              <a:t> التخطيط لعمل تقوم به ، أو لرحلة سفر أولتنظيم أوقاتك ..أو لأي </a:t>
            </a:r>
          </a:p>
          <a:p>
            <a:pPr algn="just"/>
            <a:endParaRPr lang="ar-SA" sz="9600" dirty="0" smtClean="0">
              <a:solidFill>
                <a:schemeClr val="bg2"/>
              </a:solidFill>
            </a:endParaRPr>
          </a:p>
          <a:p>
            <a:pPr algn="just"/>
            <a:r>
              <a:rPr lang="ar-SA" sz="9600" dirty="0" smtClean="0">
                <a:solidFill>
                  <a:schemeClr val="bg2"/>
                </a:solidFill>
              </a:rPr>
              <a:t>هدف آخر تحتاج فيه إلى تنظيم نفسك وعملك </a:t>
            </a:r>
          </a:p>
          <a:p>
            <a:pPr algn="just"/>
            <a:endParaRPr lang="ar-SA" sz="9600" dirty="0" smtClean="0">
              <a:solidFill>
                <a:schemeClr val="bg2"/>
              </a:solidFill>
              <a:cs typeface="Akhbar MT" pitchFamily="2" charset="-78"/>
            </a:endParaRPr>
          </a:p>
          <a:p>
            <a:pPr algn="just"/>
            <a:endParaRPr lang="ar-SA" sz="4800" dirty="0">
              <a:solidFill>
                <a:srgbClr val="FF0000"/>
              </a:solidFill>
            </a:endParaRPr>
          </a:p>
          <a:p>
            <a:pPr algn="just"/>
            <a:endParaRPr lang="ar-SA" dirty="0" smtClean="0">
              <a:solidFill>
                <a:schemeClr val="tx1"/>
              </a:solidFill>
            </a:endParaRPr>
          </a:p>
          <a:p>
            <a:pPr algn="just"/>
            <a:endParaRPr lang="ar-SA" dirty="0">
              <a:solidFill>
                <a:schemeClr val="tx1"/>
              </a:solidFill>
            </a:endParaRPr>
          </a:p>
          <a:p>
            <a:pPr algn="just"/>
            <a:endParaRPr lang="ar-SA" dirty="0" smtClean="0">
              <a:solidFill>
                <a:schemeClr val="tx1"/>
              </a:solidFill>
            </a:endParaRPr>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عنوان 1"/>
          <p:cNvSpPr>
            <a:spLocks noGrp="1"/>
          </p:cNvSpPr>
          <p:nvPr>
            <p:ph type="title"/>
          </p:nvPr>
        </p:nvSpPr>
        <p:spPr/>
        <p:txBody>
          <a:bodyPr>
            <a:normAutofit fontScale="90000"/>
          </a:bodyPr>
          <a:lstStyle/>
          <a:p>
            <a:r>
              <a:rPr lang="ar-SA" smtClean="0"/>
              <a:t>الخريطة الذهنية : أحدث طريقة للإستيعاب</a:t>
            </a:r>
          </a:p>
        </p:txBody>
      </p:sp>
      <p:sp>
        <p:nvSpPr>
          <p:cNvPr id="6147" name="عنصر نائب للمحتوى 2"/>
          <p:cNvSpPr>
            <a:spLocks noGrp="1"/>
          </p:cNvSpPr>
          <p:nvPr>
            <p:ph idx="1"/>
          </p:nvPr>
        </p:nvSpPr>
        <p:spPr/>
        <p:txBody>
          <a:bodyPr/>
          <a:lstStyle/>
          <a:p>
            <a:r>
              <a:rPr lang="ar-SA" smtClean="0"/>
              <a:t> </a:t>
            </a:r>
          </a:p>
          <a:p>
            <a:endParaRPr lang="ar-SA" smtClean="0"/>
          </a:p>
        </p:txBody>
      </p:sp>
      <p:graphicFrame>
        <p:nvGraphicFramePr>
          <p:cNvPr id="4" name="جدول 3"/>
          <p:cNvGraphicFramePr>
            <a:graphicFrameLocks noGrp="1"/>
          </p:cNvGraphicFramePr>
          <p:nvPr/>
        </p:nvGraphicFramePr>
        <p:xfrm>
          <a:off x="1509054" y="1700213"/>
          <a:ext cx="6591959" cy="2694527"/>
        </p:xfrm>
        <a:graphic>
          <a:graphicData uri="http://schemas.openxmlformats.org/drawingml/2006/table">
            <a:tbl>
              <a:tblPr rtl="1"/>
              <a:tblGrid>
                <a:gridCol w="6350267"/>
                <a:gridCol w="241692"/>
              </a:tblGrid>
              <a:tr h="509306">
                <a:tc rowSpan="2">
                  <a:txBody>
                    <a:bodyPr/>
                    <a:lstStyle/>
                    <a:p>
                      <a:endParaRPr lang="ar-SA" sz="1800" dirty="0"/>
                    </a:p>
                  </a:txBody>
                  <a:tcPr marL="0" marR="0" marT="0" marB="0">
                    <a:lnL>
                      <a:noFill/>
                    </a:lnL>
                    <a:lnT>
                      <a:noFill/>
                    </a:lnT>
                    <a:lnB>
                      <a:noFill/>
                    </a:lnB>
                  </a:tcPr>
                </a:tc>
                <a:tc>
                  <a:txBody>
                    <a:bodyPr/>
                    <a:lstStyle/>
                    <a:p>
                      <a:pPr rtl="1"/>
                      <a:endParaRPr lang="ar-SA" sz="1800"/>
                    </a:p>
                  </a:txBody>
                  <a:tcPr marL="90985" marR="90985" marT="45492" marB="45492"/>
                </a:tc>
              </a:tr>
              <a:tr h="382457">
                <a:tc vMerge="1">
                  <a:txBody>
                    <a:bodyPr/>
                    <a:lstStyle/>
                    <a:p>
                      <a:pPr rtl="1"/>
                      <a:endParaRPr lang="ar-SA"/>
                    </a:p>
                  </a:txBody>
                  <a:tcPr/>
                </a:tc>
                <a:tc>
                  <a:txBody>
                    <a:bodyPr/>
                    <a:lstStyle/>
                    <a:p>
                      <a:endParaRPr lang="ar-SA" sz="1800"/>
                    </a:p>
                  </a:txBody>
                  <a:tcPr marL="0" marR="0" marT="0" marB="0">
                    <a:lnL>
                      <a:noFill/>
                    </a:lnL>
                    <a:lnR>
                      <a:noFill/>
                    </a:lnR>
                    <a:lnB>
                      <a:noFill/>
                    </a:lnB>
                  </a:tcPr>
                </a:tc>
              </a:tr>
              <a:tr h="778865">
                <a:tc>
                  <a:txBody>
                    <a:bodyPr/>
                    <a:lstStyle/>
                    <a:p>
                      <a:pPr algn="ctr" rtl="1"/>
                      <a:r>
                        <a:rPr lang="ar-SA" sz="1800" b="1"/>
                        <a:t>الخريطة الذهنية .. أحدث طريقة للإستيعاب</a:t>
                      </a:r>
                    </a:p>
                  </a:txBody>
                  <a:tcPr marL="0" marR="0" marT="189551" marB="94776">
                    <a:lnL>
                      <a:noFill/>
                    </a:lnL>
                    <a:lnT>
                      <a:noFill/>
                    </a:lnT>
                    <a:lnB>
                      <a:noFill/>
                    </a:lnB>
                  </a:tcPr>
                </a:tc>
                <a:tc>
                  <a:txBody>
                    <a:bodyPr/>
                    <a:lstStyle/>
                    <a:p>
                      <a:pPr rtl="1"/>
                      <a:endParaRPr lang="ar-SA" sz="1800"/>
                    </a:p>
                  </a:txBody>
                  <a:tcPr marL="90985" marR="90985" marT="45492" marB="45492">
                    <a:lnT>
                      <a:noFill/>
                    </a:lnT>
                  </a:tcPr>
                </a:tc>
              </a:tr>
              <a:tr h="514593">
                <a:tc>
                  <a:txBody>
                    <a:bodyPr/>
                    <a:lstStyle/>
                    <a:p>
                      <a:endParaRPr lang="ar-SA" sz="1800"/>
                    </a:p>
                  </a:txBody>
                  <a:tcPr marL="0" marR="0" marT="94776" marB="0">
                    <a:lnL>
                      <a:noFill/>
                    </a:lnL>
                    <a:lnT>
                      <a:noFill/>
                    </a:lnT>
                    <a:lnB>
                      <a:noFill/>
                    </a:lnB>
                  </a:tcPr>
                </a:tc>
                <a:tc>
                  <a:txBody>
                    <a:bodyPr/>
                    <a:lstStyle/>
                    <a:p>
                      <a:pPr rtl="1"/>
                      <a:endParaRPr lang="ar-SA" sz="1800"/>
                    </a:p>
                  </a:txBody>
                  <a:tcPr marL="90985" marR="90985" marT="45492" marB="45492"/>
                </a:tc>
              </a:tr>
              <a:tr h="509306">
                <a:tc>
                  <a:txBody>
                    <a:bodyPr/>
                    <a:lstStyle/>
                    <a:p>
                      <a:pPr algn="ctr" rtl="1"/>
                      <a:endParaRPr lang="ar-SA" sz="1800" dirty="0"/>
                    </a:p>
                  </a:txBody>
                  <a:tcPr marL="0" marR="0" marT="0" marB="0">
                    <a:lnL>
                      <a:noFill/>
                    </a:lnL>
                    <a:lnT>
                      <a:noFill/>
                    </a:lnT>
                    <a:lnB>
                      <a:noFill/>
                    </a:lnB>
                  </a:tcPr>
                </a:tc>
                <a:tc>
                  <a:txBody>
                    <a:bodyPr/>
                    <a:lstStyle/>
                    <a:p>
                      <a:pPr rtl="1"/>
                      <a:endParaRPr lang="ar-SA" sz="1800" dirty="0"/>
                    </a:p>
                  </a:txBody>
                  <a:tcPr marL="90985" marR="90985" marT="45492" marB="45492"/>
                </a:tc>
              </a:tr>
            </a:tbl>
          </a:graphicData>
        </a:graphic>
      </p:graphicFrame>
      <p:pic>
        <p:nvPicPr>
          <p:cNvPr id="6167" name="Picture 1" descr="الخريطة الذهنية .. أحدث طريقة للإستيعاب"/>
          <p:cNvPicPr>
            <a:picLocks noChangeAspect="1" noChangeArrowheads="1"/>
          </p:cNvPicPr>
          <p:nvPr/>
        </p:nvPicPr>
        <p:blipFill>
          <a:blip r:embed="rId2" cstate="print"/>
          <a:srcRect/>
          <a:stretch>
            <a:fillRect/>
          </a:stretch>
        </p:blipFill>
        <p:spPr bwMode="auto">
          <a:xfrm>
            <a:off x="0" y="1484313"/>
            <a:ext cx="9144000" cy="5545137"/>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v30v-de30283771.jpg"/>
          <p:cNvPicPr>
            <a:picLocks noChangeAspect="1"/>
          </p:cNvPicPr>
          <p:nvPr/>
        </p:nvPicPr>
        <p:blipFill>
          <a:blip r:embed="rId2" cstate="print"/>
          <a:stretch>
            <a:fillRect/>
          </a:stretch>
        </p:blipFill>
        <p:spPr>
          <a:xfrm>
            <a:off x="0" y="0"/>
            <a:ext cx="9144000" cy="6858000"/>
          </a:xfrm>
          <a:prstGeom prst="rect">
            <a:avLst/>
          </a:prstGeom>
        </p:spPr>
      </p:pic>
      <p:sp>
        <p:nvSpPr>
          <p:cNvPr id="6" name="عنوان 5"/>
          <p:cNvSpPr>
            <a:spLocks noGrp="1"/>
          </p:cNvSpPr>
          <p:nvPr>
            <p:ph type="ctrTitle"/>
          </p:nvPr>
        </p:nvSpPr>
        <p:spPr>
          <a:xfrm>
            <a:off x="3635896" y="476673"/>
            <a:ext cx="4680520" cy="504055"/>
          </a:xfrm>
        </p:spPr>
        <p:txBody>
          <a:bodyPr>
            <a:normAutofit fontScale="90000"/>
          </a:bodyPr>
          <a:lstStyle/>
          <a:p>
            <a:r>
              <a:rPr lang="ar-SA" sz="5400" dirty="0" smtClean="0">
                <a:solidFill>
                  <a:schemeClr val="accent6">
                    <a:lumMod val="75000"/>
                  </a:schemeClr>
                </a:solidFill>
              </a:rPr>
              <a:t> </a:t>
            </a:r>
            <a:endParaRPr lang="ar-SA" sz="5400" dirty="0">
              <a:solidFill>
                <a:schemeClr val="accent6">
                  <a:lumMod val="75000"/>
                </a:schemeClr>
              </a:solidFill>
            </a:endParaRPr>
          </a:p>
        </p:txBody>
      </p:sp>
      <p:sp>
        <p:nvSpPr>
          <p:cNvPr id="7" name="عنوان فرعي 6"/>
          <p:cNvSpPr>
            <a:spLocks noGrp="1"/>
          </p:cNvSpPr>
          <p:nvPr>
            <p:ph type="subTitle" idx="1"/>
          </p:nvPr>
        </p:nvSpPr>
        <p:spPr>
          <a:xfrm>
            <a:off x="0" y="260648"/>
            <a:ext cx="9144000" cy="6192688"/>
          </a:xfrm>
        </p:spPr>
        <p:txBody>
          <a:bodyPr>
            <a:normAutofit/>
          </a:bodyPr>
          <a:lstStyle/>
          <a:p>
            <a:pPr marL="342900" indent="-342900" algn="just">
              <a:lnSpc>
                <a:spcPct val="90000"/>
              </a:lnSpc>
              <a:buClr>
                <a:schemeClr val="hlink"/>
              </a:buClr>
              <a:buSzPct val="90000"/>
              <a:defRPr/>
            </a:pPr>
            <a:r>
              <a:rPr lang="ar-SA" altLang="ar-SA" sz="2800" dirty="0" smtClean="0">
                <a:solidFill>
                  <a:schemeClr val="bg2"/>
                </a:solidFill>
                <a:latin typeface="Tahoma" pitchFamily="34" charset="0"/>
              </a:rPr>
              <a:t>بتشريح خلايا المخ وجد العلماء أن الخلية </a:t>
            </a:r>
            <a:r>
              <a:rPr lang="ar-SA" altLang="ar-SA" sz="2800" dirty="0" smtClean="0">
                <a:solidFill>
                  <a:schemeClr val="bg2"/>
                </a:solidFill>
                <a:latin typeface="Tahoma" pitchFamily="34" charset="0"/>
                <a:cs typeface="Tahoma" pitchFamily="34" charset="0"/>
              </a:rPr>
              <a:t>العصبية ذات صورة شجرية .</a:t>
            </a:r>
          </a:p>
          <a:p>
            <a:pPr marL="342900" indent="-342900" algn="just">
              <a:lnSpc>
                <a:spcPct val="90000"/>
              </a:lnSpc>
              <a:buClr>
                <a:schemeClr val="hlink"/>
              </a:buClr>
              <a:buSzPct val="90000"/>
              <a:buFont typeface="Wingdings" pitchFamily="2" charset="2"/>
              <a:buChar char="§"/>
              <a:defRPr/>
            </a:pPr>
            <a:r>
              <a:rPr lang="ar-SA" altLang="ar-SA" sz="2800" dirty="0" smtClean="0">
                <a:solidFill>
                  <a:schemeClr val="bg2"/>
                </a:solidFill>
                <a:latin typeface="Tahoma" pitchFamily="34" charset="0"/>
                <a:cs typeface="Tahoma" pitchFamily="34" charset="0"/>
              </a:rPr>
              <a:t>وقد ربط </a:t>
            </a:r>
            <a:r>
              <a:rPr lang="ar-SA" altLang="ar-SA" sz="2800" dirty="0" err="1" smtClean="0">
                <a:solidFill>
                  <a:schemeClr val="bg2"/>
                </a:solidFill>
                <a:latin typeface="Tahoma" pitchFamily="34" charset="0"/>
                <a:cs typeface="Tahoma" pitchFamily="34" charset="0"/>
              </a:rPr>
              <a:t>توني</a:t>
            </a:r>
            <a:r>
              <a:rPr lang="ar-SA" altLang="ar-SA" sz="2800" dirty="0" smtClean="0">
                <a:solidFill>
                  <a:schemeClr val="bg2"/>
                </a:solidFill>
                <a:latin typeface="Tahoma" pitchFamily="34" charset="0"/>
                <a:cs typeface="Tahoma" pitchFamily="34" charset="0"/>
              </a:rPr>
              <a:t> بوزان الحاصل على أفضل ذكاء إبداعي في العالم والمعروف باسم أستاذ الذاكرة ربط بين الصورة الشجرية للخلايا المخية وبين رسوم تنظيم المعرفة .</a:t>
            </a:r>
          </a:p>
          <a:p>
            <a:pPr marL="342900" indent="-342900" algn="just">
              <a:lnSpc>
                <a:spcPct val="90000"/>
              </a:lnSpc>
              <a:buClr>
                <a:schemeClr val="hlink"/>
              </a:buClr>
              <a:buSzPct val="90000"/>
              <a:buFont typeface="Wingdings" pitchFamily="2" charset="2"/>
              <a:buChar char="§"/>
              <a:defRPr/>
            </a:pPr>
            <a:r>
              <a:rPr lang="ar-SA" altLang="ar-SA" sz="2800" dirty="0" smtClean="0">
                <a:solidFill>
                  <a:schemeClr val="bg2"/>
                </a:solidFill>
                <a:latin typeface="Tahoma" pitchFamily="34" charset="0"/>
                <a:cs typeface="Tahoma" pitchFamily="34" charset="0"/>
              </a:rPr>
              <a:t>وصمم ما أسماه الخريطة الذهنية . وهي كما أوضحنا رسم إيضاحي لتلخيص المعلومات وتصنيفها وتيسير حفظها على صورة شجرة تشبه خلايا المخ البشري </a:t>
            </a:r>
          </a:p>
          <a:p>
            <a:r>
              <a:rPr lang="ar-SA" altLang="ar-SA" sz="2800" dirty="0" smtClean="0">
                <a:solidFill>
                  <a:schemeClr val="bg2"/>
                </a:solidFill>
                <a:latin typeface="Tahoma" pitchFamily="34" charset="0"/>
                <a:cs typeface="Tahoma" pitchFamily="34" charset="0"/>
              </a:rPr>
              <a:t> . </a:t>
            </a:r>
            <a:r>
              <a:rPr lang="ar-SA" sz="2800" dirty="0" smtClean="0">
                <a:solidFill>
                  <a:schemeClr val="bg2"/>
                </a:solidFill>
              </a:rPr>
              <a:t>سبحان الله، انظر للجزء الأيمن من الصورة التالية للخلية العصبية من الواضح أن الخلية العصبية لها نقطة مركزية وأذرع متفرعة منها، ومن كل ذراع تتفرع أذرع أصغر وأدق. إن فهمنا للخلية العصبية يجعلنا نفهم دماغنا بشكل أكبر، وربما لهذا السبب تكون الخطط الذهنية أقرب في شكلها إلى الخلايا العصبية. </a:t>
            </a:r>
            <a:endParaRPr lang="en-US" sz="2800" dirty="0" smtClean="0">
              <a:solidFill>
                <a:schemeClr val="bg2"/>
              </a:solidFill>
            </a:endParaRPr>
          </a:p>
          <a:p>
            <a:r>
              <a:rPr lang="ar-SA" dirty="0" smtClean="0"/>
              <a:t> </a:t>
            </a:r>
            <a:endParaRPr lang="en-US" dirty="0" smtClean="0"/>
          </a:p>
          <a:p>
            <a:pPr marL="342900" indent="-342900" algn="just">
              <a:lnSpc>
                <a:spcPct val="90000"/>
              </a:lnSpc>
              <a:buClr>
                <a:schemeClr val="hlink"/>
              </a:buClr>
              <a:buSzPct val="90000"/>
              <a:buFont typeface="Wingdings" pitchFamily="2" charset="2"/>
              <a:buChar char="§"/>
              <a:defRPr/>
            </a:pPr>
            <a:endParaRPr lang="ar-SA" altLang="ar-SA" dirty="0" smtClean="0">
              <a:solidFill>
                <a:srgbClr val="FF00FF"/>
              </a:solidFill>
              <a:latin typeface="Tahoma" pitchFamily="34" charset="0"/>
            </a:endParaRPr>
          </a:p>
          <a:p>
            <a:endParaRPr lang="ar-SA"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74688" y="406400"/>
            <a:ext cx="7794625" cy="1143000"/>
          </a:xfrm>
        </p:spPr>
        <p:txBody>
          <a:bodyPr/>
          <a:lstStyle/>
          <a:p>
            <a:pPr>
              <a:defRPr/>
            </a:pPr>
            <a:r>
              <a:rPr lang="ar-SA" sz="6000" dirty="0" smtClean="0">
                <a:solidFill>
                  <a:srgbClr val="C00000"/>
                </a:solidFill>
                <a:effectLst>
                  <a:outerShdw blurRad="38100" dist="38100" dir="2700000" algn="tl">
                    <a:srgbClr val="000000">
                      <a:alpha val="43137"/>
                    </a:srgbClr>
                  </a:outerShdw>
                </a:effectLst>
                <a:cs typeface="PT Bold Heading" pitchFamily="2" charset="-78"/>
              </a:rPr>
              <a:t>الخلية العصبية </a:t>
            </a:r>
            <a:endParaRPr lang="ar-SA" sz="6000" dirty="0">
              <a:solidFill>
                <a:srgbClr val="C00000"/>
              </a:solidFill>
              <a:effectLst>
                <a:outerShdw blurRad="38100" dist="38100" dir="2700000" algn="tl">
                  <a:srgbClr val="000000">
                    <a:alpha val="43137"/>
                  </a:srgbClr>
                </a:outerShdw>
              </a:effectLst>
              <a:cs typeface="PT Bold Heading" pitchFamily="2" charset="-78"/>
            </a:endParaRPr>
          </a:p>
        </p:txBody>
      </p:sp>
      <p:sp>
        <p:nvSpPr>
          <p:cNvPr id="121859" name="Rectangle 3"/>
          <p:cNvSpPr>
            <a:spLocks noGrp="1" noChangeArrowheads="1"/>
          </p:cNvSpPr>
          <p:nvPr>
            <p:ph idx="1"/>
          </p:nvPr>
        </p:nvSpPr>
        <p:spPr>
          <a:xfrm>
            <a:off x="468313" y="2133600"/>
            <a:ext cx="8334375" cy="3827463"/>
          </a:xfrm>
        </p:spPr>
        <p:txBody>
          <a:bodyPr>
            <a:normAutofit lnSpcReduction="10000"/>
          </a:bodyPr>
          <a:lstStyle/>
          <a:p>
            <a:pPr algn="justLow">
              <a:buFont typeface="Wingdings" pitchFamily="2" charset="2"/>
              <a:buNone/>
              <a:defRPr/>
            </a:pPr>
            <a:r>
              <a:rPr lang="ar-SA" sz="3600" b="1" dirty="0" smtClean="0">
                <a:solidFill>
                  <a:srgbClr val="C00000"/>
                </a:solidFill>
                <a:effectLst>
                  <a:outerShdw blurRad="38100" dist="38100" dir="2700000" algn="tl">
                    <a:srgbClr val="000000">
                      <a:alpha val="43137"/>
                    </a:srgbClr>
                  </a:outerShdw>
                </a:effectLst>
              </a:rPr>
              <a:t>جهد </a:t>
            </a:r>
            <a:r>
              <a:rPr lang="ar-SA" sz="3600" b="1" dirty="0">
                <a:solidFill>
                  <a:srgbClr val="C00000"/>
                </a:solidFill>
                <a:effectLst>
                  <a:outerShdw blurRad="38100" dist="38100" dir="2700000" algn="tl">
                    <a:srgbClr val="000000">
                      <a:alpha val="43137"/>
                    </a:srgbClr>
                  </a:outerShdw>
                </a:effectLst>
              </a:rPr>
              <a:t>أو نشاط عقلي </a:t>
            </a:r>
            <a:r>
              <a:rPr lang="ar-SA" sz="3600" b="1" dirty="0">
                <a:effectLst>
                  <a:outerShdw blurRad="38100" dist="38100" dir="2700000" algn="tl">
                    <a:srgbClr val="000000">
                      <a:alpha val="43137"/>
                    </a:srgbClr>
                  </a:outerShdw>
                </a:effectLst>
              </a:rPr>
              <a:t>يبذله الفرد دون توقف عند النظر إلى الأمور ، ويأخذ هذا الجهد صوراً مختلفة كالمقارنة والاستنباط ، والتحليل والتركيب </a:t>
            </a:r>
            <a:r>
              <a:rPr lang="ar-SA" sz="3600" b="1" dirty="0" smtClean="0">
                <a:effectLst>
                  <a:outerShdw blurRad="38100" dist="38100" dir="2700000" algn="tl">
                    <a:srgbClr val="000000">
                      <a:alpha val="43137"/>
                    </a:srgbClr>
                  </a:outerShdw>
                </a:effectLst>
              </a:rPr>
              <a:t>والتقويم.</a:t>
            </a:r>
          </a:p>
          <a:p>
            <a:pPr algn="justLow">
              <a:buFont typeface="Wingdings" pitchFamily="2" charset="2"/>
              <a:buNone/>
              <a:defRPr/>
            </a:pPr>
            <a:endParaRPr lang="ar-SA" b="1" dirty="0" smtClean="0">
              <a:effectLst>
                <a:outerShdw blurRad="38100" dist="38100" dir="2700000" algn="tl">
                  <a:srgbClr val="000000">
                    <a:alpha val="43137"/>
                  </a:srgbClr>
                </a:outerShdw>
              </a:effectLst>
            </a:endParaRPr>
          </a:p>
          <a:p>
            <a:pPr algn="justLow">
              <a:buFontTx/>
              <a:buNone/>
              <a:defRPr/>
            </a:pPr>
            <a:r>
              <a:rPr lang="ar-SA" sz="3600" b="1" dirty="0" smtClean="0">
                <a:effectLst>
                  <a:outerShdw blurRad="38100" dist="38100" dir="2700000" algn="tl">
                    <a:srgbClr val="000000">
                      <a:alpha val="43137"/>
                    </a:srgbClr>
                  </a:outerShdw>
                </a:effectLst>
              </a:rPr>
              <a:t>عبارة عن سلسلة من النشاطات العقلية التي يقوم </a:t>
            </a:r>
            <a:r>
              <a:rPr lang="ar-SA" sz="3600" b="1" dirty="0" err="1" smtClean="0">
                <a:effectLst>
                  <a:outerShdw blurRad="38100" dist="38100" dir="2700000" algn="tl">
                    <a:srgbClr val="000000">
                      <a:alpha val="43137"/>
                    </a:srgbClr>
                  </a:outerShdw>
                </a:effectLst>
              </a:rPr>
              <a:t>بها</a:t>
            </a:r>
            <a:r>
              <a:rPr lang="ar-SA" sz="3600" b="1" dirty="0" smtClean="0">
                <a:effectLst>
                  <a:outerShdw blurRad="38100" dist="38100" dir="2700000" algn="tl">
                    <a:srgbClr val="000000">
                      <a:alpha val="43137"/>
                    </a:srgbClr>
                  </a:outerShdw>
                </a:effectLst>
              </a:rPr>
              <a:t> الدماغ عندما يتعرض لمثير يتم استقباله عن طريق واحدة أو أكثر من الحواس الخمس.. </a:t>
            </a:r>
          </a:p>
          <a:p>
            <a:pPr algn="justLow">
              <a:buFont typeface="Wingdings" pitchFamily="2" charset="2"/>
              <a:buNone/>
              <a:defRPr/>
            </a:pPr>
            <a:endParaRPr lang="en-US" sz="3600" b="1" dirty="0">
              <a:effectLst>
                <a:outerShdw blurRad="38100" dist="38100" dir="2700000" algn="tl">
                  <a:srgbClr val="000000">
                    <a:alpha val="43137"/>
                  </a:srgbClr>
                </a:outerShdw>
              </a:effectLst>
            </a:endParaRPr>
          </a:p>
        </p:txBody>
      </p:sp>
      <p:pic>
        <p:nvPicPr>
          <p:cNvPr id="8196" name="Picture 4"/>
          <p:cNvPicPr>
            <a:picLocks noChangeAspect="1" noChangeArrowheads="1"/>
          </p:cNvPicPr>
          <p:nvPr/>
        </p:nvPicPr>
        <p:blipFill>
          <a:blip r:embed="rId2" cstate="print"/>
          <a:srcRect/>
          <a:stretch>
            <a:fillRect/>
          </a:stretch>
        </p:blipFill>
        <p:spPr bwMode="auto">
          <a:xfrm>
            <a:off x="0" y="1412776"/>
            <a:ext cx="9175750" cy="5445224"/>
          </a:xfrm>
          <a:prstGeom prst="rect">
            <a:avLst/>
          </a:prstGeom>
          <a:noFill/>
          <a:ln w="9525">
            <a:noFill/>
            <a:miter lim="800000"/>
            <a:headEnd/>
            <a:tailEnd/>
          </a:ln>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21858"/>
                                        </p:tgtEl>
                                        <p:attrNameLst>
                                          <p:attrName>style.visibility</p:attrName>
                                        </p:attrNameLst>
                                      </p:cBhvr>
                                      <p:to>
                                        <p:strVal val="visible"/>
                                      </p:to>
                                    </p:set>
                                    <p:anim calcmode="lin" valueType="num">
                                      <p:cBhvr>
                                        <p:cTn id="7" dur="1000" fill="hold"/>
                                        <p:tgtEl>
                                          <p:spTgt spid="121858"/>
                                        </p:tgtEl>
                                        <p:attrNameLst>
                                          <p:attrName>ppt_w</p:attrName>
                                        </p:attrNameLst>
                                      </p:cBhvr>
                                      <p:tavLst>
                                        <p:tav tm="0">
                                          <p:val>
                                            <p:strVal val="#ppt_w+.3"/>
                                          </p:val>
                                        </p:tav>
                                        <p:tav tm="100000">
                                          <p:val>
                                            <p:strVal val="#ppt_w"/>
                                          </p:val>
                                        </p:tav>
                                      </p:tavLst>
                                    </p:anim>
                                    <p:anim calcmode="lin" valueType="num">
                                      <p:cBhvr>
                                        <p:cTn id="8" dur="1000" fill="hold"/>
                                        <p:tgtEl>
                                          <p:spTgt spid="121858"/>
                                        </p:tgtEl>
                                        <p:attrNameLst>
                                          <p:attrName>ppt_h</p:attrName>
                                        </p:attrNameLst>
                                      </p:cBhvr>
                                      <p:tavLst>
                                        <p:tav tm="0">
                                          <p:val>
                                            <p:strVal val="#ppt_h"/>
                                          </p:val>
                                        </p:tav>
                                        <p:tav tm="100000">
                                          <p:val>
                                            <p:strVal val="#ppt_h"/>
                                          </p:val>
                                        </p:tav>
                                      </p:tavLst>
                                    </p:anim>
                                    <p:animEffect transition="in" filter="fade">
                                      <p:cBhvr>
                                        <p:cTn id="9" dur="1000"/>
                                        <p:tgtEl>
                                          <p:spTgt spid="121858"/>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21859">
                                            <p:txEl>
                                              <p:pRg st="0" end="0"/>
                                            </p:txEl>
                                          </p:spTgt>
                                        </p:tgtEl>
                                        <p:attrNameLst>
                                          <p:attrName>style.visibility</p:attrName>
                                        </p:attrNameLst>
                                      </p:cBhvr>
                                      <p:to>
                                        <p:strVal val="visible"/>
                                      </p:to>
                                    </p:set>
                                    <p:animEffect transition="in" filter="fade">
                                      <p:cBhvr>
                                        <p:cTn id="13" dur="1000"/>
                                        <p:tgtEl>
                                          <p:spTgt spid="121859">
                                            <p:txEl>
                                              <p:pRg st="0" end="0"/>
                                            </p:txEl>
                                          </p:spTgt>
                                        </p:tgtEl>
                                      </p:cBhvr>
                                    </p:animEffect>
                                    <p:anim calcmode="lin" valueType="num">
                                      <p:cBhvr>
                                        <p:cTn id="14" dur="1000" fill="hold"/>
                                        <p:tgtEl>
                                          <p:spTgt spid="12185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21859">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121859">
                                            <p:txEl>
                                              <p:pRg st="2" end="2"/>
                                            </p:txEl>
                                          </p:spTgt>
                                        </p:tgtEl>
                                        <p:attrNameLst>
                                          <p:attrName>style.visibility</p:attrName>
                                        </p:attrNameLst>
                                      </p:cBhvr>
                                      <p:to>
                                        <p:strVal val="visible"/>
                                      </p:to>
                                    </p:set>
                                    <p:animEffect transition="in" filter="fade">
                                      <p:cBhvr>
                                        <p:cTn id="19" dur="1000"/>
                                        <p:tgtEl>
                                          <p:spTgt spid="121859">
                                            <p:txEl>
                                              <p:pRg st="2" end="2"/>
                                            </p:txEl>
                                          </p:spTgt>
                                        </p:tgtEl>
                                      </p:cBhvr>
                                    </p:animEffect>
                                    <p:anim calcmode="lin" valueType="num">
                                      <p:cBhvr>
                                        <p:cTn id="20" dur="1000" fill="hold"/>
                                        <p:tgtEl>
                                          <p:spTgt spid="12185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2185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p:bldP spid="12185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0" y="274638"/>
            <a:ext cx="9144000" cy="1143000"/>
          </a:xfrm>
        </p:spPr>
        <p:txBody>
          <a:bodyPr>
            <a:normAutofit/>
          </a:bodyPr>
          <a:lstStyle/>
          <a:p>
            <a:r>
              <a:rPr lang="ar-SA" sz="3200" dirty="0" smtClean="0">
                <a:solidFill>
                  <a:srgbClr val="FFFF00"/>
                </a:solidFill>
                <a:cs typeface="PT Bold Heading" pitchFamily="2" charset="-78"/>
              </a:rPr>
              <a:t> </a:t>
            </a:r>
            <a:endParaRPr lang="fr-CA" sz="3200" dirty="0" smtClean="0">
              <a:solidFill>
                <a:schemeClr val="accent3">
                  <a:lumMod val="20000"/>
                  <a:lumOff val="80000"/>
                </a:schemeClr>
              </a:solidFill>
              <a:cs typeface="PT Bold Heading" pitchFamily="2" charset="-78"/>
            </a:endParaRPr>
          </a:p>
        </p:txBody>
      </p:sp>
      <p:sp>
        <p:nvSpPr>
          <p:cNvPr id="3" name="Espace réservé du contenu 2"/>
          <p:cNvSpPr>
            <a:spLocks noGrp="1"/>
          </p:cNvSpPr>
          <p:nvPr>
            <p:ph idx="1"/>
          </p:nvPr>
        </p:nvSpPr>
        <p:spPr>
          <a:xfrm>
            <a:off x="0" y="620688"/>
            <a:ext cx="9144000" cy="6237312"/>
          </a:xfrm>
        </p:spPr>
        <p:txBody>
          <a:bodyPr rtlCol="0">
            <a:normAutofit fontScale="25000" lnSpcReduction="20000"/>
          </a:bodyPr>
          <a:lstStyle/>
          <a:p>
            <a:pPr algn="ctr" fontAlgn="auto">
              <a:lnSpc>
                <a:spcPct val="150000"/>
              </a:lnSpc>
              <a:spcAft>
                <a:spcPts val="0"/>
              </a:spcAft>
              <a:buFont typeface="Arial" pitchFamily="34" charset="0"/>
              <a:buChar char="•"/>
              <a:defRPr/>
            </a:pPr>
            <a:r>
              <a:rPr lang="ar-EG" u="sng" dirty="0" smtClean="0">
                <a:solidFill>
                  <a:srgbClr val="206022"/>
                </a:solidFill>
                <a:cs typeface="PT Bold Heading" pitchFamily="2" charset="-78"/>
              </a:rPr>
              <a:t>عناصر الخريطة الذهنية:</a:t>
            </a:r>
          </a:p>
          <a:p>
            <a:pPr>
              <a:lnSpc>
                <a:spcPct val="85000"/>
              </a:lnSpc>
              <a:defRPr/>
            </a:pPr>
            <a:r>
              <a:rPr lang="ar-EG" dirty="0" smtClean="0">
                <a:solidFill>
                  <a:schemeClr val="accent3">
                    <a:lumMod val="50000"/>
                  </a:schemeClr>
                </a:solidFill>
                <a:cs typeface="PT Bold Heading" pitchFamily="2" charset="-78"/>
              </a:rPr>
              <a:t>(1</a:t>
            </a:r>
            <a:r>
              <a:rPr lang="ar-SA" altLang="ar-SA" sz="9600" b="1" u="sng" dirty="0" smtClean="0">
                <a:solidFill>
                  <a:srgbClr val="FF0000"/>
                </a:solidFill>
                <a:latin typeface="Tahoma" pitchFamily="34" charset="0"/>
              </a:rPr>
              <a:t> حقائق عن الخريطة الذهنية</a:t>
            </a:r>
            <a:r>
              <a:rPr lang="ar-SA" altLang="ar-SA" sz="2800" b="1" u="sng" dirty="0" smtClean="0">
                <a:solidFill>
                  <a:srgbClr val="FF0000"/>
                </a:solidFill>
                <a:latin typeface="Tahoma" pitchFamily="34" charset="0"/>
              </a:rPr>
              <a:t> </a:t>
            </a:r>
          </a:p>
          <a:p>
            <a:pPr>
              <a:lnSpc>
                <a:spcPct val="85000"/>
              </a:lnSpc>
              <a:defRPr/>
            </a:pPr>
            <a:endParaRPr kumimoji="1" lang="ar-SA" sz="2400" dirty="0" smtClean="0">
              <a:solidFill>
                <a:srgbClr val="333399"/>
              </a:solidFill>
              <a:effectLst>
                <a:outerShdw blurRad="38100" dist="38100" dir="2700000" algn="tl">
                  <a:srgbClr val="000000"/>
                </a:outerShdw>
              </a:effectLst>
              <a:latin typeface="Tahoma" pitchFamily="34" charset="0"/>
            </a:endParaRPr>
          </a:p>
          <a:p>
            <a:pPr>
              <a:lnSpc>
                <a:spcPct val="170000"/>
              </a:lnSpc>
              <a:defRPr/>
            </a:pPr>
            <a:r>
              <a:rPr kumimoji="1" lang="ar-SA" sz="2400" dirty="0" smtClean="0">
                <a:solidFill>
                  <a:srgbClr val="FFFF66"/>
                </a:solidFill>
                <a:effectLst>
                  <a:outerShdw blurRad="38100" dist="38100" dir="2700000" algn="tl">
                    <a:srgbClr val="000000"/>
                  </a:outerShdw>
                </a:effectLst>
                <a:latin typeface="Tahoma" pitchFamily="34" charset="0"/>
              </a:rPr>
              <a:t>-  </a:t>
            </a:r>
            <a:endParaRPr kumimoji="1" lang="ar-SA" sz="2400" dirty="0" smtClean="0">
              <a:solidFill>
                <a:srgbClr val="FFFF66"/>
              </a:solidFill>
              <a:effectLst>
                <a:outerShdw blurRad="38100" dist="38100" dir="2700000" algn="tl">
                  <a:srgbClr val="000000"/>
                </a:outerShdw>
              </a:effectLst>
              <a:latin typeface="Tahoma" pitchFamily="34" charset="0"/>
            </a:endParaRPr>
          </a:p>
          <a:p>
            <a:pPr>
              <a:lnSpc>
                <a:spcPct val="170000"/>
              </a:lnSpc>
              <a:defRPr/>
            </a:pPr>
            <a:r>
              <a:rPr kumimoji="1" lang="ar-SA" sz="9600" dirty="0" smtClean="0">
                <a:solidFill>
                  <a:schemeClr val="accent6">
                    <a:lumMod val="75000"/>
                  </a:schemeClr>
                </a:solidFill>
                <a:effectLst>
                  <a:outerShdw blurRad="38100" dist="38100" dir="2700000" algn="tl">
                    <a:srgbClr val="000000"/>
                  </a:outerShdw>
                </a:effectLst>
                <a:latin typeface="Tahoma" pitchFamily="34" charset="0"/>
              </a:rPr>
              <a:t>وسيلة </a:t>
            </a:r>
            <a:r>
              <a:rPr kumimoji="1" lang="ar-SA" sz="9600" dirty="0" smtClean="0">
                <a:solidFill>
                  <a:schemeClr val="accent6">
                    <a:lumMod val="75000"/>
                  </a:schemeClr>
                </a:solidFill>
                <a:effectLst>
                  <a:outerShdw blurRad="38100" dist="38100" dir="2700000" algn="tl">
                    <a:srgbClr val="000000"/>
                  </a:outerShdw>
                </a:effectLst>
                <a:latin typeface="Tahoma" pitchFamily="34" charset="0"/>
              </a:rPr>
              <a:t>ناجحة تقوم بربط المعلومات المقروءة في الكتب والمذكرات بواسطة رسومات وكلمات على شكل خريطة :</a:t>
            </a:r>
          </a:p>
          <a:p>
            <a:pPr>
              <a:lnSpc>
                <a:spcPct val="170000"/>
              </a:lnSpc>
              <a:defRPr/>
            </a:pPr>
            <a:r>
              <a:rPr kumimoji="1" lang="ar-SA" sz="9600" dirty="0" smtClean="0">
                <a:solidFill>
                  <a:schemeClr val="accent6">
                    <a:lumMod val="75000"/>
                  </a:schemeClr>
                </a:solidFill>
                <a:effectLst>
                  <a:outerShdw blurRad="38100" dist="38100" dir="2700000" algn="tl">
                    <a:srgbClr val="000000"/>
                  </a:outerShdw>
                </a:effectLst>
                <a:latin typeface="Tahoma" pitchFamily="34" charset="0"/>
              </a:rPr>
              <a:t> فأنتي  أولا تقرئين الفكرة ثم تحويليها إلى كلمات مختصرة ممزوجة بالأشكال والألوان . فمن الممكن اختصار فصل كامل في ورقة واحدة</a:t>
            </a:r>
            <a:r>
              <a:rPr kumimoji="1" lang="ar-SA" sz="9600" b="1" dirty="0" smtClean="0">
                <a:solidFill>
                  <a:schemeClr val="accent6">
                    <a:lumMod val="75000"/>
                  </a:schemeClr>
                </a:solidFill>
                <a:effectLst>
                  <a:outerShdw blurRad="38100" dist="38100" dir="2700000" algn="tl">
                    <a:srgbClr val="000000"/>
                  </a:outerShdw>
                </a:effectLst>
                <a:latin typeface="Tahoma" pitchFamily="34" charset="0"/>
              </a:rPr>
              <a:t> .</a:t>
            </a:r>
            <a:r>
              <a:rPr lang="ar-SA" sz="9600" dirty="0" smtClean="0"/>
              <a:t> الخريطة الذهنية يرتاح لها العقل كثيرا وهي تشغل العقل الايمن والايسر معا </a:t>
            </a:r>
            <a:endParaRPr kumimoji="1" lang="ar-SA" sz="9600" b="1" dirty="0" smtClean="0">
              <a:solidFill>
                <a:schemeClr val="accent6">
                  <a:lumMod val="75000"/>
                </a:schemeClr>
              </a:solidFill>
              <a:effectLst>
                <a:outerShdw blurRad="38100" dist="38100" dir="2700000" algn="tl">
                  <a:srgbClr val="000000"/>
                </a:outerShdw>
              </a:effectLst>
              <a:latin typeface="Tahoma" pitchFamily="34" charset="0"/>
            </a:endParaRPr>
          </a:p>
          <a:p>
            <a:r>
              <a:rPr lang="ar-SA" dirty="0" smtClean="0"/>
              <a:t> </a:t>
            </a:r>
            <a:endParaRPr lang="en-US" sz="8000" dirty="0" smtClean="0"/>
          </a:p>
          <a:p>
            <a:r>
              <a:rPr lang="ar-SA" sz="8000" dirty="0" smtClean="0"/>
              <a:t>، </a:t>
            </a:r>
            <a:r>
              <a:rPr lang="ar-SA" sz="9600" dirty="0" smtClean="0"/>
              <a:t>وشكل خلايا المخ مثل شكل الخريطة الذهنية فهذا العلم موافق للخلايا العصبية </a:t>
            </a:r>
            <a:endParaRPr lang="en-US" sz="9600" dirty="0" smtClean="0"/>
          </a:p>
          <a:p>
            <a:r>
              <a:rPr lang="ar-SA" sz="9600" dirty="0" smtClean="0"/>
              <a:t> </a:t>
            </a:r>
            <a:endParaRPr lang="en-US" sz="9600" dirty="0" smtClean="0"/>
          </a:p>
          <a:p>
            <a:r>
              <a:rPr lang="ar-SA" sz="9600" dirty="0" smtClean="0"/>
              <a:t>وموافق للطبيعة فهو كالاشجار وككثير من الاشياء حولنا فهو اصل ومنه افرع </a:t>
            </a:r>
            <a:endParaRPr lang="en-US" sz="9600" dirty="0" smtClean="0"/>
          </a:p>
          <a:p>
            <a:r>
              <a:rPr lang="ar-SA" sz="9600" dirty="0" smtClean="0"/>
              <a:t> </a:t>
            </a:r>
            <a:endParaRPr lang="en-US" sz="9600" dirty="0" smtClean="0"/>
          </a:p>
          <a:p>
            <a:r>
              <a:rPr lang="ar-SA" sz="9600" dirty="0" smtClean="0"/>
              <a:t>ومتناغم مع الطبيعة الجزء الايمن من المخ </a:t>
            </a:r>
            <a:endParaRPr lang="fr-CA" sz="9600" dirty="0" smtClean="0">
              <a:solidFill>
                <a:schemeClr val="accent6">
                  <a:lumMod val="50000"/>
                </a:schemeClr>
              </a:solidFill>
              <a:cs typeface="PT Bold Heading" pitchFamily="2" charset="-78"/>
            </a:endParaRPr>
          </a:p>
        </p:txBody>
      </p:sp>
      <p:sp>
        <p:nvSpPr>
          <p:cNvPr id="4" name="عنصر نائب لرقم الشريحة 3"/>
          <p:cNvSpPr>
            <a:spLocks noGrp="1"/>
          </p:cNvSpPr>
          <p:nvPr>
            <p:ph type="sldNum" sz="quarter" idx="12"/>
          </p:nvPr>
        </p:nvSpPr>
        <p:spPr/>
        <p:txBody>
          <a:bodyPr/>
          <a:lstStyle/>
          <a:p>
            <a:pPr>
              <a:defRPr/>
            </a:pPr>
            <a:fld id="{F1D290A2-1CA2-4275-8481-4D984A5EAA28}" type="slidenum">
              <a:rPr lang="fr-CA" smtClean="0"/>
              <a:pPr>
                <a:defRPr/>
              </a:pPr>
              <a:t>9</a:t>
            </a:fld>
            <a:endParaRPr lang="fr-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edge">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out)">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out)">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3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out)">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out)">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32"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amond(out)">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32"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amond(out)">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32"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amond(out)">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32"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amond(out)">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32"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amond(out)">
                                      <p:cBhvr>
                                        <p:cTn id="52" dur="20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32"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diamond(out)">
                                      <p:cBhvr>
                                        <p:cTn id="57" dur="20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8" presetClass="entr" presetSubtype="32"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diamond(out)">
                                      <p:cBhvr>
                                        <p:cTn id="62"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v30v-de30283771.jpg"/>
          <p:cNvPicPr>
            <a:picLocks noChangeAspect="1"/>
          </p:cNvPicPr>
          <p:nvPr/>
        </p:nvPicPr>
        <p:blipFill>
          <a:blip r:embed="rId2" cstate="print"/>
          <a:stretch>
            <a:fillRect/>
          </a:stretch>
        </p:blipFill>
        <p:spPr>
          <a:xfrm>
            <a:off x="0" y="0"/>
            <a:ext cx="9144000" cy="6858000"/>
          </a:xfrm>
          <a:prstGeom prst="rect">
            <a:avLst/>
          </a:prstGeom>
        </p:spPr>
      </p:pic>
      <p:sp>
        <p:nvSpPr>
          <p:cNvPr id="5" name="عنوان 4"/>
          <p:cNvSpPr>
            <a:spLocks noGrp="1"/>
          </p:cNvSpPr>
          <p:nvPr>
            <p:ph type="ctrTitle"/>
          </p:nvPr>
        </p:nvSpPr>
        <p:spPr>
          <a:xfrm>
            <a:off x="685800" y="714357"/>
            <a:ext cx="7772400" cy="4154803"/>
          </a:xfrm>
        </p:spPr>
        <p:txBody>
          <a:bodyPr/>
          <a:lstStyle/>
          <a:p>
            <a:r>
              <a:rPr lang="ar-SA" dirty="0" smtClean="0">
                <a:solidFill>
                  <a:srgbClr val="C00000"/>
                </a:solidFill>
              </a:rPr>
              <a:t> </a:t>
            </a:r>
            <a:endParaRPr lang="ar-SA" dirty="0">
              <a:solidFill>
                <a:srgbClr val="C00000"/>
              </a:solidFill>
            </a:endParaRPr>
          </a:p>
        </p:txBody>
      </p:sp>
      <p:sp>
        <p:nvSpPr>
          <p:cNvPr id="6" name="عنوان فرعي 5"/>
          <p:cNvSpPr>
            <a:spLocks noGrp="1"/>
          </p:cNvSpPr>
          <p:nvPr>
            <p:ph type="subTitle" idx="1"/>
          </p:nvPr>
        </p:nvSpPr>
        <p:spPr>
          <a:xfrm>
            <a:off x="1371600" y="2857496"/>
            <a:ext cx="7415242" cy="2781304"/>
          </a:xfrm>
        </p:spPr>
        <p:txBody>
          <a:bodyPr>
            <a:normAutofit/>
          </a:bodyPr>
          <a:lstStyle/>
          <a:p>
            <a:pPr algn="just"/>
            <a:r>
              <a:rPr lang="ar-SA" dirty="0" smtClean="0">
                <a:solidFill>
                  <a:schemeClr val="tx1"/>
                </a:solidFill>
              </a:rPr>
              <a:t>* </a:t>
            </a:r>
            <a:endParaRPr lang="ar-SA" dirty="0">
              <a:solidFill>
                <a:schemeClr val="tx1"/>
              </a:solidFill>
            </a:endParaRPr>
          </a:p>
        </p:txBody>
      </p:sp>
      <p:graphicFrame>
        <p:nvGraphicFramePr>
          <p:cNvPr id="7" name="رسم تخطيطي 6"/>
          <p:cNvGraphicFramePr/>
          <p:nvPr>
            <p:extLst>
              <p:ext uri="{D42A27DB-BD31-4B8C-83A1-F6EECF244321}">
                <p14:modId xmlns:p14="http://schemas.microsoft.com/office/powerpoint/2010/main" val="2585218840"/>
              </p:ext>
            </p:extLst>
          </p:nvPr>
        </p:nvGraphicFramePr>
        <p:xfrm>
          <a:off x="395536" y="836712"/>
          <a:ext cx="8424936"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مستطيل 8"/>
          <p:cNvSpPr/>
          <p:nvPr/>
        </p:nvSpPr>
        <p:spPr>
          <a:xfrm>
            <a:off x="1428146" y="1772816"/>
            <a:ext cx="6322565"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عناصر الخريطة الذهنية</a:t>
            </a:r>
            <a:endParaRPr lang="ar-SA"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484784"/>
            <a:ext cx="9144000" cy="5373216"/>
          </a:xfrm>
        </p:spPr>
        <p:txBody>
          <a:bodyPr rtlCol="0">
            <a:normAutofit/>
          </a:bodyPr>
          <a:lstStyle/>
          <a:p>
            <a:pPr algn="justLow" fontAlgn="auto">
              <a:lnSpc>
                <a:spcPct val="150000"/>
              </a:lnSpc>
              <a:spcAft>
                <a:spcPts val="0"/>
              </a:spcAft>
              <a:buFont typeface="Arial" pitchFamily="34" charset="0"/>
              <a:buChar char="•"/>
              <a:defRPr/>
            </a:pPr>
            <a:r>
              <a:rPr lang="ar-EG" dirty="0" smtClean="0">
                <a:solidFill>
                  <a:schemeClr val="accent3">
                    <a:lumMod val="50000"/>
                  </a:schemeClr>
                </a:solidFill>
                <a:cs typeface="PT Bold Heading" pitchFamily="2" charset="-78"/>
              </a:rPr>
              <a:t>(</a:t>
            </a:r>
            <a:r>
              <a:rPr lang="ar-EG" dirty="0" smtClean="0">
                <a:solidFill>
                  <a:schemeClr val="accent3">
                    <a:lumMod val="50000"/>
                  </a:schemeClr>
                </a:solidFill>
                <a:cs typeface="PT Bold Heading" pitchFamily="2" charset="-78"/>
              </a:rPr>
              <a:t>1) </a:t>
            </a:r>
            <a:r>
              <a:rPr lang="ar-EG" sz="3200" dirty="0" smtClean="0">
                <a:solidFill>
                  <a:srgbClr val="FF0000"/>
                </a:solidFill>
                <a:cs typeface="PT Bold Heading" pitchFamily="2" charset="-78"/>
              </a:rPr>
              <a:t>الألوان: </a:t>
            </a:r>
            <a:r>
              <a:rPr lang="ar-EG" sz="3200" dirty="0" smtClean="0">
                <a:solidFill>
                  <a:schemeClr val="accent6">
                    <a:lumMod val="50000"/>
                  </a:schemeClr>
                </a:solidFill>
                <a:cs typeface="PT Bold Heading" pitchFamily="2" charset="-78"/>
              </a:rPr>
              <a:t>استخدم الألوان للدلالة على معان معينة.</a:t>
            </a:r>
          </a:p>
          <a:p>
            <a:pPr marL="0" indent="0" algn="justLow" fontAlgn="auto">
              <a:lnSpc>
                <a:spcPct val="150000"/>
              </a:lnSpc>
              <a:spcAft>
                <a:spcPts val="0"/>
              </a:spcAft>
              <a:buFont typeface="Arial" pitchFamily="34" charset="0"/>
              <a:buChar char="•"/>
              <a:defRPr/>
            </a:pPr>
            <a:r>
              <a:rPr lang="ar-EG" sz="3200" dirty="0" smtClean="0">
                <a:solidFill>
                  <a:schemeClr val="accent3">
                    <a:lumMod val="50000"/>
                  </a:schemeClr>
                </a:solidFill>
                <a:cs typeface="PT Bold Heading" pitchFamily="2" charset="-78"/>
              </a:rPr>
              <a:t>(2) </a:t>
            </a:r>
            <a:r>
              <a:rPr lang="ar-EG" sz="3200" dirty="0" smtClean="0">
                <a:solidFill>
                  <a:srgbClr val="FF0000"/>
                </a:solidFill>
                <a:cs typeface="PT Bold Heading" pitchFamily="2" charset="-78"/>
              </a:rPr>
              <a:t>الصور والرسوم </a:t>
            </a:r>
            <a:r>
              <a:rPr lang="ar-EG" sz="3200" dirty="0" smtClean="0">
                <a:solidFill>
                  <a:schemeClr val="accent3">
                    <a:lumMod val="50000"/>
                  </a:schemeClr>
                </a:solidFill>
                <a:cs typeface="PT Bold Heading" pitchFamily="2" charset="-78"/>
              </a:rPr>
              <a:t>: </a:t>
            </a:r>
            <a:r>
              <a:rPr lang="ar-EG" sz="3200" dirty="0" smtClean="0">
                <a:solidFill>
                  <a:schemeClr val="accent6">
                    <a:lumMod val="50000"/>
                  </a:schemeClr>
                </a:solidFill>
                <a:cs typeface="PT Bold Heading" pitchFamily="2" charset="-78"/>
              </a:rPr>
              <a:t>كبديل للكلمات فى التعبير عن الأفكار</a:t>
            </a:r>
          </a:p>
          <a:p>
            <a:pPr algn="justLow" fontAlgn="auto">
              <a:lnSpc>
                <a:spcPct val="150000"/>
              </a:lnSpc>
              <a:spcAft>
                <a:spcPts val="0"/>
              </a:spcAft>
              <a:buFont typeface="Arial" pitchFamily="34" charset="0"/>
              <a:buChar char="•"/>
              <a:defRPr/>
            </a:pPr>
            <a:r>
              <a:rPr lang="ar-EG" sz="3200" dirty="0" smtClean="0">
                <a:solidFill>
                  <a:schemeClr val="accent3">
                    <a:lumMod val="50000"/>
                  </a:schemeClr>
                </a:solidFill>
                <a:cs typeface="PT Bold Heading" pitchFamily="2" charset="-78"/>
              </a:rPr>
              <a:t>(3) </a:t>
            </a:r>
            <a:r>
              <a:rPr lang="ar-EG" sz="3200" dirty="0" smtClean="0">
                <a:solidFill>
                  <a:srgbClr val="FF0000"/>
                </a:solidFill>
                <a:cs typeface="PT Bold Heading" pitchFamily="2" charset="-78"/>
              </a:rPr>
              <a:t>الكلمات </a:t>
            </a:r>
            <a:r>
              <a:rPr lang="ar-EG" sz="3200" dirty="0" smtClean="0">
                <a:solidFill>
                  <a:schemeClr val="accent3">
                    <a:lumMod val="50000"/>
                  </a:schemeClr>
                </a:solidFill>
                <a:cs typeface="PT Bold Heading" pitchFamily="2" charset="-78"/>
              </a:rPr>
              <a:t>: </a:t>
            </a:r>
            <a:r>
              <a:rPr lang="ar-EG" sz="3200" dirty="0" smtClean="0">
                <a:solidFill>
                  <a:schemeClr val="accent6">
                    <a:lumMod val="50000"/>
                  </a:schemeClr>
                </a:solidFill>
                <a:cs typeface="PT Bold Heading" pitchFamily="2" charset="-78"/>
              </a:rPr>
              <a:t>عبر عن الفكرة بكلمات مختصرة جداً</a:t>
            </a:r>
            <a:r>
              <a:rPr lang="ar-EG" sz="3200" dirty="0" smtClean="0">
                <a:solidFill>
                  <a:schemeClr val="tx1">
                    <a:lumMod val="75000"/>
                    <a:lumOff val="25000"/>
                  </a:schemeClr>
                </a:solidFill>
                <a:cs typeface="PT Bold Heading" pitchFamily="2" charset="-78"/>
              </a:rPr>
              <a:t>.</a:t>
            </a:r>
          </a:p>
          <a:p>
            <a:pPr algn="justLow" fontAlgn="auto">
              <a:lnSpc>
                <a:spcPct val="150000"/>
              </a:lnSpc>
              <a:spcAft>
                <a:spcPts val="0"/>
              </a:spcAft>
              <a:buFont typeface="Arial" pitchFamily="34" charset="0"/>
              <a:buChar char="•"/>
              <a:defRPr/>
            </a:pPr>
            <a:r>
              <a:rPr lang="ar-EG" sz="3200" dirty="0" smtClean="0">
                <a:solidFill>
                  <a:schemeClr val="accent3">
                    <a:lumMod val="50000"/>
                  </a:schemeClr>
                </a:solidFill>
                <a:cs typeface="PT Bold Heading" pitchFamily="2" charset="-78"/>
              </a:rPr>
              <a:t>(4) </a:t>
            </a:r>
            <a:r>
              <a:rPr lang="ar-EG" sz="3200" dirty="0" smtClean="0">
                <a:solidFill>
                  <a:srgbClr val="FF0000"/>
                </a:solidFill>
                <a:cs typeface="PT Bold Heading" pitchFamily="2" charset="-78"/>
              </a:rPr>
              <a:t>الوصلات:</a:t>
            </a:r>
            <a:r>
              <a:rPr lang="ar-EG" sz="3200" dirty="0" smtClean="0">
                <a:solidFill>
                  <a:schemeClr val="accent3">
                    <a:lumMod val="50000"/>
                  </a:schemeClr>
                </a:solidFill>
                <a:cs typeface="PT Bold Heading" pitchFamily="2" charset="-78"/>
              </a:rPr>
              <a:t> </a:t>
            </a:r>
            <a:r>
              <a:rPr lang="ar-EG" sz="3200" dirty="0" smtClean="0">
                <a:solidFill>
                  <a:schemeClr val="accent6">
                    <a:lumMod val="50000"/>
                  </a:schemeClr>
                </a:solidFill>
                <a:cs typeface="PT Bold Heading" pitchFamily="2" charset="-78"/>
              </a:rPr>
              <a:t>تنطلق من العنوان الرئيسىى</a:t>
            </a:r>
            <a:r>
              <a:rPr lang="ar-SA" sz="3200" dirty="0" smtClean="0">
                <a:solidFill>
                  <a:schemeClr val="accent6">
                    <a:lumMod val="50000"/>
                  </a:schemeClr>
                </a:solidFill>
                <a:cs typeface="PT Bold Heading" pitchFamily="2" charset="-78"/>
              </a:rPr>
              <a:t> في ا</a:t>
            </a:r>
            <a:r>
              <a:rPr lang="ar-EG" sz="3200" dirty="0" smtClean="0">
                <a:solidFill>
                  <a:schemeClr val="accent6">
                    <a:lumMod val="50000"/>
                  </a:schemeClr>
                </a:solidFill>
                <a:cs typeface="PT Bold Heading" pitchFamily="2" charset="-78"/>
              </a:rPr>
              <a:t>لوسط ، والوصلات الكبيرة للأفكار الرئيسية ، والصغيرة للأفكار والتفاصيل الفرعية.</a:t>
            </a:r>
            <a:endParaRPr lang="fr-CA" sz="3200" dirty="0" smtClean="0">
              <a:solidFill>
                <a:schemeClr val="accent6">
                  <a:lumMod val="50000"/>
                </a:schemeClr>
              </a:solidFill>
              <a:cs typeface="PT Bold Heading" pitchFamily="2" charset="-78"/>
            </a:endParaRPr>
          </a:p>
        </p:txBody>
      </p:sp>
      <p:sp>
        <p:nvSpPr>
          <p:cNvPr id="4" name="عنصر نائب لرقم الشريحة 3"/>
          <p:cNvSpPr>
            <a:spLocks noGrp="1"/>
          </p:cNvSpPr>
          <p:nvPr>
            <p:ph type="sldNum" sz="quarter" idx="12"/>
          </p:nvPr>
        </p:nvSpPr>
        <p:spPr/>
        <p:txBody>
          <a:bodyPr/>
          <a:lstStyle/>
          <a:p>
            <a:pPr>
              <a:defRPr/>
            </a:pPr>
            <a:fld id="{F1D290A2-1CA2-4275-8481-4D984A5EAA28}" type="slidenum">
              <a:rPr lang="fr-CA" smtClean="0"/>
              <a:pPr>
                <a:defRPr/>
              </a:pPr>
              <a:t>11</a:t>
            </a:fld>
            <a:endParaRPr lang="fr-CA" dirty="0"/>
          </a:p>
        </p:txBody>
      </p:sp>
      <p:sp>
        <p:nvSpPr>
          <p:cNvPr id="2" name="Title 1"/>
          <p:cNvSpPr>
            <a:spLocks noGrp="1"/>
          </p:cNvSpPr>
          <p:nvPr>
            <p:ph type="title"/>
          </p:nvPr>
        </p:nvSpPr>
        <p:spPr>
          <a:xfrm>
            <a:off x="457200" y="620688"/>
            <a:ext cx="7931224" cy="673856"/>
          </a:xfrm>
        </p:spPr>
        <p:txBody>
          <a:bodyPr>
            <a:normAutofit fontScale="90000"/>
          </a:bodyPr>
          <a:lstStyle/>
          <a:p>
            <a:r>
              <a:rPr lang="ar-SA" dirty="0">
                <a:solidFill>
                  <a:schemeClr val="accent1"/>
                </a:solidFill>
              </a:rPr>
              <a:t>عناصر الخريطة الذهنية:</a:t>
            </a:r>
            <a:br>
              <a:rPr lang="ar-SA" dirty="0">
                <a:solidFill>
                  <a:schemeClr val="accent1"/>
                </a:solidFill>
              </a:rPr>
            </a:br>
            <a:endParaRPr lang="ar-SA" dirty="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ou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out)">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out)">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3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out)">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v30v-de30283771.jpg"/>
          <p:cNvPicPr>
            <a:picLocks noChangeAspect="1"/>
          </p:cNvPicPr>
          <p:nvPr/>
        </p:nvPicPr>
        <p:blipFill>
          <a:blip r:embed="rId2" cstate="print"/>
          <a:stretch>
            <a:fillRect/>
          </a:stretch>
        </p:blipFill>
        <p:spPr>
          <a:xfrm>
            <a:off x="0" y="0"/>
            <a:ext cx="9144000" cy="6858000"/>
          </a:xfrm>
          <a:prstGeom prst="rect">
            <a:avLst/>
          </a:prstGeom>
        </p:spPr>
      </p:pic>
      <p:sp>
        <p:nvSpPr>
          <p:cNvPr id="7" name="عنوان فرعي 6"/>
          <p:cNvSpPr>
            <a:spLocks noGrp="1"/>
          </p:cNvSpPr>
          <p:nvPr>
            <p:ph type="subTitle" idx="1"/>
          </p:nvPr>
        </p:nvSpPr>
        <p:spPr>
          <a:xfrm>
            <a:off x="1214414" y="1000108"/>
            <a:ext cx="7429552" cy="4567254"/>
          </a:xfrm>
        </p:spPr>
        <p:txBody>
          <a:bodyPr/>
          <a:lstStyle/>
          <a:p>
            <a:pPr algn="r"/>
            <a:r>
              <a:rPr lang="ar-SA" dirty="0" smtClean="0">
                <a:solidFill>
                  <a:schemeClr val="accent6">
                    <a:lumMod val="75000"/>
                  </a:schemeClr>
                </a:solidFill>
              </a:rPr>
              <a:t> </a:t>
            </a:r>
            <a:r>
              <a:rPr lang="ar-SA" dirty="0" smtClean="0">
                <a:solidFill>
                  <a:srgbClr val="C00000"/>
                </a:solidFill>
                <a:sym typeface="Wingdings" pitchFamily="2" charset="2"/>
              </a:rPr>
              <a:t>.</a:t>
            </a:r>
          </a:p>
          <a:p>
            <a:pPr algn="r"/>
            <a:endParaRPr lang="ar-SA" dirty="0" smtClean="0">
              <a:solidFill>
                <a:srgbClr val="C00000"/>
              </a:solidFill>
              <a:sym typeface="Wingdings" pitchFamily="2" charset="2"/>
            </a:endParaRPr>
          </a:p>
          <a:p>
            <a:pPr algn="r"/>
            <a:endParaRPr lang="ar-SA" dirty="0" smtClean="0">
              <a:solidFill>
                <a:srgbClr val="C00000"/>
              </a:solidFill>
              <a:sym typeface="Wingdings" pitchFamily="2" charset="2"/>
            </a:endParaRPr>
          </a:p>
          <a:p>
            <a:pPr algn="r"/>
            <a:endParaRPr lang="ar-SA" dirty="0">
              <a:solidFill>
                <a:srgbClr val="C00000"/>
              </a:solidFill>
            </a:endParaRPr>
          </a:p>
        </p:txBody>
      </p:sp>
      <p:sp>
        <p:nvSpPr>
          <p:cNvPr id="4" name="مستطيل 3"/>
          <p:cNvSpPr/>
          <p:nvPr/>
        </p:nvSpPr>
        <p:spPr>
          <a:xfrm>
            <a:off x="540294" y="2967335"/>
            <a:ext cx="8063426" cy="76944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4400" b="1" cap="all" spc="0" dirty="0" smtClean="0">
                <a:ln w="0"/>
                <a:solidFill>
                  <a:schemeClr val="accent6">
                    <a:lumMod val="75000"/>
                  </a:schemeClr>
                </a:solidFill>
                <a:effectLst>
                  <a:reflection blurRad="12700" stA="50000" endPos="50000" dist="5000" dir="5400000" sy="-100000" rotWithShape="0"/>
                </a:effectLst>
              </a:rPr>
              <a:t>نماذج متنوعة للخرائط الذهنية </a:t>
            </a:r>
            <a:endParaRPr lang="ar-SA" sz="4400" b="1" cap="all" spc="0" dirty="0">
              <a:ln w="0"/>
              <a:solidFill>
                <a:schemeClr val="accent6">
                  <a:lumMod val="75000"/>
                </a:schemeClr>
              </a:soli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وان 1"/>
          <p:cNvSpPr>
            <a:spLocks noGrp="1"/>
          </p:cNvSpPr>
          <p:nvPr>
            <p:ph type="title"/>
          </p:nvPr>
        </p:nvSpPr>
        <p:spPr/>
        <p:txBody>
          <a:bodyPr/>
          <a:lstStyle/>
          <a:p>
            <a:r>
              <a:rPr lang="ar-SA" smtClean="0"/>
              <a:t>مثال للخريطة الذهنية </a:t>
            </a:r>
          </a:p>
        </p:txBody>
      </p:sp>
      <p:sp>
        <p:nvSpPr>
          <p:cNvPr id="10243" name="عنصر نائب للمحتوى 2"/>
          <p:cNvSpPr>
            <a:spLocks noGrp="1"/>
          </p:cNvSpPr>
          <p:nvPr>
            <p:ph idx="1"/>
          </p:nvPr>
        </p:nvSpPr>
        <p:spPr/>
        <p:txBody>
          <a:bodyPr/>
          <a:lstStyle/>
          <a:p>
            <a:endParaRPr lang="ar-SA" smtClean="0"/>
          </a:p>
        </p:txBody>
      </p:sp>
      <p:pic>
        <p:nvPicPr>
          <p:cNvPr id="10244" name="Picture 2" descr="http://www.awshaal.com/images/mindmap/InternetLessonMindMap.gif"/>
          <p:cNvPicPr>
            <a:picLocks noChangeAspect="1" noChangeArrowheads="1"/>
          </p:cNvPicPr>
          <p:nvPr/>
        </p:nvPicPr>
        <p:blipFill>
          <a:blip r:embed="rId2" cstate="print"/>
          <a:srcRect/>
          <a:stretch>
            <a:fillRect/>
          </a:stretch>
        </p:blipFill>
        <p:spPr bwMode="auto">
          <a:xfrm>
            <a:off x="0" y="1556793"/>
            <a:ext cx="9144000" cy="53012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674688" y="381000"/>
            <a:ext cx="7794625" cy="1143000"/>
          </a:xfrm>
        </p:spPr>
        <p:txBody>
          <a:bodyPr/>
          <a:lstStyle/>
          <a:p>
            <a:pPr>
              <a:defRPr/>
            </a:pPr>
            <a:r>
              <a:rPr lang="ar-SA" sz="6000" dirty="0" smtClean="0">
                <a:solidFill>
                  <a:srgbClr val="C00000"/>
                </a:solidFill>
                <a:effectLst>
                  <a:outerShdw blurRad="38100" dist="38100" dir="2700000" algn="tl">
                    <a:srgbClr val="000000">
                      <a:alpha val="43137"/>
                    </a:srgbClr>
                  </a:outerShdw>
                </a:effectLst>
                <a:cs typeface="PT Bold Heading" pitchFamily="2" charset="-78"/>
              </a:rPr>
              <a:t>التفكير الإبداعي</a:t>
            </a:r>
          </a:p>
        </p:txBody>
      </p:sp>
      <p:sp>
        <p:nvSpPr>
          <p:cNvPr id="122883" name="Rectangle 3"/>
          <p:cNvSpPr>
            <a:spLocks noGrp="1" noChangeArrowheads="1"/>
          </p:cNvSpPr>
          <p:nvPr>
            <p:ph idx="1"/>
          </p:nvPr>
        </p:nvSpPr>
        <p:spPr/>
        <p:txBody>
          <a:bodyPr>
            <a:normAutofit/>
          </a:bodyPr>
          <a:lstStyle/>
          <a:p>
            <a:pPr lvl="3">
              <a:defRPr/>
            </a:pPr>
            <a:r>
              <a:rPr lang="ar-SA" sz="1600" b="1" dirty="0" smtClean="0"/>
              <a:t> نشاط عقلي يتصف بعدم النمطية ، وبالخروج عن مسار التفكير المعتاد المألوف ، ويؤدي إلى إنتا</a:t>
            </a:r>
            <a:r>
              <a:rPr lang="ar-SA" sz="1600" dirty="0" smtClean="0"/>
              <a:t>بالنسبة لك. هذا مثال مبسط لخريطة ذهنية:</a:t>
            </a:r>
          </a:p>
          <a:p>
            <a:pPr lvl="5">
              <a:defRPr/>
            </a:pPr>
            <a:r>
              <a:rPr lang="ar-SA" sz="1600" i="1" dirty="0" smtClean="0"/>
              <a:t> </a:t>
            </a:r>
          </a:p>
          <a:p>
            <a:pPr algn="justLow">
              <a:lnSpc>
                <a:spcPct val="190000"/>
              </a:lnSpc>
              <a:buFontTx/>
              <a:buNone/>
              <a:defRPr/>
            </a:pPr>
            <a:r>
              <a:rPr lang="ar-SA" sz="2800" b="1" dirty="0" smtClean="0"/>
              <a:t>ج يتصف بالابتكار والجدة والإبداع. ويتكون من مهارات: الطلاقة ، والمرونة ، والأصالة ، والإفاضة أو التوسع. </a:t>
            </a:r>
            <a:endParaRPr lang="en-US" sz="2800" b="1" dirty="0" smtClean="0"/>
          </a:p>
        </p:txBody>
      </p:sp>
      <p:pic>
        <p:nvPicPr>
          <p:cNvPr id="11268" name="Picture 5" descr="http://www.awshaal.com/images/mindmap/meeting_example.gif"/>
          <p:cNvPicPr>
            <a:picLocks noChangeAspect="1" noChangeArrowheads="1"/>
          </p:cNvPicPr>
          <p:nvPr/>
        </p:nvPicPr>
        <p:blipFill>
          <a:blip r:embed="rId2" cstate="print"/>
          <a:srcRect/>
          <a:stretch>
            <a:fillRect/>
          </a:stretch>
        </p:blipFill>
        <p:spPr bwMode="auto">
          <a:xfrm>
            <a:off x="0" y="-36513"/>
            <a:ext cx="9144000" cy="6902451"/>
          </a:xfrm>
          <a:prstGeom prst="rect">
            <a:avLst/>
          </a:prstGeom>
          <a:noFill/>
          <a:ln w="9525">
            <a:noFill/>
            <a:miter lim="800000"/>
            <a:headEnd/>
            <a:tailEnd/>
          </a:ln>
        </p:spPr>
      </p:pic>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2288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22883">
                                            <p:txEl>
                                              <p:pRg st="0" end="0"/>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499"/>
                                          </p:stCondLst>
                                        </p:cTn>
                                        <p:tgtEl>
                                          <p:spTgt spid="122883">
                                            <p:txEl>
                                              <p:pRg st="1" end="1"/>
                                            </p:txEl>
                                          </p:spTgt>
                                        </p:tgtEl>
                                        <p:attrNameLst>
                                          <p:attrName>style.visibility</p:attrName>
                                        </p:attrNameLst>
                                      </p:cBhvr>
                                      <p:to>
                                        <p:strVal val="visible"/>
                                      </p:to>
                                    </p:se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499"/>
                                          </p:stCondLst>
                                        </p:cTn>
                                        <p:tgtEl>
                                          <p:spTgt spid="1228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 grpId="0" autoUpdateAnimBg="0"/>
      <p:bldP spid="122883"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z4ddac9705fb23" descr="http://i22.servimg.com/u/f22/11/41/39/59/ifz2991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
        <p:nvSpPr>
          <p:cNvPr id="3" name="عنصر نائب لرقم الشريحة 2"/>
          <p:cNvSpPr>
            <a:spLocks noGrp="1"/>
          </p:cNvSpPr>
          <p:nvPr>
            <p:ph type="sldNum" sz="quarter" idx="12"/>
          </p:nvPr>
        </p:nvSpPr>
        <p:spPr/>
        <p:txBody>
          <a:bodyPr/>
          <a:lstStyle/>
          <a:p>
            <a:pPr>
              <a:defRPr/>
            </a:pPr>
            <a:fld id="{7E6356C3-C577-4E2D-898C-789DDC37656C}" type="slidenum">
              <a:rPr lang="fr-CA" smtClean="0"/>
              <a:pPr>
                <a:defRPr/>
              </a:pPr>
              <a:t>15</a:t>
            </a:fld>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1835150" y="500063"/>
            <a:ext cx="7094538" cy="1143000"/>
          </a:xfrm>
        </p:spPr>
        <p:txBody>
          <a:bodyPr/>
          <a:lstStyle/>
          <a:p>
            <a:pPr eaLnBrk="1" hangingPunct="1">
              <a:defRPr/>
            </a:pPr>
            <a:r>
              <a:rPr lang="ar-SA" kern="1200" dirty="0" smtClean="0">
                <a:solidFill>
                  <a:srgbClr val="C00000"/>
                </a:solidFill>
                <a:effectLst>
                  <a:outerShdw blurRad="38100" dist="38100" dir="2700000" algn="tl">
                    <a:srgbClr val="000000">
                      <a:alpha val="43137"/>
                    </a:srgbClr>
                  </a:outerShdw>
                </a:effectLst>
                <a:cs typeface="PT Bold Heading" pitchFamily="2" charset="-78"/>
              </a:rPr>
              <a:t> تطبيق لتصميم خريطة ذهنية</a:t>
            </a:r>
            <a:endParaRPr lang="en-US" kern="1200" dirty="0" smtClean="0">
              <a:solidFill>
                <a:srgbClr val="C00000"/>
              </a:solidFill>
              <a:effectLst>
                <a:outerShdw blurRad="38100" dist="38100" dir="2700000" algn="tl">
                  <a:srgbClr val="000000">
                    <a:alpha val="43137"/>
                  </a:srgbClr>
                </a:outerShdw>
              </a:effectLst>
              <a:cs typeface="PT Bold Heading" pitchFamily="2" charset="-78"/>
            </a:endParaRPr>
          </a:p>
        </p:txBody>
      </p:sp>
      <p:sp>
        <p:nvSpPr>
          <p:cNvPr id="84995" name="Rectangle 3"/>
          <p:cNvSpPr>
            <a:spLocks noGrp="1" noChangeArrowheads="1"/>
          </p:cNvSpPr>
          <p:nvPr>
            <p:ph idx="1"/>
          </p:nvPr>
        </p:nvSpPr>
        <p:spPr/>
        <p:txBody>
          <a:bodyPr/>
          <a:lstStyle/>
          <a:p>
            <a:pPr marL="533400" indent="-533400" eaLnBrk="1" hangingPunct="1">
              <a:lnSpc>
                <a:spcPct val="80000"/>
              </a:lnSpc>
              <a:buFontTx/>
              <a:buNone/>
            </a:pPr>
            <a:endParaRPr lang="ar-SA" sz="2400" smtClean="0">
              <a:cs typeface="Times New Roman" pitchFamily="18" charset="0"/>
            </a:endParaRPr>
          </a:p>
          <a:p>
            <a:pPr marL="533400" indent="-533400" eaLnBrk="1" hangingPunct="1">
              <a:lnSpc>
                <a:spcPct val="80000"/>
              </a:lnSpc>
              <a:buFontTx/>
              <a:buNone/>
            </a:pPr>
            <a:endParaRPr lang="en-US" sz="2400" dirty="0" smtClean="0"/>
          </a:p>
        </p:txBody>
      </p:sp>
      <p:pic>
        <p:nvPicPr>
          <p:cNvPr id="16388" name="Picture 6" descr="http://www.awshaal.com/images/mindmap/trip.gif"/>
          <p:cNvPicPr>
            <a:picLocks noChangeAspect="1" noChangeArrowheads="1"/>
          </p:cNvPicPr>
          <p:nvPr/>
        </p:nvPicPr>
        <p:blipFill>
          <a:blip r:embed="rId2" cstate="print"/>
          <a:srcRect/>
          <a:stretch>
            <a:fillRect/>
          </a:stretch>
        </p:blipFill>
        <p:spPr bwMode="auto">
          <a:xfrm>
            <a:off x="0" y="1773238"/>
            <a:ext cx="9144000" cy="5084762"/>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4994"/>
                                        </p:tgtEl>
                                        <p:attrNameLst>
                                          <p:attrName>style.visibility</p:attrName>
                                        </p:attrNameLst>
                                      </p:cBhvr>
                                      <p:to>
                                        <p:strVal val="visible"/>
                                      </p:to>
                                    </p:set>
                                    <p:animEffect transition="in" filter="blinds(horizontal)">
                                      <p:cBhvr>
                                        <p:cTn id="7" dur="500"/>
                                        <p:tgtEl>
                                          <p:spTgt spid="8499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nodePh="1">
                                  <p:stCondLst>
                                    <p:cond delay="0"/>
                                  </p:stCondLst>
                                  <p:endCondLst>
                                    <p:cond evt="begin" delay="0">
                                      <p:tn val="10"/>
                                    </p:cond>
                                  </p:endCondLst>
                                  <p:childTnLst>
                                    <p:set>
                                      <p:cBhvr>
                                        <p:cTn id="11" dur="1" fill="hold">
                                          <p:stCondLst>
                                            <p:cond delay="0"/>
                                          </p:stCondLst>
                                        </p:cTn>
                                        <p:tgtEl>
                                          <p:spTgt spid="84995">
                                            <p:txEl>
                                              <p:pRg st="0" end="0"/>
                                            </p:txEl>
                                          </p:spTgt>
                                        </p:tgtEl>
                                        <p:attrNameLst>
                                          <p:attrName>style.visibility</p:attrName>
                                        </p:attrNameLst>
                                      </p:cBhvr>
                                      <p:to>
                                        <p:strVal val="visible"/>
                                      </p:to>
                                    </p:set>
                                    <p:anim calcmode="lin" valueType="num">
                                      <p:cBhvr additive="base">
                                        <p:cTn id="12" dur="500" fill="hold"/>
                                        <p:tgtEl>
                                          <p:spTgt spid="84995">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8499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autoUpdateAnimBg="0"/>
      <p:bldP spid="84995" grpId="0" build="p" bldLvl="5"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شكل بيضاوي 7"/>
          <p:cNvSpPr/>
          <p:nvPr/>
        </p:nvSpPr>
        <p:spPr>
          <a:xfrm>
            <a:off x="3563888" y="116632"/>
            <a:ext cx="1656184" cy="136815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800" dirty="0" smtClean="0">
                <a:solidFill>
                  <a:schemeClr val="accent5">
                    <a:lumMod val="20000"/>
                    <a:lumOff val="80000"/>
                  </a:schemeClr>
                </a:solidFill>
                <a:cs typeface="PT Bold Heading" pitchFamily="2" charset="-78"/>
              </a:rPr>
              <a:t>الحفظ بدرجة </a:t>
            </a:r>
          </a:p>
          <a:p>
            <a:pPr algn="ctr"/>
            <a:r>
              <a:rPr lang="ar-EG" sz="2800" dirty="0" smtClean="0">
                <a:solidFill>
                  <a:schemeClr val="accent5">
                    <a:lumMod val="20000"/>
                    <a:lumOff val="80000"/>
                  </a:schemeClr>
                </a:solidFill>
                <a:cs typeface="PT Bold Heading" pitchFamily="2" charset="-78"/>
              </a:rPr>
              <a:t>100%</a:t>
            </a:r>
            <a:endParaRPr lang="ar-SA" sz="2800" dirty="0">
              <a:solidFill>
                <a:schemeClr val="accent5">
                  <a:lumMod val="20000"/>
                  <a:lumOff val="80000"/>
                </a:schemeClr>
              </a:solidFill>
              <a:cs typeface="PT Bold Heading" pitchFamily="2" charset="-78"/>
            </a:endParaRPr>
          </a:p>
        </p:txBody>
      </p:sp>
      <p:grpSp>
        <p:nvGrpSpPr>
          <p:cNvPr id="2" name="مجموعة 10"/>
          <p:cNvGrpSpPr/>
          <p:nvPr/>
        </p:nvGrpSpPr>
        <p:grpSpPr>
          <a:xfrm>
            <a:off x="2699792" y="1484784"/>
            <a:ext cx="3384376" cy="3888432"/>
            <a:chOff x="2699792" y="1340768"/>
            <a:chExt cx="3384376" cy="3888432"/>
          </a:xfrm>
          <a:solidFill>
            <a:srgbClr val="FFFF00"/>
          </a:solidFill>
        </p:grpSpPr>
        <p:sp>
          <p:nvSpPr>
            <p:cNvPr id="10" name="شمس 9"/>
            <p:cNvSpPr/>
            <p:nvPr/>
          </p:nvSpPr>
          <p:spPr>
            <a:xfrm>
              <a:off x="2699792" y="1340768"/>
              <a:ext cx="3384376" cy="3888432"/>
            </a:xfrm>
            <a:prstGeom prst="sun">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ستطيل 8"/>
            <p:cNvSpPr/>
            <p:nvPr/>
          </p:nvSpPr>
          <p:spPr>
            <a:xfrm>
              <a:off x="3632778" y="2420888"/>
              <a:ext cx="1515286" cy="1754326"/>
            </a:xfrm>
            <a:prstGeom prst="rect">
              <a:avLst/>
            </a:prstGeom>
            <a:solidFill>
              <a:schemeClr val="accent1"/>
            </a:solidFill>
            <a:ln>
              <a:solidFill>
                <a:srgbClr val="FF0000"/>
              </a:solidFill>
            </a:ln>
          </p:spPr>
          <p:txBody>
            <a:bodyPr wrap="square" lIns="91440" tIns="45720" rIns="91440" bIns="45720">
              <a:spAutoFit/>
            </a:bodyPr>
            <a:lstStyle/>
            <a:p>
              <a:pPr algn="ctr"/>
              <a:r>
                <a:rPr lang="ar-EG" sz="3600" cap="none" spc="0" dirty="0" smtClean="0">
                  <a:ln w="900" cmpd="sng">
                    <a:solidFill>
                      <a:schemeClr val="accent1">
                        <a:satMod val="190000"/>
                        <a:alpha val="55000"/>
                      </a:schemeClr>
                    </a:solidFill>
                    <a:prstDash val="solid"/>
                  </a:ln>
                  <a:solidFill>
                    <a:srgbClr val="047C12"/>
                  </a:solidFill>
                  <a:effectLst>
                    <a:innerShdw blurRad="101600" dist="76200" dir="5400000">
                      <a:schemeClr val="accent1">
                        <a:satMod val="190000"/>
                        <a:tint val="100000"/>
                        <a:alpha val="74000"/>
                      </a:schemeClr>
                    </a:innerShdw>
                  </a:effectLst>
                  <a:cs typeface="PT Bold Heading" pitchFamily="2" charset="-78"/>
                </a:rPr>
                <a:t>فوائد </a:t>
              </a:r>
            </a:p>
            <a:p>
              <a:pPr algn="ctr"/>
              <a:r>
                <a:rPr lang="ar-EG" sz="3600" cap="none" spc="0" dirty="0" smtClean="0">
                  <a:ln w="900" cmpd="sng">
                    <a:solidFill>
                      <a:schemeClr val="accent1">
                        <a:satMod val="190000"/>
                        <a:alpha val="55000"/>
                      </a:schemeClr>
                    </a:solidFill>
                    <a:prstDash val="solid"/>
                  </a:ln>
                  <a:solidFill>
                    <a:srgbClr val="047C12"/>
                  </a:solidFill>
                  <a:effectLst>
                    <a:innerShdw blurRad="101600" dist="76200" dir="5400000">
                      <a:schemeClr val="accent1">
                        <a:satMod val="190000"/>
                        <a:tint val="100000"/>
                        <a:alpha val="74000"/>
                      </a:schemeClr>
                    </a:innerShdw>
                  </a:effectLst>
                  <a:cs typeface="PT Bold Heading" pitchFamily="2" charset="-78"/>
                </a:rPr>
                <a:t>الخريطة </a:t>
              </a:r>
            </a:p>
            <a:p>
              <a:pPr algn="ctr"/>
              <a:r>
                <a:rPr lang="ar-EG" sz="3600" cap="none" spc="0" dirty="0" smtClean="0">
                  <a:ln w="900" cmpd="sng">
                    <a:solidFill>
                      <a:schemeClr val="accent1">
                        <a:satMod val="190000"/>
                        <a:alpha val="55000"/>
                      </a:schemeClr>
                    </a:solidFill>
                    <a:prstDash val="solid"/>
                  </a:ln>
                  <a:solidFill>
                    <a:srgbClr val="047C12"/>
                  </a:solidFill>
                  <a:effectLst>
                    <a:innerShdw blurRad="101600" dist="76200" dir="5400000">
                      <a:schemeClr val="accent1">
                        <a:satMod val="190000"/>
                        <a:tint val="100000"/>
                        <a:alpha val="74000"/>
                      </a:schemeClr>
                    </a:innerShdw>
                  </a:effectLst>
                  <a:cs typeface="PT Bold Heading" pitchFamily="2" charset="-78"/>
                </a:rPr>
                <a:t>الذهنية</a:t>
              </a:r>
              <a:endParaRPr lang="ar-SA" sz="3600" cap="none" spc="0" dirty="0">
                <a:ln w="900" cmpd="sng">
                  <a:solidFill>
                    <a:schemeClr val="accent1">
                      <a:satMod val="190000"/>
                      <a:alpha val="55000"/>
                    </a:schemeClr>
                  </a:solidFill>
                  <a:prstDash val="solid"/>
                </a:ln>
                <a:solidFill>
                  <a:srgbClr val="047C12"/>
                </a:solidFill>
                <a:effectLst>
                  <a:innerShdw blurRad="101600" dist="76200" dir="5400000">
                    <a:schemeClr val="accent1">
                      <a:satMod val="190000"/>
                      <a:tint val="100000"/>
                      <a:alpha val="74000"/>
                    </a:schemeClr>
                  </a:innerShdw>
                </a:effectLst>
                <a:cs typeface="PT Bold Heading" pitchFamily="2" charset="-78"/>
              </a:endParaRPr>
            </a:p>
          </p:txBody>
        </p:sp>
      </p:grpSp>
      <p:sp>
        <p:nvSpPr>
          <p:cNvPr id="12" name="شكل بيضاوي 11"/>
          <p:cNvSpPr/>
          <p:nvPr/>
        </p:nvSpPr>
        <p:spPr>
          <a:xfrm>
            <a:off x="3563888" y="5445224"/>
            <a:ext cx="1656184" cy="136815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dirty="0" smtClean="0">
                <a:solidFill>
                  <a:srgbClr val="FFFF00"/>
                </a:solidFill>
                <a:cs typeface="PT Bold Heading" pitchFamily="2" charset="-78"/>
              </a:rPr>
              <a:t>ترتيب الأفكار</a:t>
            </a:r>
            <a:endParaRPr lang="ar-SA" sz="2400" dirty="0">
              <a:solidFill>
                <a:srgbClr val="FFFF00"/>
              </a:solidFill>
              <a:cs typeface="PT Bold Heading" pitchFamily="2" charset="-78"/>
            </a:endParaRPr>
          </a:p>
        </p:txBody>
      </p:sp>
      <p:sp>
        <p:nvSpPr>
          <p:cNvPr id="13" name="شكل بيضاوي 12"/>
          <p:cNvSpPr/>
          <p:nvPr/>
        </p:nvSpPr>
        <p:spPr>
          <a:xfrm>
            <a:off x="5220072" y="4941168"/>
            <a:ext cx="1656184" cy="136815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dirty="0" smtClean="0">
                <a:solidFill>
                  <a:srgbClr val="FFFF00"/>
                </a:solidFill>
                <a:cs typeface="PT Bold Heading" pitchFamily="2" charset="-78"/>
              </a:rPr>
              <a:t>تقوية التركيز</a:t>
            </a:r>
            <a:endParaRPr lang="ar-SA" sz="2400" dirty="0">
              <a:solidFill>
                <a:srgbClr val="FFFF00"/>
              </a:solidFill>
              <a:cs typeface="PT Bold Heading" pitchFamily="2" charset="-78"/>
            </a:endParaRPr>
          </a:p>
        </p:txBody>
      </p:sp>
      <p:sp>
        <p:nvSpPr>
          <p:cNvPr id="14" name="شكل بيضاوي 13"/>
          <p:cNvSpPr/>
          <p:nvPr/>
        </p:nvSpPr>
        <p:spPr>
          <a:xfrm>
            <a:off x="5364088" y="404664"/>
            <a:ext cx="1656184" cy="136815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dirty="0" smtClean="0">
                <a:solidFill>
                  <a:srgbClr val="FFFF00"/>
                </a:solidFill>
                <a:cs typeface="PT Bold Heading" pitchFamily="2" charset="-78"/>
              </a:rPr>
              <a:t>تعود النظام</a:t>
            </a:r>
            <a:endParaRPr lang="ar-SA" sz="2400" dirty="0">
              <a:solidFill>
                <a:srgbClr val="FFFF00"/>
              </a:solidFill>
              <a:cs typeface="PT Bold Heading" pitchFamily="2" charset="-78"/>
            </a:endParaRPr>
          </a:p>
        </p:txBody>
      </p:sp>
      <p:sp>
        <p:nvSpPr>
          <p:cNvPr id="15" name="شكل بيضاوي 14"/>
          <p:cNvSpPr/>
          <p:nvPr/>
        </p:nvSpPr>
        <p:spPr>
          <a:xfrm>
            <a:off x="6516216" y="1556792"/>
            <a:ext cx="1656184" cy="1368152"/>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dirty="0" smtClean="0">
                <a:solidFill>
                  <a:srgbClr val="FFFF00"/>
                </a:solidFill>
                <a:cs typeface="PT Bold Heading" pitchFamily="2" charset="-78"/>
              </a:rPr>
              <a:t>سرعة التعلم</a:t>
            </a:r>
            <a:endParaRPr lang="ar-SA" sz="2400" dirty="0">
              <a:solidFill>
                <a:srgbClr val="FFFF00"/>
              </a:solidFill>
              <a:cs typeface="PT Bold Heading" pitchFamily="2" charset="-78"/>
            </a:endParaRPr>
          </a:p>
        </p:txBody>
      </p:sp>
      <p:sp>
        <p:nvSpPr>
          <p:cNvPr id="16" name="شكل بيضاوي 15"/>
          <p:cNvSpPr/>
          <p:nvPr/>
        </p:nvSpPr>
        <p:spPr>
          <a:xfrm>
            <a:off x="6300192" y="3212976"/>
            <a:ext cx="1656184" cy="136815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dirty="0" smtClean="0">
                <a:solidFill>
                  <a:srgbClr val="FFFF00"/>
                </a:solidFill>
                <a:cs typeface="PT Bold Heading" pitchFamily="2" charset="-78"/>
              </a:rPr>
              <a:t>التسلية</a:t>
            </a:r>
            <a:endParaRPr lang="ar-SA" sz="2400" dirty="0">
              <a:solidFill>
                <a:srgbClr val="FFFF00"/>
              </a:solidFill>
              <a:cs typeface="PT Bold Heading" pitchFamily="2" charset="-78"/>
            </a:endParaRPr>
          </a:p>
        </p:txBody>
      </p:sp>
      <p:sp>
        <p:nvSpPr>
          <p:cNvPr id="17" name="شكل بيضاوي 16"/>
          <p:cNvSpPr/>
          <p:nvPr/>
        </p:nvSpPr>
        <p:spPr>
          <a:xfrm>
            <a:off x="1835696" y="548680"/>
            <a:ext cx="1656184" cy="136815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dirty="0" smtClean="0">
                <a:solidFill>
                  <a:srgbClr val="FFFF00"/>
                </a:solidFill>
                <a:cs typeface="PT Bold Heading" pitchFamily="2" charset="-78"/>
              </a:rPr>
              <a:t>قلة الكلمات</a:t>
            </a:r>
            <a:endParaRPr lang="ar-SA" sz="2400" dirty="0">
              <a:solidFill>
                <a:srgbClr val="FFFF00"/>
              </a:solidFill>
              <a:cs typeface="PT Bold Heading" pitchFamily="2" charset="-78"/>
            </a:endParaRPr>
          </a:p>
        </p:txBody>
      </p:sp>
      <p:sp>
        <p:nvSpPr>
          <p:cNvPr id="18" name="شكل بيضاوي 17"/>
          <p:cNvSpPr/>
          <p:nvPr/>
        </p:nvSpPr>
        <p:spPr>
          <a:xfrm>
            <a:off x="1115616" y="1916832"/>
            <a:ext cx="1728192" cy="136815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000" dirty="0" smtClean="0">
                <a:solidFill>
                  <a:srgbClr val="FFFF00"/>
                </a:solidFill>
                <a:cs typeface="PT Bold Heading" pitchFamily="2" charset="-78"/>
              </a:rPr>
              <a:t>القدرة على التركيز السر</a:t>
            </a:r>
            <a:r>
              <a:rPr lang="ar-SA" sz="2000" dirty="0" smtClean="0">
                <a:solidFill>
                  <a:srgbClr val="FFFF00"/>
                </a:solidFill>
                <a:cs typeface="PT Bold Heading" pitchFamily="2" charset="-78"/>
              </a:rPr>
              <a:t> يع</a:t>
            </a:r>
            <a:endParaRPr lang="ar-SA" sz="2000" dirty="0">
              <a:solidFill>
                <a:srgbClr val="FFFF00"/>
              </a:solidFill>
              <a:cs typeface="PT Bold Heading" pitchFamily="2" charset="-78"/>
            </a:endParaRPr>
          </a:p>
        </p:txBody>
      </p:sp>
      <p:sp>
        <p:nvSpPr>
          <p:cNvPr id="19" name="شكل بيضاوي 18"/>
          <p:cNvSpPr/>
          <p:nvPr/>
        </p:nvSpPr>
        <p:spPr>
          <a:xfrm>
            <a:off x="1835696" y="4941168"/>
            <a:ext cx="1656184" cy="136815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400" dirty="0" smtClean="0">
                <a:solidFill>
                  <a:srgbClr val="FFFF00"/>
                </a:solidFill>
                <a:cs typeface="PT Bold Heading" pitchFamily="2" charset="-78"/>
              </a:rPr>
              <a:t>المتعة ف</a:t>
            </a:r>
            <a:r>
              <a:rPr lang="ar-SA" sz="2400" dirty="0" smtClean="0">
                <a:solidFill>
                  <a:srgbClr val="FFFF00"/>
                </a:solidFill>
                <a:cs typeface="PT Bold Heading" pitchFamily="2" charset="-78"/>
              </a:rPr>
              <a:t>ي</a:t>
            </a:r>
            <a:r>
              <a:rPr lang="ar-EG" sz="2400" dirty="0" smtClean="0">
                <a:solidFill>
                  <a:srgbClr val="FFFF00"/>
                </a:solidFill>
                <a:cs typeface="PT Bold Heading" pitchFamily="2" charset="-78"/>
              </a:rPr>
              <a:t> التعلم</a:t>
            </a:r>
            <a:endParaRPr lang="ar-SA" sz="2400" dirty="0">
              <a:solidFill>
                <a:srgbClr val="FFFF00"/>
              </a:solidFill>
              <a:cs typeface="PT Bold Heading" pitchFamily="2" charset="-78"/>
            </a:endParaRPr>
          </a:p>
        </p:txBody>
      </p:sp>
      <p:sp>
        <p:nvSpPr>
          <p:cNvPr id="20" name="شكل بيضاوي 19"/>
          <p:cNvSpPr/>
          <p:nvPr/>
        </p:nvSpPr>
        <p:spPr>
          <a:xfrm>
            <a:off x="1331640" y="3429000"/>
            <a:ext cx="1656184" cy="136815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000" dirty="0" smtClean="0">
                <a:solidFill>
                  <a:srgbClr val="FFFF00"/>
                </a:solidFill>
                <a:cs typeface="PT Bold Heading" pitchFamily="2" charset="-78"/>
              </a:rPr>
              <a:t>تقديم الموضوع بصورة شاملة</a:t>
            </a:r>
            <a:endParaRPr lang="ar-SA" sz="2000" dirty="0">
              <a:solidFill>
                <a:srgbClr val="FFFF00"/>
              </a:solidFill>
              <a:cs typeface="PT Bold Heading" pitchFamily="2" charset="-78"/>
            </a:endParaRPr>
          </a:p>
        </p:txBody>
      </p:sp>
      <p:sp>
        <p:nvSpPr>
          <p:cNvPr id="21" name="عنصر نائب لرقم الشريحة 20"/>
          <p:cNvSpPr>
            <a:spLocks noGrp="1"/>
          </p:cNvSpPr>
          <p:nvPr>
            <p:ph type="sldNum" sz="quarter" idx="12"/>
          </p:nvPr>
        </p:nvSpPr>
        <p:spPr/>
        <p:txBody>
          <a:bodyPr/>
          <a:lstStyle/>
          <a:p>
            <a:pPr>
              <a:defRPr/>
            </a:pPr>
            <a:fld id="{F1D290A2-1CA2-4275-8481-4D984A5EAA28}" type="slidenum">
              <a:rPr lang="fr-CA" smtClean="0"/>
              <a:pPr>
                <a:defRPr/>
              </a:pPr>
              <a:t>17</a:t>
            </a:fld>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amond(out)">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amond(out)">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32"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amond(out)">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diamond(out)">
                                      <p:cBhvr>
                                        <p:cTn id="27" dur="2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32"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amond(out)">
                                      <p:cBhvr>
                                        <p:cTn id="32" dur="2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32"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diamond(out)">
                                      <p:cBhvr>
                                        <p:cTn id="37" dur="20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32"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diamond(out)">
                                      <p:cBhvr>
                                        <p:cTn id="42" dur="20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32"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diamond(out)">
                                      <p:cBhvr>
                                        <p:cTn id="47" dur="20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32"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diamond(out)">
                                      <p:cBhvr>
                                        <p:cTn id="52" dur="20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32"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diamond(out)">
                                      <p:cBhvr>
                                        <p:cTn id="5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eaLnBrk="1" hangingPunct="1">
              <a:defRPr/>
            </a:pPr>
            <a:r>
              <a:rPr lang="ar-SA" sz="4000" kern="1200" dirty="0" smtClean="0">
                <a:solidFill>
                  <a:srgbClr val="C00000"/>
                </a:solidFill>
                <a:effectLst>
                  <a:outerShdw blurRad="38100" dist="38100" dir="2700000" algn="tl">
                    <a:srgbClr val="000000">
                      <a:alpha val="43137"/>
                    </a:srgbClr>
                  </a:outerShdw>
                </a:effectLst>
                <a:cs typeface="PT Bold Heading" pitchFamily="2" charset="-78"/>
              </a:rPr>
              <a:t>نشاط على الخريطة الذهنية :</a:t>
            </a:r>
            <a:endParaRPr lang="en-US" sz="4000" kern="1200" dirty="0" smtClean="0">
              <a:solidFill>
                <a:srgbClr val="C00000"/>
              </a:solidFill>
              <a:effectLst>
                <a:outerShdw blurRad="38100" dist="38100" dir="2700000" algn="tl">
                  <a:srgbClr val="000000">
                    <a:alpha val="43137"/>
                  </a:srgbClr>
                </a:outerShdw>
              </a:effectLst>
              <a:cs typeface="PT Bold Heading" pitchFamily="2" charset="-78"/>
            </a:endParaRPr>
          </a:p>
        </p:txBody>
      </p:sp>
      <p:sp>
        <p:nvSpPr>
          <p:cNvPr id="141315" name="Rectangle 3"/>
          <p:cNvSpPr>
            <a:spLocks noGrp="1" noChangeArrowheads="1"/>
          </p:cNvSpPr>
          <p:nvPr>
            <p:ph idx="1"/>
          </p:nvPr>
        </p:nvSpPr>
        <p:spPr/>
        <p:txBody>
          <a:bodyPr/>
          <a:lstStyle/>
          <a:p>
            <a:pPr eaLnBrk="1" hangingPunct="1">
              <a:lnSpc>
                <a:spcPct val="80000"/>
              </a:lnSpc>
              <a:buFontTx/>
              <a:buNone/>
            </a:pPr>
            <a:r>
              <a:rPr lang="ar-SA" sz="900" smtClean="0">
                <a:latin typeface="Wingdings" pitchFamily="2" charset="2"/>
                <a:cs typeface="Times New Roman" pitchFamily="18" charset="0"/>
              </a:rPr>
              <a:t> </a:t>
            </a:r>
            <a:endParaRPr lang="ar-LB" sz="2400" smtClean="0">
              <a:cs typeface="Font 322" pitchFamily="2" charset="-78"/>
            </a:endParaRPr>
          </a:p>
          <a:p>
            <a:pPr eaLnBrk="1" hangingPunct="1">
              <a:lnSpc>
                <a:spcPct val="80000"/>
              </a:lnSpc>
              <a:buFontTx/>
              <a:buChar char="-"/>
            </a:pPr>
            <a:endParaRPr lang="ar-LB" sz="2400" smtClean="0">
              <a:cs typeface="Font 322" pitchFamily="2" charset="-78"/>
            </a:endParaRPr>
          </a:p>
          <a:p>
            <a:pPr eaLnBrk="1" hangingPunct="1">
              <a:lnSpc>
                <a:spcPct val="80000"/>
              </a:lnSpc>
              <a:buFontTx/>
              <a:buNone/>
            </a:pPr>
            <a:endParaRPr lang="ar-LB" sz="2400" smtClean="0">
              <a:cs typeface="Times New Roman" pitchFamily="18" charset="0"/>
            </a:endParaRPr>
          </a:p>
          <a:p>
            <a:pPr eaLnBrk="1" hangingPunct="1">
              <a:lnSpc>
                <a:spcPct val="80000"/>
              </a:lnSpc>
              <a:buFontTx/>
              <a:buNone/>
            </a:pPr>
            <a:endParaRPr lang="ar-SA" sz="2400" smtClean="0">
              <a:cs typeface="Times New Roman" pitchFamily="18" charset="0"/>
            </a:endParaRPr>
          </a:p>
          <a:p>
            <a:pPr eaLnBrk="1" hangingPunct="1">
              <a:lnSpc>
                <a:spcPct val="80000"/>
              </a:lnSpc>
              <a:buFontTx/>
              <a:buNone/>
            </a:pPr>
            <a:endParaRPr lang="ar-LB" sz="2400" smtClean="0">
              <a:cs typeface="Times New Roman" pitchFamily="18" charset="0"/>
            </a:endParaRPr>
          </a:p>
          <a:p>
            <a:pPr eaLnBrk="1" hangingPunct="1">
              <a:lnSpc>
                <a:spcPct val="80000"/>
              </a:lnSpc>
              <a:buFontTx/>
              <a:buNone/>
            </a:pPr>
            <a:r>
              <a:rPr lang="ar-SA" sz="700" smtClean="0">
                <a:latin typeface="Times New Roman" pitchFamily="18" charset="0"/>
                <a:cs typeface="Font 322" pitchFamily="2" charset="-78"/>
              </a:rPr>
              <a:t> </a:t>
            </a:r>
            <a:endParaRPr lang="ar-SA" sz="700" smtClean="0">
              <a:cs typeface="Times New Roman" pitchFamily="18" charset="0"/>
            </a:endParaRPr>
          </a:p>
          <a:p>
            <a:pPr eaLnBrk="1" hangingPunct="1">
              <a:lnSpc>
                <a:spcPct val="80000"/>
              </a:lnSpc>
              <a:buFontTx/>
              <a:buNone/>
            </a:pPr>
            <a:endParaRPr lang="en-US" sz="700" dirty="0" smtClean="0"/>
          </a:p>
        </p:txBody>
      </p:sp>
      <p:pic>
        <p:nvPicPr>
          <p:cNvPr id="17412" name="Picture 5" descr="MCj03342360000[1]"/>
          <p:cNvPicPr>
            <a:picLocks noChangeAspect="1" noChangeArrowheads="1"/>
          </p:cNvPicPr>
          <p:nvPr/>
        </p:nvPicPr>
        <p:blipFill>
          <a:blip r:embed="rId2" cstate="print"/>
          <a:srcRect/>
          <a:stretch>
            <a:fillRect/>
          </a:stretch>
        </p:blipFill>
        <p:spPr bwMode="auto">
          <a:xfrm>
            <a:off x="0" y="0"/>
            <a:ext cx="1547813" cy="2636838"/>
          </a:xfrm>
          <a:prstGeom prst="rect">
            <a:avLst/>
          </a:prstGeom>
          <a:noFill/>
          <a:ln w="9525">
            <a:noFill/>
            <a:miter lim="800000"/>
            <a:headEnd/>
            <a:tailEnd/>
          </a:ln>
        </p:spPr>
      </p:pic>
      <p:graphicFrame>
        <p:nvGraphicFramePr>
          <p:cNvPr id="5" name="جدول 4"/>
          <p:cNvGraphicFramePr>
            <a:graphicFrameLocks noGrp="1"/>
          </p:cNvGraphicFramePr>
          <p:nvPr/>
        </p:nvGraphicFramePr>
        <p:xfrm>
          <a:off x="0" y="0"/>
          <a:ext cx="9144000" cy="6858000"/>
        </p:xfrm>
        <a:graphic>
          <a:graphicData uri="http://schemas.openxmlformats.org/drawingml/2006/table">
            <a:tbl>
              <a:tblPr rtl="1" firstRow="1" bandRow="1">
                <a:tableStyleId>{5C22544A-7EE6-4342-B048-85BDC9FD1C3A}</a:tableStyleId>
              </a:tblPr>
              <a:tblGrid>
                <a:gridCol w="9144000"/>
              </a:tblGrid>
              <a:tr h="6858000">
                <a:tc>
                  <a:txBody>
                    <a:bodyPr/>
                    <a:lstStyle/>
                    <a:p>
                      <a:pPr algn="r" rtl="1"/>
                      <a:endParaRPr lang="ar-SA" sz="3600" dirty="0" smtClean="0"/>
                    </a:p>
                    <a:p>
                      <a:pPr algn="r" rtl="1"/>
                      <a:r>
                        <a:rPr lang="ar-SA" sz="3200" dirty="0" smtClean="0">
                          <a:solidFill>
                            <a:schemeClr val="tx1"/>
                          </a:solidFill>
                        </a:rPr>
                        <a:t> نشاط :</a:t>
                      </a:r>
                      <a:r>
                        <a:rPr lang="ar-SA" sz="3200" baseline="0" dirty="0" smtClean="0">
                          <a:solidFill>
                            <a:schemeClr val="tx1"/>
                          </a:solidFill>
                        </a:rPr>
                        <a:t> </a:t>
                      </a:r>
                      <a:endParaRPr lang="ar-SA" sz="3200" dirty="0" smtClean="0">
                        <a:solidFill>
                          <a:schemeClr val="tx1"/>
                        </a:solidFill>
                      </a:endParaRPr>
                    </a:p>
                    <a:p>
                      <a:pPr algn="r" rtl="1"/>
                      <a:r>
                        <a:rPr lang="ar-SA" sz="3200" dirty="0" smtClean="0">
                          <a:solidFill>
                            <a:schemeClr val="tx1"/>
                          </a:solidFill>
                        </a:rPr>
                        <a:t>صممي</a:t>
                      </a:r>
                      <a:r>
                        <a:rPr lang="ar-SA" sz="3200" baseline="0" dirty="0" smtClean="0">
                          <a:solidFill>
                            <a:schemeClr val="tx1"/>
                          </a:solidFill>
                        </a:rPr>
                        <a:t> خريطة ذهنية لوحدة  أو موضوع من موضوعات مقرر مهارات التعلم والتفكير  المقررة عليك هذا العام .</a:t>
                      </a:r>
                    </a:p>
                    <a:p>
                      <a:pPr algn="r" rtl="1"/>
                      <a:r>
                        <a:rPr lang="ar-SA" sz="3200" baseline="0" dirty="0" smtClean="0">
                          <a:solidFill>
                            <a:schemeClr val="tx1"/>
                          </a:solidFill>
                        </a:rPr>
                        <a:t>استخدمي الألوان بشكل يساعدك على عملية الربط – </a:t>
                      </a:r>
                    </a:p>
                    <a:p>
                      <a:pPr algn="r" rtl="1"/>
                      <a:r>
                        <a:rPr lang="ar-SA" sz="3200" baseline="0" dirty="0" smtClean="0">
                          <a:solidFill>
                            <a:schemeClr val="tx1"/>
                          </a:solidFill>
                        </a:rPr>
                        <a:t>دعمي رسمك بالصور والاختصارات  كما هو واضح بالنماذج والأمثلة السابقة.</a:t>
                      </a:r>
                    </a:p>
                    <a:p>
                      <a:pPr algn="r" rtl="1"/>
                      <a:r>
                        <a:rPr lang="ar-SA" sz="3200" baseline="0" dirty="0" smtClean="0">
                          <a:solidFill>
                            <a:schemeClr val="tx1"/>
                          </a:solidFill>
                        </a:rPr>
                        <a:t>لا تقدمي نموذج جاهز لخرائط ذهنية معروض بالانترنت .</a:t>
                      </a:r>
                      <a:endParaRPr lang="ar-SA" sz="3200" dirty="0">
                        <a:solidFill>
                          <a:schemeClr val="tx1"/>
                        </a:solidFill>
                      </a:endParaRPr>
                    </a:p>
                  </a:txBody>
                  <a:tcPr>
                    <a:solidFill>
                      <a:srgbClr val="FFC000"/>
                    </a:solidFill>
                  </a:tcPr>
                </a:tc>
              </a:tr>
            </a:tbl>
          </a:graphicData>
        </a:graphic>
      </p:graphicFrame>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41314"/>
                                        </p:tgtEl>
                                        <p:attrNameLst>
                                          <p:attrName>style.visibility</p:attrName>
                                        </p:attrNameLst>
                                      </p:cBhvr>
                                      <p:to>
                                        <p:strVal val="visible"/>
                                      </p:to>
                                    </p:set>
                                    <p:anim calcmode="lin" valueType="num">
                                      <p:cBhvr additive="base">
                                        <p:cTn id="7" dur="500" fill="hold"/>
                                        <p:tgtEl>
                                          <p:spTgt spid="141314"/>
                                        </p:tgtEl>
                                        <p:attrNameLst>
                                          <p:attrName>ppt_x</p:attrName>
                                        </p:attrNameLst>
                                      </p:cBhvr>
                                      <p:tavLst>
                                        <p:tav tm="0">
                                          <p:val>
                                            <p:strVal val="0-#ppt_w/2"/>
                                          </p:val>
                                        </p:tav>
                                        <p:tav tm="100000">
                                          <p:val>
                                            <p:strVal val="#ppt_x"/>
                                          </p:val>
                                        </p:tav>
                                      </p:tavLst>
                                    </p:anim>
                                    <p:anim calcmode="lin" valueType="num">
                                      <p:cBhvr additive="base">
                                        <p:cTn id="8" dur="500" fill="hold"/>
                                        <p:tgtEl>
                                          <p:spTgt spid="1413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41315">
                                            <p:txEl>
                                              <p:pRg st="0" end="0"/>
                                            </p:txEl>
                                          </p:spTgt>
                                        </p:tgtEl>
                                        <p:attrNameLst>
                                          <p:attrName>style.visibility</p:attrName>
                                        </p:attrNameLst>
                                      </p:cBhvr>
                                      <p:to>
                                        <p:strVal val="visible"/>
                                      </p:to>
                                    </p:set>
                                    <p:animEffect transition="in" filter="randombar(horizontal)">
                                      <p:cBhvr>
                                        <p:cTn id="12" dur="500"/>
                                        <p:tgtEl>
                                          <p:spTgt spid="141315">
                                            <p:txEl>
                                              <p:pRg st="0" end="0"/>
                                            </p:txEl>
                                          </p:spTgt>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41315">
                                            <p:txEl>
                                              <p:pRg st="5" end="5"/>
                                            </p:txEl>
                                          </p:spTgt>
                                        </p:tgtEl>
                                        <p:attrNameLst>
                                          <p:attrName>style.visibility</p:attrName>
                                        </p:attrNameLst>
                                      </p:cBhvr>
                                      <p:to>
                                        <p:strVal val="visible"/>
                                      </p:to>
                                    </p:set>
                                    <p:animEffect transition="in" filter="randombar(horizontal)">
                                      <p:cBhvr>
                                        <p:cTn id="16" dur="500"/>
                                        <p:tgtEl>
                                          <p:spTgt spid="1413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autoUpdateAnimBg="0"/>
      <p:bldP spid="141315"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v30v-de30283771.jpg"/>
          <p:cNvPicPr>
            <a:picLocks noChangeAspect="1"/>
          </p:cNvPicPr>
          <p:nvPr/>
        </p:nvPicPr>
        <p:blipFill>
          <a:blip r:embed="rId2" cstate="print"/>
          <a:stretch>
            <a:fillRect/>
          </a:stretch>
        </p:blipFill>
        <p:spPr>
          <a:xfrm>
            <a:off x="-17253" y="0"/>
            <a:ext cx="9144000" cy="7766720"/>
          </a:xfrm>
          <a:prstGeom prst="rect">
            <a:avLst/>
          </a:prstGeom>
        </p:spPr>
      </p:pic>
      <p:sp>
        <p:nvSpPr>
          <p:cNvPr id="5" name="عنوان 4"/>
          <p:cNvSpPr>
            <a:spLocks noGrp="1"/>
          </p:cNvSpPr>
          <p:nvPr>
            <p:ph type="ctrTitle"/>
          </p:nvPr>
        </p:nvSpPr>
        <p:spPr>
          <a:xfrm>
            <a:off x="1979712" y="2358429"/>
            <a:ext cx="6478488" cy="2654747"/>
          </a:xfrm>
        </p:spPr>
        <p:txBody>
          <a:bodyPr>
            <a:normAutofit fontScale="90000"/>
          </a:bodyPr>
          <a:lstStyle/>
          <a:p>
            <a:r>
              <a:rPr lang="ar-SA" sz="4400" dirty="0" smtClean="0">
                <a:solidFill>
                  <a:schemeClr val="tx1"/>
                </a:solidFill>
              </a:rPr>
              <a:t>وتشير  أبحاث العلماء المختصين  </a:t>
            </a:r>
            <a:r>
              <a:rPr lang="ar-SA" sz="4400" dirty="0" smtClean="0">
                <a:solidFill>
                  <a:schemeClr val="tx1"/>
                </a:solidFill>
              </a:rPr>
              <a:t/>
            </a:r>
            <a:br>
              <a:rPr lang="ar-SA" sz="4400" dirty="0" smtClean="0">
                <a:solidFill>
                  <a:schemeClr val="tx1"/>
                </a:solidFill>
              </a:rPr>
            </a:br>
            <a:r>
              <a:rPr lang="ar-SA" sz="4400" dirty="0" smtClean="0">
                <a:solidFill>
                  <a:schemeClr val="tx1"/>
                </a:solidFill>
              </a:rPr>
              <a:t>أن </a:t>
            </a:r>
            <a:r>
              <a:rPr lang="ar-SA" sz="4400" dirty="0" smtClean="0">
                <a:solidFill>
                  <a:schemeClr val="tx1"/>
                </a:solidFill>
              </a:rPr>
              <a:t>مخ الإنسان ينقسم إلى قسمين متساويين مخ أيمن ومخ أيسر </a:t>
            </a:r>
            <a:r>
              <a:rPr lang="ar-SA" sz="4400" dirty="0" smtClean="0">
                <a:solidFill>
                  <a:schemeClr val="tx1"/>
                </a:solidFill>
              </a:rPr>
              <a:t/>
            </a:r>
            <a:br>
              <a:rPr lang="ar-SA" sz="4400" dirty="0" smtClean="0">
                <a:solidFill>
                  <a:schemeClr val="tx1"/>
                </a:solidFill>
              </a:rPr>
            </a:br>
            <a:r>
              <a:rPr lang="ar-SA" sz="4400" dirty="0" smtClean="0">
                <a:solidFill>
                  <a:schemeClr val="tx1"/>
                </a:solidFill>
              </a:rPr>
              <a:t>كلا </a:t>
            </a:r>
            <a:r>
              <a:rPr lang="ar-SA" sz="4400" dirty="0" smtClean="0">
                <a:solidFill>
                  <a:schemeClr val="tx1"/>
                </a:solidFill>
              </a:rPr>
              <a:t>المخين يتحكم بالحركات </a:t>
            </a:r>
            <a:r>
              <a:rPr lang="ar-SA" sz="4400" dirty="0" smtClean="0">
                <a:solidFill>
                  <a:schemeClr val="tx1"/>
                </a:solidFill>
              </a:rPr>
              <a:t>التي </a:t>
            </a:r>
            <a:r>
              <a:rPr lang="ar-SA" sz="4400" dirty="0" smtClean="0">
                <a:solidFill>
                  <a:schemeClr val="tx1"/>
                </a:solidFill>
              </a:rPr>
              <a:t>يقوم بها </a:t>
            </a:r>
            <a:r>
              <a:rPr lang="ar-SA" sz="4400" dirty="0" smtClean="0">
                <a:solidFill>
                  <a:schemeClr val="tx1"/>
                </a:solidFill>
              </a:rPr>
              <a:t>الإنسان</a:t>
            </a:r>
            <a:r>
              <a:rPr lang="ar-SA" sz="4000" dirty="0">
                <a:solidFill>
                  <a:schemeClr val="bg2"/>
                </a:solidFill>
              </a:rPr>
              <a:t> </a:t>
            </a:r>
            <a:r>
              <a:rPr lang="ar-SA" sz="4400" dirty="0" smtClean="0">
                <a:solidFill>
                  <a:prstClr val="white"/>
                </a:solidFill>
              </a:rPr>
              <a:t>وغيرها من الأداءات</a:t>
            </a:r>
            <a:endParaRPr lang="ar-SA" sz="4000" dirty="0">
              <a:solidFill>
                <a:schemeClr val="bg2"/>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 y="1398386"/>
            <a:ext cx="2257425"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chemeClr val="accent6"/>
        </a:solidFill>
        <a:effectLst/>
      </p:bgPr>
    </p:bg>
    <p:spTree>
      <p:nvGrpSpPr>
        <p:cNvPr id="1" name=""/>
        <p:cNvGrpSpPr/>
        <p:nvPr/>
      </p:nvGrpSpPr>
      <p:grpSpPr>
        <a:xfrm>
          <a:off x="0" y="0"/>
          <a:ext cx="0" cy="0"/>
          <a:chOff x="0" y="0"/>
          <a:chExt cx="0" cy="0"/>
        </a:xfrm>
      </p:grpSpPr>
      <p:sp>
        <p:nvSpPr>
          <p:cNvPr id="137219" name="Rectangle 3"/>
          <p:cNvSpPr>
            <a:spLocks noGrp="1" noChangeArrowheads="1"/>
          </p:cNvSpPr>
          <p:nvPr>
            <p:ph idx="1"/>
          </p:nvPr>
        </p:nvSpPr>
        <p:spPr>
          <a:xfrm>
            <a:off x="685800" y="1981200"/>
            <a:ext cx="7924800" cy="4114800"/>
          </a:xfrm>
        </p:spPr>
        <p:txBody>
          <a:bodyPr/>
          <a:lstStyle/>
          <a:p>
            <a:pPr marL="533400" indent="-533400" eaLnBrk="1" hangingPunct="1">
              <a:buFontTx/>
              <a:buNone/>
            </a:pPr>
            <a:r>
              <a:rPr lang="ar-SA" sz="2800" b="1" smtClean="0">
                <a:cs typeface="DecoType Thuluth" pitchFamily="2" charset="-78"/>
              </a:rPr>
              <a:t> </a:t>
            </a:r>
            <a:endParaRPr lang="en-US" sz="2800" dirty="0" smtClean="0"/>
          </a:p>
        </p:txBody>
      </p:sp>
      <p:sp>
        <p:nvSpPr>
          <p:cNvPr id="5" name="Rectangle 2"/>
          <p:cNvSpPr txBox="1">
            <a:spLocks noChangeArrowheads="1"/>
          </p:cNvSpPr>
          <p:nvPr/>
        </p:nvSpPr>
        <p:spPr bwMode="auto">
          <a:xfrm>
            <a:off x="1371600" y="500063"/>
            <a:ext cx="7772400" cy="1143000"/>
          </a:xfrm>
          <a:prstGeom prst="rect">
            <a:avLst/>
          </a:prstGeom>
          <a:noFill/>
          <a:ln w="9525">
            <a:noFill/>
            <a:miter lim="800000"/>
            <a:headEnd/>
            <a:tailEnd/>
          </a:ln>
        </p:spPr>
        <p:txBody>
          <a:bodyPr anchor="ctr"/>
          <a:lstStyle/>
          <a:p>
            <a:pPr algn="ctr">
              <a:defRPr/>
            </a:pPr>
            <a:r>
              <a:rPr lang="ar-SA" sz="4000" dirty="0" smtClean="0">
                <a:solidFill>
                  <a:srgbClr val="C00000"/>
                </a:solidFill>
                <a:effectLst>
                  <a:outerShdw blurRad="38100" dist="38100" dir="2700000" algn="tl">
                    <a:srgbClr val="000000">
                      <a:alpha val="43137"/>
                    </a:srgbClr>
                  </a:outerShdw>
                </a:effectLst>
                <a:latin typeface="+mj-lt"/>
                <a:ea typeface="+mj-ea"/>
                <a:cs typeface="PT Bold Heading" pitchFamily="2" charset="-78"/>
              </a:rPr>
              <a:t>: </a:t>
            </a:r>
            <a:endParaRPr lang="en-US" sz="4000" dirty="0">
              <a:solidFill>
                <a:srgbClr val="C00000"/>
              </a:solidFill>
              <a:effectLst>
                <a:outerShdw blurRad="38100" dist="38100" dir="2700000" algn="tl">
                  <a:srgbClr val="000000">
                    <a:alpha val="43137"/>
                  </a:srgbClr>
                </a:outerShdw>
              </a:effectLst>
              <a:latin typeface="+mj-lt"/>
              <a:ea typeface="+mj-ea"/>
              <a:cs typeface="PT Bold Heading" pitchFamily="2" charset="-78"/>
            </a:endParaRPr>
          </a:p>
        </p:txBody>
      </p:sp>
      <p:graphicFrame>
        <p:nvGraphicFramePr>
          <p:cNvPr id="6" name="جدول 5"/>
          <p:cNvGraphicFramePr>
            <a:graphicFrameLocks noGrp="1"/>
          </p:cNvGraphicFramePr>
          <p:nvPr>
            <p:extLst>
              <p:ext uri="{D42A27DB-BD31-4B8C-83A1-F6EECF244321}">
                <p14:modId xmlns:p14="http://schemas.microsoft.com/office/powerpoint/2010/main" val="327705181"/>
              </p:ext>
            </p:extLst>
          </p:nvPr>
        </p:nvGraphicFramePr>
        <p:xfrm>
          <a:off x="1371600" y="2075264"/>
          <a:ext cx="6872808" cy="4450080"/>
        </p:xfrm>
        <a:graphic>
          <a:graphicData uri="http://schemas.openxmlformats.org/drawingml/2006/table">
            <a:tbl>
              <a:tblPr rtl="1" firstRow="1" bandRow="1">
                <a:tableStyleId>{5C22544A-7EE6-4342-B048-85BDC9FD1C3A}</a:tableStyleId>
              </a:tblPr>
              <a:tblGrid>
                <a:gridCol w="3210112"/>
                <a:gridCol w="3662696"/>
              </a:tblGrid>
              <a:tr h="691967">
                <a:tc>
                  <a:txBody>
                    <a:bodyPr/>
                    <a:lstStyle/>
                    <a:p>
                      <a:pPr algn="ctr" rtl="1"/>
                      <a:r>
                        <a:rPr lang="ar-SA" sz="4000" b="1" dirty="0" smtClean="0">
                          <a:solidFill>
                            <a:srgbClr val="FFC000"/>
                          </a:solidFill>
                        </a:rPr>
                        <a:t>المخ الأيسر </a:t>
                      </a:r>
                      <a:endParaRPr lang="ar-SA" sz="4000" b="1" dirty="0">
                        <a:solidFill>
                          <a:srgbClr val="FFC000"/>
                        </a:solidFill>
                      </a:endParaRPr>
                    </a:p>
                  </a:txBody>
                  <a:tcPr>
                    <a:solidFill>
                      <a:schemeClr val="accent6">
                        <a:lumMod val="75000"/>
                      </a:schemeClr>
                    </a:solidFill>
                  </a:tcPr>
                </a:tc>
                <a:tc>
                  <a:txBody>
                    <a:bodyPr/>
                    <a:lstStyle/>
                    <a:p>
                      <a:pPr algn="ctr" rtl="1"/>
                      <a:r>
                        <a:rPr lang="ar-SA" sz="4000" b="1" dirty="0" smtClean="0">
                          <a:solidFill>
                            <a:srgbClr val="FFC000"/>
                          </a:solidFill>
                        </a:rPr>
                        <a:t>المخ الأيمن</a:t>
                      </a:r>
                      <a:endParaRPr lang="ar-SA" sz="4000" b="1" dirty="0">
                        <a:solidFill>
                          <a:srgbClr val="FFC000"/>
                        </a:solidFill>
                      </a:endParaRPr>
                    </a:p>
                  </a:txBody>
                  <a:tcPr>
                    <a:solidFill>
                      <a:schemeClr val="accent6">
                        <a:lumMod val="75000"/>
                      </a:schemeClr>
                    </a:solidFill>
                  </a:tcPr>
                </a:tc>
              </a:tr>
              <a:tr h="3700521">
                <a:tc>
                  <a:txBody>
                    <a:bodyPr/>
                    <a:lstStyle/>
                    <a:p>
                      <a:pPr algn="r" rtl="1">
                        <a:buFontTx/>
                        <a:buBlip>
                          <a:blip r:embed="rId2"/>
                        </a:buBlip>
                      </a:pPr>
                      <a:r>
                        <a:rPr lang="ar-SA" dirty="0" smtClean="0">
                          <a:solidFill>
                            <a:srgbClr val="FFC000"/>
                          </a:solidFill>
                        </a:rPr>
                        <a:t> </a:t>
                      </a:r>
                      <a:r>
                        <a:rPr lang="ar-SA" sz="4000" dirty="0" smtClean="0">
                          <a:solidFill>
                            <a:srgbClr val="FFC000"/>
                          </a:solidFill>
                        </a:rPr>
                        <a:t>الكلمات - </a:t>
                      </a:r>
                    </a:p>
                    <a:p>
                      <a:pPr algn="r" rtl="1">
                        <a:buFontTx/>
                        <a:buBlip>
                          <a:blip r:embed="rId2"/>
                        </a:buBlip>
                      </a:pPr>
                      <a:r>
                        <a:rPr lang="ar-SA" sz="4000" dirty="0" smtClean="0">
                          <a:solidFill>
                            <a:srgbClr val="FFC000"/>
                          </a:solidFill>
                        </a:rPr>
                        <a:t>الأرقام </a:t>
                      </a:r>
                    </a:p>
                    <a:p>
                      <a:pPr algn="r" rtl="1">
                        <a:buFontTx/>
                        <a:buBlip>
                          <a:blip r:embed="rId2"/>
                        </a:buBlip>
                      </a:pPr>
                      <a:r>
                        <a:rPr lang="ar-SA" sz="4000" dirty="0" smtClean="0">
                          <a:solidFill>
                            <a:srgbClr val="FFC000"/>
                          </a:solidFill>
                        </a:rPr>
                        <a:t>التحليل</a:t>
                      </a:r>
                    </a:p>
                    <a:p>
                      <a:pPr algn="r" rtl="1">
                        <a:buFontTx/>
                        <a:buBlip>
                          <a:blip r:embed="rId2"/>
                        </a:buBlip>
                      </a:pPr>
                      <a:r>
                        <a:rPr lang="ar-SA" sz="4000" dirty="0" smtClean="0">
                          <a:solidFill>
                            <a:srgbClr val="FFC000"/>
                          </a:solidFill>
                        </a:rPr>
                        <a:t>المنطق</a:t>
                      </a:r>
                    </a:p>
                    <a:p>
                      <a:pPr algn="r" rtl="1">
                        <a:buFontTx/>
                        <a:buBlip>
                          <a:blip r:embed="rId2"/>
                        </a:buBlip>
                      </a:pPr>
                      <a:r>
                        <a:rPr lang="ar-SA" sz="4000" dirty="0" smtClean="0">
                          <a:solidFill>
                            <a:srgbClr val="FFC000"/>
                          </a:solidFill>
                        </a:rPr>
                        <a:t> الترتيب</a:t>
                      </a:r>
                    </a:p>
                    <a:p>
                      <a:pPr algn="r" rtl="1">
                        <a:buFontTx/>
                        <a:buBlip>
                          <a:blip r:embed="rId2"/>
                        </a:buBlip>
                      </a:pPr>
                      <a:r>
                        <a:rPr lang="ar-SA" sz="4000" dirty="0" smtClean="0">
                          <a:solidFill>
                            <a:srgbClr val="FFC000"/>
                          </a:solidFill>
                        </a:rPr>
                        <a:t> القوائم </a:t>
                      </a:r>
                      <a:endParaRPr lang="ar-SA" sz="4000" dirty="0">
                        <a:solidFill>
                          <a:srgbClr val="FFC000"/>
                        </a:solidFill>
                      </a:endParaRPr>
                    </a:p>
                  </a:txBody>
                  <a:tcPr>
                    <a:solidFill>
                      <a:schemeClr val="accent6">
                        <a:lumMod val="75000"/>
                      </a:schemeClr>
                    </a:solidFill>
                  </a:tcPr>
                </a:tc>
                <a:tc>
                  <a:txBody>
                    <a:bodyPr/>
                    <a:lstStyle/>
                    <a:p>
                      <a:pPr algn="r" rtl="1">
                        <a:buFontTx/>
                        <a:buBlip>
                          <a:blip r:embed="rId2"/>
                        </a:buBlip>
                      </a:pPr>
                      <a:r>
                        <a:rPr lang="ar-SA" dirty="0" smtClean="0">
                          <a:solidFill>
                            <a:srgbClr val="FFC000"/>
                          </a:solidFill>
                        </a:rPr>
                        <a:t> </a:t>
                      </a:r>
                      <a:r>
                        <a:rPr lang="ar-SA" sz="4000" dirty="0" smtClean="0">
                          <a:solidFill>
                            <a:srgbClr val="FFC000"/>
                          </a:solidFill>
                        </a:rPr>
                        <a:t>التناسق </a:t>
                      </a:r>
                    </a:p>
                    <a:p>
                      <a:pPr algn="r" rtl="1">
                        <a:buFontTx/>
                        <a:buBlip>
                          <a:blip r:embed="rId2"/>
                        </a:buBlip>
                      </a:pPr>
                      <a:r>
                        <a:rPr lang="ar-SA" sz="4000" dirty="0" smtClean="0">
                          <a:solidFill>
                            <a:srgbClr val="FFC000"/>
                          </a:solidFill>
                        </a:rPr>
                        <a:t> الألوان</a:t>
                      </a:r>
                    </a:p>
                    <a:p>
                      <a:pPr algn="r" rtl="1">
                        <a:buFontTx/>
                        <a:buBlip>
                          <a:blip r:embed="rId2"/>
                        </a:buBlip>
                      </a:pPr>
                      <a:r>
                        <a:rPr lang="ar-SA" sz="4000" dirty="0" smtClean="0">
                          <a:solidFill>
                            <a:srgbClr val="FFC000"/>
                          </a:solidFill>
                        </a:rPr>
                        <a:t> الخيال </a:t>
                      </a:r>
                    </a:p>
                    <a:p>
                      <a:pPr algn="r" rtl="1">
                        <a:buFontTx/>
                        <a:buBlip>
                          <a:blip r:embed="rId2"/>
                        </a:buBlip>
                      </a:pPr>
                      <a:r>
                        <a:rPr lang="ar-SA" sz="4000" dirty="0" smtClean="0">
                          <a:solidFill>
                            <a:srgbClr val="FFC000"/>
                          </a:solidFill>
                        </a:rPr>
                        <a:t> أحلام اليقظة </a:t>
                      </a:r>
                    </a:p>
                    <a:p>
                      <a:pPr algn="r" rtl="1">
                        <a:buFontTx/>
                        <a:buBlip>
                          <a:blip r:embed="rId2"/>
                        </a:buBlip>
                      </a:pPr>
                      <a:r>
                        <a:rPr lang="ar-SA" sz="4000" dirty="0" smtClean="0">
                          <a:solidFill>
                            <a:srgbClr val="FFC000"/>
                          </a:solidFill>
                        </a:rPr>
                        <a:t> الأبعاد </a:t>
                      </a:r>
                    </a:p>
                    <a:p>
                      <a:pPr algn="r" rtl="1">
                        <a:buFontTx/>
                        <a:buBlip>
                          <a:blip r:embed="rId2"/>
                        </a:buBlip>
                      </a:pPr>
                      <a:r>
                        <a:rPr lang="ar-SA" sz="4000" dirty="0" smtClean="0">
                          <a:solidFill>
                            <a:srgbClr val="FFC000"/>
                          </a:solidFill>
                        </a:rPr>
                        <a:t> الألحان</a:t>
                      </a:r>
                      <a:endParaRPr lang="ar-SA" sz="4000" dirty="0">
                        <a:solidFill>
                          <a:srgbClr val="FFC000"/>
                        </a:solidFill>
                      </a:endParaRPr>
                    </a:p>
                  </a:txBody>
                  <a:tcPr>
                    <a:solidFill>
                      <a:schemeClr val="accent6">
                        <a:lumMod val="75000"/>
                      </a:schemeClr>
                    </a:solidFill>
                  </a:tcPr>
                </a:tc>
              </a:tr>
            </a:tbl>
          </a:graphicData>
        </a:graphic>
      </p:graphicFrame>
      <p:graphicFrame>
        <p:nvGraphicFramePr>
          <p:cNvPr id="7" name="جدول 6"/>
          <p:cNvGraphicFramePr>
            <a:graphicFrameLocks noGrp="1"/>
          </p:cNvGraphicFramePr>
          <p:nvPr/>
        </p:nvGraphicFramePr>
        <p:xfrm>
          <a:off x="1005482" y="620688"/>
          <a:ext cx="7094910" cy="762000"/>
        </p:xfrm>
        <a:graphic>
          <a:graphicData uri="http://schemas.openxmlformats.org/drawingml/2006/table">
            <a:tbl>
              <a:tblPr rtl="1" firstRow="1" bandRow="1">
                <a:tableStyleId>{5C22544A-7EE6-4342-B048-85BDC9FD1C3A}</a:tableStyleId>
              </a:tblPr>
              <a:tblGrid>
                <a:gridCol w="7094910"/>
              </a:tblGrid>
              <a:tr h="442848">
                <a:tc>
                  <a:txBody>
                    <a:bodyPr/>
                    <a:lstStyle/>
                    <a:p>
                      <a:pPr algn="ctr" rtl="1"/>
                      <a:r>
                        <a:rPr lang="ar-SA" sz="4400" b="1" kern="1200" dirty="0" smtClean="0">
                          <a:solidFill>
                            <a:srgbClr val="FFC000"/>
                          </a:solidFill>
                          <a:effectLst>
                            <a:outerShdw blurRad="38100" dist="38100" dir="2700000" algn="tl">
                              <a:srgbClr val="000000">
                                <a:alpha val="43137"/>
                              </a:srgbClr>
                            </a:outerShdw>
                          </a:effectLst>
                          <a:latin typeface="+mn-lt"/>
                          <a:ea typeface="+mn-ea"/>
                          <a:cs typeface="PT Bold Heading" pitchFamily="2" charset="-78"/>
                        </a:rPr>
                        <a:t>وظائف نصفي الدماغ</a:t>
                      </a:r>
                      <a:endParaRPr lang="ar-SA" sz="4400" dirty="0">
                        <a:solidFill>
                          <a:srgbClr val="FFC000"/>
                        </a:solidFill>
                      </a:endParaRPr>
                    </a:p>
                  </a:txBody>
                  <a:tcPr>
                    <a:solidFill>
                      <a:schemeClr val="accent6">
                        <a:lumMod val="75000"/>
                      </a:schemeClr>
                    </a:solidFill>
                  </a:tcPr>
                </a:tc>
              </a:tr>
            </a:tbl>
          </a:graphicData>
        </a:graphic>
      </p:graphicFrame>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5894"/>
            <a:ext cx="2123728" cy="196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37219">
                                            <p:txEl>
                                              <p:pRg st="0" end="0"/>
                                            </p:txEl>
                                          </p:spTgt>
                                        </p:tgtEl>
                                        <p:attrNameLst>
                                          <p:attrName>style.visibility</p:attrName>
                                        </p:attrNameLst>
                                      </p:cBhvr>
                                      <p:to>
                                        <p:strVal val="visible"/>
                                      </p:to>
                                    </p:set>
                                    <p:anim calcmode="lin" valueType="num">
                                      <p:cBhvr>
                                        <p:cTn id="12" dur="500" fill="hold"/>
                                        <p:tgtEl>
                                          <p:spTgt spid="137219">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37219">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build="p" autoUpdateAnimBg="0" advAuto="0"/>
      <p:bldP spid="5"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v30v-de30283771.jpg"/>
          <p:cNvPicPr>
            <a:picLocks noChangeAspect="1"/>
          </p:cNvPicPr>
          <p:nvPr/>
        </p:nvPicPr>
        <p:blipFill>
          <a:blip r:embed="rId2" cstate="print"/>
          <a:stretch>
            <a:fillRect/>
          </a:stretch>
        </p:blipFill>
        <p:spPr>
          <a:xfrm>
            <a:off x="0" y="0"/>
            <a:ext cx="9144000" cy="6858000"/>
          </a:xfrm>
          <a:prstGeom prst="rect">
            <a:avLst/>
          </a:prstGeom>
        </p:spPr>
      </p:pic>
      <p:sp>
        <p:nvSpPr>
          <p:cNvPr id="5" name="عنوان 4"/>
          <p:cNvSpPr>
            <a:spLocks noGrp="1"/>
          </p:cNvSpPr>
          <p:nvPr>
            <p:ph type="ctrTitle"/>
          </p:nvPr>
        </p:nvSpPr>
        <p:spPr>
          <a:xfrm>
            <a:off x="685800" y="2130425"/>
            <a:ext cx="7772400" cy="2298707"/>
          </a:xfrm>
        </p:spPr>
        <p:txBody>
          <a:bodyPr>
            <a:normAutofit/>
          </a:bodyPr>
          <a:lstStyle/>
          <a:p>
            <a:r>
              <a:rPr lang="ar-SA" dirty="0" smtClean="0">
                <a:solidFill>
                  <a:srgbClr val="C00000"/>
                </a:solidFill>
              </a:rPr>
              <a:t> </a:t>
            </a:r>
            <a:endParaRPr lang="ar-SA" dirty="0">
              <a:solidFill>
                <a:srgbClr val="C00000"/>
              </a:solidFill>
            </a:endParaRPr>
          </a:p>
        </p:txBody>
      </p:sp>
      <p:graphicFrame>
        <p:nvGraphicFramePr>
          <p:cNvPr id="6" name="جدول 5"/>
          <p:cNvGraphicFramePr>
            <a:graphicFrameLocks noGrp="1"/>
          </p:cNvGraphicFramePr>
          <p:nvPr>
            <p:extLst>
              <p:ext uri="{D42A27DB-BD31-4B8C-83A1-F6EECF244321}">
                <p14:modId xmlns:p14="http://schemas.microsoft.com/office/powerpoint/2010/main" val="2089956353"/>
              </p:ext>
            </p:extLst>
          </p:nvPr>
        </p:nvGraphicFramePr>
        <p:xfrm>
          <a:off x="-1548680" y="-1"/>
          <a:ext cx="11809312" cy="7119822"/>
        </p:xfrm>
        <a:graphic>
          <a:graphicData uri="http://schemas.openxmlformats.org/drawingml/2006/table">
            <a:tbl>
              <a:tblPr rtl="1" firstRow="1" bandRow="1">
                <a:tableStyleId>{93296810-A885-4BE3-A3E7-6D5BEEA58F35}</a:tableStyleId>
              </a:tblPr>
              <a:tblGrid>
                <a:gridCol w="5904656"/>
                <a:gridCol w="5904656"/>
              </a:tblGrid>
              <a:tr h="936252">
                <a:tc>
                  <a:txBody>
                    <a:bodyPr/>
                    <a:lstStyle/>
                    <a:p>
                      <a:pPr algn="ctr" rtl="1"/>
                      <a:r>
                        <a:rPr lang="ar-SA" sz="3200" b="1" dirty="0" smtClean="0"/>
                        <a:t>وظائف النصف الأيسر </a:t>
                      </a:r>
                      <a:endParaRPr lang="ar-SA" sz="3200" b="1" dirty="0">
                        <a:solidFill>
                          <a:schemeClr val="tx1"/>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3200" b="1" dirty="0" smtClean="0"/>
                        <a:t>وظائف النصف الأيمن</a:t>
                      </a:r>
                      <a:endParaRPr lang="ar-SA" sz="3200" b="1" dirty="0" smtClean="0">
                        <a:solidFill>
                          <a:schemeClr val="tx1"/>
                        </a:solidFill>
                      </a:endParaRPr>
                    </a:p>
                    <a:p>
                      <a:pPr algn="ctr" rtl="1"/>
                      <a:endParaRPr lang="ar-SA" sz="3200" b="1" dirty="0">
                        <a:solidFill>
                          <a:schemeClr val="tx1"/>
                        </a:solidFill>
                      </a:endParaRPr>
                    </a:p>
                  </a:txBody>
                  <a:tcPr/>
                </a:tc>
              </a:tr>
              <a:tr h="6053022">
                <a:tc>
                  <a:txBody>
                    <a:bodyPr/>
                    <a:lstStyle/>
                    <a:p>
                      <a:pPr algn="r" rtl="1">
                        <a:buFontTx/>
                        <a:buNone/>
                      </a:pPr>
                      <a:endParaRPr lang="ar-SA" sz="2800" dirty="0" smtClean="0"/>
                    </a:p>
                    <a:p>
                      <a:pPr algn="r" rtl="1">
                        <a:buFontTx/>
                        <a:buBlip>
                          <a:blip r:embed="rId3"/>
                        </a:buBlip>
                      </a:pPr>
                      <a:r>
                        <a:rPr lang="ar-SA" sz="2800" dirty="0" smtClean="0"/>
                        <a:t> يتذكر الأسماء . قارئ تركيبي </a:t>
                      </a:r>
                      <a:r>
                        <a:rPr lang="ar-SA" sz="2800" dirty="0" smtClean="0"/>
                        <a:t>.</a:t>
                      </a:r>
                      <a:endParaRPr lang="ar-SA" sz="2800" dirty="0" smtClean="0"/>
                    </a:p>
                    <a:p>
                      <a:pPr algn="r" rtl="1">
                        <a:buFontTx/>
                        <a:buBlip>
                          <a:blip r:embed="rId3"/>
                        </a:buBlip>
                      </a:pPr>
                      <a:r>
                        <a:rPr lang="ar-SA" sz="2800" dirty="0" smtClean="0"/>
                        <a:t> يستجيب للتعليمات</a:t>
                      </a:r>
                      <a:r>
                        <a:rPr lang="ar-SA" sz="2800" baseline="0" dirty="0" smtClean="0"/>
                        <a:t> اللغوية .</a:t>
                      </a:r>
                    </a:p>
                    <a:p>
                      <a:pPr algn="r" rtl="1">
                        <a:buFontTx/>
                        <a:buBlip>
                          <a:blip r:embed="rId3"/>
                        </a:buBlip>
                      </a:pPr>
                      <a:r>
                        <a:rPr lang="ar-SA" sz="2800" baseline="0" dirty="0" smtClean="0"/>
                        <a:t> يقوم بإجراء التجارب المنظمة والتحكم فيها .</a:t>
                      </a:r>
                    </a:p>
                    <a:p>
                      <a:pPr algn="r" rtl="1">
                        <a:buFontTx/>
                        <a:buBlip>
                          <a:blip r:embed="rId3"/>
                        </a:buBlip>
                      </a:pPr>
                      <a:r>
                        <a:rPr lang="ar-SA" sz="2800" baseline="0" dirty="0" smtClean="0"/>
                        <a:t> يخطط ويبني ، يعتمد على اللغة في التركيز والتذكر .</a:t>
                      </a:r>
                    </a:p>
                    <a:p>
                      <a:pPr algn="r" rtl="1">
                        <a:buFontTx/>
                        <a:buBlip>
                          <a:blip r:embed="rId3"/>
                        </a:buBlip>
                      </a:pPr>
                      <a:r>
                        <a:rPr lang="ar-SA" sz="2800" baseline="0" dirty="0" smtClean="0"/>
                        <a:t> يفضل الطرق المنطقية لحل المشكلات .</a:t>
                      </a:r>
                    </a:p>
                    <a:p>
                      <a:pPr algn="r" rtl="1">
                        <a:buFontTx/>
                        <a:buBlip>
                          <a:blip r:embed="rId3"/>
                        </a:buBlip>
                      </a:pPr>
                      <a:r>
                        <a:rPr lang="ar-SA" sz="2800" baseline="0" dirty="0" smtClean="0"/>
                        <a:t> يتحكم بمشاعره .</a:t>
                      </a:r>
                    </a:p>
                    <a:p>
                      <a:pPr algn="r" rtl="1">
                        <a:buFontTx/>
                        <a:buBlip>
                          <a:blip r:embed="rId3"/>
                        </a:buBlip>
                      </a:pPr>
                      <a:r>
                        <a:rPr lang="ar-SA" sz="2800" baseline="0" dirty="0" smtClean="0"/>
                        <a:t> يفضل الاختبارات الموضوعية كالاختيار من متعدد .</a:t>
                      </a:r>
                    </a:p>
                    <a:p>
                      <a:pPr algn="r" rtl="1">
                        <a:buFontTx/>
                        <a:buBlip>
                          <a:blip r:embed="rId3"/>
                        </a:buBlip>
                      </a:pPr>
                      <a:r>
                        <a:rPr lang="ar-SA" sz="2800" baseline="0" dirty="0" smtClean="0"/>
                        <a:t> يفضل استخدام المعلومات الأساسية المركزة .</a:t>
                      </a:r>
                    </a:p>
                    <a:p>
                      <a:pPr algn="r" rtl="1">
                        <a:buFontTx/>
                        <a:buBlip>
                          <a:blip r:embed="rId3"/>
                        </a:buBlip>
                      </a:pPr>
                      <a:r>
                        <a:rPr lang="ar-SA" sz="2800" baseline="0" dirty="0" smtClean="0"/>
                        <a:t> ليس جيد في تفسير لغة الحركات </a:t>
                      </a:r>
                      <a:r>
                        <a:rPr lang="ar-SA" sz="2800" baseline="0" dirty="0" smtClean="0"/>
                        <a:t>.</a:t>
                      </a:r>
                      <a:endParaRPr lang="ar-SA" sz="2800" dirty="0"/>
                    </a:p>
                  </a:txBody>
                  <a:tcPr>
                    <a:solidFill>
                      <a:schemeClr val="accent6">
                        <a:lumMod val="60000"/>
                        <a:lumOff val="40000"/>
                      </a:schemeClr>
                    </a:solidFill>
                  </a:tcPr>
                </a:tc>
                <a:tc>
                  <a:txBody>
                    <a:bodyPr/>
                    <a:lstStyle/>
                    <a:p>
                      <a:pPr algn="r" rtl="1">
                        <a:buFontTx/>
                        <a:buNone/>
                      </a:pPr>
                      <a:endParaRPr lang="ar-SA" sz="2800" dirty="0" smtClean="0"/>
                    </a:p>
                    <a:p>
                      <a:pPr algn="r" rtl="1">
                        <a:buFontTx/>
                        <a:buBlip>
                          <a:blip r:embed="rId3"/>
                        </a:buBlip>
                      </a:pPr>
                      <a:r>
                        <a:rPr lang="ar-SA" sz="2800" dirty="0" smtClean="0"/>
                        <a:t> يتذكر الوجوه . قارئ تحليلي .</a:t>
                      </a:r>
                    </a:p>
                    <a:p>
                      <a:pPr algn="r" rtl="1">
                        <a:buFontTx/>
                        <a:buBlip>
                          <a:blip r:embed="rId3"/>
                        </a:buBlip>
                      </a:pPr>
                      <a:r>
                        <a:rPr lang="ar-SA" sz="2800" dirty="0" smtClean="0"/>
                        <a:t> يستجيب للشروحات التمثيلية والرمزية .</a:t>
                      </a:r>
                    </a:p>
                    <a:p>
                      <a:pPr algn="r" rtl="1">
                        <a:buFontTx/>
                        <a:buBlip>
                          <a:blip r:embed="rId3"/>
                        </a:buBlip>
                      </a:pPr>
                      <a:r>
                        <a:rPr lang="ar-SA" sz="2800" dirty="0" smtClean="0"/>
                        <a:t> يقوم بإجراء التجارب العشوائية دون تحكم .</a:t>
                      </a:r>
                    </a:p>
                    <a:p>
                      <a:pPr algn="r" rtl="1">
                        <a:buFontTx/>
                        <a:buBlip>
                          <a:blip r:embed="rId3"/>
                        </a:buBlip>
                      </a:pPr>
                      <a:r>
                        <a:rPr lang="ar-SA" sz="2800" dirty="0" smtClean="0"/>
                        <a:t> يجري أحكاما</a:t>
                      </a:r>
                      <a:r>
                        <a:rPr lang="ar-SA" sz="2800" baseline="0" dirty="0" smtClean="0"/>
                        <a:t> شخصية ، عفوي .</a:t>
                      </a:r>
                    </a:p>
                    <a:p>
                      <a:pPr algn="r" rtl="1">
                        <a:buFontTx/>
                        <a:buBlip>
                          <a:blip r:embed="rId3"/>
                        </a:buBlip>
                      </a:pPr>
                      <a:r>
                        <a:rPr lang="ar-SA" sz="2800" baseline="0" dirty="0" smtClean="0"/>
                        <a:t> يفضل الرسومات والصور التوضيحية .</a:t>
                      </a:r>
                    </a:p>
                    <a:p>
                      <a:pPr algn="r" rtl="1">
                        <a:buFontTx/>
                        <a:buBlip>
                          <a:blip r:embed="rId3"/>
                        </a:buBlip>
                      </a:pPr>
                      <a:r>
                        <a:rPr lang="ar-SA" sz="2800" baseline="0" dirty="0" smtClean="0"/>
                        <a:t> أكثر حرية في التعبير عن مشاعره .</a:t>
                      </a:r>
                    </a:p>
                    <a:p>
                      <a:pPr algn="r" rtl="1">
                        <a:buFontTx/>
                        <a:buBlip>
                          <a:blip r:embed="rId3"/>
                        </a:buBlip>
                      </a:pPr>
                      <a:r>
                        <a:rPr lang="ar-SA" sz="2800" baseline="0" dirty="0" smtClean="0"/>
                        <a:t>يعتمد على الصور في التفكير والتذكر .</a:t>
                      </a:r>
                    </a:p>
                    <a:p>
                      <a:pPr algn="r" rtl="1">
                        <a:buFontTx/>
                        <a:buBlip>
                          <a:blip r:embed="rId3"/>
                        </a:buBlip>
                      </a:pPr>
                      <a:r>
                        <a:rPr lang="ar-SA" sz="2800" baseline="0" dirty="0" smtClean="0"/>
                        <a:t> يفضل المعلومات التفصيلية غير المؤكدة .</a:t>
                      </a:r>
                    </a:p>
                    <a:p>
                      <a:pPr algn="r" rtl="1">
                        <a:buFontTx/>
                        <a:buBlip>
                          <a:blip r:embed="rId3"/>
                        </a:buBlip>
                      </a:pPr>
                      <a:r>
                        <a:rPr lang="ar-SA" sz="2800" baseline="0" dirty="0" smtClean="0"/>
                        <a:t> جيد في تفسير لغة الحركات .</a:t>
                      </a:r>
                      <a:endParaRPr lang="ar-SA" sz="2800" dirty="0"/>
                    </a:p>
                  </a:txBody>
                  <a:tcPr>
                    <a:solidFill>
                      <a:schemeClr val="accent6">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412776"/>
            <a:ext cx="7344816" cy="286232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6000" b="1" dirty="0" smtClean="0">
                <a:ln w="11430"/>
                <a:solidFill>
                  <a:schemeClr val="accent6">
                    <a:lumMod val="75000"/>
                  </a:schemeClr>
                </a:solidFill>
                <a:effectLst>
                  <a:outerShdw blurRad="50800" dist="39000" dir="5460000" algn="tl">
                    <a:srgbClr val="000000">
                      <a:alpha val="38000"/>
                    </a:srgbClr>
                  </a:outerShdw>
                </a:effectLst>
              </a:rPr>
              <a:t>إلى اللقاء</a:t>
            </a:r>
          </a:p>
          <a:p>
            <a:pPr algn="ctr"/>
            <a:r>
              <a:rPr lang="ar-SA" sz="6000" b="1" dirty="0" smtClean="0">
                <a:ln w="11430"/>
                <a:solidFill>
                  <a:schemeClr val="accent6">
                    <a:lumMod val="75000"/>
                  </a:schemeClr>
                </a:solidFill>
                <a:effectLst>
                  <a:outerShdw blurRad="50800" dist="39000" dir="5460000" algn="tl">
                    <a:srgbClr val="000000">
                      <a:alpha val="38000"/>
                    </a:srgbClr>
                  </a:outerShdw>
                </a:effectLst>
              </a:rPr>
              <a:t> مع تحياتي </a:t>
            </a:r>
          </a:p>
          <a:p>
            <a:pPr algn="ctr"/>
            <a:r>
              <a:rPr lang="ar-SA" sz="6000" b="1" dirty="0" smtClean="0">
                <a:ln w="11430"/>
                <a:solidFill>
                  <a:schemeClr val="accent6">
                    <a:lumMod val="75000"/>
                  </a:schemeClr>
                </a:solidFill>
                <a:effectLst>
                  <a:outerShdw blurRad="50800" dist="39000" dir="5460000" algn="tl">
                    <a:srgbClr val="000000">
                      <a:alpha val="38000"/>
                    </a:srgbClr>
                  </a:outerShdw>
                </a:effectLst>
              </a:rPr>
              <a:t>د . نعمة عبد السلام  </a:t>
            </a:r>
            <a:endParaRPr lang="ar-SA" sz="6000" b="1" dirty="0">
              <a:ln w="11430"/>
              <a:solidFill>
                <a:schemeClr val="accent6">
                  <a:lumMod val="75000"/>
                </a:schemeClr>
              </a:solidFill>
              <a:effectLst>
                <a:outerShdw blurRad="50800" dist="39000" dir="5460000" algn="tl">
                  <a:srgbClr val="000000">
                    <a:alpha val="38000"/>
                  </a:srgbClr>
                </a:outerShdw>
              </a:effectLst>
            </a:endParaRPr>
          </a:p>
        </p:txBody>
      </p:sp>
      <p:pic>
        <p:nvPicPr>
          <p:cNvPr id="3" name="صورة 2" descr="002.gif"/>
          <p:cNvPicPr>
            <a:picLocks noChangeAspect="1"/>
          </p:cNvPicPr>
          <p:nvPr/>
        </p:nvPicPr>
        <p:blipFill>
          <a:blip r:embed="rId2" cstate="print"/>
          <a:stretch>
            <a:fillRect/>
          </a:stretch>
        </p:blipFill>
        <p:spPr>
          <a:xfrm>
            <a:off x="6972286" y="-603448"/>
            <a:ext cx="2171714" cy="4705380"/>
          </a:xfrm>
          <a:prstGeom prst="rect">
            <a:avLst/>
          </a:prstGeom>
        </p:spPr>
      </p:pic>
    </p:spTree>
  </p:cSld>
  <p:clrMapOvr>
    <a:masterClrMapping/>
  </p:clrMapOvr>
  <p:transition advClick="0"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circle(in)">
                                      <p:cBhvr>
                                        <p:cTn id="11" dur="2000"/>
                                        <p:tgtEl>
                                          <p:spTgt spid="2">
                                            <p:txEl>
                                              <p:pRg st="1" end="1"/>
                                            </p:txEl>
                                          </p:spTgt>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circle(in)">
                                      <p:cBhvr>
                                        <p:cTn id="15"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catur">
  <a:themeElements>
    <a:clrScheme name="Decatur">
      <a:dk1>
        <a:sysClr val="windowText" lastClr="000000"/>
      </a:dk1>
      <a:lt1>
        <a:sysClr val="window" lastClr="FFFFFF"/>
      </a:lt1>
      <a:dk2>
        <a:srgbClr val="55554A"/>
      </a:dk2>
      <a:lt2>
        <a:srgbClr val="D7DAE1"/>
      </a:lt2>
      <a:accent1>
        <a:srgbClr val="F4680B"/>
      </a:accent1>
      <a:accent2>
        <a:srgbClr val="ABB19F"/>
      </a:accent2>
      <a:accent3>
        <a:srgbClr val="948774"/>
      </a:accent3>
      <a:accent4>
        <a:srgbClr val="7EB8E7"/>
      </a:accent4>
      <a:accent5>
        <a:srgbClr val="E3B651"/>
      </a:accent5>
      <a:accent6>
        <a:srgbClr val="96756C"/>
      </a:accent6>
      <a:hlink>
        <a:srgbClr val="66AACD"/>
      </a:hlink>
      <a:folHlink>
        <a:srgbClr val="809DB3"/>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TC101790490[[fn=Decatur]]</Template>
  <TotalTime>821</TotalTime>
  <Words>808</Words>
  <Application>Microsoft Office PowerPoint</Application>
  <PresentationFormat>On-screen Show (4:3)</PresentationFormat>
  <Paragraphs>153</Paragraphs>
  <Slides>22</Slides>
  <Notes>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Decatur</vt:lpstr>
      <vt:lpstr>  أدوات التعلم </vt:lpstr>
      <vt:lpstr> الخريطة الذهنية</vt:lpstr>
      <vt:lpstr>PowerPoint Presentation</vt:lpstr>
      <vt:lpstr>* مفهوم الخريطة الذهنية :</vt:lpstr>
      <vt:lpstr>*  </vt:lpstr>
      <vt:lpstr>الخريطة الذهنية : أحدث طريقة للإستيعاب</vt:lpstr>
      <vt:lpstr> </vt:lpstr>
      <vt:lpstr>الخلية العصبية </vt:lpstr>
      <vt:lpstr> </vt:lpstr>
      <vt:lpstr> </vt:lpstr>
      <vt:lpstr>عناصر الخريطة الذهنية: </vt:lpstr>
      <vt:lpstr>PowerPoint Presentation</vt:lpstr>
      <vt:lpstr>مثال للخريطة الذهنية </vt:lpstr>
      <vt:lpstr>التفكير الإبداعي</vt:lpstr>
      <vt:lpstr>PowerPoint Presentation</vt:lpstr>
      <vt:lpstr> تطبيق لتصميم خريطة ذهنية</vt:lpstr>
      <vt:lpstr>PowerPoint Presentation</vt:lpstr>
      <vt:lpstr>نشاط على الخريطة الذهنية :</vt:lpstr>
      <vt:lpstr>وتشير  أبحاث العلماء المختصين   أن مخ الإنسان ينقسم إلى قسمين متساويين مخ أيمن ومخ أيسر  كلا المخين يتحكم بالحركات التي يقوم بها الإنسان وغيرها من الأداءات</vt:lpstr>
      <vt:lpstr>PowerPoint Presentation</vt:lpstr>
      <vt:lpstr>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التفكير الإبداعي</dc:title>
  <dc:creator>dell</dc:creator>
  <cp:lastModifiedBy>Nema Abdulsalam</cp:lastModifiedBy>
  <cp:revision>77</cp:revision>
  <dcterms:created xsi:type="dcterms:W3CDTF">2011-03-20T18:31:06Z</dcterms:created>
  <dcterms:modified xsi:type="dcterms:W3CDTF">2012-01-30T17:02:58Z</dcterms:modified>
</cp:coreProperties>
</file>