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handoutMasterIdLst>
    <p:handoutMasterId r:id="rId4"/>
  </p:handoutMasterIdLst>
  <p:sldIdLst>
    <p:sldId id="256" r:id="rId2"/>
    <p:sldId id="257" r:id="rId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5" d="100"/>
          <a:sy n="75" d="100"/>
        </p:scale>
        <p:origin x="-37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4283D7E-9012-48E7-8ED0-5C0B8A237735}" type="datetimeFigureOut">
              <a:rPr lang="ar-SA" smtClean="0"/>
              <a:t>17/06/33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C92E2B3-7E79-4D7C-8B19-97E5E740E1C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148097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C4BE2-540A-4FC2-BCD5-2BBA2A7DAEB0}" type="datetimeFigureOut">
              <a:rPr lang="ar-SA" smtClean="0"/>
              <a:t>17/06/33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B2485-5F65-4671-83B1-A8F67E1F3A3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2360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C4BE2-540A-4FC2-BCD5-2BBA2A7DAEB0}" type="datetimeFigureOut">
              <a:rPr lang="ar-SA" smtClean="0"/>
              <a:t>17/06/33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B2485-5F65-4671-83B1-A8F67E1F3A3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60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C4BE2-540A-4FC2-BCD5-2BBA2A7DAEB0}" type="datetimeFigureOut">
              <a:rPr lang="ar-SA" smtClean="0"/>
              <a:t>17/06/33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B2485-5F65-4671-83B1-A8F67E1F3A3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74516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C4BE2-540A-4FC2-BCD5-2BBA2A7DAEB0}" type="datetimeFigureOut">
              <a:rPr lang="ar-SA" smtClean="0"/>
              <a:t>17/06/33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B2485-5F65-4671-83B1-A8F67E1F3A3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2356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C4BE2-540A-4FC2-BCD5-2BBA2A7DAEB0}" type="datetimeFigureOut">
              <a:rPr lang="ar-SA" smtClean="0"/>
              <a:t>17/06/33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B2485-5F65-4671-83B1-A8F67E1F3A3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13595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C4BE2-540A-4FC2-BCD5-2BBA2A7DAEB0}" type="datetimeFigureOut">
              <a:rPr lang="ar-SA" smtClean="0"/>
              <a:t>17/06/33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B2485-5F65-4671-83B1-A8F67E1F3A3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65766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C4BE2-540A-4FC2-BCD5-2BBA2A7DAEB0}" type="datetimeFigureOut">
              <a:rPr lang="ar-SA" smtClean="0"/>
              <a:t>17/06/33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B2485-5F65-4671-83B1-A8F67E1F3A3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02920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C4BE2-540A-4FC2-BCD5-2BBA2A7DAEB0}" type="datetimeFigureOut">
              <a:rPr lang="ar-SA" smtClean="0"/>
              <a:t>17/06/33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B2485-5F65-4671-83B1-A8F67E1F3A3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98684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C4BE2-540A-4FC2-BCD5-2BBA2A7DAEB0}" type="datetimeFigureOut">
              <a:rPr lang="ar-SA" smtClean="0"/>
              <a:t>17/06/33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B2485-5F65-4671-83B1-A8F67E1F3A3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36272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C4BE2-540A-4FC2-BCD5-2BBA2A7DAEB0}" type="datetimeFigureOut">
              <a:rPr lang="ar-SA" smtClean="0"/>
              <a:t>17/06/33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B2485-5F65-4671-83B1-A8F67E1F3A3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40155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C4BE2-540A-4FC2-BCD5-2BBA2A7DAEB0}" type="datetimeFigureOut">
              <a:rPr lang="ar-SA" smtClean="0"/>
              <a:t>17/06/33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B2485-5F65-4671-83B1-A8F67E1F3A3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50751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C4BE2-540A-4FC2-BCD5-2BBA2A7DAEB0}" type="datetimeFigureOut">
              <a:rPr lang="ar-SA" smtClean="0"/>
              <a:t>17/06/33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B2485-5F65-4671-83B1-A8F67E1F3A3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33588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7772400" cy="1470025"/>
          </a:xfrm>
        </p:spPr>
        <p:txBody>
          <a:bodyPr>
            <a:normAutofit/>
          </a:bodyPr>
          <a:lstStyle/>
          <a:p>
            <a:r>
              <a:rPr lang="ar-SA" dirty="0" smtClean="0">
                <a:solidFill>
                  <a:srgbClr val="00B050"/>
                </a:solidFill>
                <a:latin typeface="Arabic Typesetting" pitchFamily="66" charset="-78"/>
                <a:cs typeface="Arabic Typesetting" pitchFamily="66" charset="-78"/>
              </a:rPr>
              <a:t>برامج الحاسب </a:t>
            </a:r>
            <a:r>
              <a:rPr lang="ar-SA" dirty="0" err="1" smtClean="0">
                <a:solidFill>
                  <a:srgbClr val="00B050"/>
                </a:solidFill>
                <a:latin typeface="Arabic Typesetting" pitchFamily="66" charset="-78"/>
                <a:cs typeface="Arabic Typesetting" pitchFamily="66" charset="-78"/>
              </a:rPr>
              <a:t>المكتبيه</a:t>
            </a:r>
            <a:r>
              <a:rPr lang="ar-SA" dirty="0" smtClean="0">
                <a:solidFill>
                  <a:srgbClr val="00B050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br>
              <a:rPr lang="ar-SA" dirty="0" smtClean="0">
                <a:solidFill>
                  <a:srgbClr val="00B050"/>
                </a:solidFill>
                <a:latin typeface="Arabic Typesetting" pitchFamily="66" charset="-78"/>
                <a:cs typeface="Arabic Typesetting" pitchFamily="66" charset="-78"/>
              </a:rPr>
            </a:br>
            <a:r>
              <a:rPr lang="ar-SA" dirty="0" smtClean="0">
                <a:solidFill>
                  <a:srgbClr val="00B050"/>
                </a:solidFill>
                <a:latin typeface="Arabic Typesetting" pitchFamily="66" charset="-78"/>
                <a:cs typeface="Arabic Typesetting" pitchFamily="66" charset="-78"/>
              </a:rPr>
              <a:t>الاسم :</a:t>
            </a:r>
            <a:r>
              <a:rPr lang="en-US" dirty="0" smtClean="0">
                <a:solidFill>
                  <a:srgbClr val="00B050"/>
                </a:solidFill>
                <a:latin typeface="Arabic Typesetting" pitchFamily="66" charset="-78"/>
                <a:cs typeface="Arabic Typesetting" pitchFamily="66" charset="-78"/>
              </a:rPr>
              <a:t>pink </a:t>
            </a:r>
            <a:r>
              <a:rPr lang="en-US" dirty="0" err="1" smtClean="0">
                <a:solidFill>
                  <a:srgbClr val="00B050"/>
                </a:solidFill>
                <a:latin typeface="Arabic Typesetting" pitchFamily="66" charset="-78"/>
                <a:cs typeface="Arabic Typesetting" pitchFamily="66" charset="-78"/>
              </a:rPr>
              <a:t>pink</a:t>
            </a:r>
            <a:endParaRPr lang="ar-SA" dirty="0">
              <a:solidFill>
                <a:srgbClr val="00B05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03648" y="3573016"/>
            <a:ext cx="6400800" cy="17526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B050"/>
                </a:solidFill>
                <a:latin typeface="Arabic Typesetting" pitchFamily="66" charset="-78"/>
                <a:cs typeface="Arabic Typesetting" pitchFamily="66" charset="-78"/>
              </a:rPr>
              <a:t>CRN</a:t>
            </a:r>
            <a:r>
              <a:rPr lang="ar-SA" sz="4000" smtClean="0">
                <a:solidFill>
                  <a:srgbClr val="00B050"/>
                </a:solidFill>
                <a:latin typeface="Arabic Typesetting" pitchFamily="66" charset="-78"/>
                <a:cs typeface="Arabic Typesetting" pitchFamily="66" charset="-78"/>
              </a:rPr>
              <a:t>..................</a:t>
            </a:r>
            <a:endParaRPr lang="ar-SA" sz="4000" dirty="0" smtClean="0">
              <a:solidFill>
                <a:srgbClr val="00B050"/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4000" dirty="0" smtClean="0">
                <a:solidFill>
                  <a:srgbClr val="00B050"/>
                </a:solidFill>
                <a:latin typeface="Arabic Typesetting" pitchFamily="66" charset="-78"/>
                <a:cs typeface="Arabic Typesetting" pitchFamily="66" charset="-78"/>
              </a:rPr>
              <a:t>اسم الاستاذة :البندري العامر</a:t>
            </a:r>
            <a:endParaRPr lang="ar-SA" sz="4000" dirty="0">
              <a:solidFill>
                <a:srgbClr val="00B05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6933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عنصر نائب للمحتوى 18" descr="لقطة الشاشة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" y="1916832"/>
            <a:ext cx="8229600" cy="2210284"/>
          </a:xfr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solidFill>
                  <a:srgbClr val="00B050"/>
                </a:solidFill>
                <a:latin typeface="Arabic Typesetting" pitchFamily="66" charset="-78"/>
                <a:cs typeface="Arabic Typesetting" pitchFamily="66" charset="-78"/>
              </a:rPr>
              <a:t>«كيفية اضافة فيديو للعرض«</a:t>
            </a:r>
            <a:endParaRPr lang="ar-SA" sz="5400" dirty="0">
              <a:solidFill>
                <a:srgbClr val="00B05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0" name="شكل بيضاوي 9"/>
          <p:cNvSpPr/>
          <p:nvPr/>
        </p:nvSpPr>
        <p:spPr>
          <a:xfrm>
            <a:off x="6876256" y="1988840"/>
            <a:ext cx="432048" cy="432048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2" name="رابط كسهم مستقيم 11"/>
          <p:cNvCxnSpPr/>
          <p:nvPr/>
        </p:nvCxnSpPr>
        <p:spPr>
          <a:xfrm flipH="1">
            <a:off x="1403648" y="2223056"/>
            <a:ext cx="5616624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شكل بيضاوي 12"/>
          <p:cNvSpPr/>
          <p:nvPr/>
        </p:nvSpPr>
        <p:spPr>
          <a:xfrm>
            <a:off x="1099020" y="2348880"/>
            <a:ext cx="360040" cy="108012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ربع نص 13"/>
          <p:cNvSpPr txBox="1"/>
          <p:nvPr/>
        </p:nvSpPr>
        <p:spPr>
          <a:xfrm>
            <a:off x="971600" y="4221088"/>
            <a:ext cx="727280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dirty="0" smtClean="0">
                <a:solidFill>
                  <a:srgbClr val="00B050"/>
                </a:solidFill>
                <a:latin typeface="Arabic Typesetting" pitchFamily="66" charset="-78"/>
                <a:cs typeface="Arabic Typesetting" pitchFamily="66" charset="-78"/>
              </a:rPr>
              <a:t>من قائمة ادراج  ومجموعة الوسائط  نختار الامر فيديو </a:t>
            </a:r>
            <a:endParaRPr lang="ar-SA" sz="3200" dirty="0">
              <a:solidFill>
                <a:srgbClr val="00B05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648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24</Words>
  <Application>Microsoft Office PowerPoint</Application>
  <PresentationFormat>عرض على الشاشة (3:4)‏</PresentationFormat>
  <Paragraphs>5</Paragraphs>
  <Slides>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3" baseType="lpstr">
      <vt:lpstr>نسق Office</vt:lpstr>
      <vt:lpstr>برامج الحاسب المكتبيه  الاسم :pink pink</vt:lpstr>
      <vt:lpstr>«كيفية اضافة فيديو للعرض«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برامج الحاسب المكتبيه  الاسم :مناهل سليمان عبدالله الشمري</dc:title>
  <dc:creator>الغزل</dc:creator>
  <cp:lastModifiedBy>الغزل</cp:lastModifiedBy>
  <cp:revision>4</cp:revision>
  <cp:lastPrinted>2012-05-08T07:01:44Z</cp:lastPrinted>
  <dcterms:created xsi:type="dcterms:W3CDTF">2012-05-08T06:29:33Z</dcterms:created>
  <dcterms:modified xsi:type="dcterms:W3CDTF">2012-05-08T07:02:54Z</dcterms:modified>
</cp:coreProperties>
</file>