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3" r:id="rId3"/>
    <p:sldId id="274" r:id="rId4"/>
    <p:sldId id="257" r:id="rId5"/>
    <p:sldId id="278" r:id="rId6"/>
    <p:sldId id="258" r:id="rId7"/>
    <p:sldId id="259" r:id="rId8"/>
    <p:sldId id="260" r:id="rId9"/>
    <p:sldId id="261" r:id="rId10"/>
    <p:sldId id="262" r:id="rId11"/>
    <p:sldId id="263" r:id="rId12"/>
    <p:sldId id="276" r:id="rId13"/>
    <p:sldId id="264" r:id="rId14"/>
    <p:sldId id="265" r:id="rId15"/>
    <p:sldId id="266" r:id="rId16"/>
    <p:sldId id="267" r:id="rId17"/>
    <p:sldId id="268" r:id="rId18"/>
    <p:sldId id="269" r:id="rId19"/>
    <p:sldId id="272" r:id="rId20"/>
    <p:sldId id="270" r:id="rId21"/>
    <p:sldId id="271" r:id="rId22"/>
    <p:sldId id="275"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6D445A-7878-4234-9671-6A74D7B44E39}" type="doc">
      <dgm:prSet loTypeId="urn:microsoft.com/office/officeart/2005/8/layout/cycle3" loCatId="cycle" qsTypeId="urn:microsoft.com/office/officeart/2005/8/quickstyle/simple1" qsCatId="simple" csTypeId="urn:microsoft.com/office/officeart/2005/8/colors/accent0_2" csCatId="mainScheme" phldr="1"/>
      <dgm:spPr/>
      <dgm:t>
        <a:bodyPr/>
        <a:lstStyle/>
        <a:p>
          <a:endParaRPr lang="en-GB"/>
        </a:p>
      </dgm:t>
    </dgm:pt>
    <dgm:pt modelId="{55C30ED3-C063-4185-B548-E2913F0F270F}">
      <dgm:prSet phldrT="[Text]" custT="1"/>
      <dgm:spPr/>
      <dgm:t>
        <a:bodyPr/>
        <a:lstStyle/>
        <a:p>
          <a:r>
            <a:rPr lang="en-GB" sz="2400" b="1" dirty="0" smtClean="0"/>
            <a:t>The Burial of the Dead</a:t>
          </a:r>
          <a:endParaRPr lang="en-GB" sz="2400" b="1" dirty="0"/>
        </a:p>
      </dgm:t>
    </dgm:pt>
    <dgm:pt modelId="{08131954-7784-403E-8C21-05F0BCAFDB56}" type="parTrans" cxnId="{61737C45-B98C-4E0A-AEFB-8654828BFE16}">
      <dgm:prSet/>
      <dgm:spPr/>
      <dgm:t>
        <a:bodyPr/>
        <a:lstStyle/>
        <a:p>
          <a:endParaRPr lang="en-GB"/>
        </a:p>
      </dgm:t>
    </dgm:pt>
    <dgm:pt modelId="{14BE34F1-41EB-496B-9D4C-F06D90D75F90}" type="sibTrans" cxnId="{61737C45-B98C-4E0A-AEFB-8654828BFE16}">
      <dgm:prSet/>
      <dgm:spPr/>
      <dgm:t>
        <a:bodyPr/>
        <a:lstStyle/>
        <a:p>
          <a:endParaRPr lang="en-GB"/>
        </a:p>
      </dgm:t>
    </dgm:pt>
    <dgm:pt modelId="{CF662B93-5E6D-41A4-8837-E411F60436FE}">
      <dgm:prSet phldrT="[Text]" custT="1"/>
      <dgm:spPr/>
      <dgm:t>
        <a:bodyPr/>
        <a:lstStyle/>
        <a:p>
          <a:r>
            <a:rPr lang="en-GB" sz="2400" b="1" dirty="0" smtClean="0"/>
            <a:t>A Game of Chess</a:t>
          </a:r>
          <a:endParaRPr lang="en-GB" sz="2400" b="1" dirty="0"/>
        </a:p>
      </dgm:t>
    </dgm:pt>
    <dgm:pt modelId="{156B05B2-844D-43CC-8F65-AE5161C93F50}" type="parTrans" cxnId="{A78C349E-4814-4D52-A4A8-47C686D332F6}">
      <dgm:prSet/>
      <dgm:spPr/>
      <dgm:t>
        <a:bodyPr/>
        <a:lstStyle/>
        <a:p>
          <a:endParaRPr lang="en-GB"/>
        </a:p>
      </dgm:t>
    </dgm:pt>
    <dgm:pt modelId="{468E4C0E-59C5-4A71-ACCB-75510BD66D97}" type="sibTrans" cxnId="{A78C349E-4814-4D52-A4A8-47C686D332F6}">
      <dgm:prSet/>
      <dgm:spPr/>
      <dgm:t>
        <a:bodyPr/>
        <a:lstStyle/>
        <a:p>
          <a:endParaRPr lang="en-GB"/>
        </a:p>
      </dgm:t>
    </dgm:pt>
    <dgm:pt modelId="{9BAE56AE-DED9-440A-9865-75429833958C}">
      <dgm:prSet phldrT="[Text]" custT="1"/>
      <dgm:spPr/>
      <dgm:t>
        <a:bodyPr/>
        <a:lstStyle/>
        <a:p>
          <a:r>
            <a:rPr lang="en-GB" sz="2400" b="1" dirty="0" smtClean="0"/>
            <a:t>The Fire Sermon</a:t>
          </a:r>
          <a:endParaRPr lang="en-GB" sz="2400" b="1" dirty="0"/>
        </a:p>
      </dgm:t>
    </dgm:pt>
    <dgm:pt modelId="{0DC27150-8035-4B05-A780-6EFF25567620}" type="parTrans" cxnId="{EFA4C2E4-AB66-4F9E-9046-B039467201D1}">
      <dgm:prSet/>
      <dgm:spPr/>
      <dgm:t>
        <a:bodyPr/>
        <a:lstStyle/>
        <a:p>
          <a:endParaRPr lang="en-GB"/>
        </a:p>
      </dgm:t>
    </dgm:pt>
    <dgm:pt modelId="{50A37665-2E28-4C05-87A5-B1014692CC94}" type="sibTrans" cxnId="{EFA4C2E4-AB66-4F9E-9046-B039467201D1}">
      <dgm:prSet/>
      <dgm:spPr/>
      <dgm:t>
        <a:bodyPr/>
        <a:lstStyle/>
        <a:p>
          <a:endParaRPr lang="en-GB"/>
        </a:p>
      </dgm:t>
    </dgm:pt>
    <dgm:pt modelId="{54CEEC78-87E2-4B1C-94B6-E47B424B1C7C}">
      <dgm:prSet phldrT="[Text]"/>
      <dgm:spPr/>
      <dgm:t>
        <a:bodyPr/>
        <a:lstStyle/>
        <a:p>
          <a:r>
            <a:rPr lang="en-GB" b="1" dirty="0" smtClean="0"/>
            <a:t>Death by Water</a:t>
          </a:r>
          <a:endParaRPr lang="en-GB" b="1" dirty="0"/>
        </a:p>
      </dgm:t>
    </dgm:pt>
    <dgm:pt modelId="{F13856D3-9FCE-448E-BC2B-43AD7876EE70}" type="parTrans" cxnId="{459562E9-382F-4E52-B57E-8300D665FEA8}">
      <dgm:prSet/>
      <dgm:spPr/>
      <dgm:t>
        <a:bodyPr/>
        <a:lstStyle/>
        <a:p>
          <a:endParaRPr lang="en-GB"/>
        </a:p>
      </dgm:t>
    </dgm:pt>
    <dgm:pt modelId="{AA0215DD-688C-4BE1-9090-3862CB515E0D}" type="sibTrans" cxnId="{459562E9-382F-4E52-B57E-8300D665FEA8}">
      <dgm:prSet/>
      <dgm:spPr/>
      <dgm:t>
        <a:bodyPr/>
        <a:lstStyle/>
        <a:p>
          <a:endParaRPr lang="en-GB"/>
        </a:p>
      </dgm:t>
    </dgm:pt>
    <dgm:pt modelId="{34F37D22-3E1D-4A14-90B1-573943AEB70C}">
      <dgm:prSet phldrT="[Text]"/>
      <dgm:spPr/>
      <dgm:t>
        <a:bodyPr/>
        <a:lstStyle/>
        <a:p>
          <a:r>
            <a:rPr lang="en-GB" b="1" dirty="0" smtClean="0"/>
            <a:t>What the Thunder Said</a:t>
          </a:r>
          <a:endParaRPr lang="en-GB" b="1" dirty="0"/>
        </a:p>
      </dgm:t>
    </dgm:pt>
    <dgm:pt modelId="{9B808BFD-EE5D-483B-91DD-E5BB5BCF1558}" type="parTrans" cxnId="{20FD35EB-12FE-4E00-BC94-D65FDE8A276C}">
      <dgm:prSet/>
      <dgm:spPr/>
      <dgm:t>
        <a:bodyPr/>
        <a:lstStyle/>
        <a:p>
          <a:endParaRPr lang="en-GB"/>
        </a:p>
      </dgm:t>
    </dgm:pt>
    <dgm:pt modelId="{2B38A5BA-1E8F-4F94-AE3D-13E5354C2D76}" type="sibTrans" cxnId="{20FD35EB-12FE-4E00-BC94-D65FDE8A276C}">
      <dgm:prSet/>
      <dgm:spPr/>
      <dgm:t>
        <a:bodyPr/>
        <a:lstStyle/>
        <a:p>
          <a:endParaRPr lang="en-GB"/>
        </a:p>
      </dgm:t>
    </dgm:pt>
    <dgm:pt modelId="{ED35C948-09ED-4053-9381-1E5E85FBEF05}" type="pres">
      <dgm:prSet presAssocID="{406D445A-7878-4234-9671-6A74D7B44E39}" presName="Name0" presStyleCnt="0">
        <dgm:presLayoutVars>
          <dgm:dir/>
          <dgm:resizeHandles val="exact"/>
        </dgm:presLayoutVars>
      </dgm:prSet>
      <dgm:spPr/>
      <dgm:t>
        <a:bodyPr/>
        <a:lstStyle/>
        <a:p>
          <a:endParaRPr lang="en-GB"/>
        </a:p>
      </dgm:t>
    </dgm:pt>
    <dgm:pt modelId="{C5D2FD88-E22A-4888-9CC9-6E4F82BFD141}" type="pres">
      <dgm:prSet presAssocID="{406D445A-7878-4234-9671-6A74D7B44E39}" presName="cycle" presStyleCnt="0"/>
      <dgm:spPr/>
    </dgm:pt>
    <dgm:pt modelId="{93CDEFE4-6FF1-4046-BACB-E5DF4104F589}" type="pres">
      <dgm:prSet presAssocID="{55C30ED3-C063-4185-B548-E2913F0F270F}" presName="nodeFirstNode" presStyleLbl="node1" presStyleIdx="0" presStyleCnt="5">
        <dgm:presLayoutVars>
          <dgm:bulletEnabled val="1"/>
        </dgm:presLayoutVars>
      </dgm:prSet>
      <dgm:spPr/>
      <dgm:t>
        <a:bodyPr/>
        <a:lstStyle/>
        <a:p>
          <a:endParaRPr lang="en-GB"/>
        </a:p>
      </dgm:t>
    </dgm:pt>
    <dgm:pt modelId="{3A6B1195-3468-4777-A0B4-11759BEF1E0F}" type="pres">
      <dgm:prSet presAssocID="{14BE34F1-41EB-496B-9D4C-F06D90D75F90}" presName="sibTransFirstNode" presStyleLbl="bgShp" presStyleIdx="0" presStyleCnt="1"/>
      <dgm:spPr/>
      <dgm:t>
        <a:bodyPr/>
        <a:lstStyle/>
        <a:p>
          <a:endParaRPr lang="en-GB"/>
        </a:p>
      </dgm:t>
    </dgm:pt>
    <dgm:pt modelId="{721B01AE-6868-4182-8FAA-A85736934B58}" type="pres">
      <dgm:prSet presAssocID="{CF662B93-5E6D-41A4-8837-E411F60436FE}" presName="nodeFollowingNodes" presStyleLbl="node1" presStyleIdx="1" presStyleCnt="5">
        <dgm:presLayoutVars>
          <dgm:bulletEnabled val="1"/>
        </dgm:presLayoutVars>
      </dgm:prSet>
      <dgm:spPr/>
      <dgm:t>
        <a:bodyPr/>
        <a:lstStyle/>
        <a:p>
          <a:endParaRPr lang="en-GB"/>
        </a:p>
      </dgm:t>
    </dgm:pt>
    <dgm:pt modelId="{E1EE834C-C45F-4371-93CA-8D6F5812A159}" type="pres">
      <dgm:prSet presAssocID="{9BAE56AE-DED9-440A-9865-75429833958C}" presName="nodeFollowingNodes" presStyleLbl="node1" presStyleIdx="2" presStyleCnt="5">
        <dgm:presLayoutVars>
          <dgm:bulletEnabled val="1"/>
        </dgm:presLayoutVars>
      </dgm:prSet>
      <dgm:spPr/>
      <dgm:t>
        <a:bodyPr/>
        <a:lstStyle/>
        <a:p>
          <a:endParaRPr lang="en-GB"/>
        </a:p>
      </dgm:t>
    </dgm:pt>
    <dgm:pt modelId="{DFA8BF1C-4248-4421-8578-C5EBF161D5EB}" type="pres">
      <dgm:prSet presAssocID="{54CEEC78-87E2-4B1C-94B6-E47B424B1C7C}" presName="nodeFollowingNodes" presStyleLbl="node1" presStyleIdx="3" presStyleCnt="5">
        <dgm:presLayoutVars>
          <dgm:bulletEnabled val="1"/>
        </dgm:presLayoutVars>
      </dgm:prSet>
      <dgm:spPr/>
      <dgm:t>
        <a:bodyPr/>
        <a:lstStyle/>
        <a:p>
          <a:endParaRPr lang="en-GB"/>
        </a:p>
      </dgm:t>
    </dgm:pt>
    <dgm:pt modelId="{56EA4B55-612D-4B0B-9CE2-153249CEBFAA}" type="pres">
      <dgm:prSet presAssocID="{34F37D22-3E1D-4A14-90B1-573943AEB70C}" presName="nodeFollowingNodes" presStyleLbl="node1" presStyleIdx="4" presStyleCnt="5">
        <dgm:presLayoutVars>
          <dgm:bulletEnabled val="1"/>
        </dgm:presLayoutVars>
      </dgm:prSet>
      <dgm:spPr/>
      <dgm:t>
        <a:bodyPr/>
        <a:lstStyle/>
        <a:p>
          <a:endParaRPr lang="en-GB"/>
        </a:p>
      </dgm:t>
    </dgm:pt>
  </dgm:ptLst>
  <dgm:cxnLst>
    <dgm:cxn modelId="{A47C488F-818A-4D45-B49E-38C1F2C484FF}" type="presOf" srcId="{9BAE56AE-DED9-440A-9865-75429833958C}" destId="{E1EE834C-C45F-4371-93CA-8D6F5812A159}" srcOrd="0" destOrd="0" presId="urn:microsoft.com/office/officeart/2005/8/layout/cycle3"/>
    <dgm:cxn modelId="{EFA4C2E4-AB66-4F9E-9046-B039467201D1}" srcId="{406D445A-7878-4234-9671-6A74D7B44E39}" destId="{9BAE56AE-DED9-440A-9865-75429833958C}" srcOrd="2" destOrd="0" parTransId="{0DC27150-8035-4B05-A780-6EFF25567620}" sibTransId="{50A37665-2E28-4C05-87A5-B1014692CC94}"/>
    <dgm:cxn modelId="{A78C349E-4814-4D52-A4A8-47C686D332F6}" srcId="{406D445A-7878-4234-9671-6A74D7B44E39}" destId="{CF662B93-5E6D-41A4-8837-E411F60436FE}" srcOrd="1" destOrd="0" parTransId="{156B05B2-844D-43CC-8F65-AE5161C93F50}" sibTransId="{468E4C0E-59C5-4A71-ACCB-75510BD66D97}"/>
    <dgm:cxn modelId="{B9419F83-E704-4133-A2C2-654F618FDD60}" type="presOf" srcId="{54CEEC78-87E2-4B1C-94B6-E47B424B1C7C}" destId="{DFA8BF1C-4248-4421-8578-C5EBF161D5EB}" srcOrd="0" destOrd="0" presId="urn:microsoft.com/office/officeart/2005/8/layout/cycle3"/>
    <dgm:cxn modelId="{61737C45-B98C-4E0A-AEFB-8654828BFE16}" srcId="{406D445A-7878-4234-9671-6A74D7B44E39}" destId="{55C30ED3-C063-4185-B548-E2913F0F270F}" srcOrd="0" destOrd="0" parTransId="{08131954-7784-403E-8C21-05F0BCAFDB56}" sibTransId="{14BE34F1-41EB-496B-9D4C-F06D90D75F90}"/>
    <dgm:cxn modelId="{B602A148-B2A7-402E-B9BD-0BB22455C972}" type="presOf" srcId="{34F37D22-3E1D-4A14-90B1-573943AEB70C}" destId="{56EA4B55-612D-4B0B-9CE2-153249CEBFAA}" srcOrd="0" destOrd="0" presId="urn:microsoft.com/office/officeart/2005/8/layout/cycle3"/>
    <dgm:cxn modelId="{20FD35EB-12FE-4E00-BC94-D65FDE8A276C}" srcId="{406D445A-7878-4234-9671-6A74D7B44E39}" destId="{34F37D22-3E1D-4A14-90B1-573943AEB70C}" srcOrd="4" destOrd="0" parTransId="{9B808BFD-EE5D-483B-91DD-E5BB5BCF1558}" sibTransId="{2B38A5BA-1E8F-4F94-AE3D-13E5354C2D76}"/>
    <dgm:cxn modelId="{D3F2FCDD-32F3-48E2-B7EC-3966277F1AEE}" type="presOf" srcId="{406D445A-7878-4234-9671-6A74D7B44E39}" destId="{ED35C948-09ED-4053-9381-1E5E85FBEF05}" srcOrd="0" destOrd="0" presId="urn:microsoft.com/office/officeart/2005/8/layout/cycle3"/>
    <dgm:cxn modelId="{09C206F0-C3DD-40F8-9154-19FC5E70422A}" type="presOf" srcId="{CF662B93-5E6D-41A4-8837-E411F60436FE}" destId="{721B01AE-6868-4182-8FAA-A85736934B58}" srcOrd="0" destOrd="0" presId="urn:microsoft.com/office/officeart/2005/8/layout/cycle3"/>
    <dgm:cxn modelId="{459562E9-382F-4E52-B57E-8300D665FEA8}" srcId="{406D445A-7878-4234-9671-6A74D7B44E39}" destId="{54CEEC78-87E2-4B1C-94B6-E47B424B1C7C}" srcOrd="3" destOrd="0" parTransId="{F13856D3-9FCE-448E-BC2B-43AD7876EE70}" sibTransId="{AA0215DD-688C-4BE1-9090-3862CB515E0D}"/>
    <dgm:cxn modelId="{0969437E-5226-4262-8EE5-B21D967EBB24}" type="presOf" srcId="{55C30ED3-C063-4185-B548-E2913F0F270F}" destId="{93CDEFE4-6FF1-4046-BACB-E5DF4104F589}" srcOrd="0" destOrd="0" presId="urn:microsoft.com/office/officeart/2005/8/layout/cycle3"/>
    <dgm:cxn modelId="{22EA225A-DAF8-4484-9E53-AD756F79B317}" type="presOf" srcId="{14BE34F1-41EB-496B-9D4C-F06D90D75F90}" destId="{3A6B1195-3468-4777-A0B4-11759BEF1E0F}" srcOrd="0" destOrd="0" presId="urn:microsoft.com/office/officeart/2005/8/layout/cycle3"/>
    <dgm:cxn modelId="{4E3C0252-846C-40F9-B374-2B9224F8088F}" type="presParOf" srcId="{ED35C948-09ED-4053-9381-1E5E85FBEF05}" destId="{C5D2FD88-E22A-4888-9CC9-6E4F82BFD141}" srcOrd="0" destOrd="0" presId="urn:microsoft.com/office/officeart/2005/8/layout/cycle3"/>
    <dgm:cxn modelId="{F79536EE-57F5-4DFC-88C3-8465FA08744A}" type="presParOf" srcId="{C5D2FD88-E22A-4888-9CC9-6E4F82BFD141}" destId="{93CDEFE4-6FF1-4046-BACB-E5DF4104F589}" srcOrd="0" destOrd="0" presId="urn:microsoft.com/office/officeart/2005/8/layout/cycle3"/>
    <dgm:cxn modelId="{47055EED-D270-49F9-8244-3C0D46CD0484}" type="presParOf" srcId="{C5D2FD88-E22A-4888-9CC9-6E4F82BFD141}" destId="{3A6B1195-3468-4777-A0B4-11759BEF1E0F}" srcOrd="1" destOrd="0" presId="urn:microsoft.com/office/officeart/2005/8/layout/cycle3"/>
    <dgm:cxn modelId="{65E0A9AB-4A7F-4248-934D-2147C9F31DB8}" type="presParOf" srcId="{C5D2FD88-E22A-4888-9CC9-6E4F82BFD141}" destId="{721B01AE-6868-4182-8FAA-A85736934B58}" srcOrd="2" destOrd="0" presId="urn:microsoft.com/office/officeart/2005/8/layout/cycle3"/>
    <dgm:cxn modelId="{EF3F3719-3ED1-479C-B28C-4C18DDCF3B3A}" type="presParOf" srcId="{C5D2FD88-E22A-4888-9CC9-6E4F82BFD141}" destId="{E1EE834C-C45F-4371-93CA-8D6F5812A159}" srcOrd="3" destOrd="0" presId="urn:microsoft.com/office/officeart/2005/8/layout/cycle3"/>
    <dgm:cxn modelId="{18116928-8970-459A-BC5C-C163912B8CCE}" type="presParOf" srcId="{C5D2FD88-E22A-4888-9CC9-6E4F82BFD141}" destId="{DFA8BF1C-4248-4421-8578-C5EBF161D5EB}" srcOrd="4" destOrd="0" presId="urn:microsoft.com/office/officeart/2005/8/layout/cycle3"/>
    <dgm:cxn modelId="{96DC9E01-D2E3-414B-97E3-5E498F978857}" type="presParOf" srcId="{C5D2FD88-E22A-4888-9CC9-6E4F82BFD141}" destId="{56EA4B55-612D-4B0B-9CE2-153249CEBFAA}"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8C4757-100A-4DAE-BDFF-75AD7EF460D3}" type="doc">
      <dgm:prSet loTypeId="urn:microsoft.com/office/officeart/2005/8/layout/hierarchy5" loCatId="hierarchy" qsTypeId="urn:microsoft.com/office/officeart/2005/8/quickstyle/simple1" qsCatId="simple" csTypeId="urn:microsoft.com/office/officeart/2005/8/colors/accent0_3" csCatId="mainScheme" phldr="1"/>
      <dgm:spPr/>
      <dgm:t>
        <a:bodyPr/>
        <a:lstStyle/>
        <a:p>
          <a:endParaRPr lang="en-GB"/>
        </a:p>
      </dgm:t>
    </dgm:pt>
    <dgm:pt modelId="{5D05CDBC-71B5-4CF3-AA9F-E815BAC4ED87}">
      <dgm:prSet phldrT="[Text]" custT="1"/>
      <dgm:spPr/>
      <dgm:t>
        <a:bodyPr/>
        <a:lstStyle/>
        <a:p>
          <a:r>
            <a:rPr lang="en-GB" sz="2400" b="1" dirty="0" smtClean="0"/>
            <a:t>Death</a:t>
          </a:r>
          <a:endParaRPr lang="en-GB" sz="2400" b="1" dirty="0"/>
        </a:p>
      </dgm:t>
    </dgm:pt>
    <dgm:pt modelId="{AF9FED7E-A2F5-4EAB-8BD3-990F8BE4D900}" type="parTrans" cxnId="{960F0396-F793-4A45-B4E3-C1F82418B837}">
      <dgm:prSet/>
      <dgm:spPr/>
      <dgm:t>
        <a:bodyPr/>
        <a:lstStyle/>
        <a:p>
          <a:endParaRPr lang="en-GB"/>
        </a:p>
      </dgm:t>
    </dgm:pt>
    <dgm:pt modelId="{122FA003-07B0-454D-A7A0-E2B9877963D4}" type="sibTrans" cxnId="{960F0396-F793-4A45-B4E3-C1F82418B837}">
      <dgm:prSet/>
      <dgm:spPr/>
      <dgm:t>
        <a:bodyPr/>
        <a:lstStyle/>
        <a:p>
          <a:endParaRPr lang="en-GB"/>
        </a:p>
      </dgm:t>
    </dgm:pt>
    <dgm:pt modelId="{6144C595-64F2-4BF1-9CB9-F62C5F0343D6}">
      <dgm:prSet phldrT="[Text]"/>
      <dgm:spPr/>
      <dgm:t>
        <a:bodyPr/>
        <a:lstStyle/>
        <a:p>
          <a:r>
            <a:rPr lang="en-GB" dirty="0" smtClean="0"/>
            <a:t>The Burial of the Dead</a:t>
          </a:r>
          <a:endParaRPr lang="en-GB" dirty="0"/>
        </a:p>
      </dgm:t>
    </dgm:pt>
    <dgm:pt modelId="{CF074EB2-EB7A-4495-AF6B-AB1B847A0D91}" type="parTrans" cxnId="{D4D5BE70-90DE-4781-BC11-020BDE87D798}">
      <dgm:prSet/>
      <dgm:spPr/>
      <dgm:t>
        <a:bodyPr/>
        <a:lstStyle/>
        <a:p>
          <a:endParaRPr lang="en-GB" dirty="0"/>
        </a:p>
      </dgm:t>
    </dgm:pt>
    <dgm:pt modelId="{0B86441E-817C-4D0E-9EDC-A58BDC658FFD}" type="sibTrans" cxnId="{D4D5BE70-90DE-4781-BC11-020BDE87D798}">
      <dgm:prSet/>
      <dgm:spPr/>
      <dgm:t>
        <a:bodyPr/>
        <a:lstStyle/>
        <a:p>
          <a:endParaRPr lang="en-GB"/>
        </a:p>
      </dgm:t>
    </dgm:pt>
    <dgm:pt modelId="{547F61D6-627C-44E6-A47E-FC81A32C9675}">
      <dgm:prSet phldrT="[Text]"/>
      <dgm:spPr/>
      <dgm:t>
        <a:bodyPr/>
        <a:lstStyle/>
        <a:p>
          <a:r>
            <a:rPr lang="en-GB" dirty="0" smtClean="0"/>
            <a:t>Death means life</a:t>
          </a:r>
          <a:endParaRPr lang="en-GB" dirty="0"/>
        </a:p>
      </dgm:t>
    </dgm:pt>
    <dgm:pt modelId="{F38BD160-DDA0-4F14-9A91-577227BD702A}" type="parTrans" cxnId="{2E92702C-6B20-4E51-BF12-959699FE0E34}">
      <dgm:prSet/>
      <dgm:spPr/>
      <dgm:t>
        <a:bodyPr/>
        <a:lstStyle/>
        <a:p>
          <a:endParaRPr lang="en-GB" dirty="0"/>
        </a:p>
      </dgm:t>
    </dgm:pt>
    <dgm:pt modelId="{60D7CB98-1A9B-49B4-AE66-AAFDC442AA34}" type="sibTrans" cxnId="{2E92702C-6B20-4E51-BF12-959699FE0E34}">
      <dgm:prSet/>
      <dgm:spPr/>
      <dgm:t>
        <a:bodyPr/>
        <a:lstStyle/>
        <a:p>
          <a:endParaRPr lang="en-GB"/>
        </a:p>
      </dgm:t>
    </dgm:pt>
    <dgm:pt modelId="{0FF4EFCD-402D-4FC4-9669-DFAF48976D12}">
      <dgm:prSet phldrT="[Text]"/>
      <dgm:spPr/>
      <dgm:t>
        <a:bodyPr/>
        <a:lstStyle/>
        <a:p>
          <a:r>
            <a:rPr lang="en-GB" dirty="0" smtClean="0"/>
            <a:t>Christ’s death redeemed life</a:t>
          </a:r>
          <a:endParaRPr lang="en-GB" dirty="0"/>
        </a:p>
      </dgm:t>
    </dgm:pt>
    <dgm:pt modelId="{42D5C2BA-6F3E-400B-B5BB-5458C809A199}" type="parTrans" cxnId="{73A4F5A8-9FD8-4EEA-B4A4-2FED3B370A7C}">
      <dgm:prSet/>
      <dgm:spPr/>
      <dgm:t>
        <a:bodyPr/>
        <a:lstStyle/>
        <a:p>
          <a:endParaRPr lang="en-GB" dirty="0"/>
        </a:p>
      </dgm:t>
    </dgm:pt>
    <dgm:pt modelId="{EC93BEB8-7BA4-467B-AD16-85B3D3586B8A}" type="sibTrans" cxnId="{73A4F5A8-9FD8-4EEA-B4A4-2FED3B370A7C}">
      <dgm:prSet/>
      <dgm:spPr/>
      <dgm:t>
        <a:bodyPr/>
        <a:lstStyle/>
        <a:p>
          <a:endParaRPr lang="en-GB"/>
        </a:p>
      </dgm:t>
    </dgm:pt>
    <dgm:pt modelId="{156910B8-44A8-443D-8AB6-30EA4888B9B0}">
      <dgm:prSet phldrT="[Text]"/>
      <dgm:spPr/>
      <dgm:t>
        <a:bodyPr/>
        <a:lstStyle/>
        <a:p>
          <a:r>
            <a:rPr lang="en-GB" dirty="0" smtClean="0"/>
            <a:t>Death by Water</a:t>
          </a:r>
          <a:endParaRPr lang="en-GB" dirty="0"/>
        </a:p>
      </dgm:t>
    </dgm:pt>
    <dgm:pt modelId="{D909D474-C8DD-4283-B0CC-70D795D88B14}" type="parTrans" cxnId="{A9838A61-90D2-4D43-9CAB-B44F0F0D6E7A}">
      <dgm:prSet/>
      <dgm:spPr/>
      <dgm:t>
        <a:bodyPr/>
        <a:lstStyle/>
        <a:p>
          <a:endParaRPr lang="en-GB" dirty="0"/>
        </a:p>
      </dgm:t>
    </dgm:pt>
    <dgm:pt modelId="{F360546F-0180-4994-8B8A-B707BFE74B35}" type="sibTrans" cxnId="{A9838A61-90D2-4D43-9CAB-B44F0F0D6E7A}">
      <dgm:prSet/>
      <dgm:spPr/>
      <dgm:t>
        <a:bodyPr/>
        <a:lstStyle/>
        <a:p>
          <a:endParaRPr lang="en-GB"/>
        </a:p>
      </dgm:t>
    </dgm:pt>
    <dgm:pt modelId="{1FC5782D-EA96-4BD4-8C2E-E71EAD72221B}">
      <dgm:prSet phldrT="[Text]"/>
      <dgm:spPr/>
      <dgm:t>
        <a:bodyPr/>
        <a:lstStyle/>
        <a:p>
          <a:r>
            <a:rPr lang="en-GB" dirty="0" smtClean="0"/>
            <a:t>drowning</a:t>
          </a:r>
          <a:endParaRPr lang="en-GB" dirty="0"/>
        </a:p>
      </dgm:t>
    </dgm:pt>
    <dgm:pt modelId="{107C0205-FA42-4A78-89A3-DFD2AC246562}" type="parTrans" cxnId="{F3B2E7CB-79FE-4F0A-B495-DC4492814F02}">
      <dgm:prSet/>
      <dgm:spPr/>
      <dgm:t>
        <a:bodyPr/>
        <a:lstStyle/>
        <a:p>
          <a:endParaRPr lang="en-GB" dirty="0"/>
        </a:p>
      </dgm:t>
    </dgm:pt>
    <dgm:pt modelId="{F7BBE5E2-D400-443F-A0C7-D9925914368E}" type="sibTrans" cxnId="{F3B2E7CB-79FE-4F0A-B495-DC4492814F02}">
      <dgm:prSet/>
      <dgm:spPr/>
      <dgm:t>
        <a:bodyPr/>
        <a:lstStyle/>
        <a:p>
          <a:endParaRPr lang="en-GB"/>
        </a:p>
      </dgm:t>
    </dgm:pt>
    <dgm:pt modelId="{0DFDB0C4-D48F-47C7-9AFB-B01E601A2B91}">
      <dgm:prSet phldrT="[Text]" phldr="1"/>
      <dgm:spPr/>
      <dgm:t>
        <a:bodyPr/>
        <a:lstStyle/>
        <a:p>
          <a:endParaRPr lang="en-GB" dirty="0"/>
        </a:p>
      </dgm:t>
    </dgm:pt>
    <dgm:pt modelId="{8783C030-00C6-4C73-A1D2-43BE0B142DC7}" type="parTrans" cxnId="{5403AB83-10CC-49BF-B1D0-8DB00DAC6785}">
      <dgm:prSet/>
      <dgm:spPr/>
      <dgm:t>
        <a:bodyPr/>
        <a:lstStyle/>
        <a:p>
          <a:endParaRPr lang="en-GB"/>
        </a:p>
      </dgm:t>
    </dgm:pt>
    <dgm:pt modelId="{7AC19EED-6A8E-4991-A5F6-073EC80A29D4}" type="sibTrans" cxnId="{5403AB83-10CC-49BF-B1D0-8DB00DAC6785}">
      <dgm:prSet/>
      <dgm:spPr/>
      <dgm:t>
        <a:bodyPr/>
        <a:lstStyle/>
        <a:p>
          <a:endParaRPr lang="en-GB"/>
        </a:p>
      </dgm:t>
    </dgm:pt>
    <dgm:pt modelId="{C28A7CA8-03FC-435D-8E52-713BBBCC1DDB}">
      <dgm:prSet phldrT="[Text]" phldr="1"/>
      <dgm:spPr/>
      <dgm:t>
        <a:bodyPr/>
        <a:lstStyle/>
        <a:p>
          <a:endParaRPr lang="en-GB" dirty="0"/>
        </a:p>
      </dgm:t>
    </dgm:pt>
    <dgm:pt modelId="{207D57DE-E9B4-44D3-B81F-0C081EC280E3}" type="parTrans" cxnId="{CCAE7C5E-0D55-4B20-9140-A66B8AB80FEF}">
      <dgm:prSet/>
      <dgm:spPr/>
      <dgm:t>
        <a:bodyPr/>
        <a:lstStyle/>
        <a:p>
          <a:endParaRPr lang="en-GB"/>
        </a:p>
      </dgm:t>
    </dgm:pt>
    <dgm:pt modelId="{1DD61034-04EE-435E-AD2A-80E807461354}" type="sibTrans" cxnId="{CCAE7C5E-0D55-4B20-9140-A66B8AB80FEF}">
      <dgm:prSet/>
      <dgm:spPr/>
      <dgm:t>
        <a:bodyPr/>
        <a:lstStyle/>
        <a:p>
          <a:endParaRPr lang="en-GB"/>
        </a:p>
      </dgm:t>
    </dgm:pt>
    <dgm:pt modelId="{6A1CA36A-AA36-440F-93B7-39E9AFA6248C}">
      <dgm:prSet phldrT="[Text]" phldr="1"/>
      <dgm:spPr/>
      <dgm:t>
        <a:bodyPr/>
        <a:lstStyle/>
        <a:p>
          <a:endParaRPr lang="en-GB" dirty="0"/>
        </a:p>
      </dgm:t>
    </dgm:pt>
    <dgm:pt modelId="{16119224-A857-47F6-A60D-AE852914A1FE}" type="parTrans" cxnId="{D61F584D-4134-4CC7-8BCF-5FD53EAABEA7}">
      <dgm:prSet/>
      <dgm:spPr/>
      <dgm:t>
        <a:bodyPr/>
        <a:lstStyle/>
        <a:p>
          <a:endParaRPr lang="en-GB"/>
        </a:p>
      </dgm:t>
    </dgm:pt>
    <dgm:pt modelId="{79C3839E-CD19-4491-A70B-182C1936B79C}" type="sibTrans" cxnId="{D61F584D-4134-4CC7-8BCF-5FD53EAABEA7}">
      <dgm:prSet/>
      <dgm:spPr/>
      <dgm:t>
        <a:bodyPr/>
        <a:lstStyle/>
        <a:p>
          <a:endParaRPr lang="en-GB"/>
        </a:p>
      </dgm:t>
    </dgm:pt>
    <dgm:pt modelId="{CF39F075-0320-48C6-A1E6-E813E72EEE21}" type="pres">
      <dgm:prSet presAssocID="{EF8C4757-100A-4DAE-BDFF-75AD7EF460D3}" presName="mainComposite" presStyleCnt="0">
        <dgm:presLayoutVars>
          <dgm:chPref val="1"/>
          <dgm:dir/>
          <dgm:animOne val="branch"/>
          <dgm:animLvl val="lvl"/>
          <dgm:resizeHandles val="exact"/>
        </dgm:presLayoutVars>
      </dgm:prSet>
      <dgm:spPr/>
      <dgm:t>
        <a:bodyPr/>
        <a:lstStyle/>
        <a:p>
          <a:endParaRPr lang="en-GB"/>
        </a:p>
      </dgm:t>
    </dgm:pt>
    <dgm:pt modelId="{AEF7DCA2-E0B7-44FF-ADBC-D9487FA7BE68}" type="pres">
      <dgm:prSet presAssocID="{EF8C4757-100A-4DAE-BDFF-75AD7EF460D3}" presName="hierFlow" presStyleCnt="0"/>
      <dgm:spPr/>
    </dgm:pt>
    <dgm:pt modelId="{51E74D08-E2E9-4577-8A38-568E0FC3BC7E}" type="pres">
      <dgm:prSet presAssocID="{EF8C4757-100A-4DAE-BDFF-75AD7EF460D3}" presName="firstBuf" presStyleCnt="0"/>
      <dgm:spPr/>
    </dgm:pt>
    <dgm:pt modelId="{B11066AD-DFFB-456E-A2A0-710D3D343782}" type="pres">
      <dgm:prSet presAssocID="{EF8C4757-100A-4DAE-BDFF-75AD7EF460D3}" presName="hierChild1" presStyleCnt="0">
        <dgm:presLayoutVars>
          <dgm:chPref val="1"/>
          <dgm:animOne val="branch"/>
          <dgm:animLvl val="lvl"/>
        </dgm:presLayoutVars>
      </dgm:prSet>
      <dgm:spPr/>
    </dgm:pt>
    <dgm:pt modelId="{7058706B-5CAB-4141-8502-1C0188A8A911}" type="pres">
      <dgm:prSet presAssocID="{5D05CDBC-71B5-4CF3-AA9F-E815BAC4ED87}" presName="Name17" presStyleCnt="0"/>
      <dgm:spPr/>
    </dgm:pt>
    <dgm:pt modelId="{9268E6B8-1D58-40AC-809F-8AE21E6A884E}" type="pres">
      <dgm:prSet presAssocID="{5D05CDBC-71B5-4CF3-AA9F-E815BAC4ED87}" presName="level1Shape" presStyleLbl="node0" presStyleIdx="0" presStyleCnt="1">
        <dgm:presLayoutVars>
          <dgm:chPref val="3"/>
        </dgm:presLayoutVars>
      </dgm:prSet>
      <dgm:spPr/>
      <dgm:t>
        <a:bodyPr/>
        <a:lstStyle/>
        <a:p>
          <a:endParaRPr lang="en-GB"/>
        </a:p>
      </dgm:t>
    </dgm:pt>
    <dgm:pt modelId="{B0A689CA-F92C-4718-A4A5-1A2C91D2F1EF}" type="pres">
      <dgm:prSet presAssocID="{5D05CDBC-71B5-4CF3-AA9F-E815BAC4ED87}" presName="hierChild2" presStyleCnt="0"/>
      <dgm:spPr/>
    </dgm:pt>
    <dgm:pt modelId="{733E6B10-43A9-457A-BB05-97E1607256D7}" type="pres">
      <dgm:prSet presAssocID="{CF074EB2-EB7A-4495-AF6B-AB1B847A0D91}" presName="Name25" presStyleLbl="parChTrans1D2" presStyleIdx="0" presStyleCnt="2"/>
      <dgm:spPr/>
      <dgm:t>
        <a:bodyPr/>
        <a:lstStyle/>
        <a:p>
          <a:endParaRPr lang="en-GB"/>
        </a:p>
      </dgm:t>
    </dgm:pt>
    <dgm:pt modelId="{AC9B57B5-59D6-4D22-88AC-FD6688949602}" type="pres">
      <dgm:prSet presAssocID="{CF074EB2-EB7A-4495-AF6B-AB1B847A0D91}" presName="connTx" presStyleLbl="parChTrans1D2" presStyleIdx="0" presStyleCnt="2"/>
      <dgm:spPr/>
      <dgm:t>
        <a:bodyPr/>
        <a:lstStyle/>
        <a:p>
          <a:endParaRPr lang="en-GB"/>
        </a:p>
      </dgm:t>
    </dgm:pt>
    <dgm:pt modelId="{C8B588DC-C7C3-4861-8D22-EE231DD867A2}" type="pres">
      <dgm:prSet presAssocID="{6144C595-64F2-4BF1-9CB9-F62C5F0343D6}" presName="Name30" presStyleCnt="0"/>
      <dgm:spPr/>
    </dgm:pt>
    <dgm:pt modelId="{CFE1F0EF-E612-41C5-AEDA-A59870ECA4F3}" type="pres">
      <dgm:prSet presAssocID="{6144C595-64F2-4BF1-9CB9-F62C5F0343D6}" presName="level2Shape" presStyleLbl="node2" presStyleIdx="0" presStyleCnt="2"/>
      <dgm:spPr/>
      <dgm:t>
        <a:bodyPr/>
        <a:lstStyle/>
        <a:p>
          <a:endParaRPr lang="en-GB"/>
        </a:p>
      </dgm:t>
    </dgm:pt>
    <dgm:pt modelId="{A7729DE1-6393-4D30-B558-C40158A80F3A}" type="pres">
      <dgm:prSet presAssocID="{6144C595-64F2-4BF1-9CB9-F62C5F0343D6}" presName="hierChild3" presStyleCnt="0"/>
      <dgm:spPr/>
    </dgm:pt>
    <dgm:pt modelId="{6F41A552-8DDD-46A5-9725-CFEC63612DF1}" type="pres">
      <dgm:prSet presAssocID="{F38BD160-DDA0-4F14-9A91-577227BD702A}" presName="Name25" presStyleLbl="parChTrans1D3" presStyleIdx="0" presStyleCnt="3"/>
      <dgm:spPr/>
      <dgm:t>
        <a:bodyPr/>
        <a:lstStyle/>
        <a:p>
          <a:endParaRPr lang="en-GB"/>
        </a:p>
      </dgm:t>
    </dgm:pt>
    <dgm:pt modelId="{6959DB69-49AF-4D86-B52E-FA4985959193}" type="pres">
      <dgm:prSet presAssocID="{F38BD160-DDA0-4F14-9A91-577227BD702A}" presName="connTx" presStyleLbl="parChTrans1D3" presStyleIdx="0" presStyleCnt="3"/>
      <dgm:spPr/>
      <dgm:t>
        <a:bodyPr/>
        <a:lstStyle/>
        <a:p>
          <a:endParaRPr lang="en-GB"/>
        </a:p>
      </dgm:t>
    </dgm:pt>
    <dgm:pt modelId="{582CB978-550D-4F1F-A30A-FA109C2C0CED}" type="pres">
      <dgm:prSet presAssocID="{547F61D6-627C-44E6-A47E-FC81A32C9675}" presName="Name30" presStyleCnt="0"/>
      <dgm:spPr/>
    </dgm:pt>
    <dgm:pt modelId="{00279988-EC17-45FE-9087-5A2F16CB8CAB}" type="pres">
      <dgm:prSet presAssocID="{547F61D6-627C-44E6-A47E-FC81A32C9675}" presName="level2Shape" presStyleLbl="node3" presStyleIdx="0" presStyleCnt="3"/>
      <dgm:spPr/>
      <dgm:t>
        <a:bodyPr/>
        <a:lstStyle/>
        <a:p>
          <a:endParaRPr lang="en-GB"/>
        </a:p>
      </dgm:t>
    </dgm:pt>
    <dgm:pt modelId="{7E061E05-65A3-4F61-BBB6-684CDC6D0937}" type="pres">
      <dgm:prSet presAssocID="{547F61D6-627C-44E6-A47E-FC81A32C9675}" presName="hierChild3" presStyleCnt="0"/>
      <dgm:spPr/>
    </dgm:pt>
    <dgm:pt modelId="{26D71383-832F-4208-9F89-B1BD5D19C053}" type="pres">
      <dgm:prSet presAssocID="{42D5C2BA-6F3E-400B-B5BB-5458C809A199}" presName="Name25" presStyleLbl="parChTrans1D3" presStyleIdx="1" presStyleCnt="3"/>
      <dgm:spPr/>
      <dgm:t>
        <a:bodyPr/>
        <a:lstStyle/>
        <a:p>
          <a:endParaRPr lang="en-GB"/>
        </a:p>
      </dgm:t>
    </dgm:pt>
    <dgm:pt modelId="{2393A0E8-97CF-4AB3-BE83-3B07FC13FCBB}" type="pres">
      <dgm:prSet presAssocID="{42D5C2BA-6F3E-400B-B5BB-5458C809A199}" presName="connTx" presStyleLbl="parChTrans1D3" presStyleIdx="1" presStyleCnt="3"/>
      <dgm:spPr/>
      <dgm:t>
        <a:bodyPr/>
        <a:lstStyle/>
        <a:p>
          <a:endParaRPr lang="en-GB"/>
        </a:p>
      </dgm:t>
    </dgm:pt>
    <dgm:pt modelId="{78FAF631-A7B9-4660-8958-109ED7A4926F}" type="pres">
      <dgm:prSet presAssocID="{0FF4EFCD-402D-4FC4-9669-DFAF48976D12}" presName="Name30" presStyleCnt="0"/>
      <dgm:spPr/>
    </dgm:pt>
    <dgm:pt modelId="{F789B92B-0D09-405B-8F4B-0B27236EF7FD}" type="pres">
      <dgm:prSet presAssocID="{0FF4EFCD-402D-4FC4-9669-DFAF48976D12}" presName="level2Shape" presStyleLbl="node3" presStyleIdx="1" presStyleCnt="3"/>
      <dgm:spPr/>
      <dgm:t>
        <a:bodyPr/>
        <a:lstStyle/>
        <a:p>
          <a:endParaRPr lang="en-GB"/>
        </a:p>
      </dgm:t>
    </dgm:pt>
    <dgm:pt modelId="{B75C8632-1562-4299-A3D8-E53F412EFFD5}" type="pres">
      <dgm:prSet presAssocID="{0FF4EFCD-402D-4FC4-9669-DFAF48976D12}" presName="hierChild3" presStyleCnt="0"/>
      <dgm:spPr/>
    </dgm:pt>
    <dgm:pt modelId="{62357DDA-1F36-4433-9AAA-F90594C773F3}" type="pres">
      <dgm:prSet presAssocID="{D909D474-C8DD-4283-B0CC-70D795D88B14}" presName="Name25" presStyleLbl="parChTrans1D2" presStyleIdx="1" presStyleCnt="2"/>
      <dgm:spPr/>
      <dgm:t>
        <a:bodyPr/>
        <a:lstStyle/>
        <a:p>
          <a:endParaRPr lang="en-GB"/>
        </a:p>
      </dgm:t>
    </dgm:pt>
    <dgm:pt modelId="{708C4CFF-CDF1-44F9-BBA2-43F42CECF9EA}" type="pres">
      <dgm:prSet presAssocID="{D909D474-C8DD-4283-B0CC-70D795D88B14}" presName="connTx" presStyleLbl="parChTrans1D2" presStyleIdx="1" presStyleCnt="2"/>
      <dgm:spPr/>
      <dgm:t>
        <a:bodyPr/>
        <a:lstStyle/>
        <a:p>
          <a:endParaRPr lang="en-GB"/>
        </a:p>
      </dgm:t>
    </dgm:pt>
    <dgm:pt modelId="{7C77A123-383E-4839-A081-AB9F59A5E43B}" type="pres">
      <dgm:prSet presAssocID="{156910B8-44A8-443D-8AB6-30EA4888B9B0}" presName="Name30" presStyleCnt="0"/>
      <dgm:spPr/>
    </dgm:pt>
    <dgm:pt modelId="{79F8BEC0-E4A5-4305-95E7-2717F0F74B85}" type="pres">
      <dgm:prSet presAssocID="{156910B8-44A8-443D-8AB6-30EA4888B9B0}" presName="level2Shape" presStyleLbl="node2" presStyleIdx="1" presStyleCnt="2"/>
      <dgm:spPr/>
      <dgm:t>
        <a:bodyPr/>
        <a:lstStyle/>
        <a:p>
          <a:endParaRPr lang="en-GB"/>
        </a:p>
      </dgm:t>
    </dgm:pt>
    <dgm:pt modelId="{5BA782BD-03A1-44CB-BBF2-A4C8E1EDFBF0}" type="pres">
      <dgm:prSet presAssocID="{156910B8-44A8-443D-8AB6-30EA4888B9B0}" presName="hierChild3" presStyleCnt="0"/>
      <dgm:spPr/>
    </dgm:pt>
    <dgm:pt modelId="{719C8E07-8AAF-41FC-8471-780235F6562A}" type="pres">
      <dgm:prSet presAssocID="{107C0205-FA42-4A78-89A3-DFD2AC246562}" presName="Name25" presStyleLbl="parChTrans1D3" presStyleIdx="2" presStyleCnt="3"/>
      <dgm:spPr/>
      <dgm:t>
        <a:bodyPr/>
        <a:lstStyle/>
        <a:p>
          <a:endParaRPr lang="en-GB"/>
        </a:p>
      </dgm:t>
    </dgm:pt>
    <dgm:pt modelId="{421320E4-01BF-4361-9C06-F37035CFB5D6}" type="pres">
      <dgm:prSet presAssocID="{107C0205-FA42-4A78-89A3-DFD2AC246562}" presName="connTx" presStyleLbl="parChTrans1D3" presStyleIdx="2" presStyleCnt="3"/>
      <dgm:spPr/>
      <dgm:t>
        <a:bodyPr/>
        <a:lstStyle/>
        <a:p>
          <a:endParaRPr lang="en-GB"/>
        </a:p>
      </dgm:t>
    </dgm:pt>
    <dgm:pt modelId="{80E285C4-1073-41F1-A623-257FD24ECB24}" type="pres">
      <dgm:prSet presAssocID="{1FC5782D-EA96-4BD4-8C2E-E71EAD72221B}" presName="Name30" presStyleCnt="0"/>
      <dgm:spPr/>
    </dgm:pt>
    <dgm:pt modelId="{052CF223-41C4-4B9A-A769-6EE4044D00F0}" type="pres">
      <dgm:prSet presAssocID="{1FC5782D-EA96-4BD4-8C2E-E71EAD72221B}" presName="level2Shape" presStyleLbl="node3" presStyleIdx="2" presStyleCnt="3"/>
      <dgm:spPr/>
      <dgm:t>
        <a:bodyPr/>
        <a:lstStyle/>
        <a:p>
          <a:endParaRPr lang="en-GB"/>
        </a:p>
      </dgm:t>
    </dgm:pt>
    <dgm:pt modelId="{77FD558C-1325-4780-A2A4-AE27969E20ED}" type="pres">
      <dgm:prSet presAssocID="{1FC5782D-EA96-4BD4-8C2E-E71EAD72221B}" presName="hierChild3" presStyleCnt="0"/>
      <dgm:spPr/>
    </dgm:pt>
    <dgm:pt modelId="{7FCC9B86-E0EA-499D-981D-B6549995FF0F}" type="pres">
      <dgm:prSet presAssocID="{EF8C4757-100A-4DAE-BDFF-75AD7EF460D3}" presName="bgShapesFlow" presStyleCnt="0"/>
      <dgm:spPr/>
    </dgm:pt>
    <dgm:pt modelId="{EC9B3FFA-FFB0-4F97-BD44-6E65D9B21DBC}" type="pres">
      <dgm:prSet presAssocID="{0DFDB0C4-D48F-47C7-9AFB-B01E601A2B91}" presName="rectComp" presStyleCnt="0"/>
      <dgm:spPr/>
    </dgm:pt>
    <dgm:pt modelId="{9A20E83B-54AA-4F76-9935-3D3864BEDC8B}" type="pres">
      <dgm:prSet presAssocID="{0DFDB0C4-D48F-47C7-9AFB-B01E601A2B91}" presName="bgRect" presStyleLbl="bgShp" presStyleIdx="0" presStyleCnt="3"/>
      <dgm:spPr/>
      <dgm:t>
        <a:bodyPr/>
        <a:lstStyle/>
        <a:p>
          <a:endParaRPr lang="en-GB"/>
        </a:p>
      </dgm:t>
    </dgm:pt>
    <dgm:pt modelId="{48DC9CE4-116D-47DB-8405-BA494B6E306F}" type="pres">
      <dgm:prSet presAssocID="{0DFDB0C4-D48F-47C7-9AFB-B01E601A2B91}" presName="bgRectTx" presStyleLbl="bgShp" presStyleIdx="0" presStyleCnt="3">
        <dgm:presLayoutVars>
          <dgm:bulletEnabled val="1"/>
        </dgm:presLayoutVars>
      </dgm:prSet>
      <dgm:spPr/>
      <dgm:t>
        <a:bodyPr/>
        <a:lstStyle/>
        <a:p>
          <a:endParaRPr lang="en-GB"/>
        </a:p>
      </dgm:t>
    </dgm:pt>
    <dgm:pt modelId="{1A95198F-30E9-44E0-8F73-CEEE415D32A5}" type="pres">
      <dgm:prSet presAssocID="{0DFDB0C4-D48F-47C7-9AFB-B01E601A2B91}" presName="spComp" presStyleCnt="0"/>
      <dgm:spPr/>
    </dgm:pt>
    <dgm:pt modelId="{DF559270-43E3-44DD-A8E3-F443443B3515}" type="pres">
      <dgm:prSet presAssocID="{0DFDB0C4-D48F-47C7-9AFB-B01E601A2B91}" presName="hSp" presStyleCnt="0"/>
      <dgm:spPr/>
    </dgm:pt>
    <dgm:pt modelId="{288D1AE1-7D87-4679-9D44-85F20D081C4C}" type="pres">
      <dgm:prSet presAssocID="{C28A7CA8-03FC-435D-8E52-713BBBCC1DDB}" presName="rectComp" presStyleCnt="0"/>
      <dgm:spPr/>
    </dgm:pt>
    <dgm:pt modelId="{9D81F56C-3D50-41DF-920B-8401E4496793}" type="pres">
      <dgm:prSet presAssocID="{C28A7CA8-03FC-435D-8E52-713BBBCC1DDB}" presName="bgRect" presStyleLbl="bgShp" presStyleIdx="1" presStyleCnt="3"/>
      <dgm:spPr/>
      <dgm:t>
        <a:bodyPr/>
        <a:lstStyle/>
        <a:p>
          <a:endParaRPr lang="en-GB"/>
        </a:p>
      </dgm:t>
    </dgm:pt>
    <dgm:pt modelId="{702AFB3E-AA49-4128-AEDD-7FC1F290AC94}" type="pres">
      <dgm:prSet presAssocID="{C28A7CA8-03FC-435D-8E52-713BBBCC1DDB}" presName="bgRectTx" presStyleLbl="bgShp" presStyleIdx="1" presStyleCnt="3">
        <dgm:presLayoutVars>
          <dgm:bulletEnabled val="1"/>
        </dgm:presLayoutVars>
      </dgm:prSet>
      <dgm:spPr/>
      <dgm:t>
        <a:bodyPr/>
        <a:lstStyle/>
        <a:p>
          <a:endParaRPr lang="en-GB"/>
        </a:p>
      </dgm:t>
    </dgm:pt>
    <dgm:pt modelId="{33616E20-72F9-4702-B453-BE156F140D6A}" type="pres">
      <dgm:prSet presAssocID="{C28A7CA8-03FC-435D-8E52-713BBBCC1DDB}" presName="spComp" presStyleCnt="0"/>
      <dgm:spPr/>
    </dgm:pt>
    <dgm:pt modelId="{6C4C2C7B-C4C4-4142-B967-CD90D57516C0}" type="pres">
      <dgm:prSet presAssocID="{C28A7CA8-03FC-435D-8E52-713BBBCC1DDB}" presName="hSp" presStyleCnt="0"/>
      <dgm:spPr/>
    </dgm:pt>
    <dgm:pt modelId="{E32FC22E-8D68-43C1-B7BE-BBBD96806676}" type="pres">
      <dgm:prSet presAssocID="{6A1CA36A-AA36-440F-93B7-39E9AFA6248C}" presName="rectComp" presStyleCnt="0"/>
      <dgm:spPr/>
    </dgm:pt>
    <dgm:pt modelId="{E5B502AC-ADCD-4B69-84BE-EB72BD52F384}" type="pres">
      <dgm:prSet presAssocID="{6A1CA36A-AA36-440F-93B7-39E9AFA6248C}" presName="bgRect" presStyleLbl="bgShp" presStyleIdx="2" presStyleCnt="3"/>
      <dgm:spPr/>
      <dgm:t>
        <a:bodyPr/>
        <a:lstStyle/>
        <a:p>
          <a:endParaRPr lang="en-GB"/>
        </a:p>
      </dgm:t>
    </dgm:pt>
    <dgm:pt modelId="{FF2BBB71-79DA-4F70-BB7F-945DEC3EA26B}" type="pres">
      <dgm:prSet presAssocID="{6A1CA36A-AA36-440F-93B7-39E9AFA6248C}" presName="bgRectTx" presStyleLbl="bgShp" presStyleIdx="2" presStyleCnt="3">
        <dgm:presLayoutVars>
          <dgm:bulletEnabled val="1"/>
        </dgm:presLayoutVars>
      </dgm:prSet>
      <dgm:spPr/>
      <dgm:t>
        <a:bodyPr/>
        <a:lstStyle/>
        <a:p>
          <a:endParaRPr lang="en-GB"/>
        </a:p>
      </dgm:t>
    </dgm:pt>
  </dgm:ptLst>
  <dgm:cxnLst>
    <dgm:cxn modelId="{42283CB3-1A9E-4CA4-B587-7DAA03825034}" type="presOf" srcId="{D909D474-C8DD-4283-B0CC-70D795D88B14}" destId="{708C4CFF-CDF1-44F9-BBA2-43F42CECF9EA}" srcOrd="1" destOrd="0" presId="urn:microsoft.com/office/officeart/2005/8/layout/hierarchy5"/>
    <dgm:cxn modelId="{8ACE6DDC-3D3B-4AD0-9A6B-56A775AFC18E}" type="presOf" srcId="{C28A7CA8-03FC-435D-8E52-713BBBCC1DDB}" destId="{702AFB3E-AA49-4128-AEDD-7FC1F290AC94}" srcOrd="1" destOrd="0" presId="urn:microsoft.com/office/officeart/2005/8/layout/hierarchy5"/>
    <dgm:cxn modelId="{3D17DBAA-830D-4AD9-B28C-3DE0D541C97E}" type="presOf" srcId="{107C0205-FA42-4A78-89A3-DFD2AC246562}" destId="{719C8E07-8AAF-41FC-8471-780235F6562A}" srcOrd="0" destOrd="0" presId="urn:microsoft.com/office/officeart/2005/8/layout/hierarchy5"/>
    <dgm:cxn modelId="{2E92702C-6B20-4E51-BF12-959699FE0E34}" srcId="{6144C595-64F2-4BF1-9CB9-F62C5F0343D6}" destId="{547F61D6-627C-44E6-A47E-FC81A32C9675}" srcOrd="0" destOrd="0" parTransId="{F38BD160-DDA0-4F14-9A91-577227BD702A}" sibTransId="{60D7CB98-1A9B-49B4-AE66-AAFDC442AA34}"/>
    <dgm:cxn modelId="{1DAA806B-F593-4210-9021-F019C04ED110}" type="presOf" srcId="{42D5C2BA-6F3E-400B-B5BB-5458C809A199}" destId="{26D71383-832F-4208-9F89-B1BD5D19C053}" srcOrd="0" destOrd="0" presId="urn:microsoft.com/office/officeart/2005/8/layout/hierarchy5"/>
    <dgm:cxn modelId="{AC190285-BA67-4EBF-AB55-9D634845AA08}" type="presOf" srcId="{CF074EB2-EB7A-4495-AF6B-AB1B847A0D91}" destId="{733E6B10-43A9-457A-BB05-97E1607256D7}" srcOrd="0" destOrd="0" presId="urn:microsoft.com/office/officeart/2005/8/layout/hierarchy5"/>
    <dgm:cxn modelId="{980CC077-A721-4014-9B53-FCB9C86546E8}" type="presOf" srcId="{6144C595-64F2-4BF1-9CB9-F62C5F0343D6}" destId="{CFE1F0EF-E612-41C5-AEDA-A59870ECA4F3}" srcOrd="0" destOrd="0" presId="urn:microsoft.com/office/officeart/2005/8/layout/hierarchy5"/>
    <dgm:cxn modelId="{1B3C66DA-A24E-47C2-9519-F21CDF781499}" type="presOf" srcId="{0DFDB0C4-D48F-47C7-9AFB-B01E601A2B91}" destId="{9A20E83B-54AA-4F76-9935-3D3864BEDC8B}" srcOrd="0" destOrd="0" presId="urn:microsoft.com/office/officeart/2005/8/layout/hierarchy5"/>
    <dgm:cxn modelId="{5403AB83-10CC-49BF-B1D0-8DB00DAC6785}" srcId="{EF8C4757-100A-4DAE-BDFF-75AD7EF460D3}" destId="{0DFDB0C4-D48F-47C7-9AFB-B01E601A2B91}" srcOrd="1" destOrd="0" parTransId="{8783C030-00C6-4C73-A1D2-43BE0B142DC7}" sibTransId="{7AC19EED-6A8E-4991-A5F6-073EC80A29D4}"/>
    <dgm:cxn modelId="{960F0396-F793-4A45-B4E3-C1F82418B837}" srcId="{EF8C4757-100A-4DAE-BDFF-75AD7EF460D3}" destId="{5D05CDBC-71B5-4CF3-AA9F-E815BAC4ED87}" srcOrd="0" destOrd="0" parTransId="{AF9FED7E-A2F5-4EAB-8BD3-990F8BE4D900}" sibTransId="{122FA003-07B0-454D-A7A0-E2B9877963D4}"/>
    <dgm:cxn modelId="{CCA5D7C2-01BE-440A-8903-E3C586C78183}" type="presOf" srcId="{107C0205-FA42-4A78-89A3-DFD2AC246562}" destId="{421320E4-01BF-4361-9C06-F37035CFB5D6}" srcOrd="1" destOrd="0" presId="urn:microsoft.com/office/officeart/2005/8/layout/hierarchy5"/>
    <dgm:cxn modelId="{40114EF8-4326-4494-8389-1822370E7B11}" type="presOf" srcId="{156910B8-44A8-443D-8AB6-30EA4888B9B0}" destId="{79F8BEC0-E4A5-4305-95E7-2717F0F74B85}" srcOrd="0" destOrd="0" presId="urn:microsoft.com/office/officeart/2005/8/layout/hierarchy5"/>
    <dgm:cxn modelId="{E4C85C7F-FA1C-4949-B9E8-03762007E857}" type="presOf" srcId="{42D5C2BA-6F3E-400B-B5BB-5458C809A199}" destId="{2393A0E8-97CF-4AB3-BE83-3B07FC13FCBB}" srcOrd="1" destOrd="0" presId="urn:microsoft.com/office/officeart/2005/8/layout/hierarchy5"/>
    <dgm:cxn modelId="{38A00748-C7E8-4285-850A-C8868F58A384}" type="presOf" srcId="{C28A7CA8-03FC-435D-8E52-713BBBCC1DDB}" destId="{9D81F56C-3D50-41DF-920B-8401E4496793}" srcOrd="0" destOrd="0" presId="urn:microsoft.com/office/officeart/2005/8/layout/hierarchy5"/>
    <dgm:cxn modelId="{9BBCAA38-668E-4491-BF9A-76C3B89424D3}" type="presOf" srcId="{547F61D6-627C-44E6-A47E-FC81A32C9675}" destId="{00279988-EC17-45FE-9087-5A2F16CB8CAB}" srcOrd="0" destOrd="0" presId="urn:microsoft.com/office/officeart/2005/8/layout/hierarchy5"/>
    <dgm:cxn modelId="{A9838A61-90D2-4D43-9CAB-B44F0F0D6E7A}" srcId="{5D05CDBC-71B5-4CF3-AA9F-E815BAC4ED87}" destId="{156910B8-44A8-443D-8AB6-30EA4888B9B0}" srcOrd="1" destOrd="0" parTransId="{D909D474-C8DD-4283-B0CC-70D795D88B14}" sibTransId="{F360546F-0180-4994-8B8A-B707BFE74B35}"/>
    <dgm:cxn modelId="{9AE35530-39C3-49C6-A83C-2852369E423E}" type="presOf" srcId="{1FC5782D-EA96-4BD4-8C2E-E71EAD72221B}" destId="{052CF223-41C4-4B9A-A769-6EE4044D00F0}" srcOrd="0" destOrd="0" presId="urn:microsoft.com/office/officeart/2005/8/layout/hierarchy5"/>
    <dgm:cxn modelId="{DC15BB17-15A9-4601-A5B0-90BE58456B55}" type="presOf" srcId="{CF074EB2-EB7A-4495-AF6B-AB1B847A0D91}" destId="{AC9B57B5-59D6-4D22-88AC-FD6688949602}" srcOrd="1" destOrd="0" presId="urn:microsoft.com/office/officeart/2005/8/layout/hierarchy5"/>
    <dgm:cxn modelId="{1E3AB0BC-FBE4-4B46-972F-D76B4FA96373}" type="presOf" srcId="{F38BD160-DDA0-4F14-9A91-577227BD702A}" destId="{6F41A552-8DDD-46A5-9725-CFEC63612DF1}" srcOrd="0" destOrd="0" presId="urn:microsoft.com/office/officeart/2005/8/layout/hierarchy5"/>
    <dgm:cxn modelId="{698E26DA-669B-4B2F-8C89-B43378151340}" type="presOf" srcId="{6A1CA36A-AA36-440F-93B7-39E9AFA6248C}" destId="{E5B502AC-ADCD-4B69-84BE-EB72BD52F384}" srcOrd="0" destOrd="0" presId="urn:microsoft.com/office/officeart/2005/8/layout/hierarchy5"/>
    <dgm:cxn modelId="{35A7E886-F1D7-40FD-B06C-F28EA4B8279E}" type="presOf" srcId="{6A1CA36A-AA36-440F-93B7-39E9AFA6248C}" destId="{FF2BBB71-79DA-4F70-BB7F-945DEC3EA26B}" srcOrd="1" destOrd="0" presId="urn:microsoft.com/office/officeart/2005/8/layout/hierarchy5"/>
    <dgm:cxn modelId="{73A4F5A8-9FD8-4EEA-B4A4-2FED3B370A7C}" srcId="{6144C595-64F2-4BF1-9CB9-F62C5F0343D6}" destId="{0FF4EFCD-402D-4FC4-9669-DFAF48976D12}" srcOrd="1" destOrd="0" parTransId="{42D5C2BA-6F3E-400B-B5BB-5458C809A199}" sibTransId="{EC93BEB8-7BA4-467B-AD16-85B3D3586B8A}"/>
    <dgm:cxn modelId="{19FA1D23-03F7-451D-93FA-8FE1F6594CD1}" type="presOf" srcId="{EF8C4757-100A-4DAE-BDFF-75AD7EF460D3}" destId="{CF39F075-0320-48C6-A1E6-E813E72EEE21}" srcOrd="0" destOrd="0" presId="urn:microsoft.com/office/officeart/2005/8/layout/hierarchy5"/>
    <dgm:cxn modelId="{EDEE42F9-324A-4F11-93AC-E8AD1B63CB06}" type="presOf" srcId="{F38BD160-DDA0-4F14-9A91-577227BD702A}" destId="{6959DB69-49AF-4D86-B52E-FA4985959193}" srcOrd="1" destOrd="0" presId="urn:microsoft.com/office/officeart/2005/8/layout/hierarchy5"/>
    <dgm:cxn modelId="{62AE12EC-822E-472B-9F5A-9BAFB8227BF5}" type="presOf" srcId="{0FF4EFCD-402D-4FC4-9669-DFAF48976D12}" destId="{F789B92B-0D09-405B-8F4B-0B27236EF7FD}" srcOrd="0" destOrd="0" presId="urn:microsoft.com/office/officeart/2005/8/layout/hierarchy5"/>
    <dgm:cxn modelId="{1D700A58-01D2-4EAE-95E9-A7A4C7B80CCD}" type="presOf" srcId="{0DFDB0C4-D48F-47C7-9AFB-B01E601A2B91}" destId="{48DC9CE4-116D-47DB-8405-BA494B6E306F}" srcOrd="1" destOrd="0" presId="urn:microsoft.com/office/officeart/2005/8/layout/hierarchy5"/>
    <dgm:cxn modelId="{451753C5-0964-442D-85EE-4844B8AB0771}" type="presOf" srcId="{5D05CDBC-71B5-4CF3-AA9F-E815BAC4ED87}" destId="{9268E6B8-1D58-40AC-809F-8AE21E6A884E}" srcOrd="0" destOrd="0" presId="urn:microsoft.com/office/officeart/2005/8/layout/hierarchy5"/>
    <dgm:cxn modelId="{D61F584D-4134-4CC7-8BCF-5FD53EAABEA7}" srcId="{EF8C4757-100A-4DAE-BDFF-75AD7EF460D3}" destId="{6A1CA36A-AA36-440F-93B7-39E9AFA6248C}" srcOrd="3" destOrd="0" parTransId="{16119224-A857-47F6-A60D-AE852914A1FE}" sibTransId="{79C3839E-CD19-4491-A70B-182C1936B79C}"/>
    <dgm:cxn modelId="{D4D5BE70-90DE-4781-BC11-020BDE87D798}" srcId="{5D05CDBC-71B5-4CF3-AA9F-E815BAC4ED87}" destId="{6144C595-64F2-4BF1-9CB9-F62C5F0343D6}" srcOrd="0" destOrd="0" parTransId="{CF074EB2-EB7A-4495-AF6B-AB1B847A0D91}" sibTransId="{0B86441E-817C-4D0E-9EDC-A58BDC658FFD}"/>
    <dgm:cxn modelId="{F3B2E7CB-79FE-4F0A-B495-DC4492814F02}" srcId="{156910B8-44A8-443D-8AB6-30EA4888B9B0}" destId="{1FC5782D-EA96-4BD4-8C2E-E71EAD72221B}" srcOrd="0" destOrd="0" parTransId="{107C0205-FA42-4A78-89A3-DFD2AC246562}" sibTransId="{F7BBE5E2-D400-443F-A0C7-D9925914368E}"/>
    <dgm:cxn modelId="{CCAE7C5E-0D55-4B20-9140-A66B8AB80FEF}" srcId="{EF8C4757-100A-4DAE-BDFF-75AD7EF460D3}" destId="{C28A7CA8-03FC-435D-8E52-713BBBCC1DDB}" srcOrd="2" destOrd="0" parTransId="{207D57DE-E9B4-44D3-B81F-0C081EC280E3}" sibTransId="{1DD61034-04EE-435E-AD2A-80E807461354}"/>
    <dgm:cxn modelId="{46E60661-544C-4A38-BD99-04C01F327A86}" type="presOf" srcId="{D909D474-C8DD-4283-B0CC-70D795D88B14}" destId="{62357DDA-1F36-4433-9AAA-F90594C773F3}" srcOrd="0" destOrd="0" presId="urn:microsoft.com/office/officeart/2005/8/layout/hierarchy5"/>
    <dgm:cxn modelId="{29DC8602-1F81-431A-91BC-CF0007857862}" type="presParOf" srcId="{CF39F075-0320-48C6-A1E6-E813E72EEE21}" destId="{AEF7DCA2-E0B7-44FF-ADBC-D9487FA7BE68}" srcOrd="0" destOrd="0" presId="urn:microsoft.com/office/officeart/2005/8/layout/hierarchy5"/>
    <dgm:cxn modelId="{7373F820-1E19-42C0-8CE3-37AB348BD0C2}" type="presParOf" srcId="{AEF7DCA2-E0B7-44FF-ADBC-D9487FA7BE68}" destId="{51E74D08-E2E9-4577-8A38-568E0FC3BC7E}" srcOrd="0" destOrd="0" presId="urn:microsoft.com/office/officeart/2005/8/layout/hierarchy5"/>
    <dgm:cxn modelId="{63CDB2E4-6B30-418C-8CD5-6075027F6F91}" type="presParOf" srcId="{AEF7DCA2-E0B7-44FF-ADBC-D9487FA7BE68}" destId="{B11066AD-DFFB-456E-A2A0-710D3D343782}" srcOrd="1" destOrd="0" presId="urn:microsoft.com/office/officeart/2005/8/layout/hierarchy5"/>
    <dgm:cxn modelId="{B28430D8-2F24-46E2-AE3A-95D340D593C8}" type="presParOf" srcId="{B11066AD-DFFB-456E-A2A0-710D3D343782}" destId="{7058706B-5CAB-4141-8502-1C0188A8A911}" srcOrd="0" destOrd="0" presId="urn:microsoft.com/office/officeart/2005/8/layout/hierarchy5"/>
    <dgm:cxn modelId="{3CE76CE9-86B3-4410-9538-B241A7BC0541}" type="presParOf" srcId="{7058706B-5CAB-4141-8502-1C0188A8A911}" destId="{9268E6B8-1D58-40AC-809F-8AE21E6A884E}" srcOrd="0" destOrd="0" presId="urn:microsoft.com/office/officeart/2005/8/layout/hierarchy5"/>
    <dgm:cxn modelId="{2ABAF7FE-6D40-497D-8DEE-A2DD4B8CA80D}" type="presParOf" srcId="{7058706B-5CAB-4141-8502-1C0188A8A911}" destId="{B0A689CA-F92C-4718-A4A5-1A2C91D2F1EF}" srcOrd="1" destOrd="0" presId="urn:microsoft.com/office/officeart/2005/8/layout/hierarchy5"/>
    <dgm:cxn modelId="{99A1DBE8-65FD-47E8-B039-5B75FF5FDFDB}" type="presParOf" srcId="{B0A689CA-F92C-4718-A4A5-1A2C91D2F1EF}" destId="{733E6B10-43A9-457A-BB05-97E1607256D7}" srcOrd="0" destOrd="0" presId="urn:microsoft.com/office/officeart/2005/8/layout/hierarchy5"/>
    <dgm:cxn modelId="{BD0D4706-AC25-4ABB-AB60-414930A78D56}" type="presParOf" srcId="{733E6B10-43A9-457A-BB05-97E1607256D7}" destId="{AC9B57B5-59D6-4D22-88AC-FD6688949602}" srcOrd="0" destOrd="0" presId="urn:microsoft.com/office/officeart/2005/8/layout/hierarchy5"/>
    <dgm:cxn modelId="{39070711-C4F2-46E2-B4F4-65D69B6F3A28}" type="presParOf" srcId="{B0A689CA-F92C-4718-A4A5-1A2C91D2F1EF}" destId="{C8B588DC-C7C3-4861-8D22-EE231DD867A2}" srcOrd="1" destOrd="0" presId="urn:microsoft.com/office/officeart/2005/8/layout/hierarchy5"/>
    <dgm:cxn modelId="{476363E0-6CFB-47A3-AA20-13E1138C6C11}" type="presParOf" srcId="{C8B588DC-C7C3-4861-8D22-EE231DD867A2}" destId="{CFE1F0EF-E612-41C5-AEDA-A59870ECA4F3}" srcOrd="0" destOrd="0" presId="urn:microsoft.com/office/officeart/2005/8/layout/hierarchy5"/>
    <dgm:cxn modelId="{1B4CA329-51EC-4329-A6D5-0A431E66C34A}" type="presParOf" srcId="{C8B588DC-C7C3-4861-8D22-EE231DD867A2}" destId="{A7729DE1-6393-4D30-B558-C40158A80F3A}" srcOrd="1" destOrd="0" presId="urn:microsoft.com/office/officeart/2005/8/layout/hierarchy5"/>
    <dgm:cxn modelId="{9E65C093-944C-4440-BF60-B121960E7FC1}" type="presParOf" srcId="{A7729DE1-6393-4D30-B558-C40158A80F3A}" destId="{6F41A552-8DDD-46A5-9725-CFEC63612DF1}" srcOrd="0" destOrd="0" presId="urn:microsoft.com/office/officeart/2005/8/layout/hierarchy5"/>
    <dgm:cxn modelId="{B0F73F4C-BB5C-4331-8962-4646E7944FB8}" type="presParOf" srcId="{6F41A552-8DDD-46A5-9725-CFEC63612DF1}" destId="{6959DB69-49AF-4D86-B52E-FA4985959193}" srcOrd="0" destOrd="0" presId="urn:microsoft.com/office/officeart/2005/8/layout/hierarchy5"/>
    <dgm:cxn modelId="{A8ACD722-D09C-45FE-A910-EBE6EA5B3A4A}" type="presParOf" srcId="{A7729DE1-6393-4D30-B558-C40158A80F3A}" destId="{582CB978-550D-4F1F-A30A-FA109C2C0CED}" srcOrd="1" destOrd="0" presId="urn:microsoft.com/office/officeart/2005/8/layout/hierarchy5"/>
    <dgm:cxn modelId="{B66FE4A1-76CE-4525-B013-D18F72800D0B}" type="presParOf" srcId="{582CB978-550D-4F1F-A30A-FA109C2C0CED}" destId="{00279988-EC17-45FE-9087-5A2F16CB8CAB}" srcOrd="0" destOrd="0" presId="urn:microsoft.com/office/officeart/2005/8/layout/hierarchy5"/>
    <dgm:cxn modelId="{D004D898-6887-45BA-ADC6-C8283C65036B}" type="presParOf" srcId="{582CB978-550D-4F1F-A30A-FA109C2C0CED}" destId="{7E061E05-65A3-4F61-BBB6-684CDC6D0937}" srcOrd="1" destOrd="0" presId="urn:microsoft.com/office/officeart/2005/8/layout/hierarchy5"/>
    <dgm:cxn modelId="{D6057920-443E-4AFC-9228-0E95E78E80F3}" type="presParOf" srcId="{A7729DE1-6393-4D30-B558-C40158A80F3A}" destId="{26D71383-832F-4208-9F89-B1BD5D19C053}" srcOrd="2" destOrd="0" presId="urn:microsoft.com/office/officeart/2005/8/layout/hierarchy5"/>
    <dgm:cxn modelId="{40A84A62-B966-4547-A741-35628AA26341}" type="presParOf" srcId="{26D71383-832F-4208-9F89-B1BD5D19C053}" destId="{2393A0E8-97CF-4AB3-BE83-3B07FC13FCBB}" srcOrd="0" destOrd="0" presId="urn:microsoft.com/office/officeart/2005/8/layout/hierarchy5"/>
    <dgm:cxn modelId="{618E3D35-83F8-407D-A7B3-07199C961D16}" type="presParOf" srcId="{A7729DE1-6393-4D30-B558-C40158A80F3A}" destId="{78FAF631-A7B9-4660-8958-109ED7A4926F}" srcOrd="3" destOrd="0" presId="urn:microsoft.com/office/officeart/2005/8/layout/hierarchy5"/>
    <dgm:cxn modelId="{260091E7-B96C-4B55-AE79-D84B2DA9A7C2}" type="presParOf" srcId="{78FAF631-A7B9-4660-8958-109ED7A4926F}" destId="{F789B92B-0D09-405B-8F4B-0B27236EF7FD}" srcOrd="0" destOrd="0" presId="urn:microsoft.com/office/officeart/2005/8/layout/hierarchy5"/>
    <dgm:cxn modelId="{8F54932E-5307-4B21-9D3B-23B678A67D49}" type="presParOf" srcId="{78FAF631-A7B9-4660-8958-109ED7A4926F}" destId="{B75C8632-1562-4299-A3D8-E53F412EFFD5}" srcOrd="1" destOrd="0" presId="urn:microsoft.com/office/officeart/2005/8/layout/hierarchy5"/>
    <dgm:cxn modelId="{F9FB5B1B-BF47-42E5-B5FD-A98617755939}" type="presParOf" srcId="{B0A689CA-F92C-4718-A4A5-1A2C91D2F1EF}" destId="{62357DDA-1F36-4433-9AAA-F90594C773F3}" srcOrd="2" destOrd="0" presId="urn:microsoft.com/office/officeart/2005/8/layout/hierarchy5"/>
    <dgm:cxn modelId="{0D256748-052D-475E-9E23-0597145E98F3}" type="presParOf" srcId="{62357DDA-1F36-4433-9AAA-F90594C773F3}" destId="{708C4CFF-CDF1-44F9-BBA2-43F42CECF9EA}" srcOrd="0" destOrd="0" presId="urn:microsoft.com/office/officeart/2005/8/layout/hierarchy5"/>
    <dgm:cxn modelId="{191CDF25-24F0-4190-98DC-B7A3E071F018}" type="presParOf" srcId="{B0A689CA-F92C-4718-A4A5-1A2C91D2F1EF}" destId="{7C77A123-383E-4839-A081-AB9F59A5E43B}" srcOrd="3" destOrd="0" presId="urn:microsoft.com/office/officeart/2005/8/layout/hierarchy5"/>
    <dgm:cxn modelId="{647DEE17-A3AE-4003-8EAE-92A6A9E7FDB9}" type="presParOf" srcId="{7C77A123-383E-4839-A081-AB9F59A5E43B}" destId="{79F8BEC0-E4A5-4305-95E7-2717F0F74B85}" srcOrd="0" destOrd="0" presId="urn:microsoft.com/office/officeart/2005/8/layout/hierarchy5"/>
    <dgm:cxn modelId="{55930955-71F3-4814-A62D-3B07B9EE22ED}" type="presParOf" srcId="{7C77A123-383E-4839-A081-AB9F59A5E43B}" destId="{5BA782BD-03A1-44CB-BBF2-A4C8E1EDFBF0}" srcOrd="1" destOrd="0" presId="urn:microsoft.com/office/officeart/2005/8/layout/hierarchy5"/>
    <dgm:cxn modelId="{DD64EB9A-B947-4AA0-AF6D-1FD54B3D2D10}" type="presParOf" srcId="{5BA782BD-03A1-44CB-BBF2-A4C8E1EDFBF0}" destId="{719C8E07-8AAF-41FC-8471-780235F6562A}" srcOrd="0" destOrd="0" presId="urn:microsoft.com/office/officeart/2005/8/layout/hierarchy5"/>
    <dgm:cxn modelId="{22F3438D-532A-4B90-B0AA-90D2F5DCB2AB}" type="presParOf" srcId="{719C8E07-8AAF-41FC-8471-780235F6562A}" destId="{421320E4-01BF-4361-9C06-F37035CFB5D6}" srcOrd="0" destOrd="0" presId="urn:microsoft.com/office/officeart/2005/8/layout/hierarchy5"/>
    <dgm:cxn modelId="{29BD5838-FEA9-4727-B7DB-F802BB17FB27}" type="presParOf" srcId="{5BA782BD-03A1-44CB-BBF2-A4C8E1EDFBF0}" destId="{80E285C4-1073-41F1-A623-257FD24ECB24}" srcOrd="1" destOrd="0" presId="urn:microsoft.com/office/officeart/2005/8/layout/hierarchy5"/>
    <dgm:cxn modelId="{0328D370-EBDC-4AF3-8B2F-8E47E6DFE639}" type="presParOf" srcId="{80E285C4-1073-41F1-A623-257FD24ECB24}" destId="{052CF223-41C4-4B9A-A769-6EE4044D00F0}" srcOrd="0" destOrd="0" presId="urn:microsoft.com/office/officeart/2005/8/layout/hierarchy5"/>
    <dgm:cxn modelId="{7C298811-C6D7-4364-BBA5-0FDD75C5CF5F}" type="presParOf" srcId="{80E285C4-1073-41F1-A623-257FD24ECB24}" destId="{77FD558C-1325-4780-A2A4-AE27969E20ED}" srcOrd="1" destOrd="0" presId="urn:microsoft.com/office/officeart/2005/8/layout/hierarchy5"/>
    <dgm:cxn modelId="{B3DF1860-79FD-48FE-86B2-A50944F8771A}" type="presParOf" srcId="{CF39F075-0320-48C6-A1E6-E813E72EEE21}" destId="{7FCC9B86-E0EA-499D-981D-B6549995FF0F}" srcOrd="1" destOrd="0" presId="urn:microsoft.com/office/officeart/2005/8/layout/hierarchy5"/>
    <dgm:cxn modelId="{F3EAABBF-7B64-4876-B220-70FC6AFD5E42}" type="presParOf" srcId="{7FCC9B86-E0EA-499D-981D-B6549995FF0F}" destId="{EC9B3FFA-FFB0-4F97-BD44-6E65D9B21DBC}" srcOrd="0" destOrd="0" presId="urn:microsoft.com/office/officeart/2005/8/layout/hierarchy5"/>
    <dgm:cxn modelId="{CBC25A09-9210-449A-B6F3-3F8F9E21BE19}" type="presParOf" srcId="{EC9B3FFA-FFB0-4F97-BD44-6E65D9B21DBC}" destId="{9A20E83B-54AA-4F76-9935-3D3864BEDC8B}" srcOrd="0" destOrd="0" presId="urn:microsoft.com/office/officeart/2005/8/layout/hierarchy5"/>
    <dgm:cxn modelId="{AE29FBF5-3B03-4CFE-9213-F3EE169A7AB2}" type="presParOf" srcId="{EC9B3FFA-FFB0-4F97-BD44-6E65D9B21DBC}" destId="{48DC9CE4-116D-47DB-8405-BA494B6E306F}" srcOrd="1" destOrd="0" presId="urn:microsoft.com/office/officeart/2005/8/layout/hierarchy5"/>
    <dgm:cxn modelId="{5183EA1B-AAD0-4900-8A49-F283F65AED98}" type="presParOf" srcId="{7FCC9B86-E0EA-499D-981D-B6549995FF0F}" destId="{1A95198F-30E9-44E0-8F73-CEEE415D32A5}" srcOrd="1" destOrd="0" presId="urn:microsoft.com/office/officeart/2005/8/layout/hierarchy5"/>
    <dgm:cxn modelId="{26CE9A74-9585-4B42-937A-30F3873E3EBD}" type="presParOf" srcId="{1A95198F-30E9-44E0-8F73-CEEE415D32A5}" destId="{DF559270-43E3-44DD-A8E3-F443443B3515}" srcOrd="0" destOrd="0" presId="urn:microsoft.com/office/officeart/2005/8/layout/hierarchy5"/>
    <dgm:cxn modelId="{467D9C4C-3A72-4CAE-89AF-FB24A3EA7C49}" type="presParOf" srcId="{7FCC9B86-E0EA-499D-981D-B6549995FF0F}" destId="{288D1AE1-7D87-4679-9D44-85F20D081C4C}" srcOrd="2" destOrd="0" presId="urn:microsoft.com/office/officeart/2005/8/layout/hierarchy5"/>
    <dgm:cxn modelId="{805BB23A-35C2-4031-ABB8-1FD61BCF53BC}" type="presParOf" srcId="{288D1AE1-7D87-4679-9D44-85F20D081C4C}" destId="{9D81F56C-3D50-41DF-920B-8401E4496793}" srcOrd="0" destOrd="0" presId="urn:microsoft.com/office/officeart/2005/8/layout/hierarchy5"/>
    <dgm:cxn modelId="{5E868CE3-501B-49A4-9B3B-6693B3FDF318}" type="presParOf" srcId="{288D1AE1-7D87-4679-9D44-85F20D081C4C}" destId="{702AFB3E-AA49-4128-AEDD-7FC1F290AC94}" srcOrd="1" destOrd="0" presId="urn:microsoft.com/office/officeart/2005/8/layout/hierarchy5"/>
    <dgm:cxn modelId="{EF96C724-7169-4C4B-91C0-49A9F529CA77}" type="presParOf" srcId="{7FCC9B86-E0EA-499D-981D-B6549995FF0F}" destId="{33616E20-72F9-4702-B453-BE156F140D6A}" srcOrd="3" destOrd="0" presId="urn:microsoft.com/office/officeart/2005/8/layout/hierarchy5"/>
    <dgm:cxn modelId="{26AF268E-47AD-4047-AF66-D9E8E863FA3C}" type="presParOf" srcId="{33616E20-72F9-4702-B453-BE156F140D6A}" destId="{6C4C2C7B-C4C4-4142-B967-CD90D57516C0}" srcOrd="0" destOrd="0" presId="urn:microsoft.com/office/officeart/2005/8/layout/hierarchy5"/>
    <dgm:cxn modelId="{8C462D8D-2662-45E7-87F0-3956736C0831}" type="presParOf" srcId="{7FCC9B86-E0EA-499D-981D-B6549995FF0F}" destId="{E32FC22E-8D68-43C1-B7BE-BBBD96806676}" srcOrd="4" destOrd="0" presId="urn:microsoft.com/office/officeart/2005/8/layout/hierarchy5"/>
    <dgm:cxn modelId="{5C14470D-F953-4CC6-B6A8-9BE84CDC117A}" type="presParOf" srcId="{E32FC22E-8D68-43C1-B7BE-BBBD96806676}" destId="{E5B502AC-ADCD-4B69-84BE-EB72BD52F384}" srcOrd="0" destOrd="0" presId="urn:microsoft.com/office/officeart/2005/8/layout/hierarchy5"/>
    <dgm:cxn modelId="{C65CEB9C-6401-4C42-939F-6E19871A69DA}" type="presParOf" srcId="{E32FC22E-8D68-43C1-B7BE-BBBD96806676}" destId="{FF2BBB71-79DA-4F70-BB7F-945DEC3EA26B}"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8C3B80-81EF-42C6-8320-FA292B1E62E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A4650257-4FB6-457C-AA65-0F027847D926}">
      <dgm:prSet phldrT="[Text]"/>
      <dgm:spPr/>
      <dgm:t>
        <a:bodyPr/>
        <a:lstStyle/>
        <a:p>
          <a:r>
            <a:rPr lang="en-GB" b="1" dirty="0" smtClean="0"/>
            <a:t>Rebirth</a:t>
          </a:r>
          <a:endParaRPr lang="en-GB" b="1" dirty="0"/>
        </a:p>
      </dgm:t>
    </dgm:pt>
    <dgm:pt modelId="{6F6F1496-7BF8-43B6-BB69-F8897797E3E1}" type="parTrans" cxnId="{8A9DDB2F-C451-46AB-A02B-75B1D7E18378}">
      <dgm:prSet/>
      <dgm:spPr/>
      <dgm:t>
        <a:bodyPr/>
        <a:lstStyle/>
        <a:p>
          <a:endParaRPr lang="en-GB"/>
        </a:p>
      </dgm:t>
    </dgm:pt>
    <dgm:pt modelId="{19A37454-0591-4655-AD1B-94EEF2483580}" type="sibTrans" cxnId="{8A9DDB2F-C451-46AB-A02B-75B1D7E18378}">
      <dgm:prSet/>
      <dgm:spPr/>
      <dgm:t>
        <a:bodyPr/>
        <a:lstStyle/>
        <a:p>
          <a:endParaRPr lang="en-GB"/>
        </a:p>
      </dgm:t>
    </dgm:pt>
    <dgm:pt modelId="{356EEF50-80C0-475A-9DE2-6D5BF7D96BF3}">
      <dgm:prSet phldrT="[Text]"/>
      <dgm:spPr/>
      <dgm:t>
        <a:bodyPr/>
        <a:lstStyle/>
        <a:p>
          <a:r>
            <a:rPr lang="en-GB" b="1" dirty="0" smtClean="0"/>
            <a:t>Christ</a:t>
          </a:r>
          <a:endParaRPr lang="en-GB" b="1" dirty="0"/>
        </a:p>
      </dgm:t>
    </dgm:pt>
    <dgm:pt modelId="{51256CE9-EDF6-4F2F-9A1E-3E602E14F701}" type="parTrans" cxnId="{F2A6FE06-7859-4D4F-B127-724CA9FD9683}">
      <dgm:prSet/>
      <dgm:spPr/>
      <dgm:t>
        <a:bodyPr/>
        <a:lstStyle/>
        <a:p>
          <a:endParaRPr lang="en-GB"/>
        </a:p>
      </dgm:t>
    </dgm:pt>
    <dgm:pt modelId="{086DCDB5-E3D2-4E8F-82ED-F285318D8592}" type="sibTrans" cxnId="{F2A6FE06-7859-4D4F-B127-724CA9FD9683}">
      <dgm:prSet/>
      <dgm:spPr/>
      <dgm:t>
        <a:bodyPr/>
        <a:lstStyle/>
        <a:p>
          <a:endParaRPr lang="en-GB"/>
        </a:p>
      </dgm:t>
    </dgm:pt>
    <dgm:pt modelId="{DDE51121-8CCA-49A2-803B-34AB31863AC1}">
      <dgm:prSet phldrT="[Text]"/>
      <dgm:spPr/>
      <dgm:t>
        <a:bodyPr/>
        <a:lstStyle/>
        <a:p>
          <a:r>
            <a:rPr lang="en-GB" b="1" dirty="0" smtClean="0"/>
            <a:t>Death</a:t>
          </a:r>
          <a:endParaRPr lang="en-GB" b="1" dirty="0"/>
        </a:p>
      </dgm:t>
    </dgm:pt>
    <dgm:pt modelId="{079E18D9-F7FE-4C7C-AB57-42A3614AB78D}" type="parTrans" cxnId="{C369D315-D41C-4F90-911E-FD22474F1C87}">
      <dgm:prSet/>
      <dgm:spPr/>
      <dgm:t>
        <a:bodyPr/>
        <a:lstStyle/>
        <a:p>
          <a:endParaRPr lang="en-GB"/>
        </a:p>
      </dgm:t>
    </dgm:pt>
    <dgm:pt modelId="{4BD5272B-732F-4434-82D4-15BCA78E5517}" type="sibTrans" cxnId="{C369D315-D41C-4F90-911E-FD22474F1C87}">
      <dgm:prSet/>
      <dgm:spPr/>
      <dgm:t>
        <a:bodyPr/>
        <a:lstStyle/>
        <a:p>
          <a:endParaRPr lang="en-GB"/>
        </a:p>
      </dgm:t>
    </dgm:pt>
    <dgm:pt modelId="{4E60B8F0-FFFF-4B5D-9A3F-2CA3E91DB530}">
      <dgm:prSet phldrT="[Text]"/>
      <dgm:spPr/>
      <dgm:t>
        <a:bodyPr/>
        <a:lstStyle/>
        <a:p>
          <a:r>
            <a:rPr lang="en-GB" b="1" dirty="0" smtClean="0"/>
            <a:t>Resurrection</a:t>
          </a:r>
          <a:endParaRPr lang="en-GB" b="1" dirty="0"/>
        </a:p>
      </dgm:t>
    </dgm:pt>
    <dgm:pt modelId="{4E75C690-C0E9-4BA4-996D-5BC4084EB3B4}" type="parTrans" cxnId="{4E25C737-40AE-465C-A019-37F570BD065B}">
      <dgm:prSet/>
      <dgm:spPr/>
      <dgm:t>
        <a:bodyPr/>
        <a:lstStyle/>
        <a:p>
          <a:endParaRPr lang="en-GB"/>
        </a:p>
      </dgm:t>
    </dgm:pt>
    <dgm:pt modelId="{7D543114-3313-4A57-B413-29E3AD9A380C}" type="sibTrans" cxnId="{4E25C737-40AE-465C-A019-37F570BD065B}">
      <dgm:prSet/>
      <dgm:spPr/>
      <dgm:t>
        <a:bodyPr/>
        <a:lstStyle/>
        <a:p>
          <a:endParaRPr lang="en-GB"/>
        </a:p>
      </dgm:t>
    </dgm:pt>
    <dgm:pt modelId="{569D7F1A-2264-4735-A0EA-E03E1FEE4349}">
      <dgm:prSet phldrT="[Text]"/>
      <dgm:spPr/>
      <dgm:t>
        <a:bodyPr/>
        <a:lstStyle/>
        <a:p>
          <a:r>
            <a:rPr lang="en-GB" b="1" dirty="0" smtClean="0"/>
            <a:t>Holy Grail</a:t>
          </a:r>
          <a:endParaRPr lang="en-GB" b="1" dirty="0"/>
        </a:p>
      </dgm:t>
    </dgm:pt>
    <dgm:pt modelId="{3081900B-2EC0-4EC9-972F-2A1FB6FB4E02}" type="parTrans" cxnId="{615ECBF3-3E8D-43F6-AC3D-7C1448F4B38A}">
      <dgm:prSet/>
      <dgm:spPr/>
      <dgm:t>
        <a:bodyPr/>
        <a:lstStyle/>
        <a:p>
          <a:endParaRPr lang="en-GB"/>
        </a:p>
      </dgm:t>
    </dgm:pt>
    <dgm:pt modelId="{F83E4540-0344-4E7A-B6DB-B7E9D86B061C}" type="sibTrans" cxnId="{615ECBF3-3E8D-43F6-AC3D-7C1448F4B38A}">
      <dgm:prSet/>
      <dgm:spPr/>
      <dgm:t>
        <a:bodyPr/>
        <a:lstStyle/>
        <a:p>
          <a:endParaRPr lang="en-GB"/>
        </a:p>
      </dgm:t>
    </dgm:pt>
    <dgm:pt modelId="{9A18392D-87DC-4D1E-8125-008225371AD6}">
      <dgm:prSet phldrT="[Text]"/>
      <dgm:spPr/>
      <dgm:t>
        <a:bodyPr/>
        <a:lstStyle/>
        <a:p>
          <a:r>
            <a:rPr lang="en-GB" b="1" dirty="0" smtClean="0"/>
            <a:t>salvation</a:t>
          </a:r>
          <a:endParaRPr lang="en-GB" b="1" dirty="0"/>
        </a:p>
      </dgm:t>
    </dgm:pt>
    <dgm:pt modelId="{44CEA49D-3B17-40A9-BF69-1F42F5593E69}" type="parTrans" cxnId="{C1A7F5E8-5AA2-4791-9C07-97301C0746F8}">
      <dgm:prSet/>
      <dgm:spPr/>
      <dgm:t>
        <a:bodyPr/>
        <a:lstStyle/>
        <a:p>
          <a:endParaRPr lang="en-GB"/>
        </a:p>
      </dgm:t>
    </dgm:pt>
    <dgm:pt modelId="{549C0346-1BD8-4BAB-BFF0-218733CF4D10}" type="sibTrans" cxnId="{C1A7F5E8-5AA2-4791-9C07-97301C0746F8}">
      <dgm:prSet/>
      <dgm:spPr/>
      <dgm:t>
        <a:bodyPr/>
        <a:lstStyle/>
        <a:p>
          <a:endParaRPr lang="en-GB"/>
        </a:p>
      </dgm:t>
    </dgm:pt>
    <dgm:pt modelId="{9E4A32AA-201C-492F-B066-41F5127A7600}" type="pres">
      <dgm:prSet presAssocID="{7D8C3B80-81EF-42C6-8320-FA292B1E62E8}" presName="hierChild1" presStyleCnt="0">
        <dgm:presLayoutVars>
          <dgm:chPref val="1"/>
          <dgm:dir/>
          <dgm:animOne val="branch"/>
          <dgm:animLvl val="lvl"/>
          <dgm:resizeHandles/>
        </dgm:presLayoutVars>
      </dgm:prSet>
      <dgm:spPr/>
      <dgm:t>
        <a:bodyPr/>
        <a:lstStyle/>
        <a:p>
          <a:endParaRPr lang="en-GB"/>
        </a:p>
      </dgm:t>
    </dgm:pt>
    <dgm:pt modelId="{4C6D12CE-6891-4315-8660-3AA479C16537}" type="pres">
      <dgm:prSet presAssocID="{A4650257-4FB6-457C-AA65-0F027847D926}" presName="hierRoot1" presStyleCnt="0"/>
      <dgm:spPr/>
    </dgm:pt>
    <dgm:pt modelId="{677CDC5B-86AA-43EC-8FCB-02C69D2B8124}" type="pres">
      <dgm:prSet presAssocID="{A4650257-4FB6-457C-AA65-0F027847D926}" presName="composite" presStyleCnt="0"/>
      <dgm:spPr/>
    </dgm:pt>
    <dgm:pt modelId="{22D75D0F-7CCE-4274-A02A-089EFC34DF51}" type="pres">
      <dgm:prSet presAssocID="{A4650257-4FB6-457C-AA65-0F027847D926}" presName="background" presStyleLbl="node0" presStyleIdx="0" presStyleCnt="1"/>
      <dgm:spPr/>
    </dgm:pt>
    <dgm:pt modelId="{0584620F-F370-4CD5-B862-E09C8E863927}" type="pres">
      <dgm:prSet presAssocID="{A4650257-4FB6-457C-AA65-0F027847D926}" presName="text" presStyleLbl="fgAcc0" presStyleIdx="0" presStyleCnt="1">
        <dgm:presLayoutVars>
          <dgm:chPref val="3"/>
        </dgm:presLayoutVars>
      </dgm:prSet>
      <dgm:spPr/>
      <dgm:t>
        <a:bodyPr/>
        <a:lstStyle/>
        <a:p>
          <a:endParaRPr lang="en-GB"/>
        </a:p>
      </dgm:t>
    </dgm:pt>
    <dgm:pt modelId="{DAE9CC63-B590-45B5-9682-2C0BBC62640A}" type="pres">
      <dgm:prSet presAssocID="{A4650257-4FB6-457C-AA65-0F027847D926}" presName="hierChild2" presStyleCnt="0"/>
      <dgm:spPr/>
    </dgm:pt>
    <dgm:pt modelId="{E245A26D-7B1D-42E9-B0B7-97EDCF275BD5}" type="pres">
      <dgm:prSet presAssocID="{51256CE9-EDF6-4F2F-9A1E-3E602E14F701}" presName="Name10" presStyleLbl="parChTrans1D2" presStyleIdx="0" presStyleCnt="2"/>
      <dgm:spPr/>
      <dgm:t>
        <a:bodyPr/>
        <a:lstStyle/>
        <a:p>
          <a:endParaRPr lang="en-GB"/>
        </a:p>
      </dgm:t>
    </dgm:pt>
    <dgm:pt modelId="{1660D6AF-FE90-42B3-8C1F-D70D1A4CF769}" type="pres">
      <dgm:prSet presAssocID="{356EEF50-80C0-475A-9DE2-6D5BF7D96BF3}" presName="hierRoot2" presStyleCnt="0"/>
      <dgm:spPr/>
    </dgm:pt>
    <dgm:pt modelId="{56050F6A-D93D-4084-9315-85F992CAB782}" type="pres">
      <dgm:prSet presAssocID="{356EEF50-80C0-475A-9DE2-6D5BF7D96BF3}" presName="composite2" presStyleCnt="0"/>
      <dgm:spPr/>
    </dgm:pt>
    <dgm:pt modelId="{4D610CF9-DFCA-4697-89E1-5987331457D7}" type="pres">
      <dgm:prSet presAssocID="{356EEF50-80C0-475A-9DE2-6D5BF7D96BF3}" presName="background2" presStyleLbl="node2" presStyleIdx="0" presStyleCnt="2"/>
      <dgm:spPr/>
    </dgm:pt>
    <dgm:pt modelId="{22D9FE74-751F-4FD3-AEA1-479FCC65DA33}" type="pres">
      <dgm:prSet presAssocID="{356EEF50-80C0-475A-9DE2-6D5BF7D96BF3}" presName="text2" presStyleLbl="fgAcc2" presStyleIdx="0" presStyleCnt="2">
        <dgm:presLayoutVars>
          <dgm:chPref val="3"/>
        </dgm:presLayoutVars>
      </dgm:prSet>
      <dgm:spPr/>
      <dgm:t>
        <a:bodyPr/>
        <a:lstStyle/>
        <a:p>
          <a:endParaRPr lang="en-GB"/>
        </a:p>
      </dgm:t>
    </dgm:pt>
    <dgm:pt modelId="{631F34A0-7A2D-4754-89BF-F7B316CF91FF}" type="pres">
      <dgm:prSet presAssocID="{356EEF50-80C0-475A-9DE2-6D5BF7D96BF3}" presName="hierChild3" presStyleCnt="0"/>
      <dgm:spPr/>
    </dgm:pt>
    <dgm:pt modelId="{3831FCD2-A650-4A92-B637-AAA9F13D8A67}" type="pres">
      <dgm:prSet presAssocID="{079E18D9-F7FE-4C7C-AB57-42A3614AB78D}" presName="Name17" presStyleLbl="parChTrans1D3" presStyleIdx="0" presStyleCnt="3"/>
      <dgm:spPr/>
      <dgm:t>
        <a:bodyPr/>
        <a:lstStyle/>
        <a:p>
          <a:endParaRPr lang="en-GB"/>
        </a:p>
      </dgm:t>
    </dgm:pt>
    <dgm:pt modelId="{3E9A4A43-9B74-4AD0-BF8D-4D4F0762B0DA}" type="pres">
      <dgm:prSet presAssocID="{DDE51121-8CCA-49A2-803B-34AB31863AC1}" presName="hierRoot3" presStyleCnt="0"/>
      <dgm:spPr/>
    </dgm:pt>
    <dgm:pt modelId="{3BAB39AF-78FF-42B5-968A-0E2B1DAC2AC1}" type="pres">
      <dgm:prSet presAssocID="{DDE51121-8CCA-49A2-803B-34AB31863AC1}" presName="composite3" presStyleCnt="0"/>
      <dgm:spPr/>
    </dgm:pt>
    <dgm:pt modelId="{5CEE15DF-7DCD-4888-9234-E55D895E1BC7}" type="pres">
      <dgm:prSet presAssocID="{DDE51121-8CCA-49A2-803B-34AB31863AC1}" presName="background3" presStyleLbl="node3" presStyleIdx="0" presStyleCnt="3"/>
      <dgm:spPr/>
    </dgm:pt>
    <dgm:pt modelId="{6CD53BB7-5D7F-4AC7-9FF5-38BFAC159B45}" type="pres">
      <dgm:prSet presAssocID="{DDE51121-8CCA-49A2-803B-34AB31863AC1}" presName="text3" presStyleLbl="fgAcc3" presStyleIdx="0" presStyleCnt="3">
        <dgm:presLayoutVars>
          <dgm:chPref val="3"/>
        </dgm:presLayoutVars>
      </dgm:prSet>
      <dgm:spPr/>
      <dgm:t>
        <a:bodyPr/>
        <a:lstStyle/>
        <a:p>
          <a:endParaRPr lang="en-GB"/>
        </a:p>
      </dgm:t>
    </dgm:pt>
    <dgm:pt modelId="{4573AC60-F064-46B9-8C83-2C8E1C346B9C}" type="pres">
      <dgm:prSet presAssocID="{DDE51121-8CCA-49A2-803B-34AB31863AC1}" presName="hierChild4" presStyleCnt="0"/>
      <dgm:spPr/>
    </dgm:pt>
    <dgm:pt modelId="{FF3A4DEC-2C4B-427C-9DB3-61FB07CF9230}" type="pres">
      <dgm:prSet presAssocID="{4E75C690-C0E9-4BA4-996D-5BC4084EB3B4}" presName="Name17" presStyleLbl="parChTrans1D3" presStyleIdx="1" presStyleCnt="3"/>
      <dgm:spPr/>
      <dgm:t>
        <a:bodyPr/>
        <a:lstStyle/>
        <a:p>
          <a:endParaRPr lang="en-GB"/>
        </a:p>
      </dgm:t>
    </dgm:pt>
    <dgm:pt modelId="{C5E361A4-93F6-4EA7-904B-597C734CAC1C}" type="pres">
      <dgm:prSet presAssocID="{4E60B8F0-FFFF-4B5D-9A3F-2CA3E91DB530}" presName="hierRoot3" presStyleCnt="0"/>
      <dgm:spPr/>
    </dgm:pt>
    <dgm:pt modelId="{F6863AEA-B694-46C6-A3F7-0D6E2BEAE8D2}" type="pres">
      <dgm:prSet presAssocID="{4E60B8F0-FFFF-4B5D-9A3F-2CA3E91DB530}" presName="composite3" presStyleCnt="0"/>
      <dgm:spPr/>
    </dgm:pt>
    <dgm:pt modelId="{3B5BD6E8-7A2F-447D-953B-726F7E94E080}" type="pres">
      <dgm:prSet presAssocID="{4E60B8F0-FFFF-4B5D-9A3F-2CA3E91DB530}" presName="background3" presStyleLbl="node3" presStyleIdx="1" presStyleCnt="3"/>
      <dgm:spPr/>
    </dgm:pt>
    <dgm:pt modelId="{ABAAC924-4A20-4AFC-BE25-C87B160ADF32}" type="pres">
      <dgm:prSet presAssocID="{4E60B8F0-FFFF-4B5D-9A3F-2CA3E91DB530}" presName="text3" presStyleLbl="fgAcc3" presStyleIdx="1" presStyleCnt="3" custLinFactNeighborX="1763" custLinFactNeighborY="2841">
        <dgm:presLayoutVars>
          <dgm:chPref val="3"/>
        </dgm:presLayoutVars>
      </dgm:prSet>
      <dgm:spPr/>
      <dgm:t>
        <a:bodyPr/>
        <a:lstStyle/>
        <a:p>
          <a:endParaRPr lang="en-GB"/>
        </a:p>
      </dgm:t>
    </dgm:pt>
    <dgm:pt modelId="{B3692CEA-4AEA-4841-B371-D27E9C3E499C}" type="pres">
      <dgm:prSet presAssocID="{4E60B8F0-FFFF-4B5D-9A3F-2CA3E91DB530}" presName="hierChild4" presStyleCnt="0"/>
      <dgm:spPr/>
    </dgm:pt>
    <dgm:pt modelId="{03AF329E-4651-4EE1-A40E-3990B40B782B}" type="pres">
      <dgm:prSet presAssocID="{3081900B-2EC0-4EC9-972F-2A1FB6FB4E02}" presName="Name10" presStyleLbl="parChTrans1D2" presStyleIdx="1" presStyleCnt="2"/>
      <dgm:spPr/>
      <dgm:t>
        <a:bodyPr/>
        <a:lstStyle/>
        <a:p>
          <a:endParaRPr lang="en-GB"/>
        </a:p>
      </dgm:t>
    </dgm:pt>
    <dgm:pt modelId="{B179845D-3768-46A2-AE70-C079A468C56D}" type="pres">
      <dgm:prSet presAssocID="{569D7F1A-2264-4735-A0EA-E03E1FEE4349}" presName="hierRoot2" presStyleCnt="0"/>
      <dgm:spPr/>
    </dgm:pt>
    <dgm:pt modelId="{478E2B0E-977E-4359-A6C0-B3882641FC14}" type="pres">
      <dgm:prSet presAssocID="{569D7F1A-2264-4735-A0EA-E03E1FEE4349}" presName="composite2" presStyleCnt="0"/>
      <dgm:spPr/>
    </dgm:pt>
    <dgm:pt modelId="{D827F512-8332-4CED-98CB-6E1A6975697A}" type="pres">
      <dgm:prSet presAssocID="{569D7F1A-2264-4735-A0EA-E03E1FEE4349}" presName="background2" presStyleLbl="node2" presStyleIdx="1" presStyleCnt="2"/>
      <dgm:spPr/>
    </dgm:pt>
    <dgm:pt modelId="{10275821-D353-47CA-9CB0-B20CDEA45A3C}" type="pres">
      <dgm:prSet presAssocID="{569D7F1A-2264-4735-A0EA-E03E1FEE4349}" presName="text2" presStyleLbl="fgAcc2" presStyleIdx="1" presStyleCnt="2">
        <dgm:presLayoutVars>
          <dgm:chPref val="3"/>
        </dgm:presLayoutVars>
      </dgm:prSet>
      <dgm:spPr/>
      <dgm:t>
        <a:bodyPr/>
        <a:lstStyle/>
        <a:p>
          <a:endParaRPr lang="en-GB"/>
        </a:p>
      </dgm:t>
    </dgm:pt>
    <dgm:pt modelId="{7A0C07EF-BC76-4BB2-82CF-E6C79A6737CD}" type="pres">
      <dgm:prSet presAssocID="{569D7F1A-2264-4735-A0EA-E03E1FEE4349}" presName="hierChild3" presStyleCnt="0"/>
      <dgm:spPr/>
    </dgm:pt>
    <dgm:pt modelId="{45E8E75F-DFCB-4CA4-9E2F-B603E6126DA7}" type="pres">
      <dgm:prSet presAssocID="{44CEA49D-3B17-40A9-BF69-1F42F5593E69}" presName="Name17" presStyleLbl="parChTrans1D3" presStyleIdx="2" presStyleCnt="3"/>
      <dgm:spPr/>
      <dgm:t>
        <a:bodyPr/>
        <a:lstStyle/>
        <a:p>
          <a:endParaRPr lang="en-GB"/>
        </a:p>
      </dgm:t>
    </dgm:pt>
    <dgm:pt modelId="{731D3C2E-5B4E-43A6-BB10-B578F830EAC6}" type="pres">
      <dgm:prSet presAssocID="{9A18392D-87DC-4D1E-8125-008225371AD6}" presName="hierRoot3" presStyleCnt="0"/>
      <dgm:spPr/>
    </dgm:pt>
    <dgm:pt modelId="{524E6170-2364-4793-9387-E63399F0FEFD}" type="pres">
      <dgm:prSet presAssocID="{9A18392D-87DC-4D1E-8125-008225371AD6}" presName="composite3" presStyleCnt="0"/>
      <dgm:spPr/>
    </dgm:pt>
    <dgm:pt modelId="{B1EF8739-CEF7-4A1E-A44C-36AB96A62AAF}" type="pres">
      <dgm:prSet presAssocID="{9A18392D-87DC-4D1E-8125-008225371AD6}" presName="background3" presStyleLbl="node3" presStyleIdx="2" presStyleCnt="3"/>
      <dgm:spPr/>
    </dgm:pt>
    <dgm:pt modelId="{95D55BC5-DBAB-47AB-908D-96B69FC06629}" type="pres">
      <dgm:prSet presAssocID="{9A18392D-87DC-4D1E-8125-008225371AD6}" presName="text3" presStyleLbl="fgAcc3" presStyleIdx="2" presStyleCnt="3">
        <dgm:presLayoutVars>
          <dgm:chPref val="3"/>
        </dgm:presLayoutVars>
      </dgm:prSet>
      <dgm:spPr/>
      <dgm:t>
        <a:bodyPr/>
        <a:lstStyle/>
        <a:p>
          <a:endParaRPr lang="en-GB"/>
        </a:p>
      </dgm:t>
    </dgm:pt>
    <dgm:pt modelId="{2299CCCC-8C47-4D8D-959C-0E9FE1EC0798}" type="pres">
      <dgm:prSet presAssocID="{9A18392D-87DC-4D1E-8125-008225371AD6}" presName="hierChild4" presStyleCnt="0"/>
      <dgm:spPr/>
    </dgm:pt>
  </dgm:ptLst>
  <dgm:cxnLst>
    <dgm:cxn modelId="{415492EF-C41E-4FB1-8800-056AFA6D089C}" type="presOf" srcId="{4E60B8F0-FFFF-4B5D-9A3F-2CA3E91DB530}" destId="{ABAAC924-4A20-4AFC-BE25-C87B160ADF32}" srcOrd="0" destOrd="0" presId="urn:microsoft.com/office/officeart/2005/8/layout/hierarchy1"/>
    <dgm:cxn modelId="{AA093F7D-6F0A-419B-84C4-413A19022BF2}" type="presOf" srcId="{3081900B-2EC0-4EC9-972F-2A1FB6FB4E02}" destId="{03AF329E-4651-4EE1-A40E-3990B40B782B}" srcOrd="0" destOrd="0" presId="urn:microsoft.com/office/officeart/2005/8/layout/hierarchy1"/>
    <dgm:cxn modelId="{C369D315-D41C-4F90-911E-FD22474F1C87}" srcId="{356EEF50-80C0-475A-9DE2-6D5BF7D96BF3}" destId="{DDE51121-8CCA-49A2-803B-34AB31863AC1}" srcOrd="0" destOrd="0" parTransId="{079E18D9-F7FE-4C7C-AB57-42A3614AB78D}" sibTransId="{4BD5272B-732F-4434-82D4-15BCA78E5517}"/>
    <dgm:cxn modelId="{D7202266-947D-405F-8C14-1F26CE5A3926}" type="presOf" srcId="{569D7F1A-2264-4735-A0EA-E03E1FEE4349}" destId="{10275821-D353-47CA-9CB0-B20CDEA45A3C}" srcOrd="0" destOrd="0" presId="urn:microsoft.com/office/officeart/2005/8/layout/hierarchy1"/>
    <dgm:cxn modelId="{63286535-9631-470A-BA81-BA05FB137982}" type="presOf" srcId="{9A18392D-87DC-4D1E-8125-008225371AD6}" destId="{95D55BC5-DBAB-47AB-908D-96B69FC06629}" srcOrd="0" destOrd="0" presId="urn:microsoft.com/office/officeart/2005/8/layout/hierarchy1"/>
    <dgm:cxn modelId="{4E9C6CD9-0E59-4DBA-891B-DF8D03992BBF}" type="presOf" srcId="{51256CE9-EDF6-4F2F-9A1E-3E602E14F701}" destId="{E245A26D-7B1D-42E9-B0B7-97EDCF275BD5}" srcOrd="0" destOrd="0" presId="urn:microsoft.com/office/officeart/2005/8/layout/hierarchy1"/>
    <dgm:cxn modelId="{23EE7AFE-B8D7-433D-A4D4-59A96FC4C846}" type="presOf" srcId="{DDE51121-8CCA-49A2-803B-34AB31863AC1}" destId="{6CD53BB7-5D7F-4AC7-9FF5-38BFAC159B45}" srcOrd="0" destOrd="0" presId="urn:microsoft.com/office/officeart/2005/8/layout/hierarchy1"/>
    <dgm:cxn modelId="{B50C917D-52C7-44D9-8694-42D3A0E155B2}" type="presOf" srcId="{7D8C3B80-81EF-42C6-8320-FA292B1E62E8}" destId="{9E4A32AA-201C-492F-B066-41F5127A7600}" srcOrd="0" destOrd="0" presId="urn:microsoft.com/office/officeart/2005/8/layout/hierarchy1"/>
    <dgm:cxn modelId="{524B6111-42A8-48C3-BB7E-53C4D8739088}" type="presOf" srcId="{4E75C690-C0E9-4BA4-996D-5BC4084EB3B4}" destId="{FF3A4DEC-2C4B-427C-9DB3-61FB07CF9230}" srcOrd="0" destOrd="0" presId="urn:microsoft.com/office/officeart/2005/8/layout/hierarchy1"/>
    <dgm:cxn modelId="{7DAC0F3D-EC7B-4962-B5F2-CF7740466DC2}" type="presOf" srcId="{44CEA49D-3B17-40A9-BF69-1F42F5593E69}" destId="{45E8E75F-DFCB-4CA4-9E2F-B603E6126DA7}" srcOrd="0" destOrd="0" presId="urn:microsoft.com/office/officeart/2005/8/layout/hierarchy1"/>
    <dgm:cxn modelId="{8A9DDB2F-C451-46AB-A02B-75B1D7E18378}" srcId="{7D8C3B80-81EF-42C6-8320-FA292B1E62E8}" destId="{A4650257-4FB6-457C-AA65-0F027847D926}" srcOrd="0" destOrd="0" parTransId="{6F6F1496-7BF8-43B6-BB69-F8897797E3E1}" sibTransId="{19A37454-0591-4655-AD1B-94EEF2483580}"/>
    <dgm:cxn modelId="{615ECBF3-3E8D-43F6-AC3D-7C1448F4B38A}" srcId="{A4650257-4FB6-457C-AA65-0F027847D926}" destId="{569D7F1A-2264-4735-A0EA-E03E1FEE4349}" srcOrd="1" destOrd="0" parTransId="{3081900B-2EC0-4EC9-972F-2A1FB6FB4E02}" sibTransId="{F83E4540-0344-4E7A-B6DB-B7E9D86B061C}"/>
    <dgm:cxn modelId="{079EAD76-76F3-4637-A61D-C7A68FD32E0D}" type="presOf" srcId="{A4650257-4FB6-457C-AA65-0F027847D926}" destId="{0584620F-F370-4CD5-B862-E09C8E863927}" srcOrd="0" destOrd="0" presId="urn:microsoft.com/office/officeart/2005/8/layout/hierarchy1"/>
    <dgm:cxn modelId="{4E25C737-40AE-465C-A019-37F570BD065B}" srcId="{356EEF50-80C0-475A-9DE2-6D5BF7D96BF3}" destId="{4E60B8F0-FFFF-4B5D-9A3F-2CA3E91DB530}" srcOrd="1" destOrd="0" parTransId="{4E75C690-C0E9-4BA4-996D-5BC4084EB3B4}" sibTransId="{7D543114-3313-4A57-B413-29E3AD9A380C}"/>
    <dgm:cxn modelId="{9727B17C-E055-42F4-A248-5C861BD307CA}" type="presOf" srcId="{079E18D9-F7FE-4C7C-AB57-42A3614AB78D}" destId="{3831FCD2-A650-4A92-B637-AAA9F13D8A67}" srcOrd="0" destOrd="0" presId="urn:microsoft.com/office/officeart/2005/8/layout/hierarchy1"/>
    <dgm:cxn modelId="{C1A7F5E8-5AA2-4791-9C07-97301C0746F8}" srcId="{569D7F1A-2264-4735-A0EA-E03E1FEE4349}" destId="{9A18392D-87DC-4D1E-8125-008225371AD6}" srcOrd="0" destOrd="0" parTransId="{44CEA49D-3B17-40A9-BF69-1F42F5593E69}" sibTransId="{549C0346-1BD8-4BAB-BFF0-218733CF4D10}"/>
    <dgm:cxn modelId="{F2A6FE06-7859-4D4F-B127-724CA9FD9683}" srcId="{A4650257-4FB6-457C-AA65-0F027847D926}" destId="{356EEF50-80C0-475A-9DE2-6D5BF7D96BF3}" srcOrd="0" destOrd="0" parTransId="{51256CE9-EDF6-4F2F-9A1E-3E602E14F701}" sibTransId="{086DCDB5-E3D2-4E8F-82ED-F285318D8592}"/>
    <dgm:cxn modelId="{F5CB6925-268A-4390-9DBD-323ABA0B4A9F}" type="presOf" srcId="{356EEF50-80C0-475A-9DE2-6D5BF7D96BF3}" destId="{22D9FE74-751F-4FD3-AEA1-479FCC65DA33}" srcOrd="0" destOrd="0" presId="urn:microsoft.com/office/officeart/2005/8/layout/hierarchy1"/>
    <dgm:cxn modelId="{8D35F788-7CFE-44BB-940A-A354ED1B03EF}" type="presParOf" srcId="{9E4A32AA-201C-492F-B066-41F5127A7600}" destId="{4C6D12CE-6891-4315-8660-3AA479C16537}" srcOrd="0" destOrd="0" presId="urn:microsoft.com/office/officeart/2005/8/layout/hierarchy1"/>
    <dgm:cxn modelId="{4AB7D7E2-2945-4FB9-8642-A54996540219}" type="presParOf" srcId="{4C6D12CE-6891-4315-8660-3AA479C16537}" destId="{677CDC5B-86AA-43EC-8FCB-02C69D2B8124}" srcOrd="0" destOrd="0" presId="urn:microsoft.com/office/officeart/2005/8/layout/hierarchy1"/>
    <dgm:cxn modelId="{0F6D234B-5995-4701-BFA3-3908996EC0FE}" type="presParOf" srcId="{677CDC5B-86AA-43EC-8FCB-02C69D2B8124}" destId="{22D75D0F-7CCE-4274-A02A-089EFC34DF51}" srcOrd="0" destOrd="0" presId="urn:microsoft.com/office/officeart/2005/8/layout/hierarchy1"/>
    <dgm:cxn modelId="{F1F4067A-246C-4BE3-B3DE-D0D664AB4CF9}" type="presParOf" srcId="{677CDC5B-86AA-43EC-8FCB-02C69D2B8124}" destId="{0584620F-F370-4CD5-B862-E09C8E863927}" srcOrd="1" destOrd="0" presId="urn:microsoft.com/office/officeart/2005/8/layout/hierarchy1"/>
    <dgm:cxn modelId="{172EDD95-E6EC-49C4-A808-9C5FA604DDF9}" type="presParOf" srcId="{4C6D12CE-6891-4315-8660-3AA479C16537}" destId="{DAE9CC63-B590-45B5-9682-2C0BBC62640A}" srcOrd="1" destOrd="0" presId="urn:microsoft.com/office/officeart/2005/8/layout/hierarchy1"/>
    <dgm:cxn modelId="{4B4EA05C-DEEA-43F6-B732-37188AB4D104}" type="presParOf" srcId="{DAE9CC63-B590-45B5-9682-2C0BBC62640A}" destId="{E245A26D-7B1D-42E9-B0B7-97EDCF275BD5}" srcOrd="0" destOrd="0" presId="urn:microsoft.com/office/officeart/2005/8/layout/hierarchy1"/>
    <dgm:cxn modelId="{59521ECF-6FEB-4684-83E9-4A85829D58A7}" type="presParOf" srcId="{DAE9CC63-B590-45B5-9682-2C0BBC62640A}" destId="{1660D6AF-FE90-42B3-8C1F-D70D1A4CF769}" srcOrd="1" destOrd="0" presId="urn:microsoft.com/office/officeart/2005/8/layout/hierarchy1"/>
    <dgm:cxn modelId="{079E73BC-9DD8-41F9-84B5-DE076FA58B5C}" type="presParOf" srcId="{1660D6AF-FE90-42B3-8C1F-D70D1A4CF769}" destId="{56050F6A-D93D-4084-9315-85F992CAB782}" srcOrd="0" destOrd="0" presId="urn:microsoft.com/office/officeart/2005/8/layout/hierarchy1"/>
    <dgm:cxn modelId="{C9F729E0-1C93-49FD-BD44-85B026CAB3B4}" type="presParOf" srcId="{56050F6A-D93D-4084-9315-85F992CAB782}" destId="{4D610CF9-DFCA-4697-89E1-5987331457D7}" srcOrd="0" destOrd="0" presId="urn:microsoft.com/office/officeart/2005/8/layout/hierarchy1"/>
    <dgm:cxn modelId="{BCF470AF-79FF-45A8-A2E6-954F76556D00}" type="presParOf" srcId="{56050F6A-D93D-4084-9315-85F992CAB782}" destId="{22D9FE74-751F-4FD3-AEA1-479FCC65DA33}" srcOrd="1" destOrd="0" presId="urn:microsoft.com/office/officeart/2005/8/layout/hierarchy1"/>
    <dgm:cxn modelId="{27A84EE8-D0C7-4A9A-9F82-357CD36F7A58}" type="presParOf" srcId="{1660D6AF-FE90-42B3-8C1F-D70D1A4CF769}" destId="{631F34A0-7A2D-4754-89BF-F7B316CF91FF}" srcOrd="1" destOrd="0" presId="urn:microsoft.com/office/officeart/2005/8/layout/hierarchy1"/>
    <dgm:cxn modelId="{6102A4CA-3A3F-4E4A-BC5C-4091A4E351AD}" type="presParOf" srcId="{631F34A0-7A2D-4754-89BF-F7B316CF91FF}" destId="{3831FCD2-A650-4A92-B637-AAA9F13D8A67}" srcOrd="0" destOrd="0" presId="urn:microsoft.com/office/officeart/2005/8/layout/hierarchy1"/>
    <dgm:cxn modelId="{024BAF12-FA7F-491E-B346-49FD6D5D0E03}" type="presParOf" srcId="{631F34A0-7A2D-4754-89BF-F7B316CF91FF}" destId="{3E9A4A43-9B74-4AD0-BF8D-4D4F0762B0DA}" srcOrd="1" destOrd="0" presId="urn:microsoft.com/office/officeart/2005/8/layout/hierarchy1"/>
    <dgm:cxn modelId="{5D3F4AA9-81F7-4232-BDDC-FC6D852164C3}" type="presParOf" srcId="{3E9A4A43-9B74-4AD0-BF8D-4D4F0762B0DA}" destId="{3BAB39AF-78FF-42B5-968A-0E2B1DAC2AC1}" srcOrd="0" destOrd="0" presId="urn:microsoft.com/office/officeart/2005/8/layout/hierarchy1"/>
    <dgm:cxn modelId="{FF222E37-4F9A-44B9-8D7D-81BB226C72F6}" type="presParOf" srcId="{3BAB39AF-78FF-42B5-968A-0E2B1DAC2AC1}" destId="{5CEE15DF-7DCD-4888-9234-E55D895E1BC7}" srcOrd="0" destOrd="0" presId="urn:microsoft.com/office/officeart/2005/8/layout/hierarchy1"/>
    <dgm:cxn modelId="{841BC38E-55B4-43F8-82B7-3C5D1EECFF6F}" type="presParOf" srcId="{3BAB39AF-78FF-42B5-968A-0E2B1DAC2AC1}" destId="{6CD53BB7-5D7F-4AC7-9FF5-38BFAC159B45}" srcOrd="1" destOrd="0" presId="urn:microsoft.com/office/officeart/2005/8/layout/hierarchy1"/>
    <dgm:cxn modelId="{A8FA4419-67C9-46EA-88B6-74E74EB6D848}" type="presParOf" srcId="{3E9A4A43-9B74-4AD0-BF8D-4D4F0762B0DA}" destId="{4573AC60-F064-46B9-8C83-2C8E1C346B9C}" srcOrd="1" destOrd="0" presId="urn:microsoft.com/office/officeart/2005/8/layout/hierarchy1"/>
    <dgm:cxn modelId="{40BBDE83-8347-40AC-B2E6-F661656CD524}" type="presParOf" srcId="{631F34A0-7A2D-4754-89BF-F7B316CF91FF}" destId="{FF3A4DEC-2C4B-427C-9DB3-61FB07CF9230}" srcOrd="2" destOrd="0" presId="urn:microsoft.com/office/officeart/2005/8/layout/hierarchy1"/>
    <dgm:cxn modelId="{BA5D050D-2A16-4FCB-9CA6-2C7AA8F7D404}" type="presParOf" srcId="{631F34A0-7A2D-4754-89BF-F7B316CF91FF}" destId="{C5E361A4-93F6-4EA7-904B-597C734CAC1C}" srcOrd="3" destOrd="0" presId="urn:microsoft.com/office/officeart/2005/8/layout/hierarchy1"/>
    <dgm:cxn modelId="{98C5DB3F-CD34-4E19-9C19-D29CDD4998DE}" type="presParOf" srcId="{C5E361A4-93F6-4EA7-904B-597C734CAC1C}" destId="{F6863AEA-B694-46C6-A3F7-0D6E2BEAE8D2}" srcOrd="0" destOrd="0" presId="urn:microsoft.com/office/officeart/2005/8/layout/hierarchy1"/>
    <dgm:cxn modelId="{A5F68D36-CFA0-4F57-9156-7385DD8C1BBD}" type="presParOf" srcId="{F6863AEA-B694-46C6-A3F7-0D6E2BEAE8D2}" destId="{3B5BD6E8-7A2F-447D-953B-726F7E94E080}" srcOrd="0" destOrd="0" presId="urn:microsoft.com/office/officeart/2005/8/layout/hierarchy1"/>
    <dgm:cxn modelId="{6283A4C5-F0A5-477C-B133-D746A01A1C9B}" type="presParOf" srcId="{F6863AEA-B694-46C6-A3F7-0D6E2BEAE8D2}" destId="{ABAAC924-4A20-4AFC-BE25-C87B160ADF32}" srcOrd="1" destOrd="0" presId="urn:microsoft.com/office/officeart/2005/8/layout/hierarchy1"/>
    <dgm:cxn modelId="{E34AF076-90F4-4AE8-9F81-0FED654759ED}" type="presParOf" srcId="{C5E361A4-93F6-4EA7-904B-597C734CAC1C}" destId="{B3692CEA-4AEA-4841-B371-D27E9C3E499C}" srcOrd="1" destOrd="0" presId="urn:microsoft.com/office/officeart/2005/8/layout/hierarchy1"/>
    <dgm:cxn modelId="{03108A4E-B8F4-41E2-AC53-E706B56F422F}" type="presParOf" srcId="{DAE9CC63-B590-45B5-9682-2C0BBC62640A}" destId="{03AF329E-4651-4EE1-A40E-3990B40B782B}" srcOrd="2" destOrd="0" presId="urn:microsoft.com/office/officeart/2005/8/layout/hierarchy1"/>
    <dgm:cxn modelId="{4B7B1385-D728-4885-A861-59FAA29977F8}" type="presParOf" srcId="{DAE9CC63-B590-45B5-9682-2C0BBC62640A}" destId="{B179845D-3768-46A2-AE70-C079A468C56D}" srcOrd="3" destOrd="0" presId="urn:microsoft.com/office/officeart/2005/8/layout/hierarchy1"/>
    <dgm:cxn modelId="{C31EB3D0-1021-4963-B38D-362E7DBEBCDD}" type="presParOf" srcId="{B179845D-3768-46A2-AE70-C079A468C56D}" destId="{478E2B0E-977E-4359-A6C0-B3882641FC14}" srcOrd="0" destOrd="0" presId="urn:microsoft.com/office/officeart/2005/8/layout/hierarchy1"/>
    <dgm:cxn modelId="{05FEF348-0897-4783-AF22-73568C9A14D1}" type="presParOf" srcId="{478E2B0E-977E-4359-A6C0-B3882641FC14}" destId="{D827F512-8332-4CED-98CB-6E1A6975697A}" srcOrd="0" destOrd="0" presId="urn:microsoft.com/office/officeart/2005/8/layout/hierarchy1"/>
    <dgm:cxn modelId="{105418E0-93D9-4F67-9CDD-1A39813A07CF}" type="presParOf" srcId="{478E2B0E-977E-4359-A6C0-B3882641FC14}" destId="{10275821-D353-47CA-9CB0-B20CDEA45A3C}" srcOrd="1" destOrd="0" presId="urn:microsoft.com/office/officeart/2005/8/layout/hierarchy1"/>
    <dgm:cxn modelId="{F577EBCC-9AE1-47DA-9692-5E81C6080EA7}" type="presParOf" srcId="{B179845D-3768-46A2-AE70-C079A468C56D}" destId="{7A0C07EF-BC76-4BB2-82CF-E6C79A6737CD}" srcOrd="1" destOrd="0" presId="urn:microsoft.com/office/officeart/2005/8/layout/hierarchy1"/>
    <dgm:cxn modelId="{F519C054-D6BA-4652-B832-DAC73D6EDB08}" type="presParOf" srcId="{7A0C07EF-BC76-4BB2-82CF-E6C79A6737CD}" destId="{45E8E75F-DFCB-4CA4-9E2F-B603E6126DA7}" srcOrd="0" destOrd="0" presId="urn:microsoft.com/office/officeart/2005/8/layout/hierarchy1"/>
    <dgm:cxn modelId="{D096AC98-F751-4FB2-86B7-D3E5594D24DA}" type="presParOf" srcId="{7A0C07EF-BC76-4BB2-82CF-E6C79A6737CD}" destId="{731D3C2E-5B4E-43A6-BB10-B578F830EAC6}" srcOrd="1" destOrd="0" presId="urn:microsoft.com/office/officeart/2005/8/layout/hierarchy1"/>
    <dgm:cxn modelId="{A611EDA9-84DF-4CAE-86E8-DCF52FADCB7D}" type="presParOf" srcId="{731D3C2E-5B4E-43A6-BB10-B578F830EAC6}" destId="{524E6170-2364-4793-9387-E63399F0FEFD}" srcOrd="0" destOrd="0" presId="urn:microsoft.com/office/officeart/2005/8/layout/hierarchy1"/>
    <dgm:cxn modelId="{1BA227FB-6381-403F-8060-2C609AD2EED7}" type="presParOf" srcId="{524E6170-2364-4793-9387-E63399F0FEFD}" destId="{B1EF8739-CEF7-4A1E-A44C-36AB96A62AAF}" srcOrd="0" destOrd="0" presId="urn:microsoft.com/office/officeart/2005/8/layout/hierarchy1"/>
    <dgm:cxn modelId="{832232A4-D226-4EFE-B6D7-4FD987AE3698}" type="presParOf" srcId="{524E6170-2364-4793-9387-E63399F0FEFD}" destId="{95D55BC5-DBAB-47AB-908D-96B69FC06629}" srcOrd="1" destOrd="0" presId="urn:microsoft.com/office/officeart/2005/8/layout/hierarchy1"/>
    <dgm:cxn modelId="{2E735782-9C63-4CDC-9242-8FF2FEFB1CC1}" type="presParOf" srcId="{731D3C2E-5B4E-43A6-BB10-B578F830EAC6}" destId="{2299CCCC-8C47-4D8D-959C-0E9FE1EC079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3ACBC6-4025-425C-AD24-16C0135614D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GB"/>
        </a:p>
      </dgm:t>
    </dgm:pt>
    <dgm:pt modelId="{AA6AADE9-2070-4414-8BD7-782A940192BA}">
      <dgm:prSet phldrT="[Text]" custT="1"/>
      <dgm:spPr/>
      <dgm:t>
        <a:bodyPr/>
        <a:lstStyle/>
        <a:p>
          <a:r>
            <a:rPr lang="en-GB" sz="2000" b="1" dirty="0" smtClean="0">
              <a:solidFill>
                <a:schemeClr val="bg1"/>
              </a:solidFill>
            </a:rPr>
            <a:t>Winter</a:t>
          </a:r>
          <a:endParaRPr lang="en-GB" sz="2000" b="1" dirty="0">
            <a:solidFill>
              <a:schemeClr val="bg1"/>
            </a:solidFill>
          </a:endParaRPr>
        </a:p>
      </dgm:t>
    </dgm:pt>
    <dgm:pt modelId="{C16B5665-33D0-410E-834D-375F9AA06EF2}" type="parTrans" cxnId="{02163E24-4B66-4522-AA9B-7394A6676498}">
      <dgm:prSet/>
      <dgm:spPr/>
      <dgm:t>
        <a:bodyPr/>
        <a:lstStyle/>
        <a:p>
          <a:endParaRPr lang="en-GB"/>
        </a:p>
      </dgm:t>
    </dgm:pt>
    <dgm:pt modelId="{1CB724C0-C05C-4357-B45E-0B36F0D50079}" type="sibTrans" cxnId="{02163E24-4B66-4522-AA9B-7394A6676498}">
      <dgm:prSet/>
      <dgm:spPr/>
      <dgm:t>
        <a:bodyPr/>
        <a:lstStyle/>
        <a:p>
          <a:endParaRPr lang="en-GB"/>
        </a:p>
      </dgm:t>
    </dgm:pt>
    <dgm:pt modelId="{A6BD5600-558C-4B89-B4DB-6764EDA51405}">
      <dgm:prSet phldrT="[Text]" custT="1"/>
      <dgm:spPr/>
      <dgm:t>
        <a:bodyPr/>
        <a:lstStyle/>
        <a:p>
          <a:r>
            <a:rPr lang="en-GB" sz="2000" b="1" dirty="0" smtClean="0">
              <a:solidFill>
                <a:srgbClr val="00B050"/>
              </a:solidFill>
            </a:rPr>
            <a:t>Spring</a:t>
          </a:r>
          <a:endParaRPr lang="en-GB" sz="2000" b="1" dirty="0">
            <a:solidFill>
              <a:srgbClr val="00B050"/>
            </a:solidFill>
          </a:endParaRPr>
        </a:p>
      </dgm:t>
    </dgm:pt>
    <dgm:pt modelId="{98AA54C8-7889-481C-A246-6BFF0EB49972}" type="parTrans" cxnId="{D2382006-90C2-4DAE-8267-4E637FE1D576}">
      <dgm:prSet/>
      <dgm:spPr/>
      <dgm:t>
        <a:bodyPr/>
        <a:lstStyle/>
        <a:p>
          <a:endParaRPr lang="en-GB"/>
        </a:p>
      </dgm:t>
    </dgm:pt>
    <dgm:pt modelId="{034B5019-8678-4567-A96F-BAEF83EA149A}" type="sibTrans" cxnId="{D2382006-90C2-4DAE-8267-4E637FE1D576}">
      <dgm:prSet/>
      <dgm:spPr/>
      <dgm:t>
        <a:bodyPr/>
        <a:lstStyle/>
        <a:p>
          <a:endParaRPr lang="en-GB"/>
        </a:p>
      </dgm:t>
    </dgm:pt>
    <dgm:pt modelId="{147C0445-801A-45DB-B20D-8B14D8017177}">
      <dgm:prSet phldrT="[Text]" custT="1"/>
      <dgm:spPr/>
      <dgm:t>
        <a:bodyPr/>
        <a:lstStyle/>
        <a:p>
          <a:r>
            <a:rPr lang="en-GB" sz="2000" b="1" dirty="0" smtClean="0">
              <a:solidFill>
                <a:srgbClr val="FFFF00"/>
              </a:solidFill>
            </a:rPr>
            <a:t>Summer</a:t>
          </a:r>
          <a:endParaRPr lang="en-GB" sz="2000" b="1" dirty="0">
            <a:solidFill>
              <a:srgbClr val="FFFF00"/>
            </a:solidFill>
          </a:endParaRPr>
        </a:p>
      </dgm:t>
    </dgm:pt>
    <dgm:pt modelId="{3769388A-8013-491E-B286-EC791C9AA4DD}" type="parTrans" cxnId="{D549C468-F77D-4CBC-91F8-1376B96AFDE0}">
      <dgm:prSet/>
      <dgm:spPr/>
      <dgm:t>
        <a:bodyPr/>
        <a:lstStyle/>
        <a:p>
          <a:endParaRPr lang="en-GB"/>
        </a:p>
      </dgm:t>
    </dgm:pt>
    <dgm:pt modelId="{9A4EE4D5-8E9C-49F2-A954-EC8088162958}" type="sibTrans" cxnId="{D549C468-F77D-4CBC-91F8-1376B96AFDE0}">
      <dgm:prSet/>
      <dgm:spPr/>
      <dgm:t>
        <a:bodyPr/>
        <a:lstStyle/>
        <a:p>
          <a:endParaRPr lang="en-GB"/>
        </a:p>
      </dgm:t>
    </dgm:pt>
    <dgm:pt modelId="{3F6D9452-4C75-4318-BF29-AB23D21944CF}">
      <dgm:prSet phldrT="[Text]" custT="1"/>
      <dgm:spPr/>
      <dgm:t>
        <a:bodyPr/>
        <a:lstStyle/>
        <a:p>
          <a:r>
            <a:rPr lang="en-GB" sz="2000" b="1" dirty="0" smtClean="0">
              <a:solidFill>
                <a:schemeClr val="accent5"/>
              </a:solidFill>
            </a:rPr>
            <a:t>Autumn</a:t>
          </a:r>
          <a:endParaRPr lang="en-GB" sz="2000" b="1" dirty="0">
            <a:solidFill>
              <a:schemeClr val="accent5"/>
            </a:solidFill>
          </a:endParaRPr>
        </a:p>
      </dgm:t>
    </dgm:pt>
    <dgm:pt modelId="{C48868A2-CF09-46F0-9E0B-761C177EC92F}" type="parTrans" cxnId="{9B084F3A-4BE4-4083-B801-29EBE7C5525D}">
      <dgm:prSet/>
      <dgm:spPr/>
      <dgm:t>
        <a:bodyPr/>
        <a:lstStyle/>
        <a:p>
          <a:endParaRPr lang="en-GB"/>
        </a:p>
      </dgm:t>
    </dgm:pt>
    <dgm:pt modelId="{CCA864EA-F17B-412B-872C-A07973C65A53}" type="sibTrans" cxnId="{9B084F3A-4BE4-4083-B801-29EBE7C5525D}">
      <dgm:prSet/>
      <dgm:spPr/>
      <dgm:t>
        <a:bodyPr/>
        <a:lstStyle/>
        <a:p>
          <a:endParaRPr lang="en-GB"/>
        </a:p>
      </dgm:t>
    </dgm:pt>
    <dgm:pt modelId="{F54E6D04-588E-4A3E-A6A9-68579078BEBC}">
      <dgm:prSet phldrT="[Text]" custT="1"/>
      <dgm:spPr/>
      <dgm:t>
        <a:bodyPr/>
        <a:lstStyle/>
        <a:p>
          <a:r>
            <a:rPr lang="en-GB" sz="2400" b="1" dirty="0" smtClean="0">
              <a:solidFill>
                <a:schemeClr val="tx1"/>
              </a:solidFill>
            </a:rPr>
            <a:t>Seasons</a:t>
          </a:r>
          <a:endParaRPr lang="en-GB" sz="2400" b="1" dirty="0">
            <a:solidFill>
              <a:schemeClr val="tx1"/>
            </a:solidFill>
          </a:endParaRPr>
        </a:p>
      </dgm:t>
    </dgm:pt>
    <dgm:pt modelId="{058CC7E2-A51A-4F69-9E0C-7428A0532E36}" type="parTrans" cxnId="{8F6DF262-67A2-4FEA-AF69-EE3D0FA3B614}">
      <dgm:prSet/>
      <dgm:spPr/>
      <dgm:t>
        <a:bodyPr/>
        <a:lstStyle/>
        <a:p>
          <a:endParaRPr lang="en-GB"/>
        </a:p>
      </dgm:t>
    </dgm:pt>
    <dgm:pt modelId="{3AE2F0FB-774D-4953-A1FD-2816B5697EBD}" type="sibTrans" cxnId="{8F6DF262-67A2-4FEA-AF69-EE3D0FA3B614}">
      <dgm:prSet/>
      <dgm:spPr/>
      <dgm:t>
        <a:bodyPr/>
        <a:lstStyle/>
        <a:p>
          <a:endParaRPr lang="en-GB"/>
        </a:p>
      </dgm:t>
    </dgm:pt>
    <dgm:pt modelId="{EA0EB035-360D-4380-AF7A-317D40CE3A93}" type="pres">
      <dgm:prSet presAssocID="{033ACBC6-4025-425C-AD24-16C0135614D0}" presName="cycle" presStyleCnt="0">
        <dgm:presLayoutVars>
          <dgm:dir/>
          <dgm:resizeHandles val="exact"/>
        </dgm:presLayoutVars>
      </dgm:prSet>
      <dgm:spPr/>
      <dgm:t>
        <a:bodyPr/>
        <a:lstStyle/>
        <a:p>
          <a:endParaRPr lang="en-GB"/>
        </a:p>
      </dgm:t>
    </dgm:pt>
    <dgm:pt modelId="{D5E545E3-F8EF-47E7-81A0-9207E4A8BC32}" type="pres">
      <dgm:prSet presAssocID="{AA6AADE9-2070-4414-8BD7-782A940192BA}" presName="dummy" presStyleCnt="0"/>
      <dgm:spPr/>
    </dgm:pt>
    <dgm:pt modelId="{F1BA4125-3720-4359-AE36-56EB53E6048D}" type="pres">
      <dgm:prSet presAssocID="{AA6AADE9-2070-4414-8BD7-782A940192BA}" presName="node" presStyleLbl="revTx" presStyleIdx="0" presStyleCnt="5">
        <dgm:presLayoutVars>
          <dgm:bulletEnabled val="1"/>
        </dgm:presLayoutVars>
      </dgm:prSet>
      <dgm:spPr/>
      <dgm:t>
        <a:bodyPr/>
        <a:lstStyle/>
        <a:p>
          <a:endParaRPr lang="en-GB"/>
        </a:p>
      </dgm:t>
    </dgm:pt>
    <dgm:pt modelId="{5DFB7974-FA5D-4A69-9028-979D871E7FCA}" type="pres">
      <dgm:prSet presAssocID="{1CB724C0-C05C-4357-B45E-0B36F0D50079}" presName="sibTrans" presStyleLbl="node1" presStyleIdx="0" presStyleCnt="5"/>
      <dgm:spPr/>
      <dgm:t>
        <a:bodyPr/>
        <a:lstStyle/>
        <a:p>
          <a:endParaRPr lang="en-GB"/>
        </a:p>
      </dgm:t>
    </dgm:pt>
    <dgm:pt modelId="{BCF3323B-E824-475D-8DFB-D2E508F0B215}" type="pres">
      <dgm:prSet presAssocID="{A6BD5600-558C-4B89-B4DB-6764EDA51405}" presName="dummy" presStyleCnt="0"/>
      <dgm:spPr/>
    </dgm:pt>
    <dgm:pt modelId="{BA1F1877-901E-40E7-89B9-3819984E7A20}" type="pres">
      <dgm:prSet presAssocID="{A6BD5600-558C-4B89-B4DB-6764EDA51405}" presName="node" presStyleLbl="revTx" presStyleIdx="1" presStyleCnt="5">
        <dgm:presLayoutVars>
          <dgm:bulletEnabled val="1"/>
        </dgm:presLayoutVars>
      </dgm:prSet>
      <dgm:spPr/>
      <dgm:t>
        <a:bodyPr/>
        <a:lstStyle/>
        <a:p>
          <a:endParaRPr lang="en-GB"/>
        </a:p>
      </dgm:t>
    </dgm:pt>
    <dgm:pt modelId="{523C7600-C589-4D5F-AE30-36595B7BF20C}" type="pres">
      <dgm:prSet presAssocID="{034B5019-8678-4567-A96F-BAEF83EA149A}" presName="sibTrans" presStyleLbl="node1" presStyleIdx="1" presStyleCnt="5"/>
      <dgm:spPr/>
      <dgm:t>
        <a:bodyPr/>
        <a:lstStyle/>
        <a:p>
          <a:endParaRPr lang="en-GB"/>
        </a:p>
      </dgm:t>
    </dgm:pt>
    <dgm:pt modelId="{1012C42B-A6A9-4F24-ACFE-C3B958E9A5A3}" type="pres">
      <dgm:prSet presAssocID="{147C0445-801A-45DB-B20D-8B14D8017177}" presName="dummy" presStyleCnt="0"/>
      <dgm:spPr/>
    </dgm:pt>
    <dgm:pt modelId="{5EEB2B8A-BCEF-4A14-85E9-AA4A3B22D01E}" type="pres">
      <dgm:prSet presAssocID="{147C0445-801A-45DB-B20D-8B14D8017177}" presName="node" presStyleLbl="revTx" presStyleIdx="2" presStyleCnt="5">
        <dgm:presLayoutVars>
          <dgm:bulletEnabled val="1"/>
        </dgm:presLayoutVars>
      </dgm:prSet>
      <dgm:spPr/>
      <dgm:t>
        <a:bodyPr/>
        <a:lstStyle/>
        <a:p>
          <a:endParaRPr lang="en-GB"/>
        </a:p>
      </dgm:t>
    </dgm:pt>
    <dgm:pt modelId="{02E92170-9A42-479A-B2CB-F977CAA68085}" type="pres">
      <dgm:prSet presAssocID="{9A4EE4D5-8E9C-49F2-A954-EC8088162958}" presName="sibTrans" presStyleLbl="node1" presStyleIdx="2" presStyleCnt="5"/>
      <dgm:spPr/>
      <dgm:t>
        <a:bodyPr/>
        <a:lstStyle/>
        <a:p>
          <a:endParaRPr lang="en-GB"/>
        </a:p>
      </dgm:t>
    </dgm:pt>
    <dgm:pt modelId="{0401C223-3D7C-40DE-B579-4EBE2212E64F}" type="pres">
      <dgm:prSet presAssocID="{3F6D9452-4C75-4318-BF29-AB23D21944CF}" presName="dummy" presStyleCnt="0"/>
      <dgm:spPr/>
    </dgm:pt>
    <dgm:pt modelId="{7E84CE36-320B-410A-993A-BC5AB0C51264}" type="pres">
      <dgm:prSet presAssocID="{3F6D9452-4C75-4318-BF29-AB23D21944CF}" presName="node" presStyleLbl="revTx" presStyleIdx="3" presStyleCnt="5" custScaleX="149262">
        <dgm:presLayoutVars>
          <dgm:bulletEnabled val="1"/>
        </dgm:presLayoutVars>
      </dgm:prSet>
      <dgm:spPr/>
      <dgm:t>
        <a:bodyPr/>
        <a:lstStyle/>
        <a:p>
          <a:endParaRPr lang="en-GB"/>
        </a:p>
      </dgm:t>
    </dgm:pt>
    <dgm:pt modelId="{44AB6102-B6DE-47FD-BAA8-AABA8E8535E0}" type="pres">
      <dgm:prSet presAssocID="{CCA864EA-F17B-412B-872C-A07973C65A53}" presName="sibTrans" presStyleLbl="node1" presStyleIdx="3" presStyleCnt="5"/>
      <dgm:spPr/>
      <dgm:t>
        <a:bodyPr/>
        <a:lstStyle/>
        <a:p>
          <a:endParaRPr lang="en-GB"/>
        </a:p>
      </dgm:t>
    </dgm:pt>
    <dgm:pt modelId="{59E3E073-8BFA-4D2D-90A9-09769B9D651A}" type="pres">
      <dgm:prSet presAssocID="{F54E6D04-588E-4A3E-A6A9-68579078BEBC}" presName="dummy" presStyleCnt="0"/>
      <dgm:spPr/>
    </dgm:pt>
    <dgm:pt modelId="{1061E67F-BB64-4C96-9B44-7DDE7E4A9D2E}" type="pres">
      <dgm:prSet presAssocID="{F54E6D04-588E-4A3E-A6A9-68579078BEBC}" presName="node" presStyleLbl="revTx" presStyleIdx="4" presStyleCnt="5" custScaleX="124686">
        <dgm:presLayoutVars>
          <dgm:bulletEnabled val="1"/>
        </dgm:presLayoutVars>
      </dgm:prSet>
      <dgm:spPr/>
      <dgm:t>
        <a:bodyPr/>
        <a:lstStyle/>
        <a:p>
          <a:endParaRPr lang="en-GB"/>
        </a:p>
      </dgm:t>
    </dgm:pt>
    <dgm:pt modelId="{35B4A38A-3112-457E-8FB9-7E07849D30A9}" type="pres">
      <dgm:prSet presAssocID="{3AE2F0FB-774D-4953-A1FD-2816B5697EBD}" presName="sibTrans" presStyleLbl="node1" presStyleIdx="4" presStyleCnt="5"/>
      <dgm:spPr/>
      <dgm:t>
        <a:bodyPr/>
        <a:lstStyle/>
        <a:p>
          <a:endParaRPr lang="en-GB"/>
        </a:p>
      </dgm:t>
    </dgm:pt>
  </dgm:ptLst>
  <dgm:cxnLst>
    <dgm:cxn modelId="{91FDABC0-2A46-41A2-B1A7-41F644E0DC79}" type="presOf" srcId="{147C0445-801A-45DB-B20D-8B14D8017177}" destId="{5EEB2B8A-BCEF-4A14-85E9-AA4A3B22D01E}" srcOrd="0" destOrd="0" presId="urn:microsoft.com/office/officeart/2005/8/layout/cycle1"/>
    <dgm:cxn modelId="{8885E547-D860-4E02-8DE5-23584E629171}" type="presOf" srcId="{1CB724C0-C05C-4357-B45E-0B36F0D50079}" destId="{5DFB7974-FA5D-4A69-9028-979D871E7FCA}" srcOrd="0" destOrd="0" presId="urn:microsoft.com/office/officeart/2005/8/layout/cycle1"/>
    <dgm:cxn modelId="{29EDE793-7E78-41E9-8A65-3FF59990C9C8}" type="presOf" srcId="{AA6AADE9-2070-4414-8BD7-782A940192BA}" destId="{F1BA4125-3720-4359-AE36-56EB53E6048D}" srcOrd="0" destOrd="0" presId="urn:microsoft.com/office/officeart/2005/8/layout/cycle1"/>
    <dgm:cxn modelId="{42BD5477-D6D6-404E-A293-D56B7B98AEF9}" type="presOf" srcId="{3F6D9452-4C75-4318-BF29-AB23D21944CF}" destId="{7E84CE36-320B-410A-993A-BC5AB0C51264}" srcOrd="0" destOrd="0" presId="urn:microsoft.com/office/officeart/2005/8/layout/cycle1"/>
    <dgm:cxn modelId="{03FEA171-434F-4895-920D-FF3DA2B9FE0E}" type="presOf" srcId="{A6BD5600-558C-4B89-B4DB-6764EDA51405}" destId="{BA1F1877-901E-40E7-89B9-3819984E7A20}" srcOrd="0" destOrd="0" presId="urn:microsoft.com/office/officeart/2005/8/layout/cycle1"/>
    <dgm:cxn modelId="{DA520AF7-364C-4888-B1E9-B1DCFFD8C2E0}" type="presOf" srcId="{034B5019-8678-4567-A96F-BAEF83EA149A}" destId="{523C7600-C589-4D5F-AE30-36595B7BF20C}" srcOrd="0" destOrd="0" presId="urn:microsoft.com/office/officeart/2005/8/layout/cycle1"/>
    <dgm:cxn modelId="{8515952F-3508-4F8B-B47B-E67929D53C92}" type="presOf" srcId="{F54E6D04-588E-4A3E-A6A9-68579078BEBC}" destId="{1061E67F-BB64-4C96-9B44-7DDE7E4A9D2E}" srcOrd="0" destOrd="0" presId="urn:microsoft.com/office/officeart/2005/8/layout/cycle1"/>
    <dgm:cxn modelId="{D549C468-F77D-4CBC-91F8-1376B96AFDE0}" srcId="{033ACBC6-4025-425C-AD24-16C0135614D0}" destId="{147C0445-801A-45DB-B20D-8B14D8017177}" srcOrd="2" destOrd="0" parTransId="{3769388A-8013-491E-B286-EC791C9AA4DD}" sibTransId="{9A4EE4D5-8E9C-49F2-A954-EC8088162958}"/>
    <dgm:cxn modelId="{C3F730D9-D1E9-4A65-B20F-56791FEAAA0C}" type="presOf" srcId="{3AE2F0FB-774D-4953-A1FD-2816B5697EBD}" destId="{35B4A38A-3112-457E-8FB9-7E07849D30A9}" srcOrd="0" destOrd="0" presId="urn:microsoft.com/office/officeart/2005/8/layout/cycle1"/>
    <dgm:cxn modelId="{8F6DF262-67A2-4FEA-AF69-EE3D0FA3B614}" srcId="{033ACBC6-4025-425C-AD24-16C0135614D0}" destId="{F54E6D04-588E-4A3E-A6A9-68579078BEBC}" srcOrd="4" destOrd="0" parTransId="{058CC7E2-A51A-4F69-9E0C-7428A0532E36}" sibTransId="{3AE2F0FB-774D-4953-A1FD-2816B5697EBD}"/>
    <dgm:cxn modelId="{9B084F3A-4BE4-4083-B801-29EBE7C5525D}" srcId="{033ACBC6-4025-425C-AD24-16C0135614D0}" destId="{3F6D9452-4C75-4318-BF29-AB23D21944CF}" srcOrd="3" destOrd="0" parTransId="{C48868A2-CF09-46F0-9E0B-761C177EC92F}" sibTransId="{CCA864EA-F17B-412B-872C-A07973C65A53}"/>
    <dgm:cxn modelId="{02163E24-4B66-4522-AA9B-7394A6676498}" srcId="{033ACBC6-4025-425C-AD24-16C0135614D0}" destId="{AA6AADE9-2070-4414-8BD7-782A940192BA}" srcOrd="0" destOrd="0" parTransId="{C16B5665-33D0-410E-834D-375F9AA06EF2}" sibTransId="{1CB724C0-C05C-4357-B45E-0B36F0D50079}"/>
    <dgm:cxn modelId="{F4C89F50-E64D-4B0D-B449-21FE1877514D}" type="presOf" srcId="{9A4EE4D5-8E9C-49F2-A954-EC8088162958}" destId="{02E92170-9A42-479A-B2CB-F977CAA68085}" srcOrd="0" destOrd="0" presId="urn:microsoft.com/office/officeart/2005/8/layout/cycle1"/>
    <dgm:cxn modelId="{60E7A1C5-DCF8-43FD-A7E4-A9D570903394}" type="presOf" srcId="{033ACBC6-4025-425C-AD24-16C0135614D0}" destId="{EA0EB035-360D-4380-AF7A-317D40CE3A93}" srcOrd="0" destOrd="0" presId="urn:microsoft.com/office/officeart/2005/8/layout/cycle1"/>
    <dgm:cxn modelId="{D2382006-90C2-4DAE-8267-4E637FE1D576}" srcId="{033ACBC6-4025-425C-AD24-16C0135614D0}" destId="{A6BD5600-558C-4B89-B4DB-6764EDA51405}" srcOrd="1" destOrd="0" parTransId="{98AA54C8-7889-481C-A246-6BFF0EB49972}" sibTransId="{034B5019-8678-4567-A96F-BAEF83EA149A}"/>
    <dgm:cxn modelId="{852DB09C-EF3C-4C52-9962-C34DBE90D1FD}" type="presOf" srcId="{CCA864EA-F17B-412B-872C-A07973C65A53}" destId="{44AB6102-B6DE-47FD-BAA8-AABA8E8535E0}" srcOrd="0" destOrd="0" presId="urn:microsoft.com/office/officeart/2005/8/layout/cycle1"/>
    <dgm:cxn modelId="{27274A33-764D-4F80-B596-DD825FEBAE2A}" type="presParOf" srcId="{EA0EB035-360D-4380-AF7A-317D40CE3A93}" destId="{D5E545E3-F8EF-47E7-81A0-9207E4A8BC32}" srcOrd="0" destOrd="0" presId="urn:microsoft.com/office/officeart/2005/8/layout/cycle1"/>
    <dgm:cxn modelId="{4C2A11D5-CAFD-45D4-9E6E-DD40F455D780}" type="presParOf" srcId="{EA0EB035-360D-4380-AF7A-317D40CE3A93}" destId="{F1BA4125-3720-4359-AE36-56EB53E6048D}" srcOrd="1" destOrd="0" presId="urn:microsoft.com/office/officeart/2005/8/layout/cycle1"/>
    <dgm:cxn modelId="{06CC45E5-2DA7-4DD9-A510-1F5ABD5DFDD9}" type="presParOf" srcId="{EA0EB035-360D-4380-AF7A-317D40CE3A93}" destId="{5DFB7974-FA5D-4A69-9028-979D871E7FCA}" srcOrd="2" destOrd="0" presId="urn:microsoft.com/office/officeart/2005/8/layout/cycle1"/>
    <dgm:cxn modelId="{280F8EAE-C0A2-4704-9F62-680ED7E67678}" type="presParOf" srcId="{EA0EB035-360D-4380-AF7A-317D40CE3A93}" destId="{BCF3323B-E824-475D-8DFB-D2E508F0B215}" srcOrd="3" destOrd="0" presId="urn:microsoft.com/office/officeart/2005/8/layout/cycle1"/>
    <dgm:cxn modelId="{52629914-6ECF-4386-8F64-86B2E3003778}" type="presParOf" srcId="{EA0EB035-360D-4380-AF7A-317D40CE3A93}" destId="{BA1F1877-901E-40E7-89B9-3819984E7A20}" srcOrd="4" destOrd="0" presId="urn:microsoft.com/office/officeart/2005/8/layout/cycle1"/>
    <dgm:cxn modelId="{94980A74-D46E-4038-BC70-678F6B5DA41E}" type="presParOf" srcId="{EA0EB035-360D-4380-AF7A-317D40CE3A93}" destId="{523C7600-C589-4D5F-AE30-36595B7BF20C}" srcOrd="5" destOrd="0" presId="urn:microsoft.com/office/officeart/2005/8/layout/cycle1"/>
    <dgm:cxn modelId="{8681E338-292A-46F3-8726-37721A0CF169}" type="presParOf" srcId="{EA0EB035-360D-4380-AF7A-317D40CE3A93}" destId="{1012C42B-A6A9-4F24-ACFE-C3B958E9A5A3}" srcOrd="6" destOrd="0" presId="urn:microsoft.com/office/officeart/2005/8/layout/cycle1"/>
    <dgm:cxn modelId="{5F766CB4-5DB1-4683-BD45-95EA09AF28F3}" type="presParOf" srcId="{EA0EB035-360D-4380-AF7A-317D40CE3A93}" destId="{5EEB2B8A-BCEF-4A14-85E9-AA4A3B22D01E}" srcOrd="7" destOrd="0" presId="urn:microsoft.com/office/officeart/2005/8/layout/cycle1"/>
    <dgm:cxn modelId="{3916C5FC-7F17-46A6-8542-4A415466971D}" type="presParOf" srcId="{EA0EB035-360D-4380-AF7A-317D40CE3A93}" destId="{02E92170-9A42-479A-B2CB-F977CAA68085}" srcOrd="8" destOrd="0" presId="urn:microsoft.com/office/officeart/2005/8/layout/cycle1"/>
    <dgm:cxn modelId="{A82A7D26-B697-48B2-94DB-97BB48284D4F}" type="presParOf" srcId="{EA0EB035-360D-4380-AF7A-317D40CE3A93}" destId="{0401C223-3D7C-40DE-B579-4EBE2212E64F}" srcOrd="9" destOrd="0" presId="urn:microsoft.com/office/officeart/2005/8/layout/cycle1"/>
    <dgm:cxn modelId="{4349D7F6-4B16-43BC-98D1-92050F97FEC3}" type="presParOf" srcId="{EA0EB035-360D-4380-AF7A-317D40CE3A93}" destId="{7E84CE36-320B-410A-993A-BC5AB0C51264}" srcOrd="10" destOrd="0" presId="urn:microsoft.com/office/officeart/2005/8/layout/cycle1"/>
    <dgm:cxn modelId="{9B5E869B-5090-457A-B278-A8987CE045BB}" type="presParOf" srcId="{EA0EB035-360D-4380-AF7A-317D40CE3A93}" destId="{44AB6102-B6DE-47FD-BAA8-AABA8E8535E0}" srcOrd="11" destOrd="0" presId="urn:microsoft.com/office/officeart/2005/8/layout/cycle1"/>
    <dgm:cxn modelId="{5346B168-A007-455E-8CC5-1E4C267EE871}" type="presParOf" srcId="{EA0EB035-360D-4380-AF7A-317D40CE3A93}" destId="{59E3E073-8BFA-4D2D-90A9-09769B9D651A}" srcOrd="12" destOrd="0" presId="urn:microsoft.com/office/officeart/2005/8/layout/cycle1"/>
    <dgm:cxn modelId="{7E249134-5A0B-45B9-A615-8653C2172D3C}" type="presParOf" srcId="{EA0EB035-360D-4380-AF7A-317D40CE3A93}" destId="{1061E67F-BB64-4C96-9B44-7DDE7E4A9D2E}" srcOrd="13" destOrd="0" presId="urn:microsoft.com/office/officeart/2005/8/layout/cycle1"/>
    <dgm:cxn modelId="{0772FFFF-000E-488F-AC6B-639160368D93}" type="presParOf" srcId="{EA0EB035-360D-4380-AF7A-317D40CE3A93}" destId="{35B4A38A-3112-457E-8FB9-7E07849D30A9}"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CD4685-2898-487B-8202-E31AC6EE5CE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GB"/>
        </a:p>
      </dgm:t>
    </dgm:pt>
    <dgm:pt modelId="{02173D93-7974-4429-8653-987150D69D6D}">
      <dgm:prSet phldrT="[Text]" custT="1"/>
      <dgm:spPr/>
      <dgm:t>
        <a:bodyPr/>
        <a:lstStyle/>
        <a:p>
          <a:r>
            <a:rPr lang="en-GB" sz="3200" b="1" dirty="0" smtClean="0">
              <a:solidFill>
                <a:schemeClr val="bg1"/>
              </a:solidFill>
            </a:rPr>
            <a:t>Love</a:t>
          </a:r>
          <a:endParaRPr lang="en-GB" sz="3200" b="1" dirty="0">
            <a:solidFill>
              <a:schemeClr val="bg1"/>
            </a:solidFill>
          </a:endParaRPr>
        </a:p>
      </dgm:t>
    </dgm:pt>
    <dgm:pt modelId="{0600DEF8-CE0E-40BB-A58E-8533D3C4BC48}" type="parTrans" cxnId="{EDF8326B-A894-40B1-9A45-77D7CB6C14E1}">
      <dgm:prSet/>
      <dgm:spPr/>
      <dgm:t>
        <a:bodyPr/>
        <a:lstStyle/>
        <a:p>
          <a:endParaRPr lang="en-GB"/>
        </a:p>
      </dgm:t>
    </dgm:pt>
    <dgm:pt modelId="{54DDA491-6A3B-48F8-9AF7-A29FD21CDDF8}" type="sibTrans" cxnId="{EDF8326B-A894-40B1-9A45-77D7CB6C14E1}">
      <dgm:prSet/>
      <dgm:spPr/>
      <dgm:t>
        <a:bodyPr/>
        <a:lstStyle/>
        <a:p>
          <a:endParaRPr lang="en-GB"/>
        </a:p>
      </dgm:t>
    </dgm:pt>
    <dgm:pt modelId="{097BB17F-7992-4BCF-A180-777E20892979}">
      <dgm:prSet phldrT="[Text]" custT="1"/>
      <dgm:spPr/>
      <dgm:t>
        <a:bodyPr/>
        <a:lstStyle/>
        <a:p>
          <a:r>
            <a:rPr lang="en-GB" sz="3200" b="1" dirty="0" smtClean="0">
              <a:solidFill>
                <a:srgbClr val="FF0000"/>
              </a:solidFill>
            </a:rPr>
            <a:t>lust</a:t>
          </a:r>
          <a:endParaRPr lang="en-GB" sz="3200" b="1" dirty="0">
            <a:solidFill>
              <a:srgbClr val="FF0000"/>
            </a:solidFill>
          </a:endParaRPr>
        </a:p>
      </dgm:t>
    </dgm:pt>
    <dgm:pt modelId="{2E464060-55ED-4968-BBDA-AE9E5AED0446}" type="parTrans" cxnId="{68BE715C-7C57-4CC7-9D1F-D6EA0B0BEBDF}">
      <dgm:prSet/>
      <dgm:spPr/>
      <dgm:t>
        <a:bodyPr/>
        <a:lstStyle/>
        <a:p>
          <a:endParaRPr lang="en-GB" dirty="0"/>
        </a:p>
      </dgm:t>
    </dgm:pt>
    <dgm:pt modelId="{637D6A13-A9E9-4F79-B098-4A4CC03C47E1}" type="sibTrans" cxnId="{68BE715C-7C57-4CC7-9D1F-D6EA0B0BEBDF}">
      <dgm:prSet/>
      <dgm:spPr/>
      <dgm:t>
        <a:bodyPr/>
        <a:lstStyle/>
        <a:p>
          <a:endParaRPr lang="en-GB"/>
        </a:p>
      </dgm:t>
    </dgm:pt>
    <dgm:pt modelId="{790A477D-A3A5-4F9B-9EB8-7C771F3401CD}">
      <dgm:prSet phldrT="[Text]" custT="1"/>
      <dgm:spPr/>
      <dgm:t>
        <a:bodyPr/>
        <a:lstStyle/>
        <a:p>
          <a:r>
            <a:rPr lang="en-GB" sz="3200" b="1" dirty="0" smtClean="0"/>
            <a:t>Sterile</a:t>
          </a:r>
          <a:endParaRPr lang="en-GB" sz="3200" b="1" dirty="0"/>
        </a:p>
      </dgm:t>
    </dgm:pt>
    <dgm:pt modelId="{6CE10B04-BE4F-48D5-8F26-82829D08EA74}" type="parTrans" cxnId="{A1E3961D-D25D-4310-AA84-415F099D7446}">
      <dgm:prSet/>
      <dgm:spPr/>
      <dgm:t>
        <a:bodyPr/>
        <a:lstStyle/>
        <a:p>
          <a:endParaRPr lang="en-GB" dirty="0"/>
        </a:p>
      </dgm:t>
    </dgm:pt>
    <dgm:pt modelId="{D2DF6DB7-53FC-4D14-9E49-1004B2F2F6B4}" type="sibTrans" cxnId="{A1E3961D-D25D-4310-AA84-415F099D7446}">
      <dgm:prSet/>
      <dgm:spPr/>
      <dgm:t>
        <a:bodyPr/>
        <a:lstStyle/>
        <a:p>
          <a:endParaRPr lang="en-GB"/>
        </a:p>
      </dgm:t>
    </dgm:pt>
    <dgm:pt modelId="{A4956536-1D33-40D9-A4EE-0D17F9C39B51}">
      <dgm:prSet phldrT="[Text]" custT="1"/>
      <dgm:spPr/>
      <dgm:t>
        <a:bodyPr/>
        <a:lstStyle/>
        <a:p>
          <a:r>
            <a:rPr lang="en-GB" sz="3200" b="1" dirty="0" smtClean="0"/>
            <a:t>sinful</a:t>
          </a:r>
          <a:endParaRPr lang="en-GB" sz="3200" b="1" dirty="0"/>
        </a:p>
      </dgm:t>
    </dgm:pt>
    <dgm:pt modelId="{46EC6982-590B-4096-9F72-0902ABEC9B99}" type="parTrans" cxnId="{3052AAE6-BC0F-4A82-A5CE-DE0252977B52}">
      <dgm:prSet/>
      <dgm:spPr/>
      <dgm:t>
        <a:bodyPr/>
        <a:lstStyle/>
        <a:p>
          <a:endParaRPr lang="en-GB" dirty="0"/>
        </a:p>
      </dgm:t>
    </dgm:pt>
    <dgm:pt modelId="{54E70494-BA43-41E6-BD7F-C115C9F7D800}" type="sibTrans" cxnId="{3052AAE6-BC0F-4A82-A5CE-DE0252977B52}">
      <dgm:prSet/>
      <dgm:spPr/>
      <dgm:t>
        <a:bodyPr/>
        <a:lstStyle/>
        <a:p>
          <a:endParaRPr lang="en-GB"/>
        </a:p>
      </dgm:t>
    </dgm:pt>
    <dgm:pt modelId="{B020A03F-CEA6-497C-B272-DAA90AC6478B}">
      <dgm:prSet phldrT="[Text]" custT="1"/>
      <dgm:spPr/>
      <dgm:t>
        <a:bodyPr/>
        <a:lstStyle/>
        <a:p>
          <a:r>
            <a:rPr lang="en-GB" sz="3200" b="1" dirty="0" smtClean="0"/>
            <a:t>Love</a:t>
          </a:r>
          <a:endParaRPr lang="en-GB" sz="3200" b="1" dirty="0"/>
        </a:p>
      </dgm:t>
    </dgm:pt>
    <dgm:pt modelId="{92563DD3-9C33-4B40-AEA1-DEF076D14DD0}" type="parTrans" cxnId="{A6D16397-0779-41A4-9C8C-5B556FCD553E}">
      <dgm:prSet/>
      <dgm:spPr/>
      <dgm:t>
        <a:bodyPr/>
        <a:lstStyle/>
        <a:p>
          <a:endParaRPr lang="en-GB" dirty="0"/>
        </a:p>
      </dgm:t>
    </dgm:pt>
    <dgm:pt modelId="{AAB8A0E9-A73B-4A8D-BC2D-78637F23645F}" type="sibTrans" cxnId="{A6D16397-0779-41A4-9C8C-5B556FCD553E}">
      <dgm:prSet/>
      <dgm:spPr/>
      <dgm:t>
        <a:bodyPr/>
        <a:lstStyle/>
        <a:p>
          <a:endParaRPr lang="en-GB"/>
        </a:p>
      </dgm:t>
    </dgm:pt>
    <dgm:pt modelId="{AF0D4BB1-6658-4650-8071-7269FCB45950}">
      <dgm:prSet phldrT="[Text]" custT="1"/>
      <dgm:spPr/>
      <dgm:t>
        <a:bodyPr/>
        <a:lstStyle/>
        <a:p>
          <a:r>
            <a:rPr lang="en-GB" sz="2800" b="1" dirty="0" smtClean="0"/>
            <a:t>Destructive</a:t>
          </a:r>
          <a:endParaRPr lang="en-GB" sz="2800" b="1" dirty="0"/>
        </a:p>
      </dgm:t>
    </dgm:pt>
    <dgm:pt modelId="{D02B97FD-DE12-439A-AB9B-0093462AC82E}" type="parTrans" cxnId="{0F2660E7-4EE9-4EE0-A988-98F7F41EA190}">
      <dgm:prSet/>
      <dgm:spPr/>
      <dgm:t>
        <a:bodyPr/>
        <a:lstStyle/>
        <a:p>
          <a:endParaRPr lang="en-GB" dirty="0"/>
        </a:p>
      </dgm:t>
    </dgm:pt>
    <dgm:pt modelId="{3307D1C1-FB30-432C-B9AA-BAECD2E10159}" type="sibTrans" cxnId="{0F2660E7-4EE9-4EE0-A988-98F7F41EA190}">
      <dgm:prSet/>
      <dgm:spPr/>
      <dgm:t>
        <a:bodyPr/>
        <a:lstStyle/>
        <a:p>
          <a:endParaRPr lang="en-GB"/>
        </a:p>
      </dgm:t>
    </dgm:pt>
    <dgm:pt modelId="{94585A91-657A-4507-B6CF-C768D2872679}" type="pres">
      <dgm:prSet presAssocID="{F2CD4685-2898-487B-8202-E31AC6EE5CEA}" presName="diagram" presStyleCnt="0">
        <dgm:presLayoutVars>
          <dgm:chPref val="1"/>
          <dgm:dir/>
          <dgm:animOne val="branch"/>
          <dgm:animLvl val="lvl"/>
          <dgm:resizeHandles val="exact"/>
        </dgm:presLayoutVars>
      </dgm:prSet>
      <dgm:spPr/>
      <dgm:t>
        <a:bodyPr/>
        <a:lstStyle/>
        <a:p>
          <a:endParaRPr lang="en-GB"/>
        </a:p>
      </dgm:t>
    </dgm:pt>
    <dgm:pt modelId="{F6464004-BBF9-4325-AC98-5EBE83C57175}" type="pres">
      <dgm:prSet presAssocID="{02173D93-7974-4429-8653-987150D69D6D}" presName="root1" presStyleCnt="0"/>
      <dgm:spPr/>
    </dgm:pt>
    <dgm:pt modelId="{42752AB5-FF55-4928-9494-9781CE0A4222}" type="pres">
      <dgm:prSet presAssocID="{02173D93-7974-4429-8653-987150D69D6D}" presName="LevelOneTextNode" presStyleLbl="node0" presStyleIdx="0" presStyleCnt="1">
        <dgm:presLayoutVars>
          <dgm:chPref val="3"/>
        </dgm:presLayoutVars>
      </dgm:prSet>
      <dgm:spPr/>
      <dgm:t>
        <a:bodyPr/>
        <a:lstStyle/>
        <a:p>
          <a:endParaRPr lang="en-GB"/>
        </a:p>
      </dgm:t>
    </dgm:pt>
    <dgm:pt modelId="{001C760F-EA36-467C-9940-92B2C2C9FAC0}" type="pres">
      <dgm:prSet presAssocID="{02173D93-7974-4429-8653-987150D69D6D}" presName="level2hierChild" presStyleCnt="0"/>
      <dgm:spPr/>
    </dgm:pt>
    <dgm:pt modelId="{85E19243-670D-4859-A2BF-BA2FE61D1DDD}" type="pres">
      <dgm:prSet presAssocID="{2E464060-55ED-4968-BBDA-AE9E5AED0446}" presName="conn2-1" presStyleLbl="parChTrans1D2" presStyleIdx="0" presStyleCnt="2"/>
      <dgm:spPr/>
      <dgm:t>
        <a:bodyPr/>
        <a:lstStyle/>
        <a:p>
          <a:endParaRPr lang="en-GB"/>
        </a:p>
      </dgm:t>
    </dgm:pt>
    <dgm:pt modelId="{B0DED82E-01B5-4C8D-9B40-98AC4153F6BD}" type="pres">
      <dgm:prSet presAssocID="{2E464060-55ED-4968-BBDA-AE9E5AED0446}" presName="connTx" presStyleLbl="parChTrans1D2" presStyleIdx="0" presStyleCnt="2"/>
      <dgm:spPr/>
      <dgm:t>
        <a:bodyPr/>
        <a:lstStyle/>
        <a:p>
          <a:endParaRPr lang="en-GB"/>
        </a:p>
      </dgm:t>
    </dgm:pt>
    <dgm:pt modelId="{B49C60A5-68E8-454D-B493-D3C44B3A76A5}" type="pres">
      <dgm:prSet presAssocID="{097BB17F-7992-4BCF-A180-777E20892979}" presName="root2" presStyleCnt="0"/>
      <dgm:spPr/>
    </dgm:pt>
    <dgm:pt modelId="{023BB856-3D04-4225-BC80-7045773604DA}" type="pres">
      <dgm:prSet presAssocID="{097BB17F-7992-4BCF-A180-777E20892979}" presName="LevelTwoTextNode" presStyleLbl="node2" presStyleIdx="0" presStyleCnt="2">
        <dgm:presLayoutVars>
          <dgm:chPref val="3"/>
        </dgm:presLayoutVars>
      </dgm:prSet>
      <dgm:spPr/>
      <dgm:t>
        <a:bodyPr/>
        <a:lstStyle/>
        <a:p>
          <a:endParaRPr lang="en-GB"/>
        </a:p>
      </dgm:t>
    </dgm:pt>
    <dgm:pt modelId="{8062DD3C-3BDD-40B3-9576-4250C6EBC7F1}" type="pres">
      <dgm:prSet presAssocID="{097BB17F-7992-4BCF-A180-777E20892979}" presName="level3hierChild" presStyleCnt="0"/>
      <dgm:spPr/>
    </dgm:pt>
    <dgm:pt modelId="{8CE0CB78-5CE8-4F59-97BE-3F8158797B80}" type="pres">
      <dgm:prSet presAssocID="{6CE10B04-BE4F-48D5-8F26-82829D08EA74}" presName="conn2-1" presStyleLbl="parChTrans1D3" presStyleIdx="0" presStyleCnt="3"/>
      <dgm:spPr/>
      <dgm:t>
        <a:bodyPr/>
        <a:lstStyle/>
        <a:p>
          <a:endParaRPr lang="en-GB"/>
        </a:p>
      </dgm:t>
    </dgm:pt>
    <dgm:pt modelId="{0B6C3AA2-76E0-49A8-AEDB-4262C4EA88E5}" type="pres">
      <dgm:prSet presAssocID="{6CE10B04-BE4F-48D5-8F26-82829D08EA74}" presName="connTx" presStyleLbl="parChTrans1D3" presStyleIdx="0" presStyleCnt="3"/>
      <dgm:spPr/>
      <dgm:t>
        <a:bodyPr/>
        <a:lstStyle/>
        <a:p>
          <a:endParaRPr lang="en-GB"/>
        </a:p>
      </dgm:t>
    </dgm:pt>
    <dgm:pt modelId="{2640A409-A60F-4686-93E0-70D72A4A4607}" type="pres">
      <dgm:prSet presAssocID="{790A477D-A3A5-4F9B-9EB8-7C771F3401CD}" presName="root2" presStyleCnt="0"/>
      <dgm:spPr/>
    </dgm:pt>
    <dgm:pt modelId="{1620B65F-1D7F-40BE-A976-4812078A911D}" type="pres">
      <dgm:prSet presAssocID="{790A477D-A3A5-4F9B-9EB8-7C771F3401CD}" presName="LevelTwoTextNode" presStyleLbl="node3" presStyleIdx="0" presStyleCnt="3">
        <dgm:presLayoutVars>
          <dgm:chPref val="3"/>
        </dgm:presLayoutVars>
      </dgm:prSet>
      <dgm:spPr/>
      <dgm:t>
        <a:bodyPr/>
        <a:lstStyle/>
        <a:p>
          <a:endParaRPr lang="en-GB"/>
        </a:p>
      </dgm:t>
    </dgm:pt>
    <dgm:pt modelId="{BE7DCC05-D361-4934-B707-36BE6A26C864}" type="pres">
      <dgm:prSet presAssocID="{790A477D-A3A5-4F9B-9EB8-7C771F3401CD}" presName="level3hierChild" presStyleCnt="0"/>
      <dgm:spPr/>
    </dgm:pt>
    <dgm:pt modelId="{BE424054-B665-4E5B-B091-C7BF42B7A9C9}" type="pres">
      <dgm:prSet presAssocID="{46EC6982-590B-4096-9F72-0902ABEC9B99}" presName="conn2-1" presStyleLbl="parChTrans1D3" presStyleIdx="1" presStyleCnt="3"/>
      <dgm:spPr/>
      <dgm:t>
        <a:bodyPr/>
        <a:lstStyle/>
        <a:p>
          <a:endParaRPr lang="en-GB"/>
        </a:p>
      </dgm:t>
    </dgm:pt>
    <dgm:pt modelId="{5575A68D-9FA3-40CF-8D40-EADA7A51E86A}" type="pres">
      <dgm:prSet presAssocID="{46EC6982-590B-4096-9F72-0902ABEC9B99}" presName="connTx" presStyleLbl="parChTrans1D3" presStyleIdx="1" presStyleCnt="3"/>
      <dgm:spPr/>
      <dgm:t>
        <a:bodyPr/>
        <a:lstStyle/>
        <a:p>
          <a:endParaRPr lang="en-GB"/>
        </a:p>
      </dgm:t>
    </dgm:pt>
    <dgm:pt modelId="{56D6D96C-ECF7-44E3-87BD-10DFCD6DF436}" type="pres">
      <dgm:prSet presAssocID="{A4956536-1D33-40D9-A4EE-0D17F9C39B51}" presName="root2" presStyleCnt="0"/>
      <dgm:spPr/>
    </dgm:pt>
    <dgm:pt modelId="{A88B5FE4-D120-4FC4-BE52-878B70F1B159}" type="pres">
      <dgm:prSet presAssocID="{A4956536-1D33-40D9-A4EE-0D17F9C39B51}" presName="LevelTwoTextNode" presStyleLbl="node3" presStyleIdx="1" presStyleCnt="3">
        <dgm:presLayoutVars>
          <dgm:chPref val="3"/>
        </dgm:presLayoutVars>
      </dgm:prSet>
      <dgm:spPr/>
      <dgm:t>
        <a:bodyPr/>
        <a:lstStyle/>
        <a:p>
          <a:endParaRPr lang="en-GB"/>
        </a:p>
      </dgm:t>
    </dgm:pt>
    <dgm:pt modelId="{47F8FB9C-1C88-4B4D-A3A2-E3E2BC5CBCD5}" type="pres">
      <dgm:prSet presAssocID="{A4956536-1D33-40D9-A4EE-0D17F9C39B51}" presName="level3hierChild" presStyleCnt="0"/>
      <dgm:spPr/>
    </dgm:pt>
    <dgm:pt modelId="{44329F6E-AC00-4531-8440-2A9101785E30}" type="pres">
      <dgm:prSet presAssocID="{92563DD3-9C33-4B40-AEA1-DEF076D14DD0}" presName="conn2-1" presStyleLbl="parChTrans1D2" presStyleIdx="1" presStyleCnt="2"/>
      <dgm:spPr/>
      <dgm:t>
        <a:bodyPr/>
        <a:lstStyle/>
        <a:p>
          <a:endParaRPr lang="en-GB"/>
        </a:p>
      </dgm:t>
    </dgm:pt>
    <dgm:pt modelId="{8803F42D-57FF-4AD3-AB71-51EA4DE7EFF9}" type="pres">
      <dgm:prSet presAssocID="{92563DD3-9C33-4B40-AEA1-DEF076D14DD0}" presName="connTx" presStyleLbl="parChTrans1D2" presStyleIdx="1" presStyleCnt="2"/>
      <dgm:spPr/>
      <dgm:t>
        <a:bodyPr/>
        <a:lstStyle/>
        <a:p>
          <a:endParaRPr lang="en-GB"/>
        </a:p>
      </dgm:t>
    </dgm:pt>
    <dgm:pt modelId="{65FC5D9F-DFF3-4ECA-9BA7-B950EDAAD2C2}" type="pres">
      <dgm:prSet presAssocID="{B020A03F-CEA6-497C-B272-DAA90AC6478B}" presName="root2" presStyleCnt="0"/>
      <dgm:spPr/>
    </dgm:pt>
    <dgm:pt modelId="{DDBFCF3E-79D8-404E-B685-84774C1427F0}" type="pres">
      <dgm:prSet presAssocID="{B020A03F-CEA6-497C-B272-DAA90AC6478B}" presName="LevelTwoTextNode" presStyleLbl="node2" presStyleIdx="1" presStyleCnt="2">
        <dgm:presLayoutVars>
          <dgm:chPref val="3"/>
        </dgm:presLayoutVars>
      </dgm:prSet>
      <dgm:spPr/>
      <dgm:t>
        <a:bodyPr/>
        <a:lstStyle/>
        <a:p>
          <a:endParaRPr lang="en-GB"/>
        </a:p>
      </dgm:t>
    </dgm:pt>
    <dgm:pt modelId="{3CBD1F41-2091-43FB-BD3B-D3A3D3788EC7}" type="pres">
      <dgm:prSet presAssocID="{B020A03F-CEA6-497C-B272-DAA90AC6478B}" presName="level3hierChild" presStyleCnt="0"/>
      <dgm:spPr/>
    </dgm:pt>
    <dgm:pt modelId="{7E05E09F-1642-49DC-9C26-CDDAD58085FB}" type="pres">
      <dgm:prSet presAssocID="{D02B97FD-DE12-439A-AB9B-0093462AC82E}" presName="conn2-1" presStyleLbl="parChTrans1D3" presStyleIdx="2" presStyleCnt="3"/>
      <dgm:spPr/>
      <dgm:t>
        <a:bodyPr/>
        <a:lstStyle/>
        <a:p>
          <a:endParaRPr lang="en-GB"/>
        </a:p>
      </dgm:t>
    </dgm:pt>
    <dgm:pt modelId="{C56F0042-E3B2-4BD2-B3A7-3836BDB32E70}" type="pres">
      <dgm:prSet presAssocID="{D02B97FD-DE12-439A-AB9B-0093462AC82E}" presName="connTx" presStyleLbl="parChTrans1D3" presStyleIdx="2" presStyleCnt="3"/>
      <dgm:spPr/>
      <dgm:t>
        <a:bodyPr/>
        <a:lstStyle/>
        <a:p>
          <a:endParaRPr lang="en-GB"/>
        </a:p>
      </dgm:t>
    </dgm:pt>
    <dgm:pt modelId="{AA6899A8-6CF8-42EF-B8B0-9D21BB3237F4}" type="pres">
      <dgm:prSet presAssocID="{AF0D4BB1-6658-4650-8071-7269FCB45950}" presName="root2" presStyleCnt="0"/>
      <dgm:spPr/>
    </dgm:pt>
    <dgm:pt modelId="{C538A345-8934-41C7-B23C-DD39F4979690}" type="pres">
      <dgm:prSet presAssocID="{AF0D4BB1-6658-4650-8071-7269FCB45950}" presName="LevelTwoTextNode" presStyleLbl="node3" presStyleIdx="2" presStyleCnt="3">
        <dgm:presLayoutVars>
          <dgm:chPref val="3"/>
        </dgm:presLayoutVars>
      </dgm:prSet>
      <dgm:spPr/>
      <dgm:t>
        <a:bodyPr/>
        <a:lstStyle/>
        <a:p>
          <a:endParaRPr lang="en-GB"/>
        </a:p>
      </dgm:t>
    </dgm:pt>
    <dgm:pt modelId="{316B5FE7-BA26-4F9D-97F4-07914C1CB7B8}" type="pres">
      <dgm:prSet presAssocID="{AF0D4BB1-6658-4650-8071-7269FCB45950}" presName="level3hierChild" presStyleCnt="0"/>
      <dgm:spPr/>
    </dgm:pt>
  </dgm:ptLst>
  <dgm:cxnLst>
    <dgm:cxn modelId="{AC45CFEA-539A-43F0-8CDC-678AB36D0F57}" type="presOf" srcId="{B020A03F-CEA6-497C-B272-DAA90AC6478B}" destId="{DDBFCF3E-79D8-404E-B685-84774C1427F0}" srcOrd="0" destOrd="0" presId="urn:microsoft.com/office/officeart/2005/8/layout/hierarchy2"/>
    <dgm:cxn modelId="{E007428D-B5F5-427D-B117-8672C10D5AE3}" type="presOf" srcId="{2E464060-55ED-4968-BBDA-AE9E5AED0446}" destId="{B0DED82E-01B5-4C8D-9B40-98AC4153F6BD}" srcOrd="1" destOrd="0" presId="urn:microsoft.com/office/officeart/2005/8/layout/hierarchy2"/>
    <dgm:cxn modelId="{0F2660E7-4EE9-4EE0-A988-98F7F41EA190}" srcId="{B020A03F-CEA6-497C-B272-DAA90AC6478B}" destId="{AF0D4BB1-6658-4650-8071-7269FCB45950}" srcOrd="0" destOrd="0" parTransId="{D02B97FD-DE12-439A-AB9B-0093462AC82E}" sibTransId="{3307D1C1-FB30-432C-B9AA-BAECD2E10159}"/>
    <dgm:cxn modelId="{75D708C6-65B1-4ABA-A84F-D76D8F4CA825}" type="presOf" srcId="{92563DD3-9C33-4B40-AEA1-DEF076D14DD0}" destId="{8803F42D-57FF-4AD3-AB71-51EA4DE7EFF9}" srcOrd="1" destOrd="0" presId="urn:microsoft.com/office/officeart/2005/8/layout/hierarchy2"/>
    <dgm:cxn modelId="{269E2200-777F-469C-8114-992375E1F344}" type="presOf" srcId="{F2CD4685-2898-487B-8202-E31AC6EE5CEA}" destId="{94585A91-657A-4507-B6CF-C768D2872679}" srcOrd="0" destOrd="0" presId="urn:microsoft.com/office/officeart/2005/8/layout/hierarchy2"/>
    <dgm:cxn modelId="{205820DD-73D0-416B-8487-89C6990AA3F5}" type="presOf" srcId="{D02B97FD-DE12-439A-AB9B-0093462AC82E}" destId="{7E05E09F-1642-49DC-9C26-CDDAD58085FB}" srcOrd="0" destOrd="0" presId="urn:microsoft.com/office/officeart/2005/8/layout/hierarchy2"/>
    <dgm:cxn modelId="{A1E3961D-D25D-4310-AA84-415F099D7446}" srcId="{097BB17F-7992-4BCF-A180-777E20892979}" destId="{790A477D-A3A5-4F9B-9EB8-7C771F3401CD}" srcOrd="0" destOrd="0" parTransId="{6CE10B04-BE4F-48D5-8F26-82829D08EA74}" sibTransId="{D2DF6DB7-53FC-4D14-9E49-1004B2F2F6B4}"/>
    <dgm:cxn modelId="{58E2AE71-8AFE-4C4D-86C0-FF20BCF0D4A7}" type="presOf" srcId="{02173D93-7974-4429-8653-987150D69D6D}" destId="{42752AB5-FF55-4928-9494-9781CE0A4222}" srcOrd="0" destOrd="0" presId="urn:microsoft.com/office/officeart/2005/8/layout/hierarchy2"/>
    <dgm:cxn modelId="{063E48A2-83E4-443C-9755-8D63F86139A2}" type="presOf" srcId="{790A477D-A3A5-4F9B-9EB8-7C771F3401CD}" destId="{1620B65F-1D7F-40BE-A976-4812078A911D}" srcOrd="0" destOrd="0" presId="urn:microsoft.com/office/officeart/2005/8/layout/hierarchy2"/>
    <dgm:cxn modelId="{A6D16397-0779-41A4-9C8C-5B556FCD553E}" srcId="{02173D93-7974-4429-8653-987150D69D6D}" destId="{B020A03F-CEA6-497C-B272-DAA90AC6478B}" srcOrd="1" destOrd="0" parTransId="{92563DD3-9C33-4B40-AEA1-DEF076D14DD0}" sibTransId="{AAB8A0E9-A73B-4A8D-BC2D-78637F23645F}"/>
    <dgm:cxn modelId="{B09D26DD-8BB7-40D4-8B9D-EDCF8446BC59}" type="presOf" srcId="{6CE10B04-BE4F-48D5-8F26-82829D08EA74}" destId="{0B6C3AA2-76E0-49A8-AEDB-4262C4EA88E5}" srcOrd="1" destOrd="0" presId="urn:microsoft.com/office/officeart/2005/8/layout/hierarchy2"/>
    <dgm:cxn modelId="{7E3751E7-CE1D-4485-B40A-542BB953DA7B}" type="presOf" srcId="{D02B97FD-DE12-439A-AB9B-0093462AC82E}" destId="{C56F0042-E3B2-4BD2-B3A7-3836BDB32E70}" srcOrd="1" destOrd="0" presId="urn:microsoft.com/office/officeart/2005/8/layout/hierarchy2"/>
    <dgm:cxn modelId="{AF072CBD-BFF1-4ED3-8FDB-C0A6CCC9AC01}" type="presOf" srcId="{AF0D4BB1-6658-4650-8071-7269FCB45950}" destId="{C538A345-8934-41C7-B23C-DD39F4979690}" srcOrd="0" destOrd="0" presId="urn:microsoft.com/office/officeart/2005/8/layout/hierarchy2"/>
    <dgm:cxn modelId="{B4E95863-8188-403A-834A-21950A38E335}" type="presOf" srcId="{46EC6982-590B-4096-9F72-0902ABEC9B99}" destId="{5575A68D-9FA3-40CF-8D40-EADA7A51E86A}" srcOrd="1" destOrd="0" presId="urn:microsoft.com/office/officeart/2005/8/layout/hierarchy2"/>
    <dgm:cxn modelId="{356BA467-769C-4BA0-AE1F-A811DECE8600}" type="presOf" srcId="{097BB17F-7992-4BCF-A180-777E20892979}" destId="{023BB856-3D04-4225-BC80-7045773604DA}" srcOrd="0" destOrd="0" presId="urn:microsoft.com/office/officeart/2005/8/layout/hierarchy2"/>
    <dgm:cxn modelId="{BA6C4CDA-324D-43BE-8796-3DCFDCFD72E3}" type="presOf" srcId="{A4956536-1D33-40D9-A4EE-0D17F9C39B51}" destId="{A88B5FE4-D120-4FC4-BE52-878B70F1B159}" srcOrd="0" destOrd="0" presId="urn:microsoft.com/office/officeart/2005/8/layout/hierarchy2"/>
    <dgm:cxn modelId="{639620DA-AB40-448B-B8B6-6146D67E5A9F}" type="presOf" srcId="{6CE10B04-BE4F-48D5-8F26-82829D08EA74}" destId="{8CE0CB78-5CE8-4F59-97BE-3F8158797B80}" srcOrd="0" destOrd="0" presId="urn:microsoft.com/office/officeart/2005/8/layout/hierarchy2"/>
    <dgm:cxn modelId="{68BE715C-7C57-4CC7-9D1F-D6EA0B0BEBDF}" srcId="{02173D93-7974-4429-8653-987150D69D6D}" destId="{097BB17F-7992-4BCF-A180-777E20892979}" srcOrd="0" destOrd="0" parTransId="{2E464060-55ED-4968-BBDA-AE9E5AED0446}" sibTransId="{637D6A13-A9E9-4F79-B098-4A4CC03C47E1}"/>
    <dgm:cxn modelId="{F9B7CB7A-DDB0-40D6-A3A4-D191DE844E4C}" type="presOf" srcId="{46EC6982-590B-4096-9F72-0902ABEC9B99}" destId="{BE424054-B665-4E5B-B091-C7BF42B7A9C9}" srcOrd="0" destOrd="0" presId="urn:microsoft.com/office/officeart/2005/8/layout/hierarchy2"/>
    <dgm:cxn modelId="{D802B3CE-F808-47B9-9CA4-5AD8B8529B3B}" type="presOf" srcId="{92563DD3-9C33-4B40-AEA1-DEF076D14DD0}" destId="{44329F6E-AC00-4531-8440-2A9101785E30}" srcOrd="0" destOrd="0" presId="urn:microsoft.com/office/officeart/2005/8/layout/hierarchy2"/>
    <dgm:cxn modelId="{3052AAE6-BC0F-4A82-A5CE-DE0252977B52}" srcId="{097BB17F-7992-4BCF-A180-777E20892979}" destId="{A4956536-1D33-40D9-A4EE-0D17F9C39B51}" srcOrd="1" destOrd="0" parTransId="{46EC6982-590B-4096-9F72-0902ABEC9B99}" sibTransId="{54E70494-BA43-41E6-BD7F-C115C9F7D800}"/>
    <dgm:cxn modelId="{EDF8326B-A894-40B1-9A45-77D7CB6C14E1}" srcId="{F2CD4685-2898-487B-8202-E31AC6EE5CEA}" destId="{02173D93-7974-4429-8653-987150D69D6D}" srcOrd="0" destOrd="0" parTransId="{0600DEF8-CE0E-40BB-A58E-8533D3C4BC48}" sibTransId="{54DDA491-6A3B-48F8-9AF7-A29FD21CDDF8}"/>
    <dgm:cxn modelId="{69F42330-4B53-4EC1-9CE1-EC90FB15F5A8}" type="presOf" srcId="{2E464060-55ED-4968-BBDA-AE9E5AED0446}" destId="{85E19243-670D-4859-A2BF-BA2FE61D1DDD}" srcOrd="0" destOrd="0" presId="urn:microsoft.com/office/officeart/2005/8/layout/hierarchy2"/>
    <dgm:cxn modelId="{5D3FDB01-FE4E-45F5-9512-3E13D9A27BF3}" type="presParOf" srcId="{94585A91-657A-4507-B6CF-C768D2872679}" destId="{F6464004-BBF9-4325-AC98-5EBE83C57175}" srcOrd="0" destOrd="0" presId="urn:microsoft.com/office/officeart/2005/8/layout/hierarchy2"/>
    <dgm:cxn modelId="{6FF2283E-3103-4DE5-AF67-7B5B40575972}" type="presParOf" srcId="{F6464004-BBF9-4325-AC98-5EBE83C57175}" destId="{42752AB5-FF55-4928-9494-9781CE0A4222}" srcOrd="0" destOrd="0" presId="urn:microsoft.com/office/officeart/2005/8/layout/hierarchy2"/>
    <dgm:cxn modelId="{E39665E8-36F7-4BB5-8B18-99A89247A5AF}" type="presParOf" srcId="{F6464004-BBF9-4325-AC98-5EBE83C57175}" destId="{001C760F-EA36-467C-9940-92B2C2C9FAC0}" srcOrd="1" destOrd="0" presId="urn:microsoft.com/office/officeart/2005/8/layout/hierarchy2"/>
    <dgm:cxn modelId="{6BB9A5E7-91A4-4CBD-A92A-F4ED39FEEE6B}" type="presParOf" srcId="{001C760F-EA36-467C-9940-92B2C2C9FAC0}" destId="{85E19243-670D-4859-A2BF-BA2FE61D1DDD}" srcOrd="0" destOrd="0" presId="urn:microsoft.com/office/officeart/2005/8/layout/hierarchy2"/>
    <dgm:cxn modelId="{4DACF405-9E64-47AD-886B-EAEF16D60D9D}" type="presParOf" srcId="{85E19243-670D-4859-A2BF-BA2FE61D1DDD}" destId="{B0DED82E-01B5-4C8D-9B40-98AC4153F6BD}" srcOrd="0" destOrd="0" presId="urn:microsoft.com/office/officeart/2005/8/layout/hierarchy2"/>
    <dgm:cxn modelId="{56C47948-5C38-4DA6-AFFE-41BA8CDF58E3}" type="presParOf" srcId="{001C760F-EA36-467C-9940-92B2C2C9FAC0}" destId="{B49C60A5-68E8-454D-B493-D3C44B3A76A5}" srcOrd="1" destOrd="0" presId="urn:microsoft.com/office/officeart/2005/8/layout/hierarchy2"/>
    <dgm:cxn modelId="{4E82FD31-2295-4DDE-A8A2-E27238AE36D4}" type="presParOf" srcId="{B49C60A5-68E8-454D-B493-D3C44B3A76A5}" destId="{023BB856-3D04-4225-BC80-7045773604DA}" srcOrd="0" destOrd="0" presId="urn:microsoft.com/office/officeart/2005/8/layout/hierarchy2"/>
    <dgm:cxn modelId="{CA9D9FB9-9C21-4546-B46F-32A01E15622F}" type="presParOf" srcId="{B49C60A5-68E8-454D-B493-D3C44B3A76A5}" destId="{8062DD3C-3BDD-40B3-9576-4250C6EBC7F1}" srcOrd="1" destOrd="0" presId="urn:microsoft.com/office/officeart/2005/8/layout/hierarchy2"/>
    <dgm:cxn modelId="{0E875563-67D5-445D-A7EC-43A4E34881C5}" type="presParOf" srcId="{8062DD3C-3BDD-40B3-9576-4250C6EBC7F1}" destId="{8CE0CB78-5CE8-4F59-97BE-3F8158797B80}" srcOrd="0" destOrd="0" presId="urn:microsoft.com/office/officeart/2005/8/layout/hierarchy2"/>
    <dgm:cxn modelId="{B871A8C1-5EEC-40D5-964B-F7B66AC0EFE3}" type="presParOf" srcId="{8CE0CB78-5CE8-4F59-97BE-3F8158797B80}" destId="{0B6C3AA2-76E0-49A8-AEDB-4262C4EA88E5}" srcOrd="0" destOrd="0" presId="urn:microsoft.com/office/officeart/2005/8/layout/hierarchy2"/>
    <dgm:cxn modelId="{56A1EEE8-C494-4341-87A0-9F8E23A178E3}" type="presParOf" srcId="{8062DD3C-3BDD-40B3-9576-4250C6EBC7F1}" destId="{2640A409-A60F-4686-93E0-70D72A4A4607}" srcOrd="1" destOrd="0" presId="urn:microsoft.com/office/officeart/2005/8/layout/hierarchy2"/>
    <dgm:cxn modelId="{71BBF05B-9A92-46EA-AB6D-C3F2BBE99DF8}" type="presParOf" srcId="{2640A409-A60F-4686-93E0-70D72A4A4607}" destId="{1620B65F-1D7F-40BE-A976-4812078A911D}" srcOrd="0" destOrd="0" presId="urn:microsoft.com/office/officeart/2005/8/layout/hierarchy2"/>
    <dgm:cxn modelId="{D007FD66-7D74-488B-B12F-A663815F8ADA}" type="presParOf" srcId="{2640A409-A60F-4686-93E0-70D72A4A4607}" destId="{BE7DCC05-D361-4934-B707-36BE6A26C864}" srcOrd="1" destOrd="0" presId="urn:microsoft.com/office/officeart/2005/8/layout/hierarchy2"/>
    <dgm:cxn modelId="{7EF7B3A4-B526-4076-8B98-A6D5F530647B}" type="presParOf" srcId="{8062DD3C-3BDD-40B3-9576-4250C6EBC7F1}" destId="{BE424054-B665-4E5B-B091-C7BF42B7A9C9}" srcOrd="2" destOrd="0" presId="urn:microsoft.com/office/officeart/2005/8/layout/hierarchy2"/>
    <dgm:cxn modelId="{F796B316-B37D-493B-B1FF-DBB833C6E491}" type="presParOf" srcId="{BE424054-B665-4E5B-B091-C7BF42B7A9C9}" destId="{5575A68D-9FA3-40CF-8D40-EADA7A51E86A}" srcOrd="0" destOrd="0" presId="urn:microsoft.com/office/officeart/2005/8/layout/hierarchy2"/>
    <dgm:cxn modelId="{3187F27E-3463-446F-A98E-F84961478CC7}" type="presParOf" srcId="{8062DD3C-3BDD-40B3-9576-4250C6EBC7F1}" destId="{56D6D96C-ECF7-44E3-87BD-10DFCD6DF436}" srcOrd="3" destOrd="0" presId="urn:microsoft.com/office/officeart/2005/8/layout/hierarchy2"/>
    <dgm:cxn modelId="{ADC0AF01-C8C7-42EF-940E-A4D09B1A58A2}" type="presParOf" srcId="{56D6D96C-ECF7-44E3-87BD-10DFCD6DF436}" destId="{A88B5FE4-D120-4FC4-BE52-878B70F1B159}" srcOrd="0" destOrd="0" presId="urn:microsoft.com/office/officeart/2005/8/layout/hierarchy2"/>
    <dgm:cxn modelId="{A3BB2F5C-E678-4977-AE05-EBD44A3EEF35}" type="presParOf" srcId="{56D6D96C-ECF7-44E3-87BD-10DFCD6DF436}" destId="{47F8FB9C-1C88-4B4D-A3A2-E3E2BC5CBCD5}" srcOrd="1" destOrd="0" presId="urn:microsoft.com/office/officeart/2005/8/layout/hierarchy2"/>
    <dgm:cxn modelId="{C0391A6D-1746-4EBB-9870-2E69AFA71878}" type="presParOf" srcId="{001C760F-EA36-467C-9940-92B2C2C9FAC0}" destId="{44329F6E-AC00-4531-8440-2A9101785E30}" srcOrd="2" destOrd="0" presId="urn:microsoft.com/office/officeart/2005/8/layout/hierarchy2"/>
    <dgm:cxn modelId="{77FC105C-E4E0-416C-9771-83A50DE2456D}" type="presParOf" srcId="{44329F6E-AC00-4531-8440-2A9101785E30}" destId="{8803F42D-57FF-4AD3-AB71-51EA4DE7EFF9}" srcOrd="0" destOrd="0" presId="urn:microsoft.com/office/officeart/2005/8/layout/hierarchy2"/>
    <dgm:cxn modelId="{ED7787C7-1D97-4F4B-BA50-A318CD7E824B}" type="presParOf" srcId="{001C760F-EA36-467C-9940-92B2C2C9FAC0}" destId="{65FC5D9F-DFF3-4ECA-9BA7-B950EDAAD2C2}" srcOrd="3" destOrd="0" presId="urn:microsoft.com/office/officeart/2005/8/layout/hierarchy2"/>
    <dgm:cxn modelId="{1DB37684-F4D2-46C8-AE90-A46E981B6B38}" type="presParOf" srcId="{65FC5D9F-DFF3-4ECA-9BA7-B950EDAAD2C2}" destId="{DDBFCF3E-79D8-404E-B685-84774C1427F0}" srcOrd="0" destOrd="0" presId="urn:microsoft.com/office/officeart/2005/8/layout/hierarchy2"/>
    <dgm:cxn modelId="{30D01CAA-A6AE-46EF-8E2E-0630C7006DCF}" type="presParOf" srcId="{65FC5D9F-DFF3-4ECA-9BA7-B950EDAAD2C2}" destId="{3CBD1F41-2091-43FB-BD3B-D3A3D3788EC7}" srcOrd="1" destOrd="0" presId="urn:microsoft.com/office/officeart/2005/8/layout/hierarchy2"/>
    <dgm:cxn modelId="{B0F24E73-F79E-4F0D-BE7E-A6F1E903E5EA}" type="presParOf" srcId="{3CBD1F41-2091-43FB-BD3B-D3A3D3788EC7}" destId="{7E05E09F-1642-49DC-9C26-CDDAD58085FB}" srcOrd="0" destOrd="0" presId="urn:microsoft.com/office/officeart/2005/8/layout/hierarchy2"/>
    <dgm:cxn modelId="{0426B664-93B6-493D-9784-63C156D53598}" type="presParOf" srcId="{7E05E09F-1642-49DC-9C26-CDDAD58085FB}" destId="{C56F0042-E3B2-4BD2-B3A7-3836BDB32E70}" srcOrd="0" destOrd="0" presId="urn:microsoft.com/office/officeart/2005/8/layout/hierarchy2"/>
    <dgm:cxn modelId="{5596700C-8961-4A80-866F-607DFDB74909}" type="presParOf" srcId="{3CBD1F41-2091-43FB-BD3B-D3A3D3788EC7}" destId="{AA6899A8-6CF8-42EF-B8B0-9D21BB3237F4}" srcOrd="1" destOrd="0" presId="urn:microsoft.com/office/officeart/2005/8/layout/hierarchy2"/>
    <dgm:cxn modelId="{9706A9EE-46F8-4998-8CD4-E8F102DA0806}" type="presParOf" srcId="{AA6899A8-6CF8-42EF-B8B0-9D21BB3237F4}" destId="{C538A345-8934-41C7-B23C-DD39F4979690}" srcOrd="0" destOrd="0" presId="urn:microsoft.com/office/officeart/2005/8/layout/hierarchy2"/>
    <dgm:cxn modelId="{37B08DF9-5612-432C-920D-2EC9279B3B07}" type="presParOf" srcId="{AA6899A8-6CF8-42EF-B8B0-9D21BB3237F4}" destId="{316B5FE7-BA26-4F9D-97F4-07914C1CB7B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20C684-8C66-446F-A7E2-16C64BD52AE9}" type="doc">
      <dgm:prSet loTypeId="urn:microsoft.com/office/officeart/2005/8/layout/venn1" loCatId="relationship" qsTypeId="urn:microsoft.com/office/officeart/2005/8/quickstyle/simple1" qsCatId="simple" csTypeId="urn:microsoft.com/office/officeart/2005/8/colors/accent1_2" csCatId="accent1" phldr="1"/>
      <dgm:spPr/>
    </dgm:pt>
    <dgm:pt modelId="{C77A1CDE-6A85-420B-9C48-B1B516F6B645}">
      <dgm:prSet phldrT="[Text]"/>
      <dgm:spPr/>
      <dgm:t>
        <a:bodyPr/>
        <a:lstStyle/>
        <a:p>
          <a:r>
            <a:rPr lang="en-GB" dirty="0" smtClean="0"/>
            <a:t>Water</a:t>
          </a:r>
          <a:endParaRPr lang="en-GB" dirty="0"/>
        </a:p>
      </dgm:t>
    </dgm:pt>
    <dgm:pt modelId="{398237DA-388B-4571-9B2D-39C901B81615}" type="parTrans" cxnId="{742FF339-2406-4B46-B151-767544F84CF4}">
      <dgm:prSet/>
      <dgm:spPr/>
    </dgm:pt>
    <dgm:pt modelId="{1F6E0CA5-1EFE-4071-A3C3-5E962977751E}" type="sibTrans" cxnId="{742FF339-2406-4B46-B151-767544F84CF4}">
      <dgm:prSet/>
      <dgm:spPr/>
    </dgm:pt>
    <dgm:pt modelId="{8DFFAB1D-22CB-4223-8B43-50C5B0E2524B}">
      <dgm:prSet phldrT="[Text]"/>
      <dgm:spPr/>
      <dgm:t>
        <a:bodyPr/>
        <a:lstStyle/>
        <a:p>
          <a:r>
            <a:rPr lang="en-GB" dirty="0" smtClean="0"/>
            <a:t>Death</a:t>
          </a:r>
          <a:endParaRPr lang="en-GB" dirty="0"/>
        </a:p>
      </dgm:t>
    </dgm:pt>
    <dgm:pt modelId="{7F24C7EF-DB1D-4CF9-941F-19E0F108D6C8}" type="parTrans" cxnId="{1D1B9C77-A7C9-4184-A1E8-8B7D0791ECAE}">
      <dgm:prSet/>
      <dgm:spPr/>
    </dgm:pt>
    <dgm:pt modelId="{2C0A6541-72AC-4B8E-8505-C9DE52077184}" type="sibTrans" cxnId="{1D1B9C77-A7C9-4184-A1E8-8B7D0791ECAE}">
      <dgm:prSet/>
      <dgm:spPr/>
    </dgm:pt>
    <dgm:pt modelId="{BDAAB37B-5A7A-4E90-B6DD-3183BB7399C4}">
      <dgm:prSet phldrT="[Text]"/>
      <dgm:spPr/>
      <dgm:t>
        <a:bodyPr/>
        <a:lstStyle/>
        <a:p>
          <a:r>
            <a:rPr lang="en-GB" dirty="0" smtClean="0"/>
            <a:t>Rebirth</a:t>
          </a:r>
          <a:endParaRPr lang="en-GB" dirty="0"/>
        </a:p>
      </dgm:t>
    </dgm:pt>
    <dgm:pt modelId="{3D7DA94A-5E77-4E5C-9060-35C2D1E12D69}" type="parTrans" cxnId="{5F9123D8-C686-4C0E-B322-F11F5ED38CC2}">
      <dgm:prSet/>
      <dgm:spPr/>
    </dgm:pt>
    <dgm:pt modelId="{09CC6EC2-B911-4C82-A852-41D47A9753B7}" type="sibTrans" cxnId="{5F9123D8-C686-4C0E-B322-F11F5ED38CC2}">
      <dgm:prSet/>
      <dgm:spPr/>
    </dgm:pt>
    <dgm:pt modelId="{DC08C80F-E5BD-408E-AE5B-10E0B2BA63F8}" type="pres">
      <dgm:prSet presAssocID="{D720C684-8C66-446F-A7E2-16C64BD52AE9}" presName="compositeShape" presStyleCnt="0">
        <dgm:presLayoutVars>
          <dgm:chMax val="7"/>
          <dgm:dir/>
          <dgm:resizeHandles val="exact"/>
        </dgm:presLayoutVars>
      </dgm:prSet>
      <dgm:spPr/>
    </dgm:pt>
    <dgm:pt modelId="{114478D1-9B84-4C97-91E8-066215F405F8}" type="pres">
      <dgm:prSet presAssocID="{C77A1CDE-6A85-420B-9C48-B1B516F6B645}" presName="circ1" presStyleLbl="vennNode1" presStyleIdx="0" presStyleCnt="3"/>
      <dgm:spPr/>
      <dgm:t>
        <a:bodyPr/>
        <a:lstStyle/>
        <a:p>
          <a:endParaRPr lang="en-GB"/>
        </a:p>
      </dgm:t>
    </dgm:pt>
    <dgm:pt modelId="{7255D493-BC12-4876-98DF-D1238F51FB8C}" type="pres">
      <dgm:prSet presAssocID="{C77A1CDE-6A85-420B-9C48-B1B516F6B645}" presName="circ1Tx" presStyleLbl="revTx" presStyleIdx="0" presStyleCnt="0">
        <dgm:presLayoutVars>
          <dgm:chMax val="0"/>
          <dgm:chPref val="0"/>
          <dgm:bulletEnabled val="1"/>
        </dgm:presLayoutVars>
      </dgm:prSet>
      <dgm:spPr/>
      <dgm:t>
        <a:bodyPr/>
        <a:lstStyle/>
        <a:p>
          <a:endParaRPr lang="en-GB"/>
        </a:p>
      </dgm:t>
    </dgm:pt>
    <dgm:pt modelId="{FB29C6A7-39F2-4558-A1F4-A5E953DA96E2}" type="pres">
      <dgm:prSet presAssocID="{8DFFAB1D-22CB-4223-8B43-50C5B0E2524B}" presName="circ2" presStyleLbl="vennNode1" presStyleIdx="1" presStyleCnt="3"/>
      <dgm:spPr/>
      <dgm:t>
        <a:bodyPr/>
        <a:lstStyle/>
        <a:p>
          <a:endParaRPr lang="en-GB"/>
        </a:p>
      </dgm:t>
    </dgm:pt>
    <dgm:pt modelId="{01017151-738E-4C62-8C3D-965CA73974C8}" type="pres">
      <dgm:prSet presAssocID="{8DFFAB1D-22CB-4223-8B43-50C5B0E2524B}" presName="circ2Tx" presStyleLbl="revTx" presStyleIdx="0" presStyleCnt="0">
        <dgm:presLayoutVars>
          <dgm:chMax val="0"/>
          <dgm:chPref val="0"/>
          <dgm:bulletEnabled val="1"/>
        </dgm:presLayoutVars>
      </dgm:prSet>
      <dgm:spPr/>
      <dgm:t>
        <a:bodyPr/>
        <a:lstStyle/>
        <a:p>
          <a:endParaRPr lang="en-GB"/>
        </a:p>
      </dgm:t>
    </dgm:pt>
    <dgm:pt modelId="{86CDEC2F-05F3-44CF-B6B5-9404357F9524}" type="pres">
      <dgm:prSet presAssocID="{BDAAB37B-5A7A-4E90-B6DD-3183BB7399C4}" presName="circ3" presStyleLbl="vennNode1" presStyleIdx="2" presStyleCnt="3"/>
      <dgm:spPr/>
      <dgm:t>
        <a:bodyPr/>
        <a:lstStyle/>
        <a:p>
          <a:endParaRPr lang="en-GB"/>
        </a:p>
      </dgm:t>
    </dgm:pt>
    <dgm:pt modelId="{49B80116-6E39-4589-92A9-42DB32957424}" type="pres">
      <dgm:prSet presAssocID="{BDAAB37B-5A7A-4E90-B6DD-3183BB7399C4}" presName="circ3Tx" presStyleLbl="revTx" presStyleIdx="0" presStyleCnt="0">
        <dgm:presLayoutVars>
          <dgm:chMax val="0"/>
          <dgm:chPref val="0"/>
          <dgm:bulletEnabled val="1"/>
        </dgm:presLayoutVars>
      </dgm:prSet>
      <dgm:spPr/>
      <dgm:t>
        <a:bodyPr/>
        <a:lstStyle/>
        <a:p>
          <a:endParaRPr lang="en-GB"/>
        </a:p>
      </dgm:t>
    </dgm:pt>
  </dgm:ptLst>
  <dgm:cxnLst>
    <dgm:cxn modelId="{B19274F0-0989-427F-B00A-6AAB9DA763B4}" type="presOf" srcId="{8DFFAB1D-22CB-4223-8B43-50C5B0E2524B}" destId="{FB29C6A7-39F2-4558-A1F4-A5E953DA96E2}" srcOrd="0" destOrd="0" presId="urn:microsoft.com/office/officeart/2005/8/layout/venn1"/>
    <dgm:cxn modelId="{18222C90-6F7A-4FB4-8DD6-F40654F25886}" type="presOf" srcId="{C77A1CDE-6A85-420B-9C48-B1B516F6B645}" destId="{114478D1-9B84-4C97-91E8-066215F405F8}" srcOrd="0" destOrd="0" presId="urn:microsoft.com/office/officeart/2005/8/layout/venn1"/>
    <dgm:cxn modelId="{F3EFC23F-36A9-49D2-B44D-EDDC07F60B4E}" type="presOf" srcId="{D720C684-8C66-446F-A7E2-16C64BD52AE9}" destId="{DC08C80F-E5BD-408E-AE5B-10E0B2BA63F8}" srcOrd="0" destOrd="0" presId="urn:microsoft.com/office/officeart/2005/8/layout/venn1"/>
    <dgm:cxn modelId="{1D1B9C77-A7C9-4184-A1E8-8B7D0791ECAE}" srcId="{D720C684-8C66-446F-A7E2-16C64BD52AE9}" destId="{8DFFAB1D-22CB-4223-8B43-50C5B0E2524B}" srcOrd="1" destOrd="0" parTransId="{7F24C7EF-DB1D-4CF9-941F-19E0F108D6C8}" sibTransId="{2C0A6541-72AC-4B8E-8505-C9DE52077184}"/>
    <dgm:cxn modelId="{742FF339-2406-4B46-B151-767544F84CF4}" srcId="{D720C684-8C66-446F-A7E2-16C64BD52AE9}" destId="{C77A1CDE-6A85-420B-9C48-B1B516F6B645}" srcOrd="0" destOrd="0" parTransId="{398237DA-388B-4571-9B2D-39C901B81615}" sibTransId="{1F6E0CA5-1EFE-4071-A3C3-5E962977751E}"/>
    <dgm:cxn modelId="{4D186AB0-B98A-4B36-9BBA-9B24D6956949}" type="presOf" srcId="{8DFFAB1D-22CB-4223-8B43-50C5B0E2524B}" destId="{01017151-738E-4C62-8C3D-965CA73974C8}" srcOrd="1" destOrd="0" presId="urn:microsoft.com/office/officeart/2005/8/layout/venn1"/>
    <dgm:cxn modelId="{CBAB00B6-AE5B-46C0-98A9-ADD148FF514B}" type="presOf" srcId="{BDAAB37B-5A7A-4E90-B6DD-3183BB7399C4}" destId="{86CDEC2F-05F3-44CF-B6B5-9404357F9524}" srcOrd="0" destOrd="0" presId="urn:microsoft.com/office/officeart/2005/8/layout/venn1"/>
    <dgm:cxn modelId="{4A0A898C-9761-4191-81FD-CBD4BA72CFFB}" type="presOf" srcId="{C77A1CDE-6A85-420B-9C48-B1B516F6B645}" destId="{7255D493-BC12-4876-98DF-D1238F51FB8C}" srcOrd="1" destOrd="0" presId="urn:microsoft.com/office/officeart/2005/8/layout/venn1"/>
    <dgm:cxn modelId="{5F9123D8-C686-4C0E-B322-F11F5ED38CC2}" srcId="{D720C684-8C66-446F-A7E2-16C64BD52AE9}" destId="{BDAAB37B-5A7A-4E90-B6DD-3183BB7399C4}" srcOrd="2" destOrd="0" parTransId="{3D7DA94A-5E77-4E5C-9060-35C2D1E12D69}" sibTransId="{09CC6EC2-B911-4C82-A852-41D47A9753B7}"/>
    <dgm:cxn modelId="{92ACD90C-612D-41A8-A807-AF624D3EDE2F}" type="presOf" srcId="{BDAAB37B-5A7A-4E90-B6DD-3183BB7399C4}" destId="{49B80116-6E39-4589-92A9-42DB32957424}" srcOrd="1" destOrd="0" presId="urn:microsoft.com/office/officeart/2005/8/layout/venn1"/>
    <dgm:cxn modelId="{4E77BAD1-DB32-440B-86A8-F6A3A17DDE0E}" type="presParOf" srcId="{DC08C80F-E5BD-408E-AE5B-10E0B2BA63F8}" destId="{114478D1-9B84-4C97-91E8-066215F405F8}" srcOrd="0" destOrd="0" presId="urn:microsoft.com/office/officeart/2005/8/layout/venn1"/>
    <dgm:cxn modelId="{4DDC49C6-C2EE-4108-A5C9-ACC3AA4689F7}" type="presParOf" srcId="{DC08C80F-E5BD-408E-AE5B-10E0B2BA63F8}" destId="{7255D493-BC12-4876-98DF-D1238F51FB8C}" srcOrd="1" destOrd="0" presId="urn:microsoft.com/office/officeart/2005/8/layout/venn1"/>
    <dgm:cxn modelId="{664DF57F-7AF8-4165-BB30-1DA19A36767D}" type="presParOf" srcId="{DC08C80F-E5BD-408E-AE5B-10E0B2BA63F8}" destId="{FB29C6A7-39F2-4558-A1F4-A5E953DA96E2}" srcOrd="2" destOrd="0" presId="urn:microsoft.com/office/officeart/2005/8/layout/venn1"/>
    <dgm:cxn modelId="{6EB1A7E0-5BAD-4363-A5E5-E6F81042406E}" type="presParOf" srcId="{DC08C80F-E5BD-408E-AE5B-10E0B2BA63F8}" destId="{01017151-738E-4C62-8C3D-965CA73974C8}" srcOrd="3" destOrd="0" presId="urn:microsoft.com/office/officeart/2005/8/layout/venn1"/>
    <dgm:cxn modelId="{E412D96B-A1FA-4D62-B432-BE44CA3B2397}" type="presParOf" srcId="{DC08C80F-E5BD-408E-AE5B-10E0B2BA63F8}" destId="{86CDEC2F-05F3-44CF-B6B5-9404357F9524}" srcOrd="4" destOrd="0" presId="urn:microsoft.com/office/officeart/2005/8/layout/venn1"/>
    <dgm:cxn modelId="{67D46038-F81E-4DA4-85F2-870AE28D3A60}" type="presParOf" srcId="{DC08C80F-E5BD-408E-AE5B-10E0B2BA63F8}" destId="{49B80116-6E39-4589-92A9-42DB3295742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CD15B8-6FF8-4DBB-9AF8-B9020255FBE0}"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GB"/>
        </a:p>
      </dgm:t>
    </dgm:pt>
    <dgm:pt modelId="{2B1CEA19-C2A3-4CD4-897D-BAE88547B1BC}">
      <dgm:prSet phldrT="[Text]"/>
      <dgm:spPr/>
      <dgm:t>
        <a:bodyPr/>
        <a:lstStyle/>
        <a:p>
          <a:r>
            <a:rPr lang="en-GB" b="1" dirty="0" smtClean="0"/>
            <a:t>History</a:t>
          </a:r>
          <a:endParaRPr lang="en-GB" b="1" dirty="0"/>
        </a:p>
      </dgm:t>
    </dgm:pt>
    <dgm:pt modelId="{BFC1755A-DC26-43B8-804A-F0D75593045B}" type="parTrans" cxnId="{D5A60A2B-6B61-42BD-806E-F11AC1DA0953}">
      <dgm:prSet/>
      <dgm:spPr/>
      <dgm:t>
        <a:bodyPr/>
        <a:lstStyle/>
        <a:p>
          <a:endParaRPr lang="en-GB"/>
        </a:p>
      </dgm:t>
    </dgm:pt>
    <dgm:pt modelId="{066AE55D-C8D1-4852-A60C-278B01817717}" type="sibTrans" cxnId="{D5A60A2B-6B61-42BD-806E-F11AC1DA0953}">
      <dgm:prSet/>
      <dgm:spPr/>
      <dgm:t>
        <a:bodyPr/>
        <a:lstStyle/>
        <a:p>
          <a:endParaRPr lang="en-GB" dirty="0"/>
        </a:p>
      </dgm:t>
    </dgm:pt>
    <dgm:pt modelId="{E1A2AB16-122B-47C0-BB9D-C4EBD41FEDE5}">
      <dgm:prSet phldrT="[Text]"/>
      <dgm:spPr/>
      <dgm:t>
        <a:bodyPr/>
        <a:lstStyle/>
        <a:p>
          <a:r>
            <a:rPr lang="en-GB" b="1" dirty="0" smtClean="0"/>
            <a:t>Present</a:t>
          </a:r>
          <a:endParaRPr lang="en-GB" b="1" dirty="0"/>
        </a:p>
      </dgm:t>
    </dgm:pt>
    <dgm:pt modelId="{D0816383-5EB4-444F-9806-DB14DA0EA14C}" type="parTrans" cxnId="{D9481D28-5EA1-4622-96BD-26F3985600B0}">
      <dgm:prSet/>
      <dgm:spPr/>
      <dgm:t>
        <a:bodyPr/>
        <a:lstStyle/>
        <a:p>
          <a:endParaRPr lang="en-GB"/>
        </a:p>
      </dgm:t>
    </dgm:pt>
    <dgm:pt modelId="{70856A2B-F2C5-48F0-A26B-F5577619771F}" type="sibTrans" cxnId="{D9481D28-5EA1-4622-96BD-26F3985600B0}">
      <dgm:prSet/>
      <dgm:spPr/>
      <dgm:t>
        <a:bodyPr/>
        <a:lstStyle/>
        <a:p>
          <a:endParaRPr lang="en-GB" dirty="0"/>
        </a:p>
      </dgm:t>
    </dgm:pt>
    <dgm:pt modelId="{067DF9A7-C938-4353-8133-26B9BEBEC76E}">
      <dgm:prSet phldrT="[Text]"/>
      <dgm:spPr/>
      <dgm:t>
        <a:bodyPr/>
        <a:lstStyle/>
        <a:p>
          <a:r>
            <a:rPr lang="en-GB" b="1" dirty="0" smtClean="0"/>
            <a:t>Past</a:t>
          </a:r>
          <a:endParaRPr lang="en-GB" b="1" dirty="0"/>
        </a:p>
      </dgm:t>
    </dgm:pt>
    <dgm:pt modelId="{48AC3669-DCD5-43E9-A2CA-A1405B65E1F6}" type="parTrans" cxnId="{768E3F78-84C0-4B7F-AF0F-C495FE728A76}">
      <dgm:prSet/>
      <dgm:spPr/>
      <dgm:t>
        <a:bodyPr/>
        <a:lstStyle/>
        <a:p>
          <a:endParaRPr lang="en-GB"/>
        </a:p>
      </dgm:t>
    </dgm:pt>
    <dgm:pt modelId="{C35D170E-BDC8-4D65-B561-B9EE3AA1C802}" type="sibTrans" cxnId="{768E3F78-84C0-4B7F-AF0F-C495FE728A76}">
      <dgm:prSet/>
      <dgm:spPr/>
      <dgm:t>
        <a:bodyPr/>
        <a:lstStyle/>
        <a:p>
          <a:endParaRPr lang="en-GB" dirty="0"/>
        </a:p>
      </dgm:t>
    </dgm:pt>
    <dgm:pt modelId="{CEAEBAF7-9C97-488F-AFFC-0D660BFE47B9}" type="pres">
      <dgm:prSet presAssocID="{A7CD15B8-6FF8-4DBB-9AF8-B9020255FBE0}" presName="Name0" presStyleCnt="0">
        <dgm:presLayoutVars>
          <dgm:dir/>
          <dgm:resizeHandles val="exact"/>
        </dgm:presLayoutVars>
      </dgm:prSet>
      <dgm:spPr/>
      <dgm:t>
        <a:bodyPr/>
        <a:lstStyle/>
        <a:p>
          <a:endParaRPr lang="en-GB"/>
        </a:p>
      </dgm:t>
    </dgm:pt>
    <dgm:pt modelId="{70FAEC7F-BE05-4CDD-9D31-E84CAE636457}" type="pres">
      <dgm:prSet presAssocID="{2B1CEA19-C2A3-4CD4-897D-BAE88547B1BC}" presName="node" presStyleLbl="node1" presStyleIdx="0" presStyleCnt="3">
        <dgm:presLayoutVars>
          <dgm:bulletEnabled val="1"/>
        </dgm:presLayoutVars>
      </dgm:prSet>
      <dgm:spPr/>
      <dgm:t>
        <a:bodyPr/>
        <a:lstStyle/>
        <a:p>
          <a:endParaRPr lang="en-GB"/>
        </a:p>
      </dgm:t>
    </dgm:pt>
    <dgm:pt modelId="{0BF0CE40-A0EA-413D-958C-544E6CA58D6F}" type="pres">
      <dgm:prSet presAssocID="{066AE55D-C8D1-4852-A60C-278B01817717}" presName="sibTrans" presStyleLbl="sibTrans2D1" presStyleIdx="0" presStyleCnt="3"/>
      <dgm:spPr/>
      <dgm:t>
        <a:bodyPr/>
        <a:lstStyle/>
        <a:p>
          <a:endParaRPr lang="en-GB"/>
        </a:p>
      </dgm:t>
    </dgm:pt>
    <dgm:pt modelId="{C29C98C8-EABE-429B-B52E-031B7081DFA7}" type="pres">
      <dgm:prSet presAssocID="{066AE55D-C8D1-4852-A60C-278B01817717}" presName="connectorText" presStyleLbl="sibTrans2D1" presStyleIdx="0" presStyleCnt="3"/>
      <dgm:spPr/>
      <dgm:t>
        <a:bodyPr/>
        <a:lstStyle/>
        <a:p>
          <a:endParaRPr lang="en-GB"/>
        </a:p>
      </dgm:t>
    </dgm:pt>
    <dgm:pt modelId="{9A6E1D5F-EA5B-461B-BA66-C76CBC8454EA}" type="pres">
      <dgm:prSet presAssocID="{E1A2AB16-122B-47C0-BB9D-C4EBD41FEDE5}" presName="node" presStyleLbl="node1" presStyleIdx="1" presStyleCnt="3">
        <dgm:presLayoutVars>
          <dgm:bulletEnabled val="1"/>
        </dgm:presLayoutVars>
      </dgm:prSet>
      <dgm:spPr/>
      <dgm:t>
        <a:bodyPr/>
        <a:lstStyle/>
        <a:p>
          <a:endParaRPr lang="en-GB"/>
        </a:p>
      </dgm:t>
    </dgm:pt>
    <dgm:pt modelId="{F8FCF6B7-CCDE-4E5A-9DE1-F4E748F456B1}" type="pres">
      <dgm:prSet presAssocID="{70856A2B-F2C5-48F0-A26B-F5577619771F}" presName="sibTrans" presStyleLbl="sibTrans2D1" presStyleIdx="1" presStyleCnt="3"/>
      <dgm:spPr/>
      <dgm:t>
        <a:bodyPr/>
        <a:lstStyle/>
        <a:p>
          <a:endParaRPr lang="en-GB"/>
        </a:p>
      </dgm:t>
    </dgm:pt>
    <dgm:pt modelId="{C0C60468-5929-476B-99A3-155F35D6604A}" type="pres">
      <dgm:prSet presAssocID="{70856A2B-F2C5-48F0-A26B-F5577619771F}" presName="connectorText" presStyleLbl="sibTrans2D1" presStyleIdx="1" presStyleCnt="3"/>
      <dgm:spPr/>
      <dgm:t>
        <a:bodyPr/>
        <a:lstStyle/>
        <a:p>
          <a:endParaRPr lang="en-GB"/>
        </a:p>
      </dgm:t>
    </dgm:pt>
    <dgm:pt modelId="{0A2A735B-50E1-47AB-A540-6FD260AB3541}" type="pres">
      <dgm:prSet presAssocID="{067DF9A7-C938-4353-8133-26B9BEBEC76E}" presName="node" presStyleLbl="node1" presStyleIdx="2" presStyleCnt="3">
        <dgm:presLayoutVars>
          <dgm:bulletEnabled val="1"/>
        </dgm:presLayoutVars>
      </dgm:prSet>
      <dgm:spPr/>
      <dgm:t>
        <a:bodyPr/>
        <a:lstStyle/>
        <a:p>
          <a:endParaRPr lang="en-GB"/>
        </a:p>
      </dgm:t>
    </dgm:pt>
    <dgm:pt modelId="{332A9F95-475F-4296-BB66-C5942F323DD7}" type="pres">
      <dgm:prSet presAssocID="{C35D170E-BDC8-4D65-B561-B9EE3AA1C802}" presName="sibTrans" presStyleLbl="sibTrans2D1" presStyleIdx="2" presStyleCnt="3"/>
      <dgm:spPr/>
      <dgm:t>
        <a:bodyPr/>
        <a:lstStyle/>
        <a:p>
          <a:endParaRPr lang="en-GB"/>
        </a:p>
      </dgm:t>
    </dgm:pt>
    <dgm:pt modelId="{4DD2C44A-FD6A-49F5-9FC2-509B1989F760}" type="pres">
      <dgm:prSet presAssocID="{C35D170E-BDC8-4D65-B561-B9EE3AA1C802}" presName="connectorText" presStyleLbl="sibTrans2D1" presStyleIdx="2" presStyleCnt="3"/>
      <dgm:spPr/>
      <dgm:t>
        <a:bodyPr/>
        <a:lstStyle/>
        <a:p>
          <a:endParaRPr lang="en-GB"/>
        </a:p>
      </dgm:t>
    </dgm:pt>
  </dgm:ptLst>
  <dgm:cxnLst>
    <dgm:cxn modelId="{768E3F78-84C0-4B7F-AF0F-C495FE728A76}" srcId="{A7CD15B8-6FF8-4DBB-9AF8-B9020255FBE0}" destId="{067DF9A7-C938-4353-8133-26B9BEBEC76E}" srcOrd="2" destOrd="0" parTransId="{48AC3669-DCD5-43E9-A2CA-A1405B65E1F6}" sibTransId="{C35D170E-BDC8-4D65-B561-B9EE3AA1C802}"/>
    <dgm:cxn modelId="{5F956C86-E55C-412C-A4ED-CD578B8D9631}" type="presOf" srcId="{A7CD15B8-6FF8-4DBB-9AF8-B9020255FBE0}" destId="{CEAEBAF7-9C97-488F-AFFC-0D660BFE47B9}" srcOrd="0" destOrd="0" presId="urn:microsoft.com/office/officeart/2005/8/layout/cycle7"/>
    <dgm:cxn modelId="{D5A60A2B-6B61-42BD-806E-F11AC1DA0953}" srcId="{A7CD15B8-6FF8-4DBB-9AF8-B9020255FBE0}" destId="{2B1CEA19-C2A3-4CD4-897D-BAE88547B1BC}" srcOrd="0" destOrd="0" parTransId="{BFC1755A-DC26-43B8-804A-F0D75593045B}" sibTransId="{066AE55D-C8D1-4852-A60C-278B01817717}"/>
    <dgm:cxn modelId="{A27879D6-CD3F-4E71-BF58-CB7694FAD1B2}" type="presOf" srcId="{066AE55D-C8D1-4852-A60C-278B01817717}" destId="{0BF0CE40-A0EA-413D-958C-544E6CA58D6F}" srcOrd="0" destOrd="0" presId="urn:microsoft.com/office/officeart/2005/8/layout/cycle7"/>
    <dgm:cxn modelId="{79AEB027-3D7D-4E1A-97B2-21CC1B21FF9D}" type="presOf" srcId="{C35D170E-BDC8-4D65-B561-B9EE3AA1C802}" destId="{332A9F95-475F-4296-BB66-C5942F323DD7}" srcOrd="0" destOrd="0" presId="urn:microsoft.com/office/officeart/2005/8/layout/cycle7"/>
    <dgm:cxn modelId="{70AA6DEF-49BC-4CC9-A4F7-8C2722B63EB3}" type="presOf" srcId="{E1A2AB16-122B-47C0-BB9D-C4EBD41FEDE5}" destId="{9A6E1D5F-EA5B-461B-BA66-C76CBC8454EA}" srcOrd="0" destOrd="0" presId="urn:microsoft.com/office/officeart/2005/8/layout/cycle7"/>
    <dgm:cxn modelId="{A51FC4C0-B919-4F4D-BDEF-7716714BA388}" type="presOf" srcId="{70856A2B-F2C5-48F0-A26B-F5577619771F}" destId="{F8FCF6B7-CCDE-4E5A-9DE1-F4E748F456B1}" srcOrd="0" destOrd="0" presId="urn:microsoft.com/office/officeart/2005/8/layout/cycle7"/>
    <dgm:cxn modelId="{44B7DA15-8C13-42E1-B6C4-03E4E6DF4CE9}" type="presOf" srcId="{067DF9A7-C938-4353-8133-26B9BEBEC76E}" destId="{0A2A735B-50E1-47AB-A540-6FD260AB3541}" srcOrd="0" destOrd="0" presId="urn:microsoft.com/office/officeart/2005/8/layout/cycle7"/>
    <dgm:cxn modelId="{E6100711-8DB1-4E18-863D-B1BA6B399F68}" type="presOf" srcId="{2B1CEA19-C2A3-4CD4-897D-BAE88547B1BC}" destId="{70FAEC7F-BE05-4CDD-9D31-E84CAE636457}" srcOrd="0" destOrd="0" presId="urn:microsoft.com/office/officeart/2005/8/layout/cycle7"/>
    <dgm:cxn modelId="{199D3EF6-6DB5-4E6B-8615-116817FD7F13}" type="presOf" srcId="{066AE55D-C8D1-4852-A60C-278B01817717}" destId="{C29C98C8-EABE-429B-B52E-031B7081DFA7}" srcOrd="1" destOrd="0" presId="urn:microsoft.com/office/officeart/2005/8/layout/cycle7"/>
    <dgm:cxn modelId="{D9481D28-5EA1-4622-96BD-26F3985600B0}" srcId="{A7CD15B8-6FF8-4DBB-9AF8-B9020255FBE0}" destId="{E1A2AB16-122B-47C0-BB9D-C4EBD41FEDE5}" srcOrd="1" destOrd="0" parTransId="{D0816383-5EB4-444F-9806-DB14DA0EA14C}" sibTransId="{70856A2B-F2C5-48F0-A26B-F5577619771F}"/>
    <dgm:cxn modelId="{4C44ADD0-80F0-4037-9201-28E2F6BDA79E}" type="presOf" srcId="{70856A2B-F2C5-48F0-A26B-F5577619771F}" destId="{C0C60468-5929-476B-99A3-155F35D6604A}" srcOrd="1" destOrd="0" presId="urn:microsoft.com/office/officeart/2005/8/layout/cycle7"/>
    <dgm:cxn modelId="{810B91F5-BA79-44E9-8394-A14C73AD571B}" type="presOf" srcId="{C35D170E-BDC8-4D65-B561-B9EE3AA1C802}" destId="{4DD2C44A-FD6A-49F5-9FC2-509B1989F760}" srcOrd="1" destOrd="0" presId="urn:microsoft.com/office/officeart/2005/8/layout/cycle7"/>
    <dgm:cxn modelId="{03F51E5D-9751-4DAC-8273-058DC2C2E88C}" type="presParOf" srcId="{CEAEBAF7-9C97-488F-AFFC-0D660BFE47B9}" destId="{70FAEC7F-BE05-4CDD-9D31-E84CAE636457}" srcOrd="0" destOrd="0" presId="urn:microsoft.com/office/officeart/2005/8/layout/cycle7"/>
    <dgm:cxn modelId="{3DA994AE-FC65-48FB-A411-FBCC079A5B1D}" type="presParOf" srcId="{CEAEBAF7-9C97-488F-AFFC-0D660BFE47B9}" destId="{0BF0CE40-A0EA-413D-958C-544E6CA58D6F}" srcOrd="1" destOrd="0" presId="urn:microsoft.com/office/officeart/2005/8/layout/cycle7"/>
    <dgm:cxn modelId="{51F0BADD-3FD3-4ADC-BA3A-6C7108CB24D5}" type="presParOf" srcId="{0BF0CE40-A0EA-413D-958C-544E6CA58D6F}" destId="{C29C98C8-EABE-429B-B52E-031B7081DFA7}" srcOrd="0" destOrd="0" presId="urn:microsoft.com/office/officeart/2005/8/layout/cycle7"/>
    <dgm:cxn modelId="{7D8AC982-57C5-444F-B954-9D7F887874FD}" type="presParOf" srcId="{CEAEBAF7-9C97-488F-AFFC-0D660BFE47B9}" destId="{9A6E1D5F-EA5B-461B-BA66-C76CBC8454EA}" srcOrd="2" destOrd="0" presId="urn:microsoft.com/office/officeart/2005/8/layout/cycle7"/>
    <dgm:cxn modelId="{5AF813F7-C129-475B-BA65-65C4D7F39CE8}" type="presParOf" srcId="{CEAEBAF7-9C97-488F-AFFC-0D660BFE47B9}" destId="{F8FCF6B7-CCDE-4E5A-9DE1-F4E748F456B1}" srcOrd="3" destOrd="0" presId="urn:microsoft.com/office/officeart/2005/8/layout/cycle7"/>
    <dgm:cxn modelId="{08CF6454-BFE5-4A07-8D45-C5A359F8DEB1}" type="presParOf" srcId="{F8FCF6B7-CCDE-4E5A-9DE1-F4E748F456B1}" destId="{C0C60468-5929-476B-99A3-155F35D6604A}" srcOrd="0" destOrd="0" presId="urn:microsoft.com/office/officeart/2005/8/layout/cycle7"/>
    <dgm:cxn modelId="{4967720B-C5D5-4B11-99FB-6BC619F11AA6}" type="presParOf" srcId="{CEAEBAF7-9C97-488F-AFFC-0D660BFE47B9}" destId="{0A2A735B-50E1-47AB-A540-6FD260AB3541}" srcOrd="4" destOrd="0" presId="urn:microsoft.com/office/officeart/2005/8/layout/cycle7"/>
    <dgm:cxn modelId="{451D5B89-28DE-4FC5-9F67-4BA12AFBD327}" type="presParOf" srcId="{CEAEBAF7-9C97-488F-AFFC-0D660BFE47B9}" destId="{332A9F95-475F-4296-BB66-C5942F323DD7}" srcOrd="5" destOrd="0" presId="urn:microsoft.com/office/officeart/2005/8/layout/cycle7"/>
    <dgm:cxn modelId="{B0F20137-FB28-4E10-93BB-8199F6300966}" type="presParOf" srcId="{332A9F95-475F-4296-BB66-C5942F323DD7}" destId="{4DD2C44A-FD6A-49F5-9FC2-509B1989F760}"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B1195-3468-4777-A0B4-11759BEF1E0F}">
      <dsp:nvSpPr>
        <dsp:cNvPr id="0" name=""/>
        <dsp:cNvSpPr/>
      </dsp:nvSpPr>
      <dsp:spPr>
        <a:xfrm>
          <a:off x="1942133" y="-27295"/>
          <a:ext cx="4345332" cy="4345332"/>
        </a:xfrm>
        <a:prstGeom prst="circularArrow">
          <a:avLst>
            <a:gd name="adj1" fmla="val 5544"/>
            <a:gd name="adj2" fmla="val 330680"/>
            <a:gd name="adj3" fmla="val 13768438"/>
            <a:gd name="adj4" fmla="val 17390522"/>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CDEFE4-6FF1-4046-BACB-E5DF4104F589}">
      <dsp:nvSpPr>
        <dsp:cNvPr id="0" name=""/>
        <dsp:cNvSpPr/>
      </dsp:nvSpPr>
      <dsp:spPr>
        <a:xfrm>
          <a:off x="3094136" y="377"/>
          <a:ext cx="2041326" cy="102066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kern="1200" dirty="0" smtClean="0"/>
            <a:t>The Burial of the Dead</a:t>
          </a:r>
          <a:endParaRPr lang="en-GB" sz="2400" b="1" kern="1200" dirty="0"/>
        </a:p>
      </dsp:txBody>
      <dsp:txXfrm>
        <a:off x="3143961" y="50202"/>
        <a:ext cx="1941676" cy="921013"/>
      </dsp:txXfrm>
    </dsp:sp>
    <dsp:sp modelId="{721B01AE-6868-4182-8FAA-A85736934B58}">
      <dsp:nvSpPr>
        <dsp:cNvPr id="0" name=""/>
        <dsp:cNvSpPr/>
      </dsp:nvSpPr>
      <dsp:spPr>
        <a:xfrm>
          <a:off x="4856463" y="1280782"/>
          <a:ext cx="2041326" cy="102066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kern="1200" dirty="0" smtClean="0"/>
            <a:t>A Game of Chess</a:t>
          </a:r>
          <a:endParaRPr lang="en-GB" sz="2400" b="1" kern="1200" dirty="0"/>
        </a:p>
      </dsp:txBody>
      <dsp:txXfrm>
        <a:off x="4906288" y="1330607"/>
        <a:ext cx="1941676" cy="921013"/>
      </dsp:txXfrm>
    </dsp:sp>
    <dsp:sp modelId="{E1EE834C-C45F-4371-93CA-8D6F5812A159}">
      <dsp:nvSpPr>
        <dsp:cNvPr id="0" name=""/>
        <dsp:cNvSpPr/>
      </dsp:nvSpPr>
      <dsp:spPr>
        <a:xfrm>
          <a:off x="4183314" y="3352522"/>
          <a:ext cx="2041326" cy="102066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kern="1200" dirty="0" smtClean="0"/>
            <a:t>The Fire Sermon</a:t>
          </a:r>
          <a:endParaRPr lang="en-GB" sz="2400" b="1" kern="1200" dirty="0"/>
        </a:p>
      </dsp:txBody>
      <dsp:txXfrm>
        <a:off x="4233139" y="3402347"/>
        <a:ext cx="1941676" cy="921013"/>
      </dsp:txXfrm>
    </dsp:sp>
    <dsp:sp modelId="{DFA8BF1C-4248-4421-8578-C5EBF161D5EB}">
      <dsp:nvSpPr>
        <dsp:cNvPr id="0" name=""/>
        <dsp:cNvSpPr/>
      </dsp:nvSpPr>
      <dsp:spPr>
        <a:xfrm>
          <a:off x="2004958" y="3352522"/>
          <a:ext cx="2041326" cy="102066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b="1" kern="1200" dirty="0" smtClean="0"/>
            <a:t>Death by Water</a:t>
          </a:r>
          <a:endParaRPr lang="en-GB" sz="2200" b="1" kern="1200" dirty="0"/>
        </a:p>
      </dsp:txBody>
      <dsp:txXfrm>
        <a:off x="2054783" y="3402347"/>
        <a:ext cx="1941676" cy="921013"/>
      </dsp:txXfrm>
    </dsp:sp>
    <dsp:sp modelId="{56EA4B55-612D-4B0B-9CE2-153249CEBFAA}">
      <dsp:nvSpPr>
        <dsp:cNvPr id="0" name=""/>
        <dsp:cNvSpPr/>
      </dsp:nvSpPr>
      <dsp:spPr>
        <a:xfrm>
          <a:off x="1331809" y="1280782"/>
          <a:ext cx="2041326" cy="102066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b="1" kern="1200" dirty="0" smtClean="0"/>
            <a:t>What the Thunder Said</a:t>
          </a:r>
          <a:endParaRPr lang="en-GB" sz="2200" b="1" kern="1200" dirty="0"/>
        </a:p>
      </dsp:txBody>
      <dsp:txXfrm>
        <a:off x="1381634" y="1330607"/>
        <a:ext cx="1941676" cy="9210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502AC-ADCD-4B69-84BE-EB72BD52F384}">
      <dsp:nvSpPr>
        <dsp:cNvPr id="0" name=""/>
        <dsp:cNvSpPr/>
      </dsp:nvSpPr>
      <dsp:spPr>
        <a:xfrm>
          <a:off x="5513998" y="0"/>
          <a:ext cx="2098797" cy="437356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endParaRPr lang="en-GB" sz="4400" kern="1200" dirty="0"/>
        </a:p>
      </dsp:txBody>
      <dsp:txXfrm>
        <a:off x="5513998" y="0"/>
        <a:ext cx="2098797" cy="1312068"/>
      </dsp:txXfrm>
    </dsp:sp>
    <dsp:sp modelId="{9D81F56C-3D50-41DF-920B-8401E4496793}">
      <dsp:nvSpPr>
        <dsp:cNvPr id="0" name=""/>
        <dsp:cNvSpPr/>
      </dsp:nvSpPr>
      <dsp:spPr>
        <a:xfrm>
          <a:off x="3065401" y="0"/>
          <a:ext cx="2098797" cy="437356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endParaRPr lang="en-GB" sz="4400" kern="1200" dirty="0"/>
        </a:p>
      </dsp:txBody>
      <dsp:txXfrm>
        <a:off x="3065401" y="0"/>
        <a:ext cx="2098797" cy="1312068"/>
      </dsp:txXfrm>
    </dsp:sp>
    <dsp:sp modelId="{9A20E83B-54AA-4F76-9935-3D3864BEDC8B}">
      <dsp:nvSpPr>
        <dsp:cNvPr id="0" name=""/>
        <dsp:cNvSpPr/>
      </dsp:nvSpPr>
      <dsp:spPr>
        <a:xfrm>
          <a:off x="616803" y="0"/>
          <a:ext cx="2098797" cy="437356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endParaRPr lang="en-GB" sz="4400" kern="1200" dirty="0"/>
        </a:p>
      </dsp:txBody>
      <dsp:txXfrm>
        <a:off x="616803" y="0"/>
        <a:ext cx="2098797" cy="1312068"/>
      </dsp:txXfrm>
    </dsp:sp>
    <dsp:sp modelId="{9268E6B8-1D58-40AC-809F-8AE21E6A884E}">
      <dsp:nvSpPr>
        <dsp:cNvPr id="0" name=""/>
        <dsp:cNvSpPr/>
      </dsp:nvSpPr>
      <dsp:spPr>
        <a:xfrm>
          <a:off x="791703" y="2569513"/>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t>Death</a:t>
          </a:r>
          <a:endParaRPr lang="en-GB" sz="2400" b="1" kern="1200" dirty="0"/>
        </a:p>
      </dsp:txBody>
      <dsp:txXfrm>
        <a:off x="817316" y="2595126"/>
        <a:ext cx="1697772" cy="823273"/>
      </dsp:txXfrm>
    </dsp:sp>
    <dsp:sp modelId="{733E6B10-43A9-457A-BB05-97E1607256D7}">
      <dsp:nvSpPr>
        <dsp:cNvPr id="0" name=""/>
        <dsp:cNvSpPr/>
      </dsp:nvSpPr>
      <dsp:spPr>
        <a:xfrm rot="18770822">
          <a:off x="2376122" y="2611639"/>
          <a:ext cx="1028756" cy="35991"/>
        </a:xfrm>
        <a:custGeom>
          <a:avLst/>
          <a:gdLst/>
          <a:ahLst/>
          <a:cxnLst/>
          <a:rect l="0" t="0" r="0" b="0"/>
          <a:pathLst>
            <a:path>
              <a:moveTo>
                <a:pt x="0" y="17995"/>
              </a:moveTo>
              <a:lnTo>
                <a:pt x="1028756" y="1799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864782" y="2603916"/>
        <a:ext cx="51437" cy="51437"/>
      </dsp:txXfrm>
    </dsp:sp>
    <dsp:sp modelId="{CFE1F0EF-E612-41C5-AEDA-A59870ECA4F3}">
      <dsp:nvSpPr>
        <dsp:cNvPr id="0" name=""/>
        <dsp:cNvSpPr/>
      </dsp:nvSpPr>
      <dsp:spPr>
        <a:xfrm>
          <a:off x="3240300" y="1815258"/>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dirty="0" smtClean="0"/>
            <a:t>The Burial of the Dead</a:t>
          </a:r>
          <a:endParaRPr lang="en-GB" sz="1900" kern="1200" dirty="0"/>
        </a:p>
      </dsp:txBody>
      <dsp:txXfrm>
        <a:off x="3265913" y="1840871"/>
        <a:ext cx="1697772" cy="823273"/>
      </dsp:txXfrm>
    </dsp:sp>
    <dsp:sp modelId="{6F41A552-8DDD-46A5-9725-CFEC63612DF1}">
      <dsp:nvSpPr>
        <dsp:cNvPr id="0" name=""/>
        <dsp:cNvSpPr/>
      </dsp:nvSpPr>
      <dsp:spPr>
        <a:xfrm rot="19457599">
          <a:off x="4908319" y="1983093"/>
          <a:ext cx="861559" cy="35991"/>
        </a:xfrm>
        <a:custGeom>
          <a:avLst/>
          <a:gdLst/>
          <a:ahLst/>
          <a:cxnLst/>
          <a:rect l="0" t="0" r="0" b="0"/>
          <a:pathLst>
            <a:path>
              <a:moveTo>
                <a:pt x="0" y="17995"/>
              </a:moveTo>
              <a:lnTo>
                <a:pt x="861559" y="1799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317559" y="1979550"/>
        <a:ext cx="43077" cy="43077"/>
      </dsp:txXfrm>
    </dsp:sp>
    <dsp:sp modelId="{00279988-EC17-45FE-9087-5A2F16CB8CAB}">
      <dsp:nvSpPr>
        <dsp:cNvPr id="0" name=""/>
        <dsp:cNvSpPr/>
      </dsp:nvSpPr>
      <dsp:spPr>
        <a:xfrm>
          <a:off x="5688898" y="1312421"/>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dirty="0" smtClean="0"/>
            <a:t>Death means life</a:t>
          </a:r>
          <a:endParaRPr lang="en-GB" sz="1900" kern="1200" dirty="0"/>
        </a:p>
      </dsp:txBody>
      <dsp:txXfrm>
        <a:off x="5714511" y="1338034"/>
        <a:ext cx="1697772" cy="823273"/>
      </dsp:txXfrm>
    </dsp:sp>
    <dsp:sp modelId="{26D71383-832F-4208-9F89-B1BD5D19C053}">
      <dsp:nvSpPr>
        <dsp:cNvPr id="0" name=""/>
        <dsp:cNvSpPr/>
      </dsp:nvSpPr>
      <dsp:spPr>
        <a:xfrm rot="2142401">
          <a:off x="4908319" y="2485930"/>
          <a:ext cx="861559" cy="35991"/>
        </a:xfrm>
        <a:custGeom>
          <a:avLst/>
          <a:gdLst/>
          <a:ahLst/>
          <a:cxnLst/>
          <a:rect l="0" t="0" r="0" b="0"/>
          <a:pathLst>
            <a:path>
              <a:moveTo>
                <a:pt x="0" y="17995"/>
              </a:moveTo>
              <a:lnTo>
                <a:pt x="861559" y="1799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317559" y="2482387"/>
        <a:ext cx="43077" cy="43077"/>
      </dsp:txXfrm>
    </dsp:sp>
    <dsp:sp modelId="{F789B92B-0D09-405B-8F4B-0B27236EF7FD}">
      <dsp:nvSpPr>
        <dsp:cNvPr id="0" name=""/>
        <dsp:cNvSpPr/>
      </dsp:nvSpPr>
      <dsp:spPr>
        <a:xfrm>
          <a:off x="5688898" y="2318095"/>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dirty="0" smtClean="0"/>
            <a:t>Christ’s death redeemed life</a:t>
          </a:r>
          <a:endParaRPr lang="en-GB" sz="1900" kern="1200" dirty="0"/>
        </a:p>
      </dsp:txBody>
      <dsp:txXfrm>
        <a:off x="5714511" y="2343708"/>
        <a:ext cx="1697772" cy="823273"/>
      </dsp:txXfrm>
    </dsp:sp>
    <dsp:sp modelId="{62357DDA-1F36-4433-9AAA-F90594C773F3}">
      <dsp:nvSpPr>
        <dsp:cNvPr id="0" name=""/>
        <dsp:cNvSpPr/>
      </dsp:nvSpPr>
      <dsp:spPr>
        <a:xfrm rot="2829178">
          <a:off x="2376122" y="3365895"/>
          <a:ext cx="1028756" cy="35991"/>
        </a:xfrm>
        <a:custGeom>
          <a:avLst/>
          <a:gdLst/>
          <a:ahLst/>
          <a:cxnLst/>
          <a:rect l="0" t="0" r="0" b="0"/>
          <a:pathLst>
            <a:path>
              <a:moveTo>
                <a:pt x="0" y="17995"/>
              </a:moveTo>
              <a:lnTo>
                <a:pt x="1028756" y="1799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864782" y="3358171"/>
        <a:ext cx="51437" cy="51437"/>
      </dsp:txXfrm>
    </dsp:sp>
    <dsp:sp modelId="{79F8BEC0-E4A5-4305-95E7-2717F0F74B85}">
      <dsp:nvSpPr>
        <dsp:cNvPr id="0" name=""/>
        <dsp:cNvSpPr/>
      </dsp:nvSpPr>
      <dsp:spPr>
        <a:xfrm>
          <a:off x="3240300" y="3323769"/>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dirty="0" smtClean="0"/>
            <a:t>Death by Water</a:t>
          </a:r>
          <a:endParaRPr lang="en-GB" sz="1900" kern="1200" dirty="0"/>
        </a:p>
      </dsp:txBody>
      <dsp:txXfrm>
        <a:off x="3265913" y="3349382"/>
        <a:ext cx="1697772" cy="823273"/>
      </dsp:txXfrm>
    </dsp:sp>
    <dsp:sp modelId="{719C8E07-8AAF-41FC-8471-780235F6562A}">
      <dsp:nvSpPr>
        <dsp:cNvPr id="0" name=""/>
        <dsp:cNvSpPr/>
      </dsp:nvSpPr>
      <dsp:spPr>
        <a:xfrm>
          <a:off x="4989299" y="3743022"/>
          <a:ext cx="699599" cy="35991"/>
        </a:xfrm>
        <a:custGeom>
          <a:avLst/>
          <a:gdLst/>
          <a:ahLst/>
          <a:cxnLst/>
          <a:rect l="0" t="0" r="0" b="0"/>
          <a:pathLst>
            <a:path>
              <a:moveTo>
                <a:pt x="0" y="17995"/>
              </a:moveTo>
              <a:lnTo>
                <a:pt x="699599" y="1799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321608" y="3743528"/>
        <a:ext cx="34979" cy="34979"/>
      </dsp:txXfrm>
    </dsp:sp>
    <dsp:sp modelId="{052CF223-41C4-4B9A-A769-6EE4044D00F0}">
      <dsp:nvSpPr>
        <dsp:cNvPr id="0" name=""/>
        <dsp:cNvSpPr/>
      </dsp:nvSpPr>
      <dsp:spPr>
        <a:xfrm>
          <a:off x="5688898" y="3323769"/>
          <a:ext cx="1748998" cy="8744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dirty="0" smtClean="0"/>
            <a:t>drowning</a:t>
          </a:r>
          <a:endParaRPr lang="en-GB" sz="1900" kern="1200" dirty="0"/>
        </a:p>
      </dsp:txBody>
      <dsp:txXfrm>
        <a:off x="5714511" y="3349382"/>
        <a:ext cx="1697772" cy="8232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8E75F-DFCB-4CA4-9E2F-B603E6126DA7}">
      <dsp:nvSpPr>
        <dsp:cNvPr id="0" name=""/>
        <dsp:cNvSpPr/>
      </dsp:nvSpPr>
      <dsp:spPr>
        <a:xfrm>
          <a:off x="6037372" y="2633396"/>
          <a:ext cx="91440" cy="490667"/>
        </a:xfrm>
        <a:custGeom>
          <a:avLst/>
          <a:gdLst/>
          <a:ahLst/>
          <a:cxnLst/>
          <a:rect l="0" t="0" r="0" b="0"/>
          <a:pathLst>
            <a:path>
              <a:moveTo>
                <a:pt x="45720" y="0"/>
              </a:moveTo>
              <a:lnTo>
                <a:pt x="45720" y="4906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AF329E-4651-4EE1-A40E-3990B40B782B}">
      <dsp:nvSpPr>
        <dsp:cNvPr id="0" name=""/>
        <dsp:cNvSpPr/>
      </dsp:nvSpPr>
      <dsp:spPr>
        <a:xfrm>
          <a:off x="4536577" y="1071415"/>
          <a:ext cx="1546515" cy="490667"/>
        </a:xfrm>
        <a:custGeom>
          <a:avLst/>
          <a:gdLst/>
          <a:ahLst/>
          <a:cxnLst/>
          <a:rect l="0" t="0" r="0" b="0"/>
          <a:pathLst>
            <a:path>
              <a:moveTo>
                <a:pt x="0" y="0"/>
              </a:moveTo>
              <a:lnTo>
                <a:pt x="0" y="334375"/>
              </a:lnTo>
              <a:lnTo>
                <a:pt x="1546515" y="334375"/>
              </a:lnTo>
              <a:lnTo>
                <a:pt x="1546515" y="4906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3A4DEC-2C4B-427C-9DB3-61FB07CF9230}">
      <dsp:nvSpPr>
        <dsp:cNvPr id="0" name=""/>
        <dsp:cNvSpPr/>
      </dsp:nvSpPr>
      <dsp:spPr>
        <a:xfrm>
          <a:off x="2990061" y="2633396"/>
          <a:ext cx="1060754" cy="490769"/>
        </a:xfrm>
        <a:custGeom>
          <a:avLst/>
          <a:gdLst/>
          <a:ahLst/>
          <a:cxnLst/>
          <a:rect l="0" t="0" r="0" b="0"/>
          <a:pathLst>
            <a:path>
              <a:moveTo>
                <a:pt x="0" y="0"/>
              </a:moveTo>
              <a:lnTo>
                <a:pt x="0" y="334477"/>
              </a:lnTo>
              <a:lnTo>
                <a:pt x="1060754" y="334477"/>
              </a:lnTo>
              <a:lnTo>
                <a:pt x="1060754" y="490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31FCD2-A650-4A92-B637-AAA9F13D8A67}">
      <dsp:nvSpPr>
        <dsp:cNvPr id="0" name=""/>
        <dsp:cNvSpPr/>
      </dsp:nvSpPr>
      <dsp:spPr>
        <a:xfrm>
          <a:off x="1959050" y="2633396"/>
          <a:ext cx="1031010" cy="490667"/>
        </a:xfrm>
        <a:custGeom>
          <a:avLst/>
          <a:gdLst/>
          <a:ahLst/>
          <a:cxnLst/>
          <a:rect l="0" t="0" r="0" b="0"/>
          <a:pathLst>
            <a:path>
              <a:moveTo>
                <a:pt x="1031010" y="0"/>
              </a:moveTo>
              <a:lnTo>
                <a:pt x="1031010" y="334375"/>
              </a:lnTo>
              <a:lnTo>
                <a:pt x="0" y="334375"/>
              </a:lnTo>
              <a:lnTo>
                <a:pt x="0" y="4906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45A26D-7B1D-42E9-B0B7-97EDCF275BD5}">
      <dsp:nvSpPr>
        <dsp:cNvPr id="0" name=""/>
        <dsp:cNvSpPr/>
      </dsp:nvSpPr>
      <dsp:spPr>
        <a:xfrm>
          <a:off x="2990061" y="1071415"/>
          <a:ext cx="1546515" cy="490667"/>
        </a:xfrm>
        <a:custGeom>
          <a:avLst/>
          <a:gdLst/>
          <a:ahLst/>
          <a:cxnLst/>
          <a:rect l="0" t="0" r="0" b="0"/>
          <a:pathLst>
            <a:path>
              <a:moveTo>
                <a:pt x="1546515" y="0"/>
              </a:moveTo>
              <a:lnTo>
                <a:pt x="1546515" y="334375"/>
              </a:lnTo>
              <a:lnTo>
                <a:pt x="0" y="334375"/>
              </a:lnTo>
              <a:lnTo>
                <a:pt x="0" y="4906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D75D0F-7CCE-4274-A02A-089EFC34DF51}">
      <dsp:nvSpPr>
        <dsp:cNvPr id="0" name=""/>
        <dsp:cNvSpPr/>
      </dsp:nvSpPr>
      <dsp:spPr>
        <a:xfrm>
          <a:off x="3693022" y="101"/>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84620F-F370-4CD5-B862-E09C8E863927}">
      <dsp:nvSpPr>
        <dsp:cNvPr id="0" name=""/>
        <dsp:cNvSpPr/>
      </dsp:nvSpPr>
      <dsp:spPr>
        <a:xfrm>
          <a:off x="3880479" y="178185"/>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Rebirth</a:t>
          </a:r>
          <a:endParaRPr lang="en-GB" sz="1900" b="1" kern="1200" dirty="0"/>
        </a:p>
      </dsp:txBody>
      <dsp:txXfrm>
        <a:off x="3911857" y="209563"/>
        <a:ext cx="1624352" cy="1008557"/>
      </dsp:txXfrm>
    </dsp:sp>
    <dsp:sp modelId="{4D610CF9-DFCA-4697-89E1-5987331457D7}">
      <dsp:nvSpPr>
        <dsp:cNvPr id="0" name=""/>
        <dsp:cNvSpPr/>
      </dsp:nvSpPr>
      <dsp:spPr>
        <a:xfrm>
          <a:off x="2146507" y="1562082"/>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D9FE74-751F-4FD3-AEA1-479FCC65DA33}">
      <dsp:nvSpPr>
        <dsp:cNvPr id="0" name=""/>
        <dsp:cNvSpPr/>
      </dsp:nvSpPr>
      <dsp:spPr>
        <a:xfrm>
          <a:off x="2333963" y="1740166"/>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Christ</a:t>
          </a:r>
          <a:endParaRPr lang="en-GB" sz="1900" b="1" kern="1200" dirty="0"/>
        </a:p>
      </dsp:txBody>
      <dsp:txXfrm>
        <a:off x="2365341" y="1771544"/>
        <a:ext cx="1624352" cy="1008557"/>
      </dsp:txXfrm>
    </dsp:sp>
    <dsp:sp modelId="{5CEE15DF-7DCD-4888-9234-E55D895E1BC7}">
      <dsp:nvSpPr>
        <dsp:cNvPr id="0" name=""/>
        <dsp:cNvSpPr/>
      </dsp:nvSpPr>
      <dsp:spPr>
        <a:xfrm>
          <a:off x="1115496" y="3124063"/>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D53BB7-5D7F-4AC7-9FF5-38BFAC159B45}">
      <dsp:nvSpPr>
        <dsp:cNvPr id="0" name=""/>
        <dsp:cNvSpPr/>
      </dsp:nvSpPr>
      <dsp:spPr>
        <a:xfrm>
          <a:off x="1302953" y="3302147"/>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Death</a:t>
          </a:r>
          <a:endParaRPr lang="en-GB" sz="1900" b="1" kern="1200" dirty="0"/>
        </a:p>
      </dsp:txBody>
      <dsp:txXfrm>
        <a:off x="1334331" y="3333525"/>
        <a:ext cx="1624352" cy="1008557"/>
      </dsp:txXfrm>
    </dsp:sp>
    <dsp:sp modelId="{3B5BD6E8-7A2F-447D-953B-726F7E94E080}">
      <dsp:nvSpPr>
        <dsp:cNvPr id="0" name=""/>
        <dsp:cNvSpPr/>
      </dsp:nvSpPr>
      <dsp:spPr>
        <a:xfrm>
          <a:off x="3207261" y="3124165"/>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AAC924-4A20-4AFC-BE25-C87B160ADF32}">
      <dsp:nvSpPr>
        <dsp:cNvPr id="0" name=""/>
        <dsp:cNvSpPr/>
      </dsp:nvSpPr>
      <dsp:spPr>
        <a:xfrm>
          <a:off x="3394717" y="3302249"/>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Resurrection</a:t>
          </a:r>
          <a:endParaRPr lang="en-GB" sz="1900" b="1" kern="1200" dirty="0"/>
        </a:p>
      </dsp:txBody>
      <dsp:txXfrm>
        <a:off x="3426095" y="3333627"/>
        <a:ext cx="1624352" cy="1008557"/>
      </dsp:txXfrm>
    </dsp:sp>
    <dsp:sp modelId="{D827F512-8332-4CED-98CB-6E1A6975697A}">
      <dsp:nvSpPr>
        <dsp:cNvPr id="0" name=""/>
        <dsp:cNvSpPr/>
      </dsp:nvSpPr>
      <dsp:spPr>
        <a:xfrm>
          <a:off x="5239538" y="1562082"/>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275821-D353-47CA-9CB0-B20CDEA45A3C}">
      <dsp:nvSpPr>
        <dsp:cNvPr id="0" name=""/>
        <dsp:cNvSpPr/>
      </dsp:nvSpPr>
      <dsp:spPr>
        <a:xfrm>
          <a:off x="5426995" y="1740166"/>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Holy Grail</a:t>
          </a:r>
          <a:endParaRPr lang="en-GB" sz="1900" b="1" kern="1200" dirty="0"/>
        </a:p>
      </dsp:txBody>
      <dsp:txXfrm>
        <a:off x="5458373" y="1771544"/>
        <a:ext cx="1624352" cy="1008557"/>
      </dsp:txXfrm>
    </dsp:sp>
    <dsp:sp modelId="{B1EF8739-CEF7-4A1E-A44C-36AB96A62AAF}">
      <dsp:nvSpPr>
        <dsp:cNvPr id="0" name=""/>
        <dsp:cNvSpPr/>
      </dsp:nvSpPr>
      <dsp:spPr>
        <a:xfrm>
          <a:off x="5239538" y="3124063"/>
          <a:ext cx="1687108" cy="10713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D55BC5-DBAB-47AB-908D-96B69FC06629}">
      <dsp:nvSpPr>
        <dsp:cNvPr id="0" name=""/>
        <dsp:cNvSpPr/>
      </dsp:nvSpPr>
      <dsp:spPr>
        <a:xfrm>
          <a:off x="5426995" y="3302147"/>
          <a:ext cx="1687108" cy="10713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smtClean="0"/>
            <a:t>salvation</a:t>
          </a:r>
          <a:endParaRPr lang="en-GB" sz="1900" b="1" kern="1200" dirty="0"/>
        </a:p>
      </dsp:txBody>
      <dsp:txXfrm>
        <a:off x="5458373" y="3333525"/>
        <a:ext cx="1624352" cy="10085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A4125-3720-4359-AE36-56EB53E6048D}">
      <dsp:nvSpPr>
        <dsp:cNvPr id="0" name=""/>
        <dsp:cNvSpPr/>
      </dsp:nvSpPr>
      <dsp:spPr>
        <a:xfrm>
          <a:off x="4766495" y="31930"/>
          <a:ext cx="1080938" cy="108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bg1"/>
              </a:solidFill>
            </a:rPr>
            <a:t>Winter</a:t>
          </a:r>
          <a:endParaRPr lang="en-GB" sz="2000" b="1" kern="1200" dirty="0">
            <a:solidFill>
              <a:schemeClr val="bg1"/>
            </a:solidFill>
          </a:endParaRPr>
        </a:p>
      </dsp:txBody>
      <dsp:txXfrm>
        <a:off x="4766495" y="31930"/>
        <a:ext cx="1080938" cy="1080938"/>
      </dsp:txXfrm>
    </dsp:sp>
    <dsp:sp modelId="{5DFB7974-FA5D-4A69-9028-979D871E7FCA}">
      <dsp:nvSpPr>
        <dsp:cNvPr id="0" name=""/>
        <dsp:cNvSpPr/>
      </dsp:nvSpPr>
      <dsp:spPr>
        <a:xfrm>
          <a:off x="2217825" y="-51"/>
          <a:ext cx="4060194" cy="4060194"/>
        </a:xfrm>
        <a:prstGeom prst="circularArrow">
          <a:avLst>
            <a:gd name="adj1" fmla="val 5191"/>
            <a:gd name="adj2" fmla="val 335279"/>
            <a:gd name="adj3" fmla="val 21295825"/>
            <a:gd name="adj4" fmla="val 19763975"/>
            <a:gd name="adj5" fmla="val 6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1F1877-901E-40E7-89B9-3819984E7A20}">
      <dsp:nvSpPr>
        <dsp:cNvPr id="0" name=""/>
        <dsp:cNvSpPr/>
      </dsp:nvSpPr>
      <dsp:spPr>
        <a:xfrm>
          <a:off x="5421018" y="2046347"/>
          <a:ext cx="1080938" cy="108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0B050"/>
              </a:solidFill>
            </a:rPr>
            <a:t>Spring</a:t>
          </a:r>
          <a:endParaRPr lang="en-GB" sz="2000" b="1" kern="1200" dirty="0">
            <a:solidFill>
              <a:srgbClr val="00B050"/>
            </a:solidFill>
          </a:endParaRPr>
        </a:p>
      </dsp:txBody>
      <dsp:txXfrm>
        <a:off x="5421018" y="2046347"/>
        <a:ext cx="1080938" cy="1080938"/>
      </dsp:txXfrm>
    </dsp:sp>
    <dsp:sp modelId="{523C7600-C589-4D5F-AE30-36595B7BF20C}">
      <dsp:nvSpPr>
        <dsp:cNvPr id="0" name=""/>
        <dsp:cNvSpPr/>
      </dsp:nvSpPr>
      <dsp:spPr>
        <a:xfrm>
          <a:off x="2217825" y="-51"/>
          <a:ext cx="4060194" cy="4060194"/>
        </a:xfrm>
        <a:prstGeom prst="circularArrow">
          <a:avLst>
            <a:gd name="adj1" fmla="val 5191"/>
            <a:gd name="adj2" fmla="val 335279"/>
            <a:gd name="adj3" fmla="val 4017376"/>
            <a:gd name="adj4" fmla="val 2250974"/>
            <a:gd name="adj5" fmla="val 6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EB2B8A-BCEF-4A14-85E9-AA4A3B22D01E}">
      <dsp:nvSpPr>
        <dsp:cNvPr id="0" name=""/>
        <dsp:cNvSpPr/>
      </dsp:nvSpPr>
      <dsp:spPr>
        <a:xfrm>
          <a:off x="3707453" y="3291325"/>
          <a:ext cx="1080938" cy="108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FFFF00"/>
              </a:solidFill>
            </a:rPr>
            <a:t>Summer</a:t>
          </a:r>
          <a:endParaRPr lang="en-GB" sz="2000" b="1" kern="1200" dirty="0">
            <a:solidFill>
              <a:srgbClr val="FFFF00"/>
            </a:solidFill>
          </a:endParaRPr>
        </a:p>
      </dsp:txBody>
      <dsp:txXfrm>
        <a:off x="3707453" y="3291325"/>
        <a:ext cx="1080938" cy="1080938"/>
      </dsp:txXfrm>
    </dsp:sp>
    <dsp:sp modelId="{02E92170-9A42-479A-B2CB-F977CAA68085}">
      <dsp:nvSpPr>
        <dsp:cNvPr id="0" name=""/>
        <dsp:cNvSpPr/>
      </dsp:nvSpPr>
      <dsp:spPr>
        <a:xfrm>
          <a:off x="2217825" y="-51"/>
          <a:ext cx="4060194" cy="4060194"/>
        </a:xfrm>
        <a:prstGeom prst="circularArrow">
          <a:avLst>
            <a:gd name="adj1" fmla="val 5191"/>
            <a:gd name="adj2" fmla="val 335279"/>
            <a:gd name="adj3" fmla="val 8213747"/>
            <a:gd name="adj4" fmla="val 6447345"/>
            <a:gd name="adj5" fmla="val 6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84CE36-320B-410A-993A-BC5AB0C51264}">
      <dsp:nvSpPr>
        <dsp:cNvPr id="0" name=""/>
        <dsp:cNvSpPr/>
      </dsp:nvSpPr>
      <dsp:spPr>
        <a:xfrm>
          <a:off x="1727642" y="2046347"/>
          <a:ext cx="1613430" cy="108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solidFill>
            </a:rPr>
            <a:t>Autumn</a:t>
          </a:r>
          <a:endParaRPr lang="en-GB" sz="2000" b="1" kern="1200" dirty="0">
            <a:solidFill>
              <a:schemeClr val="accent5"/>
            </a:solidFill>
          </a:endParaRPr>
        </a:p>
      </dsp:txBody>
      <dsp:txXfrm>
        <a:off x="1727642" y="2046347"/>
        <a:ext cx="1613430" cy="1080938"/>
      </dsp:txXfrm>
    </dsp:sp>
    <dsp:sp modelId="{44AB6102-B6DE-47FD-BAA8-AABA8E8535E0}">
      <dsp:nvSpPr>
        <dsp:cNvPr id="0" name=""/>
        <dsp:cNvSpPr/>
      </dsp:nvSpPr>
      <dsp:spPr>
        <a:xfrm>
          <a:off x="2217825" y="-51"/>
          <a:ext cx="4060194" cy="4060194"/>
        </a:xfrm>
        <a:prstGeom prst="circularArrow">
          <a:avLst>
            <a:gd name="adj1" fmla="val 5191"/>
            <a:gd name="adj2" fmla="val 335279"/>
            <a:gd name="adj3" fmla="val 12300746"/>
            <a:gd name="adj4" fmla="val 10768896"/>
            <a:gd name="adj5" fmla="val 6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1E67F-BB64-4C96-9B44-7DDE7E4A9D2E}">
      <dsp:nvSpPr>
        <dsp:cNvPr id="0" name=""/>
        <dsp:cNvSpPr/>
      </dsp:nvSpPr>
      <dsp:spPr>
        <a:xfrm>
          <a:off x="2514991" y="31930"/>
          <a:ext cx="1347779" cy="108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b="1" kern="1200" dirty="0" smtClean="0">
              <a:solidFill>
                <a:schemeClr val="tx1"/>
              </a:solidFill>
            </a:rPr>
            <a:t>Seasons</a:t>
          </a:r>
          <a:endParaRPr lang="en-GB" sz="2400" b="1" kern="1200" dirty="0">
            <a:solidFill>
              <a:schemeClr val="tx1"/>
            </a:solidFill>
          </a:endParaRPr>
        </a:p>
      </dsp:txBody>
      <dsp:txXfrm>
        <a:off x="2514991" y="31930"/>
        <a:ext cx="1347779" cy="1080938"/>
      </dsp:txXfrm>
    </dsp:sp>
    <dsp:sp modelId="{35B4A38A-3112-457E-8FB9-7E07849D30A9}">
      <dsp:nvSpPr>
        <dsp:cNvPr id="0" name=""/>
        <dsp:cNvSpPr/>
      </dsp:nvSpPr>
      <dsp:spPr>
        <a:xfrm>
          <a:off x="2217825" y="-51"/>
          <a:ext cx="4060194" cy="4060194"/>
        </a:xfrm>
        <a:prstGeom prst="circularArrow">
          <a:avLst>
            <a:gd name="adj1" fmla="val 5191"/>
            <a:gd name="adj2" fmla="val 335279"/>
            <a:gd name="adj3" fmla="val 16868356"/>
            <a:gd name="adj4" fmla="val 15459413"/>
            <a:gd name="adj5" fmla="val 6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52AB5-FF55-4928-9494-9781CE0A4222}">
      <dsp:nvSpPr>
        <dsp:cNvPr id="0" name=""/>
        <dsp:cNvSpPr/>
      </dsp:nvSpPr>
      <dsp:spPr>
        <a:xfrm>
          <a:off x="490" y="1956704"/>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b="1" kern="1200" dirty="0" smtClean="0">
              <a:solidFill>
                <a:schemeClr val="bg1"/>
              </a:solidFill>
            </a:rPr>
            <a:t>Love</a:t>
          </a:r>
          <a:endParaRPr lang="en-GB" sz="3200" b="1" kern="1200" dirty="0">
            <a:solidFill>
              <a:schemeClr val="bg1"/>
            </a:solidFill>
          </a:endParaRPr>
        </a:p>
      </dsp:txBody>
      <dsp:txXfrm>
        <a:off x="32202" y="1988416"/>
        <a:ext cx="2102002" cy="1019289"/>
      </dsp:txXfrm>
    </dsp:sp>
    <dsp:sp modelId="{85E19243-670D-4859-A2BF-BA2FE61D1DDD}">
      <dsp:nvSpPr>
        <dsp:cNvPr id="0" name=""/>
        <dsp:cNvSpPr/>
      </dsp:nvSpPr>
      <dsp:spPr>
        <a:xfrm rot="18770822">
          <a:off x="1962152" y="2008861"/>
          <a:ext cx="1273698" cy="44560"/>
        </a:xfrm>
        <a:custGeom>
          <a:avLst/>
          <a:gdLst/>
          <a:ahLst/>
          <a:cxnLst/>
          <a:rect l="0" t="0" r="0" b="0"/>
          <a:pathLst>
            <a:path>
              <a:moveTo>
                <a:pt x="0" y="22280"/>
              </a:moveTo>
              <a:lnTo>
                <a:pt x="1273698" y="22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567159" y="1999299"/>
        <a:ext cx="63684" cy="63684"/>
      </dsp:txXfrm>
    </dsp:sp>
    <dsp:sp modelId="{023BB856-3D04-4225-BC80-7045773604DA}">
      <dsp:nvSpPr>
        <dsp:cNvPr id="0" name=""/>
        <dsp:cNvSpPr/>
      </dsp:nvSpPr>
      <dsp:spPr>
        <a:xfrm>
          <a:off x="3032086" y="1022864"/>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b="1" kern="1200" dirty="0" smtClean="0">
              <a:solidFill>
                <a:srgbClr val="FF0000"/>
              </a:solidFill>
            </a:rPr>
            <a:t>lust</a:t>
          </a:r>
          <a:endParaRPr lang="en-GB" sz="3200" b="1" kern="1200" dirty="0">
            <a:solidFill>
              <a:srgbClr val="FF0000"/>
            </a:solidFill>
          </a:endParaRPr>
        </a:p>
      </dsp:txBody>
      <dsp:txXfrm>
        <a:off x="3063798" y="1054576"/>
        <a:ext cx="2102002" cy="1019289"/>
      </dsp:txXfrm>
    </dsp:sp>
    <dsp:sp modelId="{8CE0CB78-5CE8-4F59-97BE-3F8158797B80}">
      <dsp:nvSpPr>
        <dsp:cNvPr id="0" name=""/>
        <dsp:cNvSpPr/>
      </dsp:nvSpPr>
      <dsp:spPr>
        <a:xfrm rot="19457599">
          <a:off x="5097252" y="1230661"/>
          <a:ext cx="1066692" cy="44560"/>
        </a:xfrm>
        <a:custGeom>
          <a:avLst/>
          <a:gdLst/>
          <a:ahLst/>
          <a:cxnLst/>
          <a:rect l="0" t="0" r="0" b="0"/>
          <a:pathLst>
            <a:path>
              <a:moveTo>
                <a:pt x="0" y="22280"/>
              </a:moveTo>
              <a:lnTo>
                <a:pt x="1066692" y="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603931" y="1226274"/>
        <a:ext cx="53334" cy="53334"/>
      </dsp:txXfrm>
    </dsp:sp>
    <dsp:sp modelId="{1620B65F-1D7F-40BE-A976-4812078A911D}">
      <dsp:nvSpPr>
        <dsp:cNvPr id="0" name=""/>
        <dsp:cNvSpPr/>
      </dsp:nvSpPr>
      <dsp:spPr>
        <a:xfrm>
          <a:off x="6063683" y="400304"/>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b="1" kern="1200" dirty="0" smtClean="0"/>
            <a:t>Sterile</a:t>
          </a:r>
          <a:endParaRPr lang="en-GB" sz="3200" b="1" kern="1200" dirty="0"/>
        </a:p>
      </dsp:txBody>
      <dsp:txXfrm>
        <a:off x="6095395" y="432016"/>
        <a:ext cx="2102002" cy="1019289"/>
      </dsp:txXfrm>
    </dsp:sp>
    <dsp:sp modelId="{BE424054-B665-4E5B-B091-C7BF42B7A9C9}">
      <dsp:nvSpPr>
        <dsp:cNvPr id="0" name=""/>
        <dsp:cNvSpPr/>
      </dsp:nvSpPr>
      <dsp:spPr>
        <a:xfrm rot="2142401">
          <a:off x="5097252" y="1853221"/>
          <a:ext cx="1066692" cy="44560"/>
        </a:xfrm>
        <a:custGeom>
          <a:avLst/>
          <a:gdLst/>
          <a:ahLst/>
          <a:cxnLst/>
          <a:rect l="0" t="0" r="0" b="0"/>
          <a:pathLst>
            <a:path>
              <a:moveTo>
                <a:pt x="0" y="22280"/>
              </a:moveTo>
              <a:lnTo>
                <a:pt x="1066692" y="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603931" y="1848834"/>
        <a:ext cx="53334" cy="53334"/>
      </dsp:txXfrm>
    </dsp:sp>
    <dsp:sp modelId="{A88B5FE4-D120-4FC4-BE52-878B70F1B159}">
      <dsp:nvSpPr>
        <dsp:cNvPr id="0" name=""/>
        <dsp:cNvSpPr/>
      </dsp:nvSpPr>
      <dsp:spPr>
        <a:xfrm>
          <a:off x="6063683" y="1645424"/>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b="1" kern="1200" dirty="0" smtClean="0"/>
            <a:t>sinful</a:t>
          </a:r>
          <a:endParaRPr lang="en-GB" sz="3200" b="1" kern="1200" dirty="0"/>
        </a:p>
      </dsp:txBody>
      <dsp:txXfrm>
        <a:off x="6095395" y="1677136"/>
        <a:ext cx="2102002" cy="1019289"/>
      </dsp:txXfrm>
    </dsp:sp>
    <dsp:sp modelId="{44329F6E-AC00-4531-8440-2A9101785E30}">
      <dsp:nvSpPr>
        <dsp:cNvPr id="0" name=""/>
        <dsp:cNvSpPr/>
      </dsp:nvSpPr>
      <dsp:spPr>
        <a:xfrm rot="2829178">
          <a:off x="1962152" y="2942701"/>
          <a:ext cx="1273698" cy="44560"/>
        </a:xfrm>
        <a:custGeom>
          <a:avLst/>
          <a:gdLst/>
          <a:ahLst/>
          <a:cxnLst/>
          <a:rect l="0" t="0" r="0" b="0"/>
          <a:pathLst>
            <a:path>
              <a:moveTo>
                <a:pt x="0" y="22280"/>
              </a:moveTo>
              <a:lnTo>
                <a:pt x="1273698" y="22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567159" y="2933139"/>
        <a:ext cx="63684" cy="63684"/>
      </dsp:txXfrm>
    </dsp:sp>
    <dsp:sp modelId="{DDBFCF3E-79D8-404E-B685-84774C1427F0}">
      <dsp:nvSpPr>
        <dsp:cNvPr id="0" name=""/>
        <dsp:cNvSpPr/>
      </dsp:nvSpPr>
      <dsp:spPr>
        <a:xfrm>
          <a:off x="3032086" y="2890545"/>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GB" sz="3200" b="1" kern="1200" dirty="0" smtClean="0"/>
            <a:t>Love</a:t>
          </a:r>
          <a:endParaRPr lang="en-GB" sz="3200" b="1" kern="1200" dirty="0"/>
        </a:p>
      </dsp:txBody>
      <dsp:txXfrm>
        <a:off x="3063798" y="2922257"/>
        <a:ext cx="2102002" cy="1019289"/>
      </dsp:txXfrm>
    </dsp:sp>
    <dsp:sp modelId="{7E05E09F-1642-49DC-9C26-CDDAD58085FB}">
      <dsp:nvSpPr>
        <dsp:cNvPr id="0" name=""/>
        <dsp:cNvSpPr/>
      </dsp:nvSpPr>
      <dsp:spPr>
        <a:xfrm>
          <a:off x="5197513" y="3409621"/>
          <a:ext cx="866170" cy="44560"/>
        </a:xfrm>
        <a:custGeom>
          <a:avLst/>
          <a:gdLst/>
          <a:ahLst/>
          <a:cxnLst/>
          <a:rect l="0" t="0" r="0" b="0"/>
          <a:pathLst>
            <a:path>
              <a:moveTo>
                <a:pt x="0" y="22280"/>
              </a:moveTo>
              <a:lnTo>
                <a:pt x="866170" y="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5608944" y="3410247"/>
        <a:ext cx="43308" cy="43308"/>
      </dsp:txXfrm>
    </dsp:sp>
    <dsp:sp modelId="{C538A345-8934-41C7-B23C-DD39F4979690}">
      <dsp:nvSpPr>
        <dsp:cNvPr id="0" name=""/>
        <dsp:cNvSpPr/>
      </dsp:nvSpPr>
      <dsp:spPr>
        <a:xfrm>
          <a:off x="6063683" y="2890545"/>
          <a:ext cx="2165426" cy="1082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b="1" kern="1200" dirty="0" smtClean="0"/>
            <a:t>Destructive</a:t>
          </a:r>
          <a:endParaRPr lang="en-GB" sz="2800" b="1" kern="1200" dirty="0"/>
        </a:p>
      </dsp:txBody>
      <dsp:txXfrm>
        <a:off x="6095395" y="2922257"/>
        <a:ext cx="2102002" cy="10192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478D1-9B84-4C97-91E8-066215F405F8}">
      <dsp:nvSpPr>
        <dsp:cNvPr id="0" name=""/>
        <dsp:cNvSpPr/>
      </dsp:nvSpPr>
      <dsp:spPr>
        <a:xfrm>
          <a:off x="2802731" y="54669"/>
          <a:ext cx="2624137" cy="26241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t>Water</a:t>
          </a:r>
          <a:endParaRPr lang="en-GB" sz="3600" kern="1200" dirty="0"/>
        </a:p>
      </dsp:txBody>
      <dsp:txXfrm>
        <a:off x="3152616" y="513893"/>
        <a:ext cx="1924367" cy="1180862"/>
      </dsp:txXfrm>
    </dsp:sp>
    <dsp:sp modelId="{FB29C6A7-39F2-4558-A1F4-A5E953DA96E2}">
      <dsp:nvSpPr>
        <dsp:cNvPr id="0" name=""/>
        <dsp:cNvSpPr/>
      </dsp:nvSpPr>
      <dsp:spPr>
        <a:xfrm>
          <a:off x="3749607" y="1694755"/>
          <a:ext cx="2624137" cy="26241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t>Death</a:t>
          </a:r>
          <a:endParaRPr lang="en-GB" sz="3600" kern="1200" dirty="0"/>
        </a:p>
      </dsp:txBody>
      <dsp:txXfrm>
        <a:off x="4552156" y="2372657"/>
        <a:ext cx="1574482" cy="1443275"/>
      </dsp:txXfrm>
    </dsp:sp>
    <dsp:sp modelId="{86CDEC2F-05F3-44CF-B6B5-9404357F9524}">
      <dsp:nvSpPr>
        <dsp:cNvPr id="0" name=""/>
        <dsp:cNvSpPr/>
      </dsp:nvSpPr>
      <dsp:spPr>
        <a:xfrm>
          <a:off x="1855854" y="1694755"/>
          <a:ext cx="2624137" cy="26241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t>Rebirth</a:t>
          </a:r>
          <a:endParaRPr lang="en-GB" sz="3600" kern="1200" dirty="0"/>
        </a:p>
      </dsp:txBody>
      <dsp:txXfrm>
        <a:off x="2102961" y="2372657"/>
        <a:ext cx="1574482" cy="14432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AEC7F-BE05-4CDD-9D31-E84CAE636457}">
      <dsp:nvSpPr>
        <dsp:cNvPr id="0" name=""/>
        <dsp:cNvSpPr/>
      </dsp:nvSpPr>
      <dsp:spPr>
        <a:xfrm>
          <a:off x="2981622" y="854"/>
          <a:ext cx="2266354" cy="1133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GB" sz="4200" b="1" kern="1200" dirty="0" smtClean="0"/>
            <a:t>History</a:t>
          </a:r>
          <a:endParaRPr lang="en-GB" sz="4200" b="1" kern="1200" dirty="0"/>
        </a:p>
      </dsp:txBody>
      <dsp:txXfrm>
        <a:off x="3014812" y="34044"/>
        <a:ext cx="2199974" cy="1066797"/>
      </dsp:txXfrm>
    </dsp:sp>
    <dsp:sp modelId="{0BF0CE40-A0EA-413D-958C-544E6CA58D6F}">
      <dsp:nvSpPr>
        <dsp:cNvPr id="0" name=""/>
        <dsp:cNvSpPr/>
      </dsp:nvSpPr>
      <dsp:spPr>
        <a:xfrm rot="3600000">
          <a:off x="4460386" y="1988475"/>
          <a:ext cx="1178677" cy="39661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dirty="0"/>
        </a:p>
      </dsp:txBody>
      <dsp:txXfrm>
        <a:off x="4579370" y="2067797"/>
        <a:ext cx="940709" cy="237968"/>
      </dsp:txXfrm>
    </dsp:sp>
    <dsp:sp modelId="{9A6E1D5F-EA5B-461B-BA66-C76CBC8454EA}">
      <dsp:nvSpPr>
        <dsp:cNvPr id="0" name=""/>
        <dsp:cNvSpPr/>
      </dsp:nvSpPr>
      <dsp:spPr>
        <a:xfrm>
          <a:off x="4851473" y="3239530"/>
          <a:ext cx="2266354" cy="1133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GB" sz="4200" b="1" kern="1200" dirty="0" smtClean="0"/>
            <a:t>Present</a:t>
          </a:r>
          <a:endParaRPr lang="en-GB" sz="4200" b="1" kern="1200" dirty="0"/>
        </a:p>
      </dsp:txBody>
      <dsp:txXfrm>
        <a:off x="4884663" y="3272720"/>
        <a:ext cx="2199974" cy="1066797"/>
      </dsp:txXfrm>
    </dsp:sp>
    <dsp:sp modelId="{F8FCF6B7-CCDE-4E5A-9DE1-F4E748F456B1}">
      <dsp:nvSpPr>
        <dsp:cNvPr id="0" name=""/>
        <dsp:cNvSpPr/>
      </dsp:nvSpPr>
      <dsp:spPr>
        <a:xfrm rot="10800000">
          <a:off x="3525461" y="3607813"/>
          <a:ext cx="1178677" cy="39661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dirty="0"/>
        </a:p>
      </dsp:txBody>
      <dsp:txXfrm rot="10800000">
        <a:off x="3644445" y="3687135"/>
        <a:ext cx="940709" cy="237968"/>
      </dsp:txXfrm>
    </dsp:sp>
    <dsp:sp modelId="{0A2A735B-50E1-47AB-A540-6FD260AB3541}">
      <dsp:nvSpPr>
        <dsp:cNvPr id="0" name=""/>
        <dsp:cNvSpPr/>
      </dsp:nvSpPr>
      <dsp:spPr>
        <a:xfrm>
          <a:off x="1111772" y="3239530"/>
          <a:ext cx="2266354" cy="1133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GB" sz="4200" b="1" kern="1200" dirty="0" smtClean="0"/>
            <a:t>Past</a:t>
          </a:r>
          <a:endParaRPr lang="en-GB" sz="4200" b="1" kern="1200" dirty="0"/>
        </a:p>
      </dsp:txBody>
      <dsp:txXfrm>
        <a:off x="1144962" y="3272720"/>
        <a:ext cx="2199974" cy="1066797"/>
      </dsp:txXfrm>
    </dsp:sp>
    <dsp:sp modelId="{332A9F95-475F-4296-BB66-C5942F323DD7}">
      <dsp:nvSpPr>
        <dsp:cNvPr id="0" name=""/>
        <dsp:cNvSpPr/>
      </dsp:nvSpPr>
      <dsp:spPr>
        <a:xfrm rot="18000000">
          <a:off x="2590536" y="1988475"/>
          <a:ext cx="1178677" cy="39661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dirty="0"/>
        </a:p>
      </dsp:txBody>
      <dsp:txXfrm>
        <a:off x="2709520" y="2067797"/>
        <a:ext cx="940709" cy="23796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C7317D-17D3-4AA3-B96B-D4A46453A6CE}" type="datetimeFigureOut">
              <a:rPr lang="en-GB" smtClean="0"/>
              <a:t>14/04/2012</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0D586F4-ECA4-4D47-AC35-9C5485D36E27}" type="slidenum">
              <a:rPr lang="en-GB" smtClean="0"/>
              <a:t>‹#›</a:t>
            </a:fld>
            <a:endParaRPr lang="en-GB"/>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7317D-17D3-4AA3-B96B-D4A46453A6CE}" type="datetimeFigureOut">
              <a:rPr lang="en-GB" smtClean="0"/>
              <a:t>14/04/2012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C7317D-17D3-4AA3-B96B-D4A46453A6CE}" type="datetimeFigureOut">
              <a:rPr lang="en-GB" smtClean="0"/>
              <a:t>14/04/2012</a:t>
            </a:fld>
            <a:endParaRPr lang="en-GB"/>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D586F4-ECA4-4D47-AC35-9C5485D36E27}" type="slidenum">
              <a:rPr lang="en-GB" smtClean="0"/>
              <a:t>‹#›</a:t>
            </a:fld>
            <a:endParaRPr lang="en-GB"/>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7317D-17D3-4AA3-B96B-D4A46453A6CE}" type="datetimeFigureOut">
              <a:rPr lang="en-GB" smtClean="0"/>
              <a:t>14/04/2012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7317D-17D3-4AA3-B96B-D4A46453A6CE}" type="datetimeFigureOut">
              <a:rPr lang="en-GB" smtClean="0"/>
              <a:t>14/04/2012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7317D-17D3-4AA3-B96B-D4A46453A6CE}" type="datetimeFigureOut">
              <a:rPr lang="en-GB" smtClean="0"/>
              <a:t>14/04/2012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BC7317D-17D3-4AA3-B96B-D4A46453A6CE}" type="datetimeFigureOut">
              <a:rPr lang="en-GB" smtClean="0"/>
              <a:t>14/04/2012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7317D-17D3-4AA3-B96B-D4A46453A6CE}" type="datetimeFigureOut">
              <a:rPr lang="en-GB" smtClean="0"/>
              <a:t>14/04/2012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D586F4-ECA4-4D47-AC35-9C5485D36E27}" type="slidenum">
              <a:rPr lang="en-GB" smtClean="0"/>
              <a:t>‹#›</a:t>
            </a:fld>
            <a:endParaRPr lang="en-GB"/>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5BC7317D-17D3-4AA3-B96B-D4A46453A6CE}" type="datetimeFigureOut">
              <a:rPr lang="en-GB" smtClean="0"/>
              <a:t>14/04/2012</a:t>
            </a:fld>
            <a:endParaRPr lang="en-GB"/>
          </a:p>
        </p:txBody>
      </p:sp>
      <p:sp>
        <p:nvSpPr>
          <p:cNvPr id="7" name="Slide Number Placeholder 6"/>
          <p:cNvSpPr>
            <a:spLocks noGrp="1"/>
          </p:cNvSpPr>
          <p:nvPr>
            <p:ph type="sldNum" sz="quarter" idx="12"/>
          </p:nvPr>
        </p:nvSpPr>
        <p:spPr/>
        <p:txBody>
          <a:bodyPr/>
          <a:lstStyle/>
          <a:p>
            <a:fld id="{40D586F4-ECA4-4D47-AC35-9C5485D36E27}" type="slidenum">
              <a:rPr lang="en-GB" smtClean="0"/>
              <a:t>‹#›</a:t>
            </a:fld>
            <a:endParaRPr lang="en-GB"/>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GB"/>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7317D-17D3-4AA3-B96B-D4A46453A6CE}" type="datetimeFigureOut">
              <a:rPr lang="en-GB" smtClean="0"/>
              <a:t>14/04/2012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7317D-17D3-4AA3-B96B-D4A46453A6CE}" type="datetimeFigureOut">
              <a:rPr lang="en-GB" smtClean="0"/>
              <a:t>14/04/2012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D586F4-ECA4-4D47-AC35-9C5485D36E2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BC7317D-17D3-4AA3-B96B-D4A46453A6CE}" type="datetimeFigureOut">
              <a:rPr lang="en-GB" smtClean="0"/>
              <a:t>14/04/2012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0D586F4-ECA4-4D47-AC35-9C5485D36E27}" type="slidenum">
              <a:rPr lang="en-GB" smtClean="0"/>
              <a:t>‹#›</a:t>
            </a:fld>
            <a:endParaRPr lang="en-GB"/>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GB" sz="3600" b="1" dirty="0" smtClean="0"/>
              <a:t>T.s.Eliot</a:t>
            </a:r>
            <a:endParaRPr lang="en-GB" sz="3600" b="1" dirty="0"/>
          </a:p>
        </p:txBody>
      </p:sp>
      <p:sp>
        <p:nvSpPr>
          <p:cNvPr id="2" name="Title 1"/>
          <p:cNvSpPr>
            <a:spLocks noGrp="1"/>
          </p:cNvSpPr>
          <p:nvPr>
            <p:ph type="ctrTitle"/>
          </p:nvPr>
        </p:nvSpPr>
        <p:spPr/>
        <p:txBody>
          <a:bodyPr/>
          <a:lstStyle/>
          <a:p>
            <a:r>
              <a:rPr lang="en-GB" b="1" dirty="0" smtClean="0"/>
              <a:t>The Waste Land</a:t>
            </a:r>
            <a:endParaRPr lang="en-GB" b="1" dirty="0"/>
          </a:p>
        </p:txBody>
      </p:sp>
    </p:spTree>
    <p:extLst>
      <p:ext uri="{BB962C8B-B14F-4D97-AF65-F5344CB8AC3E}">
        <p14:creationId xmlns:p14="http://schemas.microsoft.com/office/powerpoint/2010/main" val="3993647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t>Title</a:t>
            </a:r>
            <a:endParaRPr lang="en-GB" sz="4400" b="1" dirty="0"/>
          </a:p>
        </p:txBody>
      </p:sp>
      <p:sp>
        <p:nvSpPr>
          <p:cNvPr id="3" name="Content Placeholder 2"/>
          <p:cNvSpPr>
            <a:spLocks noGrp="1"/>
          </p:cNvSpPr>
          <p:nvPr>
            <p:ph idx="1"/>
          </p:nvPr>
        </p:nvSpPr>
        <p:spPr>
          <a:xfrm>
            <a:off x="0" y="1628800"/>
            <a:ext cx="8686800" cy="5040560"/>
          </a:xfrm>
        </p:spPr>
        <p:txBody>
          <a:bodyPr>
            <a:normAutofit lnSpcReduction="10000"/>
          </a:bodyPr>
          <a:lstStyle/>
          <a:p>
            <a:r>
              <a:rPr lang="en-GB" b="1" dirty="0" smtClean="0"/>
              <a:t>The </a:t>
            </a:r>
            <a:r>
              <a:rPr lang="en-GB" b="1" dirty="0"/>
              <a:t>central symbol of a devastated land. The title evokes all the associations of a barren landscape blighted by drought and Famine, leading on to wide-scale human starvation, misery and death. At another level, this symbolic title recalls the ancient vegetation or fertility myths and primitive folklore associated with the sterility of a land affected by the impotence of its ruler. Both the land and its people could be saved by a virtuous and daring youth whose life was ritually sacrificed so as to renew the earth. </a:t>
            </a:r>
          </a:p>
          <a:p>
            <a:endParaRPr lang="en-GB" b="1" dirty="0"/>
          </a:p>
          <a:p>
            <a:r>
              <a:rPr lang="en-GB" b="1" dirty="0" smtClean="0"/>
              <a:t> </a:t>
            </a:r>
            <a:r>
              <a:rPr lang="en-GB" b="1" dirty="0"/>
              <a:t>Eliot uses </a:t>
            </a:r>
            <a:r>
              <a:rPr lang="en-GB" b="1" dirty="0" smtClean="0"/>
              <a:t>title </a:t>
            </a:r>
            <a:r>
              <a:rPr lang="en-GB" b="1" dirty="0"/>
              <a:t>to refer to the post-war devastation of Western civilization as a modern counterpart to the mythological waste </a:t>
            </a:r>
            <a:r>
              <a:rPr lang="en-GB" b="1" dirty="0" smtClean="0"/>
              <a:t>land.</a:t>
            </a:r>
            <a:endParaRPr lang="en-GB" b="1" dirty="0"/>
          </a:p>
          <a:p>
            <a:endParaRPr lang="en-GB" dirty="0"/>
          </a:p>
        </p:txBody>
      </p:sp>
    </p:spTree>
    <p:extLst>
      <p:ext uri="{BB962C8B-B14F-4D97-AF65-F5344CB8AC3E}">
        <p14:creationId xmlns:p14="http://schemas.microsoft.com/office/powerpoint/2010/main" val="222733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epigraph</a:t>
            </a:r>
          </a:p>
        </p:txBody>
      </p:sp>
      <p:sp>
        <p:nvSpPr>
          <p:cNvPr id="3" name="Content Placeholder 2"/>
          <p:cNvSpPr>
            <a:spLocks noGrp="1"/>
          </p:cNvSpPr>
          <p:nvPr>
            <p:ph idx="1"/>
          </p:nvPr>
        </p:nvSpPr>
        <p:spPr/>
        <p:txBody>
          <a:bodyPr/>
          <a:lstStyle/>
          <a:p>
            <a:r>
              <a:rPr lang="en-GB" b="1" dirty="0" smtClean="0"/>
              <a:t>The </a:t>
            </a:r>
            <a:r>
              <a:rPr lang="en-GB" b="1" dirty="0"/>
              <a:t>Roman poem </a:t>
            </a:r>
            <a:r>
              <a:rPr lang="en-GB" b="1" i="1" dirty="0"/>
              <a:t>The Satyricon </a:t>
            </a:r>
            <a:r>
              <a:rPr lang="en-GB" b="1" i="1" dirty="0" smtClean="0"/>
              <a:t> </a:t>
            </a:r>
            <a:r>
              <a:rPr lang="en-GB" b="1" dirty="0" smtClean="0"/>
              <a:t>by Petronius.</a:t>
            </a:r>
          </a:p>
          <a:p>
            <a:r>
              <a:rPr lang="en-GB" b="1" dirty="0"/>
              <a:t>The Sibyl </a:t>
            </a:r>
            <a:r>
              <a:rPr lang="en-GB" b="1" dirty="0" smtClean="0"/>
              <a:t>gained immortality </a:t>
            </a:r>
            <a:r>
              <a:rPr lang="en-GB" b="1" dirty="0"/>
              <a:t>but failed to ask for perpetual youth and hence, withered into old age. Thus, her death wish is linked to her desire to be rid of her antiquated life, just as the walking dead of the modern "Unreal City" have nothing to look forward to in life but death. Eliot, perhaps, suggests that we are about to be led into a kind of Dantean descent into the "hell" of a modern waste land just as the Sibyl guided Aeneas through Hades. </a:t>
            </a:r>
          </a:p>
          <a:p>
            <a:endParaRPr lang="en-GB" b="1" dirty="0"/>
          </a:p>
        </p:txBody>
      </p:sp>
    </p:spTree>
    <p:extLst>
      <p:ext uri="{BB962C8B-B14F-4D97-AF65-F5344CB8AC3E}">
        <p14:creationId xmlns:p14="http://schemas.microsoft.com/office/powerpoint/2010/main" val="482485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Structure</a:t>
            </a:r>
            <a:r>
              <a:rPr lang="en-GB" b="1" dirty="0" smtClean="0"/>
              <a:t>:</a:t>
            </a:r>
            <a:endParaRPr lang="en-GB"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0995555"/>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906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themes</a:t>
            </a:r>
            <a:endParaRPr lang="en-GB" dirty="0"/>
          </a:p>
        </p:txBody>
      </p:sp>
      <p:sp>
        <p:nvSpPr>
          <p:cNvPr id="3" name="Content Placeholder 2"/>
          <p:cNvSpPr>
            <a:spLocks noGrp="1"/>
          </p:cNvSpPr>
          <p:nvPr>
            <p:ph idx="1"/>
          </p:nvPr>
        </p:nvSpPr>
        <p:spPr/>
        <p:txBody>
          <a:bodyPr>
            <a:normAutofit/>
          </a:bodyPr>
          <a:lstStyle/>
          <a:p>
            <a:r>
              <a:rPr lang="en-GB" b="1" dirty="0"/>
              <a:t>The poem also has a number of reoccurring themes, most of which are pairs of binary oppositions. Some of the most common themes </a:t>
            </a:r>
            <a:r>
              <a:rPr lang="en-GB" b="1" dirty="0" smtClean="0"/>
              <a:t>are:</a:t>
            </a:r>
          </a:p>
          <a:p>
            <a:r>
              <a:rPr lang="en-GB" b="1" dirty="0" smtClean="0"/>
              <a:t> Sight/Blindness.</a:t>
            </a:r>
          </a:p>
          <a:p>
            <a:r>
              <a:rPr lang="en-GB" b="1" dirty="0" smtClean="0"/>
              <a:t> Resurrection/Death.</a:t>
            </a:r>
          </a:p>
          <a:p>
            <a:r>
              <a:rPr lang="en-GB" b="1" dirty="0" smtClean="0"/>
              <a:t> </a:t>
            </a:r>
            <a:r>
              <a:rPr lang="en-GB" b="1" dirty="0"/>
              <a:t>Water/ </a:t>
            </a:r>
            <a:r>
              <a:rPr lang="en-GB" b="1" dirty="0" smtClean="0"/>
              <a:t>Drowning.</a:t>
            </a:r>
          </a:p>
          <a:p>
            <a:r>
              <a:rPr lang="en-GB" b="1" dirty="0" smtClean="0"/>
              <a:t> Fertility/Impotency. </a:t>
            </a:r>
          </a:p>
          <a:p>
            <a:r>
              <a:rPr lang="en-GB" b="1" dirty="0" smtClean="0"/>
              <a:t>Civilization/Decline</a:t>
            </a:r>
          </a:p>
          <a:p>
            <a:r>
              <a:rPr lang="en-GB" b="1" dirty="0" smtClean="0"/>
              <a:t> Love/Sex. </a:t>
            </a:r>
          </a:p>
          <a:p>
            <a:r>
              <a:rPr lang="en-GB" b="1" dirty="0" smtClean="0"/>
              <a:t> </a:t>
            </a:r>
            <a:r>
              <a:rPr lang="en-GB" b="1" dirty="0"/>
              <a:t>Voice/Silence.</a:t>
            </a:r>
          </a:p>
          <a:p>
            <a:endParaRPr lang="en-GB" b="1" dirty="0"/>
          </a:p>
        </p:txBody>
      </p:sp>
    </p:spTree>
    <p:extLst>
      <p:ext uri="{BB962C8B-B14F-4D97-AF65-F5344CB8AC3E}">
        <p14:creationId xmlns:p14="http://schemas.microsoft.com/office/powerpoint/2010/main" val="34274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t>Themes</a:t>
            </a:r>
            <a:endParaRPr lang="en-GB" sz="4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87994503"/>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0925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t>Themes ( cont.)</a:t>
            </a:r>
            <a:endParaRPr lang="en-GB" sz="4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3289641"/>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5880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Themes ( cont.)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56530113"/>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1812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Themes ( cont.)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9239195"/>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2334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Themes ( cont.)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1160568"/>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991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Themes ( cont.)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2959424"/>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1517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Themes ( cont.)</a:t>
            </a:r>
            <a:endParaRPr lang="en-GB" b="1" dirty="0"/>
          </a:p>
        </p:txBody>
      </p:sp>
      <p:sp>
        <p:nvSpPr>
          <p:cNvPr id="3" name="Content Placeholder 2"/>
          <p:cNvSpPr>
            <a:spLocks noGrp="1"/>
          </p:cNvSpPr>
          <p:nvPr>
            <p:ph idx="1"/>
          </p:nvPr>
        </p:nvSpPr>
        <p:spPr>
          <a:xfrm>
            <a:off x="457200" y="2348880"/>
            <a:ext cx="8229600" cy="3777283"/>
          </a:xfrm>
        </p:spPr>
        <p:txBody>
          <a:bodyPr/>
          <a:lstStyle/>
          <a:p>
            <a:r>
              <a:rPr lang="en-GB" b="1" dirty="0"/>
              <a:t>Desolation and Moral decay of </a:t>
            </a:r>
            <a:r>
              <a:rPr lang="en-GB" b="1" dirty="0" smtClean="0"/>
              <a:t>society ( ethics).</a:t>
            </a:r>
          </a:p>
          <a:p>
            <a:r>
              <a:rPr lang="en-GB" b="1" dirty="0"/>
              <a:t>Empty and meaningless </a:t>
            </a:r>
            <a:r>
              <a:rPr lang="en-GB" b="1" dirty="0" smtClean="0"/>
              <a:t>relationships( love ).</a:t>
            </a:r>
          </a:p>
          <a:p>
            <a:r>
              <a:rPr lang="en-GB" b="1" dirty="0"/>
              <a:t>Lack of </a:t>
            </a:r>
            <a:r>
              <a:rPr lang="en-GB" b="1" dirty="0" smtClean="0"/>
              <a:t>communication.</a:t>
            </a:r>
          </a:p>
          <a:p>
            <a:r>
              <a:rPr lang="en-GB" b="1" dirty="0"/>
              <a:t>The pursuit of materialistic and earthly things at the expense of human </a:t>
            </a:r>
            <a:r>
              <a:rPr lang="en-GB" b="1" dirty="0" smtClean="0"/>
              <a:t>emotions.</a:t>
            </a:r>
          </a:p>
          <a:p>
            <a:r>
              <a:rPr lang="en-GB" b="1" dirty="0" smtClean="0"/>
              <a:t>Hope/ rain</a:t>
            </a:r>
            <a:endParaRPr lang="en-GB" b="1" dirty="0"/>
          </a:p>
        </p:txBody>
      </p:sp>
    </p:spTree>
    <p:extLst>
      <p:ext uri="{BB962C8B-B14F-4D97-AF65-F5344CB8AC3E}">
        <p14:creationId xmlns:p14="http://schemas.microsoft.com/office/powerpoint/2010/main" val="2885018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t>Characters</a:t>
            </a:r>
            <a:endParaRPr lang="en-GB" sz="4400" b="1" dirty="0"/>
          </a:p>
        </p:txBody>
      </p:sp>
      <p:sp>
        <p:nvSpPr>
          <p:cNvPr id="3" name="Content Placeholder 2"/>
          <p:cNvSpPr>
            <a:spLocks noGrp="1"/>
          </p:cNvSpPr>
          <p:nvPr>
            <p:ph idx="1"/>
          </p:nvPr>
        </p:nvSpPr>
        <p:spPr>
          <a:xfrm>
            <a:off x="457200" y="1556792"/>
            <a:ext cx="8229600" cy="4968552"/>
          </a:xfrm>
        </p:spPr>
        <p:txBody>
          <a:bodyPr>
            <a:normAutofit fontScale="92500" lnSpcReduction="10000"/>
          </a:bodyPr>
          <a:lstStyle/>
          <a:p>
            <a:r>
              <a:rPr lang="en-GB" sz="2800" b="1" dirty="0" smtClean="0">
                <a:solidFill>
                  <a:schemeClr val="accent2">
                    <a:lumMod val="75000"/>
                  </a:schemeClr>
                </a:solidFill>
              </a:rPr>
              <a:t>Tiresias</a:t>
            </a:r>
          </a:p>
          <a:p>
            <a:pPr marL="114300" indent="0">
              <a:buNone/>
            </a:pPr>
            <a:r>
              <a:rPr lang="en-GB" sz="2800" b="1" dirty="0"/>
              <a:t>Tiresias is </a:t>
            </a:r>
            <a:r>
              <a:rPr lang="en-GB" sz="2800" b="1" dirty="0" smtClean="0"/>
              <a:t>a </a:t>
            </a:r>
            <a:r>
              <a:rPr lang="en-GB" sz="2800" b="1" dirty="0"/>
              <a:t>spectator to </a:t>
            </a:r>
            <a:r>
              <a:rPr lang="en-GB" sz="2800" b="1" i="1" dirty="0" smtClean="0"/>
              <a:t>The Waste Land </a:t>
            </a:r>
            <a:r>
              <a:rPr lang="en-GB" sz="2800" b="1" dirty="0"/>
              <a:t>episodes. He rarely participates in any action in the poem, while he comments on its events, places and personalities. Yet he is the most important personage in the poem uniting all the other characters. </a:t>
            </a:r>
            <a:r>
              <a:rPr lang="en-GB" sz="2800" b="1" dirty="0" smtClean="0"/>
              <a:t>Tiresias moves </a:t>
            </a:r>
            <a:r>
              <a:rPr lang="en-GB" sz="2800" b="1" dirty="0"/>
              <a:t>across time and space. He provides an insight into the dramatic experiences of all the other characters in the poem. Thus, he depicts for us the failure of human interaction and the tragic loss of most values - personal and societal, aesthetic and spiritual - in our modern world. </a:t>
            </a:r>
          </a:p>
          <a:p>
            <a:pPr marL="114300" indent="0">
              <a:buNone/>
            </a:pPr>
            <a:endParaRPr lang="en-GB" b="1" dirty="0"/>
          </a:p>
        </p:txBody>
      </p:sp>
    </p:spTree>
    <p:extLst>
      <p:ext uri="{BB962C8B-B14F-4D97-AF65-F5344CB8AC3E}">
        <p14:creationId xmlns:p14="http://schemas.microsoft.com/office/powerpoint/2010/main" val="4165059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t>Characters ( cont.)</a:t>
            </a:r>
            <a:endParaRPr lang="en-GB" sz="4400" b="1" dirty="0"/>
          </a:p>
        </p:txBody>
      </p:sp>
      <p:sp>
        <p:nvSpPr>
          <p:cNvPr id="3" name="Content Placeholder 2"/>
          <p:cNvSpPr>
            <a:spLocks noGrp="1"/>
          </p:cNvSpPr>
          <p:nvPr>
            <p:ph idx="1"/>
          </p:nvPr>
        </p:nvSpPr>
        <p:spPr>
          <a:xfrm>
            <a:off x="457200" y="1752600"/>
            <a:ext cx="8229600" cy="4916760"/>
          </a:xfrm>
        </p:spPr>
        <p:txBody>
          <a:bodyPr/>
          <a:lstStyle/>
          <a:p>
            <a:r>
              <a:rPr lang="en-GB" b="1" dirty="0">
                <a:solidFill>
                  <a:schemeClr val="accent2">
                    <a:lumMod val="75000"/>
                  </a:schemeClr>
                </a:solidFill>
              </a:rPr>
              <a:t>Countess Marie Larisch</a:t>
            </a:r>
            <a:r>
              <a:rPr lang="en-GB" dirty="0">
                <a:solidFill>
                  <a:schemeClr val="accent2">
                    <a:lumMod val="75000"/>
                  </a:schemeClr>
                </a:solidFill>
              </a:rPr>
              <a:t> </a:t>
            </a:r>
            <a:endParaRPr lang="en-GB" dirty="0" smtClean="0">
              <a:solidFill>
                <a:schemeClr val="accent2">
                  <a:lumMod val="75000"/>
                </a:schemeClr>
              </a:solidFill>
            </a:endParaRPr>
          </a:p>
          <a:p>
            <a:r>
              <a:rPr lang="en-GB" b="1" dirty="0" smtClean="0"/>
              <a:t>A </a:t>
            </a:r>
            <a:r>
              <a:rPr lang="en-GB" b="1" dirty="0"/>
              <a:t>near relative of the mentally unstable king Ludwig of Austria. She was also confidante and niece of the Austrian Empress Elizabeth. She wrote her famous autobiography </a:t>
            </a:r>
            <a:r>
              <a:rPr lang="en-GB" b="1" i="1" dirty="0"/>
              <a:t>My Past </a:t>
            </a:r>
            <a:r>
              <a:rPr lang="en-GB" b="1" dirty="0"/>
              <a:t>(in 1913). Eliot seems to have met her in his travels through Europe before World War I broke out. Her memories of her staying at the arch-duke’s create a sense of innocence with images of happiness and freedom and natural imagery of “mountains” “sunlight”. “There you feel free” </a:t>
            </a:r>
          </a:p>
          <a:p>
            <a:endParaRPr lang="en-GB" dirty="0"/>
          </a:p>
          <a:p>
            <a:endParaRPr lang="en-GB" dirty="0"/>
          </a:p>
        </p:txBody>
      </p:sp>
    </p:spTree>
    <p:extLst>
      <p:ext uri="{BB962C8B-B14F-4D97-AF65-F5344CB8AC3E}">
        <p14:creationId xmlns:p14="http://schemas.microsoft.com/office/powerpoint/2010/main" val="3388192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Characters ( cont.)</a:t>
            </a:r>
          </a:p>
        </p:txBody>
      </p:sp>
      <p:sp>
        <p:nvSpPr>
          <p:cNvPr id="3" name="Content Placeholder 2"/>
          <p:cNvSpPr>
            <a:spLocks noGrp="1"/>
          </p:cNvSpPr>
          <p:nvPr>
            <p:ph idx="1"/>
          </p:nvPr>
        </p:nvSpPr>
        <p:spPr/>
        <p:txBody>
          <a:bodyPr/>
          <a:lstStyle/>
          <a:p>
            <a:r>
              <a:rPr lang="en-GB" b="1" dirty="0">
                <a:solidFill>
                  <a:schemeClr val="accent2">
                    <a:lumMod val="75000"/>
                  </a:schemeClr>
                </a:solidFill>
              </a:rPr>
              <a:t>Madame </a:t>
            </a:r>
            <a:r>
              <a:rPr lang="en-GB" b="1" dirty="0" smtClean="0">
                <a:solidFill>
                  <a:schemeClr val="accent2">
                    <a:lumMod val="75000"/>
                  </a:schemeClr>
                </a:solidFill>
              </a:rPr>
              <a:t>Sosostris</a:t>
            </a:r>
            <a:endParaRPr lang="en-GB" b="1" dirty="0">
              <a:solidFill>
                <a:schemeClr val="accent2">
                  <a:lumMod val="75000"/>
                </a:schemeClr>
              </a:solidFill>
            </a:endParaRPr>
          </a:p>
          <a:p>
            <a:r>
              <a:rPr lang="en-GB" b="1" dirty="0" smtClean="0"/>
              <a:t>She </a:t>
            </a:r>
            <a:r>
              <a:rPr lang="en-GB" b="1" dirty="0"/>
              <a:t>is presented as a famous fortune-teller in contemporary London. She utters her fake predictions using the mystical deck of Tarot cards, so as to impress her </a:t>
            </a:r>
            <a:r>
              <a:rPr lang="en-GB" b="1" dirty="0" smtClean="0"/>
              <a:t>superstitious </a:t>
            </a:r>
            <a:r>
              <a:rPr lang="en-GB" b="1" dirty="0"/>
              <a:t>clientele who place undue faith in such questionable activity as reading the future. </a:t>
            </a:r>
            <a:r>
              <a:rPr lang="en-GB" b="1" dirty="0" smtClean="0"/>
              <a:t>She counsels the wealthy people &amp; </a:t>
            </a:r>
            <a:r>
              <a:rPr lang="en-GB" b="1" dirty="0"/>
              <a:t>provides false security with her seemingly absolute understanding of destiny, </a:t>
            </a:r>
            <a:r>
              <a:rPr lang="en-GB" b="1" dirty="0" smtClean="0"/>
              <a:t> </a:t>
            </a:r>
            <a:r>
              <a:rPr lang="en-GB" b="1" dirty="0"/>
              <a:t>everyone is desperate enough to believe </a:t>
            </a:r>
            <a:r>
              <a:rPr lang="en-GB" b="1" dirty="0" smtClean="0"/>
              <a:t>her.</a:t>
            </a:r>
            <a:endParaRPr lang="en-GB" b="1" dirty="0"/>
          </a:p>
          <a:p>
            <a:endParaRPr lang="en-GB" b="1" dirty="0"/>
          </a:p>
        </p:txBody>
      </p:sp>
    </p:spTree>
    <p:extLst>
      <p:ext uri="{BB962C8B-B14F-4D97-AF65-F5344CB8AC3E}">
        <p14:creationId xmlns:p14="http://schemas.microsoft.com/office/powerpoint/2010/main" val="1652949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Characters ( cont.)</a:t>
            </a:r>
          </a:p>
        </p:txBody>
      </p:sp>
      <p:sp>
        <p:nvSpPr>
          <p:cNvPr id="3" name="Content Placeholder 2"/>
          <p:cNvSpPr>
            <a:spLocks noGrp="1"/>
          </p:cNvSpPr>
          <p:nvPr>
            <p:ph idx="1"/>
          </p:nvPr>
        </p:nvSpPr>
        <p:spPr/>
        <p:txBody>
          <a:bodyPr>
            <a:normAutofit/>
          </a:bodyPr>
          <a:lstStyle/>
          <a:p>
            <a:r>
              <a:rPr lang="en-GB" b="1" dirty="0" smtClean="0">
                <a:solidFill>
                  <a:schemeClr val="accent2">
                    <a:lumMod val="75000"/>
                  </a:schemeClr>
                </a:solidFill>
              </a:rPr>
              <a:t>Stetson</a:t>
            </a:r>
            <a:endParaRPr lang="en-GB" b="1" dirty="0">
              <a:solidFill>
                <a:schemeClr val="accent2">
                  <a:lumMod val="75000"/>
                </a:schemeClr>
              </a:solidFill>
            </a:endParaRPr>
          </a:p>
          <a:p>
            <a:r>
              <a:rPr lang="en-GB" b="1" dirty="0" smtClean="0"/>
              <a:t>Sometimes </a:t>
            </a:r>
            <a:r>
              <a:rPr lang="en-GB" b="1" dirty="0"/>
              <a:t>taken to be a warrior in the famous battles between the Romans and the citizens of </a:t>
            </a:r>
            <a:r>
              <a:rPr lang="en-GB" b="1" dirty="0" smtClean="0"/>
              <a:t>Carthage, </a:t>
            </a:r>
            <a:r>
              <a:rPr lang="en-GB" b="1" dirty="0"/>
              <a:t>or </a:t>
            </a:r>
            <a:r>
              <a:rPr lang="en-GB" b="1" dirty="0" smtClean="0"/>
              <a:t>a </a:t>
            </a:r>
            <a:r>
              <a:rPr lang="en-GB" b="1" dirty="0"/>
              <a:t>soldier in the battle of Mylae in the First Punic Wars. Some critics also read him as a persona or mask for Ezra Pound whom, along with Eliot, read widely into the ancient classics and the stirring accounts of historic wars. </a:t>
            </a:r>
          </a:p>
          <a:p>
            <a:endParaRPr lang="en-GB" b="1" dirty="0"/>
          </a:p>
          <a:p>
            <a:endParaRPr lang="en-GB" b="1" dirty="0"/>
          </a:p>
        </p:txBody>
      </p:sp>
    </p:spTree>
    <p:extLst>
      <p:ext uri="{BB962C8B-B14F-4D97-AF65-F5344CB8AC3E}">
        <p14:creationId xmlns:p14="http://schemas.microsoft.com/office/powerpoint/2010/main" val="2307675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Characters ( cont.)</a:t>
            </a:r>
          </a:p>
        </p:txBody>
      </p:sp>
      <p:sp>
        <p:nvSpPr>
          <p:cNvPr id="3" name="Content Placeholder 2"/>
          <p:cNvSpPr>
            <a:spLocks noGrp="1"/>
          </p:cNvSpPr>
          <p:nvPr>
            <p:ph idx="1"/>
          </p:nvPr>
        </p:nvSpPr>
        <p:spPr>
          <a:xfrm>
            <a:off x="457200" y="1752600"/>
            <a:ext cx="8229600" cy="5105400"/>
          </a:xfrm>
        </p:spPr>
        <p:txBody>
          <a:bodyPr/>
          <a:lstStyle/>
          <a:p>
            <a:r>
              <a:rPr lang="en-GB" b="1" dirty="0">
                <a:solidFill>
                  <a:schemeClr val="accent2">
                    <a:lumMod val="75000"/>
                  </a:schemeClr>
                </a:solidFill>
              </a:rPr>
              <a:t>The Rich Lady</a:t>
            </a:r>
          </a:p>
          <a:p>
            <a:r>
              <a:rPr lang="en-GB" b="1" dirty="0"/>
              <a:t> Never referred to by name, she sits in the resplendent drawing room of "A Game of Chess." She seems to be surrounded by luxury, but unable to appreciate or enjoy it. She might allude to Eliot's wife Vivienne.</a:t>
            </a:r>
          </a:p>
          <a:p>
            <a:r>
              <a:rPr lang="en-GB" b="1" dirty="0"/>
              <a:t> </a:t>
            </a:r>
            <a:r>
              <a:rPr lang="en-GB" b="1" dirty="0" smtClean="0">
                <a:solidFill>
                  <a:schemeClr val="accent2">
                    <a:lumMod val="75000"/>
                  </a:schemeClr>
                </a:solidFill>
              </a:rPr>
              <a:t>The </a:t>
            </a:r>
            <a:r>
              <a:rPr lang="en-GB" b="1" dirty="0">
                <a:solidFill>
                  <a:schemeClr val="accent2">
                    <a:lumMod val="75000"/>
                  </a:schemeClr>
                </a:solidFill>
              </a:rPr>
              <a:t>Typist</a:t>
            </a:r>
          </a:p>
          <a:p>
            <a:r>
              <a:rPr lang="en-GB" b="1" dirty="0"/>
              <a:t> </a:t>
            </a:r>
            <a:r>
              <a:rPr lang="en-GB" b="1" dirty="0" smtClean="0"/>
              <a:t>A Lonely woman </a:t>
            </a:r>
            <a:r>
              <a:rPr lang="en-GB" b="1" dirty="0"/>
              <a:t>of the modern world. She is visited by a </a:t>
            </a:r>
            <a:r>
              <a:rPr lang="en-GB" b="1" dirty="0" smtClean="0"/>
              <a:t>young </a:t>
            </a:r>
            <a:r>
              <a:rPr lang="en-GB" b="1" dirty="0"/>
              <a:t>man </a:t>
            </a:r>
            <a:r>
              <a:rPr lang="en-GB" b="1" dirty="0" smtClean="0"/>
              <a:t>who offers her romance. </a:t>
            </a:r>
            <a:r>
              <a:rPr lang="en-GB" b="1" dirty="0"/>
              <a:t>She is left alone again, accompanied by just her mirror and a </a:t>
            </a:r>
            <a:r>
              <a:rPr lang="en-GB" b="1" dirty="0" smtClean="0"/>
              <a:t>gramophone</a:t>
            </a:r>
            <a:r>
              <a:rPr lang="en-GB" b="1" dirty="0"/>
              <a:t>. she can be seen to represent a generalization of the common poor </a:t>
            </a:r>
            <a:r>
              <a:rPr lang="en-GB" b="1" dirty="0" smtClean="0"/>
              <a:t>women.</a:t>
            </a:r>
            <a:endParaRPr lang="en-GB" b="1" dirty="0"/>
          </a:p>
        </p:txBody>
      </p:sp>
    </p:spTree>
    <p:extLst>
      <p:ext uri="{BB962C8B-B14F-4D97-AF65-F5344CB8AC3E}">
        <p14:creationId xmlns:p14="http://schemas.microsoft.com/office/powerpoint/2010/main" val="25645318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Characters ( cont.)</a:t>
            </a:r>
          </a:p>
        </p:txBody>
      </p:sp>
      <p:sp>
        <p:nvSpPr>
          <p:cNvPr id="3" name="Content Placeholder 2"/>
          <p:cNvSpPr>
            <a:spLocks noGrp="1"/>
          </p:cNvSpPr>
          <p:nvPr>
            <p:ph idx="1"/>
          </p:nvPr>
        </p:nvSpPr>
        <p:spPr>
          <a:xfrm>
            <a:off x="457200" y="1752600"/>
            <a:ext cx="8229600" cy="4988768"/>
          </a:xfrm>
        </p:spPr>
        <p:txBody>
          <a:bodyPr>
            <a:normAutofit fontScale="92500"/>
          </a:bodyPr>
          <a:lstStyle/>
          <a:p>
            <a:r>
              <a:rPr lang="en-GB" b="1" dirty="0" smtClean="0">
                <a:solidFill>
                  <a:schemeClr val="accent2">
                    <a:lumMod val="75000"/>
                  </a:schemeClr>
                </a:solidFill>
              </a:rPr>
              <a:t>Mr </a:t>
            </a:r>
            <a:r>
              <a:rPr lang="en-GB" b="1" dirty="0">
                <a:solidFill>
                  <a:schemeClr val="accent2">
                    <a:lumMod val="75000"/>
                  </a:schemeClr>
                </a:solidFill>
              </a:rPr>
              <a:t>Eugenides</a:t>
            </a:r>
          </a:p>
          <a:p>
            <a:pPr marL="114300" indent="0">
              <a:buNone/>
            </a:pPr>
            <a:r>
              <a:rPr lang="en-GB" b="1" dirty="0" smtClean="0"/>
              <a:t>A </a:t>
            </a:r>
            <a:r>
              <a:rPr lang="en-GB" b="1" dirty="0"/>
              <a:t>merchant from </a:t>
            </a:r>
            <a:r>
              <a:rPr lang="en-GB" b="1" dirty="0" smtClean="0"/>
              <a:t>,Probably </a:t>
            </a:r>
            <a:r>
              <a:rPr lang="en-GB" b="1" dirty="0"/>
              <a:t>the one-eyed merchant to whom Madame Sosostris refers</a:t>
            </a:r>
            <a:r>
              <a:rPr lang="en-GB" dirty="0"/>
              <a:t>. </a:t>
            </a:r>
            <a:r>
              <a:rPr lang="en-GB" b="1" dirty="0" smtClean="0"/>
              <a:t>He is a symbol </a:t>
            </a:r>
            <a:r>
              <a:rPr lang="en-GB" b="1" dirty="0"/>
              <a:t>of the worldly pleasures that tempt </a:t>
            </a:r>
            <a:r>
              <a:rPr lang="en-GB" b="1" dirty="0" smtClean="0"/>
              <a:t>man. He is evil. </a:t>
            </a:r>
          </a:p>
          <a:p>
            <a:pPr marL="114300" indent="0">
              <a:buNone/>
            </a:pPr>
            <a:endParaRPr lang="en-GB" b="1" dirty="0" smtClean="0"/>
          </a:p>
          <a:p>
            <a:r>
              <a:rPr lang="en-GB" b="1" dirty="0" smtClean="0">
                <a:solidFill>
                  <a:schemeClr val="accent2">
                    <a:lumMod val="75000"/>
                  </a:schemeClr>
                </a:solidFill>
              </a:rPr>
              <a:t>Phlebas</a:t>
            </a:r>
            <a:endParaRPr lang="en-GB" b="1" dirty="0">
              <a:solidFill>
                <a:schemeClr val="accent2">
                  <a:lumMod val="75000"/>
                </a:schemeClr>
              </a:solidFill>
            </a:endParaRPr>
          </a:p>
          <a:p>
            <a:pPr marL="114300" indent="0">
              <a:buNone/>
            </a:pPr>
            <a:r>
              <a:rPr lang="en-GB" b="1" dirty="0"/>
              <a:t> A Phoenician merchant who is described lying dead in the water in "Death by Water." Perhaps the same drowned Phoenician sailor to whom Madame Sosostris refers. </a:t>
            </a:r>
            <a:endParaRPr lang="en-GB" b="1" dirty="0" smtClean="0"/>
          </a:p>
          <a:p>
            <a:r>
              <a:rPr lang="en-GB" b="1" dirty="0">
                <a:solidFill>
                  <a:schemeClr val="accent2">
                    <a:lumMod val="75000"/>
                  </a:schemeClr>
                </a:solidFill>
              </a:rPr>
              <a:t>The Cockney </a:t>
            </a:r>
            <a:r>
              <a:rPr lang="en-GB" b="1" dirty="0" smtClean="0">
                <a:solidFill>
                  <a:schemeClr val="accent2">
                    <a:lumMod val="75000"/>
                  </a:schemeClr>
                </a:solidFill>
              </a:rPr>
              <a:t>Women</a:t>
            </a:r>
            <a:r>
              <a:rPr lang="en-GB" b="1" dirty="0" smtClean="0"/>
              <a:t>: They </a:t>
            </a:r>
            <a:r>
              <a:rPr lang="en-GB" b="1" dirty="0"/>
              <a:t>appear in a London pub almost at closing time. They gossip loudly about </a:t>
            </a:r>
            <a:r>
              <a:rPr lang="en-GB" b="1" dirty="0" smtClean="0"/>
              <a:t>Lil. </a:t>
            </a:r>
            <a:r>
              <a:rPr lang="en-GB" b="1" dirty="0"/>
              <a:t>They appear lively and </a:t>
            </a:r>
            <a:r>
              <a:rPr lang="en-GB" b="1" dirty="0" smtClean="0"/>
              <a:t>vibrant, but wasting their time in gossip.</a:t>
            </a:r>
            <a:endParaRPr lang="en-GB" b="1" dirty="0"/>
          </a:p>
          <a:p>
            <a:endParaRPr lang="en-GB" dirty="0"/>
          </a:p>
        </p:txBody>
      </p:sp>
    </p:spTree>
    <p:extLst>
      <p:ext uri="{BB962C8B-B14F-4D97-AF65-F5344CB8AC3E}">
        <p14:creationId xmlns:p14="http://schemas.microsoft.com/office/powerpoint/2010/main" val="2959011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Characters ( cont.)</a:t>
            </a:r>
          </a:p>
        </p:txBody>
      </p:sp>
      <p:sp>
        <p:nvSpPr>
          <p:cNvPr id="3" name="Content Placeholder 2"/>
          <p:cNvSpPr>
            <a:spLocks noGrp="1"/>
          </p:cNvSpPr>
          <p:nvPr>
            <p:ph idx="1"/>
          </p:nvPr>
        </p:nvSpPr>
        <p:spPr>
          <a:xfrm>
            <a:off x="457200" y="1752600"/>
            <a:ext cx="8229600" cy="4844752"/>
          </a:xfrm>
        </p:spPr>
        <p:txBody>
          <a:bodyPr>
            <a:normAutofit lnSpcReduction="10000"/>
          </a:bodyPr>
          <a:lstStyle/>
          <a:p>
            <a:r>
              <a:rPr lang="en-GB" b="1" dirty="0">
                <a:solidFill>
                  <a:schemeClr val="accent2">
                    <a:lumMod val="75000"/>
                  </a:schemeClr>
                </a:solidFill>
              </a:rPr>
              <a:t>The young man carbuncular </a:t>
            </a:r>
            <a:endParaRPr lang="en-GB" b="1" dirty="0" smtClean="0">
              <a:solidFill>
                <a:schemeClr val="accent2">
                  <a:lumMod val="75000"/>
                </a:schemeClr>
              </a:solidFill>
            </a:endParaRPr>
          </a:p>
          <a:p>
            <a:r>
              <a:rPr lang="en-GB" b="1" dirty="0" smtClean="0"/>
              <a:t>He </a:t>
            </a:r>
            <a:r>
              <a:rPr lang="en-GB" b="1" dirty="0"/>
              <a:t>visits the typists apartment one evening and has a sordid and loveless sexual encounter with her. He hardly leaves any impression on her of true passion or romance. </a:t>
            </a:r>
            <a:r>
              <a:rPr lang="en-GB" b="1" dirty="0" smtClean="0"/>
              <a:t>He shows </a:t>
            </a:r>
            <a:r>
              <a:rPr lang="en-GB" b="1" dirty="0"/>
              <a:t>how modern man has become tainted and seeks secular, fruitless </a:t>
            </a:r>
            <a:r>
              <a:rPr lang="en-GB" b="1" dirty="0" smtClean="0"/>
              <a:t>pleasures.</a:t>
            </a:r>
            <a:endParaRPr lang="en-GB" b="1" dirty="0"/>
          </a:p>
          <a:p>
            <a:endParaRPr lang="en-GB" b="1" dirty="0" smtClean="0"/>
          </a:p>
          <a:p>
            <a:r>
              <a:rPr lang="en-GB" b="1" dirty="0" smtClean="0">
                <a:solidFill>
                  <a:schemeClr val="accent2">
                    <a:lumMod val="75000"/>
                  </a:schemeClr>
                </a:solidFill>
              </a:rPr>
              <a:t>The </a:t>
            </a:r>
            <a:r>
              <a:rPr lang="en-GB" b="1" dirty="0">
                <a:solidFill>
                  <a:schemeClr val="accent2">
                    <a:lumMod val="75000"/>
                  </a:schemeClr>
                </a:solidFill>
              </a:rPr>
              <a:t>Bartender </a:t>
            </a:r>
            <a:endParaRPr lang="en-GB" b="1" dirty="0" smtClean="0">
              <a:solidFill>
                <a:schemeClr val="accent2">
                  <a:lumMod val="75000"/>
                </a:schemeClr>
              </a:solidFill>
            </a:endParaRPr>
          </a:p>
          <a:p>
            <a:r>
              <a:rPr lang="en-GB" b="1" dirty="0" smtClean="0"/>
              <a:t>He </a:t>
            </a:r>
            <a:r>
              <a:rPr lang="en-GB" b="1" dirty="0"/>
              <a:t>repeatedly utters the refrain "Hurry up please its time</a:t>
            </a:r>
            <a:r>
              <a:rPr lang="en-GB" b="1" dirty="0" smtClean="0"/>
              <a:t>". </a:t>
            </a:r>
            <a:r>
              <a:rPr lang="en-GB" b="1" dirty="0"/>
              <a:t>He seems to be reminding them that it is almost the legal closing time for pubs in Britain. </a:t>
            </a:r>
            <a:r>
              <a:rPr lang="en-GB" b="1" dirty="0" smtClean="0"/>
              <a:t>His speech reflects the modern mechanical life.</a:t>
            </a:r>
            <a:endParaRPr lang="en-GB" b="1" dirty="0"/>
          </a:p>
          <a:p>
            <a:endParaRPr lang="en-GB" b="1" dirty="0"/>
          </a:p>
          <a:p>
            <a:endParaRPr lang="en-GB" dirty="0"/>
          </a:p>
        </p:txBody>
      </p:sp>
    </p:spTree>
    <p:extLst>
      <p:ext uri="{BB962C8B-B14F-4D97-AF65-F5344CB8AC3E}">
        <p14:creationId xmlns:p14="http://schemas.microsoft.com/office/powerpoint/2010/main" val="22081223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Techniques</a:t>
            </a:r>
            <a:endParaRPr lang="en-GB" dirty="0"/>
          </a:p>
        </p:txBody>
      </p:sp>
      <p:sp>
        <p:nvSpPr>
          <p:cNvPr id="3" name="Content Placeholder 2"/>
          <p:cNvSpPr>
            <a:spLocks noGrp="1"/>
          </p:cNvSpPr>
          <p:nvPr>
            <p:ph idx="1"/>
          </p:nvPr>
        </p:nvSpPr>
        <p:spPr/>
        <p:txBody>
          <a:bodyPr>
            <a:normAutofit/>
          </a:bodyPr>
          <a:lstStyle/>
          <a:p>
            <a:r>
              <a:rPr lang="en-GB" b="1" dirty="0" smtClean="0">
                <a:solidFill>
                  <a:schemeClr val="accent2">
                    <a:lumMod val="75000"/>
                  </a:schemeClr>
                </a:solidFill>
              </a:rPr>
              <a:t>Stream of consciousness:</a:t>
            </a:r>
          </a:p>
          <a:p>
            <a:r>
              <a:rPr lang="en-GB" b="1" dirty="0" smtClean="0"/>
              <a:t>William James </a:t>
            </a:r>
            <a:r>
              <a:rPr lang="en-GB" b="1" i="1" dirty="0" smtClean="0"/>
              <a:t>Principles of Psychology 1890, </a:t>
            </a:r>
            <a:r>
              <a:rPr lang="en-GB" b="1" dirty="0" smtClean="0"/>
              <a:t>described the unbroken flow of perceptions,&amp; feelings in the waking mind.  It is a narrative method that reproduces without a narrator’s intervention, the full spectrum &amp; the continuous flow of a character’s mental process, in which sense perception mingles with conscious &amp; half-conscious thoughts, memories, expectations, feelings, &amp; random associations.</a:t>
            </a:r>
          </a:p>
          <a:p>
            <a:endParaRPr lang="en-GB" b="1" dirty="0"/>
          </a:p>
        </p:txBody>
      </p:sp>
    </p:spTree>
    <p:extLst>
      <p:ext uri="{BB962C8B-B14F-4D97-AF65-F5344CB8AC3E}">
        <p14:creationId xmlns:p14="http://schemas.microsoft.com/office/powerpoint/2010/main" val="12819489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Techniques (cont.)</a:t>
            </a:r>
            <a:endParaRPr lang="en-GB" dirty="0"/>
          </a:p>
        </p:txBody>
      </p:sp>
      <p:sp>
        <p:nvSpPr>
          <p:cNvPr id="3" name="Content Placeholder 2"/>
          <p:cNvSpPr>
            <a:spLocks noGrp="1"/>
          </p:cNvSpPr>
          <p:nvPr>
            <p:ph idx="1"/>
          </p:nvPr>
        </p:nvSpPr>
        <p:spPr/>
        <p:txBody>
          <a:bodyPr>
            <a:normAutofit fontScale="92500" lnSpcReduction="10000"/>
          </a:bodyPr>
          <a:lstStyle/>
          <a:p>
            <a:r>
              <a:rPr lang="en-GB" b="1" dirty="0" smtClean="0">
                <a:solidFill>
                  <a:schemeClr val="accent2">
                    <a:lumMod val="75000"/>
                  </a:schemeClr>
                </a:solidFill>
              </a:rPr>
              <a:t>Parallelism:</a:t>
            </a:r>
          </a:p>
          <a:p>
            <a:r>
              <a:rPr lang="en-GB" b="1" dirty="0"/>
              <a:t>The basic method used in The Waste Land may be described as the application of the principle of complexity. The poet works in terms of surface parallelisms which in reality make ironical contrasts, and in terms of surface contrasts which in reality constitute parallelisms. (The second group sets up effects which may be described as the obverse of irony.) The two aspects taken together give the effect of chaotic experience ordered into a new whole, though the realistic surface of experience is faithfully retained. The complexity of the experience is not violated by the apparent forcing upon it of a predetermined scheme.</a:t>
            </a:r>
          </a:p>
          <a:p>
            <a:endParaRPr lang="en-GB" dirty="0"/>
          </a:p>
        </p:txBody>
      </p:sp>
    </p:spTree>
    <p:extLst>
      <p:ext uri="{BB962C8B-B14F-4D97-AF65-F5344CB8AC3E}">
        <p14:creationId xmlns:p14="http://schemas.microsoft.com/office/powerpoint/2010/main" val="90947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Techniques ( cont.)</a:t>
            </a:r>
            <a:endParaRPr lang="en-GB" dirty="0"/>
          </a:p>
        </p:txBody>
      </p:sp>
      <p:sp>
        <p:nvSpPr>
          <p:cNvPr id="3" name="Content Placeholder 2"/>
          <p:cNvSpPr>
            <a:spLocks noGrp="1"/>
          </p:cNvSpPr>
          <p:nvPr>
            <p:ph idx="1"/>
          </p:nvPr>
        </p:nvSpPr>
        <p:spPr>
          <a:xfrm>
            <a:off x="457200" y="1196752"/>
            <a:ext cx="8229600" cy="5661248"/>
          </a:xfrm>
        </p:spPr>
        <p:txBody>
          <a:bodyPr>
            <a:normAutofit/>
          </a:bodyPr>
          <a:lstStyle/>
          <a:p>
            <a:endParaRPr lang="en-GB" b="1" dirty="0" smtClean="0"/>
          </a:p>
          <a:p>
            <a:r>
              <a:rPr lang="en-GB" b="1" dirty="0" smtClean="0">
                <a:solidFill>
                  <a:schemeClr val="accent2">
                    <a:lumMod val="75000"/>
                  </a:schemeClr>
                </a:solidFill>
              </a:rPr>
              <a:t>Fragmentation:</a:t>
            </a:r>
            <a:r>
              <a:rPr lang="en-GB" b="1" dirty="0" smtClean="0"/>
              <a:t> the use of foreign languages( Greek, Latin, French, German </a:t>
            </a:r>
            <a:r>
              <a:rPr lang="en-GB" b="1" dirty="0" smtClean="0"/>
              <a:t>&amp;). </a:t>
            </a:r>
            <a:r>
              <a:rPr lang="en-GB" b="1" dirty="0"/>
              <a:t>The fragmentation/disjointed nature of the poem is also seen through the structure, where the stanzas jump from past to present, as well as talking about seemingly unrelated topics </a:t>
            </a:r>
            <a:r>
              <a:rPr lang="en-GB" b="1" dirty="0" smtClean="0"/>
              <a:t>.This increases </a:t>
            </a:r>
            <a:r>
              <a:rPr lang="en-GB" b="1" dirty="0"/>
              <a:t>the feeling of alienation in readers unfamiliar with the source </a:t>
            </a:r>
            <a:r>
              <a:rPr lang="en-GB" b="1" dirty="0" smtClean="0"/>
              <a:t>material.</a:t>
            </a:r>
            <a:endParaRPr lang="en-GB" b="1" dirty="0" smtClean="0"/>
          </a:p>
          <a:p>
            <a:r>
              <a:rPr lang="en-GB" b="1" dirty="0" smtClean="0">
                <a:solidFill>
                  <a:schemeClr val="accent2">
                    <a:lumMod val="75000"/>
                  </a:schemeClr>
                </a:solidFill>
              </a:rPr>
              <a:t>Borrowings</a:t>
            </a:r>
            <a:r>
              <a:rPr lang="en-GB" b="1" dirty="0" smtClean="0"/>
              <a:t> from literary works</a:t>
            </a:r>
          </a:p>
          <a:p>
            <a:r>
              <a:rPr lang="en-GB" b="1" dirty="0" smtClean="0">
                <a:solidFill>
                  <a:schemeClr val="accent2">
                    <a:lumMod val="75000"/>
                  </a:schemeClr>
                </a:solidFill>
              </a:rPr>
              <a:t>Allusion </a:t>
            </a:r>
            <a:r>
              <a:rPr lang="en-GB" b="1" dirty="0" smtClean="0">
                <a:solidFill>
                  <a:schemeClr val="accent2">
                    <a:lumMod val="75000"/>
                  </a:schemeClr>
                </a:solidFill>
              </a:rPr>
              <a:t>(multiple)</a:t>
            </a:r>
            <a:r>
              <a:rPr lang="en-GB" b="1" dirty="0" smtClean="0"/>
              <a:t>to </a:t>
            </a:r>
            <a:r>
              <a:rPr lang="en-GB" b="1" dirty="0" smtClean="0"/>
              <a:t>history, Bible, literary works, mythology.</a:t>
            </a:r>
          </a:p>
          <a:p>
            <a:r>
              <a:rPr lang="en-GB" b="1" dirty="0" smtClean="0">
                <a:solidFill>
                  <a:schemeClr val="accent2">
                    <a:lumMod val="75000"/>
                  </a:schemeClr>
                </a:solidFill>
              </a:rPr>
              <a:t>Imagery</a:t>
            </a:r>
            <a:r>
              <a:rPr lang="en-GB" b="1" dirty="0" smtClean="0"/>
              <a:t> : classical, natural, </a:t>
            </a:r>
            <a:r>
              <a:rPr lang="en-GB" b="1" dirty="0" smtClean="0"/>
              <a:t>sexual, religious.</a:t>
            </a:r>
            <a:endParaRPr lang="en-GB" b="1" dirty="0" smtClean="0"/>
          </a:p>
          <a:p>
            <a:r>
              <a:rPr lang="en-GB" b="1" dirty="0" smtClean="0">
                <a:solidFill>
                  <a:schemeClr val="accent2">
                    <a:lumMod val="75000"/>
                  </a:schemeClr>
                </a:solidFill>
              </a:rPr>
              <a:t>Symbols</a:t>
            </a:r>
            <a:r>
              <a:rPr lang="en-GB" b="1" dirty="0" smtClean="0"/>
              <a:t>: The fisher King, water,</a:t>
            </a:r>
          </a:p>
          <a:p>
            <a:endParaRPr lang="en-GB" b="1" dirty="0"/>
          </a:p>
        </p:txBody>
      </p:sp>
    </p:spTree>
    <p:extLst>
      <p:ext uri="{BB962C8B-B14F-4D97-AF65-F5344CB8AC3E}">
        <p14:creationId xmlns:p14="http://schemas.microsoft.com/office/powerpoint/2010/main" val="1956730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Techniques ( cont.)</a:t>
            </a:r>
          </a:p>
        </p:txBody>
      </p:sp>
      <p:sp>
        <p:nvSpPr>
          <p:cNvPr id="3" name="Content Placeholder 2"/>
          <p:cNvSpPr>
            <a:spLocks noGrp="1"/>
          </p:cNvSpPr>
          <p:nvPr>
            <p:ph idx="1"/>
          </p:nvPr>
        </p:nvSpPr>
        <p:spPr/>
        <p:txBody>
          <a:bodyPr/>
          <a:lstStyle/>
          <a:p>
            <a:r>
              <a:rPr lang="en-GB" b="1" dirty="0" smtClean="0">
                <a:solidFill>
                  <a:srgbClr val="C00000"/>
                </a:solidFill>
              </a:rPr>
              <a:t>Style</a:t>
            </a:r>
            <a:r>
              <a:rPr lang="en-GB" b="1" dirty="0" smtClean="0"/>
              <a:t>:</a:t>
            </a:r>
          </a:p>
          <a:p>
            <a:r>
              <a:rPr lang="en-GB" b="1" dirty="0" smtClean="0"/>
              <a:t> Modernist</a:t>
            </a:r>
          </a:p>
          <a:p>
            <a:r>
              <a:rPr lang="en-GB" b="1" dirty="0" smtClean="0"/>
              <a:t>Free verse</a:t>
            </a:r>
          </a:p>
          <a:p>
            <a:r>
              <a:rPr lang="en-GB" b="1" dirty="0" smtClean="0"/>
              <a:t>blank verse.</a:t>
            </a:r>
          </a:p>
          <a:p>
            <a:r>
              <a:rPr lang="en-GB" b="1" dirty="0" smtClean="0"/>
              <a:t>some lyrical stanzas.</a:t>
            </a:r>
          </a:p>
          <a:p>
            <a:r>
              <a:rPr lang="en-GB" b="1" dirty="0" smtClean="0"/>
              <a:t>colloquial style.</a:t>
            </a:r>
          </a:p>
          <a:p>
            <a:r>
              <a:rPr lang="en-GB" b="1" dirty="0" smtClean="0"/>
              <a:t>monologues.</a:t>
            </a:r>
          </a:p>
          <a:p>
            <a:r>
              <a:rPr lang="en-GB" b="1" smtClean="0"/>
              <a:t>dialogue</a:t>
            </a:r>
            <a:r>
              <a:rPr lang="en-GB" b="1" dirty="0" smtClean="0"/>
              <a:t>.</a:t>
            </a:r>
          </a:p>
          <a:p>
            <a:r>
              <a:rPr lang="en-GB" b="1" smtClean="0"/>
              <a:t>first </a:t>
            </a:r>
            <a:r>
              <a:rPr lang="en-GB" b="1" dirty="0" smtClean="0"/>
              <a:t>person / collective narrative.</a:t>
            </a:r>
            <a:endParaRPr lang="en-GB" b="1" dirty="0"/>
          </a:p>
        </p:txBody>
      </p:sp>
    </p:spTree>
    <p:extLst>
      <p:ext uri="{BB962C8B-B14F-4D97-AF65-F5344CB8AC3E}">
        <p14:creationId xmlns:p14="http://schemas.microsoft.com/office/powerpoint/2010/main" val="2910574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336</TotalTime>
  <Words>1364</Words>
  <Application>Microsoft Office PowerPoint</Application>
  <PresentationFormat>On-screen Show (4:3)</PresentationFormat>
  <Paragraphs>118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Apothecary</vt:lpstr>
      <vt:lpstr>The Waste Land</vt:lpstr>
      <vt:lpstr>Title</vt:lpstr>
      <vt:lpstr>epigraph</vt:lpstr>
      <vt:lpstr>Structure:</vt:lpstr>
      <vt:lpstr>themes</vt:lpstr>
      <vt:lpstr>Themes</vt:lpstr>
      <vt:lpstr>Themes ( cont.)</vt:lpstr>
      <vt:lpstr>Themes ( cont.)</vt:lpstr>
      <vt:lpstr>Themes ( cont.)</vt:lpstr>
      <vt:lpstr>Themes ( cont.)</vt:lpstr>
      <vt:lpstr>Themes ( cont.)</vt:lpstr>
      <vt:lpstr>Themes ( cont.)</vt:lpstr>
      <vt:lpstr>Characters</vt:lpstr>
      <vt:lpstr>Characters ( cont.)</vt:lpstr>
      <vt:lpstr>Characters ( cont.)</vt:lpstr>
      <vt:lpstr>Characters ( cont.)</vt:lpstr>
      <vt:lpstr>Characters ( cont.)</vt:lpstr>
      <vt:lpstr>Characters ( cont.)</vt:lpstr>
      <vt:lpstr>Characters ( cont.)</vt:lpstr>
      <vt:lpstr>Techniques</vt:lpstr>
      <vt:lpstr>Techniques (cont.)</vt:lpstr>
      <vt:lpstr>Techniques ( cont.)</vt:lpstr>
      <vt:lpstr>Techniques ( cont.)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Waste Land</dc:title>
  <dc:creator>Hp</dc:creator>
  <cp:lastModifiedBy>Hp</cp:lastModifiedBy>
  <cp:revision>30</cp:revision>
  <dcterms:created xsi:type="dcterms:W3CDTF">2012-04-13T07:15:06Z</dcterms:created>
  <dcterms:modified xsi:type="dcterms:W3CDTF">2012-04-14T04:39:57Z</dcterms:modified>
</cp:coreProperties>
</file>