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93813-8D87-425A-BC6C-A8320561B31E}" type="datetimeFigureOut">
              <a:rPr lang="ar-SA" smtClean="0"/>
              <a:pPr/>
              <a:t>04/11/32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08410-ED9F-469C-AF2D-83B060198A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الحيراني\Documents\أدب أطفال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5900" y="188640"/>
            <a:ext cx="4336580" cy="6192688"/>
          </a:xfrm>
          <a:prstGeom prst="rect">
            <a:avLst/>
          </a:prstGeom>
          <a:noFill/>
        </p:spPr>
      </p:pic>
      <p:pic>
        <p:nvPicPr>
          <p:cNvPr id="1027" name="Picture 3" descr="C:\Users\الحيراني\Documents\أدب أطفال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39"/>
            <a:ext cx="4327376" cy="61782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الحيراني\Documents\أدب أطفال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6917" y="260648"/>
            <a:ext cx="4259579" cy="6120680"/>
          </a:xfrm>
          <a:prstGeom prst="rect">
            <a:avLst/>
          </a:prstGeom>
          <a:noFill/>
        </p:spPr>
      </p:pic>
      <p:pic>
        <p:nvPicPr>
          <p:cNvPr id="2051" name="Picture 3" descr="C:\Users\الحيراني\Documents\أدب أطفال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324" y="260648"/>
            <a:ext cx="449559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الحيراني\Documents\أدب أطفال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186209" cy="4464496"/>
          </a:xfrm>
          <a:prstGeom prst="rect">
            <a:avLst/>
          </a:prstGeom>
          <a:noFill/>
        </p:spPr>
      </p:pic>
      <p:pic>
        <p:nvPicPr>
          <p:cNvPr id="3" name="Picture 2" descr="C:\Users\الحيراني\Documents\أدب أطفال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4259579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الحيراني\Documents\أدب أطفال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5" y="332656"/>
            <a:ext cx="4183361" cy="6048672"/>
          </a:xfrm>
          <a:prstGeom prst="rect">
            <a:avLst/>
          </a:prstGeom>
          <a:noFill/>
        </p:spPr>
      </p:pic>
      <p:pic>
        <p:nvPicPr>
          <p:cNvPr id="4099" name="Picture 3" descr="C:\Users\الحيراني\Documents\أدب أطفال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689" y="332656"/>
            <a:ext cx="4354207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عرض على الشاشة (3:4)‏</PresentationFormat>
  <Paragraphs>0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الحيراني</dc:creator>
  <cp:lastModifiedBy>sony</cp:lastModifiedBy>
  <cp:revision>1</cp:revision>
  <dcterms:created xsi:type="dcterms:W3CDTF">2011-09-26T13:41:16Z</dcterms:created>
  <dcterms:modified xsi:type="dcterms:W3CDTF">2011-10-01T07:15:02Z</dcterms:modified>
</cp:coreProperties>
</file>