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0" r:id="rId4"/>
    <p:sldId id="259" r:id="rId5"/>
    <p:sldId id="258" r:id="rId6"/>
    <p:sldId id="262" r:id="rId7"/>
    <p:sldId id="263"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648B735-81E9-4A3A-A5E3-EA0EFFAE3E01}"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648B735-81E9-4A3A-A5E3-EA0EFFAE3E01}"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648B735-81E9-4A3A-A5E3-EA0EFFAE3E01}"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648B735-81E9-4A3A-A5E3-EA0EFFAE3E01}" type="datetimeFigureOut">
              <a:rPr lang="ar-SA" smtClean="0"/>
              <a:pPr/>
              <a:t>17/01/33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648B735-81E9-4A3A-A5E3-EA0EFFAE3E01}" type="datetimeFigureOut">
              <a:rPr lang="ar-SA" smtClean="0"/>
              <a:pPr/>
              <a:t>17/01/33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648B735-81E9-4A3A-A5E3-EA0EFFAE3E01}" type="datetimeFigureOut">
              <a:rPr lang="ar-SA" smtClean="0"/>
              <a:pPr/>
              <a:t>17/01/33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648B735-81E9-4A3A-A5E3-EA0EFFAE3E01}" type="datetimeFigureOut">
              <a:rPr lang="ar-SA" smtClean="0"/>
              <a:pPr/>
              <a:t>17/01/33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648B735-81E9-4A3A-A5E3-EA0EFFAE3E01}" type="datetimeFigureOut">
              <a:rPr lang="ar-SA" smtClean="0"/>
              <a:pPr/>
              <a:t>17/01/33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648B735-81E9-4A3A-A5E3-EA0EFFAE3E01}" type="datetimeFigureOut">
              <a:rPr lang="ar-SA" smtClean="0"/>
              <a:pPr/>
              <a:t>17/01/33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648B735-81E9-4A3A-A5E3-EA0EFFAE3E01}"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648B735-81E9-4A3A-A5E3-EA0EFFAE3E01}"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E756476E-259B-45ED-AE01-1B902253802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648B735-81E9-4A3A-A5E3-EA0EFFAE3E01}" type="datetimeFigureOut">
              <a:rPr lang="ar-SA" smtClean="0"/>
              <a:pPr/>
              <a:t>17/01/33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756476E-259B-45ED-AE01-1B902253802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lang="ar-SA" dirty="0" smtClean="0">
                <a:latin typeface="Tahoma" pitchFamily="34" charset="0"/>
                <a:ea typeface="Tahoma" pitchFamily="34" charset="0"/>
                <a:cs typeface="Tahoma" pitchFamily="34" charset="0"/>
              </a:rPr>
              <a:t>أدب الأطفال بعد شوقي</a:t>
            </a:r>
            <a:endParaRPr lang="ar-SA" dirty="0">
              <a:latin typeface="Tahoma" pitchFamily="34" charset="0"/>
              <a:ea typeface="Tahoma" pitchFamily="34" charset="0"/>
              <a:cs typeface="Tahoma" pitchFamily="34" charset="0"/>
            </a:endParaRPr>
          </a:p>
        </p:txBody>
      </p:sp>
      <p:sp>
        <p:nvSpPr>
          <p:cNvPr id="6" name="عنصر نائب للمحتوى 5"/>
          <p:cNvSpPr>
            <a:spLocks noGrp="1"/>
          </p:cNvSpPr>
          <p:nvPr>
            <p:ph idx="1"/>
          </p:nvPr>
        </p:nvSpPr>
        <p:spPr>
          <a:xfrm>
            <a:off x="457200" y="1752600"/>
            <a:ext cx="8229600" cy="4373563"/>
          </a:xfrm>
        </p:spPr>
        <p:txBody>
          <a:bodyPr/>
          <a:lstStyle/>
          <a:p>
            <a:r>
              <a:rPr lang="ar-SA" sz="3600" dirty="0">
                <a:latin typeface="Tahoma" pitchFamily="34" charset="0"/>
                <a:ea typeface="Tahoma" pitchFamily="34" charset="0"/>
                <a:cs typeface="Tahoma" pitchFamily="34" charset="0"/>
              </a:rPr>
              <a:t>ويأتي بعد شوقي محمد "الهراوي" ، الذي أصدر مجموعته الشّعرية الأولى للأطفال بعنوان: "كامل الأطفال للبنين" ، وتبعها بمجموعة أخرى بعنوان "سمير الأطفال للبنات" ، وفي هذه الفترة ظهر "كامل الكيلاني" الذي أصدر خلال ثلاثين عاما ما يقرب من مائتي عمل أدبيّ للأطفال.</a:t>
            </a:r>
            <a:endParaRPr lang="en-US" sz="3600" dirty="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533400"/>
            <a:ext cx="8229600" cy="5592763"/>
          </a:xfrm>
        </p:spPr>
        <p:txBody>
          <a:bodyPr>
            <a:normAutofit lnSpcReduction="10000"/>
          </a:bodyPr>
          <a:lstStyle/>
          <a:p>
            <a:pPr>
              <a:buNone/>
            </a:pPr>
            <a:r>
              <a:rPr lang="ar-SA" sz="3600" dirty="0" smtClean="0">
                <a:latin typeface="Tahoma" pitchFamily="34" charset="0"/>
                <a:ea typeface="Tahoma" pitchFamily="34" charset="0"/>
                <a:cs typeface="Tahoma" pitchFamily="34" charset="0"/>
              </a:rPr>
              <a:t>   وجاءت </a:t>
            </a:r>
            <a:r>
              <a:rPr lang="ar-SA" sz="3600" dirty="0">
                <a:latin typeface="Tahoma" pitchFamily="34" charset="0"/>
                <a:ea typeface="Tahoma" pitchFamily="34" charset="0"/>
                <a:cs typeface="Tahoma" pitchFamily="34" charset="0"/>
              </a:rPr>
              <a:t>العناية بأدب الطّفل في سوريا متأخرة نسبياً بعد مِصْر ، وكانت نشأة هذا الأدب في ظل المدارس ، حيث الغاية الرئيسية منه التعلم والتهذيب والتمسك بالفضائل ، ولعلّ "عبد الكريم الحيدري" </a:t>
            </a:r>
            <a:endParaRPr lang="ar-SA" sz="3600" dirty="0" smtClean="0">
              <a:latin typeface="Tahoma" pitchFamily="34" charset="0"/>
              <a:ea typeface="Tahoma" pitchFamily="34" charset="0"/>
              <a:cs typeface="Tahoma" pitchFamily="34" charset="0"/>
            </a:endParaRPr>
          </a:p>
          <a:p>
            <a:pPr>
              <a:buNone/>
            </a:pPr>
            <a:r>
              <a:rPr lang="ar-SA" sz="3600" dirty="0">
                <a:latin typeface="Tahoma" pitchFamily="34" charset="0"/>
                <a:ea typeface="Tahoma" pitchFamily="34" charset="0"/>
                <a:cs typeface="Tahoma" pitchFamily="34" charset="0"/>
              </a:rPr>
              <a:t> </a:t>
            </a:r>
            <a:r>
              <a:rPr lang="ar-SA" sz="3600" dirty="0" smtClean="0">
                <a:latin typeface="Tahoma" pitchFamily="34" charset="0"/>
                <a:ea typeface="Tahoma" pitchFamily="34" charset="0"/>
                <a:cs typeface="Tahoma" pitchFamily="34" charset="0"/>
              </a:rPr>
              <a:t>  و </a:t>
            </a:r>
            <a:r>
              <a:rPr lang="ar-SA" sz="3600" dirty="0">
                <a:latin typeface="Tahoma" pitchFamily="34" charset="0"/>
                <a:ea typeface="Tahoma" pitchFamily="34" charset="0"/>
                <a:cs typeface="Tahoma" pitchFamily="34" charset="0"/>
              </a:rPr>
              <a:t>"نصرة سعيد" من الروّاد الحقيقيّين في هذا المجال ، ومن الأدباء الكبار الّذين أولوا عنايتهم للطّفل الشّاعر "سليمان العيسى" الّذي كرّس معظم شعره للأطفال.</a:t>
            </a:r>
            <a:endParaRPr lang="en-US" sz="3600" dirty="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381000"/>
            <a:ext cx="8229600" cy="5943600"/>
          </a:xfrm>
        </p:spPr>
        <p:txBody>
          <a:bodyPr>
            <a:normAutofit lnSpcReduction="10000"/>
          </a:bodyPr>
          <a:lstStyle/>
          <a:p>
            <a:pPr>
              <a:buNone/>
            </a:pPr>
            <a:r>
              <a:rPr lang="ar-SA" sz="3600" dirty="0" smtClean="0">
                <a:latin typeface="Tahoma" pitchFamily="34" charset="0"/>
                <a:ea typeface="Tahoma" pitchFamily="34" charset="0"/>
                <a:cs typeface="Tahoma" pitchFamily="34" charset="0"/>
              </a:rPr>
              <a:t>    وفي </a:t>
            </a:r>
            <a:r>
              <a:rPr lang="ar-SA" sz="3600" dirty="0">
                <a:latin typeface="Tahoma" pitchFamily="34" charset="0"/>
                <a:ea typeface="Tahoma" pitchFamily="34" charset="0"/>
                <a:cs typeface="Tahoma" pitchFamily="34" charset="0"/>
              </a:rPr>
              <a:t>العراق، كان الاهتمام بأدب الطفل أسبق منه في سوريا، حيث تقترن البداية بصورة مجلّة " التلميذ العراقي" ، ويعد الشّاعر "معروف الرّصافي" من رواد الكتابة للأطفال في العراق ، ويحيل نظمه إلى الأسلوب التّعليمي والتّهذيبي.</a:t>
            </a:r>
            <a:endParaRPr lang="en-US" sz="3600" dirty="0">
              <a:latin typeface="Tahoma" pitchFamily="34" charset="0"/>
              <a:ea typeface="Tahoma" pitchFamily="34" charset="0"/>
              <a:cs typeface="Tahoma" pitchFamily="34" charset="0"/>
            </a:endParaRPr>
          </a:p>
          <a:p>
            <a:pPr>
              <a:buNone/>
            </a:pPr>
            <a:endParaRPr lang="en-US" sz="3600" dirty="0">
              <a:latin typeface="Tahoma" pitchFamily="34" charset="0"/>
              <a:ea typeface="Tahoma" pitchFamily="34" charset="0"/>
              <a:cs typeface="Tahoma" pitchFamily="34" charset="0"/>
            </a:endParaRPr>
          </a:p>
          <a:p>
            <a:pPr>
              <a:buNone/>
            </a:pPr>
            <a:r>
              <a:rPr lang="ar-SA" sz="3600" dirty="0" smtClean="0">
                <a:latin typeface="Tahoma" pitchFamily="34" charset="0"/>
                <a:ea typeface="Tahoma" pitchFamily="34" charset="0"/>
                <a:cs typeface="Tahoma" pitchFamily="34" charset="0"/>
              </a:rPr>
              <a:t>   وظهرت </a:t>
            </a:r>
            <a:r>
              <a:rPr lang="ar-SA" sz="3600" dirty="0">
                <a:latin typeface="Tahoma" pitchFamily="34" charset="0"/>
                <a:ea typeface="Tahoma" pitchFamily="34" charset="0"/>
                <a:cs typeface="Tahoma" pitchFamily="34" charset="0"/>
              </a:rPr>
              <a:t>في العراق أيضاً مجلّة "مجلّتي" الخاصة بالأطفال ، وتأسست مؤسّسة تعنى بثقافة الطّفل أطلق عليها اسم "دار ثقافة الطّفل".</a:t>
            </a:r>
            <a:endParaRPr lang="en-US" sz="3600" dirty="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1600199"/>
            <a:ext cx="8229600" cy="3657601"/>
          </a:xfrm>
        </p:spPr>
        <p:txBody>
          <a:bodyPr>
            <a:normAutofit/>
          </a:bodyPr>
          <a:lstStyle/>
          <a:p>
            <a:pPr>
              <a:buNone/>
            </a:pPr>
            <a:r>
              <a:rPr lang="ar-SA" sz="3600" dirty="0" smtClean="0">
                <a:latin typeface="Tahoma" pitchFamily="34" charset="0"/>
                <a:ea typeface="Tahoma" pitchFamily="34" charset="0"/>
                <a:cs typeface="Tahoma" pitchFamily="34" charset="0"/>
              </a:rPr>
              <a:t>   أمّا </a:t>
            </a:r>
            <a:r>
              <a:rPr lang="ar-SA" sz="3600" dirty="0">
                <a:latin typeface="Tahoma" pitchFamily="34" charset="0"/>
                <a:ea typeface="Tahoma" pitchFamily="34" charset="0"/>
                <a:cs typeface="Tahoma" pitchFamily="34" charset="0"/>
              </a:rPr>
              <a:t>في الأردن وفلسطين ولبنان ، فكان التوجّه نحو كتابة أدب الأطفال متأخراً ، </a:t>
            </a:r>
            <a:endParaRPr lang="ar-SA" sz="3600" dirty="0" smtClean="0">
              <a:latin typeface="Tahoma" pitchFamily="34" charset="0"/>
              <a:ea typeface="Tahoma" pitchFamily="34" charset="0"/>
              <a:cs typeface="Tahoma" pitchFamily="34" charset="0"/>
            </a:endParaRPr>
          </a:p>
          <a:p>
            <a:pPr>
              <a:buNone/>
            </a:pPr>
            <a:r>
              <a:rPr lang="ar-SA" sz="3600" dirty="0">
                <a:latin typeface="Tahoma" pitchFamily="34" charset="0"/>
                <a:ea typeface="Tahoma" pitchFamily="34" charset="0"/>
                <a:cs typeface="Tahoma" pitchFamily="34" charset="0"/>
              </a:rPr>
              <a:t> </a:t>
            </a:r>
            <a:r>
              <a:rPr lang="ar-SA" sz="3600" dirty="0" smtClean="0">
                <a:latin typeface="Tahoma" pitchFamily="34" charset="0"/>
                <a:ea typeface="Tahoma" pitchFamily="34" charset="0"/>
                <a:cs typeface="Tahoma" pitchFamily="34" charset="0"/>
              </a:rPr>
              <a:t>  وإن </a:t>
            </a:r>
            <a:r>
              <a:rPr lang="ar-SA" sz="3600" dirty="0">
                <a:latin typeface="Tahoma" pitchFamily="34" charset="0"/>
                <a:ea typeface="Tahoma" pitchFamily="34" charset="0"/>
                <a:cs typeface="Tahoma" pitchFamily="34" charset="0"/>
              </a:rPr>
              <a:t>ظهرت بعض </a:t>
            </a:r>
            <a:r>
              <a:rPr lang="ar-SA" sz="3600" dirty="0" smtClean="0">
                <a:latin typeface="Tahoma" pitchFamily="34" charset="0"/>
                <a:ea typeface="Tahoma" pitchFamily="34" charset="0"/>
                <a:cs typeface="Tahoma" pitchFamily="34" charset="0"/>
              </a:rPr>
              <a:t>الكتابات .</a:t>
            </a:r>
          </a:p>
          <a:p>
            <a:pPr>
              <a:buNone/>
            </a:pPr>
            <a:r>
              <a:rPr lang="ar-SA" sz="3600" dirty="0" smtClean="0">
                <a:latin typeface="Tahoma" pitchFamily="34" charset="0"/>
                <a:ea typeface="Tahoma" pitchFamily="34" charset="0"/>
                <a:cs typeface="Tahoma" pitchFamily="34" charset="0"/>
              </a:rPr>
              <a:t>   وأكثر </a:t>
            </a:r>
            <a:r>
              <a:rPr lang="ar-SA" sz="3600" dirty="0">
                <a:latin typeface="Tahoma" pitchFamily="34" charset="0"/>
                <a:ea typeface="Tahoma" pitchFamily="34" charset="0"/>
                <a:cs typeface="Tahoma" pitchFamily="34" charset="0"/>
              </a:rPr>
              <a:t>منه </a:t>
            </a:r>
            <a:r>
              <a:rPr lang="ar-SA" sz="3600" dirty="0" smtClean="0">
                <a:latin typeface="Tahoma" pitchFamily="34" charset="0"/>
                <a:ea typeface="Tahoma" pitchFamily="34" charset="0"/>
                <a:cs typeface="Tahoma" pitchFamily="34" charset="0"/>
              </a:rPr>
              <a:t>تأخراً </a:t>
            </a:r>
            <a:r>
              <a:rPr lang="ar-SA" sz="3600" dirty="0">
                <a:latin typeface="Tahoma" pitchFamily="34" charset="0"/>
                <a:ea typeface="Tahoma" pitchFamily="34" charset="0"/>
                <a:cs typeface="Tahoma" pitchFamily="34" charset="0"/>
              </a:rPr>
              <a:t>ظهور أدب الأطفال في دول الخليج </a:t>
            </a:r>
            <a:r>
              <a:rPr lang="ar-SA" sz="3600" dirty="0" smtClean="0">
                <a:latin typeface="Tahoma" pitchFamily="34" charset="0"/>
                <a:ea typeface="Tahoma" pitchFamily="34" charset="0"/>
                <a:cs typeface="Tahoma" pitchFamily="34" charset="0"/>
              </a:rPr>
              <a:t>العربيّ .</a:t>
            </a:r>
            <a:endParaRPr lang="en-US" sz="3600" dirty="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457200"/>
            <a:ext cx="8229600" cy="6019800"/>
          </a:xfrm>
        </p:spPr>
        <p:txBody>
          <a:bodyPr>
            <a:normAutofit lnSpcReduction="10000"/>
          </a:bodyPr>
          <a:lstStyle/>
          <a:p>
            <a:pPr>
              <a:buNone/>
            </a:pPr>
            <a:r>
              <a:rPr lang="ar-SA" dirty="0" smtClean="0">
                <a:latin typeface="Tahoma" pitchFamily="34" charset="0"/>
                <a:ea typeface="Tahoma" pitchFamily="34" charset="0"/>
                <a:cs typeface="Tahoma" pitchFamily="34" charset="0"/>
              </a:rPr>
              <a:t>  ولا </a:t>
            </a:r>
            <a:r>
              <a:rPr lang="ar-SA" dirty="0">
                <a:latin typeface="Tahoma" pitchFamily="34" charset="0"/>
                <a:ea typeface="Tahoma" pitchFamily="34" charset="0"/>
                <a:cs typeface="Tahoma" pitchFamily="34" charset="0"/>
              </a:rPr>
              <a:t>يزال أدب الطفل في الخليج العربي يخطو خطواته الأولى نحو التخصّص ، وهذه البداية محصورة في عدّة شخصيّات تحاول جاهدة أن تنشي ظاهرة جديدة في أدب الخليج ، وهي ظاهرة أدب الطفل ، بالنسبة للملكة العربية السعودية ، فإن الشخصية الأدبية الأولى الّتي أولت الطفل عنايتها، وكانت أوّل من اهتّم بتوجيه ضربٍ من التأليف الأدبي والثّقافي إلى الطّفل هي "طاهر زمخشري" شاعر الغزل الرّومانسية في الأدب السّعودي، وذلك من خلال ما أصدره للأطفال من مجلّة وهي "مجلّة الروضة</a:t>
            </a:r>
            <a:r>
              <a:rPr lang="ar-SA" dirty="0" smtClean="0">
                <a:latin typeface="Tahoma" pitchFamily="34" charset="0"/>
                <a:ea typeface="Tahoma" pitchFamily="34" charset="0"/>
                <a:cs typeface="Tahoma" pitchFamily="34" charset="0"/>
              </a:rPr>
              <a:t>"، ومن </a:t>
            </a:r>
            <a:r>
              <a:rPr lang="ar-SA" dirty="0">
                <a:latin typeface="Tahoma" pitchFamily="34" charset="0"/>
                <a:ea typeface="Tahoma" pitchFamily="34" charset="0"/>
                <a:cs typeface="Tahoma" pitchFamily="34" charset="0"/>
              </a:rPr>
              <a:t>خلال برنامجه الإذاعيّ الموجه إلى الطفل "بابا طاهر".</a:t>
            </a:r>
            <a:endParaRPr lang="en-US" dirty="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228600"/>
            <a:ext cx="8229600" cy="6248400"/>
          </a:xfrm>
        </p:spPr>
        <p:txBody>
          <a:bodyPr>
            <a:normAutofit fontScale="55000" lnSpcReduction="20000"/>
          </a:bodyPr>
          <a:lstStyle/>
          <a:p>
            <a:r>
              <a:rPr lang="ar-SA" sz="5500" dirty="0">
                <a:latin typeface="Tahoma" pitchFamily="34" charset="0"/>
                <a:ea typeface="Tahoma" pitchFamily="34" charset="0"/>
                <a:cs typeface="Tahoma" pitchFamily="34" charset="0"/>
              </a:rPr>
              <a:t>وقد جاء بعده الأديب "محمد أسحق يعقوب" الّي أصدر "مجلة حسن" ، وقام كذلك بإعداد برنامج إذاعيّ للأطفال وهو برنامج "يُحكى أنَّ" ، كما أصدر مجموعة قصصيّة للأطفال على ألسنة الحيوانات والطّيور.</a:t>
            </a:r>
            <a:endParaRPr lang="en-US" sz="5500" dirty="0">
              <a:latin typeface="Tahoma" pitchFamily="34" charset="0"/>
              <a:ea typeface="Tahoma" pitchFamily="34" charset="0"/>
              <a:cs typeface="Tahoma" pitchFamily="34" charset="0"/>
            </a:endParaRPr>
          </a:p>
          <a:p>
            <a:r>
              <a:rPr lang="ar-SA" sz="5500" dirty="0">
                <a:latin typeface="Tahoma" pitchFamily="34" charset="0"/>
                <a:ea typeface="Tahoma" pitchFamily="34" charset="0"/>
                <a:cs typeface="Tahoma" pitchFamily="34" charset="0"/>
              </a:rPr>
              <a:t> </a:t>
            </a:r>
            <a:endParaRPr lang="en-US" sz="5500" dirty="0">
              <a:latin typeface="Tahoma" pitchFamily="34" charset="0"/>
              <a:ea typeface="Tahoma" pitchFamily="34" charset="0"/>
              <a:cs typeface="Tahoma" pitchFamily="34" charset="0"/>
            </a:endParaRPr>
          </a:p>
          <a:p>
            <a:r>
              <a:rPr lang="ar-SA" sz="5500" dirty="0">
                <a:latin typeface="Tahoma" pitchFamily="34" charset="0"/>
                <a:ea typeface="Tahoma" pitchFamily="34" charset="0"/>
                <a:cs typeface="Tahoma" pitchFamily="34" charset="0"/>
              </a:rPr>
              <a:t>ثُّم جاء "محمد الرّويشد" الذي أصدر للأطفال مجلّة "الشّبل".</a:t>
            </a:r>
            <a:endParaRPr lang="en-US" sz="5500" dirty="0">
              <a:latin typeface="Tahoma" pitchFamily="34" charset="0"/>
              <a:ea typeface="Tahoma" pitchFamily="34" charset="0"/>
              <a:cs typeface="Tahoma" pitchFamily="34" charset="0"/>
            </a:endParaRPr>
          </a:p>
          <a:p>
            <a:r>
              <a:rPr lang="ar-SA" sz="5500" dirty="0">
                <a:latin typeface="Tahoma" pitchFamily="34" charset="0"/>
                <a:ea typeface="Tahoma" pitchFamily="34" charset="0"/>
                <a:cs typeface="Tahoma" pitchFamily="34" charset="0"/>
              </a:rPr>
              <a:t> </a:t>
            </a:r>
            <a:endParaRPr lang="en-US" sz="5500" dirty="0">
              <a:latin typeface="Tahoma" pitchFamily="34" charset="0"/>
              <a:ea typeface="Tahoma" pitchFamily="34" charset="0"/>
              <a:cs typeface="Tahoma" pitchFamily="34" charset="0"/>
            </a:endParaRPr>
          </a:p>
          <a:p>
            <a:r>
              <a:rPr lang="ar-SA" sz="5500" dirty="0">
                <a:latin typeface="Tahoma" pitchFamily="34" charset="0"/>
                <a:ea typeface="Tahoma" pitchFamily="34" charset="0"/>
                <a:cs typeface="Tahoma" pitchFamily="34" charset="0"/>
              </a:rPr>
              <a:t>ومن المهتمين بالكتابة للأطفال في المملكة الأدباء: "عبد الكريم الجهيمان"، "محمد مدني"، "عبده الخال"، "د.ابراهيم ابو عباة، "د.محمد سعد الدّبل"، "د.حبيب المطيري"، "د.محمد سعيد البريكي"، "عبدالله الخالد"، "هند خليفه"، "سعد الدوسري".</a:t>
            </a:r>
            <a:endParaRPr lang="en-US" sz="5500" dirty="0">
              <a:latin typeface="Tahoma" pitchFamily="34" charset="0"/>
              <a:ea typeface="Tahoma" pitchFamily="34" charset="0"/>
              <a:cs typeface="Tahoma"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6" name="عنصر نائب للمحتوى 5"/>
          <p:cNvSpPr>
            <a:spLocks noGrp="1"/>
          </p:cNvSpPr>
          <p:nvPr>
            <p:ph idx="1"/>
          </p:nvPr>
        </p:nvSpPr>
        <p:spPr>
          <a:xfrm>
            <a:off x="457200" y="381000"/>
            <a:ext cx="8229600" cy="5745163"/>
          </a:xfrm>
        </p:spPr>
        <p:txBody>
          <a:bodyPr/>
          <a:lstStyle/>
          <a:p>
            <a:pP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360</Words>
  <Application>Microsoft Office PowerPoint</Application>
  <PresentationFormat>عرض على الشاشة (3:4)‏</PresentationFormat>
  <Paragraphs>16</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سمة Office</vt:lpstr>
      <vt:lpstr>أدب الأطفال بعد شوقي</vt:lpstr>
      <vt:lpstr>الشريحة 2</vt:lpstr>
      <vt:lpstr>الشريحة 3</vt:lpstr>
      <vt:lpstr>الشريحة 4</vt:lpstr>
      <vt:lpstr>الشريحة 5</vt:lpstr>
      <vt:lpstr>الشريحة 6</vt:lpstr>
      <vt:lpstr>الشريحة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أدب الأطفال بعد شوقي</dc:title>
  <dc:creator>khawla qs</dc:creator>
  <cp:lastModifiedBy>sony</cp:lastModifiedBy>
  <cp:revision>1</cp:revision>
  <dcterms:created xsi:type="dcterms:W3CDTF">2011-12-08T12:24:04Z</dcterms:created>
  <dcterms:modified xsi:type="dcterms:W3CDTF">2011-12-12T18:21:00Z</dcterms:modified>
</cp:coreProperties>
</file>