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C70E-D19D-4C1C-BF07-63B86FFC084C}" type="datetimeFigureOut">
              <a:rPr lang="en-US" smtClean="0"/>
              <a:pPr/>
              <a:t>9/5/2012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ACE3-D2ED-4C5E-B2D6-B7B783632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C70E-D19D-4C1C-BF07-63B86FFC084C}" type="datetimeFigureOut">
              <a:rPr lang="en-US" smtClean="0"/>
              <a:pPr/>
              <a:t>9/5/2012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ACE3-D2ED-4C5E-B2D6-B7B783632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C70E-D19D-4C1C-BF07-63B86FFC084C}" type="datetimeFigureOut">
              <a:rPr lang="en-US" smtClean="0"/>
              <a:pPr/>
              <a:t>9/5/2012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ACE3-D2ED-4C5E-B2D6-B7B783632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C70E-D19D-4C1C-BF07-63B86FFC084C}" type="datetimeFigureOut">
              <a:rPr lang="en-US" smtClean="0"/>
              <a:pPr/>
              <a:t>9/5/2012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ACE3-D2ED-4C5E-B2D6-B7B783632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C70E-D19D-4C1C-BF07-63B86FFC084C}" type="datetimeFigureOut">
              <a:rPr lang="en-US" smtClean="0"/>
              <a:pPr/>
              <a:t>9/5/2012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ACE3-D2ED-4C5E-B2D6-B7B783632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C70E-D19D-4C1C-BF07-63B86FFC084C}" type="datetimeFigureOut">
              <a:rPr lang="en-US" smtClean="0"/>
              <a:pPr/>
              <a:t>9/5/2012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ACE3-D2ED-4C5E-B2D6-B7B783632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C70E-D19D-4C1C-BF07-63B86FFC084C}" type="datetimeFigureOut">
              <a:rPr lang="en-US" smtClean="0"/>
              <a:pPr/>
              <a:t>9/5/2012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ACE3-D2ED-4C5E-B2D6-B7B783632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C70E-D19D-4C1C-BF07-63B86FFC084C}" type="datetimeFigureOut">
              <a:rPr lang="en-US" smtClean="0"/>
              <a:pPr/>
              <a:t>9/5/2012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ACE3-D2ED-4C5E-B2D6-B7B783632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C70E-D19D-4C1C-BF07-63B86FFC084C}" type="datetimeFigureOut">
              <a:rPr lang="en-US" smtClean="0"/>
              <a:pPr/>
              <a:t>9/5/2012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ACE3-D2ED-4C5E-B2D6-B7B783632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C70E-D19D-4C1C-BF07-63B86FFC084C}" type="datetimeFigureOut">
              <a:rPr lang="en-US" smtClean="0"/>
              <a:pPr/>
              <a:t>9/5/2012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ACE3-D2ED-4C5E-B2D6-B7B783632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C70E-D19D-4C1C-BF07-63B86FFC084C}" type="datetimeFigureOut">
              <a:rPr lang="en-US" smtClean="0"/>
              <a:pPr/>
              <a:t>9/5/2012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ACE3-D2ED-4C5E-B2D6-B7B783632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0C70E-D19D-4C1C-BF07-63B86FFC084C}" type="datetimeFigureOut">
              <a:rPr lang="en-US" smtClean="0"/>
              <a:pPr/>
              <a:t>9/5/2012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FACE3-D2ED-4C5E-B2D6-B7B783632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395536" y="908720"/>
          <a:ext cx="8352930" cy="566369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91228"/>
                <a:gridCol w="1449944"/>
                <a:gridCol w="1670586"/>
                <a:gridCol w="1670586"/>
                <a:gridCol w="1670586"/>
              </a:tblGrid>
              <a:tr h="36605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Hall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building</a:t>
                      </a:r>
                      <a:r>
                        <a:rPr lang="ar-SA" sz="1400" b="1" dirty="0" smtClean="0"/>
                        <a:t>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Time</a:t>
                      </a:r>
                      <a:r>
                        <a:rPr lang="ar-SA" sz="1400" b="1" dirty="0" smtClean="0"/>
                        <a:t>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Today</a:t>
                      </a:r>
                      <a:r>
                        <a:rPr lang="ar-SA" sz="1400" b="1" dirty="0" smtClean="0"/>
                        <a:t>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Article</a:t>
                      </a:r>
                      <a:endParaRPr lang="en-US" sz="1400" b="1" dirty="0"/>
                    </a:p>
                  </a:txBody>
                  <a:tcPr/>
                </a:tc>
              </a:tr>
              <a:tr h="53870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0-9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63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8:00AM - 9:40AM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Saturday</a:t>
                      </a:r>
                      <a:br>
                        <a:rPr lang="en-US" sz="1400" b="1" dirty="0" smtClean="0"/>
                      </a:br>
                      <a:r>
                        <a:rPr lang="ar-SA" sz="1400" b="1" dirty="0" smtClean="0"/>
                        <a:t>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1" dirty="0" smtClean="0"/>
                        <a:t>اللغة الانجليزية العامة </a:t>
                      </a:r>
                      <a:endParaRPr lang="en-US" sz="1400" b="1" dirty="0"/>
                    </a:p>
                  </a:txBody>
                  <a:tcPr/>
                </a:tc>
              </a:tr>
              <a:tr h="53870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2-14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64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10:00AM 11:40AM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Saturday</a:t>
                      </a:r>
                      <a:br>
                        <a:rPr lang="en-US" sz="1400" b="1" dirty="0" smtClean="0"/>
                      </a:b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1" dirty="0" smtClean="0"/>
                        <a:t>مهارات التعلم والتفكير </a:t>
                      </a:r>
                      <a:endParaRPr lang="en-US" sz="1400" b="1" dirty="0"/>
                    </a:p>
                  </a:txBody>
                  <a:tcPr/>
                </a:tc>
              </a:tr>
              <a:tr h="538707"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12:00PM - 1:40PM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Saturday</a:t>
                      </a:r>
                      <a:br>
                        <a:rPr lang="en-US" sz="1400" b="1" dirty="0" smtClean="0"/>
                      </a:b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1" dirty="0" smtClean="0"/>
                        <a:t>الثقافة الإسلامية</a:t>
                      </a:r>
                      <a:endParaRPr lang="en-US" sz="1400" b="1" dirty="0"/>
                    </a:p>
                  </a:txBody>
                  <a:tcPr/>
                </a:tc>
              </a:tr>
              <a:tr h="53870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3-2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62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8:00AM - 9:40AM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Monday</a:t>
                      </a:r>
                      <a:br>
                        <a:rPr lang="en-US" sz="1400" b="1" dirty="0" smtClean="0"/>
                      </a:b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1" dirty="0" smtClean="0"/>
                        <a:t>تحرير عربي</a:t>
                      </a:r>
                      <a:endParaRPr lang="en-US" sz="1400" b="1" dirty="0"/>
                    </a:p>
                  </a:txBody>
                  <a:tcPr/>
                </a:tc>
              </a:tr>
              <a:tr h="53870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2-13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64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12:00PM - 1:40PM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Monday</a:t>
                      </a:r>
                      <a:br>
                        <a:rPr lang="en-US" sz="1400" b="1" dirty="0" smtClean="0"/>
                      </a:b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1" dirty="0" smtClean="0"/>
                        <a:t>مبادئ اداره</a:t>
                      </a:r>
                      <a:endParaRPr lang="en-US" sz="1400" b="1" dirty="0"/>
                    </a:p>
                  </a:txBody>
                  <a:tcPr/>
                </a:tc>
              </a:tr>
              <a:tr h="51635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2-17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64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8:00AM - 9:40AM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Tuesday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1" dirty="0" smtClean="0"/>
                        <a:t>مدخل تقنية المعلومات</a:t>
                      </a:r>
                      <a:endParaRPr lang="en-US" sz="1400" b="1" dirty="0"/>
                    </a:p>
                  </a:txBody>
                  <a:tcPr/>
                </a:tc>
              </a:tr>
              <a:tr h="51635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2-6</a:t>
                      </a:r>
                      <a:endParaRPr lang="en-US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67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10:00AM 11:40AM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Tuesday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1" dirty="0" smtClean="0"/>
                        <a:t>صحة ولياقة </a:t>
                      </a:r>
                      <a:endParaRPr lang="en-US" sz="1400" b="1" dirty="0"/>
                    </a:p>
                  </a:txBody>
                  <a:tcPr/>
                </a:tc>
              </a:tr>
              <a:tr h="516350"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12:00PM - 1:40PM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Tuesday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1" dirty="0" smtClean="0"/>
                        <a:t>فقه السيرة</a:t>
                      </a:r>
                      <a:endParaRPr lang="en-US" sz="1400" b="1" dirty="0"/>
                    </a:p>
                  </a:txBody>
                  <a:tcPr/>
                </a:tc>
              </a:tr>
              <a:tr h="53870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0-9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63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10:00AM 11:40AM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Wednesday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 smtClean="0"/>
                        <a:t>اللغة الانجليزية العامة </a:t>
                      </a:r>
                      <a:endParaRPr lang="en-US" sz="1400" b="1" dirty="0" smtClean="0"/>
                    </a:p>
                  </a:txBody>
                  <a:tcPr/>
                </a:tc>
              </a:tr>
              <a:tr h="51635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2-10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61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12:00PM - 1:40PM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Wednesday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1" dirty="0" smtClean="0"/>
                        <a:t>نحو تطبيقي 1</a:t>
                      </a:r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مستطيل 6"/>
          <p:cNvSpPr/>
          <p:nvPr/>
        </p:nvSpPr>
        <p:spPr>
          <a:xfrm>
            <a:off x="2771804" y="0"/>
            <a:ext cx="33297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</a:rPr>
              <a:t>جدول شعبة 4</a:t>
            </a:r>
            <a:endParaRPr lang="ar-SA" sz="54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86</Words>
  <Application>Microsoft Office PowerPoint</Application>
  <PresentationFormat>عرض على الشاشة (3:4)‏</PresentationFormat>
  <Paragraphs>52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سمة Office</vt:lpstr>
      <vt:lpstr>الشريحة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DELL</dc:creator>
  <cp:lastModifiedBy>DELL</cp:lastModifiedBy>
  <cp:revision>16</cp:revision>
  <dcterms:created xsi:type="dcterms:W3CDTF">2012-09-05T03:25:10Z</dcterms:created>
  <dcterms:modified xsi:type="dcterms:W3CDTF">2012-09-05T06:14:06Z</dcterms:modified>
</cp:coreProperties>
</file>