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notesMasterIdLst>
    <p:notesMasterId r:id="rId16"/>
  </p:notesMasterIdLst>
  <p:sldIdLst>
    <p:sldId id="259" r:id="rId2"/>
    <p:sldId id="256" r:id="rId3"/>
    <p:sldId id="261" r:id="rId4"/>
    <p:sldId id="257" r:id="rId5"/>
    <p:sldId id="258" r:id="rId6"/>
    <p:sldId id="260" r:id="rId7"/>
    <p:sldId id="262" r:id="rId8"/>
    <p:sldId id="263" r:id="rId9"/>
    <p:sldId id="266" r:id="rId10"/>
    <p:sldId id="265" r:id="rId11"/>
    <p:sldId id="268" r:id="rId12"/>
    <p:sldId id="269" r:id="rId13"/>
    <p:sldId id="267" r:id="rId14"/>
    <p:sldId id="270" r:id="rId1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494"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C58A3F-477B-4E03-92DD-7D0F9E96993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pPr rtl="1"/>
          <a:endParaRPr lang="ar-SA"/>
        </a:p>
      </dgm:t>
    </dgm:pt>
    <dgm:pt modelId="{0A9C1F35-76B0-49AD-98CC-F605287F0FE2}">
      <dgm:prSet phldrT="[نص]" custT="1"/>
      <dgm:spPr/>
      <dgm:t>
        <a:bodyPr/>
        <a:lstStyle/>
        <a:p>
          <a:pPr rtl="1"/>
          <a:r>
            <a:rPr lang="ar-SA" sz="2400" b="1" dirty="0" smtClean="0"/>
            <a:t>تعريف العقيدة</a:t>
          </a:r>
          <a:endParaRPr lang="ar-SA" sz="2400" b="1" dirty="0"/>
        </a:p>
      </dgm:t>
    </dgm:pt>
    <dgm:pt modelId="{4421D0A7-7B17-4AD8-A695-C11D02D104E0}" type="parTrans" cxnId="{667D0CD5-5A59-4B8E-A003-27B53E94D7DF}">
      <dgm:prSet/>
      <dgm:spPr/>
      <dgm:t>
        <a:bodyPr/>
        <a:lstStyle/>
        <a:p>
          <a:pPr rtl="1"/>
          <a:endParaRPr lang="ar-SA"/>
        </a:p>
      </dgm:t>
    </dgm:pt>
    <dgm:pt modelId="{5F38F8B1-5DBA-481B-A75F-862A8B3EE793}" type="sibTrans" cxnId="{667D0CD5-5A59-4B8E-A003-27B53E94D7DF}">
      <dgm:prSet/>
      <dgm:spPr/>
      <dgm:t>
        <a:bodyPr/>
        <a:lstStyle/>
        <a:p>
          <a:pPr rtl="1"/>
          <a:endParaRPr lang="ar-SA"/>
        </a:p>
      </dgm:t>
    </dgm:pt>
    <dgm:pt modelId="{277E468E-6324-40CB-9B0F-CA9D2DA82D92}">
      <dgm:prSet phldrT="[نص]" custT="1"/>
      <dgm:spPr/>
      <dgm:t>
        <a:bodyPr/>
        <a:lstStyle/>
        <a:p>
          <a:pPr rtl="1"/>
          <a:r>
            <a:rPr lang="ar-SA" sz="2000" b="1" dirty="0" smtClean="0"/>
            <a:t>اصطلاحا</a:t>
          </a:r>
          <a:endParaRPr lang="ar-SA" sz="2000" b="1" dirty="0"/>
        </a:p>
      </dgm:t>
    </dgm:pt>
    <dgm:pt modelId="{EF2AD896-F1D4-43EE-90B3-0AC9D7436666}" type="parTrans" cxnId="{61920AF6-CAED-4264-BA99-D2339BA3C161}">
      <dgm:prSet/>
      <dgm:spPr/>
      <dgm:t>
        <a:bodyPr/>
        <a:lstStyle/>
        <a:p>
          <a:pPr rtl="1"/>
          <a:endParaRPr lang="ar-SA"/>
        </a:p>
      </dgm:t>
    </dgm:pt>
    <dgm:pt modelId="{F8A68991-EA5D-48EC-80C1-826AD17A1152}" type="sibTrans" cxnId="{61920AF6-CAED-4264-BA99-D2339BA3C161}">
      <dgm:prSet/>
      <dgm:spPr/>
      <dgm:t>
        <a:bodyPr/>
        <a:lstStyle/>
        <a:p>
          <a:pPr rtl="1"/>
          <a:endParaRPr lang="ar-SA"/>
        </a:p>
      </dgm:t>
    </dgm:pt>
    <dgm:pt modelId="{C3DE2888-8692-49AC-89CA-CA770852FBA8}">
      <dgm:prSet phldrT="[نص]" custT="1"/>
      <dgm:spPr/>
      <dgm:t>
        <a:bodyPr/>
        <a:lstStyle/>
        <a:p>
          <a:pPr rtl="1"/>
          <a:r>
            <a:rPr lang="ar-SA" sz="2000" b="1" dirty="0" smtClean="0"/>
            <a:t>في الاصطلاح الشرعي:  الأمور التي يجب أن يصدق بها القلب وتطمئن إليها النفس وتكون يقينا لا يقبل شكا ولا ظنا </a:t>
          </a:r>
        </a:p>
      </dgm:t>
    </dgm:pt>
    <dgm:pt modelId="{5549EAF9-7C89-4CA9-90D5-CAD91EE97761}" type="parTrans" cxnId="{77AA2115-5F80-433F-A3AA-8E624850F39D}">
      <dgm:prSet/>
      <dgm:spPr/>
      <dgm:t>
        <a:bodyPr/>
        <a:lstStyle/>
        <a:p>
          <a:pPr rtl="1"/>
          <a:endParaRPr lang="ar-SA"/>
        </a:p>
      </dgm:t>
    </dgm:pt>
    <dgm:pt modelId="{6A380AAF-91D8-42D9-93CA-C02E90E89E53}" type="sibTrans" cxnId="{77AA2115-5F80-433F-A3AA-8E624850F39D}">
      <dgm:prSet/>
      <dgm:spPr/>
      <dgm:t>
        <a:bodyPr/>
        <a:lstStyle/>
        <a:p>
          <a:pPr rtl="1"/>
          <a:endParaRPr lang="ar-SA"/>
        </a:p>
      </dgm:t>
    </dgm:pt>
    <dgm:pt modelId="{C2116E62-9CFE-4D3B-BD41-BD9F96C4867B}">
      <dgm:prSet phldrT="[نص]" custT="1"/>
      <dgm:spPr/>
      <dgm:t>
        <a:bodyPr/>
        <a:lstStyle/>
        <a:p>
          <a:pPr rtl="1"/>
          <a:r>
            <a:rPr lang="ar-SA" sz="2000" b="1" dirty="0" smtClean="0"/>
            <a:t>في الاصطلاح العام : حكم الذهن الجازم الذي </a:t>
          </a:r>
          <a:r>
            <a:rPr lang="ar-SA" sz="2000" b="1" dirty="0" err="1" smtClean="0"/>
            <a:t>لايقبل</a:t>
          </a:r>
          <a:r>
            <a:rPr lang="ar-SA" sz="2000" b="1" dirty="0" smtClean="0"/>
            <a:t> الشك فيه </a:t>
          </a:r>
          <a:endParaRPr lang="ar-SA" sz="2000" b="1" dirty="0"/>
        </a:p>
      </dgm:t>
    </dgm:pt>
    <dgm:pt modelId="{3F24C74D-5AFF-430A-8835-8389BC9CF38F}" type="parTrans" cxnId="{15EF4AFD-2B51-428E-ACE1-EC0F97DDDDAE}">
      <dgm:prSet/>
      <dgm:spPr/>
      <dgm:t>
        <a:bodyPr/>
        <a:lstStyle/>
        <a:p>
          <a:pPr rtl="1"/>
          <a:endParaRPr lang="ar-SA"/>
        </a:p>
      </dgm:t>
    </dgm:pt>
    <dgm:pt modelId="{8B6BD6A1-51F5-4AEF-BBDF-853B21FDEF66}" type="sibTrans" cxnId="{15EF4AFD-2B51-428E-ACE1-EC0F97DDDDAE}">
      <dgm:prSet/>
      <dgm:spPr/>
      <dgm:t>
        <a:bodyPr/>
        <a:lstStyle/>
        <a:p>
          <a:pPr rtl="1"/>
          <a:endParaRPr lang="ar-SA"/>
        </a:p>
      </dgm:t>
    </dgm:pt>
    <dgm:pt modelId="{5C50A0AE-5952-41EC-A700-53327286CFFC}">
      <dgm:prSet phldrT="[نص]" custT="1"/>
      <dgm:spPr/>
      <dgm:t>
        <a:bodyPr/>
        <a:lstStyle/>
        <a:p>
          <a:pPr rtl="1"/>
          <a:r>
            <a:rPr lang="ar-SA" sz="2400" b="1" dirty="0" smtClean="0"/>
            <a:t>لغة </a:t>
          </a:r>
          <a:endParaRPr lang="ar-SA" sz="2400" b="1" dirty="0"/>
        </a:p>
      </dgm:t>
    </dgm:pt>
    <dgm:pt modelId="{E6E317EF-C11D-46C6-A170-CD0419D75A15}" type="parTrans" cxnId="{822BA7B4-05B1-4544-94FF-1EC8DAEBAA73}">
      <dgm:prSet/>
      <dgm:spPr/>
      <dgm:t>
        <a:bodyPr/>
        <a:lstStyle/>
        <a:p>
          <a:pPr rtl="1"/>
          <a:endParaRPr lang="ar-SA"/>
        </a:p>
      </dgm:t>
    </dgm:pt>
    <dgm:pt modelId="{D017AC0F-396A-4366-9288-B0A599B0E9AD}" type="sibTrans" cxnId="{822BA7B4-05B1-4544-94FF-1EC8DAEBAA73}">
      <dgm:prSet/>
      <dgm:spPr/>
      <dgm:t>
        <a:bodyPr/>
        <a:lstStyle/>
        <a:p>
          <a:pPr rtl="1"/>
          <a:endParaRPr lang="ar-SA"/>
        </a:p>
      </dgm:t>
    </dgm:pt>
    <dgm:pt modelId="{6E3C1248-4F99-4A9E-A675-A432BB5F60DD}">
      <dgm:prSet phldrT="[نص]" custT="1"/>
      <dgm:spPr/>
      <dgm:t>
        <a:bodyPr/>
        <a:lstStyle/>
        <a:p>
          <a:pPr rtl="1"/>
          <a:r>
            <a:rPr lang="ar-SA" sz="2000" b="1" dirty="0" smtClean="0">
              <a:latin typeface="Traditional Arabic" pitchFamily="18" charset="-78"/>
              <a:cs typeface="+mn-cs"/>
            </a:rPr>
            <a:t>من العقد وهو ربط الشيء بإحكام وقوة</a:t>
          </a:r>
        </a:p>
        <a:p>
          <a:pPr rtl="1"/>
          <a:r>
            <a:rPr lang="ar-SA" sz="2000" b="1" dirty="0" smtClean="0">
              <a:latin typeface="Traditional Arabic" pitchFamily="18" charset="-78"/>
              <a:cs typeface="+mn-cs"/>
            </a:rPr>
            <a:t>والعقيدة بمعنى المعقود عليه</a:t>
          </a:r>
          <a:endParaRPr lang="ar-SA" sz="2000" b="1" dirty="0">
            <a:latin typeface="Traditional Arabic" pitchFamily="18" charset="-78"/>
            <a:cs typeface="+mn-cs"/>
          </a:endParaRPr>
        </a:p>
      </dgm:t>
    </dgm:pt>
    <dgm:pt modelId="{82B28942-1974-46E4-B4D8-94081F43B9E2}" type="parTrans" cxnId="{24CE5579-154C-419A-9166-680837A8263B}">
      <dgm:prSet/>
      <dgm:spPr/>
      <dgm:t>
        <a:bodyPr/>
        <a:lstStyle/>
        <a:p>
          <a:pPr rtl="1"/>
          <a:endParaRPr lang="ar-SA"/>
        </a:p>
      </dgm:t>
    </dgm:pt>
    <dgm:pt modelId="{B90FA2B9-417B-4FAB-B3CA-F0A9C12BB0EA}" type="sibTrans" cxnId="{24CE5579-154C-419A-9166-680837A8263B}">
      <dgm:prSet/>
      <dgm:spPr/>
      <dgm:t>
        <a:bodyPr/>
        <a:lstStyle/>
        <a:p>
          <a:pPr rtl="1"/>
          <a:endParaRPr lang="ar-SA"/>
        </a:p>
      </dgm:t>
    </dgm:pt>
    <dgm:pt modelId="{AE80AB6D-068C-48BA-9ADA-43399833AA36}" type="pres">
      <dgm:prSet presAssocID="{07C58A3F-477B-4E03-92DD-7D0F9E96993B}" presName="hierChild1" presStyleCnt="0">
        <dgm:presLayoutVars>
          <dgm:chPref val="1"/>
          <dgm:dir/>
          <dgm:animOne val="branch"/>
          <dgm:animLvl val="lvl"/>
          <dgm:resizeHandles/>
        </dgm:presLayoutVars>
      </dgm:prSet>
      <dgm:spPr/>
      <dgm:t>
        <a:bodyPr/>
        <a:lstStyle/>
        <a:p>
          <a:pPr rtl="1"/>
          <a:endParaRPr lang="ar-SA"/>
        </a:p>
      </dgm:t>
    </dgm:pt>
    <dgm:pt modelId="{6DBD2845-04A9-4FD5-9A0E-D00295F8C92F}" type="pres">
      <dgm:prSet presAssocID="{0A9C1F35-76B0-49AD-98CC-F605287F0FE2}" presName="hierRoot1" presStyleCnt="0"/>
      <dgm:spPr/>
    </dgm:pt>
    <dgm:pt modelId="{404EF2CD-BC9A-4AC0-B139-A79353546856}" type="pres">
      <dgm:prSet presAssocID="{0A9C1F35-76B0-49AD-98CC-F605287F0FE2}" presName="composite" presStyleCnt="0"/>
      <dgm:spPr/>
    </dgm:pt>
    <dgm:pt modelId="{175DD5B6-D0C1-44BE-AB23-4089355EDDDE}" type="pres">
      <dgm:prSet presAssocID="{0A9C1F35-76B0-49AD-98CC-F605287F0FE2}" presName="background" presStyleLbl="node0" presStyleIdx="0" presStyleCnt="1"/>
      <dgm:spPr/>
    </dgm:pt>
    <dgm:pt modelId="{2D73BB17-1D0A-4A31-94EE-B218DD50CCC7}" type="pres">
      <dgm:prSet presAssocID="{0A9C1F35-76B0-49AD-98CC-F605287F0FE2}" presName="text" presStyleLbl="fgAcc0" presStyleIdx="0" presStyleCnt="1" custScaleX="146806">
        <dgm:presLayoutVars>
          <dgm:chPref val="3"/>
        </dgm:presLayoutVars>
      </dgm:prSet>
      <dgm:spPr/>
      <dgm:t>
        <a:bodyPr/>
        <a:lstStyle/>
        <a:p>
          <a:pPr rtl="1"/>
          <a:endParaRPr lang="ar-SA"/>
        </a:p>
      </dgm:t>
    </dgm:pt>
    <dgm:pt modelId="{82569B8F-C1DC-40C9-A182-3E133DACF238}" type="pres">
      <dgm:prSet presAssocID="{0A9C1F35-76B0-49AD-98CC-F605287F0FE2}" presName="hierChild2" presStyleCnt="0"/>
      <dgm:spPr/>
    </dgm:pt>
    <dgm:pt modelId="{247AF07B-60C0-4A65-969F-D7F73C074C52}" type="pres">
      <dgm:prSet presAssocID="{EF2AD896-F1D4-43EE-90B3-0AC9D7436666}" presName="Name10" presStyleLbl="parChTrans1D2" presStyleIdx="0" presStyleCnt="2"/>
      <dgm:spPr/>
      <dgm:t>
        <a:bodyPr/>
        <a:lstStyle/>
        <a:p>
          <a:pPr rtl="1"/>
          <a:endParaRPr lang="ar-SA"/>
        </a:p>
      </dgm:t>
    </dgm:pt>
    <dgm:pt modelId="{56A9E4DF-2F46-4DA5-B76C-C19EB2470AB7}" type="pres">
      <dgm:prSet presAssocID="{277E468E-6324-40CB-9B0F-CA9D2DA82D92}" presName="hierRoot2" presStyleCnt="0"/>
      <dgm:spPr/>
    </dgm:pt>
    <dgm:pt modelId="{CDFC647A-BBA7-4D84-BD85-5F0AE9D56515}" type="pres">
      <dgm:prSet presAssocID="{277E468E-6324-40CB-9B0F-CA9D2DA82D92}" presName="composite2" presStyleCnt="0"/>
      <dgm:spPr/>
    </dgm:pt>
    <dgm:pt modelId="{36E1F306-8D77-4C20-8087-8412A76226D6}" type="pres">
      <dgm:prSet presAssocID="{277E468E-6324-40CB-9B0F-CA9D2DA82D92}" presName="background2" presStyleLbl="node2" presStyleIdx="0" presStyleCnt="2"/>
      <dgm:spPr/>
    </dgm:pt>
    <dgm:pt modelId="{25DDDAC2-36CF-484C-BF16-CEA8AEF58652}" type="pres">
      <dgm:prSet presAssocID="{277E468E-6324-40CB-9B0F-CA9D2DA82D92}" presName="text2" presStyleLbl="fgAcc2" presStyleIdx="0" presStyleCnt="2" custScaleX="193889" custLinFactNeighborX="-6378" custLinFactNeighborY="-6601">
        <dgm:presLayoutVars>
          <dgm:chPref val="3"/>
        </dgm:presLayoutVars>
      </dgm:prSet>
      <dgm:spPr/>
      <dgm:t>
        <a:bodyPr/>
        <a:lstStyle/>
        <a:p>
          <a:pPr rtl="1"/>
          <a:endParaRPr lang="ar-SA"/>
        </a:p>
      </dgm:t>
    </dgm:pt>
    <dgm:pt modelId="{D0342DCB-0F67-4263-A3BA-B7B300898027}" type="pres">
      <dgm:prSet presAssocID="{277E468E-6324-40CB-9B0F-CA9D2DA82D92}" presName="hierChild3" presStyleCnt="0"/>
      <dgm:spPr/>
    </dgm:pt>
    <dgm:pt modelId="{97552014-B32A-46F0-AFBE-DD97143D2BED}" type="pres">
      <dgm:prSet presAssocID="{5549EAF9-7C89-4CA9-90D5-CAD91EE97761}" presName="Name17" presStyleLbl="parChTrans1D3" presStyleIdx="0" presStyleCnt="3"/>
      <dgm:spPr/>
      <dgm:t>
        <a:bodyPr/>
        <a:lstStyle/>
        <a:p>
          <a:pPr rtl="1"/>
          <a:endParaRPr lang="ar-SA"/>
        </a:p>
      </dgm:t>
    </dgm:pt>
    <dgm:pt modelId="{BEDD6E4F-059C-43F0-BF10-0D7F3C5DEEEA}" type="pres">
      <dgm:prSet presAssocID="{C3DE2888-8692-49AC-89CA-CA770852FBA8}" presName="hierRoot3" presStyleCnt="0"/>
      <dgm:spPr/>
    </dgm:pt>
    <dgm:pt modelId="{3068FDB1-AB77-47F0-B7C3-631B5FEE5AE1}" type="pres">
      <dgm:prSet presAssocID="{C3DE2888-8692-49AC-89CA-CA770852FBA8}" presName="composite3" presStyleCnt="0"/>
      <dgm:spPr/>
    </dgm:pt>
    <dgm:pt modelId="{5014644C-71D1-48F3-AF6B-3188AFD51D57}" type="pres">
      <dgm:prSet presAssocID="{C3DE2888-8692-49AC-89CA-CA770852FBA8}" presName="background3" presStyleLbl="node3" presStyleIdx="0" presStyleCnt="3"/>
      <dgm:spPr/>
    </dgm:pt>
    <dgm:pt modelId="{18500DFC-B46F-4391-AEA6-CEA86CF97A0C}" type="pres">
      <dgm:prSet presAssocID="{C3DE2888-8692-49AC-89CA-CA770852FBA8}" presName="text3" presStyleLbl="fgAcc3" presStyleIdx="0" presStyleCnt="3" custScaleX="293221" custScaleY="232622">
        <dgm:presLayoutVars>
          <dgm:chPref val="3"/>
        </dgm:presLayoutVars>
      </dgm:prSet>
      <dgm:spPr/>
      <dgm:t>
        <a:bodyPr/>
        <a:lstStyle/>
        <a:p>
          <a:pPr rtl="1"/>
          <a:endParaRPr lang="ar-SA"/>
        </a:p>
      </dgm:t>
    </dgm:pt>
    <dgm:pt modelId="{F3CAFA5E-A86C-421A-88D9-545B162C008E}" type="pres">
      <dgm:prSet presAssocID="{C3DE2888-8692-49AC-89CA-CA770852FBA8}" presName="hierChild4" presStyleCnt="0"/>
      <dgm:spPr/>
    </dgm:pt>
    <dgm:pt modelId="{E6F5D93F-2FDD-4357-BA39-454607BE30E2}" type="pres">
      <dgm:prSet presAssocID="{3F24C74D-5AFF-430A-8835-8389BC9CF38F}" presName="Name17" presStyleLbl="parChTrans1D3" presStyleIdx="1" presStyleCnt="3"/>
      <dgm:spPr/>
      <dgm:t>
        <a:bodyPr/>
        <a:lstStyle/>
        <a:p>
          <a:pPr rtl="1"/>
          <a:endParaRPr lang="ar-SA"/>
        </a:p>
      </dgm:t>
    </dgm:pt>
    <dgm:pt modelId="{086D4313-9934-44C2-951B-BE91A5238931}" type="pres">
      <dgm:prSet presAssocID="{C2116E62-9CFE-4D3B-BD41-BD9F96C4867B}" presName="hierRoot3" presStyleCnt="0"/>
      <dgm:spPr/>
    </dgm:pt>
    <dgm:pt modelId="{FBF4E25D-B5AC-417E-9A3A-D7970B73F099}" type="pres">
      <dgm:prSet presAssocID="{C2116E62-9CFE-4D3B-BD41-BD9F96C4867B}" presName="composite3" presStyleCnt="0"/>
      <dgm:spPr/>
    </dgm:pt>
    <dgm:pt modelId="{1435FFB7-A08F-4828-95FF-6FAB9E48B8F1}" type="pres">
      <dgm:prSet presAssocID="{C2116E62-9CFE-4D3B-BD41-BD9F96C4867B}" presName="background3" presStyleLbl="node3" presStyleIdx="1" presStyleCnt="3"/>
      <dgm:spPr/>
    </dgm:pt>
    <dgm:pt modelId="{49EA8DED-DB9E-4ED6-AFDE-EA082E80E892}" type="pres">
      <dgm:prSet presAssocID="{C2116E62-9CFE-4D3B-BD41-BD9F96C4867B}" presName="text3" presStyleLbl="fgAcc3" presStyleIdx="1" presStyleCnt="3" custScaleX="193248" custScaleY="248194">
        <dgm:presLayoutVars>
          <dgm:chPref val="3"/>
        </dgm:presLayoutVars>
      </dgm:prSet>
      <dgm:spPr/>
      <dgm:t>
        <a:bodyPr/>
        <a:lstStyle/>
        <a:p>
          <a:pPr rtl="1"/>
          <a:endParaRPr lang="ar-SA"/>
        </a:p>
      </dgm:t>
    </dgm:pt>
    <dgm:pt modelId="{9B348296-3D2D-4BC3-830A-BAE99990081C}" type="pres">
      <dgm:prSet presAssocID="{C2116E62-9CFE-4D3B-BD41-BD9F96C4867B}" presName="hierChild4" presStyleCnt="0"/>
      <dgm:spPr/>
    </dgm:pt>
    <dgm:pt modelId="{CBA96449-4985-438A-B5F6-05A8134A455F}" type="pres">
      <dgm:prSet presAssocID="{E6E317EF-C11D-46C6-A170-CD0419D75A15}" presName="Name10" presStyleLbl="parChTrans1D2" presStyleIdx="1" presStyleCnt="2"/>
      <dgm:spPr/>
      <dgm:t>
        <a:bodyPr/>
        <a:lstStyle/>
        <a:p>
          <a:pPr rtl="1"/>
          <a:endParaRPr lang="ar-SA"/>
        </a:p>
      </dgm:t>
    </dgm:pt>
    <dgm:pt modelId="{4062D43E-BEA4-46F1-A8C1-B1CB44B3756A}" type="pres">
      <dgm:prSet presAssocID="{5C50A0AE-5952-41EC-A700-53327286CFFC}" presName="hierRoot2" presStyleCnt="0"/>
      <dgm:spPr/>
    </dgm:pt>
    <dgm:pt modelId="{DF26BEDA-CE43-4E1E-B399-7091C5D97D48}" type="pres">
      <dgm:prSet presAssocID="{5C50A0AE-5952-41EC-A700-53327286CFFC}" presName="composite2" presStyleCnt="0"/>
      <dgm:spPr/>
    </dgm:pt>
    <dgm:pt modelId="{F0D3E8DD-6E00-4997-8F0B-D8237DFC206B}" type="pres">
      <dgm:prSet presAssocID="{5C50A0AE-5952-41EC-A700-53327286CFFC}" presName="background2" presStyleLbl="node2" presStyleIdx="1" presStyleCnt="2"/>
      <dgm:spPr/>
    </dgm:pt>
    <dgm:pt modelId="{A54F0C11-C35B-4354-B85A-B13CD7188876}" type="pres">
      <dgm:prSet presAssocID="{5C50A0AE-5952-41EC-A700-53327286CFFC}" presName="text2" presStyleLbl="fgAcc2" presStyleIdx="1" presStyleCnt="2" custLinFactNeighborX="8699" custLinFactNeighborY="-2762">
        <dgm:presLayoutVars>
          <dgm:chPref val="3"/>
        </dgm:presLayoutVars>
      </dgm:prSet>
      <dgm:spPr/>
      <dgm:t>
        <a:bodyPr/>
        <a:lstStyle/>
        <a:p>
          <a:pPr rtl="1"/>
          <a:endParaRPr lang="ar-SA"/>
        </a:p>
      </dgm:t>
    </dgm:pt>
    <dgm:pt modelId="{63BEE201-7748-40B0-8DB3-27163499B13D}" type="pres">
      <dgm:prSet presAssocID="{5C50A0AE-5952-41EC-A700-53327286CFFC}" presName="hierChild3" presStyleCnt="0"/>
      <dgm:spPr/>
    </dgm:pt>
    <dgm:pt modelId="{651332B3-1275-413F-9491-BB8287390B3A}" type="pres">
      <dgm:prSet presAssocID="{82B28942-1974-46E4-B4D8-94081F43B9E2}" presName="Name17" presStyleLbl="parChTrans1D3" presStyleIdx="2" presStyleCnt="3"/>
      <dgm:spPr/>
      <dgm:t>
        <a:bodyPr/>
        <a:lstStyle/>
        <a:p>
          <a:pPr rtl="1"/>
          <a:endParaRPr lang="ar-SA"/>
        </a:p>
      </dgm:t>
    </dgm:pt>
    <dgm:pt modelId="{FAF92203-7CB1-4C8B-9857-ECC5CDDFC785}" type="pres">
      <dgm:prSet presAssocID="{6E3C1248-4F99-4A9E-A675-A432BB5F60DD}" presName="hierRoot3" presStyleCnt="0"/>
      <dgm:spPr/>
    </dgm:pt>
    <dgm:pt modelId="{60FDA2EB-8B58-4952-BC0F-4FEDE0FFAEB7}" type="pres">
      <dgm:prSet presAssocID="{6E3C1248-4F99-4A9E-A675-A432BB5F60DD}" presName="composite3" presStyleCnt="0"/>
      <dgm:spPr/>
    </dgm:pt>
    <dgm:pt modelId="{C62A1B62-A453-4418-A0B1-AA30204CD70D}" type="pres">
      <dgm:prSet presAssocID="{6E3C1248-4F99-4A9E-A675-A432BB5F60DD}" presName="background3" presStyleLbl="node3" presStyleIdx="2" presStyleCnt="3"/>
      <dgm:spPr/>
    </dgm:pt>
    <dgm:pt modelId="{22BC3D76-0882-4903-9C04-05487A3408AC}" type="pres">
      <dgm:prSet presAssocID="{6E3C1248-4F99-4A9E-A675-A432BB5F60DD}" presName="text3" presStyleLbl="fgAcc3" presStyleIdx="2" presStyleCnt="3" custScaleX="229587" custScaleY="255134">
        <dgm:presLayoutVars>
          <dgm:chPref val="3"/>
        </dgm:presLayoutVars>
      </dgm:prSet>
      <dgm:spPr/>
      <dgm:t>
        <a:bodyPr/>
        <a:lstStyle/>
        <a:p>
          <a:pPr rtl="1"/>
          <a:endParaRPr lang="ar-SA"/>
        </a:p>
      </dgm:t>
    </dgm:pt>
    <dgm:pt modelId="{0263E913-ED28-4991-B417-AE273E7BB6F1}" type="pres">
      <dgm:prSet presAssocID="{6E3C1248-4F99-4A9E-A675-A432BB5F60DD}" presName="hierChild4" presStyleCnt="0"/>
      <dgm:spPr/>
    </dgm:pt>
  </dgm:ptLst>
  <dgm:cxnLst>
    <dgm:cxn modelId="{257706E0-A60D-41EB-89CE-092BB4076DC6}" type="presOf" srcId="{E6E317EF-C11D-46C6-A170-CD0419D75A15}" destId="{CBA96449-4985-438A-B5F6-05A8134A455F}" srcOrd="0" destOrd="0" presId="urn:microsoft.com/office/officeart/2005/8/layout/hierarchy1"/>
    <dgm:cxn modelId="{EA538A46-4AC8-43F9-88C5-4CAD490BDE33}" type="presOf" srcId="{5549EAF9-7C89-4CA9-90D5-CAD91EE97761}" destId="{97552014-B32A-46F0-AFBE-DD97143D2BED}" srcOrd="0" destOrd="0" presId="urn:microsoft.com/office/officeart/2005/8/layout/hierarchy1"/>
    <dgm:cxn modelId="{24CE5579-154C-419A-9166-680837A8263B}" srcId="{5C50A0AE-5952-41EC-A700-53327286CFFC}" destId="{6E3C1248-4F99-4A9E-A675-A432BB5F60DD}" srcOrd="0" destOrd="0" parTransId="{82B28942-1974-46E4-B4D8-94081F43B9E2}" sibTransId="{B90FA2B9-417B-4FAB-B3CA-F0A9C12BB0EA}"/>
    <dgm:cxn modelId="{BB324030-F678-4B80-84DC-ADDEC3E4E6D9}" type="presOf" srcId="{277E468E-6324-40CB-9B0F-CA9D2DA82D92}" destId="{25DDDAC2-36CF-484C-BF16-CEA8AEF58652}" srcOrd="0" destOrd="0" presId="urn:microsoft.com/office/officeart/2005/8/layout/hierarchy1"/>
    <dgm:cxn modelId="{8E38392B-FF46-46EB-9D8B-D97C4178DCB9}" type="presOf" srcId="{3F24C74D-5AFF-430A-8835-8389BC9CF38F}" destId="{E6F5D93F-2FDD-4357-BA39-454607BE30E2}" srcOrd="0" destOrd="0" presId="urn:microsoft.com/office/officeart/2005/8/layout/hierarchy1"/>
    <dgm:cxn modelId="{778862E5-A34D-4B32-92EC-7AA7EF5FA3BA}" type="presOf" srcId="{C3DE2888-8692-49AC-89CA-CA770852FBA8}" destId="{18500DFC-B46F-4391-AEA6-CEA86CF97A0C}" srcOrd="0" destOrd="0" presId="urn:microsoft.com/office/officeart/2005/8/layout/hierarchy1"/>
    <dgm:cxn modelId="{471E6009-C24F-4F4F-9B70-3EB8C8B7FBC9}" type="presOf" srcId="{07C58A3F-477B-4E03-92DD-7D0F9E96993B}" destId="{AE80AB6D-068C-48BA-9ADA-43399833AA36}" srcOrd="0" destOrd="0" presId="urn:microsoft.com/office/officeart/2005/8/layout/hierarchy1"/>
    <dgm:cxn modelId="{EF4356F1-AAFC-48B0-A843-6E932CD4A626}" type="presOf" srcId="{0A9C1F35-76B0-49AD-98CC-F605287F0FE2}" destId="{2D73BB17-1D0A-4A31-94EE-B218DD50CCC7}" srcOrd="0" destOrd="0" presId="urn:microsoft.com/office/officeart/2005/8/layout/hierarchy1"/>
    <dgm:cxn modelId="{D947343A-AA86-4B79-945A-41CCC7BAD2CE}" type="presOf" srcId="{82B28942-1974-46E4-B4D8-94081F43B9E2}" destId="{651332B3-1275-413F-9491-BB8287390B3A}" srcOrd="0" destOrd="0" presId="urn:microsoft.com/office/officeart/2005/8/layout/hierarchy1"/>
    <dgm:cxn modelId="{15EF4AFD-2B51-428E-ACE1-EC0F97DDDDAE}" srcId="{277E468E-6324-40CB-9B0F-CA9D2DA82D92}" destId="{C2116E62-9CFE-4D3B-BD41-BD9F96C4867B}" srcOrd="1" destOrd="0" parTransId="{3F24C74D-5AFF-430A-8835-8389BC9CF38F}" sibTransId="{8B6BD6A1-51F5-4AEF-BBDF-853B21FDEF66}"/>
    <dgm:cxn modelId="{77AA2115-5F80-433F-A3AA-8E624850F39D}" srcId="{277E468E-6324-40CB-9B0F-CA9D2DA82D92}" destId="{C3DE2888-8692-49AC-89CA-CA770852FBA8}" srcOrd="0" destOrd="0" parTransId="{5549EAF9-7C89-4CA9-90D5-CAD91EE97761}" sibTransId="{6A380AAF-91D8-42D9-93CA-C02E90E89E53}"/>
    <dgm:cxn modelId="{822BA7B4-05B1-4544-94FF-1EC8DAEBAA73}" srcId="{0A9C1F35-76B0-49AD-98CC-F605287F0FE2}" destId="{5C50A0AE-5952-41EC-A700-53327286CFFC}" srcOrd="1" destOrd="0" parTransId="{E6E317EF-C11D-46C6-A170-CD0419D75A15}" sibTransId="{D017AC0F-396A-4366-9288-B0A599B0E9AD}"/>
    <dgm:cxn modelId="{F97401C6-A00F-4E97-9835-85BB8973D4C6}" type="presOf" srcId="{EF2AD896-F1D4-43EE-90B3-0AC9D7436666}" destId="{247AF07B-60C0-4A65-969F-D7F73C074C52}" srcOrd="0" destOrd="0" presId="urn:microsoft.com/office/officeart/2005/8/layout/hierarchy1"/>
    <dgm:cxn modelId="{059C93D9-8551-440D-B788-4AB35CDB7764}" type="presOf" srcId="{5C50A0AE-5952-41EC-A700-53327286CFFC}" destId="{A54F0C11-C35B-4354-B85A-B13CD7188876}" srcOrd="0" destOrd="0" presId="urn:microsoft.com/office/officeart/2005/8/layout/hierarchy1"/>
    <dgm:cxn modelId="{284243C5-DD15-443B-9D83-99959605C57B}" type="presOf" srcId="{C2116E62-9CFE-4D3B-BD41-BD9F96C4867B}" destId="{49EA8DED-DB9E-4ED6-AFDE-EA082E80E892}" srcOrd="0" destOrd="0" presId="urn:microsoft.com/office/officeart/2005/8/layout/hierarchy1"/>
    <dgm:cxn modelId="{667D0CD5-5A59-4B8E-A003-27B53E94D7DF}" srcId="{07C58A3F-477B-4E03-92DD-7D0F9E96993B}" destId="{0A9C1F35-76B0-49AD-98CC-F605287F0FE2}" srcOrd="0" destOrd="0" parTransId="{4421D0A7-7B17-4AD8-A695-C11D02D104E0}" sibTransId="{5F38F8B1-5DBA-481B-A75F-862A8B3EE793}"/>
    <dgm:cxn modelId="{61920AF6-CAED-4264-BA99-D2339BA3C161}" srcId="{0A9C1F35-76B0-49AD-98CC-F605287F0FE2}" destId="{277E468E-6324-40CB-9B0F-CA9D2DA82D92}" srcOrd="0" destOrd="0" parTransId="{EF2AD896-F1D4-43EE-90B3-0AC9D7436666}" sibTransId="{F8A68991-EA5D-48EC-80C1-826AD17A1152}"/>
    <dgm:cxn modelId="{7C214568-4E58-46C1-B59E-4177A5CCF5BB}" type="presOf" srcId="{6E3C1248-4F99-4A9E-A675-A432BB5F60DD}" destId="{22BC3D76-0882-4903-9C04-05487A3408AC}" srcOrd="0" destOrd="0" presId="urn:microsoft.com/office/officeart/2005/8/layout/hierarchy1"/>
    <dgm:cxn modelId="{B3798F78-912D-4975-A0FD-4295A9F3FDDC}" type="presParOf" srcId="{AE80AB6D-068C-48BA-9ADA-43399833AA36}" destId="{6DBD2845-04A9-4FD5-9A0E-D00295F8C92F}" srcOrd="0" destOrd="0" presId="urn:microsoft.com/office/officeart/2005/8/layout/hierarchy1"/>
    <dgm:cxn modelId="{A2AAEF44-D8FA-4DD7-94CA-92C28721C275}" type="presParOf" srcId="{6DBD2845-04A9-4FD5-9A0E-D00295F8C92F}" destId="{404EF2CD-BC9A-4AC0-B139-A79353546856}" srcOrd="0" destOrd="0" presId="urn:microsoft.com/office/officeart/2005/8/layout/hierarchy1"/>
    <dgm:cxn modelId="{001AC02F-AAE2-42A9-98DF-74F40C1A0A09}" type="presParOf" srcId="{404EF2CD-BC9A-4AC0-B139-A79353546856}" destId="{175DD5B6-D0C1-44BE-AB23-4089355EDDDE}" srcOrd="0" destOrd="0" presId="urn:microsoft.com/office/officeart/2005/8/layout/hierarchy1"/>
    <dgm:cxn modelId="{B7D6EB6A-F0E5-4496-A3B9-B1432B021CFE}" type="presParOf" srcId="{404EF2CD-BC9A-4AC0-B139-A79353546856}" destId="{2D73BB17-1D0A-4A31-94EE-B218DD50CCC7}" srcOrd="1" destOrd="0" presId="urn:microsoft.com/office/officeart/2005/8/layout/hierarchy1"/>
    <dgm:cxn modelId="{36487F05-C161-48A5-B7EE-8EDB13D044E5}" type="presParOf" srcId="{6DBD2845-04A9-4FD5-9A0E-D00295F8C92F}" destId="{82569B8F-C1DC-40C9-A182-3E133DACF238}" srcOrd="1" destOrd="0" presId="urn:microsoft.com/office/officeart/2005/8/layout/hierarchy1"/>
    <dgm:cxn modelId="{F6D5B790-A988-4FF3-AC53-9B76CF631C95}" type="presParOf" srcId="{82569B8F-C1DC-40C9-A182-3E133DACF238}" destId="{247AF07B-60C0-4A65-969F-D7F73C074C52}" srcOrd="0" destOrd="0" presId="urn:microsoft.com/office/officeart/2005/8/layout/hierarchy1"/>
    <dgm:cxn modelId="{DE628F87-FA5E-4E0F-8655-828CDCEA4D8A}" type="presParOf" srcId="{82569B8F-C1DC-40C9-A182-3E133DACF238}" destId="{56A9E4DF-2F46-4DA5-B76C-C19EB2470AB7}" srcOrd="1" destOrd="0" presId="urn:microsoft.com/office/officeart/2005/8/layout/hierarchy1"/>
    <dgm:cxn modelId="{BEE816D7-CBA4-4122-8A4A-22B8FAFE0201}" type="presParOf" srcId="{56A9E4DF-2F46-4DA5-B76C-C19EB2470AB7}" destId="{CDFC647A-BBA7-4D84-BD85-5F0AE9D56515}" srcOrd="0" destOrd="0" presId="urn:microsoft.com/office/officeart/2005/8/layout/hierarchy1"/>
    <dgm:cxn modelId="{6664A3AA-5FFA-48A5-868B-6947FE5CF2D1}" type="presParOf" srcId="{CDFC647A-BBA7-4D84-BD85-5F0AE9D56515}" destId="{36E1F306-8D77-4C20-8087-8412A76226D6}" srcOrd="0" destOrd="0" presId="urn:microsoft.com/office/officeart/2005/8/layout/hierarchy1"/>
    <dgm:cxn modelId="{B167BBA6-3CEF-41A3-AC15-4ED50AA11B46}" type="presParOf" srcId="{CDFC647A-BBA7-4D84-BD85-5F0AE9D56515}" destId="{25DDDAC2-36CF-484C-BF16-CEA8AEF58652}" srcOrd="1" destOrd="0" presId="urn:microsoft.com/office/officeart/2005/8/layout/hierarchy1"/>
    <dgm:cxn modelId="{1233B067-07FA-4BEE-AA2A-E90A6917436C}" type="presParOf" srcId="{56A9E4DF-2F46-4DA5-B76C-C19EB2470AB7}" destId="{D0342DCB-0F67-4263-A3BA-B7B300898027}" srcOrd="1" destOrd="0" presId="urn:microsoft.com/office/officeart/2005/8/layout/hierarchy1"/>
    <dgm:cxn modelId="{59A050BE-E75C-406B-B775-689F2F9C66B4}" type="presParOf" srcId="{D0342DCB-0F67-4263-A3BA-B7B300898027}" destId="{97552014-B32A-46F0-AFBE-DD97143D2BED}" srcOrd="0" destOrd="0" presId="urn:microsoft.com/office/officeart/2005/8/layout/hierarchy1"/>
    <dgm:cxn modelId="{C5ECA766-0E97-438B-8585-07CCF2F19F16}" type="presParOf" srcId="{D0342DCB-0F67-4263-A3BA-B7B300898027}" destId="{BEDD6E4F-059C-43F0-BF10-0D7F3C5DEEEA}" srcOrd="1" destOrd="0" presId="urn:microsoft.com/office/officeart/2005/8/layout/hierarchy1"/>
    <dgm:cxn modelId="{697DFDEA-D2B8-41E4-8EC5-AD13835AA981}" type="presParOf" srcId="{BEDD6E4F-059C-43F0-BF10-0D7F3C5DEEEA}" destId="{3068FDB1-AB77-47F0-B7C3-631B5FEE5AE1}" srcOrd="0" destOrd="0" presId="urn:microsoft.com/office/officeart/2005/8/layout/hierarchy1"/>
    <dgm:cxn modelId="{CB0714FC-AF6D-4BF0-92E6-9E702ABF170A}" type="presParOf" srcId="{3068FDB1-AB77-47F0-B7C3-631B5FEE5AE1}" destId="{5014644C-71D1-48F3-AF6B-3188AFD51D57}" srcOrd="0" destOrd="0" presId="urn:microsoft.com/office/officeart/2005/8/layout/hierarchy1"/>
    <dgm:cxn modelId="{C8B3C0D3-0660-4085-9764-36F2AB631E34}" type="presParOf" srcId="{3068FDB1-AB77-47F0-B7C3-631B5FEE5AE1}" destId="{18500DFC-B46F-4391-AEA6-CEA86CF97A0C}" srcOrd="1" destOrd="0" presId="urn:microsoft.com/office/officeart/2005/8/layout/hierarchy1"/>
    <dgm:cxn modelId="{454C5B89-BE27-4F47-A791-24BB570A9F64}" type="presParOf" srcId="{BEDD6E4F-059C-43F0-BF10-0D7F3C5DEEEA}" destId="{F3CAFA5E-A86C-421A-88D9-545B162C008E}" srcOrd="1" destOrd="0" presId="urn:microsoft.com/office/officeart/2005/8/layout/hierarchy1"/>
    <dgm:cxn modelId="{26EB6E8D-603C-45B7-B0CF-26B14DCC655B}" type="presParOf" srcId="{D0342DCB-0F67-4263-A3BA-B7B300898027}" destId="{E6F5D93F-2FDD-4357-BA39-454607BE30E2}" srcOrd="2" destOrd="0" presId="urn:microsoft.com/office/officeart/2005/8/layout/hierarchy1"/>
    <dgm:cxn modelId="{3BCEC8D6-0D49-4771-8953-53D127DCC1B7}" type="presParOf" srcId="{D0342DCB-0F67-4263-A3BA-B7B300898027}" destId="{086D4313-9934-44C2-951B-BE91A5238931}" srcOrd="3" destOrd="0" presId="urn:microsoft.com/office/officeart/2005/8/layout/hierarchy1"/>
    <dgm:cxn modelId="{18EF7E0F-FD43-4EFB-B50C-8B03E1ADC83A}" type="presParOf" srcId="{086D4313-9934-44C2-951B-BE91A5238931}" destId="{FBF4E25D-B5AC-417E-9A3A-D7970B73F099}" srcOrd="0" destOrd="0" presId="urn:microsoft.com/office/officeart/2005/8/layout/hierarchy1"/>
    <dgm:cxn modelId="{22A00EC5-DCD2-4D0A-97EA-E5294724500A}" type="presParOf" srcId="{FBF4E25D-B5AC-417E-9A3A-D7970B73F099}" destId="{1435FFB7-A08F-4828-95FF-6FAB9E48B8F1}" srcOrd="0" destOrd="0" presId="urn:microsoft.com/office/officeart/2005/8/layout/hierarchy1"/>
    <dgm:cxn modelId="{4E109411-A725-4979-ACFF-F43E2B05216B}" type="presParOf" srcId="{FBF4E25D-B5AC-417E-9A3A-D7970B73F099}" destId="{49EA8DED-DB9E-4ED6-AFDE-EA082E80E892}" srcOrd="1" destOrd="0" presId="urn:microsoft.com/office/officeart/2005/8/layout/hierarchy1"/>
    <dgm:cxn modelId="{0A2EA73F-3838-4015-A563-89AC7C5A0531}" type="presParOf" srcId="{086D4313-9934-44C2-951B-BE91A5238931}" destId="{9B348296-3D2D-4BC3-830A-BAE99990081C}" srcOrd="1" destOrd="0" presId="urn:microsoft.com/office/officeart/2005/8/layout/hierarchy1"/>
    <dgm:cxn modelId="{FB0D8905-EC66-491A-AA60-92C11863E154}" type="presParOf" srcId="{82569B8F-C1DC-40C9-A182-3E133DACF238}" destId="{CBA96449-4985-438A-B5F6-05A8134A455F}" srcOrd="2" destOrd="0" presId="urn:microsoft.com/office/officeart/2005/8/layout/hierarchy1"/>
    <dgm:cxn modelId="{03DEE573-57B1-4839-8691-E7AD8F985421}" type="presParOf" srcId="{82569B8F-C1DC-40C9-A182-3E133DACF238}" destId="{4062D43E-BEA4-46F1-A8C1-B1CB44B3756A}" srcOrd="3" destOrd="0" presId="urn:microsoft.com/office/officeart/2005/8/layout/hierarchy1"/>
    <dgm:cxn modelId="{854C52A4-59D3-446B-8C44-0F37AD3DE350}" type="presParOf" srcId="{4062D43E-BEA4-46F1-A8C1-B1CB44B3756A}" destId="{DF26BEDA-CE43-4E1E-B399-7091C5D97D48}" srcOrd="0" destOrd="0" presId="urn:microsoft.com/office/officeart/2005/8/layout/hierarchy1"/>
    <dgm:cxn modelId="{9C9101B9-6E29-4AF8-856C-E248BFD5A2EA}" type="presParOf" srcId="{DF26BEDA-CE43-4E1E-B399-7091C5D97D48}" destId="{F0D3E8DD-6E00-4997-8F0B-D8237DFC206B}" srcOrd="0" destOrd="0" presId="urn:microsoft.com/office/officeart/2005/8/layout/hierarchy1"/>
    <dgm:cxn modelId="{D34AA60B-3947-4FBA-A6E3-40EDC0F5327E}" type="presParOf" srcId="{DF26BEDA-CE43-4E1E-B399-7091C5D97D48}" destId="{A54F0C11-C35B-4354-B85A-B13CD7188876}" srcOrd="1" destOrd="0" presId="urn:microsoft.com/office/officeart/2005/8/layout/hierarchy1"/>
    <dgm:cxn modelId="{36F7379F-F8EE-48FE-88B2-8D448885FFB4}" type="presParOf" srcId="{4062D43E-BEA4-46F1-A8C1-B1CB44B3756A}" destId="{63BEE201-7748-40B0-8DB3-27163499B13D}" srcOrd="1" destOrd="0" presId="urn:microsoft.com/office/officeart/2005/8/layout/hierarchy1"/>
    <dgm:cxn modelId="{B802FC61-7B17-4AF9-8EC6-2B1CCABB3569}" type="presParOf" srcId="{63BEE201-7748-40B0-8DB3-27163499B13D}" destId="{651332B3-1275-413F-9491-BB8287390B3A}" srcOrd="0" destOrd="0" presId="urn:microsoft.com/office/officeart/2005/8/layout/hierarchy1"/>
    <dgm:cxn modelId="{F9021D81-10C3-4B42-8FDE-967A2CB77ABE}" type="presParOf" srcId="{63BEE201-7748-40B0-8DB3-27163499B13D}" destId="{FAF92203-7CB1-4C8B-9857-ECC5CDDFC785}" srcOrd="1" destOrd="0" presId="urn:microsoft.com/office/officeart/2005/8/layout/hierarchy1"/>
    <dgm:cxn modelId="{23094BE4-EB10-497E-9246-D0F3D81574CA}" type="presParOf" srcId="{FAF92203-7CB1-4C8B-9857-ECC5CDDFC785}" destId="{60FDA2EB-8B58-4952-BC0F-4FEDE0FFAEB7}" srcOrd="0" destOrd="0" presId="urn:microsoft.com/office/officeart/2005/8/layout/hierarchy1"/>
    <dgm:cxn modelId="{BED90820-7AEF-414F-B9E3-D781E2E98C47}" type="presParOf" srcId="{60FDA2EB-8B58-4952-BC0F-4FEDE0FFAEB7}" destId="{C62A1B62-A453-4418-A0B1-AA30204CD70D}" srcOrd="0" destOrd="0" presId="urn:microsoft.com/office/officeart/2005/8/layout/hierarchy1"/>
    <dgm:cxn modelId="{E6BBFBAB-BA59-4081-B831-C0E8BE6D875C}" type="presParOf" srcId="{60FDA2EB-8B58-4952-BC0F-4FEDE0FFAEB7}" destId="{22BC3D76-0882-4903-9C04-05487A3408AC}" srcOrd="1" destOrd="0" presId="urn:microsoft.com/office/officeart/2005/8/layout/hierarchy1"/>
    <dgm:cxn modelId="{5A2A9874-207E-465D-80A7-B97E8B07C227}" type="presParOf" srcId="{FAF92203-7CB1-4C8B-9857-ECC5CDDFC785}" destId="{0263E913-ED28-4991-B417-AE273E7BB6F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B38D64-FC59-4EDE-9B54-CB6FF080D0C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pPr rtl="1"/>
          <a:endParaRPr lang="ar-SA"/>
        </a:p>
      </dgm:t>
    </dgm:pt>
    <dgm:pt modelId="{E7C58E57-57D4-4746-B0E6-A400B67A0769}">
      <dgm:prSet phldrT="[نص]" custT="1"/>
      <dgm:spPr/>
      <dgm:t>
        <a:bodyPr/>
        <a:lstStyle/>
        <a:p>
          <a:pPr rtl="1"/>
          <a:endParaRPr lang="ar-SA" sz="2000" dirty="0" smtClean="0"/>
        </a:p>
        <a:p>
          <a:pPr rtl="1"/>
          <a:endParaRPr lang="ar-SA" sz="2000" dirty="0" smtClean="0"/>
        </a:p>
        <a:p>
          <a:pPr rtl="1"/>
          <a:r>
            <a:rPr lang="ar-SA" sz="2000" dirty="0" smtClean="0"/>
            <a:t>رابعا : مصادر العقيدة الإسلامية</a:t>
          </a:r>
        </a:p>
        <a:p>
          <a:pPr rtl="1"/>
          <a:r>
            <a:rPr lang="ar-SA" sz="1800" dirty="0" err="1" smtClean="0"/>
            <a:t>لايوجد</a:t>
          </a:r>
          <a:r>
            <a:rPr lang="ar-SA" sz="1800" dirty="0" smtClean="0"/>
            <a:t> للعقيدة الإسلامية</a:t>
          </a:r>
        </a:p>
        <a:p>
          <a:pPr rtl="1"/>
          <a:r>
            <a:rPr lang="ar-SA" sz="1800" dirty="0" smtClean="0"/>
            <a:t> مصادر غير  الوحيين المعصومين من الخطأ</a:t>
          </a:r>
        </a:p>
        <a:p>
          <a:pPr rtl="1"/>
          <a:endParaRPr lang="ar-SA" sz="2000" dirty="0" smtClean="0"/>
        </a:p>
        <a:p>
          <a:pPr rtl="1"/>
          <a:endParaRPr lang="ar-SA" sz="2000" dirty="0"/>
        </a:p>
      </dgm:t>
    </dgm:pt>
    <dgm:pt modelId="{E11727DF-1399-42A3-8009-B6398E43941B}" type="parTrans" cxnId="{14DA1F82-DADB-46A0-8772-EDCB3A3D6BAF}">
      <dgm:prSet/>
      <dgm:spPr/>
      <dgm:t>
        <a:bodyPr/>
        <a:lstStyle/>
        <a:p>
          <a:pPr rtl="1"/>
          <a:endParaRPr lang="ar-SA"/>
        </a:p>
      </dgm:t>
    </dgm:pt>
    <dgm:pt modelId="{1F6476B6-7C30-446B-9331-F02C2A65B1C6}" type="sibTrans" cxnId="{14DA1F82-DADB-46A0-8772-EDCB3A3D6BAF}">
      <dgm:prSet/>
      <dgm:spPr/>
      <dgm:t>
        <a:bodyPr/>
        <a:lstStyle/>
        <a:p>
          <a:pPr rtl="1"/>
          <a:endParaRPr lang="ar-SA"/>
        </a:p>
      </dgm:t>
    </dgm:pt>
    <dgm:pt modelId="{B3C314CF-30C6-4613-B0AF-AD6DF8E6B8E9}">
      <dgm:prSet phldrT="[نص]" custT="1"/>
      <dgm:spPr/>
      <dgm:t>
        <a:bodyPr/>
        <a:lstStyle/>
        <a:p>
          <a:pPr rtl="1"/>
          <a:r>
            <a:rPr lang="ar-SA" sz="2000" dirty="0" smtClean="0"/>
            <a:t>السنة الصحيحة</a:t>
          </a:r>
        </a:p>
        <a:p>
          <a:pPr rtl="1"/>
          <a:r>
            <a:rPr lang="ar-SA" sz="1600" dirty="0" smtClean="0"/>
            <a:t>كالقرآن في البيان والجمع بين الطريقين السمعي والعقلي </a:t>
          </a:r>
        </a:p>
        <a:p>
          <a:pPr rtl="1"/>
          <a:r>
            <a:rPr lang="ar-SA" sz="2000" dirty="0" smtClean="0"/>
            <a:t>وهي نوعان</a:t>
          </a:r>
          <a:endParaRPr lang="ar-SA" sz="2000" dirty="0"/>
        </a:p>
      </dgm:t>
    </dgm:pt>
    <dgm:pt modelId="{8BEAAA01-4DCF-49F0-A5B1-53260BA74124}" type="parTrans" cxnId="{65BE1DB3-0B7D-4092-9336-1B1687C69B11}">
      <dgm:prSet/>
      <dgm:spPr/>
      <dgm:t>
        <a:bodyPr/>
        <a:lstStyle/>
        <a:p>
          <a:pPr rtl="1"/>
          <a:endParaRPr lang="ar-SA"/>
        </a:p>
      </dgm:t>
    </dgm:pt>
    <dgm:pt modelId="{407D733F-5BE6-4EFF-A3AB-E9E3B4F5F67C}" type="sibTrans" cxnId="{65BE1DB3-0B7D-4092-9336-1B1687C69B11}">
      <dgm:prSet/>
      <dgm:spPr/>
      <dgm:t>
        <a:bodyPr/>
        <a:lstStyle/>
        <a:p>
          <a:pPr rtl="1"/>
          <a:endParaRPr lang="ar-SA"/>
        </a:p>
      </dgm:t>
    </dgm:pt>
    <dgm:pt modelId="{765C6223-D11F-466B-8F0F-A0B7F7FCE3FC}">
      <dgm:prSet phldrT="[نص]" custT="1"/>
      <dgm:spPr/>
      <dgm:t>
        <a:bodyPr/>
        <a:lstStyle/>
        <a:p>
          <a:pPr rtl="1"/>
          <a:r>
            <a:rPr lang="ar-SA" sz="1800" b="1" dirty="0" smtClean="0"/>
            <a:t>آحاد</a:t>
          </a:r>
        </a:p>
        <a:p>
          <a:pPr rtl="1"/>
          <a:r>
            <a:rPr lang="ar-SA" sz="1600" b="0" dirty="0" smtClean="0"/>
            <a:t>لم يبلغ حد التواتر</a:t>
          </a:r>
          <a:r>
            <a:rPr lang="ar-SA" sz="1800" b="0" dirty="0" smtClean="0"/>
            <a:t> </a:t>
          </a:r>
        </a:p>
        <a:p>
          <a:pPr rtl="1"/>
          <a:endParaRPr lang="ar-SA" sz="1600" b="1" dirty="0" smtClean="0"/>
        </a:p>
      </dgm:t>
    </dgm:pt>
    <dgm:pt modelId="{E5071641-3BB3-435E-AE74-D450F26D7986}" type="parTrans" cxnId="{92D69546-C071-4959-9DAB-C7F488319653}">
      <dgm:prSet/>
      <dgm:spPr/>
      <dgm:t>
        <a:bodyPr/>
        <a:lstStyle/>
        <a:p>
          <a:pPr rtl="1"/>
          <a:endParaRPr lang="ar-SA"/>
        </a:p>
      </dgm:t>
    </dgm:pt>
    <dgm:pt modelId="{DD681261-47A0-4F0B-8EBA-1987BADC337A}" type="sibTrans" cxnId="{92D69546-C071-4959-9DAB-C7F488319653}">
      <dgm:prSet/>
      <dgm:spPr/>
      <dgm:t>
        <a:bodyPr/>
        <a:lstStyle/>
        <a:p>
          <a:pPr rtl="1"/>
          <a:endParaRPr lang="ar-SA"/>
        </a:p>
      </dgm:t>
    </dgm:pt>
    <dgm:pt modelId="{85D77443-8F52-491B-89F6-4D9352035DDD}">
      <dgm:prSet phldrT="[نص]" custT="1"/>
      <dgm:spPr/>
      <dgm:t>
        <a:bodyPr/>
        <a:lstStyle/>
        <a:p>
          <a:pPr rtl="1"/>
          <a:r>
            <a:rPr lang="ar-SA" sz="1800" b="1" dirty="0" smtClean="0"/>
            <a:t>متواترة</a:t>
          </a:r>
        </a:p>
        <a:p>
          <a:pPr rtl="1"/>
          <a:r>
            <a:rPr lang="ar-SA" sz="1600" dirty="0" smtClean="0"/>
            <a:t>ما رواه جمع عن جمع يستحيل تواطأوهم على الكذب  </a:t>
          </a:r>
          <a:endParaRPr lang="ar-SA" sz="1600" dirty="0"/>
        </a:p>
      </dgm:t>
    </dgm:pt>
    <dgm:pt modelId="{F655B71C-B6EB-4003-A033-B8DF26E46435}" type="parTrans" cxnId="{23C7688B-9999-40B5-A6D8-770EA512886A}">
      <dgm:prSet/>
      <dgm:spPr/>
      <dgm:t>
        <a:bodyPr/>
        <a:lstStyle/>
        <a:p>
          <a:pPr rtl="1"/>
          <a:endParaRPr lang="ar-SA"/>
        </a:p>
      </dgm:t>
    </dgm:pt>
    <dgm:pt modelId="{453DC484-03AE-4AA9-9010-A961CC215EA0}" type="sibTrans" cxnId="{23C7688B-9999-40B5-A6D8-770EA512886A}">
      <dgm:prSet/>
      <dgm:spPr/>
      <dgm:t>
        <a:bodyPr/>
        <a:lstStyle/>
        <a:p>
          <a:pPr rtl="1"/>
          <a:endParaRPr lang="ar-SA"/>
        </a:p>
      </dgm:t>
    </dgm:pt>
    <dgm:pt modelId="{E46B8097-AB46-48D3-938D-B22D9AD431D2}">
      <dgm:prSet phldrT="[نص]" custT="1"/>
      <dgm:spPr/>
      <dgm:t>
        <a:bodyPr/>
        <a:lstStyle/>
        <a:p>
          <a:pPr rtl="1"/>
          <a:r>
            <a:rPr lang="ar-SA" sz="2000" dirty="0" smtClean="0"/>
            <a:t>القرآن</a:t>
          </a:r>
        </a:p>
        <a:p>
          <a:pPr rtl="1"/>
          <a:r>
            <a:rPr lang="ar-SA" sz="1600" dirty="0" smtClean="0"/>
            <a:t>وقد جاء القرآن على الغاية في بيان العقيدة الصحيحة وتصحيحها في النفوس </a:t>
          </a:r>
        </a:p>
        <a:p>
          <a:pPr rtl="1"/>
          <a:r>
            <a:rPr lang="ar-SA" sz="1600" dirty="0" smtClean="0"/>
            <a:t>وخاصة في السور المكية </a:t>
          </a:r>
        </a:p>
        <a:p>
          <a:pPr rtl="1"/>
          <a:r>
            <a:rPr lang="ar-SA" sz="1600" dirty="0" smtClean="0"/>
            <a:t>وجمع بين الأدلة الشرعية والعقلية في بيان العقيدة </a:t>
          </a:r>
        </a:p>
        <a:p>
          <a:pPr rtl="1"/>
          <a:r>
            <a:rPr lang="ar-SA" sz="2000" dirty="0" smtClean="0"/>
            <a:t> </a:t>
          </a:r>
          <a:endParaRPr lang="ar-SA" sz="2000" dirty="0"/>
        </a:p>
      </dgm:t>
    </dgm:pt>
    <dgm:pt modelId="{7B829AB0-2FB3-4427-9BB2-CC63EE1C016B}" type="parTrans" cxnId="{D3734B9A-27EC-4EE7-8662-1643D187864C}">
      <dgm:prSet/>
      <dgm:spPr/>
      <dgm:t>
        <a:bodyPr/>
        <a:lstStyle/>
        <a:p>
          <a:pPr rtl="1"/>
          <a:endParaRPr lang="ar-SA"/>
        </a:p>
      </dgm:t>
    </dgm:pt>
    <dgm:pt modelId="{07FD7944-3D00-40E5-AD3A-CFC309585089}" type="sibTrans" cxnId="{D3734B9A-27EC-4EE7-8662-1643D187864C}">
      <dgm:prSet/>
      <dgm:spPr/>
      <dgm:t>
        <a:bodyPr/>
        <a:lstStyle/>
        <a:p>
          <a:pPr rtl="1"/>
          <a:endParaRPr lang="ar-SA"/>
        </a:p>
      </dgm:t>
    </dgm:pt>
    <dgm:pt modelId="{3B7B94DA-1921-4C3D-BA3C-E813B90367EA}" type="pres">
      <dgm:prSet presAssocID="{37B38D64-FC59-4EDE-9B54-CB6FF080D0C9}" presName="hierChild1" presStyleCnt="0">
        <dgm:presLayoutVars>
          <dgm:chPref val="1"/>
          <dgm:dir/>
          <dgm:animOne val="branch"/>
          <dgm:animLvl val="lvl"/>
          <dgm:resizeHandles/>
        </dgm:presLayoutVars>
      </dgm:prSet>
      <dgm:spPr/>
      <dgm:t>
        <a:bodyPr/>
        <a:lstStyle/>
        <a:p>
          <a:pPr rtl="1"/>
          <a:endParaRPr lang="ar-SA"/>
        </a:p>
      </dgm:t>
    </dgm:pt>
    <dgm:pt modelId="{AB3CB5FA-0431-4EAD-BD12-0822F6EF6FC9}" type="pres">
      <dgm:prSet presAssocID="{E7C58E57-57D4-4746-B0E6-A400B67A0769}" presName="hierRoot1" presStyleCnt="0"/>
      <dgm:spPr/>
    </dgm:pt>
    <dgm:pt modelId="{0A1EEC1C-D6AA-43BD-A019-16F0E53EDF5E}" type="pres">
      <dgm:prSet presAssocID="{E7C58E57-57D4-4746-B0E6-A400B67A0769}" presName="composite" presStyleCnt="0"/>
      <dgm:spPr/>
    </dgm:pt>
    <dgm:pt modelId="{C05245D1-F536-4EF2-86CC-DA803A0C91AA}" type="pres">
      <dgm:prSet presAssocID="{E7C58E57-57D4-4746-B0E6-A400B67A0769}" presName="background" presStyleLbl="node0" presStyleIdx="0" presStyleCnt="1"/>
      <dgm:spPr/>
    </dgm:pt>
    <dgm:pt modelId="{FB9040C2-875A-432A-8357-C49B9A0D8B51}" type="pres">
      <dgm:prSet presAssocID="{E7C58E57-57D4-4746-B0E6-A400B67A0769}" presName="text" presStyleLbl="fgAcc0" presStyleIdx="0" presStyleCnt="1" custScaleX="253666" custScaleY="119147" custLinFactNeighborX="-20187" custLinFactNeighborY="7680">
        <dgm:presLayoutVars>
          <dgm:chPref val="3"/>
        </dgm:presLayoutVars>
      </dgm:prSet>
      <dgm:spPr/>
      <dgm:t>
        <a:bodyPr/>
        <a:lstStyle/>
        <a:p>
          <a:pPr rtl="1"/>
          <a:endParaRPr lang="ar-SA"/>
        </a:p>
      </dgm:t>
    </dgm:pt>
    <dgm:pt modelId="{7FDC7A1F-C951-4FF7-A056-87F1CBE5BC2A}" type="pres">
      <dgm:prSet presAssocID="{E7C58E57-57D4-4746-B0E6-A400B67A0769}" presName="hierChild2" presStyleCnt="0"/>
      <dgm:spPr/>
    </dgm:pt>
    <dgm:pt modelId="{16359EB1-5BC0-4FBA-8561-A706DAE31B69}" type="pres">
      <dgm:prSet presAssocID="{8BEAAA01-4DCF-49F0-A5B1-53260BA74124}" presName="Name10" presStyleLbl="parChTrans1D2" presStyleIdx="0" presStyleCnt="2"/>
      <dgm:spPr/>
      <dgm:t>
        <a:bodyPr/>
        <a:lstStyle/>
        <a:p>
          <a:pPr rtl="1"/>
          <a:endParaRPr lang="ar-SA"/>
        </a:p>
      </dgm:t>
    </dgm:pt>
    <dgm:pt modelId="{676430B5-454F-4737-B1B8-4DC7E8E7C4A6}" type="pres">
      <dgm:prSet presAssocID="{B3C314CF-30C6-4613-B0AF-AD6DF8E6B8E9}" presName="hierRoot2" presStyleCnt="0"/>
      <dgm:spPr/>
    </dgm:pt>
    <dgm:pt modelId="{669BB8C1-2F66-4274-8D60-1D57B043506B}" type="pres">
      <dgm:prSet presAssocID="{B3C314CF-30C6-4613-B0AF-AD6DF8E6B8E9}" presName="composite2" presStyleCnt="0"/>
      <dgm:spPr/>
    </dgm:pt>
    <dgm:pt modelId="{0446502F-BFA2-41AB-80A3-07B44B1D7793}" type="pres">
      <dgm:prSet presAssocID="{B3C314CF-30C6-4613-B0AF-AD6DF8E6B8E9}" presName="background2" presStyleLbl="node2" presStyleIdx="0" presStyleCnt="2"/>
      <dgm:spPr/>
    </dgm:pt>
    <dgm:pt modelId="{E5D58D9D-73CD-430E-B5AC-3E42A67172DF}" type="pres">
      <dgm:prSet presAssocID="{B3C314CF-30C6-4613-B0AF-AD6DF8E6B8E9}" presName="text2" presStyleLbl="fgAcc2" presStyleIdx="0" presStyleCnt="2" custScaleX="142503" custScaleY="144200" custLinFactNeighborX="-65846" custLinFactNeighborY="-3163">
        <dgm:presLayoutVars>
          <dgm:chPref val="3"/>
        </dgm:presLayoutVars>
      </dgm:prSet>
      <dgm:spPr/>
      <dgm:t>
        <a:bodyPr/>
        <a:lstStyle/>
        <a:p>
          <a:pPr rtl="1"/>
          <a:endParaRPr lang="ar-SA"/>
        </a:p>
      </dgm:t>
    </dgm:pt>
    <dgm:pt modelId="{CE76EB5E-44C2-4AC6-BFE0-979BF2FE110C}" type="pres">
      <dgm:prSet presAssocID="{B3C314CF-30C6-4613-B0AF-AD6DF8E6B8E9}" presName="hierChild3" presStyleCnt="0"/>
      <dgm:spPr/>
    </dgm:pt>
    <dgm:pt modelId="{799C85C4-9BCC-498A-855A-ACBB63EFD48E}" type="pres">
      <dgm:prSet presAssocID="{E5071641-3BB3-435E-AE74-D450F26D7986}" presName="Name17" presStyleLbl="parChTrans1D3" presStyleIdx="0" presStyleCnt="2"/>
      <dgm:spPr/>
      <dgm:t>
        <a:bodyPr/>
        <a:lstStyle/>
        <a:p>
          <a:pPr rtl="1"/>
          <a:endParaRPr lang="ar-SA"/>
        </a:p>
      </dgm:t>
    </dgm:pt>
    <dgm:pt modelId="{CE335002-F471-414C-82BF-C087A0C6E8D9}" type="pres">
      <dgm:prSet presAssocID="{765C6223-D11F-466B-8F0F-A0B7F7FCE3FC}" presName="hierRoot3" presStyleCnt="0"/>
      <dgm:spPr/>
    </dgm:pt>
    <dgm:pt modelId="{73727990-6703-4C7A-B486-EA1C51957FE6}" type="pres">
      <dgm:prSet presAssocID="{765C6223-D11F-466B-8F0F-A0B7F7FCE3FC}" presName="composite3" presStyleCnt="0"/>
      <dgm:spPr/>
    </dgm:pt>
    <dgm:pt modelId="{7652FEA9-843F-4521-8E84-3CF09DBD1328}" type="pres">
      <dgm:prSet presAssocID="{765C6223-D11F-466B-8F0F-A0B7F7FCE3FC}" presName="background3" presStyleLbl="node3" presStyleIdx="0" presStyleCnt="2"/>
      <dgm:spPr/>
    </dgm:pt>
    <dgm:pt modelId="{5D5E99DC-17E0-46EA-96F7-C8DAFB0A8778}" type="pres">
      <dgm:prSet presAssocID="{765C6223-D11F-466B-8F0F-A0B7F7FCE3FC}" presName="text3" presStyleLbl="fgAcc3" presStyleIdx="0" presStyleCnt="2" custLinFactNeighborX="-27362" custLinFactNeighborY="2020">
        <dgm:presLayoutVars>
          <dgm:chPref val="3"/>
        </dgm:presLayoutVars>
      </dgm:prSet>
      <dgm:spPr/>
      <dgm:t>
        <a:bodyPr/>
        <a:lstStyle/>
        <a:p>
          <a:pPr rtl="1"/>
          <a:endParaRPr lang="ar-SA"/>
        </a:p>
      </dgm:t>
    </dgm:pt>
    <dgm:pt modelId="{BBA9E46D-64EB-4044-AC56-DDB34BE1D0E6}" type="pres">
      <dgm:prSet presAssocID="{765C6223-D11F-466B-8F0F-A0B7F7FCE3FC}" presName="hierChild4" presStyleCnt="0"/>
      <dgm:spPr/>
    </dgm:pt>
    <dgm:pt modelId="{1B8D2157-6B4C-488E-AA3C-F3D72AFBEFBE}" type="pres">
      <dgm:prSet presAssocID="{F655B71C-B6EB-4003-A033-B8DF26E46435}" presName="Name17" presStyleLbl="parChTrans1D3" presStyleIdx="1" presStyleCnt="2"/>
      <dgm:spPr/>
      <dgm:t>
        <a:bodyPr/>
        <a:lstStyle/>
        <a:p>
          <a:pPr rtl="1"/>
          <a:endParaRPr lang="ar-SA"/>
        </a:p>
      </dgm:t>
    </dgm:pt>
    <dgm:pt modelId="{3D9CA6FD-2AD7-488D-A738-3C3A78CE0732}" type="pres">
      <dgm:prSet presAssocID="{85D77443-8F52-491B-89F6-4D9352035DDD}" presName="hierRoot3" presStyleCnt="0"/>
      <dgm:spPr/>
    </dgm:pt>
    <dgm:pt modelId="{95361B2D-A9ED-4825-80D4-C1110E732A83}" type="pres">
      <dgm:prSet presAssocID="{85D77443-8F52-491B-89F6-4D9352035DDD}" presName="composite3" presStyleCnt="0"/>
      <dgm:spPr/>
    </dgm:pt>
    <dgm:pt modelId="{6B4441AE-7E8D-4F73-87F5-80EB9D286500}" type="pres">
      <dgm:prSet presAssocID="{85D77443-8F52-491B-89F6-4D9352035DDD}" presName="background3" presStyleLbl="node3" presStyleIdx="1" presStyleCnt="2"/>
      <dgm:spPr/>
    </dgm:pt>
    <dgm:pt modelId="{25995BFF-3DE1-4371-A67D-6FC6EDD60DCA}" type="pres">
      <dgm:prSet presAssocID="{85D77443-8F52-491B-89F6-4D9352035DDD}" presName="text3" presStyleLbl="fgAcc3" presStyleIdx="1" presStyleCnt="2" custLinFactNeighborX="-13414" custLinFactNeighborY="3176">
        <dgm:presLayoutVars>
          <dgm:chPref val="3"/>
        </dgm:presLayoutVars>
      </dgm:prSet>
      <dgm:spPr/>
      <dgm:t>
        <a:bodyPr/>
        <a:lstStyle/>
        <a:p>
          <a:pPr rtl="1"/>
          <a:endParaRPr lang="ar-SA"/>
        </a:p>
      </dgm:t>
    </dgm:pt>
    <dgm:pt modelId="{E4C6E101-B30D-4316-A837-C1A52D024D96}" type="pres">
      <dgm:prSet presAssocID="{85D77443-8F52-491B-89F6-4D9352035DDD}" presName="hierChild4" presStyleCnt="0"/>
      <dgm:spPr/>
    </dgm:pt>
    <dgm:pt modelId="{E47722EF-A86B-4ADE-A25D-12515D2CF78F}" type="pres">
      <dgm:prSet presAssocID="{7B829AB0-2FB3-4427-9BB2-CC63EE1C016B}" presName="Name10" presStyleLbl="parChTrans1D2" presStyleIdx="1" presStyleCnt="2"/>
      <dgm:spPr/>
      <dgm:t>
        <a:bodyPr/>
        <a:lstStyle/>
        <a:p>
          <a:pPr rtl="1"/>
          <a:endParaRPr lang="ar-SA"/>
        </a:p>
      </dgm:t>
    </dgm:pt>
    <dgm:pt modelId="{F7A94793-A1B3-4E20-AFDD-E56D953B5D07}" type="pres">
      <dgm:prSet presAssocID="{E46B8097-AB46-48D3-938D-B22D9AD431D2}" presName="hierRoot2" presStyleCnt="0"/>
      <dgm:spPr/>
    </dgm:pt>
    <dgm:pt modelId="{D216384A-2ED5-465E-8A56-DA7C9A437B7B}" type="pres">
      <dgm:prSet presAssocID="{E46B8097-AB46-48D3-938D-B22D9AD431D2}" presName="composite2" presStyleCnt="0"/>
      <dgm:spPr/>
    </dgm:pt>
    <dgm:pt modelId="{DF509AE1-14DA-4752-AF28-392FAB71DD84}" type="pres">
      <dgm:prSet presAssocID="{E46B8097-AB46-48D3-938D-B22D9AD431D2}" presName="background2" presStyleLbl="node2" presStyleIdx="1" presStyleCnt="2"/>
      <dgm:spPr/>
    </dgm:pt>
    <dgm:pt modelId="{6CD3C72F-2D96-4851-984C-1FAC290CCF29}" type="pres">
      <dgm:prSet presAssocID="{E46B8097-AB46-48D3-938D-B22D9AD431D2}" presName="text2" presStyleLbl="fgAcc2" presStyleIdx="1" presStyleCnt="2" custScaleX="144675" custScaleY="215742" custLinFactNeighborX="64557" custLinFactNeighborY="-873">
        <dgm:presLayoutVars>
          <dgm:chPref val="3"/>
        </dgm:presLayoutVars>
      </dgm:prSet>
      <dgm:spPr/>
      <dgm:t>
        <a:bodyPr/>
        <a:lstStyle/>
        <a:p>
          <a:pPr rtl="1"/>
          <a:endParaRPr lang="ar-SA"/>
        </a:p>
      </dgm:t>
    </dgm:pt>
    <dgm:pt modelId="{50EF831C-6909-4511-837D-7B46CEE6351C}" type="pres">
      <dgm:prSet presAssocID="{E46B8097-AB46-48D3-938D-B22D9AD431D2}" presName="hierChild3" presStyleCnt="0"/>
      <dgm:spPr/>
    </dgm:pt>
  </dgm:ptLst>
  <dgm:cxnLst>
    <dgm:cxn modelId="{6D37AB32-7B1D-4062-ACE2-1C244117BB21}" type="presOf" srcId="{85D77443-8F52-491B-89F6-4D9352035DDD}" destId="{25995BFF-3DE1-4371-A67D-6FC6EDD60DCA}" srcOrd="0" destOrd="0" presId="urn:microsoft.com/office/officeart/2005/8/layout/hierarchy1"/>
    <dgm:cxn modelId="{14DA1F82-DADB-46A0-8772-EDCB3A3D6BAF}" srcId="{37B38D64-FC59-4EDE-9B54-CB6FF080D0C9}" destId="{E7C58E57-57D4-4746-B0E6-A400B67A0769}" srcOrd="0" destOrd="0" parTransId="{E11727DF-1399-42A3-8009-B6398E43941B}" sibTransId="{1F6476B6-7C30-446B-9331-F02C2A65B1C6}"/>
    <dgm:cxn modelId="{BBF5BEDE-72CE-4073-8E65-1238E3725A55}" type="presOf" srcId="{E46B8097-AB46-48D3-938D-B22D9AD431D2}" destId="{6CD3C72F-2D96-4851-984C-1FAC290CCF29}" srcOrd="0" destOrd="0" presId="urn:microsoft.com/office/officeart/2005/8/layout/hierarchy1"/>
    <dgm:cxn modelId="{2188DFE1-D715-4F95-918B-870791E10E02}" type="presOf" srcId="{F655B71C-B6EB-4003-A033-B8DF26E46435}" destId="{1B8D2157-6B4C-488E-AA3C-F3D72AFBEFBE}" srcOrd="0" destOrd="0" presId="urn:microsoft.com/office/officeart/2005/8/layout/hierarchy1"/>
    <dgm:cxn modelId="{23C7688B-9999-40B5-A6D8-770EA512886A}" srcId="{B3C314CF-30C6-4613-B0AF-AD6DF8E6B8E9}" destId="{85D77443-8F52-491B-89F6-4D9352035DDD}" srcOrd="1" destOrd="0" parTransId="{F655B71C-B6EB-4003-A033-B8DF26E46435}" sibTransId="{453DC484-03AE-4AA9-9010-A961CC215EA0}"/>
    <dgm:cxn modelId="{6965EB16-C4F7-4D28-8DBD-2BA7E52B3F33}" type="presOf" srcId="{37B38D64-FC59-4EDE-9B54-CB6FF080D0C9}" destId="{3B7B94DA-1921-4C3D-BA3C-E813B90367EA}" srcOrd="0" destOrd="0" presId="urn:microsoft.com/office/officeart/2005/8/layout/hierarchy1"/>
    <dgm:cxn modelId="{92D69546-C071-4959-9DAB-C7F488319653}" srcId="{B3C314CF-30C6-4613-B0AF-AD6DF8E6B8E9}" destId="{765C6223-D11F-466B-8F0F-A0B7F7FCE3FC}" srcOrd="0" destOrd="0" parTransId="{E5071641-3BB3-435E-AE74-D450F26D7986}" sibTransId="{DD681261-47A0-4F0B-8EBA-1987BADC337A}"/>
    <dgm:cxn modelId="{812AF3D3-7F5B-43A3-B6EF-F680C1036339}" type="presOf" srcId="{E7C58E57-57D4-4746-B0E6-A400B67A0769}" destId="{FB9040C2-875A-432A-8357-C49B9A0D8B51}" srcOrd="0" destOrd="0" presId="urn:microsoft.com/office/officeart/2005/8/layout/hierarchy1"/>
    <dgm:cxn modelId="{D3734B9A-27EC-4EE7-8662-1643D187864C}" srcId="{E7C58E57-57D4-4746-B0E6-A400B67A0769}" destId="{E46B8097-AB46-48D3-938D-B22D9AD431D2}" srcOrd="1" destOrd="0" parTransId="{7B829AB0-2FB3-4427-9BB2-CC63EE1C016B}" sibTransId="{07FD7944-3D00-40E5-AD3A-CFC309585089}"/>
    <dgm:cxn modelId="{26A45DA1-E07F-4F57-99A1-8F3ACB1CC1BF}" type="presOf" srcId="{7B829AB0-2FB3-4427-9BB2-CC63EE1C016B}" destId="{E47722EF-A86B-4ADE-A25D-12515D2CF78F}" srcOrd="0" destOrd="0" presId="urn:microsoft.com/office/officeart/2005/8/layout/hierarchy1"/>
    <dgm:cxn modelId="{021F9A8C-2C8C-4903-AD12-2810B9482414}" type="presOf" srcId="{8BEAAA01-4DCF-49F0-A5B1-53260BA74124}" destId="{16359EB1-5BC0-4FBA-8561-A706DAE31B69}" srcOrd="0" destOrd="0" presId="urn:microsoft.com/office/officeart/2005/8/layout/hierarchy1"/>
    <dgm:cxn modelId="{65BE1DB3-0B7D-4092-9336-1B1687C69B11}" srcId="{E7C58E57-57D4-4746-B0E6-A400B67A0769}" destId="{B3C314CF-30C6-4613-B0AF-AD6DF8E6B8E9}" srcOrd="0" destOrd="0" parTransId="{8BEAAA01-4DCF-49F0-A5B1-53260BA74124}" sibTransId="{407D733F-5BE6-4EFF-A3AB-E9E3B4F5F67C}"/>
    <dgm:cxn modelId="{9135C9B3-2273-4F92-ABA8-1AB9BFD2DD15}" type="presOf" srcId="{765C6223-D11F-466B-8F0F-A0B7F7FCE3FC}" destId="{5D5E99DC-17E0-46EA-96F7-C8DAFB0A8778}" srcOrd="0" destOrd="0" presId="urn:microsoft.com/office/officeart/2005/8/layout/hierarchy1"/>
    <dgm:cxn modelId="{8DED10A0-1E30-4056-929C-FB5421B847CD}" type="presOf" srcId="{B3C314CF-30C6-4613-B0AF-AD6DF8E6B8E9}" destId="{E5D58D9D-73CD-430E-B5AC-3E42A67172DF}" srcOrd="0" destOrd="0" presId="urn:microsoft.com/office/officeart/2005/8/layout/hierarchy1"/>
    <dgm:cxn modelId="{51FD30F5-8E66-4B0E-80B0-B7F505CCD5C5}" type="presOf" srcId="{E5071641-3BB3-435E-AE74-D450F26D7986}" destId="{799C85C4-9BCC-498A-855A-ACBB63EFD48E}" srcOrd="0" destOrd="0" presId="urn:microsoft.com/office/officeart/2005/8/layout/hierarchy1"/>
    <dgm:cxn modelId="{D875287B-746B-4911-93EE-D1BF7F18B739}" type="presParOf" srcId="{3B7B94DA-1921-4C3D-BA3C-E813B90367EA}" destId="{AB3CB5FA-0431-4EAD-BD12-0822F6EF6FC9}" srcOrd="0" destOrd="0" presId="urn:microsoft.com/office/officeart/2005/8/layout/hierarchy1"/>
    <dgm:cxn modelId="{0454047F-9697-4AC3-8264-F648D66449A0}" type="presParOf" srcId="{AB3CB5FA-0431-4EAD-BD12-0822F6EF6FC9}" destId="{0A1EEC1C-D6AA-43BD-A019-16F0E53EDF5E}" srcOrd="0" destOrd="0" presId="urn:microsoft.com/office/officeart/2005/8/layout/hierarchy1"/>
    <dgm:cxn modelId="{AC33F29F-4508-441B-9791-726F491AD3C6}" type="presParOf" srcId="{0A1EEC1C-D6AA-43BD-A019-16F0E53EDF5E}" destId="{C05245D1-F536-4EF2-86CC-DA803A0C91AA}" srcOrd="0" destOrd="0" presId="urn:microsoft.com/office/officeart/2005/8/layout/hierarchy1"/>
    <dgm:cxn modelId="{69585BDE-BB09-4FC2-90F3-B329C12A874F}" type="presParOf" srcId="{0A1EEC1C-D6AA-43BD-A019-16F0E53EDF5E}" destId="{FB9040C2-875A-432A-8357-C49B9A0D8B51}" srcOrd="1" destOrd="0" presId="urn:microsoft.com/office/officeart/2005/8/layout/hierarchy1"/>
    <dgm:cxn modelId="{31A8E002-03E8-4C4D-B227-7028A0F83047}" type="presParOf" srcId="{AB3CB5FA-0431-4EAD-BD12-0822F6EF6FC9}" destId="{7FDC7A1F-C951-4FF7-A056-87F1CBE5BC2A}" srcOrd="1" destOrd="0" presId="urn:microsoft.com/office/officeart/2005/8/layout/hierarchy1"/>
    <dgm:cxn modelId="{E608BFCF-FCBF-4FBA-A16B-80E536A0ED19}" type="presParOf" srcId="{7FDC7A1F-C951-4FF7-A056-87F1CBE5BC2A}" destId="{16359EB1-5BC0-4FBA-8561-A706DAE31B69}" srcOrd="0" destOrd="0" presId="urn:microsoft.com/office/officeart/2005/8/layout/hierarchy1"/>
    <dgm:cxn modelId="{E0D67778-FFE9-41B3-A8D1-949FF61CFD67}" type="presParOf" srcId="{7FDC7A1F-C951-4FF7-A056-87F1CBE5BC2A}" destId="{676430B5-454F-4737-B1B8-4DC7E8E7C4A6}" srcOrd="1" destOrd="0" presId="urn:microsoft.com/office/officeart/2005/8/layout/hierarchy1"/>
    <dgm:cxn modelId="{8463B1EA-1D41-46D2-A2BB-14269750D0E0}" type="presParOf" srcId="{676430B5-454F-4737-B1B8-4DC7E8E7C4A6}" destId="{669BB8C1-2F66-4274-8D60-1D57B043506B}" srcOrd="0" destOrd="0" presId="urn:microsoft.com/office/officeart/2005/8/layout/hierarchy1"/>
    <dgm:cxn modelId="{401D4B1E-2B66-4A30-BA74-9FD8EF321850}" type="presParOf" srcId="{669BB8C1-2F66-4274-8D60-1D57B043506B}" destId="{0446502F-BFA2-41AB-80A3-07B44B1D7793}" srcOrd="0" destOrd="0" presId="urn:microsoft.com/office/officeart/2005/8/layout/hierarchy1"/>
    <dgm:cxn modelId="{17F433BD-D5B9-41B0-B2DD-21E09B467CDB}" type="presParOf" srcId="{669BB8C1-2F66-4274-8D60-1D57B043506B}" destId="{E5D58D9D-73CD-430E-B5AC-3E42A67172DF}" srcOrd="1" destOrd="0" presId="urn:microsoft.com/office/officeart/2005/8/layout/hierarchy1"/>
    <dgm:cxn modelId="{FCAA98C7-B2A0-40C0-85E5-7B75FE3D49C1}" type="presParOf" srcId="{676430B5-454F-4737-B1B8-4DC7E8E7C4A6}" destId="{CE76EB5E-44C2-4AC6-BFE0-979BF2FE110C}" srcOrd="1" destOrd="0" presId="urn:microsoft.com/office/officeart/2005/8/layout/hierarchy1"/>
    <dgm:cxn modelId="{8DB4EBDA-F3A4-4738-A5C8-C99946C95EC8}" type="presParOf" srcId="{CE76EB5E-44C2-4AC6-BFE0-979BF2FE110C}" destId="{799C85C4-9BCC-498A-855A-ACBB63EFD48E}" srcOrd="0" destOrd="0" presId="urn:microsoft.com/office/officeart/2005/8/layout/hierarchy1"/>
    <dgm:cxn modelId="{A64C33C6-5B05-4906-88ED-8DD3FC4F9A73}" type="presParOf" srcId="{CE76EB5E-44C2-4AC6-BFE0-979BF2FE110C}" destId="{CE335002-F471-414C-82BF-C087A0C6E8D9}" srcOrd="1" destOrd="0" presId="urn:microsoft.com/office/officeart/2005/8/layout/hierarchy1"/>
    <dgm:cxn modelId="{6E1FFE6E-6AA0-4EEB-B2AC-FE8DCDA2CE42}" type="presParOf" srcId="{CE335002-F471-414C-82BF-C087A0C6E8D9}" destId="{73727990-6703-4C7A-B486-EA1C51957FE6}" srcOrd="0" destOrd="0" presId="urn:microsoft.com/office/officeart/2005/8/layout/hierarchy1"/>
    <dgm:cxn modelId="{2B13FA91-F9C0-494F-81CF-4F001D8AFB4F}" type="presParOf" srcId="{73727990-6703-4C7A-B486-EA1C51957FE6}" destId="{7652FEA9-843F-4521-8E84-3CF09DBD1328}" srcOrd="0" destOrd="0" presId="urn:microsoft.com/office/officeart/2005/8/layout/hierarchy1"/>
    <dgm:cxn modelId="{84B6BE37-5FBE-42FF-A11B-7098346AE61F}" type="presParOf" srcId="{73727990-6703-4C7A-B486-EA1C51957FE6}" destId="{5D5E99DC-17E0-46EA-96F7-C8DAFB0A8778}" srcOrd="1" destOrd="0" presId="urn:microsoft.com/office/officeart/2005/8/layout/hierarchy1"/>
    <dgm:cxn modelId="{961CDAD0-0CC0-41F2-AAF2-268A60F645CB}" type="presParOf" srcId="{CE335002-F471-414C-82BF-C087A0C6E8D9}" destId="{BBA9E46D-64EB-4044-AC56-DDB34BE1D0E6}" srcOrd="1" destOrd="0" presId="urn:microsoft.com/office/officeart/2005/8/layout/hierarchy1"/>
    <dgm:cxn modelId="{C33AB5BA-9D44-4B1A-B486-0AC8EFA28429}" type="presParOf" srcId="{CE76EB5E-44C2-4AC6-BFE0-979BF2FE110C}" destId="{1B8D2157-6B4C-488E-AA3C-F3D72AFBEFBE}" srcOrd="2" destOrd="0" presId="urn:microsoft.com/office/officeart/2005/8/layout/hierarchy1"/>
    <dgm:cxn modelId="{49DA8BFE-D42E-48F7-981C-53546919F8FF}" type="presParOf" srcId="{CE76EB5E-44C2-4AC6-BFE0-979BF2FE110C}" destId="{3D9CA6FD-2AD7-488D-A738-3C3A78CE0732}" srcOrd="3" destOrd="0" presId="urn:microsoft.com/office/officeart/2005/8/layout/hierarchy1"/>
    <dgm:cxn modelId="{914334E7-8125-4381-913E-BF27EDCC10C1}" type="presParOf" srcId="{3D9CA6FD-2AD7-488D-A738-3C3A78CE0732}" destId="{95361B2D-A9ED-4825-80D4-C1110E732A83}" srcOrd="0" destOrd="0" presId="urn:microsoft.com/office/officeart/2005/8/layout/hierarchy1"/>
    <dgm:cxn modelId="{498EBD84-B065-40B5-B12A-D340A6C192F6}" type="presParOf" srcId="{95361B2D-A9ED-4825-80D4-C1110E732A83}" destId="{6B4441AE-7E8D-4F73-87F5-80EB9D286500}" srcOrd="0" destOrd="0" presId="urn:microsoft.com/office/officeart/2005/8/layout/hierarchy1"/>
    <dgm:cxn modelId="{AF988D4F-A648-4F40-9875-3ADBC7D52367}" type="presParOf" srcId="{95361B2D-A9ED-4825-80D4-C1110E732A83}" destId="{25995BFF-3DE1-4371-A67D-6FC6EDD60DCA}" srcOrd="1" destOrd="0" presId="urn:microsoft.com/office/officeart/2005/8/layout/hierarchy1"/>
    <dgm:cxn modelId="{D2400A20-A3B2-4BD1-A8A7-878B499D5A34}" type="presParOf" srcId="{3D9CA6FD-2AD7-488D-A738-3C3A78CE0732}" destId="{E4C6E101-B30D-4316-A837-C1A52D024D96}" srcOrd="1" destOrd="0" presId="urn:microsoft.com/office/officeart/2005/8/layout/hierarchy1"/>
    <dgm:cxn modelId="{88FA0CF7-74ED-42A1-A279-445448591649}" type="presParOf" srcId="{7FDC7A1F-C951-4FF7-A056-87F1CBE5BC2A}" destId="{E47722EF-A86B-4ADE-A25D-12515D2CF78F}" srcOrd="2" destOrd="0" presId="urn:microsoft.com/office/officeart/2005/8/layout/hierarchy1"/>
    <dgm:cxn modelId="{2E535AC1-9996-41CA-A684-C803C0AF28A3}" type="presParOf" srcId="{7FDC7A1F-C951-4FF7-A056-87F1CBE5BC2A}" destId="{F7A94793-A1B3-4E20-AFDD-E56D953B5D07}" srcOrd="3" destOrd="0" presId="urn:microsoft.com/office/officeart/2005/8/layout/hierarchy1"/>
    <dgm:cxn modelId="{99000EEA-F053-4122-A850-ABE7BE2C16F4}" type="presParOf" srcId="{F7A94793-A1B3-4E20-AFDD-E56D953B5D07}" destId="{D216384A-2ED5-465E-8A56-DA7C9A437B7B}" srcOrd="0" destOrd="0" presId="urn:microsoft.com/office/officeart/2005/8/layout/hierarchy1"/>
    <dgm:cxn modelId="{85DA79D4-585B-4B18-8ACA-D8BF30EB748E}" type="presParOf" srcId="{D216384A-2ED5-465E-8A56-DA7C9A437B7B}" destId="{DF509AE1-14DA-4752-AF28-392FAB71DD84}" srcOrd="0" destOrd="0" presId="urn:microsoft.com/office/officeart/2005/8/layout/hierarchy1"/>
    <dgm:cxn modelId="{7783AC34-9EF0-4A65-BFAB-0561BBEB91FA}" type="presParOf" srcId="{D216384A-2ED5-465E-8A56-DA7C9A437B7B}" destId="{6CD3C72F-2D96-4851-984C-1FAC290CCF29}" srcOrd="1" destOrd="0" presId="urn:microsoft.com/office/officeart/2005/8/layout/hierarchy1"/>
    <dgm:cxn modelId="{DB442FDF-8FB6-45EF-8441-05AEEEC275A5}" type="presParOf" srcId="{F7A94793-A1B3-4E20-AFDD-E56D953B5D07}" destId="{50EF831C-6909-4511-837D-7B46CEE6351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1332B3-1275-413F-9491-BB8287390B3A}">
      <dsp:nvSpPr>
        <dsp:cNvPr id="0" name=""/>
        <dsp:cNvSpPr/>
      </dsp:nvSpPr>
      <dsp:spPr>
        <a:xfrm>
          <a:off x="6865616" y="1755722"/>
          <a:ext cx="92417" cy="327610"/>
        </a:xfrm>
        <a:custGeom>
          <a:avLst/>
          <a:gdLst/>
          <a:ahLst/>
          <a:cxnLst/>
          <a:rect l="0" t="0" r="0" b="0"/>
          <a:pathLst>
            <a:path>
              <a:moveTo>
                <a:pt x="92417" y="0"/>
              </a:moveTo>
              <a:lnTo>
                <a:pt x="92417" y="229192"/>
              </a:lnTo>
              <a:lnTo>
                <a:pt x="0" y="229192"/>
              </a:lnTo>
              <a:lnTo>
                <a:pt x="0" y="32761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A96449-4985-438A-B5F6-05A8134A455F}">
      <dsp:nvSpPr>
        <dsp:cNvPr id="0" name=""/>
        <dsp:cNvSpPr/>
      </dsp:nvSpPr>
      <dsp:spPr>
        <a:xfrm>
          <a:off x="4537360" y="790760"/>
          <a:ext cx="2420673" cy="290345"/>
        </a:xfrm>
        <a:custGeom>
          <a:avLst/>
          <a:gdLst/>
          <a:ahLst/>
          <a:cxnLst/>
          <a:rect l="0" t="0" r="0" b="0"/>
          <a:pathLst>
            <a:path>
              <a:moveTo>
                <a:pt x="0" y="0"/>
              </a:moveTo>
              <a:lnTo>
                <a:pt x="0" y="191926"/>
              </a:lnTo>
              <a:lnTo>
                <a:pt x="2420673" y="191926"/>
              </a:lnTo>
              <a:lnTo>
                <a:pt x="2420673" y="290345"/>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F5D93F-2FDD-4357-BA39-454607BE30E2}">
      <dsp:nvSpPr>
        <dsp:cNvPr id="0" name=""/>
        <dsp:cNvSpPr/>
      </dsp:nvSpPr>
      <dsp:spPr>
        <a:xfrm>
          <a:off x="2640078" y="1729823"/>
          <a:ext cx="1743375" cy="353509"/>
        </a:xfrm>
        <a:custGeom>
          <a:avLst/>
          <a:gdLst/>
          <a:ahLst/>
          <a:cxnLst/>
          <a:rect l="0" t="0" r="0" b="0"/>
          <a:pathLst>
            <a:path>
              <a:moveTo>
                <a:pt x="0" y="0"/>
              </a:moveTo>
              <a:lnTo>
                <a:pt x="0" y="255091"/>
              </a:lnTo>
              <a:lnTo>
                <a:pt x="1743375" y="255091"/>
              </a:lnTo>
              <a:lnTo>
                <a:pt x="1743375" y="353509"/>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552014-B32A-46F0-AFBE-DD97143D2BED}">
      <dsp:nvSpPr>
        <dsp:cNvPr id="0" name=""/>
        <dsp:cNvSpPr/>
      </dsp:nvSpPr>
      <dsp:spPr>
        <a:xfrm>
          <a:off x="1563272" y="1729823"/>
          <a:ext cx="1076806" cy="353509"/>
        </a:xfrm>
        <a:custGeom>
          <a:avLst/>
          <a:gdLst/>
          <a:ahLst/>
          <a:cxnLst/>
          <a:rect l="0" t="0" r="0" b="0"/>
          <a:pathLst>
            <a:path>
              <a:moveTo>
                <a:pt x="1076806" y="0"/>
              </a:moveTo>
              <a:lnTo>
                <a:pt x="1076806" y="255091"/>
              </a:lnTo>
              <a:lnTo>
                <a:pt x="0" y="255091"/>
              </a:lnTo>
              <a:lnTo>
                <a:pt x="0" y="353509"/>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7AF07B-60C0-4A65-969F-D7F73C074C52}">
      <dsp:nvSpPr>
        <dsp:cNvPr id="0" name=""/>
        <dsp:cNvSpPr/>
      </dsp:nvSpPr>
      <dsp:spPr>
        <a:xfrm>
          <a:off x="2640078" y="790760"/>
          <a:ext cx="1897281" cy="264446"/>
        </a:xfrm>
        <a:custGeom>
          <a:avLst/>
          <a:gdLst/>
          <a:ahLst/>
          <a:cxnLst/>
          <a:rect l="0" t="0" r="0" b="0"/>
          <a:pathLst>
            <a:path>
              <a:moveTo>
                <a:pt x="1897281" y="0"/>
              </a:moveTo>
              <a:lnTo>
                <a:pt x="1897281" y="166028"/>
              </a:lnTo>
              <a:lnTo>
                <a:pt x="0" y="166028"/>
              </a:lnTo>
              <a:lnTo>
                <a:pt x="0" y="264446"/>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5DD5B6-D0C1-44BE-AB23-4089355EDDDE}">
      <dsp:nvSpPr>
        <dsp:cNvPr id="0" name=""/>
        <dsp:cNvSpPr/>
      </dsp:nvSpPr>
      <dsp:spPr>
        <a:xfrm>
          <a:off x="3757535" y="116143"/>
          <a:ext cx="1559650" cy="674616"/>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73BB17-1D0A-4A31-94EE-B218DD50CCC7}">
      <dsp:nvSpPr>
        <dsp:cNvPr id="0" name=""/>
        <dsp:cNvSpPr/>
      </dsp:nvSpPr>
      <dsp:spPr>
        <a:xfrm>
          <a:off x="3875578" y="228284"/>
          <a:ext cx="1559650" cy="674616"/>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t>تعريف العقيدة</a:t>
          </a:r>
          <a:endParaRPr lang="ar-SA" sz="2400" b="1" kern="1200" dirty="0"/>
        </a:p>
      </dsp:txBody>
      <dsp:txXfrm>
        <a:off x="3895337" y="248043"/>
        <a:ext cx="1520132" cy="635098"/>
      </dsp:txXfrm>
    </dsp:sp>
    <dsp:sp modelId="{36E1F306-8D77-4C20-8087-8412A76226D6}">
      <dsp:nvSpPr>
        <dsp:cNvPr id="0" name=""/>
        <dsp:cNvSpPr/>
      </dsp:nvSpPr>
      <dsp:spPr>
        <a:xfrm>
          <a:off x="1610151" y="1055207"/>
          <a:ext cx="2059854" cy="674616"/>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DDDAC2-36CF-484C-BF16-CEA8AEF58652}">
      <dsp:nvSpPr>
        <dsp:cNvPr id="0" name=""/>
        <dsp:cNvSpPr/>
      </dsp:nvSpPr>
      <dsp:spPr>
        <a:xfrm>
          <a:off x="1728194" y="1167348"/>
          <a:ext cx="2059854" cy="674616"/>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اصطلاحا</a:t>
          </a:r>
          <a:endParaRPr lang="ar-SA" sz="2000" b="1" kern="1200" dirty="0"/>
        </a:p>
      </dsp:txBody>
      <dsp:txXfrm>
        <a:off x="1747953" y="1187107"/>
        <a:ext cx="2020336" cy="635098"/>
      </dsp:txXfrm>
    </dsp:sp>
    <dsp:sp modelId="{5014644C-71D1-48F3-AF6B-3188AFD51D57}">
      <dsp:nvSpPr>
        <dsp:cNvPr id="0" name=""/>
        <dsp:cNvSpPr/>
      </dsp:nvSpPr>
      <dsp:spPr>
        <a:xfrm>
          <a:off x="5698" y="2083333"/>
          <a:ext cx="3115146" cy="1569307"/>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500DFC-B46F-4391-AEA6-CEA86CF97A0C}">
      <dsp:nvSpPr>
        <dsp:cNvPr id="0" name=""/>
        <dsp:cNvSpPr/>
      </dsp:nvSpPr>
      <dsp:spPr>
        <a:xfrm>
          <a:off x="123742" y="2195474"/>
          <a:ext cx="3115146" cy="1569307"/>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في الاصطلاح الشرعي:  الأمور التي يجب أن يصدق بها القلب وتطمئن إليها النفس وتكون يقينا لا يقبل شكا ولا ظنا </a:t>
          </a:r>
        </a:p>
      </dsp:txBody>
      <dsp:txXfrm>
        <a:off x="169705" y="2241437"/>
        <a:ext cx="3023220" cy="1477381"/>
      </dsp:txXfrm>
    </dsp:sp>
    <dsp:sp modelId="{1435FFB7-A08F-4828-95FF-6FAB9E48B8F1}">
      <dsp:nvSpPr>
        <dsp:cNvPr id="0" name=""/>
        <dsp:cNvSpPr/>
      </dsp:nvSpPr>
      <dsp:spPr>
        <a:xfrm>
          <a:off x="3356932" y="2083333"/>
          <a:ext cx="2053044" cy="167435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EA8DED-DB9E-4ED6-AFDE-EA082E80E892}">
      <dsp:nvSpPr>
        <dsp:cNvPr id="0" name=""/>
        <dsp:cNvSpPr/>
      </dsp:nvSpPr>
      <dsp:spPr>
        <a:xfrm>
          <a:off x="3474975" y="2195474"/>
          <a:ext cx="2053044" cy="1674358"/>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في الاصطلاح العام : حكم الذهن الجازم الذي </a:t>
          </a:r>
          <a:r>
            <a:rPr lang="ar-SA" sz="2000" b="1" kern="1200" dirty="0" err="1" smtClean="0"/>
            <a:t>لايقبل</a:t>
          </a:r>
          <a:r>
            <a:rPr lang="ar-SA" sz="2000" b="1" kern="1200" dirty="0" smtClean="0"/>
            <a:t> الشك فيه </a:t>
          </a:r>
          <a:endParaRPr lang="ar-SA" sz="2000" b="1" kern="1200" dirty="0"/>
        </a:p>
      </dsp:txBody>
      <dsp:txXfrm>
        <a:off x="3524015" y="2244514"/>
        <a:ext cx="1954964" cy="1576278"/>
      </dsp:txXfrm>
    </dsp:sp>
    <dsp:sp modelId="{F0D3E8DD-6E00-4997-8F0B-D8237DFC206B}">
      <dsp:nvSpPr>
        <dsp:cNvPr id="0" name=""/>
        <dsp:cNvSpPr/>
      </dsp:nvSpPr>
      <dsp:spPr>
        <a:xfrm>
          <a:off x="6426839" y="1081105"/>
          <a:ext cx="1062388" cy="674616"/>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4F0C11-C35B-4354-B85A-B13CD7188876}">
      <dsp:nvSpPr>
        <dsp:cNvPr id="0" name=""/>
        <dsp:cNvSpPr/>
      </dsp:nvSpPr>
      <dsp:spPr>
        <a:xfrm>
          <a:off x="6544882" y="1193246"/>
          <a:ext cx="1062388" cy="674616"/>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t>لغة </a:t>
          </a:r>
          <a:endParaRPr lang="ar-SA" sz="2400" b="1" kern="1200" dirty="0"/>
        </a:p>
      </dsp:txBody>
      <dsp:txXfrm>
        <a:off x="6564641" y="1213005"/>
        <a:ext cx="1022870" cy="635098"/>
      </dsp:txXfrm>
    </dsp:sp>
    <dsp:sp modelId="{C62A1B62-A453-4418-A0B1-AA30204CD70D}">
      <dsp:nvSpPr>
        <dsp:cNvPr id="0" name=""/>
        <dsp:cNvSpPr/>
      </dsp:nvSpPr>
      <dsp:spPr>
        <a:xfrm>
          <a:off x="5646063" y="2083333"/>
          <a:ext cx="2439106" cy="1721176"/>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BC3D76-0882-4903-9C04-05487A3408AC}">
      <dsp:nvSpPr>
        <dsp:cNvPr id="0" name=""/>
        <dsp:cNvSpPr/>
      </dsp:nvSpPr>
      <dsp:spPr>
        <a:xfrm>
          <a:off x="5764106" y="2195474"/>
          <a:ext cx="2439106" cy="1721176"/>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latin typeface="Traditional Arabic" pitchFamily="18" charset="-78"/>
              <a:cs typeface="+mn-cs"/>
            </a:rPr>
            <a:t>من العقد وهو ربط الشيء بإحكام وقوة</a:t>
          </a:r>
        </a:p>
        <a:p>
          <a:pPr lvl="0" algn="ctr" defTabSz="889000" rtl="1">
            <a:lnSpc>
              <a:spcPct val="90000"/>
            </a:lnSpc>
            <a:spcBef>
              <a:spcPct val="0"/>
            </a:spcBef>
            <a:spcAft>
              <a:spcPct val="35000"/>
            </a:spcAft>
          </a:pPr>
          <a:r>
            <a:rPr lang="ar-SA" sz="2000" b="1" kern="1200" dirty="0" smtClean="0">
              <a:latin typeface="Traditional Arabic" pitchFamily="18" charset="-78"/>
              <a:cs typeface="+mn-cs"/>
            </a:rPr>
            <a:t>والعقيدة بمعنى المعقود عليه</a:t>
          </a:r>
          <a:endParaRPr lang="ar-SA" sz="2000" b="1" kern="1200" dirty="0">
            <a:latin typeface="Traditional Arabic" pitchFamily="18" charset="-78"/>
            <a:cs typeface="+mn-cs"/>
          </a:endParaRPr>
        </a:p>
      </dsp:txBody>
      <dsp:txXfrm>
        <a:off x="5814518" y="2245886"/>
        <a:ext cx="2338282" cy="16203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7722EF-A86B-4ADE-A25D-12515D2CF78F}">
      <dsp:nvSpPr>
        <dsp:cNvPr id="0" name=""/>
        <dsp:cNvSpPr/>
      </dsp:nvSpPr>
      <dsp:spPr>
        <a:xfrm>
          <a:off x="4253501" y="1433630"/>
          <a:ext cx="2975976" cy="420703"/>
        </a:xfrm>
        <a:custGeom>
          <a:avLst/>
          <a:gdLst/>
          <a:ahLst/>
          <a:cxnLst/>
          <a:rect l="0" t="0" r="0" b="0"/>
          <a:pathLst>
            <a:path>
              <a:moveTo>
                <a:pt x="0" y="0"/>
              </a:moveTo>
              <a:lnTo>
                <a:pt x="0" y="255925"/>
              </a:lnTo>
              <a:lnTo>
                <a:pt x="2975976" y="255925"/>
              </a:lnTo>
              <a:lnTo>
                <a:pt x="2975976" y="420703"/>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8D2157-6B4C-488E-AA3C-F3D72AFBEFBE}">
      <dsp:nvSpPr>
        <dsp:cNvPr id="0" name=""/>
        <dsp:cNvSpPr/>
      </dsp:nvSpPr>
      <dsp:spPr>
        <a:xfrm>
          <a:off x="1602557" y="3457180"/>
          <a:ext cx="2019602" cy="554177"/>
        </a:xfrm>
        <a:custGeom>
          <a:avLst/>
          <a:gdLst/>
          <a:ahLst/>
          <a:cxnLst/>
          <a:rect l="0" t="0" r="0" b="0"/>
          <a:pathLst>
            <a:path>
              <a:moveTo>
                <a:pt x="0" y="0"/>
              </a:moveTo>
              <a:lnTo>
                <a:pt x="0" y="389399"/>
              </a:lnTo>
              <a:lnTo>
                <a:pt x="2019602" y="389399"/>
              </a:lnTo>
              <a:lnTo>
                <a:pt x="2019602" y="554177"/>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9C85C4-9BCC-498A-855A-ACBB63EFD48E}">
      <dsp:nvSpPr>
        <dsp:cNvPr id="0" name=""/>
        <dsp:cNvSpPr/>
      </dsp:nvSpPr>
      <dsp:spPr>
        <a:xfrm>
          <a:off x="1200086" y="3457180"/>
          <a:ext cx="402470" cy="554177"/>
        </a:xfrm>
        <a:custGeom>
          <a:avLst/>
          <a:gdLst/>
          <a:ahLst/>
          <a:cxnLst/>
          <a:rect l="0" t="0" r="0" b="0"/>
          <a:pathLst>
            <a:path>
              <a:moveTo>
                <a:pt x="402470" y="0"/>
              </a:moveTo>
              <a:lnTo>
                <a:pt x="402470" y="389399"/>
              </a:lnTo>
              <a:lnTo>
                <a:pt x="0" y="389399"/>
              </a:lnTo>
              <a:lnTo>
                <a:pt x="0" y="554177"/>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359EB1-5BC0-4FBA-8561-A706DAE31B69}">
      <dsp:nvSpPr>
        <dsp:cNvPr id="0" name=""/>
        <dsp:cNvSpPr/>
      </dsp:nvSpPr>
      <dsp:spPr>
        <a:xfrm>
          <a:off x="1602557" y="1433630"/>
          <a:ext cx="2650943" cy="394838"/>
        </a:xfrm>
        <a:custGeom>
          <a:avLst/>
          <a:gdLst/>
          <a:ahLst/>
          <a:cxnLst/>
          <a:rect l="0" t="0" r="0" b="0"/>
          <a:pathLst>
            <a:path>
              <a:moveTo>
                <a:pt x="2650943" y="0"/>
              </a:moveTo>
              <a:lnTo>
                <a:pt x="2650943" y="230060"/>
              </a:lnTo>
              <a:lnTo>
                <a:pt x="0" y="230060"/>
              </a:lnTo>
              <a:lnTo>
                <a:pt x="0" y="394838"/>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5245D1-F536-4EF2-86CC-DA803A0C91AA}">
      <dsp:nvSpPr>
        <dsp:cNvPr id="0" name=""/>
        <dsp:cNvSpPr/>
      </dsp:nvSpPr>
      <dsp:spPr>
        <a:xfrm>
          <a:off x="1997509" y="87887"/>
          <a:ext cx="4511983" cy="134574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9040C2-875A-432A-8357-C49B9A0D8B51}">
      <dsp:nvSpPr>
        <dsp:cNvPr id="0" name=""/>
        <dsp:cNvSpPr/>
      </dsp:nvSpPr>
      <dsp:spPr>
        <a:xfrm>
          <a:off x="2195144" y="275640"/>
          <a:ext cx="4511983" cy="1345742"/>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endParaRPr lang="ar-SA" sz="2000" kern="1200" dirty="0" smtClean="0"/>
        </a:p>
        <a:p>
          <a:pPr lvl="0" algn="ctr" defTabSz="889000" rtl="1">
            <a:lnSpc>
              <a:spcPct val="90000"/>
            </a:lnSpc>
            <a:spcBef>
              <a:spcPct val="0"/>
            </a:spcBef>
            <a:spcAft>
              <a:spcPct val="35000"/>
            </a:spcAft>
          </a:pPr>
          <a:endParaRPr lang="ar-SA" sz="2000" kern="1200" dirty="0" smtClean="0"/>
        </a:p>
        <a:p>
          <a:pPr lvl="0" algn="ctr" defTabSz="889000" rtl="1">
            <a:lnSpc>
              <a:spcPct val="90000"/>
            </a:lnSpc>
            <a:spcBef>
              <a:spcPct val="0"/>
            </a:spcBef>
            <a:spcAft>
              <a:spcPct val="35000"/>
            </a:spcAft>
          </a:pPr>
          <a:r>
            <a:rPr lang="ar-SA" sz="2000" kern="1200" dirty="0" smtClean="0"/>
            <a:t>رابعا : مصادر العقيدة الإسلامية</a:t>
          </a:r>
        </a:p>
        <a:p>
          <a:pPr lvl="0" algn="ctr" defTabSz="889000" rtl="1">
            <a:lnSpc>
              <a:spcPct val="90000"/>
            </a:lnSpc>
            <a:spcBef>
              <a:spcPct val="0"/>
            </a:spcBef>
            <a:spcAft>
              <a:spcPct val="35000"/>
            </a:spcAft>
          </a:pPr>
          <a:r>
            <a:rPr lang="ar-SA" sz="1800" kern="1200" dirty="0" err="1" smtClean="0"/>
            <a:t>لايوجد</a:t>
          </a:r>
          <a:r>
            <a:rPr lang="ar-SA" sz="1800" kern="1200" dirty="0" smtClean="0"/>
            <a:t> للعقيدة الإسلامية</a:t>
          </a:r>
        </a:p>
        <a:p>
          <a:pPr lvl="0" algn="ctr" defTabSz="889000" rtl="1">
            <a:lnSpc>
              <a:spcPct val="90000"/>
            </a:lnSpc>
            <a:spcBef>
              <a:spcPct val="0"/>
            </a:spcBef>
            <a:spcAft>
              <a:spcPct val="35000"/>
            </a:spcAft>
          </a:pPr>
          <a:r>
            <a:rPr lang="ar-SA" sz="1800" kern="1200" dirty="0" smtClean="0"/>
            <a:t> مصادر غير  الوحيين المعصومين من الخطأ</a:t>
          </a:r>
        </a:p>
        <a:p>
          <a:pPr lvl="0" algn="ctr" defTabSz="889000" rtl="1">
            <a:lnSpc>
              <a:spcPct val="90000"/>
            </a:lnSpc>
            <a:spcBef>
              <a:spcPct val="0"/>
            </a:spcBef>
            <a:spcAft>
              <a:spcPct val="35000"/>
            </a:spcAft>
          </a:pPr>
          <a:endParaRPr lang="ar-SA" sz="2000" kern="1200" dirty="0" smtClean="0"/>
        </a:p>
        <a:p>
          <a:pPr lvl="0" algn="ctr" defTabSz="889000" rtl="1">
            <a:lnSpc>
              <a:spcPct val="90000"/>
            </a:lnSpc>
            <a:spcBef>
              <a:spcPct val="0"/>
            </a:spcBef>
            <a:spcAft>
              <a:spcPct val="35000"/>
            </a:spcAft>
          </a:pPr>
          <a:endParaRPr lang="ar-SA" sz="2000" kern="1200" dirty="0"/>
        </a:p>
      </dsp:txBody>
      <dsp:txXfrm>
        <a:off x="2234559" y="315055"/>
        <a:ext cx="4433153" cy="1266912"/>
      </dsp:txXfrm>
    </dsp:sp>
    <dsp:sp modelId="{0446502F-BFA2-41AB-80A3-07B44B1D7793}">
      <dsp:nvSpPr>
        <dsp:cNvPr id="0" name=""/>
        <dsp:cNvSpPr/>
      </dsp:nvSpPr>
      <dsp:spPr>
        <a:xfrm>
          <a:off x="335199" y="1828469"/>
          <a:ext cx="2534715" cy="1628711"/>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D58D9D-73CD-430E-B5AC-3E42A67172DF}">
      <dsp:nvSpPr>
        <dsp:cNvPr id="0" name=""/>
        <dsp:cNvSpPr/>
      </dsp:nvSpPr>
      <dsp:spPr>
        <a:xfrm>
          <a:off x="532834" y="2016221"/>
          <a:ext cx="2534715" cy="1628711"/>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kern="1200" dirty="0" smtClean="0"/>
            <a:t>السنة الصحيحة</a:t>
          </a:r>
        </a:p>
        <a:p>
          <a:pPr lvl="0" algn="ctr" defTabSz="889000" rtl="1">
            <a:lnSpc>
              <a:spcPct val="90000"/>
            </a:lnSpc>
            <a:spcBef>
              <a:spcPct val="0"/>
            </a:spcBef>
            <a:spcAft>
              <a:spcPct val="35000"/>
            </a:spcAft>
          </a:pPr>
          <a:r>
            <a:rPr lang="ar-SA" sz="1600" kern="1200" dirty="0" smtClean="0"/>
            <a:t>كالقرآن في البيان والجمع بين الطريقين السمعي والعقلي </a:t>
          </a:r>
        </a:p>
        <a:p>
          <a:pPr lvl="0" algn="ctr" defTabSz="889000" rtl="1">
            <a:lnSpc>
              <a:spcPct val="90000"/>
            </a:lnSpc>
            <a:spcBef>
              <a:spcPct val="0"/>
            </a:spcBef>
            <a:spcAft>
              <a:spcPct val="35000"/>
            </a:spcAft>
          </a:pPr>
          <a:r>
            <a:rPr lang="ar-SA" sz="2000" kern="1200" dirty="0" smtClean="0"/>
            <a:t>وهي نوعان</a:t>
          </a:r>
          <a:endParaRPr lang="ar-SA" sz="2000" kern="1200" dirty="0"/>
        </a:p>
      </dsp:txBody>
      <dsp:txXfrm>
        <a:off x="580537" y="2063924"/>
        <a:ext cx="2439309" cy="1533305"/>
      </dsp:txXfrm>
    </dsp:sp>
    <dsp:sp modelId="{7652FEA9-843F-4521-8E84-3CF09DBD1328}">
      <dsp:nvSpPr>
        <dsp:cNvPr id="0" name=""/>
        <dsp:cNvSpPr/>
      </dsp:nvSpPr>
      <dsp:spPr>
        <a:xfrm>
          <a:off x="310731" y="4011358"/>
          <a:ext cx="1778710" cy="1129481"/>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5E99DC-17E0-46EA-96F7-C8DAFB0A8778}">
      <dsp:nvSpPr>
        <dsp:cNvPr id="0" name=""/>
        <dsp:cNvSpPr/>
      </dsp:nvSpPr>
      <dsp:spPr>
        <a:xfrm>
          <a:off x="508366" y="4199110"/>
          <a:ext cx="1778710" cy="1129481"/>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آحاد</a:t>
          </a:r>
        </a:p>
        <a:p>
          <a:pPr lvl="0" algn="ctr" defTabSz="800100" rtl="1">
            <a:lnSpc>
              <a:spcPct val="90000"/>
            </a:lnSpc>
            <a:spcBef>
              <a:spcPct val="0"/>
            </a:spcBef>
            <a:spcAft>
              <a:spcPct val="35000"/>
            </a:spcAft>
          </a:pPr>
          <a:r>
            <a:rPr lang="ar-SA" sz="1600" b="0" kern="1200" dirty="0" smtClean="0"/>
            <a:t>لم يبلغ حد التواتر</a:t>
          </a:r>
          <a:r>
            <a:rPr lang="ar-SA" sz="1800" b="0" kern="1200" dirty="0" smtClean="0"/>
            <a:t> </a:t>
          </a:r>
        </a:p>
        <a:p>
          <a:pPr lvl="0" algn="ctr" defTabSz="800100" rtl="1">
            <a:lnSpc>
              <a:spcPct val="90000"/>
            </a:lnSpc>
            <a:spcBef>
              <a:spcPct val="0"/>
            </a:spcBef>
            <a:spcAft>
              <a:spcPct val="35000"/>
            </a:spcAft>
          </a:pPr>
          <a:endParaRPr lang="ar-SA" sz="1600" b="1" kern="1200" dirty="0" smtClean="0"/>
        </a:p>
      </dsp:txBody>
      <dsp:txXfrm>
        <a:off x="541447" y="4232191"/>
        <a:ext cx="1712548" cy="1063319"/>
      </dsp:txXfrm>
    </dsp:sp>
    <dsp:sp modelId="{6B4441AE-7E8D-4F73-87F5-80EB9D286500}">
      <dsp:nvSpPr>
        <dsp:cNvPr id="0" name=""/>
        <dsp:cNvSpPr/>
      </dsp:nvSpPr>
      <dsp:spPr>
        <a:xfrm>
          <a:off x="2732805" y="4011358"/>
          <a:ext cx="1778710" cy="1129481"/>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995BFF-3DE1-4371-A67D-6FC6EDD60DCA}">
      <dsp:nvSpPr>
        <dsp:cNvPr id="0" name=""/>
        <dsp:cNvSpPr/>
      </dsp:nvSpPr>
      <dsp:spPr>
        <a:xfrm>
          <a:off x="2930439" y="4199110"/>
          <a:ext cx="1778710" cy="1129481"/>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t>متواترة</a:t>
          </a:r>
        </a:p>
        <a:p>
          <a:pPr lvl="0" algn="ctr" defTabSz="800100" rtl="1">
            <a:lnSpc>
              <a:spcPct val="90000"/>
            </a:lnSpc>
            <a:spcBef>
              <a:spcPct val="0"/>
            </a:spcBef>
            <a:spcAft>
              <a:spcPct val="35000"/>
            </a:spcAft>
          </a:pPr>
          <a:r>
            <a:rPr lang="ar-SA" sz="1600" kern="1200" dirty="0" smtClean="0"/>
            <a:t>ما رواه جمع عن جمع يستحيل تواطأوهم على الكذب  </a:t>
          </a:r>
          <a:endParaRPr lang="ar-SA" sz="1600" kern="1200" dirty="0"/>
        </a:p>
      </dsp:txBody>
      <dsp:txXfrm>
        <a:off x="2963520" y="4232191"/>
        <a:ext cx="1712548" cy="1063319"/>
      </dsp:txXfrm>
    </dsp:sp>
    <dsp:sp modelId="{DF509AE1-14DA-4752-AF28-392FAB71DD84}">
      <dsp:nvSpPr>
        <dsp:cNvPr id="0" name=""/>
        <dsp:cNvSpPr/>
      </dsp:nvSpPr>
      <dsp:spPr>
        <a:xfrm>
          <a:off x="5942803" y="1854334"/>
          <a:ext cx="2573349" cy="243676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D3C72F-2D96-4851-984C-1FAC290CCF29}">
      <dsp:nvSpPr>
        <dsp:cNvPr id="0" name=""/>
        <dsp:cNvSpPr/>
      </dsp:nvSpPr>
      <dsp:spPr>
        <a:xfrm>
          <a:off x="6140437" y="2042087"/>
          <a:ext cx="2573349" cy="2436764"/>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kern="1200" dirty="0" smtClean="0"/>
            <a:t>القرآن</a:t>
          </a:r>
        </a:p>
        <a:p>
          <a:pPr lvl="0" algn="ctr" defTabSz="889000" rtl="1">
            <a:lnSpc>
              <a:spcPct val="90000"/>
            </a:lnSpc>
            <a:spcBef>
              <a:spcPct val="0"/>
            </a:spcBef>
            <a:spcAft>
              <a:spcPct val="35000"/>
            </a:spcAft>
          </a:pPr>
          <a:r>
            <a:rPr lang="ar-SA" sz="1600" kern="1200" dirty="0" smtClean="0"/>
            <a:t>وقد جاء القرآن على الغاية في بيان العقيدة الصحيحة وتصحيحها في النفوس </a:t>
          </a:r>
        </a:p>
        <a:p>
          <a:pPr lvl="0" algn="ctr" defTabSz="889000" rtl="1">
            <a:lnSpc>
              <a:spcPct val="90000"/>
            </a:lnSpc>
            <a:spcBef>
              <a:spcPct val="0"/>
            </a:spcBef>
            <a:spcAft>
              <a:spcPct val="35000"/>
            </a:spcAft>
          </a:pPr>
          <a:r>
            <a:rPr lang="ar-SA" sz="1600" kern="1200" dirty="0" smtClean="0"/>
            <a:t>وخاصة في السور المكية </a:t>
          </a:r>
        </a:p>
        <a:p>
          <a:pPr lvl="0" algn="ctr" defTabSz="889000" rtl="1">
            <a:lnSpc>
              <a:spcPct val="90000"/>
            </a:lnSpc>
            <a:spcBef>
              <a:spcPct val="0"/>
            </a:spcBef>
            <a:spcAft>
              <a:spcPct val="35000"/>
            </a:spcAft>
          </a:pPr>
          <a:r>
            <a:rPr lang="ar-SA" sz="1600" kern="1200" dirty="0" smtClean="0"/>
            <a:t>وجمع بين الأدلة الشرعية والعقلية في بيان العقيدة </a:t>
          </a:r>
        </a:p>
        <a:p>
          <a:pPr lvl="0" algn="ctr" defTabSz="889000" rtl="1">
            <a:lnSpc>
              <a:spcPct val="90000"/>
            </a:lnSpc>
            <a:spcBef>
              <a:spcPct val="0"/>
            </a:spcBef>
            <a:spcAft>
              <a:spcPct val="35000"/>
            </a:spcAft>
          </a:pPr>
          <a:r>
            <a:rPr lang="ar-SA" sz="2000" kern="1200" dirty="0" smtClean="0"/>
            <a:t> </a:t>
          </a:r>
          <a:endParaRPr lang="ar-SA" sz="2000" kern="1200" dirty="0"/>
        </a:p>
      </dsp:txBody>
      <dsp:txXfrm>
        <a:off x="6211807" y="2113457"/>
        <a:ext cx="2430609" cy="229402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3641494-C8AB-4A90-AB04-8600B45EAAD8}" type="datetimeFigureOut">
              <a:rPr lang="ar-SA" smtClean="0"/>
              <a:t>29/10/33</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DD7350F-CE1B-43B6-AFCF-70B103DFF9EC}" type="slidenum">
              <a:rPr lang="ar-SA" smtClean="0"/>
              <a:t>‹#›</a:t>
            </a:fld>
            <a:endParaRPr lang="ar-SA"/>
          </a:p>
        </p:txBody>
      </p:sp>
    </p:spTree>
    <p:extLst>
      <p:ext uri="{BB962C8B-B14F-4D97-AF65-F5344CB8AC3E}">
        <p14:creationId xmlns:p14="http://schemas.microsoft.com/office/powerpoint/2010/main" val="48487476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ar-SA" smtClean="0"/>
              <a:t>انقر لتحرير نمط العنوان الرئيسي</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Date Placeholder 3"/>
          <p:cNvSpPr>
            <a:spLocks noGrp="1"/>
          </p:cNvSpPr>
          <p:nvPr>
            <p:ph type="dt" sz="half" idx="10"/>
          </p:nvPr>
        </p:nvSpPr>
        <p:spPr/>
        <p:txBody>
          <a:bodyPr/>
          <a:lstStyle/>
          <a:p>
            <a:fld id="{14AAF04E-8EBD-40E4-A777-99BE48427983}" type="datetimeFigureOut">
              <a:rPr lang="ar-SA" smtClean="0"/>
              <a:t>29/10/33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2C34043-849F-4706-8EB8-C3ED6560AD06}"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4AAF04E-8EBD-40E4-A777-99BE48427983}" type="datetimeFigureOut">
              <a:rPr lang="ar-SA" smtClean="0"/>
              <a:t>29/10/33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2C34043-849F-4706-8EB8-C3ED6560AD06}"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14AAF04E-8EBD-40E4-A777-99BE48427983}" type="datetimeFigureOut">
              <a:rPr lang="ar-SA" smtClean="0"/>
              <a:t>29/10/33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2C34043-849F-4706-8EB8-C3ED6560AD06}"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14AAF04E-8EBD-40E4-A777-99BE48427983}" type="datetimeFigureOut">
              <a:rPr lang="ar-SA" smtClean="0"/>
              <a:t>29/10/33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2C34043-849F-4706-8EB8-C3ED6560AD06}"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348224" y="1812927"/>
            <a:ext cx="313249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984078" y="1812927"/>
            <a:ext cx="315047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Date Placeholder 6"/>
          <p:cNvSpPr>
            <a:spLocks noGrp="1"/>
          </p:cNvSpPr>
          <p:nvPr>
            <p:ph type="dt" sz="half" idx="10"/>
          </p:nvPr>
        </p:nvSpPr>
        <p:spPr/>
        <p:txBody>
          <a:bodyPr/>
          <a:lstStyle/>
          <a:p>
            <a:fld id="{14AAF04E-8EBD-40E4-A777-99BE48427983}" type="datetimeFigureOut">
              <a:rPr lang="ar-SA" smtClean="0"/>
              <a:t>29/10/33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82C34043-849F-4706-8EB8-C3ED6560AD06}"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14AAF04E-8EBD-40E4-A777-99BE48427983}" type="datetimeFigureOut">
              <a:rPr lang="ar-SA" smtClean="0"/>
              <a:t>29/10/33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82C34043-849F-4706-8EB8-C3ED6560AD06}"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AAF04E-8EBD-40E4-A777-99BE48427983}" type="datetimeFigureOut">
              <a:rPr lang="ar-SA" smtClean="0"/>
              <a:t>29/10/33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82C34043-849F-4706-8EB8-C3ED6560AD06}"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14AAF04E-8EBD-40E4-A777-99BE48427983}" type="datetimeFigureOut">
              <a:rPr lang="ar-SA" smtClean="0"/>
              <a:t>29/10/33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2C34043-849F-4706-8EB8-C3ED6560AD06}"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ar-SA" smtClean="0"/>
              <a:t>انقر لتحرير نمط العنوان الرئيسي</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14AAF04E-8EBD-40E4-A777-99BE48427983}" type="datetimeFigureOut">
              <a:rPr lang="ar-SA" smtClean="0"/>
              <a:t>29/10/33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2C34043-849F-4706-8EB8-C3ED6560AD06}" type="slidenum">
              <a:rPr lang="ar-SA" smtClean="0"/>
              <a:t>‹#›</a:t>
            </a:fld>
            <a:endParaRPr lang="ar-SA"/>
          </a:p>
        </p:txBody>
      </p:sp>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4"/>
          </p:nvPr>
        </p:nvSpPr>
        <p:spPr>
          <a:xfrm>
            <a:off x="4876800" y="1600200"/>
            <a:ext cx="3429000" cy="3429000"/>
          </a:xfrm>
          <a:prstGeom prst="ellipse">
            <a:avLst/>
          </a:prstGeom>
          <a:ln w="76200">
            <a:solidFill>
              <a:schemeClr val="tx2">
                <a:lumMod val="75000"/>
              </a:schemeClr>
            </a:solidFill>
          </a:ln>
        </p:spPr>
        <p:txBody>
          <a:bodyPr/>
          <a:lstStyle/>
          <a:p>
            <a:r>
              <a:rPr lang="ar-SA" smtClean="0"/>
              <a:t>انقر فوق الأيقونة لإضافة صورة</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4AAF04E-8EBD-40E4-A777-99BE48427983}" type="datetimeFigureOut">
              <a:rPr lang="ar-SA" smtClean="0"/>
              <a:t>29/10/33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2C34043-849F-4706-8EB8-C3ED6560AD06}"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4AAF04E-8EBD-40E4-A777-99BE48427983}" type="datetimeFigureOut">
              <a:rPr lang="ar-SA" smtClean="0"/>
              <a:t>29/10/33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2C34043-849F-4706-8EB8-C3ED6560AD06}"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2"/>
                </a:solidFill>
              </a:defRPr>
            </a:lvl1pPr>
          </a:lstStyle>
          <a:p>
            <a:fld id="{14AAF04E-8EBD-40E4-A777-99BE48427983}" type="datetimeFigureOut">
              <a:rPr lang="ar-SA" smtClean="0"/>
              <a:t>29/10/33</a:t>
            </a:fld>
            <a:endParaRPr lang="ar-SA"/>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2"/>
                </a:solidFill>
              </a:defRPr>
            </a:lvl1pPr>
          </a:lstStyle>
          <a:p>
            <a:endParaRPr lang="ar-SA"/>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2"/>
                </a:solidFill>
              </a:defRPr>
            </a:lvl1pPr>
          </a:lstStyle>
          <a:p>
            <a:fld id="{82C34043-849F-4706-8EB8-C3ED6560AD06}" type="slidenum">
              <a:rPr lang="ar-SA" smtClean="0"/>
              <a:t>‹#›</a:t>
            </a:fld>
            <a:endParaRPr lang="ar-SA"/>
          </a:p>
        </p:txBody>
      </p:sp>
      <p:grpSp>
        <p:nvGrpSpPr>
          <p:cNvPr id="61" name="Group 60"/>
          <p:cNvGrpSpPr/>
          <p:nvPr/>
        </p:nvGrpSpPr>
        <p:grpSpPr>
          <a:xfrm>
            <a:off x="-33595" y="0"/>
            <a:ext cx="9177595" cy="6857999"/>
            <a:chOff x="-33595" y="0"/>
            <a:chExt cx="9177595" cy="6857999"/>
          </a:xfrm>
        </p:grpSpPr>
        <p:grpSp>
          <p:nvGrpSpPr>
            <p:cNvPr id="62" name="Group 182"/>
            <p:cNvGrpSpPr/>
            <p:nvPr/>
          </p:nvGrpSpPr>
          <p:grpSpPr>
            <a:xfrm>
              <a:off x="-33595" y="437091"/>
              <a:ext cx="9074452" cy="6174255"/>
              <a:chOff x="-33595" y="437091"/>
              <a:chExt cx="9074452" cy="6174255"/>
            </a:xfrm>
          </p:grpSpPr>
          <p:sp>
            <p:nvSpPr>
              <p:cNvPr id="92" name="Freeform 12"/>
              <p:cNvSpPr>
                <a:spLocks noChangeAspect="1"/>
              </p:cNvSpPr>
              <p:nvPr/>
            </p:nvSpPr>
            <p:spPr bwMode="auto">
              <a:xfrm rot="8051039">
                <a:off x="-11813" y="3783436"/>
                <a:ext cx="1054883" cy="1098447"/>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3" name="Freeform 28"/>
              <p:cNvSpPr>
                <a:spLocks noChangeAspect="1"/>
              </p:cNvSpPr>
              <p:nvPr/>
            </p:nvSpPr>
            <p:spPr bwMode="auto">
              <a:xfrm rot="7569598">
                <a:off x="558950" y="196683"/>
                <a:ext cx="832668" cy="1313484"/>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4" name="Freeform 36"/>
              <p:cNvSpPr>
                <a:spLocks noChangeAspect="1"/>
              </p:cNvSpPr>
              <p:nvPr/>
            </p:nvSpPr>
            <p:spPr bwMode="auto">
              <a:xfrm rot="11849821">
                <a:off x="7750232" y="597775"/>
                <a:ext cx="1064273" cy="1063143"/>
              </a:xfrm>
              <a:custGeom>
                <a:avLst/>
                <a:gdLst/>
                <a:ahLst/>
                <a:cxnLst>
                  <a:cxn ang="0">
                    <a:pos x="1280" y="874"/>
                  </a:cxn>
                  <a:cxn ang="0">
                    <a:pos x="1142" y="974"/>
                  </a:cxn>
                  <a:cxn ang="0">
                    <a:pos x="1150" y="944"/>
                  </a:cxn>
                  <a:cxn ang="0">
                    <a:pos x="1196" y="832"/>
                  </a:cxn>
                  <a:cxn ang="0">
                    <a:pos x="1194" y="590"/>
                  </a:cxn>
                  <a:cxn ang="0">
                    <a:pos x="1152" y="368"/>
                  </a:cxn>
                  <a:cxn ang="0">
                    <a:pos x="1020" y="148"/>
                  </a:cxn>
                  <a:cxn ang="0">
                    <a:pos x="958" y="62"/>
                  </a:cxn>
                  <a:cxn ang="0">
                    <a:pos x="942" y="0"/>
                  </a:cxn>
                  <a:cxn ang="0">
                    <a:pos x="930" y="44"/>
                  </a:cxn>
                  <a:cxn ang="0">
                    <a:pos x="884" y="120"/>
                  </a:cxn>
                  <a:cxn ang="0">
                    <a:pos x="738" y="346"/>
                  </a:cxn>
                  <a:cxn ang="0">
                    <a:pos x="702" y="516"/>
                  </a:cxn>
                  <a:cxn ang="0">
                    <a:pos x="680" y="794"/>
                  </a:cxn>
                  <a:cxn ang="0">
                    <a:pos x="724" y="930"/>
                  </a:cxn>
                  <a:cxn ang="0">
                    <a:pos x="744" y="972"/>
                  </a:cxn>
                  <a:cxn ang="0">
                    <a:pos x="636" y="896"/>
                  </a:cxn>
                  <a:cxn ang="0">
                    <a:pos x="504" y="826"/>
                  </a:cxn>
                  <a:cxn ang="0">
                    <a:pos x="118" y="794"/>
                  </a:cxn>
                  <a:cxn ang="0">
                    <a:pos x="72" y="836"/>
                  </a:cxn>
                  <a:cxn ang="0">
                    <a:pos x="232" y="986"/>
                  </a:cxn>
                  <a:cxn ang="0">
                    <a:pos x="424" y="1194"/>
                  </a:cxn>
                  <a:cxn ang="0">
                    <a:pos x="608" y="1266"/>
                  </a:cxn>
                  <a:cxn ang="0">
                    <a:pos x="698" y="1248"/>
                  </a:cxn>
                  <a:cxn ang="0">
                    <a:pos x="708" y="1268"/>
                  </a:cxn>
                  <a:cxn ang="0">
                    <a:pos x="558" y="1382"/>
                  </a:cxn>
                  <a:cxn ang="0">
                    <a:pos x="416" y="1562"/>
                  </a:cxn>
                  <a:cxn ang="0">
                    <a:pos x="460" y="1634"/>
                  </a:cxn>
                  <a:cxn ang="0">
                    <a:pos x="628" y="1588"/>
                  </a:cxn>
                  <a:cxn ang="0">
                    <a:pos x="752" y="1516"/>
                  </a:cxn>
                  <a:cxn ang="0">
                    <a:pos x="784" y="1576"/>
                  </a:cxn>
                  <a:cxn ang="0">
                    <a:pos x="816" y="1560"/>
                  </a:cxn>
                  <a:cxn ang="0">
                    <a:pos x="858" y="1422"/>
                  </a:cxn>
                  <a:cxn ang="0">
                    <a:pos x="904" y="1368"/>
                  </a:cxn>
                  <a:cxn ang="0">
                    <a:pos x="878" y="1664"/>
                  </a:cxn>
                  <a:cxn ang="0">
                    <a:pos x="810" y="1824"/>
                  </a:cxn>
                  <a:cxn ang="0">
                    <a:pos x="780" y="1854"/>
                  </a:cxn>
                  <a:cxn ang="0">
                    <a:pos x="806" y="1876"/>
                  </a:cxn>
                  <a:cxn ang="0">
                    <a:pos x="874" y="1868"/>
                  </a:cxn>
                  <a:cxn ang="0">
                    <a:pos x="904" y="1856"/>
                  </a:cxn>
                  <a:cxn ang="0">
                    <a:pos x="952" y="1680"/>
                  </a:cxn>
                  <a:cxn ang="0">
                    <a:pos x="988" y="1342"/>
                  </a:cxn>
                  <a:cxn ang="0">
                    <a:pos x="1062" y="1548"/>
                  </a:cxn>
                  <a:cxn ang="0">
                    <a:pos x="1084" y="1572"/>
                  </a:cxn>
                  <a:cxn ang="0">
                    <a:pos x="1112" y="1566"/>
                  </a:cxn>
                  <a:cxn ang="0">
                    <a:pos x="1162" y="1530"/>
                  </a:cxn>
                  <a:cxn ang="0">
                    <a:pos x="1344" y="1620"/>
                  </a:cxn>
                  <a:cxn ang="0">
                    <a:pos x="1498" y="1638"/>
                  </a:cxn>
                  <a:cxn ang="0">
                    <a:pos x="1402" y="1462"/>
                  </a:cxn>
                  <a:cxn ang="0">
                    <a:pos x="1230" y="1306"/>
                  </a:cxn>
                  <a:cxn ang="0">
                    <a:pos x="1164" y="1252"/>
                  </a:cxn>
                  <a:cxn ang="0">
                    <a:pos x="1216" y="1260"/>
                  </a:cxn>
                  <a:cxn ang="0">
                    <a:pos x="1358" y="1250"/>
                  </a:cxn>
                  <a:cxn ang="0">
                    <a:pos x="1576" y="1076"/>
                  </a:cxn>
                  <a:cxn ang="0">
                    <a:pos x="1744" y="892"/>
                  </a:cxn>
                  <a:cxn ang="0">
                    <a:pos x="1880" y="802"/>
                  </a:cxn>
                  <a:cxn ang="0">
                    <a:pos x="1528" y="798"/>
                  </a:cxn>
                </a:cxnLst>
                <a:rect l="0" t="0" r="r" b="b"/>
                <a:pathLst>
                  <a:path w="1884" h="1882">
                    <a:moveTo>
                      <a:pt x="1380" y="826"/>
                    </a:moveTo>
                    <a:lnTo>
                      <a:pt x="1380" y="826"/>
                    </a:lnTo>
                    <a:lnTo>
                      <a:pt x="1364" y="830"/>
                    </a:lnTo>
                    <a:lnTo>
                      <a:pt x="1348" y="836"/>
                    </a:lnTo>
                    <a:lnTo>
                      <a:pt x="1314" y="852"/>
                    </a:lnTo>
                    <a:lnTo>
                      <a:pt x="1280" y="874"/>
                    </a:lnTo>
                    <a:lnTo>
                      <a:pt x="1248" y="896"/>
                    </a:lnTo>
                    <a:lnTo>
                      <a:pt x="1190" y="940"/>
                    </a:lnTo>
                    <a:lnTo>
                      <a:pt x="1156" y="968"/>
                    </a:lnTo>
                    <a:lnTo>
                      <a:pt x="1156" y="968"/>
                    </a:lnTo>
                    <a:lnTo>
                      <a:pt x="1148" y="972"/>
                    </a:lnTo>
                    <a:lnTo>
                      <a:pt x="1142" y="974"/>
                    </a:lnTo>
                    <a:lnTo>
                      <a:pt x="1140" y="972"/>
                    </a:lnTo>
                    <a:lnTo>
                      <a:pt x="1138" y="968"/>
                    </a:lnTo>
                    <a:lnTo>
                      <a:pt x="1138" y="960"/>
                    </a:lnTo>
                    <a:lnTo>
                      <a:pt x="1138" y="956"/>
                    </a:lnTo>
                    <a:lnTo>
                      <a:pt x="1138" y="956"/>
                    </a:lnTo>
                    <a:lnTo>
                      <a:pt x="1150" y="944"/>
                    </a:lnTo>
                    <a:lnTo>
                      <a:pt x="1160" y="930"/>
                    </a:lnTo>
                    <a:lnTo>
                      <a:pt x="1168" y="916"/>
                    </a:lnTo>
                    <a:lnTo>
                      <a:pt x="1176" y="900"/>
                    </a:lnTo>
                    <a:lnTo>
                      <a:pt x="1182" y="884"/>
                    </a:lnTo>
                    <a:lnTo>
                      <a:pt x="1188" y="868"/>
                    </a:lnTo>
                    <a:lnTo>
                      <a:pt x="1196" y="832"/>
                    </a:lnTo>
                    <a:lnTo>
                      <a:pt x="1202" y="794"/>
                    </a:lnTo>
                    <a:lnTo>
                      <a:pt x="1204" y="754"/>
                    </a:lnTo>
                    <a:lnTo>
                      <a:pt x="1204" y="712"/>
                    </a:lnTo>
                    <a:lnTo>
                      <a:pt x="1202" y="672"/>
                    </a:lnTo>
                    <a:lnTo>
                      <a:pt x="1198" y="630"/>
                    </a:lnTo>
                    <a:lnTo>
                      <a:pt x="1194" y="590"/>
                    </a:lnTo>
                    <a:lnTo>
                      <a:pt x="1182" y="516"/>
                    </a:lnTo>
                    <a:lnTo>
                      <a:pt x="1170" y="454"/>
                    </a:lnTo>
                    <a:lnTo>
                      <a:pt x="1162" y="408"/>
                    </a:lnTo>
                    <a:lnTo>
                      <a:pt x="1162" y="408"/>
                    </a:lnTo>
                    <a:lnTo>
                      <a:pt x="1160" y="388"/>
                    </a:lnTo>
                    <a:lnTo>
                      <a:pt x="1152" y="368"/>
                    </a:lnTo>
                    <a:lnTo>
                      <a:pt x="1144" y="346"/>
                    </a:lnTo>
                    <a:lnTo>
                      <a:pt x="1134" y="324"/>
                    </a:lnTo>
                    <a:lnTo>
                      <a:pt x="1108" y="276"/>
                    </a:lnTo>
                    <a:lnTo>
                      <a:pt x="1078" y="230"/>
                    </a:lnTo>
                    <a:lnTo>
                      <a:pt x="1048" y="186"/>
                    </a:lnTo>
                    <a:lnTo>
                      <a:pt x="1020" y="148"/>
                    </a:lnTo>
                    <a:lnTo>
                      <a:pt x="998" y="120"/>
                    </a:lnTo>
                    <a:lnTo>
                      <a:pt x="984" y="104"/>
                    </a:lnTo>
                    <a:lnTo>
                      <a:pt x="984" y="104"/>
                    </a:lnTo>
                    <a:lnTo>
                      <a:pt x="974" y="94"/>
                    </a:lnTo>
                    <a:lnTo>
                      <a:pt x="966" y="78"/>
                    </a:lnTo>
                    <a:lnTo>
                      <a:pt x="958" y="62"/>
                    </a:lnTo>
                    <a:lnTo>
                      <a:pt x="952" y="44"/>
                    </a:lnTo>
                    <a:lnTo>
                      <a:pt x="944" y="14"/>
                    </a:lnTo>
                    <a:lnTo>
                      <a:pt x="942" y="0"/>
                    </a:lnTo>
                    <a:lnTo>
                      <a:pt x="942" y="0"/>
                    </a:lnTo>
                    <a:lnTo>
                      <a:pt x="942" y="0"/>
                    </a:lnTo>
                    <a:lnTo>
                      <a:pt x="942" y="0"/>
                    </a:lnTo>
                    <a:lnTo>
                      <a:pt x="942" y="0"/>
                    </a:lnTo>
                    <a:lnTo>
                      <a:pt x="942" y="0"/>
                    </a:lnTo>
                    <a:lnTo>
                      <a:pt x="942" y="0"/>
                    </a:lnTo>
                    <a:lnTo>
                      <a:pt x="942" y="0"/>
                    </a:lnTo>
                    <a:lnTo>
                      <a:pt x="938" y="14"/>
                    </a:lnTo>
                    <a:lnTo>
                      <a:pt x="930" y="44"/>
                    </a:lnTo>
                    <a:lnTo>
                      <a:pt x="924" y="62"/>
                    </a:lnTo>
                    <a:lnTo>
                      <a:pt x="918" y="78"/>
                    </a:lnTo>
                    <a:lnTo>
                      <a:pt x="910" y="94"/>
                    </a:lnTo>
                    <a:lnTo>
                      <a:pt x="900" y="104"/>
                    </a:lnTo>
                    <a:lnTo>
                      <a:pt x="900" y="104"/>
                    </a:lnTo>
                    <a:lnTo>
                      <a:pt x="884" y="120"/>
                    </a:lnTo>
                    <a:lnTo>
                      <a:pt x="862" y="148"/>
                    </a:lnTo>
                    <a:lnTo>
                      <a:pt x="834" y="186"/>
                    </a:lnTo>
                    <a:lnTo>
                      <a:pt x="804" y="230"/>
                    </a:lnTo>
                    <a:lnTo>
                      <a:pt x="776" y="276"/>
                    </a:lnTo>
                    <a:lnTo>
                      <a:pt x="750" y="324"/>
                    </a:lnTo>
                    <a:lnTo>
                      <a:pt x="738" y="346"/>
                    </a:lnTo>
                    <a:lnTo>
                      <a:pt x="730" y="368"/>
                    </a:lnTo>
                    <a:lnTo>
                      <a:pt x="724" y="388"/>
                    </a:lnTo>
                    <a:lnTo>
                      <a:pt x="720" y="408"/>
                    </a:lnTo>
                    <a:lnTo>
                      <a:pt x="720" y="408"/>
                    </a:lnTo>
                    <a:lnTo>
                      <a:pt x="712" y="454"/>
                    </a:lnTo>
                    <a:lnTo>
                      <a:pt x="702" y="516"/>
                    </a:lnTo>
                    <a:lnTo>
                      <a:pt x="690" y="590"/>
                    </a:lnTo>
                    <a:lnTo>
                      <a:pt x="684" y="630"/>
                    </a:lnTo>
                    <a:lnTo>
                      <a:pt x="680" y="672"/>
                    </a:lnTo>
                    <a:lnTo>
                      <a:pt x="678" y="712"/>
                    </a:lnTo>
                    <a:lnTo>
                      <a:pt x="678" y="754"/>
                    </a:lnTo>
                    <a:lnTo>
                      <a:pt x="680" y="794"/>
                    </a:lnTo>
                    <a:lnTo>
                      <a:pt x="686" y="832"/>
                    </a:lnTo>
                    <a:lnTo>
                      <a:pt x="694" y="868"/>
                    </a:lnTo>
                    <a:lnTo>
                      <a:pt x="700" y="884"/>
                    </a:lnTo>
                    <a:lnTo>
                      <a:pt x="708" y="900"/>
                    </a:lnTo>
                    <a:lnTo>
                      <a:pt x="714" y="916"/>
                    </a:lnTo>
                    <a:lnTo>
                      <a:pt x="724" y="930"/>
                    </a:lnTo>
                    <a:lnTo>
                      <a:pt x="734" y="944"/>
                    </a:lnTo>
                    <a:lnTo>
                      <a:pt x="744" y="956"/>
                    </a:lnTo>
                    <a:lnTo>
                      <a:pt x="744" y="956"/>
                    </a:lnTo>
                    <a:lnTo>
                      <a:pt x="746" y="960"/>
                    </a:lnTo>
                    <a:lnTo>
                      <a:pt x="746" y="968"/>
                    </a:lnTo>
                    <a:lnTo>
                      <a:pt x="744" y="972"/>
                    </a:lnTo>
                    <a:lnTo>
                      <a:pt x="740" y="974"/>
                    </a:lnTo>
                    <a:lnTo>
                      <a:pt x="736" y="972"/>
                    </a:lnTo>
                    <a:lnTo>
                      <a:pt x="728" y="968"/>
                    </a:lnTo>
                    <a:lnTo>
                      <a:pt x="728" y="968"/>
                    </a:lnTo>
                    <a:lnTo>
                      <a:pt x="694" y="940"/>
                    </a:lnTo>
                    <a:lnTo>
                      <a:pt x="636" y="896"/>
                    </a:lnTo>
                    <a:lnTo>
                      <a:pt x="602" y="874"/>
                    </a:lnTo>
                    <a:lnTo>
                      <a:pt x="568" y="852"/>
                    </a:lnTo>
                    <a:lnTo>
                      <a:pt x="534" y="836"/>
                    </a:lnTo>
                    <a:lnTo>
                      <a:pt x="518" y="830"/>
                    </a:lnTo>
                    <a:lnTo>
                      <a:pt x="504" y="826"/>
                    </a:lnTo>
                    <a:lnTo>
                      <a:pt x="504" y="826"/>
                    </a:lnTo>
                    <a:lnTo>
                      <a:pt x="442" y="812"/>
                    </a:lnTo>
                    <a:lnTo>
                      <a:pt x="402" y="804"/>
                    </a:lnTo>
                    <a:lnTo>
                      <a:pt x="354" y="798"/>
                    </a:lnTo>
                    <a:lnTo>
                      <a:pt x="292" y="794"/>
                    </a:lnTo>
                    <a:lnTo>
                      <a:pt x="216" y="792"/>
                    </a:lnTo>
                    <a:lnTo>
                      <a:pt x="118" y="794"/>
                    </a:lnTo>
                    <a:lnTo>
                      <a:pt x="0" y="800"/>
                    </a:lnTo>
                    <a:lnTo>
                      <a:pt x="0" y="800"/>
                    </a:lnTo>
                    <a:lnTo>
                      <a:pt x="4" y="802"/>
                    </a:lnTo>
                    <a:lnTo>
                      <a:pt x="18" y="806"/>
                    </a:lnTo>
                    <a:lnTo>
                      <a:pt x="40" y="816"/>
                    </a:lnTo>
                    <a:lnTo>
                      <a:pt x="72" y="836"/>
                    </a:lnTo>
                    <a:lnTo>
                      <a:pt x="92" y="850"/>
                    </a:lnTo>
                    <a:lnTo>
                      <a:pt x="114" y="870"/>
                    </a:lnTo>
                    <a:lnTo>
                      <a:pt x="140" y="892"/>
                    </a:lnTo>
                    <a:lnTo>
                      <a:pt x="168" y="918"/>
                    </a:lnTo>
                    <a:lnTo>
                      <a:pt x="198" y="950"/>
                    </a:lnTo>
                    <a:lnTo>
                      <a:pt x="232" y="986"/>
                    </a:lnTo>
                    <a:lnTo>
                      <a:pt x="268" y="1028"/>
                    </a:lnTo>
                    <a:lnTo>
                      <a:pt x="306" y="1076"/>
                    </a:lnTo>
                    <a:lnTo>
                      <a:pt x="306" y="1076"/>
                    </a:lnTo>
                    <a:lnTo>
                      <a:pt x="348" y="1124"/>
                    </a:lnTo>
                    <a:lnTo>
                      <a:pt x="386" y="1162"/>
                    </a:lnTo>
                    <a:lnTo>
                      <a:pt x="424" y="1194"/>
                    </a:lnTo>
                    <a:lnTo>
                      <a:pt x="460" y="1218"/>
                    </a:lnTo>
                    <a:lnTo>
                      <a:pt x="494" y="1238"/>
                    </a:lnTo>
                    <a:lnTo>
                      <a:pt x="526" y="1250"/>
                    </a:lnTo>
                    <a:lnTo>
                      <a:pt x="556" y="1260"/>
                    </a:lnTo>
                    <a:lnTo>
                      <a:pt x="584" y="1264"/>
                    </a:lnTo>
                    <a:lnTo>
                      <a:pt x="608" y="1266"/>
                    </a:lnTo>
                    <a:lnTo>
                      <a:pt x="632" y="1266"/>
                    </a:lnTo>
                    <a:lnTo>
                      <a:pt x="650" y="1264"/>
                    </a:lnTo>
                    <a:lnTo>
                      <a:pt x="668" y="1260"/>
                    </a:lnTo>
                    <a:lnTo>
                      <a:pt x="690" y="1252"/>
                    </a:lnTo>
                    <a:lnTo>
                      <a:pt x="698" y="1248"/>
                    </a:lnTo>
                    <a:lnTo>
                      <a:pt x="698" y="1248"/>
                    </a:lnTo>
                    <a:lnTo>
                      <a:pt x="704" y="1248"/>
                    </a:lnTo>
                    <a:lnTo>
                      <a:pt x="716" y="1250"/>
                    </a:lnTo>
                    <a:lnTo>
                      <a:pt x="720" y="1252"/>
                    </a:lnTo>
                    <a:lnTo>
                      <a:pt x="720" y="1256"/>
                    </a:lnTo>
                    <a:lnTo>
                      <a:pt x="718" y="1260"/>
                    </a:lnTo>
                    <a:lnTo>
                      <a:pt x="708" y="1268"/>
                    </a:lnTo>
                    <a:lnTo>
                      <a:pt x="708" y="1268"/>
                    </a:lnTo>
                    <a:lnTo>
                      <a:pt x="686" y="1282"/>
                    </a:lnTo>
                    <a:lnTo>
                      <a:pt x="652" y="1306"/>
                    </a:lnTo>
                    <a:lnTo>
                      <a:pt x="608" y="1338"/>
                    </a:lnTo>
                    <a:lnTo>
                      <a:pt x="584" y="1360"/>
                    </a:lnTo>
                    <a:lnTo>
                      <a:pt x="558" y="1382"/>
                    </a:lnTo>
                    <a:lnTo>
                      <a:pt x="532" y="1406"/>
                    </a:lnTo>
                    <a:lnTo>
                      <a:pt x="506" y="1434"/>
                    </a:lnTo>
                    <a:lnTo>
                      <a:pt x="482" y="1462"/>
                    </a:lnTo>
                    <a:lnTo>
                      <a:pt x="458" y="1494"/>
                    </a:lnTo>
                    <a:lnTo>
                      <a:pt x="436" y="1526"/>
                    </a:lnTo>
                    <a:lnTo>
                      <a:pt x="416" y="1562"/>
                    </a:lnTo>
                    <a:lnTo>
                      <a:pt x="400" y="1598"/>
                    </a:lnTo>
                    <a:lnTo>
                      <a:pt x="386" y="1638"/>
                    </a:lnTo>
                    <a:lnTo>
                      <a:pt x="386" y="1638"/>
                    </a:lnTo>
                    <a:lnTo>
                      <a:pt x="396" y="1638"/>
                    </a:lnTo>
                    <a:lnTo>
                      <a:pt x="422" y="1638"/>
                    </a:lnTo>
                    <a:lnTo>
                      <a:pt x="460" y="1634"/>
                    </a:lnTo>
                    <a:lnTo>
                      <a:pt x="484" y="1632"/>
                    </a:lnTo>
                    <a:lnTo>
                      <a:pt x="510" y="1626"/>
                    </a:lnTo>
                    <a:lnTo>
                      <a:pt x="538" y="1620"/>
                    </a:lnTo>
                    <a:lnTo>
                      <a:pt x="568" y="1612"/>
                    </a:lnTo>
                    <a:lnTo>
                      <a:pt x="598" y="1602"/>
                    </a:lnTo>
                    <a:lnTo>
                      <a:pt x="628" y="1588"/>
                    </a:lnTo>
                    <a:lnTo>
                      <a:pt x="660" y="1572"/>
                    </a:lnTo>
                    <a:lnTo>
                      <a:pt x="690" y="1552"/>
                    </a:lnTo>
                    <a:lnTo>
                      <a:pt x="720" y="1530"/>
                    </a:lnTo>
                    <a:lnTo>
                      <a:pt x="750" y="1504"/>
                    </a:lnTo>
                    <a:lnTo>
                      <a:pt x="750" y="1504"/>
                    </a:lnTo>
                    <a:lnTo>
                      <a:pt x="752" y="1516"/>
                    </a:lnTo>
                    <a:lnTo>
                      <a:pt x="758" y="1542"/>
                    </a:lnTo>
                    <a:lnTo>
                      <a:pt x="764" y="1556"/>
                    </a:lnTo>
                    <a:lnTo>
                      <a:pt x="770" y="1566"/>
                    </a:lnTo>
                    <a:lnTo>
                      <a:pt x="774" y="1570"/>
                    </a:lnTo>
                    <a:lnTo>
                      <a:pt x="778" y="1574"/>
                    </a:lnTo>
                    <a:lnTo>
                      <a:pt x="784" y="1576"/>
                    </a:lnTo>
                    <a:lnTo>
                      <a:pt x="790" y="1576"/>
                    </a:lnTo>
                    <a:lnTo>
                      <a:pt x="790" y="1576"/>
                    </a:lnTo>
                    <a:lnTo>
                      <a:pt x="798" y="1572"/>
                    </a:lnTo>
                    <a:lnTo>
                      <a:pt x="806" y="1570"/>
                    </a:lnTo>
                    <a:lnTo>
                      <a:pt x="812" y="1564"/>
                    </a:lnTo>
                    <a:lnTo>
                      <a:pt x="816" y="1560"/>
                    </a:lnTo>
                    <a:lnTo>
                      <a:pt x="820" y="1552"/>
                    </a:lnTo>
                    <a:lnTo>
                      <a:pt x="820" y="1548"/>
                    </a:lnTo>
                    <a:lnTo>
                      <a:pt x="820" y="1548"/>
                    </a:lnTo>
                    <a:lnTo>
                      <a:pt x="828" y="1522"/>
                    </a:lnTo>
                    <a:lnTo>
                      <a:pt x="846" y="1458"/>
                    </a:lnTo>
                    <a:lnTo>
                      <a:pt x="858" y="1422"/>
                    </a:lnTo>
                    <a:lnTo>
                      <a:pt x="872" y="1386"/>
                    </a:lnTo>
                    <a:lnTo>
                      <a:pt x="888" y="1354"/>
                    </a:lnTo>
                    <a:lnTo>
                      <a:pt x="896" y="1340"/>
                    </a:lnTo>
                    <a:lnTo>
                      <a:pt x="904" y="1330"/>
                    </a:lnTo>
                    <a:lnTo>
                      <a:pt x="904" y="1330"/>
                    </a:lnTo>
                    <a:lnTo>
                      <a:pt x="904" y="1368"/>
                    </a:lnTo>
                    <a:lnTo>
                      <a:pt x="904" y="1428"/>
                    </a:lnTo>
                    <a:lnTo>
                      <a:pt x="900" y="1500"/>
                    </a:lnTo>
                    <a:lnTo>
                      <a:pt x="896" y="1540"/>
                    </a:lnTo>
                    <a:lnTo>
                      <a:pt x="892" y="1582"/>
                    </a:lnTo>
                    <a:lnTo>
                      <a:pt x="886" y="1622"/>
                    </a:lnTo>
                    <a:lnTo>
                      <a:pt x="878" y="1664"/>
                    </a:lnTo>
                    <a:lnTo>
                      <a:pt x="870" y="1702"/>
                    </a:lnTo>
                    <a:lnTo>
                      <a:pt x="858" y="1738"/>
                    </a:lnTo>
                    <a:lnTo>
                      <a:pt x="844" y="1772"/>
                    </a:lnTo>
                    <a:lnTo>
                      <a:pt x="828" y="1800"/>
                    </a:lnTo>
                    <a:lnTo>
                      <a:pt x="820" y="1814"/>
                    </a:lnTo>
                    <a:lnTo>
                      <a:pt x="810" y="1824"/>
                    </a:lnTo>
                    <a:lnTo>
                      <a:pt x="800" y="1834"/>
                    </a:lnTo>
                    <a:lnTo>
                      <a:pt x="788" y="1842"/>
                    </a:lnTo>
                    <a:lnTo>
                      <a:pt x="788" y="1842"/>
                    </a:lnTo>
                    <a:lnTo>
                      <a:pt x="784" y="1846"/>
                    </a:lnTo>
                    <a:lnTo>
                      <a:pt x="780" y="1850"/>
                    </a:lnTo>
                    <a:lnTo>
                      <a:pt x="780" y="1854"/>
                    </a:lnTo>
                    <a:lnTo>
                      <a:pt x="780" y="1858"/>
                    </a:lnTo>
                    <a:lnTo>
                      <a:pt x="784" y="1862"/>
                    </a:lnTo>
                    <a:lnTo>
                      <a:pt x="788" y="1866"/>
                    </a:lnTo>
                    <a:lnTo>
                      <a:pt x="788" y="1866"/>
                    </a:lnTo>
                    <a:lnTo>
                      <a:pt x="796" y="1872"/>
                    </a:lnTo>
                    <a:lnTo>
                      <a:pt x="806" y="1876"/>
                    </a:lnTo>
                    <a:lnTo>
                      <a:pt x="816" y="1880"/>
                    </a:lnTo>
                    <a:lnTo>
                      <a:pt x="828" y="1882"/>
                    </a:lnTo>
                    <a:lnTo>
                      <a:pt x="842" y="1882"/>
                    </a:lnTo>
                    <a:lnTo>
                      <a:pt x="858" y="1878"/>
                    </a:lnTo>
                    <a:lnTo>
                      <a:pt x="874" y="1868"/>
                    </a:lnTo>
                    <a:lnTo>
                      <a:pt x="874" y="1868"/>
                    </a:lnTo>
                    <a:lnTo>
                      <a:pt x="878" y="1866"/>
                    </a:lnTo>
                    <a:lnTo>
                      <a:pt x="884" y="1864"/>
                    </a:lnTo>
                    <a:lnTo>
                      <a:pt x="892" y="1864"/>
                    </a:lnTo>
                    <a:lnTo>
                      <a:pt x="896" y="1862"/>
                    </a:lnTo>
                    <a:lnTo>
                      <a:pt x="900" y="1860"/>
                    </a:lnTo>
                    <a:lnTo>
                      <a:pt x="904" y="1856"/>
                    </a:lnTo>
                    <a:lnTo>
                      <a:pt x="908" y="1850"/>
                    </a:lnTo>
                    <a:lnTo>
                      <a:pt x="908" y="1850"/>
                    </a:lnTo>
                    <a:lnTo>
                      <a:pt x="920" y="1822"/>
                    </a:lnTo>
                    <a:lnTo>
                      <a:pt x="932" y="1784"/>
                    </a:lnTo>
                    <a:lnTo>
                      <a:pt x="942" y="1738"/>
                    </a:lnTo>
                    <a:lnTo>
                      <a:pt x="952" y="1680"/>
                    </a:lnTo>
                    <a:lnTo>
                      <a:pt x="960" y="1610"/>
                    </a:lnTo>
                    <a:lnTo>
                      <a:pt x="968" y="1530"/>
                    </a:lnTo>
                    <a:lnTo>
                      <a:pt x="974" y="1436"/>
                    </a:lnTo>
                    <a:lnTo>
                      <a:pt x="980" y="1330"/>
                    </a:lnTo>
                    <a:lnTo>
                      <a:pt x="980" y="1330"/>
                    </a:lnTo>
                    <a:lnTo>
                      <a:pt x="988" y="1342"/>
                    </a:lnTo>
                    <a:lnTo>
                      <a:pt x="996" y="1356"/>
                    </a:lnTo>
                    <a:lnTo>
                      <a:pt x="1012" y="1388"/>
                    </a:lnTo>
                    <a:lnTo>
                      <a:pt x="1026" y="1424"/>
                    </a:lnTo>
                    <a:lnTo>
                      <a:pt x="1038" y="1460"/>
                    </a:lnTo>
                    <a:lnTo>
                      <a:pt x="1056" y="1522"/>
                    </a:lnTo>
                    <a:lnTo>
                      <a:pt x="1062" y="1548"/>
                    </a:lnTo>
                    <a:lnTo>
                      <a:pt x="1062" y="1548"/>
                    </a:lnTo>
                    <a:lnTo>
                      <a:pt x="1062" y="1552"/>
                    </a:lnTo>
                    <a:lnTo>
                      <a:pt x="1066" y="1560"/>
                    </a:lnTo>
                    <a:lnTo>
                      <a:pt x="1070" y="1564"/>
                    </a:lnTo>
                    <a:lnTo>
                      <a:pt x="1076" y="1570"/>
                    </a:lnTo>
                    <a:lnTo>
                      <a:pt x="1084" y="1572"/>
                    </a:lnTo>
                    <a:lnTo>
                      <a:pt x="1094" y="1576"/>
                    </a:lnTo>
                    <a:lnTo>
                      <a:pt x="1094" y="1576"/>
                    </a:lnTo>
                    <a:lnTo>
                      <a:pt x="1100" y="1576"/>
                    </a:lnTo>
                    <a:lnTo>
                      <a:pt x="1104" y="1574"/>
                    </a:lnTo>
                    <a:lnTo>
                      <a:pt x="1108" y="1570"/>
                    </a:lnTo>
                    <a:lnTo>
                      <a:pt x="1112" y="1566"/>
                    </a:lnTo>
                    <a:lnTo>
                      <a:pt x="1120" y="1556"/>
                    </a:lnTo>
                    <a:lnTo>
                      <a:pt x="1124" y="1542"/>
                    </a:lnTo>
                    <a:lnTo>
                      <a:pt x="1132" y="1516"/>
                    </a:lnTo>
                    <a:lnTo>
                      <a:pt x="1134" y="1504"/>
                    </a:lnTo>
                    <a:lnTo>
                      <a:pt x="1134" y="1504"/>
                    </a:lnTo>
                    <a:lnTo>
                      <a:pt x="1162" y="1530"/>
                    </a:lnTo>
                    <a:lnTo>
                      <a:pt x="1192" y="1552"/>
                    </a:lnTo>
                    <a:lnTo>
                      <a:pt x="1224" y="1572"/>
                    </a:lnTo>
                    <a:lnTo>
                      <a:pt x="1254" y="1588"/>
                    </a:lnTo>
                    <a:lnTo>
                      <a:pt x="1286" y="1602"/>
                    </a:lnTo>
                    <a:lnTo>
                      <a:pt x="1316" y="1612"/>
                    </a:lnTo>
                    <a:lnTo>
                      <a:pt x="1344" y="1620"/>
                    </a:lnTo>
                    <a:lnTo>
                      <a:pt x="1372" y="1626"/>
                    </a:lnTo>
                    <a:lnTo>
                      <a:pt x="1398" y="1632"/>
                    </a:lnTo>
                    <a:lnTo>
                      <a:pt x="1422" y="1634"/>
                    </a:lnTo>
                    <a:lnTo>
                      <a:pt x="1462" y="1638"/>
                    </a:lnTo>
                    <a:lnTo>
                      <a:pt x="1488" y="1638"/>
                    </a:lnTo>
                    <a:lnTo>
                      <a:pt x="1498" y="1638"/>
                    </a:lnTo>
                    <a:lnTo>
                      <a:pt x="1498" y="1638"/>
                    </a:lnTo>
                    <a:lnTo>
                      <a:pt x="1484" y="1598"/>
                    </a:lnTo>
                    <a:lnTo>
                      <a:pt x="1466" y="1562"/>
                    </a:lnTo>
                    <a:lnTo>
                      <a:pt x="1446" y="1526"/>
                    </a:lnTo>
                    <a:lnTo>
                      <a:pt x="1424" y="1494"/>
                    </a:lnTo>
                    <a:lnTo>
                      <a:pt x="1402" y="1462"/>
                    </a:lnTo>
                    <a:lnTo>
                      <a:pt x="1376" y="1434"/>
                    </a:lnTo>
                    <a:lnTo>
                      <a:pt x="1350" y="1406"/>
                    </a:lnTo>
                    <a:lnTo>
                      <a:pt x="1326" y="1382"/>
                    </a:lnTo>
                    <a:lnTo>
                      <a:pt x="1300" y="1360"/>
                    </a:lnTo>
                    <a:lnTo>
                      <a:pt x="1276" y="1338"/>
                    </a:lnTo>
                    <a:lnTo>
                      <a:pt x="1230" y="1306"/>
                    </a:lnTo>
                    <a:lnTo>
                      <a:pt x="1196" y="1282"/>
                    </a:lnTo>
                    <a:lnTo>
                      <a:pt x="1176" y="1268"/>
                    </a:lnTo>
                    <a:lnTo>
                      <a:pt x="1176" y="1268"/>
                    </a:lnTo>
                    <a:lnTo>
                      <a:pt x="1166" y="1260"/>
                    </a:lnTo>
                    <a:lnTo>
                      <a:pt x="1162" y="1256"/>
                    </a:lnTo>
                    <a:lnTo>
                      <a:pt x="1164" y="1252"/>
                    </a:lnTo>
                    <a:lnTo>
                      <a:pt x="1168" y="1250"/>
                    </a:lnTo>
                    <a:lnTo>
                      <a:pt x="1178" y="1248"/>
                    </a:lnTo>
                    <a:lnTo>
                      <a:pt x="1184" y="1248"/>
                    </a:lnTo>
                    <a:lnTo>
                      <a:pt x="1184" y="1248"/>
                    </a:lnTo>
                    <a:lnTo>
                      <a:pt x="1192" y="1252"/>
                    </a:lnTo>
                    <a:lnTo>
                      <a:pt x="1216" y="1260"/>
                    </a:lnTo>
                    <a:lnTo>
                      <a:pt x="1232" y="1264"/>
                    </a:lnTo>
                    <a:lnTo>
                      <a:pt x="1252" y="1266"/>
                    </a:lnTo>
                    <a:lnTo>
                      <a:pt x="1274" y="1266"/>
                    </a:lnTo>
                    <a:lnTo>
                      <a:pt x="1300" y="1264"/>
                    </a:lnTo>
                    <a:lnTo>
                      <a:pt x="1328" y="1260"/>
                    </a:lnTo>
                    <a:lnTo>
                      <a:pt x="1358" y="1250"/>
                    </a:lnTo>
                    <a:lnTo>
                      <a:pt x="1390" y="1238"/>
                    </a:lnTo>
                    <a:lnTo>
                      <a:pt x="1424" y="1218"/>
                    </a:lnTo>
                    <a:lnTo>
                      <a:pt x="1460" y="1194"/>
                    </a:lnTo>
                    <a:lnTo>
                      <a:pt x="1498" y="1162"/>
                    </a:lnTo>
                    <a:lnTo>
                      <a:pt x="1536" y="1124"/>
                    </a:lnTo>
                    <a:lnTo>
                      <a:pt x="1576" y="1076"/>
                    </a:lnTo>
                    <a:lnTo>
                      <a:pt x="1576" y="1076"/>
                    </a:lnTo>
                    <a:lnTo>
                      <a:pt x="1616" y="1028"/>
                    </a:lnTo>
                    <a:lnTo>
                      <a:pt x="1652" y="986"/>
                    </a:lnTo>
                    <a:lnTo>
                      <a:pt x="1684" y="950"/>
                    </a:lnTo>
                    <a:lnTo>
                      <a:pt x="1716" y="918"/>
                    </a:lnTo>
                    <a:lnTo>
                      <a:pt x="1744" y="892"/>
                    </a:lnTo>
                    <a:lnTo>
                      <a:pt x="1768" y="870"/>
                    </a:lnTo>
                    <a:lnTo>
                      <a:pt x="1790" y="850"/>
                    </a:lnTo>
                    <a:lnTo>
                      <a:pt x="1810" y="836"/>
                    </a:lnTo>
                    <a:lnTo>
                      <a:pt x="1844" y="816"/>
                    </a:lnTo>
                    <a:lnTo>
                      <a:pt x="1866" y="806"/>
                    </a:lnTo>
                    <a:lnTo>
                      <a:pt x="1880" y="802"/>
                    </a:lnTo>
                    <a:lnTo>
                      <a:pt x="1884" y="800"/>
                    </a:lnTo>
                    <a:lnTo>
                      <a:pt x="1884" y="800"/>
                    </a:lnTo>
                    <a:lnTo>
                      <a:pt x="1764" y="794"/>
                    </a:lnTo>
                    <a:lnTo>
                      <a:pt x="1668" y="792"/>
                    </a:lnTo>
                    <a:lnTo>
                      <a:pt x="1590" y="794"/>
                    </a:lnTo>
                    <a:lnTo>
                      <a:pt x="1528" y="798"/>
                    </a:lnTo>
                    <a:lnTo>
                      <a:pt x="1480" y="804"/>
                    </a:lnTo>
                    <a:lnTo>
                      <a:pt x="1442" y="812"/>
                    </a:lnTo>
                    <a:lnTo>
                      <a:pt x="1380" y="826"/>
                    </a:lnTo>
                    <a:lnTo>
                      <a:pt x="1380" y="82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5" name="Freeform 32"/>
              <p:cNvSpPr>
                <a:spLocks noChangeAspect="1"/>
              </p:cNvSpPr>
              <p:nvPr/>
            </p:nvSpPr>
            <p:spPr bwMode="auto">
              <a:xfrm rot="6220444">
                <a:off x="7291403" y="1558152"/>
                <a:ext cx="570505" cy="1349733"/>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6" name="Freeform 16"/>
              <p:cNvSpPr>
                <a:spLocks noChangeAspect="1"/>
              </p:cNvSpPr>
              <p:nvPr/>
            </p:nvSpPr>
            <p:spPr bwMode="auto">
              <a:xfrm rot="6533397">
                <a:off x="7959862" y="4914145"/>
                <a:ext cx="854656" cy="1307334"/>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7" name="Freeform 20"/>
              <p:cNvSpPr>
                <a:spLocks noChangeAspect="1"/>
              </p:cNvSpPr>
              <p:nvPr/>
            </p:nvSpPr>
            <p:spPr bwMode="auto">
              <a:xfrm rot="7604267">
                <a:off x="7426592" y="5451070"/>
                <a:ext cx="795973" cy="1524580"/>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63" name="Group 189"/>
            <p:cNvGrpSpPr/>
            <p:nvPr/>
          </p:nvGrpSpPr>
          <p:grpSpPr>
            <a:xfrm>
              <a:off x="1" y="189385"/>
              <a:ext cx="9143999" cy="6668614"/>
              <a:chOff x="1" y="189385"/>
              <a:chExt cx="9143999" cy="6668614"/>
            </a:xfrm>
          </p:grpSpPr>
          <p:sp>
            <p:nvSpPr>
              <p:cNvPr id="82" name="Freeform 12"/>
              <p:cNvSpPr>
                <a:spLocks noChangeAspect="1"/>
              </p:cNvSpPr>
              <p:nvPr/>
            </p:nvSpPr>
            <p:spPr bwMode="auto">
              <a:xfrm rot="19954067">
                <a:off x="7722899" y="3726444"/>
                <a:ext cx="934359" cy="972946"/>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3" name="Freeform 20"/>
              <p:cNvSpPr>
                <a:spLocks noChangeAspect="1"/>
              </p:cNvSpPr>
              <p:nvPr/>
            </p:nvSpPr>
            <p:spPr bwMode="auto">
              <a:xfrm rot="12859877">
                <a:off x="6911677" y="5192992"/>
                <a:ext cx="658602" cy="1261468"/>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8000"/>
                </a:schemeClr>
              </a:solidFill>
              <a:ln w="9525">
                <a:noFill/>
                <a:round/>
                <a:headEnd/>
                <a:tailEnd/>
              </a:ln>
              <a:effectLst>
                <a:glow rad="50800">
                  <a:schemeClr val="accent1">
                    <a:alpha val="20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4" name="Freeform 12"/>
              <p:cNvSpPr>
                <a:spLocks noChangeAspect="1"/>
              </p:cNvSpPr>
              <p:nvPr/>
            </p:nvSpPr>
            <p:spPr bwMode="auto">
              <a:xfrm rot="1886122">
                <a:off x="7260150" y="2458059"/>
                <a:ext cx="819391" cy="853231"/>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5" name="Freeform 16"/>
              <p:cNvSpPr>
                <a:spLocks noChangeAspect="1"/>
              </p:cNvSpPr>
              <p:nvPr/>
            </p:nvSpPr>
            <p:spPr bwMode="auto">
              <a:xfrm rot="19458545">
                <a:off x="8145717" y="189385"/>
                <a:ext cx="644376" cy="985678"/>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6" name="Freeform 32"/>
              <p:cNvSpPr>
                <a:spLocks noChangeAspect="1"/>
              </p:cNvSpPr>
              <p:nvPr/>
            </p:nvSpPr>
            <p:spPr bwMode="auto">
              <a:xfrm rot="16200000">
                <a:off x="7201560" y="869773"/>
                <a:ext cx="359022" cy="849390"/>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8000"/>
                </a:schemeClr>
              </a:solidFill>
              <a:ln w="9525">
                <a:noFill/>
                <a:round/>
                <a:headEnd/>
                <a:tailEnd/>
              </a:ln>
              <a:effectLst>
                <a:glow rad="50800">
                  <a:schemeClr val="accent1">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7" name="Freeform 28"/>
              <p:cNvSpPr>
                <a:spLocks noChangeAspect="1"/>
              </p:cNvSpPr>
              <p:nvPr/>
            </p:nvSpPr>
            <p:spPr bwMode="auto">
              <a:xfrm rot="2065346">
                <a:off x="782448" y="200491"/>
                <a:ext cx="753489" cy="1188586"/>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8" name="Freeform 39"/>
              <p:cNvSpPr>
                <a:spLocks noChangeAspect="1"/>
              </p:cNvSpPr>
              <p:nvPr/>
            </p:nvSpPr>
            <p:spPr bwMode="auto">
              <a:xfrm>
                <a:off x="8828844" y="1270466"/>
                <a:ext cx="315155" cy="776632"/>
              </a:xfrm>
              <a:custGeom>
                <a:avLst/>
                <a:gdLst>
                  <a:gd name="T0" fmla="*/ 60 w 280"/>
                  <a:gd name="T1" fmla="*/ 500 h 690"/>
                  <a:gd name="T2" fmla="*/ 70 w 280"/>
                  <a:gd name="T3" fmla="*/ 516 h 690"/>
                  <a:gd name="T4" fmla="*/ 78 w 280"/>
                  <a:gd name="T5" fmla="*/ 538 h 690"/>
                  <a:gd name="T6" fmla="*/ 82 w 280"/>
                  <a:gd name="T7" fmla="*/ 594 h 690"/>
                  <a:gd name="T8" fmla="*/ 82 w 280"/>
                  <a:gd name="T9" fmla="*/ 648 h 690"/>
                  <a:gd name="T10" fmla="*/ 78 w 280"/>
                  <a:gd name="T11" fmla="*/ 684 h 690"/>
                  <a:gd name="T12" fmla="*/ 78 w 280"/>
                  <a:gd name="T13" fmla="*/ 690 h 690"/>
                  <a:gd name="T14" fmla="*/ 110 w 280"/>
                  <a:gd name="T15" fmla="*/ 672 h 690"/>
                  <a:gd name="T16" fmla="*/ 158 w 280"/>
                  <a:gd name="T17" fmla="*/ 646 h 690"/>
                  <a:gd name="T18" fmla="*/ 210 w 280"/>
                  <a:gd name="T19" fmla="*/ 628 h 690"/>
                  <a:gd name="T20" fmla="*/ 244 w 280"/>
                  <a:gd name="T21" fmla="*/ 624 h 690"/>
                  <a:gd name="T22" fmla="*/ 252 w 280"/>
                  <a:gd name="T23" fmla="*/ 626 h 690"/>
                  <a:gd name="T24" fmla="*/ 280 w 280"/>
                  <a:gd name="T25" fmla="*/ 582 h 690"/>
                  <a:gd name="T26" fmla="*/ 280 w 280"/>
                  <a:gd name="T27" fmla="*/ 0 h 690"/>
                  <a:gd name="T28" fmla="*/ 250 w 280"/>
                  <a:gd name="T29" fmla="*/ 2 h 690"/>
                  <a:gd name="T30" fmla="*/ 216 w 280"/>
                  <a:gd name="T31" fmla="*/ 8 h 690"/>
                  <a:gd name="T32" fmla="*/ 192 w 280"/>
                  <a:gd name="T33" fmla="*/ 18 h 690"/>
                  <a:gd name="T34" fmla="*/ 174 w 280"/>
                  <a:gd name="T35" fmla="*/ 32 h 690"/>
                  <a:gd name="T36" fmla="*/ 152 w 280"/>
                  <a:gd name="T37" fmla="*/ 60 h 690"/>
                  <a:gd name="T38" fmla="*/ 146 w 280"/>
                  <a:gd name="T39" fmla="*/ 84 h 690"/>
                  <a:gd name="T40" fmla="*/ 168 w 280"/>
                  <a:gd name="T41" fmla="*/ 88 h 690"/>
                  <a:gd name="T42" fmla="*/ 202 w 280"/>
                  <a:gd name="T43" fmla="*/ 98 h 690"/>
                  <a:gd name="T44" fmla="*/ 222 w 280"/>
                  <a:gd name="T45" fmla="*/ 110 h 690"/>
                  <a:gd name="T46" fmla="*/ 230 w 280"/>
                  <a:gd name="T47" fmla="*/ 124 h 690"/>
                  <a:gd name="T48" fmla="*/ 230 w 280"/>
                  <a:gd name="T49" fmla="*/ 138 h 690"/>
                  <a:gd name="T50" fmla="*/ 220 w 280"/>
                  <a:gd name="T51" fmla="*/ 152 h 690"/>
                  <a:gd name="T52" fmla="*/ 192 w 280"/>
                  <a:gd name="T53" fmla="*/ 176 h 690"/>
                  <a:gd name="T54" fmla="*/ 142 w 280"/>
                  <a:gd name="T55" fmla="*/ 206 h 690"/>
                  <a:gd name="T56" fmla="*/ 58 w 280"/>
                  <a:gd name="T57" fmla="*/ 242 h 690"/>
                  <a:gd name="T58" fmla="*/ 0 w 280"/>
                  <a:gd name="T59" fmla="*/ 264 h 690"/>
                  <a:gd name="T60" fmla="*/ 20 w 280"/>
                  <a:gd name="T61" fmla="*/ 266 h 690"/>
                  <a:gd name="T62" fmla="*/ 52 w 280"/>
                  <a:gd name="T63" fmla="*/ 274 h 690"/>
                  <a:gd name="T64" fmla="*/ 78 w 280"/>
                  <a:gd name="T65" fmla="*/ 284 h 690"/>
                  <a:gd name="T66" fmla="*/ 96 w 280"/>
                  <a:gd name="T67" fmla="*/ 298 h 690"/>
                  <a:gd name="T68" fmla="*/ 108 w 280"/>
                  <a:gd name="T69" fmla="*/ 316 h 690"/>
                  <a:gd name="T70" fmla="*/ 116 w 280"/>
                  <a:gd name="T71" fmla="*/ 334 h 690"/>
                  <a:gd name="T72" fmla="*/ 116 w 280"/>
                  <a:gd name="T73" fmla="*/ 366 h 690"/>
                  <a:gd name="T74" fmla="*/ 108 w 280"/>
                  <a:gd name="T75" fmla="*/ 408 h 690"/>
                  <a:gd name="T76" fmla="*/ 90 w 280"/>
                  <a:gd name="T77" fmla="*/ 448 h 690"/>
                  <a:gd name="T78" fmla="*/ 66 w 280"/>
                  <a:gd name="T79" fmla="*/ 490 h 690"/>
                  <a:gd name="T80" fmla="*/ 60 w 280"/>
                  <a:gd name="T81" fmla="*/ 50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0" h="690">
                    <a:moveTo>
                      <a:pt x="60" y="500"/>
                    </a:moveTo>
                    <a:lnTo>
                      <a:pt x="60" y="500"/>
                    </a:lnTo>
                    <a:lnTo>
                      <a:pt x="66" y="506"/>
                    </a:lnTo>
                    <a:lnTo>
                      <a:pt x="70" y="516"/>
                    </a:lnTo>
                    <a:lnTo>
                      <a:pt x="74" y="526"/>
                    </a:lnTo>
                    <a:lnTo>
                      <a:pt x="78" y="538"/>
                    </a:lnTo>
                    <a:lnTo>
                      <a:pt x="82" y="566"/>
                    </a:lnTo>
                    <a:lnTo>
                      <a:pt x="82" y="594"/>
                    </a:lnTo>
                    <a:lnTo>
                      <a:pt x="82" y="622"/>
                    </a:lnTo>
                    <a:lnTo>
                      <a:pt x="82" y="648"/>
                    </a:lnTo>
                    <a:lnTo>
                      <a:pt x="78" y="684"/>
                    </a:lnTo>
                    <a:lnTo>
                      <a:pt x="78" y="684"/>
                    </a:lnTo>
                    <a:lnTo>
                      <a:pt x="76" y="690"/>
                    </a:lnTo>
                    <a:lnTo>
                      <a:pt x="78" y="690"/>
                    </a:lnTo>
                    <a:lnTo>
                      <a:pt x="78" y="690"/>
                    </a:lnTo>
                    <a:lnTo>
                      <a:pt x="110" y="672"/>
                    </a:lnTo>
                    <a:lnTo>
                      <a:pt x="132" y="658"/>
                    </a:lnTo>
                    <a:lnTo>
                      <a:pt x="158" y="646"/>
                    </a:lnTo>
                    <a:lnTo>
                      <a:pt x="184" y="636"/>
                    </a:lnTo>
                    <a:lnTo>
                      <a:pt x="210" y="628"/>
                    </a:lnTo>
                    <a:lnTo>
                      <a:pt x="234" y="624"/>
                    </a:lnTo>
                    <a:lnTo>
                      <a:pt x="244" y="624"/>
                    </a:lnTo>
                    <a:lnTo>
                      <a:pt x="252" y="626"/>
                    </a:lnTo>
                    <a:lnTo>
                      <a:pt x="252" y="626"/>
                    </a:lnTo>
                    <a:lnTo>
                      <a:pt x="260" y="612"/>
                    </a:lnTo>
                    <a:lnTo>
                      <a:pt x="280" y="582"/>
                    </a:lnTo>
                    <a:lnTo>
                      <a:pt x="280" y="0"/>
                    </a:lnTo>
                    <a:lnTo>
                      <a:pt x="280" y="0"/>
                    </a:lnTo>
                    <a:lnTo>
                      <a:pt x="250" y="2"/>
                    </a:lnTo>
                    <a:lnTo>
                      <a:pt x="250" y="2"/>
                    </a:lnTo>
                    <a:lnTo>
                      <a:pt x="232" y="4"/>
                    </a:lnTo>
                    <a:lnTo>
                      <a:pt x="216" y="8"/>
                    </a:lnTo>
                    <a:lnTo>
                      <a:pt x="204" y="12"/>
                    </a:lnTo>
                    <a:lnTo>
                      <a:pt x="192" y="18"/>
                    </a:lnTo>
                    <a:lnTo>
                      <a:pt x="182" y="24"/>
                    </a:lnTo>
                    <a:lnTo>
                      <a:pt x="174" y="32"/>
                    </a:lnTo>
                    <a:lnTo>
                      <a:pt x="160" y="46"/>
                    </a:lnTo>
                    <a:lnTo>
                      <a:pt x="152" y="60"/>
                    </a:lnTo>
                    <a:lnTo>
                      <a:pt x="148" y="72"/>
                    </a:lnTo>
                    <a:lnTo>
                      <a:pt x="146" y="84"/>
                    </a:lnTo>
                    <a:lnTo>
                      <a:pt x="146" y="84"/>
                    </a:lnTo>
                    <a:lnTo>
                      <a:pt x="168" y="88"/>
                    </a:lnTo>
                    <a:lnTo>
                      <a:pt x="186" y="94"/>
                    </a:lnTo>
                    <a:lnTo>
                      <a:pt x="202" y="98"/>
                    </a:lnTo>
                    <a:lnTo>
                      <a:pt x="214" y="104"/>
                    </a:lnTo>
                    <a:lnTo>
                      <a:pt x="222" y="110"/>
                    </a:lnTo>
                    <a:lnTo>
                      <a:pt x="228" y="116"/>
                    </a:lnTo>
                    <a:lnTo>
                      <a:pt x="230" y="124"/>
                    </a:lnTo>
                    <a:lnTo>
                      <a:pt x="230" y="130"/>
                    </a:lnTo>
                    <a:lnTo>
                      <a:pt x="230" y="138"/>
                    </a:lnTo>
                    <a:lnTo>
                      <a:pt x="226" y="146"/>
                    </a:lnTo>
                    <a:lnTo>
                      <a:pt x="220" y="152"/>
                    </a:lnTo>
                    <a:lnTo>
                      <a:pt x="212" y="160"/>
                    </a:lnTo>
                    <a:lnTo>
                      <a:pt x="192" y="176"/>
                    </a:lnTo>
                    <a:lnTo>
                      <a:pt x="168" y="190"/>
                    </a:lnTo>
                    <a:lnTo>
                      <a:pt x="142" y="206"/>
                    </a:lnTo>
                    <a:lnTo>
                      <a:pt x="114" y="218"/>
                    </a:lnTo>
                    <a:lnTo>
                      <a:pt x="58" y="242"/>
                    </a:lnTo>
                    <a:lnTo>
                      <a:pt x="16" y="258"/>
                    </a:lnTo>
                    <a:lnTo>
                      <a:pt x="0" y="264"/>
                    </a:lnTo>
                    <a:lnTo>
                      <a:pt x="0" y="264"/>
                    </a:lnTo>
                    <a:lnTo>
                      <a:pt x="20" y="266"/>
                    </a:lnTo>
                    <a:lnTo>
                      <a:pt x="38" y="270"/>
                    </a:lnTo>
                    <a:lnTo>
                      <a:pt x="52" y="274"/>
                    </a:lnTo>
                    <a:lnTo>
                      <a:pt x="66" y="278"/>
                    </a:lnTo>
                    <a:lnTo>
                      <a:pt x="78" y="284"/>
                    </a:lnTo>
                    <a:lnTo>
                      <a:pt x="88" y="290"/>
                    </a:lnTo>
                    <a:lnTo>
                      <a:pt x="96" y="298"/>
                    </a:lnTo>
                    <a:lnTo>
                      <a:pt x="104" y="306"/>
                    </a:lnTo>
                    <a:lnTo>
                      <a:pt x="108" y="316"/>
                    </a:lnTo>
                    <a:lnTo>
                      <a:pt x="112" y="324"/>
                    </a:lnTo>
                    <a:lnTo>
                      <a:pt x="116" y="334"/>
                    </a:lnTo>
                    <a:lnTo>
                      <a:pt x="116" y="344"/>
                    </a:lnTo>
                    <a:lnTo>
                      <a:pt x="116" y="366"/>
                    </a:lnTo>
                    <a:lnTo>
                      <a:pt x="114" y="386"/>
                    </a:lnTo>
                    <a:lnTo>
                      <a:pt x="108" y="408"/>
                    </a:lnTo>
                    <a:lnTo>
                      <a:pt x="100" y="428"/>
                    </a:lnTo>
                    <a:lnTo>
                      <a:pt x="90" y="448"/>
                    </a:lnTo>
                    <a:lnTo>
                      <a:pt x="82" y="464"/>
                    </a:lnTo>
                    <a:lnTo>
                      <a:pt x="66" y="490"/>
                    </a:lnTo>
                    <a:lnTo>
                      <a:pt x="60" y="500"/>
                    </a:lnTo>
                    <a:lnTo>
                      <a:pt x="60" y="500"/>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88"/>
              <p:cNvSpPr>
                <a:spLocks noChangeAspect="1"/>
              </p:cNvSpPr>
              <p:nvPr/>
            </p:nvSpPr>
            <p:spPr bwMode="auto">
              <a:xfrm>
                <a:off x="10820" y="5117153"/>
                <a:ext cx="692706" cy="903148"/>
              </a:xfrm>
              <a:custGeom>
                <a:avLst/>
                <a:gdLst>
                  <a:gd name="T0" fmla="*/ 628 w 632"/>
                  <a:gd name="T1" fmla="*/ 772 h 824"/>
                  <a:gd name="T2" fmla="*/ 572 w 632"/>
                  <a:gd name="T3" fmla="*/ 684 h 824"/>
                  <a:gd name="T4" fmla="*/ 520 w 632"/>
                  <a:gd name="T5" fmla="*/ 616 h 824"/>
                  <a:gd name="T6" fmla="*/ 500 w 632"/>
                  <a:gd name="T7" fmla="*/ 560 h 824"/>
                  <a:gd name="T8" fmla="*/ 486 w 632"/>
                  <a:gd name="T9" fmla="*/ 432 h 824"/>
                  <a:gd name="T10" fmla="*/ 496 w 632"/>
                  <a:gd name="T11" fmla="*/ 306 h 824"/>
                  <a:gd name="T12" fmla="*/ 496 w 632"/>
                  <a:gd name="T13" fmla="*/ 272 h 824"/>
                  <a:gd name="T14" fmla="*/ 486 w 632"/>
                  <a:gd name="T15" fmla="*/ 232 h 824"/>
                  <a:gd name="T16" fmla="*/ 456 w 632"/>
                  <a:gd name="T17" fmla="*/ 196 h 824"/>
                  <a:gd name="T18" fmla="*/ 434 w 632"/>
                  <a:gd name="T19" fmla="*/ 184 h 824"/>
                  <a:gd name="T20" fmla="*/ 408 w 632"/>
                  <a:gd name="T21" fmla="*/ 236 h 824"/>
                  <a:gd name="T22" fmla="*/ 384 w 632"/>
                  <a:gd name="T23" fmla="*/ 260 h 824"/>
                  <a:gd name="T24" fmla="*/ 362 w 632"/>
                  <a:gd name="T25" fmla="*/ 256 h 824"/>
                  <a:gd name="T26" fmla="*/ 344 w 632"/>
                  <a:gd name="T27" fmla="*/ 234 h 824"/>
                  <a:gd name="T28" fmla="*/ 312 w 632"/>
                  <a:gd name="T29" fmla="*/ 154 h 824"/>
                  <a:gd name="T30" fmla="*/ 284 w 632"/>
                  <a:gd name="T31" fmla="*/ 18 h 824"/>
                  <a:gd name="T32" fmla="*/ 276 w 632"/>
                  <a:gd name="T33" fmla="*/ 18 h 824"/>
                  <a:gd name="T34" fmla="*/ 254 w 632"/>
                  <a:gd name="T35" fmla="*/ 64 h 824"/>
                  <a:gd name="T36" fmla="*/ 228 w 632"/>
                  <a:gd name="T37" fmla="*/ 90 h 824"/>
                  <a:gd name="T38" fmla="*/ 198 w 632"/>
                  <a:gd name="T39" fmla="*/ 100 h 824"/>
                  <a:gd name="T40" fmla="*/ 156 w 632"/>
                  <a:gd name="T41" fmla="*/ 96 h 824"/>
                  <a:gd name="T42" fmla="*/ 96 w 632"/>
                  <a:gd name="T43" fmla="*/ 66 h 824"/>
                  <a:gd name="T44" fmla="*/ 42 w 632"/>
                  <a:gd name="T45" fmla="*/ 18 h 824"/>
                  <a:gd name="T46" fmla="*/ 26 w 632"/>
                  <a:gd name="T47" fmla="*/ 14 h 824"/>
                  <a:gd name="T48" fmla="*/ 0 w 632"/>
                  <a:gd name="T49" fmla="*/ 456 h 824"/>
                  <a:gd name="T50" fmla="*/ 80 w 632"/>
                  <a:gd name="T51" fmla="*/ 482 h 824"/>
                  <a:gd name="T52" fmla="*/ 124 w 632"/>
                  <a:gd name="T53" fmla="*/ 506 h 824"/>
                  <a:gd name="T54" fmla="*/ 146 w 632"/>
                  <a:gd name="T55" fmla="*/ 536 h 824"/>
                  <a:gd name="T56" fmla="*/ 134 w 632"/>
                  <a:gd name="T57" fmla="*/ 568 h 824"/>
                  <a:gd name="T58" fmla="*/ 76 w 632"/>
                  <a:gd name="T59" fmla="*/ 604 h 824"/>
                  <a:gd name="T60" fmla="*/ 82 w 632"/>
                  <a:gd name="T61" fmla="*/ 616 h 824"/>
                  <a:gd name="T62" fmla="*/ 122 w 632"/>
                  <a:gd name="T63" fmla="*/ 630 h 824"/>
                  <a:gd name="T64" fmla="*/ 182 w 632"/>
                  <a:gd name="T65" fmla="*/ 626 h 824"/>
                  <a:gd name="T66" fmla="*/ 300 w 632"/>
                  <a:gd name="T67" fmla="*/ 610 h 824"/>
                  <a:gd name="T68" fmla="*/ 422 w 632"/>
                  <a:gd name="T69" fmla="*/ 616 h 824"/>
                  <a:gd name="T70" fmla="*/ 476 w 632"/>
                  <a:gd name="T71" fmla="*/ 630 h 824"/>
                  <a:gd name="T72" fmla="*/ 526 w 632"/>
                  <a:gd name="T73" fmla="*/ 674 h 824"/>
                  <a:gd name="T74" fmla="*/ 576 w 632"/>
                  <a:gd name="T75" fmla="*/ 748 h 824"/>
                  <a:gd name="T76" fmla="*/ 594 w 632"/>
                  <a:gd name="T77" fmla="*/ 796 h 824"/>
                  <a:gd name="T78" fmla="*/ 592 w 632"/>
                  <a:gd name="T79" fmla="*/ 818 h 824"/>
                  <a:gd name="T80" fmla="*/ 598 w 632"/>
                  <a:gd name="T81" fmla="*/ 824 h 824"/>
                  <a:gd name="T82" fmla="*/ 612 w 632"/>
                  <a:gd name="T83" fmla="*/ 822 h 824"/>
                  <a:gd name="T84" fmla="*/ 624 w 632"/>
                  <a:gd name="T85" fmla="*/ 808 h 824"/>
                  <a:gd name="T86" fmla="*/ 630 w 632"/>
                  <a:gd name="T87" fmla="*/ 796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2" h="824">
                    <a:moveTo>
                      <a:pt x="632" y="784"/>
                    </a:moveTo>
                    <a:lnTo>
                      <a:pt x="632" y="784"/>
                    </a:lnTo>
                    <a:lnTo>
                      <a:pt x="628" y="772"/>
                    </a:lnTo>
                    <a:lnTo>
                      <a:pt x="622" y="760"/>
                    </a:lnTo>
                    <a:lnTo>
                      <a:pt x="602" y="726"/>
                    </a:lnTo>
                    <a:lnTo>
                      <a:pt x="572" y="684"/>
                    </a:lnTo>
                    <a:lnTo>
                      <a:pt x="530" y="632"/>
                    </a:lnTo>
                    <a:lnTo>
                      <a:pt x="530" y="632"/>
                    </a:lnTo>
                    <a:lnTo>
                      <a:pt x="520" y="616"/>
                    </a:lnTo>
                    <a:lnTo>
                      <a:pt x="512" y="598"/>
                    </a:lnTo>
                    <a:lnTo>
                      <a:pt x="504" y="580"/>
                    </a:lnTo>
                    <a:lnTo>
                      <a:pt x="500" y="560"/>
                    </a:lnTo>
                    <a:lnTo>
                      <a:pt x="492" y="520"/>
                    </a:lnTo>
                    <a:lnTo>
                      <a:pt x="486" y="476"/>
                    </a:lnTo>
                    <a:lnTo>
                      <a:pt x="486" y="432"/>
                    </a:lnTo>
                    <a:lnTo>
                      <a:pt x="488" y="388"/>
                    </a:lnTo>
                    <a:lnTo>
                      <a:pt x="490" y="346"/>
                    </a:lnTo>
                    <a:lnTo>
                      <a:pt x="496" y="306"/>
                    </a:lnTo>
                    <a:lnTo>
                      <a:pt x="496" y="306"/>
                    </a:lnTo>
                    <a:lnTo>
                      <a:pt x="496" y="288"/>
                    </a:lnTo>
                    <a:lnTo>
                      <a:pt x="496" y="272"/>
                    </a:lnTo>
                    <a:lnTo>
                      <a:pt x="494" y="256"/>
                    </a:lnTo>
                    <a:lnTo>
                      <a:pt x="492" y="244"/>
                    </a:lnTo>
                    <a:lnTo>
                      <a:pt x="486" y="232"/>
                    </a:lnTo>
                    <a:lnTo>
                      <a:pt x="482" y="222"/>
                    </a:lnTo>
                    <a:lnTo>
                      <a:pt x="470" y="206"/>
                    </a:lnTo>
                    <a:lnTo>
                      <a:pt x="456" y="196"/>
                    </a:lnTo>
                    <a:lnTo>
                      <a:pt x="446" y="188"/>
                    </a:lnTo>
                    <a:lnTo>
                      <a:pt x="434" y="184"/>
                    </a:lnTo>
                    <a:lnTo>
                      <a:pt x="434" y="184"/>
                    </a:lnTo>
                    <a:lnTo>
                      <a:pt x="424" y="206"/>
                    </a:lnTo>
                    <a:lnTo>
                      <a:pt x="416" y="222"/>
                    </a:lnTo>
                    <a:lnTo>
                      <a:pt x="408" y="236"/>
                    </a:lnTo>
                    <a:lnTo>
                      <a:pt x="400" y="248"/>
                    </a:lnTo>
                    <a:lnTo>
                      <a:pt x="392" y="254"/>
                    </a:lnTo>
                    <a:lnTo>
                      <a:pt x="384" y="260"/>
                    </a:lnTo>
                    <a:lnTo>
                      <a:pt x="376" y="260"/>
                    </a:lnTo>
                    <a:lnTo>
                      <a:pt x="370" y="260"/>
                    </a:lnTo>
                    <a:lnTo>
                      <a:pt x="362" y="256"/>
                    </a:lnTo>
                    <a:lnTo>
                      <a:pt x="356" y="250"/>
                    </a:lnTo>
                    <a:lnTo>
                      <a:pt x="350" y="244"/>
                    </a:lnTo>
                    <a:lnTo>
                      <a:pt x="344" y="234"/>
                    </a:lnTo>
                    <a:lnTo>
                      <a:pt x="332" y="212"/>
                    </a:lnTo>
                    <a:lnTo>
                      <a:pt x="322" y="184"/>
                    </a:lnTo>
                    <a:lnTo>
                      <a:pt x="312" y="154"/>
                    </a:lnTo>
                    <a:lnTo>
                      <a:pt x="304" y="122"/>
                    </a:lnTo>
                    <a:lnTo>
                      <a:pt x="292" y="62"/>
                    </a:lnTo>
                    <a:lnTo>
                      <a:pt x="284" y="18"/>
                    </a:lnTo>
                    <a:lnTo>
                      <a:pt x="282" y="0"/>
                    </a:lnTo>
                    <a:lnTo>
                      <a:pt x="282" y="0"/>
                    </a:lnTo>
                    <a:lnTo>
                      <a:pt x="276" y="18"/>
                    </a:lnTo>
                    <a:lnTo>
                      <a:pt x="270" y="36"/>
                    </a:lnTo>
                    <a:lnTo>
                      <a:pt x="262" y="50"/>
                    </a:lnTo>
                    <a:lnTo>
                      <a:pt x="254" y="64"/>
                    </a:lnTo>
                    <a:lnTo>
                      <a:pt x="246" y="74"/>
                    </a:lnTo>
                    <a:lnTo>
                      <a:pt x="238" y="82"/>
                    </a:lnTo>
                    <a:lnTo>
                      <a:pt x="228" y="90"/>
                    </a:lnTo>
                    <a:lnTo>
                      <a:pt x="218" y="94"/>
                    </a:lnTo>
                    <a:lnTo>
                      <a:pt x="208" y="98"/>
                    </a:lnTo>
                    <a:lnTo>
                      <a:pt x="198" y="100"/>
                    </a:lnTo>
                    <a:lnTo>
                      <a:pt x="188" y="100"/>
                    </a:lnTo>
                    <a:lnTo>
                      <a:pt x="178" y="100"/>
                    </a:lnTo>
                    <a:lnTo>
                      <a:pt x="156" y="96"/>
                    </a:lnTo>
                    <a:lnTo>
                      <a:pt x="136" y="88"/>
                    </a:lnTo>
                    <a:lnTo>
                      <a:pt x="116" y="78"/>
                    </a:lnTo>
                    <a:lnTo>
                      <a:pt x="96" y="66"/>
                    </a:lnTo>
                    <a:lnTo>
                      <a:pt x="80" y="52"/>
                    </a:lnTo>
                    <a:lnTo>
                      <a:pt x="64" y="40"/>
                    </a:lnTo>
                    <a:lnTo>
                      <a:pt x="42" y="18"/>
                    </a:lnTo>
                    <a:lnTo>
                      <a:pt x="34" y="10"/>
                    </a:lnTo>
                    <a:lnTo>
                      <a:pt x="34" y="10"/>
                    </a:lnTo>
                    <a:lnTo>
                      <a:pt x="26" y="14"/>
                    </a:lnTo>
                    <a:lnTo>
                      <a:pt x="18" y="16"/>
                    </a:lnTo>
                    <a:lnTo>
                      <a:pt x="0" y="20"/>
                    </a:lnTo>
                    <a:lnTo>
                      <a:pt x="0" y="456"/>
                    </a:lnTo>
                    <a:lnTo>
                      <a:pt x="0" y="456"/>
                    </a:lnTo>
                    <a:lnTo>
                      <a:pt x="42" y="468"/>
                    </a:lnTo>
                    <a:lnTo>
                      <a:pt x="80" y="482"/>
                    </a:lnTo>
                    <a:lnTo>
                      <a:pt x="96" y="490"/>
                    </a:lnTo>
                    <a:lnTo>
                      <a:pt x="112" y="498"/>
                    </a:lnTo>
                    <a:lnTo>
                      <a:pt x="124" y="506"/>
                    </a:lnTo>
                    <a:lnTo>
                      <a:pt x="136" y="516"/>
                    </a:lnTo>
                    <a:lnTo>
                      <a:pt x="142" y="526"/>
                    </a:lnTo>
                    <a:lnTo>
                      <a:pt x="146" y="536"/>
                    </a:lnTo>
                    <a:lnTo>
                      <a:pt x="146" y="546"/>
                    </a:lnTo>
                    <a:lnTo>
                      <a:pt x="142" y="556"/>
                    </a:lnTo>
                    <a:lnTo>
                      <a:pt x="134" y="568"/>
                    </a:lnTo>
                    <a:lnTo>
                      <a:pt x="120" y="580"/>
                    </a:lnTo>
                    <a:lnTo>
                      <a:pt x="100" y="592"/>
                    </a:lnTo>
                    <a:lnTo>
                      <a:pt x="76" y="604"/>
                    </a:lnTo>
                    <a:lnTo>
                      <a:pt x="76" y="604"/>
                    </a:lnTo>
                    <a:lnTo>
                      <a:pt x="78" y="610"/>
                    </a:lnTo>
                    <a:lnTo>
                      <a:pt x="82" y="616"/>
                    </a:lnTo>
                    <a:lnTo>
                      <a:pt x="90" y="622"/>
                    </a:lnTo>
                    <a:lnTo>
                      <a:pt x="104" y="626"/>
                    </a:lnTo>
                    <a:lnTo>
                      <a:pt x="122" y="630"/>
                    </a:lnTo>
                    <a:lnTo>
                      <a:pt x="148" y="630"/>
                    </a:lnTo>
                    <a:lnTo>
                      <a:pt x="182" y="626"/>
                    </a:lnTo>
                    <a:lnTo>
                      <a:pt x="182" y="626"/>
                    </a:lnTo>
                    <a:lnTo>
                      <a:pt x="220" y="620"/>
                    </a:lnTo>
                    <a:lnTo>
                      <a:pt x="260" y="614"/>
                    </a:lnTo>
                    <a:lnTo>
                      <a:pt x="300" y="610"/>
                    </a:lnTo>
                    <a:lnTo>
                      <a:pt x="342" y="610"/>
                    </a:lnTo>
                    <a:lnTo>
                      <a:pt x="382" y="610"/>
                    </a:lnTo>
                    <a:lnTo>
                      <a:pt x="422" y="616"/>
                    </a:lnTo>
                    <a:lnTo>
                      <a:pt x="440" y="620"/>
                    </a:lnTo>
                    <a:lnTo>
                      <a:pt x="458" y="624"/>
                    </a:lnTo>
                    <a:lnTo>
                      <a:pt x="476" y="630"/>
                    </a:lnTo>
                    <a:lnTo>
                      <a:pt x="492" y="636"/>
                    </a:lnTo>
                    <a:lnTo>
                      <a:pt x="492" y="636"/>
                    </a:lnTo>
                    <a:lnTo>
                      <a:pt x="526" y="674"/>
                    </a:lnTo>
                    <a:lnTo>
                      <a:pt x="544" y="698"/>
                    </a:lnTo>
                    <a:lnTo>
                      <a:pt x="562" y="722"/>
                    </a:lnTo>
                    <a:lnTo>
                      <a:pt x="576" y="748"/>
                    </a:lnTo>
                    <a:lnTo>
                      <a:pt x="588" y="772"/>
                    </a:lnTo>
                    <a:lnTo>
                      <a:pt x="590" y="784"/>
                    </a:lnTo>
                    <a:lnTo>
                      <a:pt x="594" y="796"/>
                    </a:lnTo>
                    <a:lnTo>
                      <a:pt x="594" y="806"/>
                    </a:lnTo>
                    <a:lnTo>
                      <a:pt x="592" y="818"/>
                    </a:lnTo>
                    <a:lnTo>
                      <a:pt x="592" y="818"/>
                    </a:lnTo>
                    <a:lnTo>
                      <a:pt x="592" y="822"/>
                    </a:lnTo>
                    <a:lnTo>
                      <a:pt x="594" y="824"/>
                    </a:lnTo>
                    <a:lnTo>
                      <a:pt x="598" y="824"/>
                    </a:lnTo>
                    <a:lnTo>
                      <a:pt x="598" y="824"/>
                    </a:lnTo>
                    <a:lnTo>
                      <a:pt x="602" y="824"/>
                    </a:lnTo>
                    <a:lnTo>
                      <a:pt x="612" y="822"/>
                    </a:lnTo>
                    <a:lnTo>
                      <a:pt x="616" y="818"/>
                    </a:lnTo>
                    <a:lnTo>
                      <a:pt x="620" y="814"/>
                    </a:lnTo>
                    <a:lnTo>
                      <a:pt x="624" y="808"/>
                    </a:lnTo>
                    <a:lnTo>
                      <a:pt x="626" y="800"/>
                    </a:lnTo>
                    <a:lnTo>
                      <a:pt x="626" y="800"/>
                    </a:lnTo>
                    <a:lnTo>
                      <a:pt x="630" y="796"/>
                    </a:lnTo>
                    <a:lnTo>
                      <a:pt x="632" y="792"/>
                    </a:lnTo>
                    <a:lnTo>
                      <a:pt x="632" y="784"/>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47"/>
              <p:cNvSpPr>
                <a:spLocks noChangeAspect="1"/>
              </p:cNvSpPr>
              <p:nvPr/>
            </p:nvSpPr>
            <p:spPr bwMode="auto">
              <a:xfrm>
                <a:off x="1" y="2438400"/>
                <a:ext cx="453574" cy="852529"/>
              </a:xfrm>
              <a:custGeom>
                <a:avLst/>
                <a:gdLst>
                  <a:gd name="T0" fmla="*/ 194 w 382"/>
                  <a:gd name="T1" fmla="*/ 442 h 718"/>
                  <a:gd name="T2" fmla="*/ 238 w 382"/>
                  <a:gd name="T3" fmla="*/ 410 h 718"/>
                  <a:gd name="T4" fmla="*/ 264 w 382"/>
                  <a:gd name="T5" fmla="*/ 368 h 718"/>
                  <a:gd name="T6" fmla="*/ 270 w 382"/>
                  <a:gd name="T7" fmla="*/ 334 h 718"/>
                  <a:gd name="T8" fmla="*/ 292 w 382"/>
                  <a:gd name="T9" fmla="*/ 278 h 718"/>
                  <a:gd name="T10" fmla="*/ 310 w 382"/>
                  <a:gd name="T11" fmla="*/ 250 h 718"/>
                  <a:gd name="T12" fmla="*/ 248 w 382"/>
                  <a:gd name="T13" fmla="*/ 258 h 718"/>
                  <a:gd name="T14" fmla="*/ 212 w 382"/>
                  <a:gd name="T15" fmla="*/ 242 h 718"/>
                  <a:gd name="T16" fmla="*/ 194 w 382"/>
                  <a:gd name="T17" fmla="*/ 212 h 718"/>
                  <a:gd name="T18" fmla="*/ 194 w 382"/>
                  <a:gd name="T19" fmla="*/ 160 h 718"/>
                  <a:gd name="T20" fmla="*/ 200 w 382"/>
                  <a:gd name="T21" fmla="*/ 140 h 718"/>
                  <a:gd name="T22" fmla="*/ 200 w 382"/>
                  <a:gd name="T23" fmla="*/ 110 h 718"/>
                  <a:gd name="T24" fmla="*/ 184 w 382"/>
                  <a:gd name="T25" fmla="*/ 72 h 718"/>
                  <a:gd name="T26" fmla="*/ 158 w 382"/>
                  <a:gd name="T27" fmla="*/ 50 h 718"/>
                  <a:gd name="T28" fmla="*/ 80 w 382"/>
                  <a:gd name="T29" fmla="*/ 0 h 718"/>
                  <a:gd name="T30" fmla="*/ 84 w 382"/>
                  <a:gd name="T31" fmla="*/ 6 h 718"/>
                  <a:gd name="T32" fmla="*/ 96 w 382"/>
                  <a:gd name="T33" fmla="*/ 38 h 718"/>
                  <a:gd name="T34" fmla="*/ 94 w 382"/>
                  <a:gd name="T35" fmla="*/ 70 h 718"/>
                  <a:gd name="T36" fmla="*/ 80 w 382"/>
                  <a:gd name="T37" fmla="*/ 66 h 718"/>
                  <a:gd name="T38" fmla="*/ 48 w 382"/>
                  <a:gd name="T39" fmla="*/ 82 h 718"/>
                  <a:gd name="T40" fmla="*/ 34 w 382"/>
                  <a:gd name="T41" fmla="*/ 106 h 718"/>
                  <a:gd name="T42" fmla="*/ 26 w 382"/>
                  <a:gd name="T43" fmla="*/ 138 h 718"/>
                  <a:gd name="T44" fmla="*/ 24 w 382"/>
                  <a:gd name="T45" fmla="*/ 194 h 718"/>
                  <a:gd name="T46" fmla="*/ 22 w 382"/>
                  <a:gd name="T47" fmla="*/ 204 h 718"/>
                  <a:gd name="T48" fmla="*/ 20 w 382"/>
                  <a:gd name="T49" fmla="*/ 202 h 718"/>
                  <a:gd name="T50" fmla="*/ 0 w 382"/>
                  <a:gd name="T51" fmla="*/ 662 h 718"/>
                  <a:gd name="T52" fmla="*/ 30 w 382"/>
                  <a:gd name="T53" fmla="*/ 636 h 718"/>
                  <a:gd name="T54" fmla="*/ 80 w 382"/>
                  <a:gd name="T55" fmla="*/ 606 h 718"/>
                  <a:gd name="T56" fmla="*/ 108 w 382"/>
                  <a:gd name="T57" fmla="*/ 586 h 718"/>
                  <a:gd name="T58" fmla="*/ 132 w 382"/>
                  <a:gd name="T59" fmla="*/ 542 h 718"/>
                  <a:gd name="T60" fmla="*/ 144 w 382"/>
                  <a:gd name="T61" fmla="*/ 484 h 718"/>
                  <a:gd name="T62" fmla="*/ 220 w 382"/>
                  <a:gd name="T63" fmla="*/ 544 h 718"/>
                  <a:gd name="T64" fmla="*/ 300 w 382"/>
                  <a:gd name="T65" fmla="*/ 626 h 718"/>
                  <a:gd name="T66" fmla="*/ 330 w 382"/>
                  <a:gd name="T67" fmla="*/ 678 h 718"/>
                  <a:gd name="T68" fmla="*/ 336 w 382"/>
                  <a:gd name="T69" fmla="*/ 710 h 718"/>
                  <a:gd name="T70" fmla="*/ 340 w 382"/>
                  <a:gd name="T71" fmla="*/ 718 h 718"/>
                  <a:gd name="T72" fmla="*/ 352 w 382"/>
                  <a:gd name="T73" fmla="*/ 716 h 718"/>
                  <a:gd name="T74" fmla="*/ 372 w 382"/>
                  <a:gd name="T75" fmla="*/ 698 h 718"/>
                  <a:gd name="T76" fmla="*/ 376 w 382"/>
                  <a:gd name="T77" fmla="*/ 680 h 718"/>
                  <a:gd name="T78" fmla="*/ 382 w 382"/>
                  <a:gd name="T79" fmla="*/ 666 h 718"/>
                  <a:gd name="T80" fmla="*/ 372 w 382"/>
                  <a:gd name="T81" fmla="*/ 644 h 718"/>
                  <a:gd name="T82" fmla="*/ 318 w 382"/>
                  <a:gd name="T83" fmla="*/ 582 h 718"/>
                  <a:gd name="T84" fmla="*/ 170 w 382"/>
                  <a:gd name="T85" fmla="*/ 45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2" h="718">
                    <a:moveTo>
                      <a:pt x="170" y="452"/>
                    </a:moveTo>
                    <a:lnTo>
                      <a:pt x="170" y="452"/>
                    </a:lnTo>
                    <a:lnTo>
                      <a:pt x="194" y="442"/>
                    </a:lnTo>
                    <a:lnTo>
                      <a:pt x="208" y="434"/>
                    </a:lnTo>
                    <a:lnTo>
                      <a:pt x="224" y="424"/>
                    </a:lnTo>
                    <a:lnTo>
                      <a:pt x="238" y="410"/>
                    </a:lnTo>
                    <a:lnTo>
                      <a:pt x="250" y="396"/>
                    </a:lnTo>
                    <a:lnTo>
                      <a:pt x="260" y="378"/>
                    </a:lnTo>
                    <a:lnTo>
                      <a:pt x="264" y="368"/>
                    </a:lnTo>
                    <a:lnTo>
                      <a:pt x="266" y="358"/>
                    </a:lnTo>
                    <a:lnTo>
                      <a:pt x="266" y="358"/>
                    </a:lnTo>
                    <a:lnTo>
                      <a:pt x="270" y="334"/>
                    </a:lnTo>
                    <a:lnTo>
                      <a:pt x="276" y="312"/>
                    </a:lnTo>
                    <a:lnTo>
                      <a:pt x="284" y="294"/>
                    </a:lnTo>
                    <a:lnTo>
                      <a:pt x="292" y="278"/>
                    </a:lnTo>
                    <a:lnTo>
                      <a:pt x="304" y="256"/>
                    </a:lnTo>
                    <a:lnTo>
                      <a:pt x="310" y="250"/>
                    </a:lnTo>
                    <a:lnTo>
                      <a:pt x="310" y="250"/>
                    </a:lnTo>
                    <a:lnTo>
                      <a:pt x="286" y="256"/>
                    </a:lnTo>
                    <a:lnTo>
                      <a:pt x="266" y="258"/>
                    </a:lnTo>
                    <a:lnTo>
                      <a:pt x="248" y="258"/>
                    </a:lnTo>
                    <a:lnTo>
                      <a:pt x="234" y="254"/>
                    </a:lnTo>
                    <a:lnTo>
                      <a:pt x="220" y="250"/>
                    </a:lnTo>
                    <a:lnTo>
                      <a:pt x="212" y="242"/>
                    </a:lnTo>
                    <a:lnTo>
                      <a:pt x="204" y="234"/>
                    </a:lnTo>
                    <a:lnTo>
                      <a:pt x="198" y="224"/>
                    </a:lnTo>
                    <a:lnTo>
                      <a:pt x="194" y="212"/>
                    </a:lnTo>
                    <a:lnTo>
                      <a:pt x="192" y="202"/>
                    </a:lnTo>
                    <a:lnTo>
                      <a:pt x="190" y="180"/>
                    </a:lnTo>
                    <a:lnTo>
                      <a:pt x="194" y="160"/>
                    </a:lnTo>
                    <a:lnTo>
                      <a:pt x="198" y="148"/>
                    </a:lnTo>
                    <a:lnTo>
                      <a:pt x="198" y="148"/>
                    </a:lnTo>
                    <a:lnTo>
                      <a:pt x="200" y="140"/>
                    </a:lnTo>
                    <a:lnTo>
                      <a:pt x="202" y="130"/>
                    </a:lnTo>
                    <a:lnTo>
                      <a:pt x="202" y="120"/>
                    </a:lnTo>
                    <a:lnTo>
                      <a:pt x="200" y="110"/>
                    </a:lnTo>
                    <a:lnTo>
                      <a:pt x="194" y="90"/>
                    </a:lnTo>
                    <a:lnTo>
                      <a:pt x="188" y="80"/>
                    </a:lnTo>
                    <a:lnTo>
                      <a:pt x="184" y="72"/>
                    </a:lnTo>
                    <a:lnTo>
                      <a:pt x="184" y="72"/>
                    </a:lnTo>
                    <a:lnTo>
                      <a:pt x="174" y="64"/>
                    </a:lnTo>
                    <a:lnTo>
                      <a:pt x="158" y="50"/>
                    </a:lnTo>
                    <a:lnTo>
                      <a:pt x="120" y="22"/>
                    </a:lnTo>
                    <a:lnTo>
                      <a:pt x="88" y="4"/>
                    </a:lnTo>
                    <a:lnTo>
                      <a:pt x="80" y="0"/>
                    </a:lnTo>
                    <a:lnTo>
                      <a:pt x="80" y="2"/>
                    </a:lnTo>
                    <a:lnTo>
                      <a:pt x="84" y="6"/>
                    </a:lnTo>
                    <a:lnTo>
                      <a:pt x="84" y="6"/>
                    </a:lnTo>
                    <a:lnTo>
                      <a:pt x="90" y="16"/>
                    </a:lnTo>
                    <a:lnTo>
                      <a:pt x="94" y="28"/>
                    </a:lnTo>
                    <a:lnTo>
                      <a:pt x="96" y="38"/>
                    </a:lnTo>
                    <a:lnTo>
                      <a:pt x="98" y="48"/>
                    </a:lnTo>
                    <a:lnTo>
                      <a:pt x="96" y="64"/>
                    </a:lnTo>
                    <a:lnTo>
                      <a:pt x="94" y="70"/>
                    </a:lnTo>
                    <a:lnTo>
                      <a:pt x="94" y="70"/>
                    </a:lnTo>
                    <a:lnTo>
                      <a:pt x="88" y="68"/>
                    </a:lnTo>
                    <a:lnTo>
                      <a:pt x="80" y="66"/>
                    </a:lnTo>
                    <a:lnTo>
                      <a:pt x="70" y="68"/>
                    </a:lnTo>
                    <a:lnTo>
                      <a:pt x="58" y="72"/>
                    </a:lnTo>
                    <a:lnTo>
                      <a:pt x="48" y="82"/>
                    </a:lnTo>
                    <a:lnTo>
                      <a:pt x="44" y="88"/>
                    </a:lnTo>
                    <a:lnTo>
                      <a:pt x="38" y="96"/>
                    </a:lnTo>
                    <a:lnTo>
                      <a:pt x="34" y="106"/>
                    </a:lnTo>
                    <a:lnTo>
                      <a:pt x="30" y="118"/>
                    </a:lnTo>
                    <a:lnTo>
                      <a:pt x="30" y="118"/>
                    </a:lnTo>
                    <a:lnTo>
                      <a:pt x="26" y="138"/>
                    </a:lnTo>
                    <a:lnTo>
                      <a:pt x="24" y="154"/>
                    </a:lnTo>
                    <a:lnTo>
                      <a:pt x="24" y="180"/>
                    </a:lnTo>
                    <a:lnTo>
                      <a:pt x="24" y="194"/>
                    </a:lnTo>
                    <a:lnTo>
                      <a:pt x="24" y="202"/>
                    </a:lnTo>
                    <a:lnTo>
                      <a:pt x="24" y="202"/>
                    </a:lnTo>
                    <a:lnTo>
                      <a:pt x="22" y="204"/>
                    </a:lnTo>
                    <a:lnTo>
                      <a:pt x="20" y="204"/>
                    </a:lnTo>
                    <a:lnTo>
                      <a:pt x="20" y="202"/>
                    </a:lnTo>
                    <a:lnTo>
                      <a:pt x="20" y="202"/>
                    </a:lnTo>
                    <a:lnTo>
                      <a:pt x="16" y="194"/>
                    </a:lnTo>
                    <a:lnTo>
                      <a:pt x="0" y="146"/>
                    </a:lnTo>
                    <a:lnTo>
                      <a:pt x="0" y="662"/>
                    </a:lnTo>
                    <a:lnTo>
                      <a:pt x="0" y="662"/>
                    </a:lnTo>
                    <a:lnTo>
                      <a:pt x="12" y="650"/>
                    </a:lnTo>
                    <a:lnTo>
                      <a:pt x="30" y="636"/>
                    </a:lnTo>
                    <a:lnTo>
                      <a:pt x="52" y="620"/>
                    </a:lnTo>
                    <a:lnTo>
                      <a:pt x="80" y="606"/>
                    </a:lnTo>
                    <a:lnTo>
                      <a:pt x="80" y="606"/>
                    </a:lnTo>
                    <a:lnTo>
                      <a:pt x="90" y="600"/>
                    </a:lnTo>
                    <a:lnTo>
                      <a:pt x="100" y="594"/>
                    </a:lnTo>
                    <a:lnTo>
                      <a:pt x="108" y="586"/>
                    </a:lnTo>
                    <a:lnTo>
                      <a:pt x="114" y="578"/>
                    </a:lnTo>
                    <a:lnTo>
                      <a:pt x="126" y="560"/>
                    </a:lnTo>
                    <a:lnTo>
                      <a:pt x="132" y="542"/>
                    </a:lnTo>
                    <a:lnTo>
                      <a:pt x="138" y="524"/>
                    </a:lnTo>
                    <a:lnTo>
                      <a:pt x="142" y="508"/>
                    </a:lnTo>
                    <a:lnTo>
                      <a:pt x="144" y="484"/>
                    </a:lnTo>
                    <a:lnTo>
                      <a:pt x="144" y="484"/>
                    </a:lnTo>
                    <a:lnTo>
                      <a:pt x="188" y="518"/>
                    </a:lnTo>
                    <a:lnTo>
                      <a:pt x="220" y="544"/>
                    </a:lnTo>
                    <a:lnTo>
                      <a:pt x="254" y="576"/>
                    </a:lnTo>
                    <a:lnTo>
                      <a:pt x="286" y="610"/>
                    </a:lnTo>
                    <a:lnTo>
                      <a:pt x="300" y="626"/>
                    </a:lnTo>
                    <a:lnTo>
                      <a:pt x="312" y="644"/>
                    </a:lnTo>
                    <a:lnTo>
                      <a:pt x="322" y="662"/>
                    </a:lnTo>
                    <a:lnTo>
                      <a:pt x="330" y="678"/>
                    </a:lnTo>
                    <a:lnTo>
                      <a:pt x="336" y="694"/>
                    </a:lnTo>
                    <a:lnTo>
                      <a:pt x="336" y="710"/>
                    </a:lnTo>
                    <a:lnTo>
                      <a:pt x="336" y="710"/>
                    </a:lnTo>
                    <a:lnTo>
                      <a:pt x="336" y="712"/>
                    </a:lnTo>
                    <a:lnTo>
                      <a:pt x="336" y="716"/>
                    </a:lnTo>
                    <a:lnTo>
                      <a:pt x="340" y="718"/>
                    </a:lnTo>
                    <a:lnTo>
                      <a:pt x="346" y="718"/>
                    </a:lnTo>
                    <a:lnTo>
                      <a:pt x="346" y="718"/>
                    </a:lnTo>
                    <a:lnTo>
                      <a:pt x="352" y="716"/>
                    </a:lnTo>
                    <a:lnTo>
                      <a:pt x="362" y="710"/>
                    </a:lnTo>
                    <a:lnTo>
                      <a:pt x="368" y="706"/>
                    </a:lnTo>
                    <a:lnTo>
                      <a:pt x="372" y="698"/>
                    </a:lnTo>
                    <a:lnTo>
                      <a:pt x="376" y="690"/>
                    </a:lnTo>
                    <a:lnTo>
                      <a:pt x="376" y="680"/>
                    </a:lnTo>
                    <a:lnTo>
                      <a:pt x="376" y="680"/>
                    </a:lnTo>
                    <a:lnTo>
                      <a:pt x="378" y="674"/>
                    </a:lnTo>
                    <a:lnTo>
                      <a:pt x="380" y="670"/>
                    </a:lnTo>
                    <a:lnTo>
                      <a:pt x="382" y="666"/>
                    </a:lnTo>
                    <a:lnTo>
                      <a:pt x="380" y="658"/>
                    </a:lnTo>
                    <a:lnTo>
                      <a:pt x="380" y="658"/>
                    </a:lnTo>
                    <a:lnTo>
                      <a:pt x="372" y="644"/>
                    </a:lnTo>
                    <a:lnTo>
                      <a:pt x="358" y="626"/>
                    </a:lnTo>
                    <a:lnTo>
                      <a:pt x="340" y="606"/>
                    </a:lnTo>
                    <a:lnTo>
                      <a:pt x="318" y="582"/>
                    </a:lnTo>
                    <a:lnTo>
                      <a:pt x="290" y="554"/>
                    </a:lnTo>
                    <a:lnTo>
                      <a:pt x="256" y="524"/>
                    </a:lnTo>
                    <a:lnTo>
                      <a:pt x="170" y="452"/>
                    </a:lnTo>
                    <a:lnTo>
                      <a:pt x="170" y="452"/>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23"/>
              <p:cNvSpPr>
                <a:spLocks noChangeAspect="1"/>
              </p:cNvSpPr>
              <p:nvPr/>
            </p:nvSpPr>
            <p:spPr bwMode="auto">
              <a:xfrm>
                <a:off x="8551334" y="6180666"/>
                <a:ext cx="592666" cy="677333"/>
              </a:xfrm>
              <a:custGeom>
                <a:avLst/>
                <a:gdLst>
                  <a:gd name="T0" fmla="*/ 536 w 560"/>
                  <a:gd name="T1" fmla="*/ 100 h 640"/>
                  <a:gd name="T2" fmla="*/ 496 w 560"/>
                  <a:gd name="T3" fmla="*/ 106 h 640"/>
                  <a:gd name="T4" fmla="*/ 456 w 560"/>
                  <a:gd name="T5" fmla="*/ 118 h 640"/>
                  <a:gd name="T6" fmla="*/ 438 w 560"/>
                  <a:gd name="T7" fmla="*/ 110 h 640"/>
                  <a:gd name="T8" fmla="*/ 436 w 560"/>
                  <a:gd name="T9" fmla="*/ 82 h 640"/>
                  <a:gd name="T10" fmla="*/ 428 w 560"/>
                  <a:gd name="T11" fmla="*/ 76 h 640"/>
                  <a:gd name="T12" fmla="*/ 360 w 560"/>
                  <a:gd name="T13" fmla="*/ 146 h 640"/>
                  <a:gd name="T14" fmla="*/ 328 w 560"/>
                  <a:gd name="T15" fmla="*/ 192 h 640"/>
                  <a:gd name="T16" fmla="*/ 290 w 560"/>
                  <a:gd name="T17" fmla="*/ 108 h 640"/>
                  <a:gd name="T18" fmla="*/ 274 w 560"/>
                  <a:gd name="T19" fmla="*/ 38 h 640"/>
                  <a:gd name="T20" fmla="*/ 280 w 560"/>
                  <a:gd name="T21" fmla="*/ 6 h 640"/>
                  <a:gd name="T22" fmla="*/ 280 w 560"/>
                  <a:gd name="T23" fmla="*/ 2 h 640"/>
                  <a:gd name="T24" fmla="*/ 262 w 560"/>
                  <a:gd name="T25" fmla="*/ 0 h 640"/>
                  <a:gd name="T26" fmla="*/ 248 w 560"/>
                  <a:gd name="T27" fmla="*/ 14 h 640"/>
                  <a:gd name="T28" fmla="*/ 244 w 560"/>
                  <a:gd name="T29" fmla="*/ 18 h 640"/>
                  <a:gd name="T30" fmla="*/ 240 w 560"/>
                  <a:gd name="T31" fmla="*/ 26 h 640"/>
                  <a:gd name="T32" fmla="*/ 254 w 560"/>
                  <a:gd name="T33" fmla="*/ 88 h 640"/>
                  <a:gd name="T34" fmla="*/ 304 w 560"/>
                  <a:gd name="T35" fmla="*/ 204 h 640"/>
                  <a:gd name="T36" fmla="*/ 222 w 560"/>
                  <a:gd name="T37" fmla="*/ 206 h 640"/>
                  <a:gd name="T38" fmla="*/ 136 w 560"/>
                  <a:gd name="T39" fmla="*/ 224 h 640"/>
                  <a:gd name="T40" fmla="*/ 164 w 560"/>
                  <a:gd name="T41" fmla="*/ 234 h 640"/>
                  <a:gd name="T42" fmla="*/ 178 w 560"/>
                  <a:gd name="T43" fmla="*/ 254 h 640"/>
                  <a:gd name="T44" fmla="*/ 166 w 560"/>
                  <a:gd name="T45" fmla="*/ 272 h 640"/>
                  <a:gd name="T46" fmla="*/ 122 w 560"/>
                  <a:gd name="T47" fmla="*/ 300 h 640"/>
                  <a:gd name="T48" fmla="*/ 90 w 560"/>
                  <a:gd name="T49" fmla="*/ 348 h 640"/>
                  <a:gd name="T50" fmla="*/ 22 w 560"/>
                  <a:gd name="T51" fmla="*/ 414 h 640"/>
                  <a:gd name="T52" fmla="*/ 0 w 560"/>
                  <a:gd name="T53" fmla="*/ 430 h 640"/>
                  <a:gd name="T54" fmla="*/ 102 w 560"/>
                  <a:gd name="T55" fmla="*/ 404 h 640"/>
                  <a:gd name="T56" fmla="*/ 136 w 560"/>
                  <a:gd name="T57" fmla="*/ 406 h 640"/>
                  <a:gd name="T58" fmla="*/ 152 w 560"/>
                  <a:gd name="T59" fmla="*/ 418 h 640"/>
                  <a:gd name="T60" fmla="*/ 156 w 560"/>
                  <a:gd name="T61" fmla="*/ 438 h 640"/>
                  <a:gd name="T62" fmla="*/ 138 w 560"/>
                  <a:gd name="T63" fmla="*/ 486 h 640"/>
                  <a:gd name="T64" fmla="*/ 90 w 560"/>
                  <a:gd name="T65" fmla="*/ 550 h 640"/>
                  <a:gd name="T66" fmla="*/ 126 w 560"/>
                  <a:gd name="T67" fmla="*/ 542 h 640"/>
                  <a:gd name="T68" fmla="*/ 158 w 560"/>
                  <a:gd name="T69" fmla="*/ 550 h 640"/>
                  <a:gd name="T70" fmla="*/ 170 w 560"/>
                  <a:gd name="T71" fmla="*/ 572 h 640"/>
                  <a:gd name="T72" fmla="*/ 168 w 560"/>
                  <a:gd name="T73" fmla="*/ 626 h 640"/>
                  <a:gd name="T74" fmla="*/ 186 w 560"/>
                  <a:gd name="T75" fmla="*/ 626 h 640"/>
                  <a:gd name="T76" fmla="*/ 280 w 560"/>
                  <a:gd name="T77" fmla="*/ 640 h 640"/>
                  <a:gd name="T78" fmla="*/ 310 w 560"/>
                  <a:gd name="T79" fmla="*/ 628 h 640"/>
                  <a:gd name="T80" fmla="*/ 322 w 560"/>
                  <a:gd name="T81" fmla="*/ 628 h 640"/>
                  <a:gd name="T82" fmla="*/ 330 w 560"/>
                  <a:gd name="T83" fmla="*/ 580 h 640"/>
                  <a:gd name="T84" fmla="*/ 346 w 560"/>
                  <a:gd name="T85" fmla="*/ 526 h 640"/>
                  <a:gd name="T86" fmla="*/ 354 w 560"/>
                  <a:gd name="T87" fmla="*/ 526 h 640"/>
                  <a:gd name="T88" fmla="*/ 358 w 560"/>
                  <a:gd name="T89" fmla="*/ 534 h 640"/>
                  <a:gd name="T90" fmla="*/ 364 w 560"/>
                  <a:gd name="T91" fmla="*/ 584 h 640"/>
                  <a:gd name="T92" fmla="*/ 424 w 560"/>
                  <a:gd name="T93" fmla="*/ 640 h 640"/>
                  <a:gd name="T94" fmla="*/ 438 w 560"/>
                  <a:gd name="T95" fmla="*/ 624 h 640"/>
                  <a:gd name="T96" fmla="*/ 458 w 560"/>
                  <a:gd name="T97" fmla="*/ 622 h 640"/>
                  <a:gd name="T98" fmla="*/ 474 w 560"/>
                  <a:gd name="T99" fmla="*/ 64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0" h="640">
                    <a:moveTo>
                      <a:pt x="560" y="100"/>
                    </a:moveTo>
                    <a:lnTo>
                      <a:pt x="560" y="100"/>
                    </a:lnTo>
                    <a:lnTo>
                      <a:pt x="536" y="100"/>
                    </a:lnTo>
                    <a:lnTo>
                      <a:pt x="512" y="98"/>
                    </a:lnTo>
                    <a:lnTo>
                      <a:pt x="512" y="98"/>
                    </a:lnTo>
                    <a:lnTo>
                      <a:pt x="496" y="106"/>
                    </a:lnTo>
                    <a:lnTo>
                      <a:pt x="480" y="114"/>
                    </a:lnTo>
                    <a:lnTo>
                      <a:pt x="464" y="118"/>
                    </a:lnTo>
                    <a:lnTo>
                      <a:pt x="456" y="118"/>
                    </a:lnTo>
                    <a:lnTo>
                      <a:pt x="448" y="118"/>
                    </a:lnTo>
                    <a:lnTo>
                      <a:pt x="442" y="116"/>
                    </a:lnTo>
                    <a:lnTo>
                      <a:pt x="438" y="110"/>
                    </a:lnTo>
                    <a:lnTo>
                      <a:pt x="436" y="104"/>
                    </a:lnTo>
                    <a:lnTo>
                      <a:pt x="434" y="94"/>
                    </a:lnTo>
                    <a:lnTo>
                      <a:pt x="436" y="82"/>
                    </a:lnTo>
                    <a:lnTo>
                      <a:pt x="442" y="66"/>
                    </a:lnTo>
                    <a:lnTo>
                      <a:pt x="442" y="66"/>
                    </a:lnTo>
                    <a:lnTo>
                      <a:pt x="428" y="76"/>
                    </a:lnTo>
                    <a:lnTo>
                      <a:pt x="396" y="106"/>
                    </a:lnTo>
                    <a:lnTo>
                      <a:pt x="378" y="126"/>
                    </a:lnTo>
                    <a:lnTo>
                      <a:pt x="360" y="146"/>
                    </a:lnTo>
                    <a:lnTo>
                      <a:pt x="342" y="170"/>
                    </a:lnTo>
                    <a:lnTo>
                      <a:pt x="328" y="192"/>
                    </a:lnTo>
                    <a:lnTo>
                      <a:pt x="328" y="192"/>
                    </a:lnTo>
                    <a:lnTo>
                      <a:pt x="312" y="160"/>
                    </a:lnTo>
                    <a:lnTo>
                      <a:pt x="300" y="134"/>
                    </a:lnTo>
                    <a:lnTo>
                      <a:pt x="290" y="108"/>
                    </a:lnTo>
                    <a:lnTo>
                      <a:pt x="280" y="80"/>
                    </a:lnTo>
                    <a:lnTo>
                      <a:pt x="276" y="52"/>
                    </a:lnTo>
                    <a:lnTo>
                      <a:pt x="274" y="38"/>
                    </a:lnTo>
                    <a:lnTo>
                      <a:pt x="274" y="26"/>
                    </a:lnTo>
                    <a:lnTo>
                      <a:pt x="276" y="16"/>
                    </a:lnTo>
                    <a:lnTo>
                      <a:pt x="280" y="6"/>
                    </a:lnTo>
                    <a:lnTo>
                      <a:pt x="280" y="6"/>
                    </a:lnTo>
                    <a:lnTo>
                      <a:pt x="282" y="4"/>
                    </a:lnTo>
                    <a:lnTo>
                      <a:pt x="280" y="2"/>
                    </a:lnTo>
                    <a:lnTo>
                      <a:pt x="280" y="0"/>
                    </a:lnTo>
                    <a:lnTo>
                      <a:pt x="262" y="0"/>
                    </a:lnTo>
                    <a:lnTo>
                      <a:pt x="262" y="0"/>
                    </a:lnTo>
                    <a:lnTo>
                      <a:pt x="254" y="4"/>
                    </a:lnTo>
                    <a:lnTo>
                      <a:pt x="252" y="8"/>
                    </a:lnTo>
                    <a:lnTo>
                      <a:pt x="248" y="14"/>
                    </a:lnTo>
                    <a:lnTo>
                      <a:pt x="248" y="14"/>
                    </a:lnTo>
                    <a:lnTo>
                      <a:pt x="246" y="16"/>
                    </a:lnTo>
                    <a:lnTo>
                      <a:pt x="244" y="18"/>
                    </a:lnTo>
                    <a:lnTo>
                      <a:pt x="242" y="20"/>
                    </a:lnTo>
                    <a:lnTo>
                      <a:pt x="240" y="26"/>
                    </a:lnTo>
                    <a:lnTo>
                      <a:pt x="240" y="26"/>
                    </a:lnTo>
                    <a:lnTo>
                      <a:pt x="240" y="36"/>
                    </a:lnTo>
                    <a:lnTo>
                      <a:pt x="244" y="50"/>
                    </a:lnTo>
                    <a:lnTo>
                      <a:pt x="254" y="88"/>
                    </a:lnTo>
                    <a:lnTo>
                      <a:pt x="274" y="138"/>
                    </a:lnTo>
                    <a:lnTo>
                      <a:pt x="304" y="204"/>
                    </a:lnTo>
                    <a:lnTo>
                      <a:pt x="304" y="204"/>
                    </a:lnTo>
                    <a:lnTo>
                      <a:pt x="278" y="202"/>
                    </a:lnTo>
                    <a:lnTo>
                      <a:pt x="250" y="204"/>
                    </a:lnTo>
                    <a:lnTo>
                      <a:pt x="222" y="206"/>
                    </a:lnTo>
                    <a:lnTo>
                      <a:pt x="196" y="210"/>
                    </a:lnTo>
                    <a:lnTo>
                      <a:pt x="154" y="220"/>
                    </a:lnTo>
                    <a:lnTo>
                      <a:pt x="136" y="224"/>
                    </a:lnTo>
                    <a:lnTo>
                      <a:pt x="136" y="224"/>
                    </a:lnTo>
                    <a:lnTo>
                      <a:pt x="152" y="230"/>
                    </a:lnTo>
                    <a:lnTo>
                      <a:pt x="164" y="234"/>
                    </a:lnTo>
                    <a:lnTo>
                      <a:pt x="172" y="242"/>
                    </a:lnTo>
                    <a:lnTo>
                      <a:pt x="176" y="248"/>
                    </a:lnTo>
                    <a:lnTo>
                      <a:pt x="178" y="254"/>
                    </a:lnTo>
                    <a:lnTo>
                      <a:pt x="176" y="260"/>
                    </a:lnTo>
                    <a:lnTo>
                      <a:pt x="172" y="266"/>
                    </a:lnTo>
                    <a:lnTo>
                      <a:pt x="166" y="272"/>
                    </a:lnTo>
                    <a:lnTo>
                      <a:pt x="154" y="284"/>
                    </a:lnTo>
                    <a:lnTo>
                      <a:pt x="138" y="292"/>
                    </a:lnTo>
                    <a:lnTo>
                      <a:pt x="122" y="300"/>
                    </a:lnTo>
                    <a:lnTo>
                      <a:pt x="122" y="300"/>
                    </a:lnTo>
                    <a:lnTo>
                      <a:pt x="108" y="326"/>
                    </a:lnTo>
                    <a:lnTo>
                      <a:pt x="90" y="348"/>
                    </a:lnTo>
                    <a:lnTo>
                      <a:pt x="72" y="368"/>
                    </a:lnTo>
                    <a:lnTo>
                      <a:pt x="54" y="386"/>
                    </a:lnTo>
                    <a:lnTo>
                      <a:pt x="22" y="414"/>
                    </a:lnTo>
                    <a:lnTo>
                      <a:pt x="0" y="428"/>
                    </a:lnTo>
                    <a:lnTo>
                      <a:pt x="0" y="430"/>
                    </a:lnTo>
                    <a:lnTo>
                      <a:pt x="0" y="430"/>
                    </a:lnTo>
                    <a:lnTo>
                      <a:pt x="48" y="414"/>
                    </a:lnTo>
                    <a:lnTo>
                      <a:pt x="86" y="406"/>
                    </a:lnTo>
                    <a:lnTo>
                      <a:pt x="102" y="404"/>
                    </a:lnTo>
                    <a:lnTo>
                      <a:pt x="116" y="404"/>
                    </a:lnTo>
                    <a:lnTo>
                      <a:pt x="126" y="404"/>
                    </a:lnTo>
                    <a:lnTo>
                      <a:pt x="136" y="406"/>
                    </a:lnTo>
                    <a:lnTo>
                      <a:pt x="144" y="410"/>
                    </a:lnTo>
                    <a:lnTo>
                      <a:pt x="148" y="414"/>
                    </a:lnTo>
                    <a:lnTo>
                      <a:pt x="152" y="418"/>
                    </a:lnTo>
                    <a:lnTo>
                      <a:pt x="156" y="424"/>
                    </a:lnTo>
                    <a:lnTo>
                      <a:pt x="156" y="430"/>
                    </a:lnTo>
                    <a:lnTo>
                      <a:pt x="156" y="438"/>
                    </a:lnTo>
                    <a:lnTo>
                      <a:pt x="154" y="454"/>
                    </a:lnTo>
                    <a:lnTo>
                      <a:pt x="146" y="470"/>
                    </a:lnTo>
                    <a:lnTo>
                      <a:pt x="138" y="486"/>
                    </a:lnTo>
                    <a:lnTo>
                      <a:pt x="116" y="518"/>
                    </a:lnTo>
                    <a:lnTo>
                      <a:pt x="98" y="540"/>
                    </a:lnTo>
                    <a:lnTo>
                      <a:pt x="90" y="550"/>
                    </a:lnTo>
                    <a:lnTo>
                      <a:pt x="90" y="550"/>
                    </a:lnTo>
                    <a:lnTo>
                      <a:pt x="110" y="544"/>
                    </a:lnTo>
                    <a:lnTo>
                      <a:pt x="126" y="542"/>
                    </a:lnTo>
                    <a:lnTo>
                      <a:pt x="138" y="542"/>
                    </a:lnTo>
                    <a:lnTo>
                      <a:pt x="148" y="544"/>
                    </a:lnTo>
                    <a:lnTo>
                      <a:pt x="158" y="550"/>
                    </a:lnTo>
                    <a:lnTo>
                      <a:pt x="164" y="556"/>
                    </a:lnTo>
                    <a:lnTo>
                      <a:pt x="168" y="564"/>
                    </a:lnTo>
                    <a:lnTo>
                      <a:pt x="170" y="572"/>
                    </a:lnTo>
                    <a:lnTo>
                      <a:pt x="172" y="592"/>
                    </a:lnTo>
                    <a:lnTo>
                      <a:pt x="172" y="608"/>
                    </a:lnTo>
                    <a:lnTo>
                      <a:pt x="168" y="626"/>
                    </a:lnTo>
                    <a:lnTo>
                      <a:pt x="168" y="626"/>
                    </a:lnTo>
                    <a:lnTo>
                      <a:pt x="178" y="624"/>
                    </a:lnTo>
                    <a:lnTo>
                      <a:pt x="186" y="626"/>
                    </a:lnTo>
                    <a:lnTo>
                      <a:pt x="192" y="632"/>
                    </a:lnTo>
                    <a:lnTo>
                      <a:pt x="198" y="640"/>
                    </a:lnTo>
                    <a:lnTo>
                      <a:pt x="280" y="640"/>
                    </a:lnTo>
                    <a:lnTo>
                      <a:pt x="280" y="640"/>
                    </a:lnTo>
                    <a:lnTo>
                      <a:pt x="296" y="632"/>
                    </a:lnTo>
                    <a:lnTo>
                      <a:pt x="310" y="628"/>
                    </a:lnTo>
                    <a:lnTo>
                      <a:pt x="320" y="628"/>
                    </a:lnTo>
                    <a:lnTo>
                      <a:pt x="322" y="628"/>
                    </a:lnTo>
                    <a:lnTo>
                      <a:pt x="322" y="628"/>
                    </a:lnTo>
                    <a:lnTo>
                      <a:pt x="322" y="620"/>
                    </a:lnTo>
                    <a:lnTo>
                      <a:pt x="324" y="608"/>
                    </a:lnTo>
                    <a:lnTo>
                      <a:pt x="330" y="580"/>
                    </a:lnTo>
                    <a:lnTo>
                      <a:pt x="344" y="530"/>
                    </a:lnTo>
                    <a:lnTo>
                      <a:pt x="344" y="530"/>
                    </a:lnTo>
                    <a:lnTo>
                      <a:pt x="346" y="526"/>
                    </a:lnTo>
                    <a:lnTo>
                      <a:pt x="348" y="522"/>
                    </a:lnTo>
                    <a:lnTo>
                      <a:pt x="352" y="524"/>
                    </a:lnTo>
                    <a:lnTo>
                      <a:pt x="354" y="526"/>
                    </a:lnTo>
                    <a:lnTo>
                      <a:pt x="356" y="530"/>
                    </a:lnTo>
                    <a:lnTo>
                      <a:pt x="358" y="534"/>
                    </a:lnTo>
                    <a:lnTo>
                      <a:pt x="358" y="534"/>
                    </a:lnTo>
                    <a:lnTo>
                      <a:pt x="358" y="544"/>
                    </a:lnTo>
                    <a:lnTo>
                      <a:pt x="358" y="556"/>
                    </a:lnTo>
                    <a:lnTo>
                      <a:pt x="364" y="584"/>
                    </a:lnTo>
                    <a:lnTo>
                      <a:pt x="372" y="612"/>
                    </a:lnTo>
                    <a:lnTo>
                      <a:pt x="382" y="640"/>
                    </a:lnTo>
                    <a:lnTo>
                      <a:pt x="424" y="640"/>
                    </a:lnTo>
                    <a:lnTo>
                      <a:pt x="424" y="640"/>
                    </a:lnTo>
                    <a:lnTo>
                      <a:pt x="432" y="630"/>
                    </a:lnTo>
                    <a:lnTo>
                      <a:pt x="438" y="624"/>
                    </a:lnTo>
                    <a:lnTo>
                      <a:pt x="446" y="620"/>
                    </a:lnTo>
                    <a:lnTo>
                      <a:pt x="452" y="620"/>
                    </a:lnTo>
                    <a:lnTo>
                      <a:pt x="458" y="622"/>
                    </a:lnTo>
                    <a:lnTo>
                      <a:pt x="464" y="628"/>
                    </a:lnTo>
                    <a:lnTo>
                      <a:pt x="470" y="632"/>
                    </a:lnTo>
                    <a:lnTo>
                      <a:pt x="474" y="640"/>
                    </a:lnTo>
                    <a:lnTo>
                      <a:pt x="560" y="640"/>
                    </a:lnTo>
                    <a:lnTo>
                      <a:pt x="560" y="100"/>
                    </a:lnTo>
                    <a:close/>
                  </a:path>
                </a:pathLst>
              </a:custGeom>
              <a:solidFill>
                <a:schemeClr val="accent1">
                  <a:alpha val="8000"/>
                </a:schemeClr>
              </a:solidFill>
              <a:ln>
                <a:noFill/>
              </a:ln>
              <a:effectLst>
                <a:glow rad="50800">
                  <a:schemeClr val="accent1">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4" name="Group 200"/>
            <p:cNvGrpSpPr/>
            <p:nvPr/>
          </p:nvGrpSpPr>
          <p:grpSpPr>
            <a:xfrm>
              <a:off x="-17347" y="0"/>
              <a:ext cx="9161347" cy="6857992"/>
              <a:chOff x="-17347" y="0"/>
              <a:chExt cx="9161347" cy="6857992"/>
            </a:xfrm>
          </p:grpSpPr>
          <p:sp>
            <p:nvSpPr>
              <p:cNvPr id="65" name="Freeform 16"/>
              <p:cNvSpPr>
                <a:spLocks noChangeAspect="1"/>
              </p:cNvSpPr>
              <p:nvPr/>
            </p:nvSpPr>
            <p:spPr bwMode="auto">
              <a:xfrm rot="9111631">
                <a:off x="7788433" y="1465582"/>
                <a:ext cx="1285378" cy="1966190"/>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2000"/>
                </a:schemeClr>
              </a:solidFill>
              <a:ln w="9525">
                <a:noFill/>
                <a:round/>
                <a:headEnd/>
                <a:tailEnd/>
              </a:ln>
              <a:effectLst>
                <a:glow rad="254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6" name="Freeform 24"/>
              <p:cNvSpPr>
                <a:spLocks noChangeAspect="1"/>
              </p:cNvSpPr>
              <p:nvPr/>
            </p:nvSpPr>
            <p:spPr bwMode="auto">
              <a:xfrm rot="4324833">
                <a:off x="8243059" y="5300272"/>
                <a:ext cx="474357" cy="1154204"/>
              </a:xfrm>
              <a:custGeom>
                <a:avLst/>
                <a:gdLst/>
                <a:ahLst/>
                <a:cxnLst>
                  <a:cxn ang="0">
                    <a:pos x="152" y="0"/>
                  </a:cxn>
                  <a:cxn ang="0">
                    <a:pos x="164" y="50"/>
                  </a:cxn>
                  <a:cxn ang="0">
                    <a:pos x="164" y="102"/>
                  </a:cxn>
                  <a:cxn ang="0">
                    <a:pos x="154" y="154"/>
                  </a:cxn>
                  <a:cxn ang="0">
                    <a:pos x="138" y="206"/>
                  </a:cxn>
                  <a:cxn ang="0">
                    <a:pos x="92" y="310"/>
                  </a:cxn>
                  <a:cxn ang="0">
                    <a:pos x="48" y="404"/>
                  </a:cxn>
                  <a:cxn ang="0">
                    <a:pos x="32" y="446"/>
                  </a:cxn>
                  <a:cxn ang="0">
                    <a:pos x="10" y="528"/>
                  </a:cxn>
                  <a:cxn ang="0">
                    <a:pos x="2" y="592"/>
                  </a:cxn>
                  <a:cxn ang="0">
                    <a:pos x="0" y="634"/>
                  </a:cxn>
                  <a:cxn ang="0">
                    <a:pos x="6" y="682"/>
                  </a:cxn>
                  <a:cxn ang="0">
                    <a:pos x="24" y="762"/>
                  </a:cxn>
                  <a:cxn ang="0">
                    <a:pos x="48" y="824"/>
                  </a:cxn>
                  <a:cxn ang="0">
                    <a:pos x="80" y="872"/>
                  </a:cxn>
                  <a:cxn ang="0">
                    <a:pos x="114" y="906"/>
                  </a:cxn>
                  <a:cxn ang="0">
                    <a:pos x="152" y="928"/>
                  </a:cxn>
                  <a:cxn ang="0">
                    <a:pos x="188" y="942"/>
                  </a:cxn>
                  <a:cxn ang="0">
                    <a:pos x="236" y="950"/>
                  </a:cxn>
                  <a:cxn ang="0">
                    <a:pos x="230" y="982"/>
                  </a:cxn>
                  <a:cxn ang="0">
                    <a:pos x="210" y="1050"/>
                  </a:cxn>
                  <a:cxn ang="0">
                    <a:pos x="186" y="1114"/>
                  </a:cxn>
                  <a:cxn ang="0">
                    <a:pos x="162" y="1150"/>
                  </a:cxn>
                  <a:cxn ang="0">
                    <a:pos x="142" y="1168"/>
                  </a:cxn>
                  <a:cxn ang="0">
                    <a:pos x="132" y="1174"/>
                  </a:cxn>
                  <a:cxn ang="0">
                    <a:pos x="126" y="1178"/>
                  </a:cxn>
                  <a:cxn ang="0">
                    <a:pos x="130" y="1188"/>
                  </a:cxn>
                  <a:cxn ang="0">
                    <a:pos x="134" y="1192"/>
                  </a:cxn>
                  <a:cxn ang="0">
                    <a:pos x="154" y="1202"/>
                  </a:cxn>
                  <a:cxn ang="0">
                    <a:pos x="172" y="1202"/>
                  </a:cxn>
                  <a:cxn ang="0">
                    <a:pos x="184" y="1198"/>
                  </a:cxn>
                  <a:cxn ang="0">
                    <a:pos x="194" y="1196"/>
                  </a:cxn>
                  <a:cxn ang="0">
                    <a:pos x="206" y="1188"/>
                  </a:cxn>
                  <a:cxn ang="0">
                    <a:pos x="214" y="1174"/>
                  </a:cxn>
                  <a:cxn ang="0">
                    <a:pos x="232" y="1134"/>
                  </a:cxn>
                  <a:cxn ang="0">
                    <a:pos x="262" y="1038"/>
                  </a:cxn>
                  <a:cxn ang="0">
                    <a:pos x="282" y="946"/>
                  </a:cxn>
                  <a:cxn ang="0">
                    <a:pos x="288" y="946"/>
                  </a:cxn>
                  <a:cxn ang="0">
                    <a:pos x="334" y="912"/>
                  </a:cxn>
                  <a:cxn ang="0">
                    <a:pos x="374" y="876"/>
                  </a:cxn>
                  <a:cxn ang="0">
                    <a:pos x="408" y="840"/>
                  </a:cxn>
                  <a:cxn ang="0">
                    <a:pos x="434" y="802"/>
                  </a:cxn>
                  <a:cxn ang="0">
                    <a:pos x="456" y="764"/>
                  </a:cxn>
                  <a:cxn ang="0">
                    <a:pos x="472" y="726"/>
                  </a:cxn>
                  <a:cxn ang="0">
                    <a:pos x="490" y="648"/>
                  </a:cxn>
                  <a:cxn ang="0">
                    <a:pos x="492" y="568"/>
                  </a:cxn>
                  <a:cxn ang="0">
                    <a:pos x="478" y="490"/>
                  </a:cxn>
                  <a:cxn ang="0">
                    <a:pos x="454" y="414"/>
                  </a:cxn>
                  <a:cxn ang="0">
                    <a:pos x="420" y="340"/>
                  </a:cxn>
                  <a:cxn ang="0">
                    <a:pos x="380" y="270"/>
                  </a:cxn>
                  <a:cxn ang="0">
                    <a:pos x="336" y="206"/>
                  </a:cxn>
                  <a:cxn ang="0">
                    <a:pos x="248" y="98"/>
                  </a:cxn>
                  <a:cxn ang="0">
                    <a:pos x="180" y="26"/>
                  </a:cxn>
                  <a:cxn ang="0">
                    <a:pos x="152" y="0"/>
                  </a:cxn>
                </a:cxnLst>
                <a:rect l="0" t="0" r="r" b="b"/>
                <a:pathLst>
                  <a:path w="494" h="1202">
                    <a:moveTo>
                      <a:pt x="152" y="0"/>
                    </a:moveTo>
                    <a:lnTo>
                      <a:pt x="152" y="0"/>
                    </a:lnTo>
                    <a:lnTo>
                      <a:pt x="160" y="26"/>
                    </a:lnTo>
                    <a:lnTo>
                      <a:pt x="164" y="50"/>
                    </a:lnTo>
                    <a:lnTo>
                      <a:pt x="166" y="76"/>
                    </a:lnTo>
                    <a:lnTo>
                      <a:pt x="164" y="102"/>
                    </a:lnTo>
                    <a:lnTo>
                      <a:pt x="160" y="128"/>
                    </a:lnTo>
                    <a:lnTo>
                      <a:pt x="154" y="154"/>
                    </a:lnTo>
                    <a:lnTo>
                      <a:pt x="148" y="180"/>
                    </a:lnTo>
                    <a:lnTo>
                      <a:pt x="138" y="206"/>
                    </a:lnTo>
                    <a:lnTo>
                      <a:pt x="116" y="258"/>
                    </a:lnTo>
                    <a:lnTo>
                      <a:pt x="92" y="310"/>
                    </a:lnTo>
                    <a:lnTo>
                      <a:pt x="70" y="358"/>
                    </a:lnTo>
                    <a:lnTo>
                      <a:pt x="48" y="404"/>
                    </a:lnTo>
                    <a:lnTo>
                      <a:pt x="48" y="404"/>
                    </a:lnTo>
                    <a:lnTo>
                      <a:pt x="32" y="446"/>
                    </a:lnTo>
                    <a:lnTo>
                      <a:pt x="18" y="488"/>
                    </a:lnTo>
                    <a:lnTo>
                      <a:pt x="10" y="528"/>
                    </a:lnTo>
                    <a:lnTo>
                      <a:pt x="4" y="562"/>
                    </a:lnTo>
                    <a:lnTo>
                      <a:pt x="2" y="592"/>
                    </a:lnTo>
                    <a:lnTo>
                      <a:pt x="0" y="614"/>
                    </a:lnTo>
                    <a:lnTo>
                      <a:pt x="0" y="634"/>
                    </a:lnTo>
                    <a:lnTo>
                      <a:pt x="0" y="634"/>
                    </a:lnTo>
                    <a:lnTo>
                      <a:pt x="6" y="682"/>
                    </a:lnTo>
                    <a:lnTo>
                      <a:pt x="14" y="724"/>
                    </a:lnTo>
                    <a:lnTo>
                      <a:pt x="24" y="762"/>
                    </a:lnTo>
                    <a:lnTo>
                      <a:pt x="36" y="796"/>
                    </a:lnTo>
                    <a:lnTo>
                      <a:pt x="48" y="824"/>
                    </a:lnTo>
                    <a:lnTo>
                      <a:pt x="64" y="850"/>
                    </a:lnTo>
                    <a:lnTo>
                      <a:pt x="80" y="872"/>
                    </a:lnTo>
                    <a:lnTo>
                      <a:pt x="96" y="890"/>
                    </a:lnTo>
                    <a:lnTo>
                      <a:pt x="114" y="906"/>
                    </a:lnTo>
                    <a:lnTo>
                      <a:pt x="132" y="918"/>
                    </a:lnTo>
                    <a:lnTo>
                      <a:pt x="152" y="928"/>
                    </a:lnTo>
                    <a:lnTo>
                      <a:pt x="170" y="936"/>
                    </a:lnTo>
                    <a:lnTo>
                      <a:pt x="188" y="942"/>
                    </a:lnTo>
                    <a:lnTo>
                      <a:pt x="204" y="946"/>
                    </a:lnTo>
                    <a:lnTo>
                      <a:pt x="236" y="950"/>
                    </a:lnTo>
                    <a:lnTo>
                      <a:pt x="236" y="950"/>
                    </a:lnTo>
                    <a:lnTo>
                      <a:pt x="230" y="982"/>
                    </a:lnTo>
                    <a:lnTo>
                      <a:pt x="220" y="1016"/>
                    </a:lnTo>
                    <a:lnTo>
                      <a:pt x="210" y="1050"/>
                    </a:lnTo>
                    <a:lnTo>
                      <a:pt x="200" y="1082"/>
                    </a:lnTo>
                    <a:lnTo>
                      <a:pt x="186" y="1114"/>
                    </a:lnTo>
                    <a:lnTo>
                      <a:pt x="170" y="1140"/>
                    </a:lnTo>
                    <a:lnTo>
                      <a:pt x="162" y="1150"/>
                    </a:lnTo>
                    <a:lnTo>
                      <a:pt x="152" y="1160"/>
                    </a:lnTo>
                    <a:lnTo>
                      <a:pt x="142" y="1168"/>
                    </a:lnTo>
                    <a:lnTo>
                      <a:pt x="132" y="1174"/>
                    </a:lnTo>
                    <a:lnTo>
                      <a:pt x="132" y="1174"/>
                    </a:lnTo>
                    <a:lnTo>
                      <a:pt x="130" y="1176"/>
                    </a:lnTo>
                    <a:lnTo>
                      <a:pt x="126" y="1178"/>
                    </a:lnTo>
                    <a:lnTo>
                      <a:pt x="126" y="1182"/>
                    </a:lnTo>
                    <a:lnTo>
                      <a:pt x="130" y="1188"/>
                    </a:lnTo>
                    <a:lnTo>
                      <a:pt x="130" y="1188"/>
                    </a:lnTo>
                    <a:lnTo>
                      <a:pt x="134" y="1192"/>
                    </a:lnTo>
                    <a:lnTo>
                      <a:pt x="146" y="1200"/>
                    </a:lnTo>
                    <a:lnTo>
                      <a:pt x="154" y="1202"/>
                    </a:lnTo>
                    <a:lnTo>
                      <a:pt x="162" y="1202"/>
                    </a:lnTo>
                    <a:lnTo>
                      <a:pt x="172" y="1202"/>
                    </a:lnTo>
                    <a:lnTo>
                      <a:pt x="184" y="1198"/>
                    </a:lnTo>
                    <a:lnTo>
                      <a:pt x="184" y="1198"/>
                    </a:lnTo>
                    <a:lnTo>
                      <a:pt x="190" y="1196"/>
                    </a:lnTo>
                    <a:lnTo>
                      <a:pt x="194" y="1196"/>
                    </a:lnTo>
                    <a:lnTo>
                      <a:pt x="200" y="1194"/>
                    </a:lnTo>
                    <a:lnTo>
                      <a:pt x="206" y="1188"/>
                    </a:lnTo>
                    <a:lnTo>
                      <a:pt x="206" y="1188"/>
                    </a:lnTo>
                    <a:lnTo>
                      <a:pt x="214" y="1174"/>
                    </a:lnTo>
                    <a:lnTo>
                      <a:pt x="224" y="1156"/>
                    </a:lnTo>
                    <a:lnTo>
                      <a:pt x="232" y="1134"/>
                    </a:lnTo>
                    <a:lnTo>
                      <a:pt x="242" y="1108"/>
                    </a:lnTo>
                    <a:lnTo>
                      <a:pt x="262" y="1038"/>
                    </a:lnTo>
                    <a:lnTo>
                      <a:pt x="282" y="946"/>
                    </a:lnTo>
                    <a:lnTo>
                      <a:pt x="282" y="946"/>
                    </a:lnTo>
                    <a:lnTo>
                      <a:pt x="288" y="946"/>
                    </a:lnTo>
                    <a:lnTo>
                      <a:pt x="288" y="946"/>
                    </a:lnTo>
                    <a:lnTo>
                      <a:pt x="312" y="928"/>
                    </a:lnTo>
                    <a:lnTo>
                      <a:pt x="334" y="912"/>
                    </a:lnTo>
                    <a:lnTo>
                      <a:pt x="354" y="894"/>
                    </a:lnTo>
                    <a:lnTo>
                      <a:pt x="374" y="876"/>
                    </a:lnTo>
                    <a:lnTo>
                      <a:pt x="392" y="858"/>
                    </a:lnTo>
                    <a:lnTo>
                      <a:pt x="408" y="840"/>
                    </a:lnTo>
                    <a:lnTo>
                      <a:pt x="422" y="822"/>
                    </a:lnTo>
                    <a:lnTo>
                      <a:pt x="434" y="802"/>
                    </a:lnTo>
                    <a:lnTo>
                      <a:pt x="446" y="784"/>
                    </a:lnTo>
                    <a:lnTo>
                      <a:pt x="456" y="764"/>
                    </a:lnTo>
                    <a:lnTo>
                      <a:pt x="466" y="746"/>
                    </a:lnTo>
                    <a:lnTo>
                      <a:pt x="472" y="726"/>
                    </a:lnTo>
                    <a:lnTo>
                      <a:pt x="484" y="688"/>
                    </a:lnTo>
                    <a:lnTo>
                      <a:pt x="490" y="648"/>
                    </a:lnTo>
                    <a:lnTo>
                      <a:pt x="494" y="608"/>
                    </a:lnTo>
                    <a:lnTo>
                      <a:pt x="492" y="568"/>
                    </a:lnTo>
                    <a:lnTo>
                      <a:pt x="486" y="530"/>
                    </a:lnTo>
                    <a:lnTo>
                      <a:pt x="478" y="490"/>
                    </a:lnTo>
                    <a:lnTo>
                      <a:pt x="468" y="452"/>
                    </a:lnTo>
                    <a:lnTo>
                      <a:pt x="454" y="414"/>
                    </a:lnTo>
                    <a:lnTo>
                      <a:pt x="438" y="376"/>
                    </a:lnTo>
                    <a:lnTo>
                      <a:pt x="420" y="340"/>
                    </a:lnTo>
                    <a:lnTo>
                      <a:pt x="400" y="304"/>
                    </a:lnTo>
                    <a:lnTo>
                      <a:pt x="380" y="270"/>
                    </a:lnTo>
                    <a:lnTo>
                      <a:pt x="358" y="238"/>
                    </a:lnTo>
                    <a:lnTo>
                      <a:pt x="336" y="206"/>
                    </a:lnTo>
                    <a:lnTo>
                      <a:pt x="290" y="148"/>
                    </a:lnTo>
                    <a:lnTo>
                      <a:pt x="248" y="98"/>
                    </a:lnTo>
                    <a:lnTo>
                      <a:pt x="210" y="58"/>
                    </a:lnTo>
                    <a:lnTo>
                      <a:pt x="180" y="26"/>
                    </a:lnTo>
                    <a:lnTo>
                      <a:pt x="152" y="0"/>
                    </a:lnTo>
                    <a:lnTo>
                      <a:pt x="152" y="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7" name="Freeform 28"/>
              <p:cNvSpPr>
                <a:spLocks noChangeAspect="1"/>
              </p:cNvSpPr>
              <p:nvPr/>
            </p:nvSpPr>
            <p:spPr bwMode="auto">
              <a:xfrm rot="19659348">
                <a:off x="7187072" y="3993953"/>
                <a:ext cx="942538" cy="1486797"/>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8" name="Freeform 32"/>
              <p:cNvSpPr>
                <a:spLocks noChangeAspect="1"/>
              </p:cNvSpPr>
              <p:nvPr/>
            </p:nvSpPr>
            <p:spPr bwMode="auto">
              <a:xfrm rot="1177916">
                <a:off x="7823628" y="381725"/>
                <a:ext cx="511311" cy="1209688"/>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9" name="Freeform 12"/>
              <p:cNvSpPr>
                <a:spLocks noChangeAspect="1"/>
              </p:cNvSpPr>
              <p:nvPr/>
            </p:nvSpPr>
            <p:spPr bwMode="auto">
              <a:xfrm rot="7111237">
                <a:off x="8078228" y="3447288"/>
                <a:ext cx="969106" cy="1009128"/>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70" name="Freeform 15"/>
              <p:cNvSpPr>
                <a:spLocks/>
              </p:cNvSpPr>
              <p:nvPr/>
            </p:nvSpPr>
            <p:spPr bwMode="auto">
              <a:xfrm>
                <a:off x="13588" y="6104914"/>
                <a:ext cx="482600" cy="753078"/>
              </a:xfrm>
              <a:custGeom>
                <a:avLst/>
                <a:gdLst>
                  <a:gd name="T0" fmla="*/ 424 w 424"/>
                  <a:gd name="T1" fmla="*/ 24 h 640"/>
                  <a:gd name="T2" fmla="*/ 424 w 424"/>
                  <a:gd name="T3" fmla="*/ 24 h 640"/>
                  <a:gd name="T4" fmla="*/ 420 w 424"/>
                  <a:gd name="T5" fmla="*/ 18 h 640"/>
                  <a:gd name="T6" fmla="*/ 414 w 424"/>
                  <a:gd name="T7" fmla="*/ 10 h 640"/>
                  <a:gd name="T8" fmla="*/ 408 w 424"/>
                  <a:gd name="T9" fmla="*/ 6 h 640"/>
                  <a:gd name="T10" fmla="*/ 402 w 424"/>
                  <a:gd name="T11" fmla="*/ 4 h 640"/>
                  <a:gd name="T12" fmla="*/ 394 w 424"/>
                  <a:gd name="T13" fmla="*/ 2 h 640"/>
                  <a:gd name="T14" fmla="*/ 386 w 424"/>
                  <a:gd name="T15" fmla="*/ 2 h 640"/>
                  <a:gd name="T16" fmla="*/ 386 w 424"/>
                  <a:gd name="T17" fmla="*/ 2 h 640"/>
                  <a:gd name="T18" fmla="*/ 380 w 424"/>
                  <a:gd name="T19" fmla="*/ 2 h 640"/>
                  <a:gd name="T20" fmla="*/ 376 w 424"/>
                  <a:gd name="T21" fmla="*/ 0 h 640"/>
                  <a:gd name="T22" fmla="*/ 372 w 424"/>
                  <a:gd name="T23" fmla="*/ 0 h 640"/>
                  <a:gd name="T24" fmla="*/ 364 w 424"/>
                  <a:gd name="T25" fmla="*/ 2 h 640"/>
                  <a:gd name="T26" fmla="*/ 364 w 424"/>
                  <a:gd name="T27" fmla="*/ 2 h 640"/>
                  <a:gd name="T28" fmla="*/ 354 w 424"/>
                  <a:gd name="T29" fmla="*/ 12 h 640"/>
                  <a:gd name="T30" fmla="*/ 342 w 424"/>
                  <a:gd name="T31" fmla="*/ 24 h 640"/>
                  <a:gd name="T32" fmla="*/ 328 w 424"/>
                  <a:gd name="T33" fmla="*/ 38 h 640"/>
                  <a:gd name="T34" fmla="*/ 312 w 424"/>
                  <a:gd name="T35" fmla="*/ 58 h 640"/>
                  <a:gd name="T36" fmla="*/ 276 w 424"/>
                  <a:gd name="T37" fmla="*/ 110 h 640"/>
                  <a:gd name="T38" fmla="*/ 232 w 424"/>
                  <a:gd name="T39" fmla="*/ 178 h 640"/>
                  <a:gd name="T40" fmla="*/ 232 w 424"/>
                  <a:gd name="T41" fmla="*/ 178 h 640"/>
                  <a:gd name="T42" fmla="*/ 210 w 424"/>
                  <a:gd name="T43" fmla="*/ 202 h 640"/>
                  <a:gd name="T44" fmla="*/ 186 w 424"/>
                  <a:gd name="T45" fmla="*/ 222 h 640"/>
                  <a:gd name="T46" fmla="*/ 160 w 424"/>
                  <a:gd name="T47" fmla="*/ 242 h 640"/>
                  <a:gd name="T48" fmla="*/ 132 w 424"/>
                  <a:gd name="T49" fmla="*/ 258 h 640"/>
                  <a:gd name="T50" fmla="*/ 100 w 424"/>
                  <a:gd name="T51" fmla="*/ 274 h 640"/>
                  <a:gd name="T52" fmla="*/ 68 w 424"/>
                  <a:gd name="T53" fmla="*/ 288 h 640"/>
                  <a:gd name="T54" fmla="*/ 34 w 424"/>
                  <a:gd name="T55" fmla="*/ 300 h 640"/>
                  <a:gd name="T56" fmla="*/ 0 w 424"/>
                  <a:gd name="T57" fmla="*/ 312 h 640"/>
                  <a:gd name="T58" fmla="*/ 0 w 424"/>
                  <a:gd name="T59" fmla="*/ 640 h 640"/>
                  <a:gd name="T60" fmla="*/ 386 w 424"/>
                  <a:gd name="T61" fmla="*/ 640 h 640"/>
                  <a:gd name="T62" fmla="*/ 386 w 424"/>
                  <a:gd name="T63" fmla="*/ 640 h 640"/>
                  <a:gd name="T64" fmla="*/ 376 w 424"/>
                  <a:gd name="T65" fmla="*/ 612 h 640"/>
                  <a:gd name="T66" fmla="*/ 358 w 424"/>
                  <a:gd name="T67" fmla="*/ 576 h 640"/>
                  <a:gd name="T68" fmla="*/ 358 w 424"/>
                  <a:gd name="T69" fmla="*/ 576 h 640"/>
                  <a:gd name="T70" fmla="*/ 336 w 424"/>
                  <a:gd name="T71" fmla="*/ 536 h 640"/>
                  <a:gd name="T72" fmla="*/ 316 w 424"/>
                  <a:gd name="T73" fmla="*/ 492 h 640"/>
                  <a:gd name="T74" fmla="*/ 296 w 424"/>
                  <a:gd name="T75" fmla="*/ 448 h 640"/>
                  <a:gd name="T76" fmla="*/ 278 w 424"/>
                  <a:gd name="T77" fmla="*/ 400 h 640"/>
                  <a:gd name="T78" fmla="*/ 264 w 424"/>
                  <a:gd name="T79" fmla="*/ 354 h 640"/>
                  <a:gd name="T80" fmla="*/ 254 w 424"/>
                  <a:gd name="T81" fmla="*/ 308 h 640"/>
                  <a:gd name="T82" fmla="*/ 252 w 424"/>
                  <a:gd name="T83" fmla="*/ 284 h 640"/>
                  <a:gd name="T84" fmla="*/ 250 w 424"/>
                  <a:gd name="T85" fmla="*/ 262 h 640"/>
                  <a:gd name="T86" fmla="*/ 250 w 424"/>
                  <a:gd name="T87" fmla="*/ 240 h 640"/>
                  <a:gd name="T88" fmla="*/ 252 w 424"/>
                  <a:gd name="T89" fmla="*/ 218 h 640"/>
                  <a:gd name="T90" fmla="*/ 252 w 424"/>
                  <a:gd name="T91" fmla="*/ 218 h 640"/>
                  <a:gd name="T92" fmla="*/ 282 w 424"/>
                  <a:gd name="T93" fmla="*/ 166 h 640"/>
                  <a:gd name="T94" fmla="*/ 302 w 424"/>
                  <a:gd name="T95" fmla="*/ 136 h 640"/>
                  <a:gd name="T96" fmla="*/ 322 w 424"/>
                  <a:gd name="T97" fmla="*/ 108 h 640"/>
                  <a:gd name="T98" fmla="*/ 346 w 424"/>
                  <a:gd name="T99" fmla="*/ 80 h 640"/>
                  <a:gd name="T100" fmla="*/ 370 w 424"/>
                  <a:gd name="T101" fmla="*/ 58 h 640"/>
                  <a:gd name="T102" fmla="*/ 382 w 424"/>
                  <a:gd name="T103" fmla="*/ 50 h 640"/>
                  <a:gd name="T104" fmla="*/ 394 w 424"/>
                  <a:gd name="T105" fmla="*/ 42 h 640"/>
                  <a:gd name="T106" fmla="*/ 406 w 424"/>
                  <a:gd name="T107" fmla="*/ 38 h 640"/>
                  <a:gd name="T108" fmla="*/ 418 w 424"/>
                  <a:gd name="T109" fmla="*/ 36 h 640"/>
                  <a:gd name="T110" fmla="*/ 418 w 424"/>
                  <a:gd name="T111" fmla="*/ 36 h 640"/>
                  <a:gd name="T112" fmla="*/ 420 w 424"/>
                  <a:gd name="T113" fmla="*/ 36 h 640"/>
                  <a:gd name="T114" fmla="*/ 424 w 424"/>
                  <a:gd name="T115" fmla="*/ 34 h 640"/>
                  <a:gd name="T116" fmla="*/ 424 w 424"/>
                  <a:gd name="T117" fmla="*/ 24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4" h="640">
                    <a:moveTo>
                      <a:pt x="424" y="24"/>
                    </a:moveTo>
                    <a:lnTo>
                      <a:pt x="424" y="24"/>
                    </a:lnTo>
                    <a:lnTo>
                      <a:pt x="420" y="18"/>
                    </a:lnTo>
                    <a:lnTo>
                      <a:pt x="414" y="10"/>
                    </a:lnTo>
                    <a:lnTo>
                      <a:pt x="408" y="6"/>
                    </a:lnTo>
                    <a:lnTo>
                      <a:pt x="402" y="4"/>
                    </a:lnTo>
                    <a:lnTo>
                      <a:pt x="394" y="2"/>
                    </a:lnTo>
                    <a:lnTo>
                      <a:pt x="386" y="2"/>
                    </a:lnTo>
                    <a:lnTo>
                      <a:pt x="386" y="2"/>
                    </a:lnTo>
                    <a:lnTo>
                      <a:pt x="380" y="2"/>
                    </a:lnTo>
                    <a:lnTo>
                      <a:pt x="376" y="0"/>
                    </a:lnTo>
                    <a:lnTo>
                      <a:pt x="372" y="0"/>
                    </a:lnTo>
                    <a:lnTo>
                      <a:pt x="364" y="2"/>
                    </a:lnTo>
                    <a:lnTo>
                      <a:pt x="364" y="2"/>
                    </a:lnTo>
                    <a:lnTo>
                      <a:pt x="354" y="12"/>
                    </a:lnTo>
                    <a:lnTo>
                      <a:pt x="342" y="24"/>
                    </a:lnTo>
                    <a:lnTo>
                      <a:pt x="328" y="38"/>
                    </a:lnTo>
                    <a:lnTo>
                      <a:pt x="312" y="58"/>
                    </a:lnTo>
                    <a:lnTo>
                      <a:pt x="276" y="110"/>
                    </a:lnTo>
                    <a:lnTo>
                      <a:pt x="232" y="178"/>
                    </a:lnTo>
                    <a:lnTo>
                      <a:pt x="232" y="178"/>
                    </a:lnTo>
                    <a:lnTo>
                      <a:pt x="210" y="202"/>
                    </a:lnTo>
                    <a:lnTo>
                      <a:pt x="186" y="222"/>
                    </a:lnTo>
                    <a:lnTo>
                      <a:pt x="160" y="242"/>
                    </a:lnTo>
                    <a:lnTo>
                      <a:pt x="132" y="258"/>
                    </a:lnTo>
                    <a:lnTo>
                      <a:pt x="100" y="274"/>
                    </a:lnTo>
                    <a:lnTo>
                      <a:pt x="68" y="288"/>
                    </a:lnTo>
                    <a:lnTo>
                      <a:pt x="34" y="300"/>
                    </a:lnTo>
                    <a:lnTo>
                      <a:pt x="0" y="312"/>
                    </a:lnTo>
                    <a:lnTo>
                      <a:pt x="0" y="640"/>
                    </a:lnTo>
                    <a:lnTo>
                      <a:pt x="386" y="640"/>
                    </a:lnTo>
                    <a:lnTo>
                      <a:pt x="386" y="640"/>
                    </a:lnTo>
                    <a:lnTo>
                      <a:pt x="376" y="612"/>
                    </a:lnTo>
                    <a:lnTo>
                      <a:pt x="358" y="576"/>
                    </a:lnTo>
                    <a:lnTo>
                      <a:pt x="358" y="576"/>
                    </a:lnTo>
                    <a:lnTo>
                      <a:pt x="336" y="536"/>
                    </a:lnTo>
                    <a:lnTo>
                      <a:pt x="316" y="492"/>
                    </a:lnTo>
                    <a:lnTo>
                      <a:pt x="296" y="448"/>
                    </a:lnTo>
                    <a:lnTo>
                      <a:pt x="278" y="400"/>
                    </a:lnTo>
                    <a:lnTo>
                      <a:pt x="264" y="354"/>
                    </a:lnTo>
                    <a:lnTo>
                      <a:pt x="254" y="308"/>
                    </a:lnTo>
                    <a:lnTo>
                      <a:pt x="252" y="284"/>
                    </a:lnTo>
                    <a:lnTo>
                      <a:pt x="250" y="262"/>
                    </a:lnTo>
                    <a:lnTo>
                      <a:pt x="250" y="240"/>
                    </a:lnTo>
                    <a:lnTo>
                      <a:pt x="252" y="218"/>
                    </a:lnTo>
                    <a:lnTo>
                      <a:pt x="252" y="218"/>
                    </a:lnTo>
                    <a:lnTo>
                      <a:pt x="282" y="166"/>
                    </a:lnTo>
                    <a:lnTo>
                      <a:pt x="302" y="136"/>
                    </a:lnTo>
                    <a:lnTo>
                      <a:pt x="322" y="108"/>
                    </a:lnTo>
                    <a:lnTo>
                      <a:pt x="346" y="80"/>
                    </a:lnTo>
                    <a:lnTo>
                      <a:pt x="370" y="58"/>
                    </a:lnTo>
                    <a:lnTo>
                      <a:pt x="382" y="50"/>
                    </a:lnTo>
                    <a:lnTo>
                      <a:pt x="394" y="42"/>
                    </a:lnTo>
                    <a:lnTo>
                      <a:pt x="406" y="38"/>
                    </a:lnTo>
                    <a:lnTo>
                      <a:pt x="418" y="36"/>
                    </a:lnTo>
                    <a:lnTo>
                      <a:pt x="418" y="36"/>
                    </a:lnTo>
                    <a:lnTo>
                      <a:pt x="420" y="36"/>
                    </a:lnTo>
                    <a:lnTo>
                      <a:pt x="424" y="34"/>
                    </a:lnTo>
                    <a:lnTo>
                      <a:pt x="424" y="24"/>
                    </a:lnTo>
                    <a:close/>
                  </a:path>
                </a:pathLst>
              </a:custGeom>
              <a:solidFill>
                <a:srgbClr val="000000">
                  <a:alpha val="2000"/>
                </a:srgb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27"/>
              <p:cNvSpPr>
                <a:spLocks noChangeAspect="1"/>
              </p:cNvSpPr>
              <p:nvPr/>
            </p:nvSpPr>
            <p:spPr bwMode="auto">
              <a:xfrm>
                <a:off x="-17347" y="3350958"/>
                <a:ext cx="912820" cy="1114002"/>
              </a:xfrm>
              <a:custGeom>
                <a:avLst/>
                <a:gdLst>
                  <a:gd name="T0" fmla="*/ 596 w 608"/>
                  <a:gd name="T1" fmla="*/ 682 h 742"/>
                  <a:gd name="T2" fmla="*/ 548 w 608"/>
                  <a:gd name="T3" fmla="*/ 628 h 742"/>
                  <a:gd name="T4" fmla="*/ 524 w 608"/>
                  <a:gd name="T5" fmla="*/ 574 h 742"/>
                  <a:gd name="T6" fmla="*/ 518 w 608"/>
                  <a:gd name="T7" fmla="*/ 506 h 742"/>
                  <a:gd name="T8" fmla="*/ 540 w 608"/>
                  <a:gd name="T9" fmla="*/ 422 h 742"/>
                  <a:gd name="T10" fmla="*/ 508 w 608"/>
                  <a:gd name="T11" fmla="*/ 376 h 742"/>
                  <a:gd name="T12" fmla="*/ 446 w 608"/>
                  <a:gd name="T13" fmla="*/ 312 h 742"/>
                  <a:gd name="T14" fmla="*/ 396 w 608"/>
                  <a:gd name="T15" fmla="*/ 286 h 742"/>
                  <a:gd name="T16" fmla="*/ 360 w 608"/>
                  <a:gd name="T17" fmla="*/ 280 h 742"/>
                  <a:gd name="T18" fmla="*/ 256 w 608"/>
                  <a:gd name="T19" fmla="*/ 282 h 742"/>
                  <a:gd name="T20" fmla="*/ 254 w 608"/>
                  <a:gd name="T21" fmla="*/ 276 h 742"/>
                  <a:gd name="T22" fmla="*/ 280 w 608"/>
                  <a:gd name="T23" fmla="*/ 270 h 742"/>
                  <a:gd name="T24" fmla="*/ 322 w 608"/>
                  <a:gd name="T25" fmla="*/ 252 h 742"/>
                  <a:gd name="T26" fmla="*/ 352 w 608"/>
                  <a:gd name="T27" fmla="*/ 232 h 742"/>
                  <a:gd name="T28" fmla="*/ 372 w 608"/>
                  <a:gd name="T29" fmla="*/ 208 h 742"/>
                  <a:gd name="T30" fmla="*/ 378 w 608"/>
                  <a:gd name="T31" fmla="*/ 182 h 742"/>
                  <a:gd name="T32" fmla="*/ 366 w 608"/>
                  <a:gd name="T33" fmla="*/ 156 h 742"/>
                  <a:gd name="T34" fmla="*/ 388 w 608"/>
                  <a:gd name="T35" fmla="*/ 146 h 742"/>
                  <a:gd name="T36" fmla="*/ 424 w 608"/>
                  <a:gd name="T37" fmla="*/ 142 h 742"/>
                  <a:gd name="T38" fmla="*/ 442 w 608"/>
                  <a:gd name="T39" fmla="*/ 148 h 742"/>
                  <a:gd name="T40" fmla="*/ 408 w 608"/>
                  <a:gd name="T41" fmla="*/ 114 h 742"/>
                  <a:gd name="T42" fmla="*/ 332 w 608"/>
                  <a:gd name="T43" fmla="*/ 66 h 742"/>
                  <a:gd name="T44" fmla="*/ 312 w 608"/>
                  <a:gd name="T45" fmla="*/ 62 h 742"/>
                  <a:gd name="T46" fmla="*/ 278 w 608"/>
                  <a:gd name="T47" fmla="*/ 64 h 742"/>
                  <a:gd name="T48" fmla="*/ 250 w 608"/>
                  <a:gd name="T49" fmla="*/ 80 h 742"/>
                  <a:gd name="T50" fmla="*/ 220 w 608"/>
                  <a:gd name="T51" fmla="*/ 96 h 742"/>
                  <a:gd name="T52" fmla="*/ 184 w 608"/>
                  <a:gd name="T53" fmla="*/ 104 h 742"/>
                  <a:gd name="T54" fmla="*/ 148 w 608"/>
                  <a:gd name="T55" fmla="*/ 98 h 742"/>
                  <a:gd name="T56" fmla="*/ 118 w 608"/>
                  <a:gd name="T57" fmla="*/ 66 h 742"/>
                  <a:gd name="T58" fmla="*/ 106 w 608"/>
                  <a:gd name="T59" fmla="*/ 0 h 742"/>
                  <a:gd name="T60" fmla="*/ 82 w 608"/>
                  <a:gd name="T61" fmla="*/ 28 h 742"/>
                  <a:gd name="T62" fmla="*/ 32 w 608"/>
                  <a:gd name="T63" fmla="*/ 70 h 742"/>
                  <a:gd name="T64" fmla="*/ 0 w 608"/>
                  <a:gd name="T65" fmla="*/ 88 h 742"/>
                  <a:gd name="T66" fmla="*/ 20 w 608"/>
                  <a:gd name="T67" fmla="*/ 734 h 742"/>
                  <a:gd name="T68" fmla="*/ 40 w 608"/>
                  <a:gd name="T69" fmla="*/ 742 h 742"/>
                  <a:gd name="T70" fmla="*/ 28 w 608"/>
                  <a:gd name="T71" fmla="*/ 728 h 742"/>
                  <a:gd name="T72" fmla="*/ 20 w 608"/>
                  <a:gd name="T73" fmla="*/ 692 h 742"/>
                  <a:gd name="T74" fmla="*/ 22 w 608"/>
                  <a:gd name="T75" fmla="*/ 668 h 742"/>
                  <a:gd name="T76" fmla="*/ 48 w 608"/>
                  <a:gd name="T77" fmla="*/ 670 h 742"/>
                  <a:gd name="T78" fmla="*/ 72 w 608"/>
                  <a:gd name="T79" fmla="*/ 654 h 742"/>
                  <a:gd name="T80" fmla="*/ 86 w 608"/>
                  <a:gd name="T81" fmla="*/ 626 h 742"/>
                  <a:gd name="T82" fmla="*/ 92 w 608"/>
                  <a:gd name="T83" fmla="*/ 592 h 742"/>
                  <a:gd name="T84" fmla="*/ 94 w 608"/>
                  <a:gd name="T85" fmla="*/ 546 h 742"/>
                  <a:gd name="T86" fmla="*/ 90 w 608"/>
                  <a:gd name="T87" fmla="*/ 520 h 742"/>
                  <a:gd name="T88" fmla="*/ 96 w 608"/>
                  <a:gd name="T89" fmla="*/ 520 h 742"/>
                  <a:gd name="T90" fmla="*/ 134 w 608"/>
                  <a:gd name="T91" fmla="*/ 616 h 742"/>
                  <a:gd name="T92" fmla="*/ 152 w 608"/>
                  <a:gd name="T93" fmla="*/ 648 h 742"/>
                  <a:gd name="T94" fmla="*/ 194 w 608"/>
                  <a:gd name="T95" fmla="*/ 684 h 742"/>
                  <a:gd name="T96" fmla="*/ 278 w 608"/>
                  <a:gd name="T97" fmla="*/ 718 h 742"/>
                  <a:gd name="T98" fmla="*/ 332 w 608"/>
                  <a:gd name="T99" fmla="*/ 730 h 742"/>
                  <a:gd name="T100" fmla="*/ 400 w 608"/>
                  <a:gd name="T101" fmla="*/ 678 h 742"/>
                  <a:gd name="T102" fmla="*/ 466 w 608"/>
                  <a:gd name="T103" fmla="*/ 660 h 742"/>
                  <a:gd name="T104" fmla="*/ 526 w 608"/>
                  <a:gd name="T105" fmla="*/ 662 h 742"/>
                  <a:gd name="T106" fmla="*/ 594 w 608"/>
                  <a:gd name="T107" fmla="*/ 684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8" h="742">
                    <a:moveTo>
                      <a:pt x="608" y="692"/>
                    </a:moveTo>
                    <a:lnTo>
                      <a:pt x="608" y="692"/>
                    </a:lnTo>
                    <a:lnTo>
                      <a:pt x="596" y="682"/>
                    </a:lnTo>
                    <a:lnTo>
                      <a:pt x="578" y="666"/>
                    </a:lnTo>
                    <a:lnTo>
                      <a:pt x="558" y="642"/>
                    </a:lnTo>
                    <a:lnTo>
                      <a:pt x="548" y="628"/>
                    </a:lnTo>
                    <a:lnTo>
                      <a:pt x="540" y="610"/>
                    </a:lnTo>
                    <a:lnTo>
                      <a:pt x="532" y="594"/>
                    </a:lnTo>
                    <a:lnTo>
                      <a:pt x="524" y="574"/>
                    </a:lnTo>
                    <a:lnTo>
                      <a:pt x="520" y="552"/>
                    </a:lnTo>
                    <a:lnTo>
                      <a:pt x="518" y="530"/>
                    </a:lnTo>
                    <a:lnTo>
                      <a:pt x="518" y="506"/>
                    </a:lnTo>
                    <a:lnTo>
                      <a:pt x="522" y="480"/>
                    </a:lnTo>
                    <a:lnTo>
                      <a:pt x="528" y="452"/>
                    </a:lnTo>
                    <a:lnTo>
                      <a:pt x="540" y="422"/>
                    </a:lnTo>
                    <a:lnTo>
                      <a:pt x="540" y="422"/>
                    </a:lnTo>
                    <a:lnTo>
                      <a:pt x="526" y="400"/>
                    </a:lnTo>
                    <a:lnTo>
                      <a:pt x="508" y="376"/>
                    </a:lnTo>
                    <a:lnTo>
                      <a:pt x="486" y="350"/>
                    </a:lnTo>
                    <a:lnTo>
                      <a:pt x="460" y="324"/>
                    </a:lnTo>
                    <a:lnTo>
                      <a:pt x="446" y="312"/>
                    </a:lnTo>
                    <a:lnTo>
                      <a:pt x="430" y="302"/>
                    </a:lnTo>
                    <a:lnTo>
                      <a:pt x="414" y="292"/>
                    </a:lnTo>
                    <a:lnTo>
                      <a:pt x="396" y="286"/>
                    </a:lnTo>
                    <a:lnTo>
                      <a:pt x="380" y="282"/>
                    </a:lnTo>
                    <a:lnTo>
                      <a:pt x="360" y="280"/>
                    </a:lnTo>
                    <a:lnTo>
                      <a:pt x="360" y="280"/>
                    </a:lnTo>
                    <a:lnTo>
                      <a:pt x="272" y="282"/>
                    </a:lnTo>
                    <a:lnTo>
                      <a:pt x="256" y="282"/>
                    </a:lnTo>
                    <a:lnTo>
                      <a:pt x="256" y="282"/>
                    </a:lnTo>
                    <a:lnTo>
                      <a:pt x="254" y="282"/>
                    </a:lnTo>
                    <a:lnTo>
                      <a:pt x="254" y="280"/>
                    </a:lnTo>
                    <a:lnTo>
                      <a:pt x="254" y="276"/>
                    </a:lnTo>
                    <a:lnTo>
                      <a:pt x="254" y="276"/>
                    </a:lnTo>
                    <a:lnTo>
                      <a:pt x="262" y="274"/>
                    </a:lnTo>
                    <a:lnTo>
                      <a:pt x="280" y="270"/>
                    </a:lnTo>
                    <a:lnTo>
                      <a:pt x="292" y="266"/>
                    </a:lnTo>
                    <a:lnTo>
                      <a:pt x="306" y="260"/>
                    </a:lnTo>
                    <a:lnTo>
                      <a:pt x="322" y="252"/>
                    </a:lnTo>
                    <a:lnTo>
                      <a:pt x="340" y="240"/>
                    </a:lnTo>
                    <a:lnTo>
                      <a:pt x="340" y="240"/>
                    </a:lnTo>
                    <a:lnTo>
                      <a:pt x="352" y="232"/>
                    </a:lnTo>
                    <a:lnTo>
                      <a:pt x="360" y="224"/>
                    </a:lnTo>
                    <a:lnTo>
                      <a:pt x="368" y="216"/>
                    </a:lnTo>
                    <a:lnTo>
                      <a:pt x="372" y="208"/>
                    </a:lnTo>
                    <a:lnTo>
                      <a:pt x="376" y="202"/>
                    </a:lnTo>
                    <a:lnTo>
                      <a:pt x="378" y="194"/>
                    </a:lnTo>
                    <a:lnTo>
                      <a:pt x="378" y="182"/>
                    </a:lnTo>
                    <a:lnTo>
                      <a:pt x="376" y="172"/>
                    </a:lnTo>
                    <a:lnTo>
                      <a:pt x="372" y="164"/>
                    </a:lnTo>
                    <a:lnTo>
                      <a:pt x="366" y="156"/>
                    </a:lnTo>
                    <a:lnTo>
                      <a:pt x="366" y="156"/>
                    </a:lnTo>
                    <a:lnTo>
                      <a:pt x="372" y="154"/>
                    </a:lnTo>
                    <a:lnTo>
                      <a:pt x="388" y="146"/>
                    </a:lnTo>
                    <a:lnTo>
                      <a:pt x="400" y="144"/>
                    </a:lnTo>
                    <a:lnTo>
                      <a:pt x="412" y="142"/>
                    </a:lnTo>
                    <a:lnTo>
                      <a:pt x="424" y="142"/>
                    </a:lnTo>
                    <a:lnTo>
                      <a:pt x="438" y="146"/>
                    </a:lnTo>
                    <a:lnTo>
                      <a:pt x="438" y="146"/>
                    </a:lnTo>
                    <a:lnTo>
                      <a:pt x="442" y="148"/>
                    </a:lnTo>
                    <a:lnTo>
                      <a:pt x="444" y="146"/>
                    </a:lnTo>
                    <a:lnTo>
                      <a:pt x="438" y="140"/>
                    </a:lnTo>
                    <a:lnTo>
                      <a:pt x="408" y="114"/>
                    </a:lnTo>
                    <a:lnTo>
                      <a:pt x="364" y="84"/>
                    </a:lnTo>
                    <a:lnTo>
                      <a:pt x="346" y="72"/>
                    </a:lnTo>
                    <a:lnTo>
                      <a:pt x="332" y="66"/>
                    </a:lnTo>
                    <a:lnTo>
                      <a:pt x="332" y="66"/>
                    </a:lnTo>
                    <a:lnTo>
                      <a:pt x="322" y="64"/>
                    </a:lnTo>
                    <a:lnTo>
                      <a:pt x="312" y="62"/>
                    </a:lnTo>
                    <a:lnTo>
                      <a:pt x="300" y="62"/>
                    </a:lnTo>
                    <a:lnTo>
                      <a:pt x="288" y="62"/>
                    </a:lnTo>
                    <a:lnTo>
                      <a:pt x="278" y="64"/>
                    </a:lnTo>
                    <a:lnTo>
                      <a:pt x="266" y="68"/>
                    </a:lnTo>
                    <a:lnTo>
                      <a:pt x="258" y="72"/>
                    </a:lnTo>
                    <a:lnTo>
                      <a:pt x="250" y="80"/>
                    </a:lnTo>
                    <a:lnTo>
                      <a:pt x="250" y="80"/>
                    </a:lnTo>
                    <a:lnTo>
                      <a:pt x="238" y="88"/>
                    </a:lnTo>
                    <a:lnTo>
                      <a:pt x="220" y="96"/>
                    </a:lnTo>
                    <a:lnTo>
                      <a:pt x="208" y="100"/>
                    </a:lnTo>
                    <a:lnTo>
                      <a:pt x="196" y="104"/>
                    </a:lnTo>
                    <a:lnTo>
                      <a:pt x="184" y="104"/>
                    </a:lnTo>
                    <a:lnTo>
                      <a:pt x="172" y="104"/>
                    </a:lnTo>
                    <a:lnTo>
                      <a:pt x="160" y="102"/>
                    </a:lnTo>
                    <a:lnTo>
                      <a:pt x="148" y="98"/>
                    </a:lnTo>
                    <a:lnTo>
                      <a:pt x="136" y="90"/>
                    </a:lnTo>
                    <a:lnTo>
                      <a:pt x="126" y="80"/>
                    </a:lnTo>
                    <a:lnTo>
                      <a:pt x="118" y="66"/>
                    </a:lnTo>
                    <a:lnTo>
                      <a:pt x="112" y="48"/>
                    </a:lnTo>
                    <a:lnTo>
                      <a:pt x="108" y="26"/>
                    </a:lnTo>
                    <a:lnTo>
                      <a:pt x="106" y="0"/>
                    </a:lnTo>
                    <a:lnTo>
                      <a:pt x="106" y="0"/>
                    </a:lnTo>
                    <a:lnTo>
                      <a:pt x="100" y="8"/>
                    </a:lnTo>
                    <a:lnTo>
                      <a:pt x="82" y="28"/>
                    </a:lnTo>
                    <a:lnTo>
                      <a:pt x="68" y="42"/>
                    </a:lnTo>
                    <a:lnTo>
                      <a:pt x="52" y="56"/>
                    </a:lnTo>
                    <a:lnTo>
                      <a:pt x="32" y="70"/>
                    </a:lnTo>
                    <a:lnTo>
                      <a:pt x="8" y="82"/>
                    </a:lnTo>
                    <a:lnTo>
                      <a:pt x="8" y="82"/>
                    </a:lnTo>
                    <a:lnTo>
                      <a:pt x="0" y="88"/>
                    </a:lnTo>
                    <a:lnTo>
                      <a:pt x="0" y="724"/>
                    </a:lnTo>
                    <a:lnTo>
                      <a:pt x="0" y="724"/>
                    </a:lnTo>
                    <a:lnTo>
                      <a:pt x="20" y="734"/>
                    </a:lnTo>
                    <a:lnTo>
                      <a:pt x="34" y="742"/>
                    </a:lnTo>
                    <a:lnTo>
                      <a:pt x="40" y="742"/>
                    </a:lnTo>
                    <a:lnTo>
                      <a:pt x="40" y="742"/>
                    </a:lnTo>
                    <a:lnTo>
                      <a:pt x="38" y="738"/>
                    </a:lnTo>
                    <a:lnTo>
                      <a:pt x="38" y="738"/>
                    </a:lnTo>
                    <a:lnTo>
                      <a:pt x="28" y="728"/>
                    </a:lnTo>
                    <a:lnTo>
                      <a:pt x="24" y="716"/>
                    </a:lnTo>
                    <a:lnTo>
                      <a:pt x="20" y="704"/>
                    </a:lnTo>
                    <a:lnTo>
                      <a:pt x="20" y="692"/>
                    </a:lnTo>
                    <a:lnTo>
                      <a:pt x="20" y="676"/>
                    </a:lnTo>
                    <a:lnTo>
                      <a:pt x="22" y="668"/>
                    </a:lnTo>
                    <a:lnTo>
                      <a:pt x="22" y="668"/>
                    </a:lnTo>
                    <a:lnTo>
                      <a:pt x="30" y="670"/>
                    </a:lnTo>
                    <a:lnTo>
                      <a:pt x="38" y="672"/>
                    </a:lnTo>
                    <a:lnTo>
                      <a:pt x="48" y="670"/>
                    </a:lnTo>
                    <a:lnTo>
                      <a:pt x="60" y="664"/>
                    </a:lnTo>
                    <a:lnTo>
                      <a:pt x="66" y="660"/>
                    </a:lnTo>
                    <a:lnTo>
                      <a:pt x="72" y="654"/>
                    </a:lnTo>
                    <a:lnTo>
                      <a:pt x="76" y="646"/>
                    </a:lnTo>
                    <a:lnTo>
                      <a:pt x="82" y="638"/>
                    </a:lnTo>
                    <a:lnTo>
                      <a:pt x="86" y="626"/>
                    </a:lnTo>
                    <a:lnTo>
                      <a:pt x="88" y="612"/>
                    </a:lnTo>
                    <a:lnTo>
                      <a:pt x="88" y="612"/>
                    </a:lnTo>
                    <a:lnTo>
                      <a:pt x="92" y="592"/>
                    </a:lnTo>
                    <a:lnTo>
                      <a:pt x="94" y="574"/>
                    </a:lnTo>
                    <a:lnTo>
                      <a:pt x="94" y="558"/>
                    </a:lnTo>
                    <a:lnTo>
                      <a:pt x="94" y="546"/>
                    </a:lnTo>
                    <a:lnTo>
                      <a:pt x="90" y="528"/>
                    </a:lnTo>
                    <a:lnTo>
                      <a:pt x="90" y="520"/>
                    </a:lnTo>
                    <a:lnTo>
                      <a:pt x="90" y="520"/>
                    </a:lnTo>
                    <a:lnTo>
                      <a:pt x="92" y="518"/>
                    </a:lnTo>
                    <a:lnTo>
                      <a:pt x="94" y="518"/>
                    </a:lnTo>
                    <a:lnTo>
                      <a:pt x="96" y="520"/>
                    </a:lnTo>
                    <a:lnTo>
                      <a:pt x="96" y="520"/>
                    </a:lnTo>
                    <a:lnTo>
                      <a:pt x="102" y="534"/>
                    </a:lnTo>
                    <a:lnTo>
                      <a:pt x="134" y="616"/>
                    </a:lnTo>
                    <a:lnTo>
                      <a:pt x="134" y="616"/>
                    </a:lnTo>
                    <a:lnTo>
                      <a:pt x="142" y="634"/>
                    </a:lnTo>
                    <a:lnTo>
                      <a:pt x="152" y="648"/>
                    </a:lnTo>
                    <a:lnTo>
                      <a:pt x="164" y="662"/>
                    </a:lnTo>
                    <a:lnTo>
                      <a:pt x="180" y="674"/>
                    </a:lnTo>
                    <a:lnTo>
                      <a:pt x="194" y="684"/>
                    </a:lnTo>
                    <a:lnTo>
                      <a:pt x="212" y="692"/>
                    </a:lnTo>
                    <a:lnTo>
                      <a:pt x="246" y="708"/>
                    </a:lnTo>
                    <a:lnTo>
                      <a:pt x="278" y="718"/>
                    </a:lnTo>
                    <a:lnTo>
                      <a:pt x="306" y="724"/>
                    </a:lnTo>
                    <a:lnTo>
                      <a:pt x="332" y="730"/>
                    </a:lnTo>
                    <a:lnTo>
                      <a:pt x="332" y="730"/>
                    </a:lnTo>
                    <a:lnTo>
                      <a:pt x="354" y="708"/>
                    </a:lnTo>
                    <a:lnTo>
                      <a:pt x="378" y="692"/>
                    </a:lnTo>
                    <a:lnTo>
                      <a:pt x="400" y="678"/>
                    </a:lnTo>
                    <a:lnTo>
                      <a:pt x="424" y="670"/>
                    </a:lnTo>
                    <a:lnTo>
                      <a:pt x="446" y="662"/>
                    </a:lnTo>
                    <a:lnTo>
                      <a:pt x="466" y="660"/>
                    </a:lnTo>
                    <a:lnTo>
                      <a:pt x="488" y="658"/>
                    </a:lnTo>
                    <a:lnTo>
                      <a:pt x="506" y="658"/>
                    </a:lnTo>
                    <a:lnTo>
                      <a:pt x="526" y="662"/>
                    </a:lnTo>
                    <a:lnTo>
                      <a:pt x="542" y="664"/>
                    </a:lnTo>
                    <a:lnTo>
                      <a:pt x="572" y="674"/>
                    </a:lnTo>
                    <a:lnTo>
                      <a:pt x="594" y="684"/>
                    </a:lnTo>
                    <a:lnTo>
                      <a:pt x="608" y="692"/>
                    </a:lnTo>
                    <a:lnTo>
                      <a:pt x="608" y="692"/>
                    </a:lnTo>
                    <a:close/>
                  </a:path>
                </a:pathLst>
              </a:custGeom>
              <a:solidFill>
                <a:schemeClr val="accent1">
                  <a:alpha val="2000"/>
                </a:schemeClr>
              </a:solidFill>
              <a:ln>
                <a:noFill/>
              </a:ln>
              <a:effectLst>
                <a:glow rad="254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51"/>
              <p:cNvSpPr>
                <a:spLocks noChangeAspect="1"/>
              </p:cNvSpPr>
              <p:nvPr/>
            </p:nvSpPr>
            <p:spPr bwMode="auto">
              <a:xfrm>
                <a:off x="-17347" y="1413937"/>
                <a:ext cx="499947" cy="1321457"/>
              </a:xfrm>
              <a:custGeom>
                <a:avLst/>
                <a:gdLst>
                  <a:gd name="T0" fmla="*/ 382 w 426"/>
                  <a:gd name="T1" fmla="*/ 404 h 1126"/>
                  <a:gd name="T2" fmla="*/ 390 w 426"/>
                  <a:gd name="T3" fmla="*/ 392 h 1126"/>
                  <a:gd name="T4" fmla="*/ 404 w 426"/>
                  <a:gd name="T5" fmla="*/ 356 h 1126"/>
                  <a:gd name="T6" fmla="*/ 408 w 426"/>
                  <a:gd name="T7" fmla="*/ 326 h 1126"/>
                  <a:gd name="T8" fmla="*/ 402 w 426"/>
                  <a:gd name="T9" fmla="*/ 274 h 1126"/>
                  <a:gd name="T10" fmla="*/ 376 w 426"/>
                  <a:gd name="T11" fmla="*/ 206 h 1126"/>
                  <a:gd name="T12" fmla="*/ 350 w 426"/>
                  <a:gd name="T13" fmla="*/ 176 h 1126"/>
                  <a:gd name="T14" fmla="*/ 338 w 426"/>
                  <a:gd name="T15" fmla="*/ 176 h 1126"/>
                  <a:gd name="T16" fmla="*/ 294 w 426"/>
                  <a:gd name="T17" fmla="*/ 198 h 1126"/>
                  <a:gd name="T18" fmla="*/ 212 w 426"/>
                  <a:gd name="T19" fmla="*/ 268 h 1126"/>
                  <a:gd name="T20" fmla="*/ 212 w 426"/>
                  <a:gd name="T21" fmla="*/ 270 h 1126"/>
                  <a:gd name="T22" fmla="*/ 172 w 426"/>
                  <a:gd name="T23" fmla="*/ 318 h 1126"/>
                  <a:gd name="T24" fmla="*/ 152 w 426"/>
                  <a:gd name="T25" fmla="*/ 354 h 1126"/>
                  <a:gd name="T26" fmla="*/ 146 w 426"/>
                  <a:gd name="T27" fmla="*/ 358 h 1126"/>
                  <a:gd name="T28" fmla="*/ 144 w 426"/>
                  <a:gd name="T29" fmla="*/ 354 h 1126"/>
                  <a:gd name="T30" fmla="*/ 172 w 426"/>
                  <a:gd name="T31" fmla="*/ 236 h 1126"/>
                  <a:gd name="T32" fmla="*/ 172 w 426"/>
                  <a:gd name="T33" fmla="*/ 174 h 1126"/>
                  <a:gd name="T34" fmla="*/ 148 w 426"/>
                  <a:gd name="T35" fmla="*/ 114 h 1126"/>
                  <a:gd name="T36" fmla="*/ 100 w 426"/>
                  <a:gd name="T37" fmla="*/ 46 h 1126"/>
                  <a:gd name="T38" fmla="*/ 56 w 426"/>
                  <a:gd name="T39" fmla="*/ 0 h 1126"/>
                  <a:gd name="T40" fmla="*/ 0 w 426"/>
                  <a:gd name="T41" fmla="*/ 820 h 1126"/>
                  <a:gd name="T42" fmla="*/ 34 w 426"/>
                  <a:gd name="T43" fmla="*/ 800 h 1126"/>
                  <a:gd name="T44" fmla="*/ 80 w 426"/>
                  <a:gd name="T45" fmla="*/ 754 h 1126"/>
                  <a:gd name="T46" fmla="*/ 102 w 426"/>
                  <a:gd name="T47" fmla="*/ 764 h 1126"/>
                  <a:gd name="T48" fmla="*/ 152 w 426"/>
                  <a:gd name="T49" fmla="*/ 908 h 1126"/>
                  <a:gd name="T50" fmla="*/ 168 w 426"/>
                  <a:gd name="T51" fmla="*/ 994 h 1126"/>
                  <a:gd name="T52" fmla="*/ 166 w 426"/>
                  <a:gd name="T53" fmla="*/ 1070 h 1126"/>
                  <a:gd name="T54" fmla="*/ 150 w 426"/>
                  <a:gd name="T55" fmla="*/ 1108 h 1126"/>
                  <a:gd name="T56" fmla="*/ 150 w 426"/>
                  <a:gd name="T57" fmla="*/ 1120 h 1126"/>
                  <a:gd name="T58" fmla="*/ 156 w 426"/>
                  <a:gd name="T59" fmla="*/ 1124 h 1126"/>
                  <a:gd name="T60" fmla="*/ 188 w 426"/>
                  <a:gd name="T61" fmla="*/ 1124 h 1126"/>
                  <a:gd name="T62" fmla="*/ 214 w 426"/>
                  <a:gd name="T63" fmla="*/ 1102 h 1126"/>
                  <a:gd name="T64" fmla="*/ 224 w 426"/>
                  <a:gd name="T65" fmla="*/ 1094 h 1126"/>
                  <a:gd name="T66" fmla="*/ 232 w 426"/>
                  <a:gd name="T67" fmla="*/ 1080 h 1126"/>
                  <a:gd name="T68" fmla="*/ 224 w 426"/>
                  <a:gd name="T69" fmla="*/ 998 h 1126"/>
                  <a:gd name="T70" fmla="*/ 188 w 426"/>
                  <a:gd name="T71" fmla="*/ 854 h 1126"/>
                  <a:gd name="T72" fmla="*/ 144 w 426"/>
                  <a:gd name="T73" fmla="*/ 720 h 1126"/>
                  <a:gd name="T74" fmla="*/ 218 w 426"/>
                  <a:gd name="T75" fmla="*/ 726 h 1126"/>
                  <a:gd name="T76" fmla="*/ 278 w 426"/>
                  <a:gd name="T77" fmla="*/ 708 h 1126"/>
                  <a:gd name="T78" fmla="*/ 308 w 426"/>
                  <a:gd name="T79" fmla="*/ 682 h 1126"/>
                  <a:gd name="T80" fmla="*/ 350 w 426"/>
                  <a:gd name="T81" fmla="*/ 640 h 1126"/>
                  <a:gd name="T82" fmla="*/ 416 w 426"/>
                  <a:gd name="T83" fmla="*/ 598 h 1126"/>
                  <a:gd name="T84" fmla="*/ 396 w 426"/>
                  <a:gd name="T85" fmla="*/ 586 h 1126"/>
                  <a:gd name="T86" fmla="*/ 340 w 426"/>
                  <a:gd name="T87" fmla="*/ 550 h 1126"/>
                  <a:gd name="T88" fmla="*/ 322 w 426"/>
                  <a:gd name="T89" fmla="*/ 508 h 1126"/>
                  <a:gd name="T90" fmla="*/ 330 w 426"/>
                  <a:gd name="T91" fmla="*/ 466 h 1126"/>
                  <a:gd name="T92" fmla="*/ 358 w 426"/>
                  <a:gd name="T93" fmla="*/ 422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6" h="1126">
                    <a:moveTo>
                      <a:pt x="372" y="412"/>
                    </a:moveTo>
                    <a:lnTo>
                      <a:pt x="372" y="412"/>
                    </a:lnTo>
                    <a:lnTo>
                      <a:pt x="382" y="404"/>
                    </a:lnTo>
                    <a:lnTo>
                      <a:pt x="390" y="392"/>
                    </a:lnTo>
                    <a:lnTo>
                      <a:pt x="390" y="392"/>
                    </a:lnTo>
                    <a:lnTo>
                      <a:pt x="390" y="392"/>
                    </a:lnTo>
                    <a:lnTo>
                      <a:pt x="396" y="382"/>
                    </a:lnTo>
                    <a:lnTo>
                      <a:pt x="402" y="370"/>
                    </a:lnTo>
                    <a:lnTo>
                      <a:pt x="404" y="356"/>
                    </a:lnTo>
                    <a:lnTo>
                      <a:pt x="406" y="342"/>
                    </a:lnTo>
                    <a:lnTo>
                      <a:pt x="406" y="342"/>
                    </a:lnTo>
                    <a:lnTo>
                      <a:pt x="408" y="326"/>
                    </a:lnTo>
                    <a:lnTo>
                      <a:pt x="408" y="326"/>
                    </a:lnTo>
                    <a:lnTo>
                      <a:pt x="406" y="300"/>
                    </a:lnTo>
                    <a:lnTo>
                      <a:pt x="402" y="274"/>
                    </a:lnTo>
                    <a:lnTo>
                      <a:pt x="394" y="250"/>
                    </a:lnTo>
                    <a:lnTo>
                      <a:pt x="386" y="226"/>
                    </a:lnTo>
                    <a:lnTo>
                      <a:pt x="376" y="206"/>
                    </a:lnTo>
                    <a:lnTo>
                      <a:pt x="366" y="190"/>
                    </a:lnTo>
                    <a:lnTo>
                      <a:pt x="356" y="180"/>
                    </a:lnTo>
                    <a:lnTo>
                      <a:pt x="350" y="176"/>
                    </a:lnTo>
                    <a:lnTo>
                      <a:pt x="344" y="176"/>
                    </a:lnTo>
                    <a:lnTo>
                      <a:pt x="344" y="176"/>
                    </a:lnTo>
                    <a:lnTo>
                      <a:pt x="338" y="176"/>
                    </a:lnTo>
                    <a:lnTo>
                      <a:pt x="330" y="178"/>
                    </a:lnTo>
                    <a:lnTo>
                      <a:pt x="314" y="186"/>
                    </a:lnTo>
                    <a:lnTo>
                      <a:pt x="294" y="198"/>
                    </a:lnTo>
                    <a:lnTo>
                      <a:pt x="276" y="212"/>
                    </a:lnTo>
                    <a:lnTo>
                      <a:pt x="238" y="244"/>
                    </a:lnTo>
                    <a:lnTo>
                      <a:pt x="212" y="268"/>
                    </a:lnTo>
                    <a:lnTo>
                      <a:pt x="212" y="268"/>
                    </a:lnTo>
                    <a:lnTo>
                      <a:pt x="212" y="270"/>
                    </a:lnTo>
                    <a:lnTo>
                      <a:pt x="212" y="270"/>
                    </a:lnTo>
                    <a:lnTo>
                      <a:pt x="194" y="288"/>
                    </a:lnTo>
                    <a:lnTo>
                      <a:pt x="182" y="304"/>
                    </a:lnTo>
                    <a:lnTo>
                      <a:pt x="172" y="318"/>
                    </a:lnTo>
                    <a:lnTo>
                      <a:pt x="164" y="330"/>
                    </a:lnTo>
                    <a:lnTo>
                      <a:pt x="156" y="348"/>
                    </a:lnTo>
                    <a:lnTo>
                      <a:pt x="152" y="354"/>
                    </a:lnTo>
                    <a:lnTo>
                      <a:pt x="150" y="356"/>
                    </a:lnTo>
                    <a:lnTo>
                      <a:pt x="150" y="356"/>
                    </a:lnTo>
                    <a:lnTo>
                      <a:pt x="146" y="358"/>
                    </a:lnTo>
                    <a:lnTo>
                      <a:pt x="144" y="356"/>
                    </a:lnTo>
                    <a:lnTo>
                      <a:pt x="144" y="354"/>
                    </a:lnTo>
                    <a:lnTo>
                      <a:pt x="144" y="354"/>
                    </a:lnTo>
                    <a:lnTo>
                      <a:pt x="148" y="336"/>
                    </a:lnTo>
                    <a:lnTo>
                      <a:pt x="172" y="236"/>
                    </a:lnTo>
                    <a:lnTo>
                      <a:pt x="172" y="236"/>
                    </a:lnTo>
                    <a:lnTo>
                      <a:pt x="174" y="216"/>
                    </a:lnTo>
                    <a:lnTo>
                      <a:pt x="174" y="194"/>
                    </a:lnTo>
                    <a:lnTo>
                      <a:pt x="172" y="174"/>
                    </a:lnTo>
                    <a:lnTo>
                      <a:pt x="166" y="152"/>
                    </a:lnTo>
                    <a:lnTo>
                      <a:pt x="158" y="132"/>
                    </a:lnTo>
                    <a:lnTo>
                      <a:pt x="148" y="114"/>
                    </a:lnTo>
                    <a:lnTo>
                      <a:pt x="136" y="94"/>
                    </a:lnTo>
                    <a:lnTo>
                      <a:pt x="124" y="76"/>
                    </a:lnTo>
                    <a:lnTo>
                      <a:pt x="100" y="46"/>
                    </a:lnTo>
                    <a:lnTo>
                      <a:pt x="78" y="22"/>
                    </a:lnTo>
                    <a:lnTo>
                      <a:pt x="56" y="0"/>
                    </a:lnTo>
                    <a:lnTo>
                      <a:pt x="56" y="0"/>
                    </a:lnTo>
                    <a:lnTo>
                      <a:pt x="28" y="4"/>
                    </a:lnTo>
                    <a:lnTo>
                      <a:pt x="0" y="6"/>
                    </a:lnTo>
                    <a:lnTo>
                      <a:pt x="0" y="820"/>
                    </a:lnTo>
                    <a:lnTo>
                      <a:pt x="0" y="820"/>
                    </a:lnTo>
                    <a:lnTo>
                      <a:pt x="18" y="810"/>
                    </a:lnTo>
                    <a:lnTo>
                      <a:pt x="34" y="800"/>
                    </a:lnTo>
                    <a:lnTo>
                      <a:pt x="48" y="788"/>
                    </a:lnTo>
                    <a:lnTo>
                      <a:pt x="60" y="776"/>
                    </a:lnTo>
                    <a:lnTo>
                      <a:pt x="80" y="754"/>
                    </a:lnTo>
                    <a:lnTo>
                      <a:pt x="92" y="738"/>
                    </a:lnTo>
                    <a:lnTo>
                      <a:pt x="92" y="738"/>
                    </a:lnTo>
                    <a:lnTo>
                      <a:pt x="102" y="764"/>
                    </a:lnTo>
                    <a:lnTo>
                      <a:pt x="118" y="804"/>
                    </a:lnTo>
                    <a:lnTo>
                      <a:pt x="136" y="854"/>
                    </a:lnTo>
                    <a:lnTo>
                      <a:pt x="152" y="908"/>
                    </a:lnTo>
                    <a:lnTo>
                      <a:pt x="158" y="938"/>
                    </a:lnTo>
                    <a:lnTo>
                      <a:pt x="164" y="966"/>
                    </a:lnTo>
                    <a:lnTo>
                      <a:pt x="168" y="994"/>
                    </a:lnTo>
                    <a:lnTo>
                      <a:pt x="170" y="1020"/>
                    </a:lnTo>
                    <a:lnTo>
                      <a:pt x="168" y="1046"/>
                    </a:lnTo>
                    <a:lnTo>
                      <a:pt x="166" y="1070"/>
                    </a:lnTo>
                    <a:lnTo>
                      <a:pt x="160" y="1090"/>
                    </a:lnTo>
                    <a:lnTo>
                      <a:pt x="150" y="1108"/>
                    </a:lnTo>
                    <a:lnTo>
                      <a:pt x="150" y="1108"/>
                    </a:lnTo>
                    <a:lnTo>
                      <a:pt x="148" y="1110"/>
                    </a:lnTo>
                    <a:lnTo>
                      <a:pt x="148" y="1116"/>
                    </a:lnTo>
                    <a:lnTo>
                      <a:pt x="150" y="1120"/>
                    </a:lnTo>
                    <a:lnTo>
                      <a:pt x="152" y="1122"/>
                    </a:lnTo>
                    <a:lnTo>
                      <a:pt x="156" y="1124"/>
                    </a:lnTo>
                    <a:lnTo>
                      <a:pt x="156" y="1124"/>
                    </a:lnTo>
                    <a:lnTo>
                      <a:pt x="164" y="1126"/>
                    </a:lnTo>
                    <a:lnTo>
                      <a:pt x="180" y="1126"/>
                    </a:lnTo>
                    <a:lnTo>
                      <a:pt x="188" y="1124"/>
                    </a:lnTo>
                    <a:lnTo>
                      <a:pt x="198" y="1120"/>
                    </a:lnTo>
                    <a:lnTo>
                      <a:pt x="206" y="1112"/>
                    </a:lnTo>
                    <a:lnTo>
                      <a:pt x="214" y="1102"/>
                    </a:lnTo>
                    <a:lnTo>
                      <a:pt x="214" y="1102"/>
                    </a:lnTo>
                    <a:lnTo>
                      <a:pt x="218" y="1098"/>
                    </a:lnTo>
                    <a:lnTo>
                      <a:pt x="224" y="1094"/>
                    </a:lnTo>
                    <a:lnTo>
                      <a:pt x="230" y="1090"/>
                    </a:lnTo>
                    <a:lnTo>
                      <a:pt x="232" y="1080"/>
                    </a:lnTo>
                    <a:lnTo>
                      <a:pt x="232" y="1080"/>
                    </a:lnTo>
                    <a:lnTo>
                      <a:pt x="232" y="1058"/>
                    </a:lnTo>
                    <a:lnTo>
                      <a:pt x="230" y="1032"/>
                    </a:lnTo>
                    <a:lnTo>
                      <a:pt x="224" y="998"/>
                    </a:lnTo>
                    <a:lnTo>
                      <a:pt x="216" y="958"/>
                    </a:lnTo>
                    <a:lnTo>
                      <a:pt x="204" y="910"/>
                    </a:lnTo>
                    <a:lnTo>
                      <a:pt x="188" y="854"/>
                    </a:lnTo>
                    <a:lnTo>
                      <a:pt x="168" y="792"/>
                    </a:lnTo>
                    <a:lnTo>
                      <a:pt x="144" y="720"/>
                    </a:lnTo>
                    <a:lnTo>
                      <a:pt x="144" y="720"/>
                    </a:lnTo>
                    <a:lnTo>
                      <a:pt x="174" y="726"/>
                    </a:lnTo>
                    <a:lnTo>
                      <a:pt x="196" y="726"/>
                    </a:lnTo>
                    <a:lnTo>
                      <a:pt x="218" y="726"/>
                    </a:lnTo>
                    <a:lnTo>
                      <a:pt x="242" y="722"/>
                    </a:lnTo>
                    <a:lnTo>
                      <a:pt x="266" y="714"/>
                    </a:lnTo>
                    <a:lnTo>
                      <a:pt x="278" y="708"/>
                    </a:lnTo>
                    <a:lnTo>
                      <a:pt x="288" y="702"/>
                    </a:lnTo>
                    <a:lnTo>
                      <a:pt x="298" y="692"/>
                    </a:lnTo>
                    <a:lnTo>
                      <a:pt x="308" y="682"/>
                    </a:lnTo>
                    <a:lnTo>
                      <a:pt x="308" y="682"/>
                    </a:lnTo>
                    <a:lnTo>
                      <a:pt x="328" y="660"/>
                    </a:lnTo>
                    <a:lnTo>
                      <a:pt x="350" y="640"/>
                    </a:lnTo>
                    <a:lnTo>
                      <a:pt x="370" y="624"/>
                    </a:lnTo>
                    <a:lnTo>
                      <a:pt x="388" y="612"/>
                    </a:lnTo>
                    <a:lnTo>
                      <a:pt x="416" y="598"/>
                    </a:lnTo>
                    <a:lnTo>
                      <a:pt x="426" y="594"/>
                    </a:lnTo>
                    <a:lnTo>
                      <a:pt x="426" y="594"/>
                    </a:lnTo>
                    <a:lnTo>
                      <a:pt x="396" y="586"/>
                    </a:lnTo>
                    <a:lnTo>
                      <a:pt x="372" y="574"/>
                    </a:lnTo>
                    <a:lnTo>
                      <a:pt x="354" y="562"/>
                    </a:lnTo>
                    <a:lnTo>
                      <a:pt x="340" y="550"/>
                    </a:lnTo>
                    <a:lnTo>
                      <a:pt x="330" y="536"/>
                    </a:lnTo>
                    <a:lnTo>
                      <a:pt x="324" y="522"/>
                    </a:lnTo>
                    <a:lnTo>
                      <a:pt x="322" y="508"/>
                    </a:lnTo>
                    <a:lnTo>
                      <a:pt x="324" y="494"/>
                    </a:lnTo>
                    <a:lnTo>
                      <a:pt x="326" y="478"/>
                    </a:lnTo>
                    <a:lnTo>
                      <a:pt x="330" y="466"/>
                    </a:lnTo>
                    <a:lnTo>
                      <a:pt x="338" y="452"/>
                    </a:lnTo>
                    <a:lnTo>
                      <a:pt x="344" y="442"/>
                    </a:lnTo>
                    <a:lnTo>
                      <a:pt x="358" y="422"/>
                    </a:lnTo>
                    <a:lnTo>
                      <a:pt x="372" y="412"/>
                    </a:lnTo>
                    <a:lnTo>
                      <a:pt x="372" y="412"/>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43"/>
              <p:cNvSpPr>
                <a:spLocks noChangeAspect="1"/>
              </p:cNvSpPr>
              <p:nvPr/>
            </p:nvSpPr>
            <p:spPr bwMode="auto">
              <a:xfrm>
                <a:off x="0" y="0"/>
                <a:ext cx="1049548" cy="750335"/>
              </a:xfrm>
              <a:custGeom>
                <a:avLst/>
                <a:gdLst>
                  <a:gd name="T0" fmla="*/ 812 w 912"/>
                  <a:gd name="T1" fmla="*/ 66 h 652"/>
                  <a:gd name="T2" fmla="*/ 772 w 912"/>
                  <a:gd name="T3" fmla="*/ 42 h 652"/>
                  <a:gd name="T4" fmla="*/ 748 w 912"/>
                  <a:gd name="T5" fmla="*/ 8 h 652"/>
                  <a:gd name="T6" fmla="*/ 26 w 912"/>
                  <a:gd name="T7" fmla="*/ 0 h 652"/>
                  <a:gd name="T8" fmla="*/ 0 w 912"/>
                  <a:gd name="T9" fmla="*/ 208 h 652"/>
                  <a:gd name="T10" fmla="*/ 6 w 912"/>
                  <a:gd name="T11" fmla="*/ 232 h 652"/>
                  <a:gd name="T12" fmla="*/ 0 w 912"/>
                  <a:gd name="T13" fmla="*/ 384 h 652"/>
                  <a:gd name="T14" fmla="*/ 14 w 912"/>
                  <a:gd name="T15" fmla="*/ 396 h 652"/>
                  <a:gd name="T16" fmla="*/ 28 w 912"/>
                  <a:gd name="T17" fmla="*/ 430 h 652"/>
                  <a:gd name="T18" fmla="*/ 26 w 912"/>
                  <a:gd name="T19" fmla="*/ 480 h 652"/>
                  <a:gd name="T20" fmla="*/ 34 w 912"/>
                  <a:gd name="T21" fmla="*/ 490 h 652"/>
                  <a:gd name="T22" fmla="*/ 60 w 912"/>
                  <a:gd name="T23" fmla="*/ 504 h 652"/>
                  <a:gd name="T24" fmla="*/ 80 w 912"/>
                  <a:gd name="T25" fmla="*/ 560 h 652"/>
                  <a:gd name="T26" fmla="*/ 90 w 912"/>
                  <a:gd name="T27" fmla="*/ 650 h 652"/>
                  <a:gd name="T28" fmla="*/ 110 w 912"/>
                  <a:gd name="T29" fmla="*/ 596 h 652"/>
                  <a:gd name="T30" fmla="*/ 146 w 912"/>
                  <a:gd name="T31" fmla="*/ 540 h 652"/>
                  <a:gd name="T32" fmla="*/ 180 w 912"/>
                  <a:gd name="T33" fmla="*/ 510 h 652"/>
                  <a:gd name="T34" fmla="*/ 220 w 912"/>
                  <a:gd name="T35" fmla="*/ 496 h 652"/>
                  <a:gd name="T36" fmla="*/ 234 w 912"/>
                  <a:gd name="T37" fmla="*/ 494 h 652"/>
                  <a:gd name="T38" fmla="*/ 244 w 912"/>
                  <a:gd name="T39" fmla="*/ 430 h 652"/>
                  <a:gd name="T40" fmla="*/ 264 w 912"/>
                  <a:gd name="T41" fmla="*/ 362 h 652"/>
                  <a:gd name="T42" fmla="*/ 274 w 912"/>
                  <a:gd name="T43" fmla="*/ 352 h 652"/>
                  <a:gd name="T44" fmla="*/ 284 w 912"/>
                  <a:gd name="T45" fmla="*/ 366 h 652"/>
                  <a:gd name="T46" fmla="*/ 284 w 912"/>
                  <a:gd name="T47" fmla="*/ 392 h 652"/>
                  <a:gd name="T48" fmla="*/ 310 w 912"/>
                  <a:gd name="T49" fmla="*/ 492 h 652"/>
                  <a:gd name="T50" fmla="*/ 342 w 912"/>
                  <a:gd name="T51" fmla="*/ 574 h 652"/>
                  <a:gd name="T52" fmla="*/ 382 w 912"/>
                  <a:gd name="T53" fmla="*/ 498 h 652"/>
                  <a:gd name="T54" fmla="*/ 406 w 912"/>
                  <a:gd name="T55" fmla="*/ 484 h 652"/>
                  <a:gd name="T56" fmla="*/ 426 w 912"/>
                  <a:gd name="T57" fmla="*/ 490 h 652"/>
                  <a:gd name="T58" fmla="*/ 448 w 912"/>
                  <a:gd name="T59" fmla="*/ 520 h 652"/>
                  <a:gd name="T60" fmla="*/ 466 w 912"/>
                  <a:gd name="T61" fmla="*/ 574 h 652"/>
                  <a:gd name="T62" fmla="*/ 478 w 912"/>
                  <a:gd name="T63" fmla="*/ 550 h 652"/>
                  <a:gd name="T64" fmla="*/ 494 w 912"/>
                  <a:gd name="T65" fmla="*/ 542 h 652"/>
                  <a:gd name="T66" fmla="*/ 530 w 912"/>
                  <a:gd name="T67" fmla="*/ 552 h 652"/>
                  <a:gd name="T68" fmla="*/ 580 w 912"/>
                  <a:gd name="T69" fmla="*/ 600 h 652"/>
                  <a:gd name="T70" fmla="*/ 618 w 912"/>
                  <a:gd name="T71" fmla="*/ 652 h 652"/>
                  <a:gd name="T72" fmla="*/ 618 w 912"/>
                  <a:gd name="T73" fmla="*/ 652 h 652"/>
                  <a:gd name="T74" fmla="*/ 596 w 912"/>
                  <a:gd name="T75" fmla="*/ 590 h 652"/>
                  <a:gd name="T76" fmla="*/ 584 w 912"/>
                  <a:gd name="T77" fmla="*/ 522 h 652"/>
                  <a:gd name="T78" fmla="*/ 596 w 912"/>
                  <a:gd name="T79" fmla="*/ 488 h 652"/>
                  <a:gd name="T80" fmla="*/ 614 w 912"/>
                  <a:gd name="T81" fmla="*/ 480 h 652"/>
                  <a:gd name="T82" fmla="*/ 640 w 912"/>
                  <a:gd name="T83" fmla="*/ 484 h 652"/>
                  <a:gd name="T84" fmla="*/ 606 w 912"/>
                  <a:gd name="T85" fmla="*/ 438 h 652"/>
                  <a:gd name="T86" fmla="*/ 592 w 912"/>
                  <a:gd name="T87" fmla="*/ 402 h 652"/>
                  <a:gd name="T88" fmla="*/ 600 w 912"/>
                  <a:gd name="T89" fmla="*/ 382 h 652"/>
                  <a:gd name="T90" fmla="*/ 624 w 912"/>
                  <a:gd name="T91" fmla="*/ 372 h 652"/>
                  <a:gd name="T92" fmla="*/ 710 w 912"/>
                  <a:gd name="T93" fmla="*/ 380 h 652"/>
                  <a:gd name="T94" fmla="*/ 660 w 912"/>
                  <a:gd name="T95" fmla="*/ 308 h 652"/>
                  <a:gd name="T96" fmla="*/ 592 w 912"/>
                  <a:gd name="T97" fmla="*/ 230 h 652"/>
                  <a:gd name="T98" fmla="*/ 572 w 912"/>
                  <a:gd name="T99" fmla="*/ 214 h 652"/>
                  <a:gd name="T100" fmla="*/ 564 w 912"/>
                  <a:gd name="T101" fmla="*/ 198 h 652"/>
                  <a:gd name="T102" fmla="*/ 578 w 912"/>
                  <a:gd name="T103" fmla="*/ 196 h 652"/>
                  <a:gd name="T104" fmla="*/ 646 w 912"/>
                  <a:gd name="T105" fmla="*/ 218 h 652"/>
                  <a:gd name="T106" fmla="*/ 704 w 912"/>
                  <a:gd name="T107" fmla="*/ 246 h 652"/>
                  <a:gd name="T108" fmla="*/ 714 w 912"/>
                  <a:gd name="T109" fmla="*/ 234 h 652"/>
                  <a:gd name="T110" fmla="*/ 746 w 912"/>
                  <a:gd name="T111" fmla="*/ 212 h 652"/>
                  <a:gd name="T112" fmla="*/ 792 w 912"/>
                  <a:gd name="T113" fmla="*/ 198 h 652"/>
                  <a:gd name="T114" fmla="*/ 856 w 912"/>
                  <a:gd name="T115" fmla="*/ 200 h 652"/>
                  <a:gd name="T116" fmla="*/ 912 w 912"/>
                  <a:gd name="T117" fmla="*/ 212 h 652"/>
                  <a:gd name="T118" fmla="*/ 860 w 912"/>
                  <a:gd name="T119" fmla="*/ 170 h 652"/>
                  <a:gd name="T120" fmla="*/ 816 w 912"/>
                  <a:gd name="T121" fmla="*/ 114 h 652"/>
                  <a:gd name="T122" fmla="*/ 810 w 912"/>
                  <a:gd name="T123" fmla="*/ 86 h 652"/>
                  <a:gd name="T124" fmla="*/ 824 w 912"/>
                  <a:gd name="T125" fmla="*/ 7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2" h="652">
                    <a:moveTo>
                      <a:pt x="824" y="72"/>
                    </a:moveTo>
                    <a:lnTo>
                      <a:pt x="824" y="72"/>
                    </a:lnTo>
                    <a:lnTo>
                      <a:pt x="812" y="66"/>
                    </a:lnTo>
                    <a:lnTo>
                      <a:pt x="800" y="60"/>
                    </a:lnTo>
                    <a:lnTo>
                      <a:pt x="786" y="52"/>
                    </a:lnTo>
                    <a:lnTo>
                      <a:pt x="772" y="42"/>
                    </a:lnTo>
                    <a:lnTo>
                      <a:pt x="760" y="30"/>
                    </a:lnTo>
                    <a:lnTo>
                      <a:pt x="750" y="16"/>
                    </a:lnTo>
                    <a:lnTo>
                      <a:pt x="748" y="8"/>
                    </a:lnTo>
                    <a:lnTo>
                      <a:pt x="746" y="0"/>
                    </a:lnTo>
                    <a:lnTo>
                      <a:pt x="26" y="0"/>
                    </a:lnTo>
                    <a:lnTo>
                      <a:pt x="26" y="0"/>
                    </a:lnTo>
                    <a:lnTo>
                      <a:pt x="14" y="12"/>
                    </a:lnTo>
                    <a:lnTo>
                      <a:pt x="0" y="24"/>
                    </a:lnTo>
                    <a:lnTo>
                      <a:pt x="0" y="208"/>
                    </a:lnTo>
                    <a:lnTo>
                      <a:pt x="0" y="208"/>
                    </a:lnTo>
                    <a:lnTo>
                      <a:pt x="4" y="220"/>
                    </a:lnTo>
                    <a:lnTo>
                      <a:pt x="6" y="232"/>
                    </a:lnTo>
                    <a:lnTo>
                      <a:pt x="4" y="246"/>
                    </a:lnTo>
                    <a:lnTo>
                      <a:pt x="0" y="262"/>
                    </a:lnTo>
                    <a:lnTo>
                      <a:pt x="0" y="384"/>
                    </a:lnTo>
                    <a:lnTo>
                      <a:pt x="0" y="384"/>
                    </a:lnTo>
                    <a:lnTo>
                      <a:pt x="8" y="388"/>
                    </a:lnTo>
                    <a:lnTo>
                      <a:pt x="14" y="396"/>
                    </a:lnTo>
                    <a:lnTo>
                      <a:pt x="20" y="402"/>
                    </a:lnTo>
                    <a:lnTo>
                      <a:pt x="22" y="412"/>
                    </a:lnTo>
                    <a:lnTo>
                      <a:pt x="28" y="430"/>
                    </a:lnTo>
                    <a:lnTo>
                      <a:pt x="28" y="448"/>
                    </a:lnTo>
                    <a:lnTo>
                      <a:pt x="28" y="466"/>
                    </a:lnTo>
                    <a:lnTo>
                      <a:pt x="26" y="480"/>
                    </a:lnTo>
                    <a:lnTo>
                      <a:pt x="22" y="494"/>
                    </a:lnTo>
                    <a:lnTo>
                      <a:pt x="22" y="494"/>
                    </a:lnTo>
                    <a:lnTo>
                      <a:pt x="34" y="490"/>
                    </a:lnTo>
                    <a:lnTo>
                      <a:pt x="44" y="492"/>
                    </a:lnTo>
                    <a:lnTo>
                      <a:pt x="52" y="496"/>
                    </a:lnTo>
                    <a:lnTo>
                      <a:pt x="60" y="504"/>
                    </a:lnTo>
                    <a:lnTo>
                      <a:pt x="66" y="516"/>
                    </a:lnTo>
                    <a:lnTo>
                      <a:pt x="70" y="528"/>
                    </a:lnTo>
                    <a:lnTo>
                      <a:pt x="80" y="560"/>
                    </a:lnTo>
                    <a:lnTo>
                      <a:pt x="84" y="592"/>
                    </a:lnTo>
                    <a:lnTo>
                      <a:pt x="88" y="620"/>
                    </a:lnTo>
                    <a:lnTo>
                      <a:pt x="90" y="650"/>
                    </a:lnTo>
                    <a:lnTo>
                      <a:pt x="90" y="650"/>
                    </a:lnTo>
                    <a:lnTo>
                      <a:pt x="100" y="620"/>
                    </a:lnTo>
                    <a:lnTo>
                      <a:pt x="110" y="596"/>
                    </a:lnTo>
                    <a:lnTo>
                      <a:pt x="122" y="574"/>
                    </a:lnTo>
                    <a:lnTo>
                      <a:pt x="134" y="556"/>
                    </a:lnTo>
                    <a:lnTo>
                      <a:pt x="146" y="540"/>
                    </a:lnTo>
                    <a:lnTo>
                      <a:pt x="158" y="528"/>
                    </a:lnTo>
                    <a:lnTo>
                      <a:pt x="170" y="518"/>
                    </a:lnTo>
                    <a:lnTo>
                      <a:pt x="180" y="510"/>
                    </a:lnTo>
                    <a:lnTo>
                      <a:pt x="192" y="504"/>
                    </a:lnTo>
                    <a:lnTo>
                      <a:pt x="202" y="500"/>
                    </a:lnTo>
                    <a:lnTo>
                      <a:pt x="220" y="496"/>
                    </a:lnTo>
                    <a:lnTo>
                      <a:pt x="230" y="494"/>
                    </a:lnTo>
                    <a:lnTo>
                      <a:pt x="234" y="494"/>
                    </a:lnTo>
                    <a:lnTo>
                      <a:pt x="234" y="494"/>
                    </a:lnTo>
                    <a:lnTo>
                      <a:pt x="234" y="484"/>
                    </a:lnTo>
                    <a:lnTo>
                      <a:pt x="236" y="468"/>
                    </a:lnTo>
                    <a:lnTo>
                      <a:pt x="244" y="430"/>
                    </a:lnTo>
                    <a:lnTo>
                      <a:pt x="256" y="390"/>
                    </a:lnTo>
                    <a:lnTo>
                      <a:pt x="264" y="362"/>
                    </a:lnTo>
                    <a:lnTo>
                      <a:pt x="264" y="362"/>
                    </a:lnTo>
                    <a:lnTo>
                      <a:pt x="268" y="354"/>
                    </a:lnTo>
                    <a:lnTo>
                      <a:pt x="270" y="352"/>
                    </a:lnTo>
                    <a:lnTo>
                      <a:pt x="274" y="352"/>
                    </a:lnTo>
                    <a:lnTo>
                      <a:pt x="276" y="354"/>
                    </a:lnTo>
                    <a:lnTo>
                      <a:pt x="282" y="362"/>
                    </a:lnTo>
                    <a:lnTo>
                      <a:pt x="284" y="366"/>
                    </a:lnTo>
                    <a:lnTo>
                      <a:pt x="284" y="366"/>
                    </a:lnTo>
                    <a:lnTo>
                      <a:pt x="282" y="378"/>
                    </a:lnTo>
                    <a:lnTo>
                      <a:pt x="284" y="392"/>
                    </a:lnTo>
                    <a:lnTo>
                      <a:pt x="290" y="424"/>
                    </a:lnTo>
                    <a:lnTo>
                      <a:pt x="298" y="458"/>
                    </a:lnTo>
                    <a:lnTo>
                      <a:pt x="310" y="492"/>
                    </a:lnTo>
                    <a:lnTo>
                      <a:pt x="332" y="550"/>
                    </a:lnTo>
                    <a:lnTo>
                      <a:pt x="342" y="574"/>
                    </a:lnTo>
                    <a:lnTo>
                      <a:pt x="342" y="574"/>
                    </a:lnTo>
                    <a:lnTo>
                      <a:pt x="356" y="542"/>
                    </a:lnTo>
                    <a:lnTo>
                      <a:pt x="370" y="516"/>
                    </a:lnTo>
                    <a:lnTo>
                      <a:pt x="382" y="498"/>
                    </a:lnTo>
                    <a:lnTo>
                      <a:pt x="394" y="488"/>
                    </a:lnTo>
                    <a:lnTo>
                      <a:pt x="400" y="486"/>
                    </a:lnTo>
                    <a:lnTo>
                      <a:pt x="406" y="484"/>
                    </a:lnTo>
                    <a:lnTo>
                      <a:pt x="412" y="484"/>
                    </a:lnTo>
                    <a:lnTo>
                      <a:pt x="416" y="484"/>
                    </a:lnTo>
                    <a:lnTo>
                      <a:pt x="426" y="490"/>
                    </a:lnTo>
                    <a:lnTo>
                      <a:pt x="434" y="498"/>
                    </a:lnTo>
                    <a:lnTo>
                      <a:pt x="442" y="508"/>
                    </a:lnTo>
                    <a:lnTo>
                      <a:pt x="448" y="520"/>
                    </a:lnTo>
                    <a:lnTo>
                      <a:pt x="458" y="546"/>
                    </a:lnTo>
                    <a:lnTo>
                      <a:pt x="464" y="566"/>
                    </a:lnTo>
                    <a:lnTo>
                      <a:pt x="466" y="574"/>
                    </a:lnTo>
                    <a:lnTo>
                      <a:pt x="466" y="574"/>
                    </a:lnTo>
                    <a:lnTo>
                      <a:pt x="474" y="558"/>
                    </a:lnTo>
                    <a:lnTo>
                      <a:pt x="478" y="550"/>
                    </a:lnTo>
                    <a:lnTo>
                      <a:pt x="484" y="546"/>
                    </a:lnTo>
                    <a:lnTo>
                      <a:pt x="488" y="544"/>
                    </a:lnTo>
                    <a:lnTo>
                      <a:pt x="494" y="542"/>
                    </a:lnTo>
                    <a:lnTo>
                      <a:pt x="506" y="540"/>
                    </a:lnTo>
                    <a:lnTo>
                      <a:pt x="518" y="544"/>
                    </a:lnTo>
                    <a:lnTo>
                      <a:pt x="530" y="552"/>
                    </a:lnTo>
                    <a:lnTo>
                      <a:pt x="544" y="562"/>
                    </a:lnTo>
                    <a:lnTo>
                      <a:pt x="556" y="572"/>
                    </a:lnTo>
                    <a:lnTo>
                      <a:pt x="580" y="600"/>
                    </a:lnTo>
                    <a:lnTo>
                      <a:pt x="600" y="626"/>
                    </a:lnTo>
                    <a:lnTo>
                      <a:pt x="618" y="652"/>
                    </a:lnTo>
                    <a:lnTo>
                      <a:pt x="618" y="652"/>
                    </a:lnTo>
                    <a:lnTo>
                      <a:pt x="616" y="648"/>
                    </a:lnTo>
                    <a:lnTo>
                      <a:pt x="616" y="648"/>
                    </a:lnTo>
                    <a:lnTo>
                      <a:pt x="618" y="652"/>
                    </a:lnTo>
                    <a:lnTo>
                      <a:pt x="618" y="652"/>
                    </a:lnTo>
                    <a:lnTo>
                      <a:pt x="606" y="622"/>
                    </a:lnTo>
                    <a:lnTo>
                      <a:pt x="596" y="590"/>
                    </a:lnTo>
                    <a:lnTo>
                      <a:pt x="588" y="556"/>
                    </a:lnTo>
                    <a:lnTo>
                      <a:pt x="586" y="538"/>
                    </a:lnTo>
                    <a:lnTo>
                      <a:pt x="584" y="522"/>
                    </a:lnTo>
                    <a:lnTo>
                      <a:pt x="586" y="508"/>
                    </a:lnTo>
                    <a:lnTo>
                      <a:pt x="590" y="496"/>
                    </a:lnTo>
                    <a:lnTo>
                      <a:pt x="596" y="488"/>
                    </a:lnTo>
                    <a:lnTo>
                      <a:pt x="602" y="484"/>
                    </a:lnTo>
                    <a:lnTo>
                      <a:pt x="606" y="482"/>
                    </a:lnTo>
                    <a:lnTo>
                      <a:pt x="614" y="480"/>
                    </a:lnTo>
                    <a:lnTo>
                      <a:pt x="620" y="480"/>
                    </a:lnTo>
                    <a:lnTo>
                      <a:pt x="640" y="484"/>
                    </a:lnTo>
                    <a:lnTo>
                      <a:pt x="640" y="484"/>
                    </a:lnTo>
                    <a:lnTo>
                      <a:pt x="634" y="476"/>
                    </a:lnTo>
                    <a:lnTo>
                      <a:pt x="620" y="460"/>
                    </a:lnTo>
                    <a:lnTo>
                      <a:pt x="606" y="438"/>
                    </a:lnTo>
                    <a:lnTo>
                      <a:pt x="600" y="426"/>
                    </a:lnTo>
                    <a:lnTo>
                      <a:pt x="594" y="414"/>
                    </a:lnTo>
                    <a:lnTo>
                      <a:pt x="592" y="402"/>
                    </a:lnTo>
                    <a:lnTo>
                      <a:pt x="594" y="392"/>
                    </a:lnTo>
                    <a:lnTo>
                      <a:pt x="596" y="386"/>
                    </a:lnTo>
                    <a:lnTo>
                      <a:pt x="600" y="382"/>
                    </a:lnTo>
                    <a:lnTo>
                      <a:pt x="604" y="378"/>
                    </a:lnTo>
                    <a:lnTo>
                      <a:pt x="610" y="376"/>
                    </a:lnTo>
                    <a:lnTo>
                      <a:pt x="624" y="372"/>
                    </a:lnTo>
                    <a:lnTo>
                      <a:pt x="646" y="370"/>
                    </a:lnTo>
                    <a:lnTo>
                      <a:pt x="674" y="374"/>
                    </a:lnTo>
                    <a:lnTo>
                      <a:pt x="710" y="380"/>
                    </a:lnTo>
                    <a:lnTo>
                      <a:pt x="710" y="380"/>
                    </a:lnTo>
                    <a:lnTo>
                      <a:pt x="696" y="358"/>
                    </a:lnTo>
                    <a:lnTo>
                      <a:pt x="660" y="308"/>
                    </a:lnTo>
                    <a:lnTo>
                      <a:pt x="638" y="278"/>
                    </a:lnTo>
                    <a:lnTo>
                      <a:pt x="616" y="252"/>
                    </a:lnTo>
                    <a:lnTo>
                      <a:pt x="592" y="230"/>
                    </a:lnTo>
                    <a:lnTo>
                      <a:pt x="582" y="220"/>
                    </a:lnTo>
                    <a:lnTo>
                      <a:pt x="572" y="214"/>
                    </a:lnTo>
                    <a:lnTo>
                      <a:pt x="572" y="214"/>
                    </a:lnTo>
                    <a:lnTo>
                      <a:pt x="568" y="210"/>
                    </a:lnTo>
                    <a:lnTo>
                      <a:pt x="564" y="202"/>
                    </a:lnTo>
                    <a:lnTo>
                      <a:pt x="564" y="198"/>
                    </a:lnTo>
                    <a:lnTo>
                      <a:pt x="566" y="196"/>
                    </a:lnTo>
                    <a:lnTo>
                      <a:pt x="570" y="194"/>
                    </a:lnTo>
                    <a:lnTo>
                      <a:pt x="578" y="196"/>
                    </a:lnTo>
                    <a:lnTo>
                      <a:pt x="578" y="196"/>
                    </a:lnTo>
                    <a:lnTo>
                      <a:pt x="606" y="204"/>
                    </a:lnTo>
                    <a:lnTo>
                      <a:pt x="646" y="218"/>
                    </a:lnTo>
                    <a:lnTo>
                      <a:pt x="682" y="232"/>
                    </a:lnTo>
                    <a:lnTo>
                      <a:pt x="696" y="240"/>
                    </a:lnTo>
                    <a:lnTo>
                      <a:pt x="704" y="246"/>
                    </a:lnTo>
                    <a:lnTo>
                      <a:pt x="704" y="246"/>
                    </a:lnTo>
                    <a:lnTo>
                      <a:pt x="706" y="244"/>
                    </a:lnTo>
                    <a:lnTo>
                      <a:pt x="714" y="234"/>
                    </a:lnTo>
                    <a:lnTo>
                      <a:pt x="726" y="222"/>
                    </a:lnTo>
                    <a:lnTo>
                      <a:pt x="736" y="216"/>
                    </a:lnTo>
                    <a:lnTo>
                      <a:pt x="746" y="212"/>
                    </a:lnTo>
                    <a:lnTo>
                      <a:pt x="760" y="206"/>
                    </a:lnTo>
                    <a:lnTo>
                      <a:pt x="774" y="202"/>
                    </a:lnTo>
                    <a:lnTo>
                      <a:pt x="792" y="198"/>
                    </a:lnTo>
                    <a:lnTo>
                      <a:pt x="810" y="198"/>
                    </a:lnTo>
                    <a:lnTo>
                      <a:pt x="832" y="198"/>
                    </a:lnTo>
                    <a:lnTo>
                      <a:pt x="856" y="200"/>
                    </a:lnTo>
                    <a:lnTo>
                      <a:pt x="882" y="206"/>
                    </a:lnTo>
                    <a:lnTo>
                      <a:pt x="912" y="214"/>
                    </a:lnTo>
                    <a:lnTo>
                      <a:pt x="912" y="212"/>
                    </a:lnTo>
                    <a:lnTo>
                      <a:pt x="912" y="212"/>
                    </a:lnTo>
                    <a:lnTo>
                      <a:pt x="882" y="188"/>
                    </a:lnTo>
                    <a:lnTo>
                      <a:pt x="860" y="170"/>
                    </a:lnTo>
                    <a:lnTo>
                      <a:pt x="838" y="148"/>
                    </a:lnTo>
                    <a:lnTo>
                      <a:pt x="822" y="126"/>
                    </a:lnTo>
                    <a:lnTo>
                      <a:pt x="816" y="114"/>
                    </a:lnTo>
                    <a:lnTo>
                      <a:pt x="810" y="104"/>
                    </a:lnTo>
                    <a:lnTo>
                      <a:pt x="810" y="94"/>
                    </a:lnTo>
                    <a:lnTo>
                      <a:pt x="810" y="86"/>
                    </a:lnTo>
                    <a:lnTo>
                      <a:pt x="816" y="78"/>
                    </a:lnTo>
                    <a:lnTo>
                      <a:pt x="824" y="72"/>
                    </a:lnTo>
                    <a:lnTo>
                      <a:pt x="824" y="72"/>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35"/>
              <p:cNvSpPr>
                <a:spLocks noChangeAspect="1"/>
              </p:cNvSpPr>
              <p:nvPr/>
            </p:nvSpPr>
            <p:spPr bwMode="auto">
              <a:xfrm>
                <a:off x="8350389" y="11466"/>
                <a:ext cx="793611" cy="554378"/>
              </a:xfrm>
              <a:custGeom>
                <a:avLst/>
                <a:gdLst>
                  <a:gd name="T0" fmla="*/ 126 w 690"/>
                  <a:gd name="T1" fmla="*/ 0 h 482"/>
                  <a:gd name="T2" fmla="*/ 64 w 690"/>
                  <a:gd name="T3" fmla="*/ 56 h 482"/>
                  <a:gd name="T4" fmla="*/ 0 w 690"/>
                  <a:gd name="T5" fmla="*/ 94 h 482"/>
                  <a:gd name="T6" fmla="*/ 90 w 690"/>
                  <a:gd name="T7" fmla="*/ 82 h 482"/>
                  <a:gd name="T8" fmla="*/ 130 w 690"/>
                  <a:gd name="T9" fmla="*/ 86 h 482"/>
                  <a:gd name="T10" fmla="*/ 152 w 690"/>
                  <a:gd name="T11" fmla="*/ 96 h 482"/>
                  <a:gd name="T12" fmla="*/ 158 w 690"/>
                  <a:gd name="T13" fmla="*/ 114 h 482"/>
                  <a:gd name="T14" fmla="*/ 144 w 690"/>
                  <a:gd name="T15" fmla="*/ 152 h 482"/>
                  <a:gd name="T16" fmla="*/ 86 w 690"/>
                  <a:gd name="T17" fmla="*/ 216 h 482"/>
                  <a:gd name="T18" fmla="*/ 96 w 690"/>
                  <a:gd name="T19" fmla="*/ 222 h 482"/>
                  <a:gd name="T20" fmla="*/ 136 w 690"/>
                  <a:gd name="T21" fmla="*/ 226 h 482"/>
                  <a:gd name="T22" fmla="*/ 152 w 690"/>
                  <a:gd name="T23" fmla="*/ 248 h 482"/>
                  <a:gd name="T24" fmla="*/ 150 w 690"/>
                  <a:gd name="T25" fmla="*/ 292 h 482"/>
                  <a:gd name="T26" fmla="*/ 152 w 690"/>
                  <a:gd name="T27" fmla="*/ 308 h 482"/>
                  <a:gd name="T28" fmla="*/ 170 w 690"/>
                  <a:gd name="T29" fmla="*/ 320 h 482"/>
                  <a:gd name="T30" fmla="*/ 180 w 690"/>
                  <a:gd name="T31" fmla="*/ 362 h 482"/>
                  <a:gd name="T32" fmla="*/ 178 w 690"/>
                  <a:gd name="T33" fmla="*/ 428 h 482"/>
                  <a:gd name="T34" fmla="*/ 198 w 690"/>
                  <a:gd name="T35" fmla="*/ 392 h 482"/>
                  <a:gd name="T36" fmla="*/ 228 w 690"/>
                  <a:gd name="T37" fmla="*/ 354 h 482"/>
                  <a:gd name="T38" fmla="*/ 258 w 690"/>
                  <a:gd name="T39" fmla="*/ 336 h 482"/>
                  <a:gd name="T40" fmla="*/ 298 w 690"/>
                  <a:gd name="T41" fmla="*/ 330 h 482"/>
                  <a:gd name="T42" fmla="*/ 300 w 690"/>
                  <a:gd name="T43" fmla="*/ 312 h 482"/>
                  <a:gd name="T44" fmla="*/ 332 w 690"/>
                  <a:gd name="T45" fmla="*/ 238 h 482"/>
                  <a:gd name="T46" fmla="*/ 340 w 690"/>
                  <a:gd name="T47" fmla="*/ 232 h 482"/>
                  <a:gd name="T48" fmla="*/ 344 w 690"/>
                  <a:gd name="T49" fmla="*/ 242 h 482"/>
                  <a:gd name="T50" fmla="*/ 344 w 690"/>
                  <a:gd name="T51" fmla="*/ 284 h 482"/>
                  <a:gd name="T52" fmla="*/ 362 w 690"/>
                  <a:gd name="T53" fmla="*/ 380 h 482"/>
                  <a:gd name="T54" fmla="*/ 380 w 690"/>
                  <a:gd name="T55" fmla="*/ 376 h 482"/>
                  <a:gd name="T56" fmla="*/ 414 w 690"/>
                  <a:gd name="T57" fmla="*/ 342 h 482"/>
                  <a:gd name="T58" fmla="*/ 436 w 690"/>
                  <a:gd name="T59" fmla="*/ 346 h 482"/>
                  <a:gd name="T60" fmla="*/ 448 w 690"/>
                  <a:gd name="T61" fmla="*/ 370 h 482"/>
                  <a:gd name="T62" fmla="*/ 458 w 690"/>
                  <a:gd name="T63" fmla="*/ 410 h 482"/>
                  <a:gd name="T64" fmla="*/ 480 w 690"/>
                  <a:gd name="T65" fmla="*/ 388 h 482"/>
                  <a:gd name="T66" fmla="*/ 506 w 690"/>
                  <a:gd name="T67" fmla="*/ 400 h 482"/>
                  <a:gd name="T68" fmla="*/ 536 w 690"/>
                  <a:gd name="T69" fmla="*/ 440 h 482"/>
                  <a:gd name="T70" fmla="*/ 558 w 690"/>
                  <a:gd name="T71" fmla="*/ 482 h 482"/>
                  <a:gd name="T72" fmla="*/ 560 w 690"/>
                  <a:gd name="T73" fmla="*/ 480 h 482"/>
                  <a:gd name="T74" fmla="*/ 548 w 690"/>
                  <a:gd name="T75" fmla="*/ 434 h 482"/>
                  <a:gd name="T76" fmla="*/ 546 w 690"/>
                  <a:gd name="T77" fmla="*/ 384 h 482"/>
                  <a:gd name="T78" fmla="*/ 558 w 690"/>
                  <a:gd name="T79" fmla="*/ 360 h 482"/>
                  <a:gd name="T80" fmla="*/ 590 w 690"/>
                  <a:gd name="T81" fmla="*/ 362 h 482"/>
                  <a:gd name="T82" fmla="*/ 570 w 690"/>
                  <a:gd name="T83" fmla="*/ 326 h 482"/>
                  <a:gd name="T84" fmla="*/ 564 w 690"/>
                  <a:gd name="T85" fmla="*/ 298 h 482"/>
                  <a:gd name="T86" fmla="*/ 578 w 690"/>
                  <a:gd name="T87" fmla="*/ 280 h 482"/>
                  <a:gd name="T88" fmla="*/ 626 w 690"/>
                  <a:gd name="T89" fmla="*/ 286 h 482"/>
                  <a:gd name="T90" fmla="*/ 644 w 690"/>
                  <a:gd name="T91" fmla="*/ 276 h 482"/>
                  <a:gd name="T92" fmla="*/ 596 w 690"/>
                  <a:gd name="T93" fmla="*/ 192 h 482"/>
                  <a:gd name="T94" fmla="*/ 566 w 690"/>
                  <a:gd name="T95" fmla="*/ 160 h 482"/>
                  <a:gd name="T96" fmla="*/ 564 w 690"/>
                  <a:gd name="T97" fmla="*/ 148 h 482"/>
                  <a:gd name="T98" fmla="*/ 574 w 690"/>
                  <a:gd name="T99" fmla="*/ 148 h 482"/>
                  <a:gd name="T100" fmla="*/ 644 w 690"/>
                  <a:gd name="T101" fmla="*/ 184 h 482"/>
                  <a:gd name="T102" fmla="*/ 660 w 690"/>
                  <a:gd name="T103" fmla="*/ 196 h 482"/>
                  <a:gd name="T104" fmla="*/ 690 w 690"/>
                  <a:gd name="T105" fmla="*/ 176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0" h="482">
                    <a:moveTo>
                      <a:pt x="690" y="0"/>
                    </a:moveTo>
                    <a:lnTo>
                      <a:pt x="126" y="0"/>
                    </a:lnTo>
                    <a:lnTo>
                      <a:pt x="126" y="0"/>
                    </a:lnTo>
                    <a:lnTo>
                      <a:pt x="106" y="22"/>
                    </a:lnTo>
                    <a:lnTo>
                      <a:pt x="84" y="40"/>
                    </a:lnTo>
                    <a:lnTo>
                      <a:pt x="64" y="56"/>
                    </a:lnTo>
                    <a:lnTo>
                      <a:pt x="44" y="70"/>
                    </a:lnTo>
                    <a:lnTo>
                      <a:pt x="12" y="88"/>
                    </a:lnTo>
                    <a:lnTo>
                      <a:pt x="0" y="94"/>
                    </a:lnTo>
                    <a:lnTo>
                      <a:pt x="0" y="94"/>
                    </a:lnTo>
                    <a:lnTo>
                      <a:pt x="50" y="86"/>
                    </a:lnTo>
                    <a:lnTo>
                      <a:pt x="90" y="82"/>
                    </a:lnTo>
                    <a:lnTo>
                      <a:pt x="106" y="82"/>
                    </a:lnTo>
                    <a:lnTo>
                      <a:pt x="120" y="84"/>
                    </a:lnTo>
                    <a:lnTo>
                      <a:pt x="130" y="86"/>
                    </a:lnTo>
                    <a:lnTo>
                      <a:pt x="140" y="88"/>
                    </a:lnTo>
                    <a:lnTo>
                      <a:pt x="146" y="92"/>
                    </a:lnTo>
                    <a:lnTo>
                      <a:pt x="152" y="96"/>
                    </a:lnTo>
                    <a:lnTo>
                      <a:pt x="156" y="102"/>
                    </a:lnTo>
                    <a:lnTo>
                      <a:pt x="158" y="108"/>
                    </a:lnTo>
                    <a:lnTo>
                      <a:pt x="158" y="114"/>
                    </a:lnTo>
                    <a:lnTo>
                      <a:pt x="158" y="122"/>
                    </a:lnTo>
                    <a:lnTo>
                      <a:pt x="152" y="136"/>
                    </a:lnTo>
                    <a:lnTo>
                      <a:pt x="144" y="152"/>
                    </a:lnTo>
                    <a:lnTo>
                      <a:pt x="132" y="168"/>
                    </a:lnTo>
                    <a:lnTo>
                      <a:pt x="108" y="196"/>
                    </a:lnTo>
                    <a:lnTo>
                      <a:pt x="86" y="216"/>
                    </a:lnTo>
                    <a:lnTo>
                      <a:pt x="78" y="224"/>
                    </a:lnTo>
                    <a:lnTo>
                      <a:pt x="78" y="224"/>
                    </a:lnTo>
                    <a:lnTo>
                      <a:pt x="96" y="222"/>
                    </a:lnTo>
                    <a:lnTo>
                      <a:pt x="114" y="220"/>
                    </a:lnTo>
                    <a:lnTo>
                      <a:pt x="126" y="222"/>
                    </a:lnTo>
                    <a:lnTo>
                      <a:pt x="136" y="226"/>
                    </a:lnTo>
                    <a:lnTo>
                      <a:pt x="144" y="232"/>
                    </a:lnTo>
                    <a:lnTo>
                      <a:pt x="148" y="240"/>
                    </a:lnTo>
                    <a:lnTo>
                      <a:pt x="152" y="248"/>
                    </a:lnTo>
                    <a:lnTo>
                      <a:pt x="154" y="258"/>
                    </a:lnTo>
                    <a:lnTo>
                      <a:pt x="154" y="276"/>
                    </a:lnTo>
                    <a:lnTo>
                      <a:pt x="150" y="292"/>
                    </a:lnTo>
                    <a:lnTo>
                      <a:pt x="144" y="310"/>
                    </a:lnTo>
                    <a:lnTo>
                      <a:pt x="144" y="310"/>
                    </a:lnTo>
                    <a:lnTo>
                      <a:pt x="152" y="308"/>
                    </a:lnTo>
                    <a:lnTo>
                      <a:pt x="160" y="310"/>
                    </a:lnTo>
                    <a:lnTo>
                      <a:pt x="166" y="314"/>
                    </a:lnTo>
                    <a:lnTo>
                      <a:pt x="170" y="320"/>
                    </a:lnTo>
                    <a:lnTo>
                      <a:pt x="174" y="330"/>
                    </a:lnTo>
                    <a:lnTo>
                      <a:pt x="176" y="340"/>
                    </a:lnTo>
                    <a:lnTo>
                      <a:pt x="180" y="362"/>
                    </a:lnTo>
                    <a:lnTo>
                      <a:pt x="180" y="386"/>
                    </a:lnTo>
                    <a:lnTo>
                      <a:pt x="180" y="408"/>
                    </a:lnTo>
                    <a:lnTo>
                      <a:pt x="178" y="428"/>
                    </a:lnTo>
                    <a:lnTo>
                      <a:pt x="178" y="428"/>
                    </a:lnTo>
                    <a:lnTo>
                      <a:pt x="188" y="408"/>
                    </a:lnTo>
                    <a:lnTo>
                      <a:pt x="198" y="392"/>
                    </a:lnTo>
                    <a:lnTo>
                      <a:pt x="208" y="376"/>
                    </a:lnTo>
                    <a:lnTo>
                      <a:pt x="218" y="364"/>
                    </a:lnTo>
                    <a:lnTo>
                      <a:pt x="228" y="354"/>
                    </a:lnTo>
                    <a:lnTo>
                      <a:pt x="238" y="346"/>
                    </a:lnTo>
                    <a:lnTo>
                      <a:pt x="248" y="340"/>
                    </a:lnTo>
                    <a:lnTo>
                      <a:pt x="258" y="336"/>
                    </a:lnTo>
                    <a:lnTo>
                      <a:pt x="274" y="332"/>
                    </a:lnTo>
                    <a:lnTo>
                      <a:pt x="286" y="330"/>
                    </a:lnTo>
                    <a:lnTo>
                      <a:pt x="298" y="330"/>
                    </a:lnTo>
                    <a:lnTo>
                      <a:pt x="298" y="330"/>
                    </a:lnTo>
                    <a:lnTo>
                      <a:pt x="298" y="322"/>
                    </a:lnTo>
                    <a:lnTo>
                      <a:pt x="300" y="312"/>
                    </a:lnTo>
                    <a:lnTo>
                      <a:pt x="310" y="284"/>
                    </a:lnTo>
                    <a:lnTo>
                      <a:pt x="332" y="238"/>
                    </a:lnTo>
                    <a:lnTo>
                      <a:pt x="332" y="238"/>
                    </a:lnTo>
                    <a:lnTo>
                      <a:pt x="334" y="232"/>
                    </a:lnTo>
                    <a:lnTo>
                      <a:pt x="336" y="230"/>
                    </a:lnTo>
                    <a:lnTo>
                      <a:pt x="340" y="232"/>
                    </a:lnTo>
                    <a:lnTo>
                      <a:pt x="342" y="234"/>
                    </a:lnTo>
                    <a:lnTo>
                      <a:pt x="344" y="240"/>
                    </a:lnTo>
                    <a:lnTo>
                      <a:pt x="344" y="242"/>
                    </a:lnTo>
                    <a:lnTo>
                      <a:pt x="344" y="242"/>
                    </a:lnTo>
                    <a:lnTo>
                      <a:pt x="342" y="262"/>
                    </a:lnTo>
                    <a:lnTo>
                      <a:pt x="344" y="284"/>
                    </a:lnTo>
                    <a:lnTo>
                      <a:pt x="346" y="310"/>
                    </a:lnTo>
                    <a:lnTo>
                      <a:pt x="352" y="336"/>
                    </a:lnTo>
                    <a:lnTo>
                      <a:pt x="362" y="380"/>
                    </a:lnTo>
                    <a:lnTo>
                      <a:pt x="366" y="398"/>
                    </a:lnTo>
                    <a:lnTo>
                      <a:pt x="366" y="398"/>
                    </a:lnTo>
                    <a:lnTo>
                      <a:pt x="380" y="376"/>
                    </a:lnTo>
                    <a:lnTo>
                      <a:pt x="392" y="360"/>
                    </a:lnTo>
                    <a:lnTo>
                      <a:pt x="404" y="348"/>
                    </a:lnTo>
                    <a:lnTo>
                      <a:pt x="414" y="342"/>
                    </a:lnTo>
                    <a:lnTo>
                      <a:pt x="422" y="340"/>
                    </a:lnTo>
                    <a:lnTo>
                      <a:pt x="430" y="340"/>
                    </a:lnTo>
                    <a:lnTo>
                      <a:pt x="436" y="346"/>
                    </a:lnTo>
                    <a:lnTo>
                      <a:pt x="440" y="352"/>
                    </a:lnTo>
                    <a:lnTo>
                      <a:pt x="446" y="360"/>
                    </a:lnTo>
                    <a:lnTo>
                      <a:pt x="448" y="370"/>
                    </a:lnTo>
                    <a:lnTo>
                      <a:pt x="454" y="388"/>
                    </a:lnTo>
                    <a:lnTo>
                      <a:pt x="458" y="410"/>
                    </a:lnTo>
                    <a:lnTo>
                      <a:pt x="458" y="410"/>
                    </a:lnTo>
                    <a:lnTo>
                      <a:pt x="464" y="398"/>
                    </a:lnTo>
                    <a:lnTo>
                      <a:pt x="472" y="392"/>
                    </a:lnTo>
                    <a:lnTo>
                      <a:pt x="480" y="388"/>
                    </a:lnTo>
                    <a:lnTo>
                      <a:pt x="488" y="390"/>
                    </a:lnTo>
                    <a:lnTo>
                      <a:pt x="496" y="394"/>
                    </a:lnTo>
                    <a:lnTo>
                      <a:pt x="506" y="400"/>
                    </a:lnTo>
                    <a:lnTo>
                      <a:pt x="514" y="408"/>
                    </a:lnTo>
                    <a:lnTo>
                      <a:pt x="522" y="418"/>
                    </a:lnTo>
                    <a:lnTo>
                      <a:pt x="536" y="440"/>
                    </a:lnTo>
                    <a:lnTo>
                      <a:pt x="548" y="460"/>
                    </a:lnTo>
                    <a:lnTo>
                      <a:pt x="558" y="482"/>
                    </a:lnTo>
                    <a:lnTo>
                      <a:pt x="558" y="482"/>
                    </a:lnTo>
                    <a:lnTo>
                      <a:pt x="558" y="478"/>
                    </a:lnTo>
                    <a:lnTo>
                      <a:pt x="558" y="478"/>
                    </a:lnTo>
                    <a:lnTo>
                      <a:pt x="560" y="480"/>
                    </a:lnTo>
                    <a:lnTo>
                      <a:pt x="560" y="480"/>
                    </a:lnTo>
                    <a:lnTo>
                      <a:pt x="554" y="458"/>
                    </a:lnTo>
                    <a:lnTo>
                      <a:pt x="548" y="434"/>
                    </a:lnTo>
                    <a:lnTo>
                      <a:pt x="546" y="408"/>
                    </a:lnTo>
                    <a:lnTo>
                      <a:pt x="546" y="396"/>
                    </a:lnTo>
                    <a:lnTo>
                      <a:pt x="546" y="384"/>
                    </a:lnTo>
                    <a:lnTo>
                      <a:pt x="550" y="374"/>
                    </a:lnTo>
                    <a:lnTo>
                      <a:pt x="554" y="366"/>
                    </a:lnTo>
                    <a:lnTo>
                      <a:pt x="558" y="360"/>
                    </a:lnTo>
                    <a:lnTo>
                      <a:pt x="566" y="356"/>
                    </a:lnTo>
                    <a:lnTo>
                      <a:pt x="578" y="356"/>
                    </a:lnTo>
                    <a:lnTo>
                      <a:pt x="590" y="362"/>
                    </a:lnTo>
                    <a:lnTo>
                      <a:pt x="590" y="362"/>
                    </a:lnTo>
                    <a:lnTo>
                      <a:pt x="578" y="342"/>
                    </a:lnTo>
                    <a:lnTo>
                      <a:pt x="570" y="326"/>
                    </a:lnTo>
                    <a:lnTo>
                      <a:pt x="566" y="316"/>
                    </a:lnTo>
                    <a:lnTo>
                      <a:pt x="564" y="306"/>
                    </a:lnTo>
                    <a:lnTo>
                      <a:pt x="564" y="298"/>
                    </a:lnTo>
                    <a:lnTo>
                      <a:pt x="566" y="290"/>
                    </a:lnTo>
                    <a:lnTo>
                      <a:pt x="570" y="284"/>
                    </a:lnTo>
                    <a:lnTo>
                      <a:pt x="578" y="280"/>
                    </a:lnTo>
                    <a:lnTo>
                      <a:pt x="590" y="280"/>
                    </a:lnTo>
                    <a:lnTo>
                      <a:pt x="606" y="280"/>
                    </a:lnTo>
                    <a:lnTo>
                      <a:pt x="626" y="286"/>
                    </a:lnTo>
                    <a:lnTo>
                      <a:pt x="652" y="294"/>
                    </a:lnTo>
                    <a:lnTo>
                      <a:pt x="652" y="294"/>
                    </a:lnTo>
                    <a:lnTo>
                      <a:pt x="644" y="276"/>
                    </a:lnTo>
                    <a:lnTo>
                      <a:pt x="622" y="236"/>
                    </a:lnTo>
                    <a:lnTo>
                      <a:pt x="610" y="214"/>
                    </a:lnTo>
                    <a:lnTo>
                      <a:pt x="596" y="192"/>
                    </a:lnTo>
                    <a:lnTo>
                      <a:pt x="580" y="174"/>
                    </a:lnTo>
                    <a:lnTo>
                      <a:pt x="566" y="160"/>
                    </a:lnTo>
                    <a:lnTo>
                      <a:pt x="566" y="160"/>
                    </a:lnTo>
                    <a:lnTo>
                      <a:pt x="566" y="158"/>
                    </a:lnTo>
                    <a:lnTo>
                      <a:pt x="564" y="152"/>
                    </a:lnTo>
                    <a:lnTo>
                      <a:pt x="564" y="148"/>
                    </a:lnTo>
                    <a:lnTo>
                      <a:pt x="564" y="146"/>
                    </a:lnTo>
                    <a:lnTo>
                      <a:pt x="568" y="146"/>
                    </a:lnTo>
                    <a:lnTo>
                      <a:pt x="574" y="148"/>
                    </a:lnTo>
                    <a:lnTo>
                      <a:pt x="574" y="148"/>
                    </a:lnTo>
                    <a:lnTo>
                      <a:pt x="620" y="170"/>
                    </a:lnTo>
                    <a:lnTo>
                      <a:pt x="644" y="184"/>
                    </a:lnTo>
                    <a:lnTo>
                      <a:pt x="654" y="192"/>
                    </a:lnTo>
                    <a:lnTo>
                      <a:pt x="660" y="196"/>
                    </a:lnTo>
                    <a:lnTo>
                      <a:pt x="660" y="196"/>
                    </a:lnTo>
                    <a:lnTo>
                      <a:pt x="666" y="190"/>
                    </a:lnTo>
                    <a:lnTo>
                      <a:pt x="676" y="182"/>
                    </a:lnTo>
                    <a:lnTo>
                      <a:pt x="690" y="176"/>
                    </a:lnTo>
                    <a:lnTo>
                      <a:pt x="690" y="0"/>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31"/>
              <p:cNvSpPr>
                <a:spLocks noChangeAspect="1"/>
              </p:cNvSpPr>
              <p:nvPr/>
            </p:nvSpPr>
            <p:spPr bwMode="auto">
              <a:xfrm>
                <a:off x="6973892" y="6209551"/>
                <a:ext cx="1162575" cy="647993"/>
              </a:xfrm>
              <a:custGeom>
                <a:avLst/>
                <a:gdLst>
                  <a:gd name="T0" fmla="*/ 686 w 976"/>
                  <a:gd name="T1" fmla="*/ 250 h 544"/>
                  <a:gd name="T2" fmla="*/ 592 w 976"/>
                  <a:gd name="T3" fmla="*/ 242 h 544"/>
                  <a:gd name="T4" fmla="*/ 536 w 976"/>
                  <a:gd name="T5" fmla="*/ 262 h 544"/>
                  <a:gd name="T6" fmla="*/ 506 w 976"/>
                  <a:gd name="T7" fmla="*/ 288 h 544"/>
                  <a:gd name="T8" fmla="*/ 492 w 976"/>
                  <a:gd name="T9" fmla="*/ 292 h 544"/>
                  <a:gd name="T10" fmla="*/ 514 w 976"/>
                  <a:gd name="T11" fmla="*/ 248 h 544"/>
                  <a:gd name="T12" fmla="*/ 560 w 976"/>
                  <a:gd name="T13" fmla="*/ 124 h 544"/>
                  <a:gd name="T14" fmla="*/ 566 w 976"/>
                  <a:gd name="T15" fmla="*/ 34 h 544"/>
                  <a:gd name="T16" fmla="*/ 524 w 976"/>
                  <a:gd name="T17" fmla="*/ 32 h 544"/>
                  <a:gd name="T18" fmla="*/ 452 w 976"/>
                  <a:gd name="T19" fmla="*/ 98 h 544"/>
                  <a:gd name="T20" fmla="*/ 412 w 976"/>
                  <a:gd name="T21" fmla="*/ 174 h 544"/>
                  <a:gd name="T22" fmla="*/ 392 w 976"/>
                  <a:gd name="T23" fmla="*/ 152 h 544"/>
                  <a:gd name="T24" fmla="*/ 374 w 976"/>
                  <a:gd name="T25" fmla="*/ 148 h 544"/>
                  <a:gd name="T26" fmla="*/ 366 w 976"/>
                  <a:gd name="T27" fmla="*/ 170 h 544"/>
                  <a:gd name="T28" fmla="*/ 380 w 976"/>
                  <a:gd name="T29" fmla="*/ 242 h 544"/>
                  <a:gd name="T30" fmla="*/ 380 w 976"/>
                  <a:gd name="T31" fmla="*/ 302 h 544"/>
                  <a:gd name="T32" fmla="*/ 306 w 976"/>
                  <a:gd name="T33" fmla="*/ 126 h 544"/>
                  <a:gd name="T34" fmla="*/ 296 w 976"/>
                  <a:gd name="T35" fmla="*/ 44 h 544"/>
                  <a:gd name="T36" fmla="*/ 306 w 976"/>
                  <a:gd name="T37" fmla="*/ 10 h 544"/>
                  <a:gd name="T38" fmla="*/ 298 w 976"/>
                  <a:gd name="T39" fmla="*/ 0 h 544"/>
                  <a:gd name="T40" fmla="*/ 266 w 976"/>
                  <a:gd name="T41" fmla="*/ 8 h 544"/>
                  <a:gd name="T42" fmla="*/ 252 w 976"/>
                  <a:gd name="T43" fmla="*/ 26 h 544"/>
                  <a:gd name="T44" fmla="*/ 242 w 976"/>
                  <a:gd name="T45" fmla="*/ 40 h 544"/>
                  <a:gd name="T46" fmla="*/ 264 w 976"/>
                  <a:gd name="T47" fmla="*/ 138 h 544"/>
                  <a:gd name="T48" fmla="*/ 342 w 976"/>
                  <a:gd name="T49" fmla="*/ 322 h 544"/>
                  <a:gd name="T50" fmla="*/ 280 w 976"/>
                  <a:gd name="T51" fmla="*/ 272 h 544"/>
                  <a:gd name="T52" fmla="*/ 242 w 976"/>
                  <a:gd name="T53" fmla="*/ 232 h 544"/>
                  <a:gd name="T54" fmla="*/ 220 w 976"/>
                  <a:gd name="T55" fmla="*/ 228 h 544"/>
                  <a:gd name="T56" fmla="*/ 214 w 976"/>
                  <a:gd name="T57" fmla="*/ 252 h 544"/>
                  <a:gd name="T58" fmla="*/ 198 w 976"/>
                  <a:gd name="T59" fmla="*/ 268 h 544"/>
                  <a:gd name="T60" fmla="*/ 116 w 976"/>
                  <a:gd name="T61" fmla="*/ 264 h 544"/>
                  <a:gd name="T62" fmla="*/ 18 w 976"/>
                  <a:gd name="T63" fmla="*/ 292 h 544"/>
                  <a:gd name="T64" fmla="*/ 36 w 976"/>
                  <a:gd name="T65" fmla="*/ 332 h 544"/>
                  <a:gd name="T66" fmla="*/ 116 w 976"/>
                  <a:gd name="T67" fmla="*/ 374 h 544"/>
                  <a:gd name="T68" fmla="*/ 260 w 976"/>
                  <a:gd name="T69" fmla="*/ 404 h 544"/>
                  <a:gd name="T70" fmla="*/ 270 w 976"/>
                  <a:gd name="T71" fmla="*/ 408 h 544"/>
                  <a:gd name="T72" fmla="*/ 260 w 976"/>
                  <a:gd name="T73" fmla="*/ 416 h 544"/>
                  <a:gd name="T74" fmla="*/ 200 w 976"/>
                  <a:gd name="T75" fmla="*/ 438 h 544"/>
                  <a:gd name="T76" fmla="*/ 154 w 976"/>
                  <a:gd name="T77" fmla="*/ 484 h 544"/>
                  <a:gd name="T78" fmla="*/ 652 w 976"/>
                  <a:gd name="T79" fmla="*/ 544 h 544"/>
                  <a:gd name="T80" fmla="*/ 612 w 976"/>
                  <a:gd name="T81" fmla="*/ 484 h 544"/>
                  <a:gd name="T82" fmla="*/ 560 w 976"/>
                  <a:gd name="T83" fmla="*/ 448 h 544"/>
                  <a:gd name="T84" fmla="*/ 556 w 976"/>
                  <a:gd name="T85" fmla="*/ 440 h 544"/>
                  <a:gd name="T86" fmla="*/ 564 w 976"/>
                  <a:gd name="T87" fmla="*/ 438 h 544"/>
                  <a:gd name="T88" fmla="*/ 676 w 976"/>
                  <a:gd name="T89" fmla="*/ 454 h 544"/>
                  <a:gd name="T90" fmla="*/ 750 w 976"/>
                  <a:gd name="T91" fmla="*/ 442 h 544"/>
                  <a:gd name="T92" fmla="*/ 870 w 976"/>
                  <a:gd name="T93" fmla="*/ 392 h 544"/>
                  <a:gd name="T94" fmla="*/ 966 w 976"/>
                  <a:gd name="T95" fmla="*/ 334 h 544"/>
                  <a:gd name="T96" fmla="*/ 860 w 976"/>
                  <a:gd name="T97" fmla="*/ 316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76" h="544">
                    <a:moveTo>
                      <a:pt x="748" y="274"/>
                    </a:moveTo>
                    <a:lnTo>
                      <a:pt x="748" y="274"/>
                    </a:lnTo>
                    <a:lnTo>
                      <a:pt x="716" y="260"/>
                    </a:lnTo>
                    <a:lnTo>
                      <a:pt x="686" y="250"/>
                    </a:lnTo>
                    <a:lnTo>
                      <a:pt x="660" y="244"/>
                    </a:lnTo>
                    <a:lnTo>
                      <a:pt x="634" y="242"/>
                    </a:lnTo>
                    <a:lnTo>
                      <a:pt x="612" y="240"/>
                    </a:lnTo>
                    <a:lnTo>
                      <a:pt x="592" y="242"/>
                    </a:lnTo>
                    <a:lnTo>
                      <a:pt x="574" y="246"/>
                    </a:lnTo>
                    <a:lnTo>
                      <a:pt x="560" y="250"/>
                    </a:lnTo>
                    <a:lnTo>
                      <a:pt x="546" y="256"/>
                    </a:lnTo>
                    <a:lnTo>
                      <a:pt x="536" y="262"/>
                    </a:lnTo>
                    <a:lnTo>
                      <a:pt x="518" y="274"/>
                    </a:lnTo>
                    <a:lnTo>
                      <a:pt x="510" y="284"/>
                    </a:lnTo>
                    <a:lnTo>
                      <a:pt x="506" y="288"/>
                    </a:lnTo>
                    <a:lnTo>
                      <a:pt x="506" y="288"/>
                    </a:lnTo>
                    <a:lnTo>
                      <a:pt x="502" y="290"/>
                    </a:lnTo>
                    <a:lnTo>
                      <a:pt x="496" y="292"/>
                    </a:lnTo>
                    <a:lnTo>
                      <a:pt x="494" y="292"/>
                    </a:lnTo>
                    <a:lnTo>
                      <a:pt x="492" y="292"/>
                    </a:lnTo>
                    <a:lnTo>
                      <a:pt x="494" y="288"/>
                    </a:lnTo>
                    <a:lnTo>
                      <a:pt x="496" y="282"/>
                    </a:lnTo>
                    <a:lnTo>
                      <a:pt x="496" y="282"/>
                    </a:lnTo>
                    <a:lnTo>
                      <a:pt x="514" y="248"/>
                    </a:lnTo>
                    <a:lnTo>
                      <a:pt x="528" y="220"/>
                    </a:lnTo>
                    <a:lnTo>
                      <a:pt x="542" y="184"/>
                    </a:lnTo>
                    <a:lnTo>
                      <a:pt x="554" y="146"/>
                    </a:lnTo>
                    <a:lnTo>
                      <a:pt x="560" y="124"/>
                    </a:lnTo>
                    <a:lnTo>
                      <a:pt x="564" y="102"/>
                    </a:lnTo>
                    <a:lnTo>
                      <a:pt x="566" y="80"/>
                    </a:lnTo>
                    <a:lnTo>
                      <a:pt x="566" y="56"/>
                    </a:lnTo>
                    <a:lnTo>
                      <a:pt x="566" y="34"/>
                    </a:lnTo>
                    <a:lnTo>
                      <a:pt x="562" y="10"/>
                    </a:lnTo>
                    <a:lnTo>
                      <a:pt x="562" y="10"/>
                    </a:lnTo>
                    <a:lnTo>
                      <a:pt x="544" y="20"/>
                    </a:lnTo>
                    <a:lnTo>
                      <a:pt x="524" y="32"/>
                    </a:lnTo>
                    <a:lnTo>
                      <a:pt x="502" y="48"/>
                    </a:lnTo>
                    <a:lnTo>
                      <a:pt x="476" y="70"/>
                    </a:lnTo>
                    <a:lnTo>
                      <a:pt x="464" y="84"/>
                    </a:lnTo>
                    <a:lnTo>
                      <a:pt x="452" y="98"/>
                    </a:lnTo>
                    <a:lnTo>
                      <a:pt x="440" y="116"/>
                    </a:lnTo>
                    <a:lnTo>
                      <a:pt x="430" y="132"/>
                    </a:lnTo>
                    <a:lnTo>
                      <a:pt x="420" y="152"/>
                    </a:lnTo>
                    <a:lnTo>
                      <a:pt x="412" y="174"/>
                    </a:lnTo>
                    <a:lnTo>
                      <a:pt x="412" y="174"/>
                    </a:lnTo>
                    <a:lnTo>
                      <a:pt x="408" y="168"/>
                    </a:lnTo>
                    <a:lnTo>
                      <a:pt x="398" y="156"/>
                    </a:lnTo>
                    <a:lnTo>
                      <a:pt x="392" y="152"/>
                    </a:lnTo>
                    <a:lnTo>
                      <a:pt x="386" y="148"/>
                    </a:lnTo>
                    <a:lnTo>
                      <a:pt x="380" y="146"/>
                    </a:lnTo>
                    <a:lnTo>
                      <a:pt x="374" y="148"/>
                    </a:lnTo>
                    <a:lnTo>
                      <a:pt x="374" y="148"/>
                    </a:lnTo>
                    <a:lnTo>
                      <a:pt x="368" y="156"/>
                    </a:lnTo>
                    <a:lnTo>
                      <a:pt x="364" y="162"/>
                    </a:lnTo>
                    <a:lnTo>
                      <a:pt x="364" y="168"/>
                    </a:lnTo>
                    <a:lnTo>
                      <a:pt x="366" y="170"/>
                    </a:lnTo>
                    <a:lnTo>
                      <a:pt x="366" y="170"/>
                    </a:lnTo>
                    <a:lnTo>
                      <a:pt x="370" y="184"/>
                    </a:lnTo>
                    <a:lnTo>
                      <a:pt x="376" y="222"/>
                    </a:lnTo>
                    <a:lnTo>
                      <a:pt x="380" y="242"/>
                    </a:lnTo>
                    <a:lnTo>
                      <a:pt x="382" y="264"/>
                    </a:lnTo>
                    <a:lnTo>
                      <a:pt x="382" y="284"/>
                    </a:lnTo>
                    <a:lnTo>
                      <a:pt x="380" y="302"/>
                    </a:lnTo>
                    <a:lnTo>
                      <a:pt x="380" y="302"/>
                    </a:lnTo>
                    <a:lnTo>
                      <a:pt x="356" y="252"/>
                    </a:lnTo>
                    <a:lnTo>
                      <a:pt x="338" y="214"/>
                    </a:lnTo>
                    <a:lnTo>
                      <a:pt x="320" y="172"/>
                    </a:lnTo>
                    <a:lnTo>
                      <a:pt x="306" y="126"/>
                    </a:lnTo>
                    <a:lnTo>
                      <a:pt x="300" y="104"/>
                    </a:lnTo>
                    <a:lnTo>
                      <a:pt x="296" y="84"/>
                    </a:lnTo>
                    <a:lnTo>
                      <a:pt x="294" y="64"/>
                    </a:lnTo>
                    <a:lnTo>
                      <a:pt x="296" y="44"/>
                    </a:lnTo>
                    <a:lnTo>
                      <a:pt x="298" y="28"/>
                    </a:lnTo>
                    <a:lnTo>
                      <a:pt x="304" y="12"/>
                    </a:lnTo>
                    <a:lnTo>
                      <a:pt x="304" y="12"/>
                    </a:lnTo>
                    <a:lnTo>
                      <a:pt x="306" y="10"/>
                    </a:lnTo>
                    <a:lnTo>
                      <a:pt x="306" y="6"/>
                    </a:lnTo>
                    <a:lnTo>
                      <a:pt x="304" y="2"/>
                    </a:lnTo>
                    <a:lnTo>
                      <a:pt x="298" y="0"/>
                    </a:lnTo>
                    <a:lnTo>
                      <a:pt x="298" y="0"/>
                    </a:lnTo>
                    <a:lnTo>
                      <a:pt x="292" y="0"/>
                    </a:lnTo>
                    <a:lnTo>
                      <a:pt x="280" y="0"/>
                    </a:lnTo>
                    <a:lnTo>
                      <a:pt x="274" y="2"/>
                    </a:lnTo>
                    <a:lnTo>
                      <a:pt x="266" y="8"/>
                    </a:lnTo>
                    <a:lnTo>
                      <a:pt x="260" y="14"/>
                    </a:lnTo>
                    <a:lnTo>
                      <a:pt x="254" y="22"/>
                    </a:lnTo>
                    <a:lnTo>
                      <a:pt x="254" y="22"/>
                    </a:lnTo>
                    <a:lnTo>
                      <a:pt x="252" y="26"/>
                    </a:lnTo>
                    <a:lnTo>
                      <a:pt x="246" y="30"/>
                    </a:lnTo>
                    <a:lnTo>
                      <a:pt x="244" y="34"/>
                    </a:lnTo>
                    <a:lnTo>
                      <a:pt x="242" y="40"/>
                    </a:lnTo>
                    <a:lnTo>
                      <a:pt x="242" y="40"/>
                    </a:lnTo>
                    <a:lnTo>
                      <a:pt x="244" y="58"/>
                    </a:lnTo>
                    <a:lnTo>
                      <a:pt x="248" y="80"/>
                    </a:lnTo>
                    <a:lnTo>
                      <a:pt x="254" y="106"/>
                    </a:lnTo>
                    <a:lnTo>
                      <a:pt x="264" y="138"/>
                    </a:lnTo>
                    <a:lnTo>
                      <a:pt x="278" y="174"/>
                    </a:lnTo>
                    <a:lnTo>
                      <a:pt x="296" y="218"/>
                    </a:lnTo>
                    <a:lnTo>
                      <a:pt x="342" y="322"/>
                    </a:lnTo>
                    <a:lnTo>
                      <a:pt x="342" y="322"/>
                    </a:lnTo>
                    <a:lnTo>
                      <a:pt x="328" y="314"/>
                    </a:lnTo>
                    <a:lnTo>
                      <a:pt x="312" y="300"/>
                    </a:lnTo>
                    <a:lnTo>
                      <a:pt x="294" y="286"/>
                    </a:lnTo>
                    <a:lnTo>
                      <a:pt x="280" y="272"/>
                    </a:lnTo>
                    <a:lnTo>
                      <a:pt x="254" y="244"/>
                    </a:lnTo>
                    <a:lnTo>
                      <a:pt x="244" y="232"/>
                    </a:lnTo>
                    <a:lnTo>
                      <a:pt x="244" y="232"/>
                    </a:lnTo>
                    <a:lnTo>
                      <a:pt x="242" y="232"/>
                    </a:lnTo>
                    <a:lnTo>
                      <a:pt x="238" y="228"/>
                    </a:lnTo>
                    <a:lnTo>
                      <a:pt x="230" y="226"/>
                    </a:lnTo>
                    <a:lnTo>
                      <a:pt x="220" y="228"/>
                    </a:lnTo>
                    <a:lnTo>
                      <a:pt x="220" y="228"/>
                    </a:lnTo>
                    <a:lnTo>
                      <a:pt x="216" y="232"/>
                    </a:lnTo>
                    <a:lnTo>
                      <a:pt x="214" y="236"/>
                    </a:lnTo>
                    <a:lnTo>
                      <a:pt x="212" y="244"/>
                    </a:lnTo>
                    <a:lnTo>
                      <a:pt x="214" y="252"/>
                    </a:lnTo>
                    <a:lnTo>
                      <a:pt x="218" y="268"/>
                    </a:lnTo>
                    <a:lnTo>
                      <a:pt x="220" y="274"/>
                    </a:lnTo>
                    <a:lnTo>
                      <a:pt x="220" y="274"/>
                    </a:lnTo>
                    <a:lnTo>
                      <a:pt x="198" y="268"/>
                    </a:lnTo>
                    <a:lnTo>
                      <a:pt x="176" y="264"/>
                    </a:lnTo>
                    <a:lnTo>
                      <a:pt x="156" y="264"/>
                    </a:lnTo>
                    <a:lnTo>
                      <a:pt x="136" y="264"/>
                    </a:lnTo>
                    <a:lnTo>
                      <a:pt x="116" y="264"/>
                    </a:lnTo>
                    <a:lnTo>
                      <a:pt x="98" y="268"/>
                    </a:lnTo>
                    <a:lnTo>
                      <a:pt x="66" y="274"/>
                    </a:lnTo>
                    <a:lnTo>
                      <a:pt x="40" y="284"/>
                    </a:lnTo>
                    <a:lnTo>
                      <a:pt x="18" y="292"/>
                    </a:lnTo>
                    <a:lnTo>
                      <a:pt x="0" y="302"/>
                    </a:lnTo>
                    <a:lnTo>
                      <a:pt x="0" y="302"/>
                    </a:lnTo>
                    <a:lnTo>
                      <a:pt x="18" y="318"/>
                    </a:lnTo>
                    <a:lnTo>
                      <a:pt x="36" y="332"/>
                    </a:lnTo>
                    <a:lnTo>
                      <a:pt x="56" y="344"/>
                    </a:lnTo>
                    <a:lnTo>
                      <a:pt x="74" y="356"/>
                    </a:lnTo>
                    <a:lnTo>
                      <a:pt x="96" y="366"/>
                    </a:lnTo>
                    <a:lnTo>
                      <a:pt x="116" y="374"/>
                    </a:lnTo>
                    <a:lnTo>
                      <a:pt x="154" y="386"/>
                    </a:lnTo>
                    <a:lnTo>
                      <a:pt x="190" y="394"/>
                    </a:lnTo>
                    <a:lnTo>
                      <a:pt x="222" y="400"/>
                    </a:lnTo>
                    <a:lnTo>
                      <a:pt x="260" y="404"/>
                    </a:lnTo>
                    <a:lnTo>
                      <a:pt x="260" y="404"/>
                    </a:lnTo>
                    <a:lnTo>
                      <a:pt x="266" y="406"/>
                    </a:lnTo>
                    <a:lnTo>
                      <a:pt x="270" y="406"/>
                    </a:lnTo>
                    <a:lnTo>
                      <a:pt x="270" y="408"/>
                    </a:lnTo>
                    <a:lnTo>
                      <a:pt x="268" y="412"/>
                    </a:lnTo>
                    <a:lnTo>
                      <a:pt x="264" y="414"/>
                    </a:lnTo>
                    <a:lnTo>
                      <a:pt x="260" y="416"/>
                    </a:lnTo>
                    <a:lnTo>
                      <a:pt x="260" y="416"/>
                    </a:lnTo>
                    <a:lnTo>
                      <a:pt x="246" y="418"/>
                    </a:lnTo>
                    <a:lnTo>
                      <a:pt x="230" y="422"/>
                    </a:lnTo>
                    <a:lnTo>
                      <a:pt x="210" y="432"/>
                    </a:lnTo>
                    <a:lnTo>
                      <a:pt x="200" y="438"/>
                    </a:lnTo>
                    <a:lnTo>
                      <a:pt x="188" y="446"/>
                    </a:lnTo>
                    <a:lnTo>
                      <a:pt x="176" y="456"/>
                    </a:lnTo>
                    <a:lnTo>
                      <a:pt x="166" y="468"/>
                    </a:lnTo>
                    <a:lnTo>
                      <a:pt x="154" y="484"/>
                    </a:lnTo>
                    <a:lnTo>
                      <a:pt x="144" y="500"/>
                    </a:lnTo>
                    <a:lnTo>
                      <a:pt x="134" y="520"/>
                    </a:lnTo>
                    <a:lnTo>
                      <a:pt x="124" y="544"/>
                    </a:lnTo>
                    <a:lnTo>
                      <a:pt x="652" y="544"/>
                    </a:lnTo>
                    <a:lnTo>
                      <a:pt x="652" y="544"/>
                    </a:lnTo>
                    <a:lnTo>
                      <a:pt x="632" y="512"/>
                    </a:lnTo>
                    <a:lnTo>
                      <a:pt x="622" y="498"/>
                    </a:lnTo>
                    <a:lnTo>
                      <a:pt x="612" y="484"/>
                    </a:lnTo>
                    <a:lnTo>
                      <a:pt x="600" y="472"/>
                    </a:lnTo>
                    <a:lnTo>
                      <a:pt x="586" y="462"/>
                    </a:lnTo>
                    <a:lnTo>
                      <a:pt x="574" y="454"/>
                    </a:lnTo>
                    <a:lnTo>
                      <a:pt x="560" y="448"/>
                    </a:lnTo>
                    <a:lnTo>
                      <a:pt x="560" y="448"/>
                    </a:lnTo>
                    <a:lnTo>
                      <a:pt x="558" y="446"/>
                    </a:lnTo>
                    <a:lnTo>
                      <a:pt x="556" y="442"/>
                    </a:lnTo>
                    <a:lnTo>
                      <a:pt x="556" y="440"/>
                    </a:lnTo>
                    <a:lnTo>
                      <a:pt x="556" y="438"/>
                    </a:lnTo>
                    <a:lnTo>
                      <a:pt x="560" y="438"/>
                    </a:lnTo>
                    <a:lnTo>
                      <a:pt x="564" y="438"/>
                    </a:lnTo>
                    <a:lnTo>
                      <a:pt x="564" y="438"/>
                    </a:lnTo>
                    <a:lnTo>
                      <a:pt x="590" y="442"/>
                    </a:lnTo>
                    <a:lnTo>
                      <a:pt x="630" y="450"/>
                    </a:lnTo>
                    <a:lnTo>
                      <a:pt x="652" y="454"/>
                    </a:lnTo>
                    <a:lnTo>
                      <a:pt x="676" y="454"/>
                    </a:lnTo>
                    <a:lnTo>
                      <a:pt x="696" y="454"/>
                    </a:lnTo>
                    <a:lnTo>
                      <a:pt x="716" y="452"/>
                    </a:lnTo>
                    <a:lnTo>
                      <a:pt x="716" y="452"/>
                    </a:lnTo>
                    <a:lnTo>
                      <a:pt x="750" y="442"/>
                    </a:lnTo>
                    <a:lnTo>
                      <a:pt x="772" y="436"/>
                    </a:lnTo>
                    <a:lnTo>
                      <a:pt x="798" y="426"/>
                    </a:lnTo>
                    <a:lnTo>
                      <a:pt x="830" y="412"/>
                    </a:lnTo>
                    <a:lnTo>
                      <a:pt x="870" y="392"/>
                    </a:lnTo>
                    <a:lnTo>
                      <a:pt x="918" y="366"/>
                    </a:lnTo>
                    <a:lnTo>
                      <a:pt x="976" y="332"/>
                    </a:lnTo>
                    <a:lnTo>
                      <a:pt x="976" y="332"/>
                    </a:lnTo>
                    <a:lnTo>
                      <a:pt x="966" y="334"/>
                    </a:lnTo>
                    <a:lnTo>
                      <a:pt x="952" y="334"/>
                    </a:lnTo>
                    <a:lnTo>
                      <a:pt x="930" y="332"/>
                    </a:lnTo>
                    <a:lnTo>
                      <a:pt x="900" y="328"/>
                    </a:lnTo>
                    <a:lnTo>
                      <a:pt x="860" y="316"/>
                    </a:lnTo>
                    <a:lnTo>
                      <a:pt x="810" y="298"/>
                    </a:lnTo>
                    <a:lnTo>
                      <a:pt x="748" y="274"/>
                    </a:lnTo>
                    <a:lnTo>
                      <a:pt x="748" y="274"/>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457200" rtl="1" eaLnBrk="1" latinLnBrk="0" hangingPunct="1">
        <a:spcBef>
          <a:spcPct val="0"/>
        </a:spcBef>
        <a:buNone/>
        <a:defRPr sz="3200" kern="1200">
          <a:solidFill>
            <a:schemeClr val="tx1"/>
          </a:solidFill>
          <a:latin typeface="+mj-lt"/>
          <a:ea typeface="+mj-ea"/>
          <a:cs typeface="Trebuchet M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r" defTabSz="457200" rtl="1"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r" defTabSz="457200" rtl="1"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r" defTabSz="457200" rtl="1"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r" defTabSz="457200" rtl="1"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r" defTabSz="457200" rtl="1" eaLnBrk="1" latinLnBrk="0" hangingPunct="1">
        <a:spcBef>
          <a:spcPct val="20000"/>
        </a:spcBef>
        <a:buFont typeface="Arial"/>
        <a:buChar char="•"/>
        <a:defRPr sz="2000" kern="1200">
          <a:solidFill>
            <a:schemeClr val="tx1"/>
          </a:solidFill>
          <a:latin typeface="+mn-lt"/>
          <a:ea typeface="+mn-ea"/>
          <a:cs typeface="+mn-cs"/>
        </a:defRPr>
      </a:lvl6pPr>
      <a:lvl7pPr marL="2971800" indent="-228600" algn="r" defTabSz="457200" rtl="1" eaLnBrk="1" latinLnBrk="0" hangingPunct="1">
        <a:spcBef>
          <a:spcPct val="20000"/>
        </a:spcBef>
        <a:buFont typeface="Arial"/>
        <a:buChar char="•"/>
        <a:defRPr sz="2000" kern="1200">
          <a:solidFill>
            <a:schemeClr val="tx1"/>
          </a:solidFill>
          <a:latin typeface="+mn-lt"/>
          <a:ea typeface="+mn-ea"/>
          <a:cs typeface="+mn-cs"/>
        </a:defRPr>
      </a:lvl7pPr>
      <a:lvl8pPr marL="3429000" indent="-228600" algn="r" defTabSz="457200" rtl="1" eaLnBrk="1" latinLnBrk="0" hangingPunct="1">
        <a:spcBef>
          <a:spcPct val="20000"/>
        </a:spcBef>
        <a:buFont typeface="Arial"/>
        <a:buChar char="•"/>
        <a:defRPr sz="2000" kern="1200">
          <a:solidFill>
            <a:schemeClr val="tx1"/>
          </a:solidFill>
          <a:latin typeface="+mn-lt"/>
          <a:ea typeface="+mn-ea"/>
          <a:cs typeface="+mn-cs"/>
        </a:defRPr>
      </a:lvl8pPr>
      <a:lvl9pPr marL="3886200" indent="-228600" algn="r" defTabSz="457200" rtl="1"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11560" y="2060848"/>
            <a:ext cx="7488832" cy="2190105"/>
          </a:xfrm>
        </p:spPr>
        <p:txBody>
          <a:bodyPr/>
          <a:lstStyle/>
          <a:p>
            <a:pPr algn="ctr"/>
            <a:r>
              <a:rPr lang="ar-SA" sz="4400" dirty="0">
                <a:solidFill>
                  <a:srgbClr val="C00000"/>
                </a:solidFill>
                <a:latin typeface="QCF_BSML"/>
                <a:cs typeface="QCF_BSML"/>
              </a:rPr>
              <a:t>ﭿ </a:t>
            </a:r>
            <a:r>
              <a:rPr lang="ar-SA" sz="4400" b="1" dirty="0">
                <a:solidFill>
                  <a:srgbClr val="C00000"/>
                </a:solidFill>
                <a:latin typeface="QCF_P313"/>
                <a:cs typeface="QCF_P313"/>
              </a:rPr>
              <a:t>ﯘ  ﯙ  ﯚ  ﯛ  ﯜ  ﯝ  ﯞ  ﯟ  </a:t>
            </a:r>
            <a:r>
              <a:rPr lang="ar-SA" sz="4400" dirty="0">
                <a:solidFill>
                  <a:srgbClr val="C00000"/>
                </a:solidFill>
                <a:latin typeface="QCF_BSML"/>
                <a:cs typeface="QCF_BSML"/>
              </a:rPr>
              <a:t>ﭾ</a:t>
            </a:r>
            <a:r>
              <a:rPr lang="ar-SA" sz="4400" dirty="0">
                <a:solidFill>
                  <a:srgbClr val="C00000"/>
                </a:solidFill>
                <a:latin typeface="Arial"/>
                <a:cs typeface="Arial"/>
              </a:rPr>
              <a:t> </a:t>
            </a:r>
            <a:r>
              <a:rPr lang="ar-SA" sz="1400" dirty="0">
                <a:solidFill>
                  <a:srgbClr val="C00000"/>
                </a:solidFill>
                <a:latin typeface="Traditional Arabic"/>
                <a:cs typeface="Traditional Arabic"/>
              </a:rPr>
              <a:t>طه: ٢٥ - ٢٦</a:t>
            </a:r>
            <a:r>
              <a:rPr lang="ar-SA" dirty="0">
                <a:solidFill>
                  <a:srgbClr val="FF0000"/>
                </a:solidFill>
              </a:rPr>
              <a:t/>
            </a:r>
            <a:br>
              <a:rPr lang="ar-SA" dirty="0">
                <a:solidFill>
                  <a:srgbClr val="FF0000"/>
                </a:solidFill>
              </a:rPr>
            </a:br>
            <a:endParaRPr lang="ar-SA" dirty="0">
              <a:solidFill>
                <a:srgbClr val="FF0000"/>
              </a:solidFill>
            </a:endParaRPr>
          </a:p>
        </p:txBody>
      </p:sp>
    </p:spTree>
    <p:extLst>
      <p:ext uri="{BB962C8B-B14F-4D97-AF65-F5344CB8AC3E}">
        <p14:creationId xmlns:p14="http://schemas.microsoft.com/office/powerpoint/2010/main" val="22644997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971600" y="2060848"/>
            <a:ext cx="7117180" cy="1584176"/>
          </a:xfrm>
        </p:spPr>
        <p:txBody>
          <a:bodyPr/>
          <a:lstStyle/>
          <a:p>
            <a:pPr algn="ctr"/>
            <a:r>
              <a:rPr lang="ar-SA" dirty="0" smtClean="0"/>
              <a:t>المحاضرة الأولى للعقيدة</a:t>
            </a:r>
            <a:endParaRPr lang="ar-SA" dirty="0"/>
          </a:p>
        </p:txBody>
      </p:sp>
      <p:sp>
        <p:nvSpPr>
          <p:cNvPr id="3" name="عنوان فرعي 2"/>
          <p:cNvSpPr>
            <a:spLocks noGrp="1"/>
          </p:cNvSpPr>
          <p:nvPr>
            <p:ph type="subTitle" idx="1"/>
          </p:nvPr>
        </p:nvSpPr>
        <p:spPr/>
        <p:txBody>
          <a:bodyPr>
            <a:normAutofit/>
          </a:bodyPr>
          <a:lstStyle/>
          <a:p>
            <a:pPr algn="ctr"/>
            <a:endParaRPr lang="ar-SA" sz="2400" b="1" dirty="0"/>
          </a:p>
        </p:txBody>
      </p:sp>
    </p:spTree>
    <p:extLst>
      <p:ext uri="{BB962C8B-B14F-4D97-AF65-F5344CB8AC3E}">
        <p14:creationId xmlns:p14="http://schemas.microsoft.com/office/powerpoint/2010/main" val="4271665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عناصر محاضرة اليوم </a:t>
            </a:r>
            <a:endParaRPr lang="ar-SA" dirty="0"/>
          </a:p>
        </p:txBody>
      </p:sp>
      <p:sp>
        <p:nvSpPr>
          <p:cNvPr id="3" name="عنصر نائب للمحتوى 2"/>
          <p:cNvSpPr>
            <a:spLocks noGrp="1"/>
          </p:cNvSpPr>
          <p:nvPr>
            <p:ph idx="1"/>
          </p:nvPr>
        </p:nvSpPr>
        <p:spPr>
          <a:xfrm>
            <a:off x="1009442" y="1700808"/>
            <a:ext cx="7883037" cy="3168352"/>
          </a:xfrm>
        </p:spPr>
        <p:txBody>
          <a:bodyPr>
            <a:normAutofit/>
          </a:bodyPr>
          <a:lstStyle/>
          <a:p>
            <a:pPr marL="0" indent="0">
              <a:buNone/>
            </a:pPr>
            <a:r>
              <a:rPr lang="ar-SA" sz="2400" dirty="0" smtClean="0"/>
              <a:t>1- تعريف العقيدة لغة واصطلاحا.</a:t>
            </a:r>
          </a:p>
          <a:p>
            <a:pPr marL="0" indent="0">
              <a:buNone/>
            </a:pPr>
            <a:r>
              <a:rPr lang="ar-SA" sz="2400" dirty="0" smtClean="0"/>
              <a:t>2- أهمية العقيدة وأثرها.</a:t>
            </a:r>
          </a:p>
          <a:p>
            <a:pPr marL="0" indent="0">
              <a:buNone/>
            </a:pPr>
            <a:r>
              <a:rPr lang="ar-SA" sz="2400" dirty="0" smtClean="0"/>
              <a:t>3- منهج الصحابة في تلقي العقيدة.</a:t>
            </a:r>
          </a:p>
          <a:p>
            <a:pPr marL="0" indent="0">
              <a:buNone/>
            </a:pPr>
            <a:r>
              <a:rPr lang="ar-SA" sz="2400" dirty="0" smtClean="0"/>
              <a:t>4-مصادر العقيدة الإسلامية </a:t>
            </a:r>
          </a:p>
          <a:p>
            <a:pPr marL="0" indent="0">
              <a:buNone/>
            </a:pPr>
            <a:r>
              <a:rPr lang="ar-SA" sz="2400" dirty="0" smtClean="0"/>
              <a:t>5- خصائص العقيدة الإسلامية .</a:t>
            </a:r>
            <a:endParaRPr lang="ar-SA" sz="2400" dirty="0"/>
          </a:p>
        </p:txBody>
      </p:sp>
    </p:spTree>
    <p:extLst>
      <p:ext uri="{BB962C8B-B14F-4D97-AF65-F5344CB8AC3E}">
        <p14:creationId xmlns:p14="http://schemas.microsoft.com/office/powerpoint/2010/main" val="400477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09442" y="188640"/>
            <a:ext cx="7125113" cy="792089"/>
          </a:xfrm>
        </p:spPr>
        <p:txBody>
          <a:bodyPr/>
          <a:lstStyle/>
          <a:p>
            <a:pPr algn="ctr"/>
            <a:r>
              <a:rPr lang="ar-SA" b="1" dirty="0" smtClean="0">
                <a:latin typeface="Traditional Arabic" pitchFamily="18" charset="-78"/>
                <a:cs typeface="Traditional Arabic" pitchFamily="18" charset="-78"/>
              </a:rPr>
              <a:t>أولا-تعريف العقيدة لغة واصطلاحا</a:t>
            </a:r>
            <a:endParaRPr lang="ar-SA" b="1" dirty="0">
              <a:latin typeface="Traditional Arabic" pitchFamily="18" charset="-78"/>
              <a:cs typeface="Traditional Arabic" pitchFamily="18" charset="-78"/>
            </a:endParaRPr>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1569057991"/>
              </p:ext>
            </p:extLst>
          </p:nvPr>
        </p:nvGraphicFramePr>
        <p:xfrm>
          <a:off x="323528" y="1268413"/>
          <a:ext cx="8208912" cy="40327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3856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t>ما هي الأشياء التي يجب أن يصدق بها القلب وتكون يقينا </a:t>
            </a:r>
            <a:r>
              <a:rPr lang="ar-SA" b="1" dirty="0" err="1" smtClean="0"/>
              <a:t>لايقبل</a:t>
            </a:r>
            <a:r>
              <a:rPr lang="ar-SA" b="1" dirty="0" smtClean="0"/>
              <a:t> الشك ولا الظن ؟</a:t>
            </a:r>
            <a:endParaRPr lang="ar-SA" b="1" dirty="0"/>
          </a:p>
        </p:txBody>
      </p:sp>
      <p:sp>
        <p:nvSpPr>
          <p:cNvPr id="3" name="عنصر نائب للمحتوى 2"/>
          <p:cNvSpPr>
            <a:spLocks noGrp="1"/>
          </p:cNvSpPr>
          <p:nvPr>
            <p:ph idx="1"/>
          </p:nvPr>
        </p:nvSpPr>
        <p:spPr/>
        <p:txBody>
          <a:bodyPr>
            <a:normAutofit/>
          </a:bodyPr>
          <a:lstStyle/>
          <a:p>
            <a:pPr marL="0" indent="0">
              <a:buNone/>
            </a:pPr>
            <a:r>
              <a:rPr lang="ar-SA" sz="3200" b="1" dirty="0" smtClean="0">
                <a:latin typeface="Times New Roman" pitchFamily="18" charset="0"/>
                <a:cs typeface="Times New Roman" pitchFamily="18" charset="0"/>
              </a:rPr>
              <a:t>هي الإيمان </a:t>
            </a:r>
            <a:r>
              <a:rPr lang="ar-SA" sz="3200" b="1" dirty="0">
                <a:latin typeface="Times New Roman" pitchFamily="18" charset="0"/>
                <a:cs typeface="Times New Roman" pitchFamily="18" charset="0"/>
              </a:rPr>
              <a:t>الجازم بالله وملائكته وكتبه واليوم الآخر والقدر خيره وشره ، وبكل ما جاء </a:t>
            </a:r>
            <a:r>
              <a:rPr lang="ar-SA" sz="3200" b="1" dirty="0">
                <a:latin typeface="Times New Roman" pitchFamily="18" charset="0"/>
                <a:ea typeface="Arial Unicode MS" pitchFamily="34" charset="-128"/>
                <a:cs typeface="Times New Roman" pitchFamily="18" charset="0"/>
              </a:rPr>
              <a:t>في</a:t>
            </a:r>
            <a:r>
              <a:rPr lang="ar-SA" sz="3200" b="1" dirty="0">
                <a:latin typeface="Times New Roman" pitchFamily="18" charset="0"/>
                <a:cs typeface="Times New Roman" pitchFamily="18" charset="0"/>
              </a:rPr>
              <a:t> القرآن </a:t>
            </a:r>
            <a:r>
              <a:rPr lang="ar-SA" sz="3200" b="1" dirty="0" smtClean="0">
                <a:latin typeface="Times New Roman" pitchFamily="18" charset="0"/>
                <a:cs typeface="Times New Roman" pitchFamily="18" charset="0"/>
              </a:rPr>
              <a:t>وأخبر به النبي </a:t>
            </a:r>
            <a:r>
              <a:rPr lang="ar-SA" sz="3200" b="1" dirty="0" smtClean="0">
                <a:latin typeface="Times New Roman" pitchFamily="18" charset="0"/>
                <a:cs typeface="Times New Roman" pitchFamily="18" charset="0"/>
                <a:sym typeface="AGA Arabesque"/>
              </a:rPr>
              <a:t> في </a:t>
            </a:r>
            <a:r>
              <a:rPr lang="ar-SA" sz="3200" b="1" dirty="0" smtClean="0">
                <a:latin typeface="Times New Roman" pitchFamily="18" charset="0"/>
                <a:cs typeface="Times New Roman" pitchFamily="18" charset="0"/>
              </a:rPr>
              <a:t>السنة </a:t>
            </a:r>
            <a:r>
              <a:rPr lang="ar-SA" sz="3200" b="1" dirty="0">
                <a:latin typeface="Times New Roman" pitchFamily="18" charset="0"/>
                <a:cs typeface="Times New Roman" pitchFamily="18" charset="0"/>
              </a:rPr>
              <a:t>الصحيحة </a:t>
            </a:r>
            <a:endParaRPr lang="ar-SA" sz="3200" b="1" dirty="0" smtClean="0">
              <a:latin typeface="Times New Roman" pitchFamily="18" charset="0"/>
              <a:cs typeface="Times New Roman" pitchFamily="18" charset="0"/>
            </a:endParaRPr>
          </a:p>
          <a:p>
            <a:pPr marL="0" indent="0">
              <a:buNone/>
            </a:pPr>
            <a:r>
              <a:rPr lang="ar-SA" sz="3200" b="1" dirty="0" smtClean="0">
                <a:latin typeface="Times New Roman" pitchFamily="18" charset="0"/>
                <a:cs typeface="Times New Roman" pitchFamily="18" charset="0"/>
              </a:rPr>
              <a:t>وهذه هي العقيدة المطابقة للواقع والتي لا تقبل شكا ولا ظنا </a:t>
            </a:r>
            <a:endParaRPr lang="ar-SA" sz="3200" b="1" dirty="0">
              <a:latin typeface="Times New Roman" pitchFamily="18" charset="0"/>
              <a:cs typeface="Times New Roman" pitchFamily="18" charset="0"/>
            </a:endParaRPr>
          </a:p>
        </p:txBody>
      </p:sp>
    </p:spTree>
    <p:extLst>
      <p:ext uri="{BB962C8B-B14F-4D97-AF65-F5344CB8AC3E}">
        <p14:creationId xmlns:p14="http://schemas.microsoft.com/office/powerpoint/2010/main" val="113460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ثانيا أهمية العقيدة الإسلامية وأثرها</a:t>
            </a:r>
            <a:endParaRPr lang="ar-SA" dirty="0"/>
          </a:p>
        </p:txBody>
      </p:sp>
      <p:sp>
        <p:nvSpPr>
          <p:cNvPr id="3" name="عنصر نائب للمحتوى 2"/>
          <p:cNvSpPr>
            <a:spLocks noGrp="1"/>
          </p:cNvSpPr>
          <p:nvPr>
            <p:ph idx="1"/>
          </p:nvPr>
        </p:nvSpPr>
        <p:spPr>
          <a:xfrm>
            <a:off x="971600" y="1412776"/>
            <a:ext cx="7125112" cy="5040560"/>
          </a:xfrm>
        </p:spPr>
        <p:txBody>
          <a:bodyPr/>
          <a:lstStyle/>
          <a:p>
            <a:pPr marL="0" indent="0">
              <a:buNone/>
            </a:pPr>
            <a:r>
              <a:rPr lang="ar-SA" sz="2000" dirty="0"/>
              <a:t>1- الإنسان بدون هذه العقيدة ضائع تائه يفقد ذاته </a:t>
            </a:r>
            <a:r>
              <a:rPr lang="ar-SA" sz="2000" dirty="0" smtClean="0"/>
              <a:t>ووجوده، فالعقيدة تفسر له سر </a:t>
            </a:r>
            <a:r>
              <a:rPr lang="ar-SA" sz="2000" dirty="0"/>
              <a:t>وجوده تجيب على التساؤلات التي شغلت ولا تزال تشغيل الفكر الإنساني بل تحيره من أين جئت؟ ومن أين جاء الكون؟ من الموجد؟ ما </a:t>
            </a:r>
            <a:r>
              <a:rPr lang="ar-SA" sz="2000" dirty="0" smtClean="0"/>
              <a:t>صفاته؟ </a:t>
            </a:r>
            <a:r>
              <a:rPr lang="ar-SA" sz="2000" dirty="0"/>
              <a:t>لماذا أوجدنا </a:t>
            </a:r>
            <a:r>
              <a:rPr lang="ar-SA" sz="2000" dirty="0" smtClean="0"/>
              <a:t>؟وما </a:t>
            </a:r>
            <a:r>
              <a:rPr lang="ar-SA" sz="2000" dirty="0"/>
              <a:t>دورنا في الكون؟ وما علاقتنا بالخالق؟ </a:t>
            </a:r>
            <a:r>
              <a:rPr lang="ar-SA" sz="2000" dirty="0" smtClean="0"/>
              <a:t>وهل </a:t>
            </a:r>
            <a:r>
              <a:rPr lang="ar-SA" sz="2000" dirty="0"/>
              <a:t>بعد هذه الحياة حياة أخرى؟ ... لا توجد عقيدة سوى العقيدة الإسلامية تجيب على هذه </a:t>
            </a:r>
            <a:r>
              <a:rPr lang="ar-SA" sz="2000" dirty="0" smtClean="0"/>
              <a:t>الأسئلة </a:t>
            </a:r>
            <a:r>
              <a:rPr lang="ar-SA" sz="2000" dirty="0"/>
              <a:t>إجابة صادقة </a:t>
            </a:r>
            <a:r>
              <a:rPr lang="ar-SA" sz="2000" dirty="0" smtClean="0"/>
              <a:t>مقنعة.</a:t>
            </a:r>
          </a:p>
          <a:p>
            <a:pPr marL="0" indent="0">
              <a:buNone/>
            </a:pPr>
            <a:r>
              <a:rPr lang="ar-SA" sz="2000" dirty="0" smtClean="0"/>
              <a:t>2- العقيدة هي الأساس الذي يقوم عليه البناء ، فهي شرط لصحة العمل قال تعالى : «وقدمنا إلى ما عملوا من عملا فجعلناه هباء منثورا»  «والذين كفروا أعمالهم كسراب بقيعة يحسبه الظمآن ماء حتى إذا جاءه لم يجده شيئا ووجد الله عنده </a:t>
            </a:r>
            <a:r>
              <a:rPr lang="ar-SA" sz="2000" dirty="0" err="1" smtClean="0"/>
              <a:t>فوفاه</a:t>
            </a:r>
            <a:r>
              <a:rPr lang="ar-SA" sz="2000" dirty="0" smtClean="0"/>
              <a:t> حسابه..»</a:t>
            </a:r>
          </a:p>
          <a:p>
            <a:pPr marL="0" indent="0">
              <a:buNone/>
            </a:pPr>
            <a:r>
              <a:rPr lang="ar-SA" sz="2000" dirty="0" smtClean="0"/>
              <a:t>3- متى تعمقت جذور العقيدة في النفس قام نظام الدين الشامل للحياة الدنيوية والدينية  وسار على أحسن حال ولم تحتج النفوس إلى رقيب غير الله .(مثال تحريم الخمر في الإسلام، وإرادة منعه في النظم الغربية)</a:t>
            </a:r>
            <a:endParaRPr lang="ar-SA" sz="2000" dirty="0"/>
          </a:p>
        </p:txBody>
      </p:sp>
    </p:spTree>
    <p:extLst>
      <p:ext uri="{BB962C8B-B14F-4D97-AF65-F5344CB8AC3E}">
        <p14:creationId xmlns:p14="http://schemas.microsoft.com/office/powerpoint/2010/main" val="2776012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09442" y="404664"/>
            <a:ext cx="7125113" cy="2952328"/>
          </a:xfrm>
        </p:spPr>
        <p:txBody>
          <a:bodyPr/>
          <a:lstStyle/>
          <a:p>
            <a:pPr algn="just"/>
            <a:r>
              <a:rPr lang="ar-SA" sz="1600" dirty="0">
                <a:solidFill>
                  <a:srgbClr val="000000"/>
                </a:solidFill>
                <a:latin typeface="Traditional Arabic"/>
                <a:cs typeface="Traditional Arabic"/>
              </a:rPr>
              <a:t/>
            </a:r>
            <a:br>
              <a:rPr lang="ar-SA" sz="1600" dirty="0">
                <a:solidFill>
                  <a:srgbClr val="000000"/>
                </a:solidFill>
                <a:latin typeface="Traditional Arabic"/>
                <a:cs typeface="Traditional Arabic"/>
              </a:rPr>
            </a:br>
            <a:r>
              <a:rPr lang="ar-SA" sz="2400" b="1" dirty="0" smtClean="0">
                <a:solidFill>
                  <a:srgbClr val="000000"/>
                </a:solidFill>
                <a:latin typeface="Traditional Arabic"/>
                <a:cs typeface="Traditional Arabic"/>
              </a:rPr>
              <a:t>ومما </a:t>
            </a:r>
            <a:r>
              <a:rPr lang="ar-SA" sz="2400" b="1" dirty="0">
                <a:solidFill>
                  <a:srgbClr val="000000"/>
                </a:solidFill>
                <a:latin typeface="Traditional Arabic"/>
                <a:cs typeface="Traditional Arabic"/>
              </a:rPr>
              <a:t>يبين أهمية </a:t>
            </a:r>
            <a:r>
              <a:rPr lang="ar-SA" sz="2400" b="1" dirty="0" smtClean="0">
                <a:solidFill>
                  <a:srgbClr val="000000"/>
                </a:solidFill>
                <a:latin typeface="Traditional Arabic"/>
                <a:cs typeface="Traditional Arabic"/>
              </a:rPr>
              <a:t>العقيدة  </a:t>
            </a:r>
            <a:r>
              <a:rPr lang="ar-SA" sz="2400" b="1" dirty="0">
                <a:solidFill>
                  <a:srgbClr val="000000"/>
                </a:solidFill>
                <a:latin typeface="Traditional Arabic"/>
                <a:cs typeface="Traditional Arabic"/>
              </a:rPr>
              <a:t>أن الله ضربا لها مثلا كشجرة طيبة أصلها ثابت وفرعها في السماء ، فالإيمان هو الشجرة وجذورها هي العقيدة التي تغلغلت في قلب صاحبها والسوق والفروع والثمار هي العمل ولا شك أنّ الجذور إذا خلعت أو تعفنت فسدت الشجرة ، ويبست ، ولم يبق لها وجود ،وكذلك الإيمان لا يبقى له وجود إذا زالت العقيدة ، أمّا إذا قطعت الساق والفروع ، أو قطع بعض منها فإنّ الشجرة تضعف وتهزل ، وقد تموت كلياً ، لأن وجود الفروع والأوراق ضروري كي تحافظ الشجرة على بقائها ، وكذلك الأعمال إذا تركت أو ترك جزء منها ، فإنّ الإيمان ينقص </a:t>
            </a:r>
            <a:r>
              <a:rPr lang="ar-SA" sz="2400" b="1" dirty="0" smtClean="0">
                <a:solidFill>
                  <a:srgbClr val="000000"/>
                </a:solidFill>
                <a:latin typeface="Traditional Arabic"/>
                <a:cs typeface="Traditional Arabic"/>
              </a:rPr>
              <a:t>وقد يزول .</a:t>
            </a:r>
            <a:endParaRPr lang="ar-SA" sz="2400" b="1" dirty="0"/>
          </a:p>
        </p:txBody>
      </p:sp>
      <p:pic>
        <p:nvPicPr>
          <p:cNvPr id="2050" name="Picture 2" descr="C:\Users\Muhammad\AppData\Local\Microsoft\Windows\Temporary Internet Files\Content.IE5\KQ7KLF2V\MC900441870[1].wm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3373587"/>
            <a:ext cx="4032448" cy="3484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73410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1600" y="260648"/>
            <a:ext cx="7125113" cy="576064"/>
          </a:xfrm>
        </p:spPr>
        <p:txBody>
          <a:bodyPr/>
          <a:lstStyle/>
          <a:p>
            <a:pPr algn="ctr"/>
            <a:r>
              <a:rPr lang="ar-SA" dirty="0" smtClean="0"/>
              <a:t>ثالثا: منهج الصحابة في تلقي العقيدة</a:t>
            </a:r>
            <a:endParaRPr lang="ar-SA" dirty="0"/>
          </a:p>
        </p:txBody>
      </p:sp>
      <p:sp>
        <p:nvSpPr>
          <p:cNvPr id="3" name="عنصر نائب للمحتوى 2"/>
          <p:cNvSpPr>
            <a:spLocks noGrp="1"/>
          </p:cNvSpPr>
          <p:nvPr>
            <p:ph idx="1"/>
          </p:nvPr>
        </p:nvSpPr>
        <p:spPr>
          <a:xfrm>
            <a:off x="827584" y="764704"/>
            <a:ext cx="7125112" cy="5904656"/>
          </a:xfrm>
        </p:spPr>
        <p:txBody>
          <a:bodyPr>
            <a:normAutofit/>
          </a:bodyPr>
          <a:lstStyle/>
          <a:p>
            <a:pPr marL="0" indent="0">
              <a:buNone/>
            </a:pPr>
            <a:endParaRPr lang="ar-SA" dirty="0" smtClean="0"/>
          </a:p>
          <a:p>
            <a:pPr marL="0" indent="0">
              <a:buNone/>
            </a:pPr>
            <a:r>
              <a:rPr lang="ar-SA" dirty="0" smtClean="0"/>
              <a:t> -كان الصحابة  يتلقون العقيدة والدين من النبي </a:t>
            </a:r>
            <a:r>
              <a:rPr lang="ar-SA" dirty="0" smtClean="0">
                <a:sym typeface="AGA Arabesque"/>
              </a:rPr>
              <a:t> مباشرة  ، وكان القرآن ينزل على النبي  على حسب الحاجات والوقائع وكان يأمرهم بالالتزام دون تردد ولا </a:t>
            </a:r>
            <a:r>
              <a:rPr lang="ar-SA" dirty="0" err="1" smtClean="0">
                <a:sym typeface="AGA Arabesque"/>
              </a:rPr>
              <a:t>معارضة.وكان</a:t>
            </a:r>
            <a:r>
              <a:rPr lang="ar-SA" dirty="0" smtClean="0">
                <a:sym typeface="AGA Arabesque"/>
              </a:rPr>
              <a:t> يعالج ما يطرأ من مشكلات ويجيب على ما ينشأ من </a:t>
            </a:r>
            <a:r>
              <a:rPr lang="ar-SA" dirty="0" err="1" smtClean="0">
                <a:sym typeface="AGA Arabesque"/>
              </a:rPr>
              <a:t>تسألات</a:t>
            </a:r>
            <a:endParaRPr lang="ar-SA" dirty="0" smtClean="0">
              <a:sym typeface="AGA Arabesque"/>
            </a:endParaRPr>
          </a:p>
          <a:p>
            <a:pPr>
              <a:buFontTx/>
              <a:buChar char="-"/>
            </a:pPr>
            <a:r>
              <a:rPr lang="ar-SA" dirty="0" smtClean="0">
                <a:sym typeface="AGA Arabesque"/>
              </a:rPr>
              <a:t>وكانوا على عقيدة نقية صافية لعدة أسباب منها</a:t>
            </a:r>
          </a:p>
          <a:p>
            <a:pPr>
              <a:buFontTx/>
              <a:buChar char="-"/>
            </a:pPr>
            <a:r>
              <a:rPr lang="ar-SA" dirty="0" smtClean="0">
                <a:sym typeface="AGA Arabesque"/>
              </a:rPr>
              <a:t>1- بركة صحبة النبي  وقرب العهد بزمانه.</a:t>
            </a:r>
          </a:p>
          <a:p>
            <a:pPr>
              <a:buFontTx/>
              <a:buChar char="-"/>
            </a:pPr>
            <a:r>
              <a:rPr lang="ar-SA" dirty="0" smtClean="0">
                <a:sym typeface="AGA Arabesque"/>
              </a:rPr>
              <a:t>2- فصاحة الصحابة التي مكنتهم من فهم القرآن الذي نزل بلغتهم  لذلك كانوا كلهم على عقيدة واحدة لا يختلفون فيها.</a:t>
            </a:r>
          </a:p>
          <a:p>
            <a:pPr>
              <a:buFontTx/>
              <a:buChar char="-"/>
            </a:pPr>
            <a:r>
              <a:rPr lang="ar-SA" dirty="0" smtClean="0">
                <a:sym typeface="AGA Arabesque"/>
              </a:rPr>
              <a:t>وكانوا لا يستدلون على إثبات وحدانية الله ونبوة النبي  بغير كتاب الله فما عرفوا الطرق الكلامية ولا المناهج الفلسفية  ولم يكونوا بحاجة إليها.</a:t>
            </a:r>
          </a:p>
          <a:p>
            <a:pPr>
              <a:buFontTx/>
              <a:buChar char="-"/>
            </a:pPr>
            <a:r>
              <a:rPr lang="ar-SA" dirty="0" smtClean="0">
                <a:solidFill>
                  <a:srgbClr val="C00000"/>
                </a:solidFill>
                <a:sym typeface="AGA Arabesque"/>
              </a:rPr>
              <a:t>سؤال: هل كان الصحابة بحاجة إلى تدوين العقيدة؟</a:t>
            </a:r>
          </a:p>
          <a:p>
            <a:pPr>
              <a:buFontTx/>
              <a:buChar char="-"/>
            </a:pPr>
            <a:r>
              <a:rPr lang="ar-SA" dirty="0" smtClean="0">
                <a:sym typeface="AGA Arabesque"/>
              </a:rPr>
              <a:t>من خلال ما تقدم في بيان تلقي الصحابة للعقيدة يتبين أن الصحابة لم يكونوا بحاجة إلى تدوين العقيدة وترتيب مباحثة وموضوعاته لكن جدَّت بعد ذلك أمور اقتضت تدوين مسائل العقيدة في علم مستقل.</a:t>
            </a:r>
          </a:p>
          <a:p>
            <a:pPr>
              <a:buFontTx/>
              <a:buChar char="-"/>
            </a:pPr>
            <a:endParaRPr lang="ar-SA" dirty="0" smtClean="0">
              <a:sym typeface="AGA Arabesque"/>
            </a:endParaRPr>
          </a:p>
          <a:p>
            <a:pPr>
              <a:buFontTx/>
              <a:buChar char="-"/>
            </a:pPr>
            <a:endParaRPr lang="ar-SA" dirty="0" smtClean="0">
              <a:sym typeface="AGA Arabesque"/>
            </a:endParaRPr>
          </a:p>
          <a:p>
            <a:pPr marL="0" indent="0">
              <a:buNone/>
            </a:pPr>
            <a:endParaRPr lang="ar-SA" dirty="0" smtClean="0">
              <a:sym typeface="AGA Arabesque"/>
            </a:endParaRPr>
          </a:p>
          <a:p>
            <a:pPr marL="0" indent="0">
              <a:buNone/>
            </a:pPr>
            <a:endParaRPr lang="ar-SA" dirty="0"/>
          </a:p>
        </p:txBody>
      </p:sp>
    </p:spTree>
    <p:extLst>
      <p:ext uri="{BB962C8B-B14F-4D97-AF65-F5344CB8AC3E}">
        <p14:creationId xmlns:p14="http://schemas.microsoft.com/office/powerpoint/2010/main" val="1978099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barn(inVertical)">
                                      <p:cBhvr>
                                        <p:cTn id="4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p14="http://schemas.microsoft.com/office/powerpoint/2010/main" val="3629896290"/>
              </p:ext>
            </p:extLst>
          </p:nvPr>
        </p:nvGraphicFramePr>
        <p:xfrm>
          <a:off x="179512" y="116632"/>
          <a:ext cx="8713787"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79712" y="5487988"/>
            <a:ext cx="2054225"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4678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1600" y="332656"/>
            <a:ext cx="7125113" cy="1008112"/>
          </a:xfrm>
        </p:spPr>
        <p:txBody>
          <a:bodyPr/>
          <a:lstStyle/>
          <a:p>
            <a:pPr algn="just"/>
            <a:r>
              <a:rPr lang="ar-SA" sz="2400" b="1" dirty="0" smtClean="0">
                <a:solidFill>
                  <a:srgbClr val="FF0000"/>
                </a:solidFill>
              </a:rPr>
              <a:t>سؤال :لماذا لا تعتبر مصادر المعرفة الأخرى كالعقل والحواس والفطرة والأحاديث الضعيفة أو المجهولة مصادر للعقيدة ؟</a:t>
            </a:r>
            <a:endParaRPr lang="ar-SA" sz="2400" b="1" dirty="0">
              <a:solidFill>
                <a:srgbClr val="FF0000"/>
              </a:solidFill>
            </a:endParaRPr>
          </a:p>
        </p:txBody>
      </p:sp>
      <p:sp>
        <p:nvSpPr>
          <p:cNvPr id="3" name="عنصر نائب للمحتوى 2"/>
          <p:cNvSpPr>
            <a:spLocks noGrp="1"/>
          </p:cNvSpPr>
          <p:nvPr>
            <p:ph idx="1"/>
          </p:nvPr>
        </p:nvSpPr>
        <p:spPr>
          <a:xfrm>
            <a:off x="1043608" y="1412776"/>
            <a:ext cx="7125112" cy="4680520"/>
          </a:xfrm>
        </p:spPr>
        <p:txBody>
          <a:bodyPr>
            <a:normAutofit/>
          </a:bodyPr>
          <a:lstStyle/>
          <a:p>
            <a:pPr marL="0" indent="0">
              <a:buNone/>
            </a:pPr>
            <a:r>
              <a:rPr lang="ar-SA" dirty="0" smtClean="0"/>
              <a:t>- أما الحواس والعقل  فهما  وسيلة للتعرف على عالم الشهادة والطبيعة، وكلا منهما لا يستطيع أن يعمل في مجال الغيب  فلهما حد لا يستطيعان تجاوزه كالبصر مثلا لا يستطيع النظر إلا لمسافة محدودة وإذا تجاوز هذه المسافة لم يستطع الوصف بدقة بل يتخبط . والغيب من أركان العقيدة بل أكثر الأمور العقدية غيبية ومصدرها لابد أن يكون ثابتا صحيحا لا يخطئ ولا ينحرف.</a:t>
            </a:r>
          </a:p>
          <a:p>
            <a:pPr>
              <a:buFontTx/>
              <a:buChar char="-"/>
            </a:pPr>
            <a:r>
              <a:rPr lang="ar-SA" dirty="0" smtClean="0"/>
              <a:t>وكذلك الفطرة  وهي طريق صحيح ومعتبر لكن لا يعتبر مصد للعقيدة لأنه قد يطرأ عليها ما يحرفها عن الصواب فتحتاج إلى ما يصحح مسارها (بالقرآن والسنة)</a:t>
            </a:r>
          </a:p>
          <a:p>
            <a:pPr>
              <a:buFontTx/>
              <a:buChar char="-"/>
            </a:pPr>
            <a:r>
              <a:rPr lang="ar-SA" dirty="0" smtClean="0"/>
              <a:t>-أما الأحاديث الضعيفة والمجهولة والمكذوبة فلا يجوز روايتها أصلا إلا لبيان حالها عند الحاجة وينبغي الإعراض عنها لأن العقيدة لا تثبت بالأحاديث الضعيفة فضلا عن المكذوبة </a:t>
            </a:r>
          </a:p>
          <a:p>
            <a:pPr>
              <a:buFontTx/>
              <a:buChar char="-"/>
            </a:pPr>
            <a:r>
              <a:rPr lang="ar-SA" dirty="0" smtClean="0"/>
              <a:t>سؤال هل المجلات والجرائد والروايات والانترنت مصادر </a:t>
            </a:r>
            <a:r>
              <a:rPr lang="ar-SA" dirty="0" err="1" smtClean="0"/>
              <a:t>للعقيدة؟أين</a:t>
            </a:r>
            <a:r>
              <a:rPr lang="ar-SA" dirty="0" smtClean="0"/>
              <a:t> يمكن أن تصنف ولماذا؟</a:t>
            </a:r>
          </a:p>
          <a:p>
            <a:pPr marL="0" indent="0">
              <a:buNone/>
            </a:pPr>
            <a:endParaRPr lang="ar-SA" dirty="0"/>
          </a:p>
        </p:txBody>
      </p:sp>
    </p:spTree>
    <p:extLst>
      <p:ext uri="{BB962C8B-B14F-4D97-AF65-F5344CB8AC3E}">
        <p14:creationId xmlns:p14="http://schemas.microsoft.com/office/powerpoint/2010/main" val="3768130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1600" y="260649"/>
            <a:ext cx="7125113" cy="648071"/>
          </a:xfrm>
        </p:spPr>
        <p:txBody>
          <a:bodyPr/>
          <a:lstStyle/>
          <a:p>
            <a:pPr algn="ctr"/>
            <a:r>
              <a:rPr lang="ar-SA" dirty="0" smtClean="0"/>
              <a:t>خامسا خصائص العقيدة الإسلامية </a:t>
            </a:r>
            <a:endParaRPr lang="ar-SA"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19672" y="768195"/>
            <a:ext cx="7506298" cy="1029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6067" y="748339"/>
            <a:ext cx="3219450" cy="1109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سهم للأسفل 5"/>
          <p:cNvSpPr/>
          <p:nvPr/>
        </p:nvSpPr>
        <p:spPr>
          <a:xfrm>
            <a:off x="8074100" y="2636912"/>
            <a:ext cx="484632"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ربع نص 6"/>
          <p:cNvSpPr txBox="1"/>
          <p:nvPr/>
        </p:nvSpPr>
        <p:spPr>
          <a:xfrm>
            <a:off x="7524328" y="3284984"/>
            <a:ext cx="1440160" cy="923330"/>
          </a:xfrm>
          <a:prstGeom prst="rect">
            <a:avLst/>
          </a:prstGeom>
          <a:noFill/>
        </p:spPr>
        <p:txBody>
          <a:bodyPr wrap="square" rtlCol="1">
            <a:spAutoFit/>
          </a:bodyPr>
          <a:lstStyle/>
          <a:p>
            <a:r>
              <a:rPr lang="ar-SA" dirty="0" smtClean="0"/>
              <a:t>لا تستمد أصولها من غير الوحيين</a:t>
            </a:r>
            <a:endParaRPr lang="ar-SA" dirty="0"/>
          </a:p>
        </p:txBody>
      </p:sp>
      <p:sp>
        <p:nvSpPr>
          <p:cNvPr id="8" name="مربع نص 7"/>
          <p:cNvSpPr txBox="1"/>
          <p:nvPr/>
        </p:nvSpPr>
        <p:spPr>
          <a:xfrm>
            <a:off x="6086149" y="1999293"/>
            <a:ext cx="1087527" cy="461665"/>
          </a:xfrm>
          <a:prstGeom prst="rect">
            <a:avLst/>
          </a:prstGeom>
          <a:noFill/>
        </p:spPr>
        <p:txBody>
          <a:bodyPr wrap="square" rtlCol="1">
            <a:spAutoFit/>
          </a:bodyPr>
          <a:lstStyle/>
          <a:p>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غيبية</a:t>
            </a:r>
            <a:r>
              <a:rPr lang="ar-SA" dirty="0" smtClean="0"/>
              <a:t> </a:t>
            </a:r>
            <a:endParaRPr lang="ar-SA" dirty="0"/>
          </a:p>
        </p:txBody>
      </p:sp>
      <p:sp>
        <p:nvSpPr>
          <p:cNvPr id="9" name="مربع نص 8"/>
          <p:cNvSpPr txBox="1"/>
          <p:nvPr/>
        </p:nvSpPr>
        <p:spPr>
          <a:xfrm>
            <a:off x="7812360" y="2060848"/>
            <a:ext cx="1331640" cy="400110"/>
          </a:xfrm>
          <a:prstGeom prst="rect">
            <a:avLst/>
          </a:prstGeom>
          <a:noFill/>
        </p:spPr>
        <p:txBody>
          <a:bodyPr wrap="square" rtlCol="1">
            <a:spAutoFit/>
          </a:bodyPr>
          <a:lstStyle/>
          <a:p>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GA Arabesque" pitchFamily="2" charset="2"/>
              </a:rPr>
              <a:t>توقيفية</a:t>
            </a:r>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endParaRPr lang="ar-SA"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 name="سهم للأسفل 9"/>
          <p:cNvSpPr/>
          <p:nvPr/>
        </p:nvSpPr>
        <p:spPr>
          <a:xfrm>
            <a:off x="6365089" y="2588715"/>
            <a:ext cx="484632" cy="6527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مربع نص 10"/>
          <p:cNvSpPr txBox="1"/>
          <p:nvPr/>
        </p:nvSpPr>
        <p:spPr>
          <a:xfrm>
            <a:off x="5707305" y="3391246"/>
            <a:ext cx="1800200" cy="1200329"/>
          </a:xfrm>
          <a:prstGeom prst="rect">
            <a:avLst/>
          </a:prstGeom>
          <a:noFill/>
        </p:spPr>
        <p:txBody>
          <a:bodyPr wrap="square" rtlCol="1">
            <a:spAutoFit/>
          </a:bodyPr>
          <a:lstStyle/>
          <a:p>
            <a:pPr algn="ctr"/>
            <a:r>
              <a:rPr lang="ar-SA" dirty="0" smtClean="0"/>
              <a:t>تقوم على الإيمان بالغيب الذي لا يخضع للحس والعقل</a:t>
            </a:r>
            <a:endParaRPr lang="ar-SA" dirty="0"/>
          </a:p>
        </p:txBody>
      </p:sp>
      <p:sp>
        <p:nvSpPr>
          <p:cNvPr id="12" name="مربع نص 11"/>
          <p:cNvSpPr txBox="1"/>
          <p:nvPr/>
        </p:nvSpPr>
        <p:spPr>
          <a:xfrm>
            <a:off x="3091991" y="2076237"/>
            <a:ext cx="1368152" cy="400110"/>
          </a:xfrm>
          <a:prstGeom prst="rect">
            <a:avLst/>
          </a:prstGeom>
          <a:noFill/>
        </p:spPr>
        <p:txBody>
          <a:bodyPr wrap="square" rtlCol="1">
            <a:spAutoFit/>
          </a:bodyPr>
          <a:lstStyle/>
          <a:p>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الشمول</a:t>
            </a:r>
            <a:endParaRPr lang="ar-SA" sz="2000" dirty="0"/>
          </a:p>
        </p:txBody>
      </p:sp>
      <p:sp>
        <p:nvSpPr>
          <p:cNvPr id="13" name="سهم للأسفل 12"/>
          <p:cNvSpPr/>
          <p:nvPr/>
        </p:nvSpPr>
        <p:spPr>
          <a:xfrm>
            <a:off x="3749015" y="2476347"/>
            <a:ext cx="484632" cy="6646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4" name="مربع نص 13"/>
          <p:cNvSpPr txBox="1"/>
          <p:nvPr/>
        </p:nvSpPr>
        <p:spPr>
          <a:xfrm>
            <a:off x="3394305" y="3265407"/>
            <a:ext cx="1732037" cy="1200329"/>
          </a:xfrm>
          <a:prstGeom prst="rect">
            <a:avLst/>
          </a:prstGeom>
          <a:noFill/>
        </p:spPr>
        <p:txBody>
          <a:bodyPr wrap="square" rtlCol="1">
            <a:spAutoFit/>
          </a:bodyPr>
          <a:lstStyle/>
          <a:p>
            <a:r>
              <a:rPr lang="ar-SA" dirty="0" smtClean="0"/>
              <a:t>دين شامل كامل لم يترك جانبا من جوانب الحياة إلا ونظمه </a:t>
            </a:r>
            <a:endParaRPr lang="ar-SA" dirty="0"/>
          </a:p>
        </p:txBody>
      </p:sp>
      <p:sp>
        <p:nvSpPr>
          <p:cNvPr id="15" name="مربع نص 14"/>
          <p:cNvSpPr txBox="1"/>
          <p:nvPr/>
        </p:nvSpPr>
        <p:spPr>
          <a:xfrm>
            <a:off x="1230301" y="2028141"/>
            <a:ext cx="1859805" cy="369332"/>
          </a:xfrm>
          <a:prstGeom prst="rect">
            <a:avLst/>
          </a:prstGeom>
          <a:noFill/>
        </p:spPr>
        <p:txBody>
          <a:bodyPr wrap="none" rtlCol="1">
            <a:spAutoFit/>
          </a:bodyPr>
          <a:lstStyle/>
          <a:p>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التكامل والترابط</a:t>
            </a:r>
            <a:endParaRPr lang="ar-SA"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6" name="سهم للأسفل 15"/>
          <p:cNvSpPr/>
          <p:nvPr/>
        </p:nvSpPr>
        <p:spPr>
          <a:xfrm>
            <a:off x="1941068" y="2476347"/>
            <a:ext cx="484632" cy="6646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مربع نص 16"/>
          <p:cNvSpPr txBox="1"/>
          <p:nvPr/>
        </p:nvSpPr>
        <p:spPr>
          <a:xfrm>
            <a:off x="1490754" y="3391246"/>
            <a:ext cx="1601237" cy="1477328"/>
          </a:xfrm>
          <a:prstGeom prst="rect">
            <a:avLst/>
          </a:prstGeom>
          <a:noFill/>
        </p:spPr>
        <p:txBody>
          <a:bodyPr wrap="square" rtlCol="1">
            <a:spAutoFit/>
          </a:bodyPr>
          <a:lstStyle/>
          <a:p>
            <a:r>
              <a:rPr lang="ar-SA" dirty="0" smtClean="0"/>
              <a:t>دين متكامل مترابط </a:t>
            </a:r>
            <a:r>
              <a:rPr lang="ar-SA" dirty="0" err="1" smtClean="0"/>
              <a:t>تتجتمع</a:t>
            </a:r>
            <a:r>
              <a:rPr lang="ar-SA" dirty="0" smtClean="0"/>
              <a:t> فيه كل الأجزاء ولا يوجد فيه تناقض</a:t>
            </a:r>
            <a:endParaRPr lang="ar-SA" dirty="0"/>
          </a:p>
        </p:txBody>
      </p:sp>
      <p:sp>
        <p:nvSpPr>
          <p:cNvPr id="25" name="مربع نص 24"/>
          <p:cNvSpPr txBox="1"/>
          <p:nvPr/>
        </p:nvSpPr>
        <p:spPr>
          <a:xfrm>
            <a:off x="0" y="2045459"/>
            <a:ext cx="1011166" cy="400110"/>
          </a:xfrm>
          <a:prstGeom prst="rect">
            <a:avLst/>
          </a:prstGeom>
          <a:noFill/>
        </p:spPr>
        <p:txBody>
          <a:bodyPr wrap="square" rtlCol="1">
            <a:spAutoFit/>
          </a:bodyPr>
          <a:lstStyle/>
          <a:p>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التوازن</a:t>
            </a:r>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endParaRPr lang="ar-SA"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26" name="سهم للأسفل 25"/>
          <p:cNvSpPr/>
          <p:nvPr/>
        </p:nvSpPr>
        <p:spPr>
          <a:xfrm>
            <a:off x="263267" y="2476347"/>
            <a:ext cx="484632" cy="6646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7" name="مربع نص 26"/>
          <p:cNvSpPr txBox="1"/>
          <p:nvPr/>
        </p:nvSpPr>
        <p:spPr>
          <a:xfrm>
            <a:off x="-17928" y="3371635"/>
            <a:ext cx="1490754" cy="1754326"/>
          </a:xfrm>
          <a:prstGeom prst="rect">
            <a:avLst/>
          </a:prstGeom>
          <a:noFill/>
        </p:spPr>
        <p:txBody>
          <a:bodyPr wrap="square" rtlCol="1">
            <a:spAutoFit/>
          </a:bodyPr>
          <a:lstStyle/>
          <a:p>
            <a:pPr algn="ctr"/>
            <a:r>
              <a:rPr lang="ar-SA" dirty="0" smtClean="0"/>
              <a:t>توازن بين جميع الأمور باعتدال ووسطية ولا تضخم جانب على جانب</a:t>
            </a:r>
            <a:endParaRPr lang="ar-SA" dirty="0"/>
          </a:p>
        </p:txBody>
      </p:sp>
    </p:spTree>
    <p:extLst>
      <p:ext uri="{BB962C8B-B14F-4D97-AF65-F5344CB8AC3E}">
        <p14:creationId xmlns:p14="http://schemas.microsoft.com/office/powerpoint/2010/main" val="2551841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ppt_x"/>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1000"/>
                                        <p:tgtEl>
                                          <p:spTgt spid="6"/>
                                        </p:tgtEl>
                                      </p:cBhvr>
                                    </p:animEffect>
                                    <p:anim calcmode="lin" valueType="num">
                                      <p:cBhvr>
                                        <p:cTn id="45" dur="1000" fill="hold"/>
                                        <p:tgtEl>
                                          <p:spTgt spid="6"/>
                                        </p:tgtEl>
                                        <p:attrNameLst>
                                          <p:attrName>ppt_x</p:attrName>
                                        </p:attrNameLst>
                                      </p:cBhvr>
                                      <p:tavLst>
                                        <p:tav tm="0">
                                          <p:val>
                                            <p:strVal val="#ppt_x"/>
                                          </p:val>
                                        </p:tav>
                                        <p:tav tm="100000">
                                          <p:val>
                                            <p:strVal val="#ppt_x"/>
                                          </p:val>
                                        </p:tav>
                                      </p:tavLst>
                                    </p:anim>
                                    <p:anim calcmode="lin" valueType="num">
                                      <p:cBhvr>
                                        <p:cTn id="4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barn(inVertical)">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1000"/>
                                        <p:tgtEl>
                                          <p:spTgt spid="10"/>
                                        </p:tgtEl>
                                      </p:cBhvr>
                                    </p:animEffect>
                                    <p:anim calcmode="lin" valueType="num">
                                      <p:cBhvr>
                                        <p:cTn id="57" dur="1000" fill="hold"/>
                                        <p:tgtEl>
                                          <p:spTgt spid="10"/>
                                        </p:tgtEl>
                                        <p:attrNameLst>
                                          <p:attrName>ppt_x</p:attrName>
                                        </p:attrNameLst>
                                      </p:cBhvr>
                                      <p:tavLst>
                                        <p:tav tm="0">
                                          <p:val>
                                            <p:strVal val="#ppt_x"/>
                                          </p:val>
                                        </p:tav>
                                        <p:tav tm="100000">
                                          <p:val>
                                            <p:strVal val="#ppt_x"/>
                                          </p:val>
                                        </p:tav>
                                      </p:tavLst>
                                    </p:anim>
                                    <p:anim calcmode="lin" valueType="num">
                                      <p:cBhvr>
                                        <p:cTn id="5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barn(inVertical)">
                                      <p:cBhvr>
                                        <p:cTn id="63" dur="500"/>
                                        <p:tgtEl>
                                          <p:spTgt spid="11"/>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1000"/>
                                        <p:tgtEl>
                                          <p:spTgt spid="13"/>
                                        </p:tgtEl>
                                      </p:cBhvr>
                                    </p:animEffect>
                                    <p:anim calcmode="lin" valueType="num">
                                      <p:cBhvr>
                                        <p:cTn id="69" dur="1000" fill="hold"/>
                                        <p:tgtEl>
                                          <p:spTgt spid="13"/>
                                        </p:tgtEl>
                                        <p:attrNameLst>
                                          <p:attrName>ppt_x</p:attrName>
                                        </p:attrNameLst>
                                      </p:cBhvr>
                                      <p:tavLst>
                                        <p:tav tm="0">
                                          <p:val>
                                            <p:strVal val="#ppt_x"/>
                                          </p:val>
                                        </p:tav>
                                        <p:tav tm="100000">
                                          <p:val>
                                            <p:strVal val="#ppt_x"/>
                                          </p:val>
                                        </p:tav>
                                      </p:tavLst>
                                    </p:anim>
                                    <p:anim calcmode="lin" valueType="num">
                                      <p:cBhvr>
                                        <p:cTn id="7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6" presetClass="entr" presetSubtype="21" fill="hold" grpId="0" nodeType="click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barn(inVertical)">
                                      <p:cBhvr>
                                        <p:cTn id="75" dur="500"/>
                                        <p:tgtEl>
                                          <p:spTgt spid="14"/>
                                        </p:tgtEl>
                                      </p:cBhvr>
                                    </p:animEffect>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fade">
                                      <p:cBhvr>
                                        <p:cTn id="80" dur="1000"/>
                                        <p:tgtEl>
                                          <p:spTgt spid="16"/>
                                        </p:tgtEl>
                                      </p:cBhvr>
                                    </p:animEffect>
                                    <p:anim calcmode="lin" valueType="num">
                                      <p:cBhvr>
                                        <p:cTn id="81" dur="1000" fill="hold"/>
                                        <p:tgtEl>
                                          <p:spTgt spid="16"/>
                                        </p:tgtEl>
                                        <p:attrNameLst>
                                          <p:attrName>ppt_x</p:attrName>
                                        </p:attrNameLst>
                                      </p:cBhvr>
                                      <p:tavLst>
                                        <p:tav tm="0">
                                          <p:val>
                                            <p:strVal val="#ppt_x"/>
                                          </p:val>
                                        </p:tav>
                                        <p:tav tm="100000">
                                          <p:val>
                                            <p:strVal val="#ppt_x"/>
                                          </p:val>
                                        </p:tav>
                                      </p:tavLst>
                                    </p:anim>
                                    <p:anim calcmode="lin" valueType="num">
                                      <p:cBhvr>
                                        <p:cTn id="8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grpId="0" nodeType="click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barn(inVertical)">
                                      <p:cBhvr>
                                        <p:cTn id="87" dur="500"/>
                                        <p:tgtEl>
                                          <p:spTgt spid="17"/>
                                        </p:tgtEl>
                                      </p:cBhvr>
                                    </p:animEffect>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grpId="0" nodeType="click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fade">
                                      <p:cBhvr>
                                        <p:cTn id="92" dur="1000"/>
                                        <p:tgtEl>
                                          <p:spTgt spid="26"/>
                                        </p:tgtEl>
                                      </p:cBhvr>
                                    </p:animEffect>
                                    <p:anim calcmode="lin" valueType="num">
                                      <p:cBhvr>
                                        <p:cTn id="93" dur="1000" fill="hold"/>
                                        <p:tgtEl>
                                          <p:spTgt spid="26"/>
                                        </p:tgtEl>
                                        <p:attrNameLst>
                                          <p:attrName>ppt_x</p:attrName>
                                        </p:attrNameLst>
                                      </p:cBhvr>
                                      <p:tavLst>
                                        <p:tav tm="0">
                                          <p:val>
                                            <p:strVal val="#ppt_x"/>
                                          </p:val>
                                        </p:tav>
                                        <p:tav tm="100000">
                                          <p:val>
                                            <p:strVal val="#ppt_x"/>
                                          </p:val>
                                        </p:tav>
                                      </p:tavLst>
                                    </p:anim>
                                    <p:anim calcmode="lin" valueType="num">
                                      <p:cBhvr>
                                        <p:cTn id="9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grpId="0" nodeType="click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barn(inVertical)">
                                      <p:cBhvr>
                                        <p:cTn id="9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p:bldP spid="8" grpId="0"/>
      <p:bldP spid="9" grpId="0"/>
      <p:bldP spid="10" grpId="0" animBg="1"/>
      <p:bldP spid="11" grpId="0"/>
      <p:bldP spid="12" grpId="0"/>
      <p:bldP spid="13" grpId="0" animBg="1"/>
      <p:bldP spid="14" grpId="0"/>
      <p:bldP spid="15" grpId="0"/>
      <p:bldP spid="16" grpId="0" animBg="1"/>
      <p:bldP spid="17" grpId="0"/>
      <p:bldP spid="25" grpId="0"/>
      <p:bldP spid="26" grpId="0" animBg="1"/>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43608" y="260648"/>
            <a:ext cx="7125113" cy="936104"/>
          </a:xfrm>
        </p:spPr>
        <p:txBody>
          <a:bodyPr/>
          <a:lstStyle/>
          <a:p>
            <a:pPr algn="ctr"/>
            <a:r>
              <a:rPr lang="ar-SA" dirty="0" smtClean="0">
                <a:solidFill>
                  <a:srgbClr val="FF0000"/>
                </a:solidFill>
              </a:rPr>
              <a:t>س/كيف تميزت العقيدة الإسلامية بهذه الخصائص عن غيرها من المذاهب والملل؟ </a:t>
            </a:r>
            <a:r>
              <a:rPr lang="ar-SA" sz="1600" dirty="0" smtClean="0">
                <a:solidFill>
                  <a:srgbClr val="FF0000"/>
                </a:solidFill>
              </a:rPr>
              <a:t>(لابد من الرجوع للكتاب)</a:t>
            </a:r>
            <a:endParaRPr lang="ar-SA" sz="1600" dirty="0">
              <a:solidFill>
                <a:srgbClr val="FF0000"/>
              </a:solidFill>
            </a:endParaRPr>
          </a:p>
        </p:txBody>
      </p:sp>
      <p:sp>
        <p:nvSpPr>
          <p:cNvPr id="3" name="عنصر نائب للمحتوى 2"/>
          <p:cNvSpPr>
            <a:spLocks noGrp="1"/>
          </p:cNvSpPr>
          <p:nvPr>
            <p:ph idx="1"/>
          </p:nvPr>
        </p:nvSpPr>
        <p:spPr>
          <a:xfrm>
            <a:off x="1043608" y="1268761"/>
            <a:ext cx="7125112" cy="4536503"/>
          </a:xfrm>
        </p:spPr>
        <p:txBody>
          <a:bodyPr>
            <a:noAutofit/>
          </a:bodyPr>
          <a:lstStyle/>
          <a:p>
            <a:pPr marL="0" indent="0">
              <a:buNone/>
            </a:pPr>
            <a:r>
              <a:rPr lang="ar-SA" sz="1600" dirty="0"/>
              <a:t>مثلا في كونها توقيفية </a:t>
            </a:r>
            <a:r>
              <a:rPr lang="ar-SA" sz="1600" dirty="0" smtClean="0"/>
              <a:t>ما </a:t>
            </a:r>
            <a:r>
              <a:rPr lang="ar-SA" sz="1600" dirty="0"/>
              <a:t>الميزة في ذلك؟ الجواب: إذا كانت توقيفية لا تتلقى إلا من الوحي فالوحي معصوم من الخطأ والتناقض ،بخلاف غيره من المصادر فإنها غير معصومة من ذلك لأنها </a:t>
            </a:r>
            <a:r>
              <a:rPr lang="ar-SA" sz="1600" dirty="0" smtClean="0"/>
              <a:t>منشأها سيكون من </a:t>
            </a:r>
            <a:r>
              <a:rPr lang="ar-SA" sz="1600" dirty="0" err="1" smtClean="0"/>
              <a:t>التصوارات</a:t>
            </a:r>
            <a:r>
              <a:rPr lang="ar-SA" sz="1600" dirty="0" smtClean="0"/>
              <a:t> والخيالات البشرية الجاهلة والقاصرة وغير معصومة من الخطأ والتناقض وفي كونها توقيفية ضمانة  لتوحيد كلمة الأمة  </a:t>
            </a:r>
          </a:p>
          <a:p>
            <a:pPr marL="0" indent="0">
              <a:buNone/>
            </a:pPr>
            <a:r>
              <a:rPr lang="ar-SA" sz="1600" dirty="0"/>
              <a:t>والميزة في كونها غيبية </a:t>
            </a:r>
            <a:r>
              <a:rPr lang="ar-SA" sz="1600" dirty="0" smtClean="0"/>
              <a:t>أن غير العقيدة </a:t>
            </a:r>
            <a:r>
              <a:rPr lang="ar-SA" sz="1600" dirty="0"/>
              <a:t>الإسلامية </a:t>
            </a:r>
            <a:r>
              <a:rPr lang="ar-SA" sz="1600" dirty="0" smtClean="0"/>
              <a:t> كالمذاهب الفكرية المادية لا تؤمن </a:t>
            </a:r>
            <a:r>
              <a:rPr lang="ar-SA" sz="1600" dirty="0"/>
              <a:t>إلا بما هو محسوس !وغير المحسوس أي الغيبيات </a:t>
            </a:r>
            <a:r>
              <a:rPr lang="ar-SA" sz="1600" dirty="0" smtClean="0"/>
              <a:t>فتنكرها وهم بذلك قد حبسوا أنفسهم في حدود الحواس الخمس ولم يتميزوا عن سائر الخلوقات التي لا تدرك إلا ما تدركه بحواسها ، وفي الإيمان بالغيب ضمانة أكيدة لاستقامة النفوس ونظافة السلوك بخلاف المذاهب المادية التي لا تستطيع ضبط إلا الظاهر.</a:t>
            </a:r>
          </a:p>
          <a:p>
            <a:pPr marL="0" indent="0">
              <a:buNone/>
            </a:pPr>
            <a:r>
              <a:rPr lang="ar-SA" sz="1600" dirty="0" smtClean="0"/>
              <a:t>والميزة في كونها شاملة ومتكاملة ومتوازنة ظاهر جدا فلم تترك جانبا إلا ونظمته وهي مترابطة مع بعضها لا تتناقض وهي متوازنة لا تضخم جانب على جانب بخلاف غيرها من النظم والديانات فبعضها ركز على الجانب الروحي وأهمل المادي والبعض بالعكس أما الإسلام فيوازن </a:t>
            </a:r>
            <a:r>
              <a:rPr lang="ar-SA" sz="1600" smtClean="0"/>
              <a:t>(أمثلة أخرى على ذلك).</a:t>
            </a:r>
            <a:endParaRPr lang="ar-SA" sz="1600" dirty="0" smtClean="0"/>
          </a:p>
          <a:p>
            <a:pPr marL="0" indent="0">
              <a:buNone/>
            </a:pPr>
            <a:endParaRPr lang="ar-SA" sz="1600" dirty="0"/>
          </a:p>
        </p:txBody>
      </p:sp>
    </p:spTree>
    <p:extLst>
      <p:ext uri="{BB962C8B-B14F-4D97-AF65-F5344CB8AC3E}">
        <p14:creationId xmlns:p14="http://schemas.microsoft.com/office/powerpoint/2010/main" val="819953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1556792"/>
            <a:ext cx="7125112" cy="4051437"/>
          </a:xfrm>
        </p:spPr>
        <p:txBody>
          <a:bodyPr>
            <a:normAutofit/>
          </a:bodyPr>
          <a:lstStyle/>
          <a:p>
            <a:pPr marL="0" indent="0" algn="ctr">
              <a:buNone/>
            </a:pPr>
            <a:r>
              <a:rPr lang="ar-SA" sz="2400" dirty="0" smtClean="0"/>
              <a:t>تمت المحاضرة الأولى  بحمد الله . </a:t>
            </a:r>
          </a:p>
          <a:p>
            <a:pPr marL="0" indent="0" algn="ctr">
              <a:buNone/>
            </a:pPr>
            <a:r>
              <a:rPr lang="ar-SA" sz="2400" dirty="0" smtClean="0"/>
              <a:t>اللهم اجعلنا ممن يستمعون القول فيتبعون أحسنه </a:t>
            </a:r>
          </a:p>
          <a:p>
            <a:pPr marL="0" indent="0" algn="ctr">
              <a:buNone/>
            </a:pPr>
            <a:r>
              <a:rPr lang="ar-SA" sz="2400" dirty="0" smtClean="0"/>
              <a:t>وصلى الله على محمد وعلى </a:t>
            </a:r>
            <a:r>
              <a:rPr lang="ar-SA" sz="2400" dirty="0" err="1" smtClean="0"/>
              <a:t>آله</a:t>
            </a:r>
            <a:r>
              <a:rPr lang="ar-SA" sz="2400" dirty="0" smtClean="0"/>
              <a:t> وسلم تسليما كثيرا</a:t>
            </a:r>
            <a:endParaRPr lang="ar-SA" sz="2400" dirty="0"/>
          </a:p>
        </p:txBody>
      </p:sp>
    </p:spTree>
    <p:extLst>
      <p:ext uri="{BB962C8B-B14F-4D97-AF65-F5344CB8AC3E}">
        <p14:creationId xmlns:p14="http://schemas.microsoft.com/office/powerpoint/2010/main" val="10098538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1807361"/>
            <a:ext cx="8352928" cy="4051437"/>
          </a:xfrm>
        </p:spPr>
        <p:txBody>
          <a:bodyPr>
            <a:normAutofit/>
          </a:bodyPr>
          <a:lstStyle/>
          <a:p>
            <a:pPr marL="0" indent="0" algn="ctr">
              <a:buNone/>
            </a:pPr>
            <a:r>
              <a:rPr lang="ar-SA" sz="3200" dirty="0" smtClean="0"/>
              <a:t>إعداد الأستاذة : م. فتحية بنت علي القحطاني </a:t>
            </a:r>
          </a:p>
          <a:p>
            <a:pPr marL="0" indent="0" algn="ctr">
              <a:buNone/>
            </a:pPr>
            <a:r>
              <a:rPr lang="ar-SA" sz="3200" dirty="0" smtClean="0"/>
              <a:t>28/ 10/ 1433هـ</a:t>
            </a:r>
            <a:endParaRPr lang="ar-SA" sz="3200" dirty="0"/>
          </a:p>
        </p:txBody>
      </p:sp>
    </p:spTree>
    <p:extLst>
      <p:ext uri="{BB962C8B-B14F-4D97-AF65-F5344CB8AC3E}">
        <p14:creationId xmlns:p14="http://schemas.microsoft.com/office/powerpoint/2010/main" val="4039519453"/>
      </p:ext>
    </p:extLst>
  </p:cSld>
  <p:clrMapOvr>
    <a:masterClrMapping/>
  </p:clrMapOvr>
</p:sld>
</file>

<file path=ppt/theme/theme1.xml><?xml version="1.0" encoding="utf-8"?>
<a:theme xmlns:a="http://schemas.openxmlformats.org/drawingml/2006/main" name="Autumn">
  <a:themeElements>
    <a:clrScheme name="Autumn">
      <a:dk1>
        <a:sysClr val="windowText" lastClr="000000"/>
      </a:dk1>
      <a:lt1>
        <a:sysClr val="window" lastClr="FFFFFF"/>
      </a:lt1>
      <a:dk2>
        <a:srgbClr val="B01F0F"/>
      </a:dk2>
      <a:lt2>
        <a:srgbClr val="FF9000"/>
      </a:lt2>
      <a:accent1>
        <a:srgbClr val="ED4600"/>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Autumn">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tumn">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8000"/>
                <a:shade val="100000"/>
                <a:hueMod val="108000"/>
                <a:satMod val="130000"/>
                <a:lumMod val="108000"/>
              </a:schemeClr>
            </a:gs>
            <a:gs pos="92000">
              <a:schemeClr val="phClr">
                <a:shade val="88000"/>
                <a:hueMod val="96000"/>
                <a:satMod val="120000"/>
                <a:lumMod val="74000"/>
              </a:schemeClr>
            </a:gs>
          </a:gsLst>
          <a:lin ang="5400000" scaled="1"/>
        </a:gradFill>
        <a:gradFill rotWithShape="1">
          <a:gsLst>
            <a:gs pos="0">
              <a:schemeClr val="phClr">
                <a:tint val="98000"/>
                <a:shade val="100000"/>
                <a:hueMod val="100000"/>
                <a:satMod val="130000"/>
                <a:lumMod val="112000"/>
              </a:schemeClr>
            </a:gs>
            <a:gs pos="100000">
              <a:schemeClr val="phClr">
                <a:shade val="84000"/>
                <a:hueMod val="96000"/>
                <a:satMod val="120000"/>
                <a:lumMod val="80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الخريف</Template>
  <TotalTime>1287</TotalTime>
  <Words>970</Words>
  <Application>Microsoft Office PowerPoint</Application>
  <PresentationFormat>عرض على الشاشة (3:4)‏</PresentationFormat>
  <Paragraphs>77</Paragraphs>
  <Slides>14</Slides>
  <Notes>0</Notes>
  <HiddenSlides>0</HiddenSlides>
  <MMClips>0</MMClips>
  <ScaleCrop>false</ScaleCrop>
  <HeadingPairs>
    <vt:vector size="4" baseType="variant">
      <vt:variant>
        <vt:lpstr>نسق</vt:lpstr>
      </vt:variant>
      <vt:variant>
        <vt:i4>1</vt:i4>
      </vt:variant>
      <vt:variant>
        <vt:lpstr>عناوين الشرائح</vt:lpstr>
      </vt:variant>
      <vt:variant>
        <vt:i4>14</vt:i4>
      </vt:variant>
    </vt:vector>
  </HeadingPairs>
  <TitlesOfParts>
    <vt:vector size="15" baseType="lpstr">
      <vt:lpstr>Autumn</vt:lpstr>
      <vt:lpstr>ﭿ ﯘ  ﯙ  ﯚ  ﯛ  ﯜ  ﯝ  ﯞ  ﯟ  ﭾ طه: ٢٥ - ٢٦ </vt:lpstr>
      <vt:lpstr>المحاضرة الأولى للعقيدة</vt:lpstr>
      <vt:lpstr>عناصر محاضرة اليوم </vt:lpstr>
      <vt:lpstr>أولا-تعريف العقيدة لغة واصطلاحا</vt:lpstr>
      <vt:lpstr>ما هي الأشياء التي يجب أن يصدق بها القلب وتكون يقينا لايقبل الشك ولا الظن ؟</vt:lpstr>
      <vt:lpstr>ثانيا أهمية العقيدة الإسلامية وأثرها</vt:lpstr>
      <vt:lpstr> ومما يبين أهمية العقيدة  أن الله ضربا لها مثلا كشجرة طيبة أصلها ثابت وفرعها في السماء ، فالإيمان هو الشجرة وجذورها هي العقيدة التي تغلغلت في قلب صاحبها والسوق والفروع والثمار هي العمل ولا شك أنّ الجذور إذا خلعت أو تعفنت فسدت الشجرة ، ويبست ، ولم يبق لها وجود ،وكذلك الإيمان لا يبقى له وجود إذا زالت العقيدة ، أمّا إذا قطعت الساق والفروع ، أو قطع بعض منها فإنّ الشجرة تضعف وتهزل ، وقد تموت كلياً ، لأن وجود الفروع والأوراق ضروري كي تحافظ الشجرة على بقائها ، وكذلك الأعمال إذا تركت أو ترك جزء منها ، فإنّ الإيمان ينقص وقد يزول .</vt:lpstr>
      <vt:lpstr>ثالثا: منهج الصحابة في تلقي العقيدة</vt:lpstr>
      <vt:lpstr>عرض تقديمي في PowerPoint</vt:lpstr>
      <vt:lpstr>سؤال :لماذا لا تعتبر مصادر المعرفة الأخرى كالعقل والحواس والفطرة والأحاديث الضعيفة أو المجهولة مصادر للعقيدة ؟</vt:lpstr>
      <vt:lpstr>خامسا خصائص العقيدة الإسلامية </vt:lpstr>
      <vt:lpstr>س/كيف تميزت العقيدة الإسلامية بهذه الخصائص عن غيرها من المذاهب والملل؟ (لابد من الرجوع للكتاب)</vt:lpstr>
      <vt:lpstr>عرض تقديمي في PowerPoint</vt:lpstr>
      <vt:lpstr>عرض تقديمي في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الأولى للعقيدة</dc:title>
  <dc:creator>fa alqhtani</dc:creator>
  <cp:lastModifiedBy>fa alqhtani</cp:lastModifiedBy>
  <cp:revision>48</cp:revision>
  <dcterms:created xsi:type="dcterms:W3CDTF">2012-09-13T13:53:31Z</dcterms:created>
  <dcterms:modified xsi:type="dcterms:W3CDTF">2012-09-15T14:12:17Z</dcterms:modified>
</cp:coreProperties>
</file>