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4" r:id="rId2"/>
    <p:sldId id="265" r:id="rId3"/>
    <p:sldId id="266" r:id="rId4"/>
    <p:sldId id="277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01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97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615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36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18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065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6053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369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87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671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850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613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CF9DD-7586-41D2-BA2E-0F8406040689}" type="datetimeFigureOut">
              <a:rPr lang="ar-SA" smtClean="0"/>
              <a:t>18/12/1433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14F4E-3F49-4674-975E-EA008CA576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494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685800" y="1124744"/>
            <a:ext cx="7772400" cy="1080998"/>
          </a:xfrm>
        </p:spPr>
        <p:txBody>
          <a:bodyPr>
            <a:noAutofit/>
          </a:bodyPr>
          <a:lstStyle/>
          <a:p>
            <a:pPr algn="ctr"/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الايمان بالملائكة</a:t>
            </a:r>
          </a:p>
          <a:p>
            <a:pPr algn="ctr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b="1" dirty="0" smtClean="0"/>
              <a:t>   معناه                             الدليل عليه                     حكم من أنكره </a:t>
            </a:r>
            <a:endParaRPr lang="ar-SA" sz="2400" b="1" dirty="0"/>
          </a:p>
        </p:txBody>
      </p:sp>
      <p:cxnSp>
        <p:nvCxnSpPr>
          <p:cNvPr id="5" name="رابط مستقيم 4"/>
          <p:cNvCxnSpPr/>
          <p:nvPr/>
        </p:nvCxnSpPr>
        <p:spPr>
          <a:xfrm flipH="1" flipV="1">
            <a:off x="1475657" y="1268760"/>
            <a:ext cx="6552727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rot="5400000">
            <a:off x="1224832" y="150110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rot="5400000">
            <a:off x="4321175" y="150110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5400000">
            <a:off x="7779147" y="1526503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6156176" y="2348880"/>
            <a:ext cx="237626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الاعتقاد الجازم بأن لله ملائكة موجودين مخلوقين من نور ، وأنهم لا يعصون الله ما أمرهم ، وأنهم قائمون بوظائفهم التي أمرهم الله بالقيام بها . 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059832" y="2348880"/>
            <a:ext cx="252028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قال تعالى : ( آمَنَ </a:t>
            </a:r>
            <a:r>
              <a:rPr lang="ar-SA" sz="2000" b="1" dirty="0"/>
              <a:t>الرَّسُولُ بِمَا أُنزِلَ إِلَيْهِ مِن رَّبِّهِ وَالْمُؤْمِنُونَ ۚ كُلٌّ آمَنَ بِاللّهِ </a:t>
            </a:r>
            <a:r>
              <a:rPr lang="ar-SA" sz="2000" b="1" dirty="0" err="1" smtClean="0"/>
              <a:t>وَمَلآئِكَتِهِ</a:t>
            </a:r>
            <a:r>
              <a:rPr lang="ar-SA" sz="2000" b="1" dirty="0" smtClean="0"/>
              <a:t> )   </a:t>
            </a:r>
          </a:p>
          <a:p>
            <a:r>
              <a:rPr lang="ar-SA" b="1" dirty="0"/>
              <a:t> </a:t>
            </a:r>
            <a:r>
              <a:rPr lang="ar-SA" b="1" dirty="0" smtClean="0"/>
              <a:t>                   </a:t>
            </a:r>
            <a:r>
              <a:rPr lang="ar-SA" sz="1400" b="1" dirty="0" smtClean="0"/>
              <a:t>سورة البقرة 285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755576" y="2533546"/>
            <a:ext cx="2088232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انكار وجودهم كفراَ بنص القرآن العظيم .</a:t>
            </a:r>
          </a:p>
          <a:p>
            <a:r>
              <a:rPr lang="ar-SA" sz="2000" b="1" dirty="0" smtClean="0"/>
              <a:t>قال تعالى : (</a:t>
            </a:r>
            <a:r>
              <a:rPr lang="ar-SA" sz="2000" b="1" dirty="0"/>
              <a:t>وَمَن يَكْفُرْ بِاللّهِ وَمَلاَئِكَتِهِ وَكُتُبِهِ وَرُسُلِهِ وَالْيَوْمِ الآخِرِ فَقَدْ ضَلَّ ضَلاَلاً بَعِيداً </a:t>
            </a:r>
            <a:r>
              <a:rPr lang="ar-SA" sz="2000" b="1" dirty="0" smtClean="0"/>
              <a:t>) </a:t>
            </a:r>
          </a:p>
          <a:p>
            <a:r>
              <a:rPr lang="ar-SA" sz="2400" b="1" dirty="0"/>
              <a:t> </a:t>
            </a:r>
            <a:r>
              <a:rPr lang="ar-SA" sz="2400" b="1" dirty="0" smtClean="0"/>
              <a:t>        </a:t>
            </a:r>
            <a:r>
              <a:rPr lang="ar-SA" sz="1400" b="1" dirty="0" smtClean="0"/>
              <a:t>سورة النساء  136</a:t>
            </a:r>
            <a:endParaRPr lang="ar-SA" sz="1400" b="1" dirty="0"/>
          </a:p>
        </p:txBody>
      </p:sp>
    </p:spTree>
    <p:extLst>
      <p:ext uri="{BB962C8B-B14F-4D97-AF65-F5344CB8AC3E}">
        <p14:creationId xmlns:p14="http://schemas.microsoft.com/office/powerpoint/2010/main" val="30221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83375" y="160517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sz="31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صفاتهم الخلقية ( الأدلة على ذلك ) </a:t>
            </a:r>
            <a:r>
              <a:rPr lang="ar-SA" sz="1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راجعي الأدلة في الكتاب </a:t>
            </a:r>
            <a: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sz="2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370560" y="2955994"/>
            <a:ext cx="187220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ليسوا كالبشر فلا يأكلون ولا يشربون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ولا يتزوجون ....</a:t>
            </a:r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835696" y="2967428"/>
            <a:ext cx="16561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لهم قدرة على التشكل 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«واذكر في الكتاب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مريم....فأرسلنا إليها</a:t>
            </a:r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روحنا فتمثل 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لها بشرا سويا»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483375" y="3133990"/>
            <a:ext cx="1136297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لهم أجنحة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«...جاعل الملائكة رسولا أولي أجنحة»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وحديث رأيت جبريل له... </a:t>
            </a:r>
          </a:p>
          <a:p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055229" y="3156049"/>
            <a:ext cx="144016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خلقوا قبل آدم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«وإذ قال ربك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للملائكة إني جاعل في الأرض خليفة»</a:t>
            </a:r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535871" y="3156049"/>
            <a:ext cx="136815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خلقوا من نور</a:t>
            </a:r>
          </a:p>
          <a:p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خلقت الملائكة من نور...»</a:t>
            </a:r>
            <a:endParaRPr lang="ar-S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" name="رابط مستقيم 8"/>
          <p:cNvCxnSpPr/>
          <p:nvPr/>
        </p:nvCxnSpPr>
        <p:spPr>
          <a:xfrm flipH="1" flipV="1">
            <a:off x="1475657" y="2263893"/>
            <a:ext cx="6552727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5400000">
            <a:off x="7799216" y="2497347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rot="5400000">
            <a:off x="6124549" y="2497347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rot="5400000">
            <a:off x="4290558" y="251313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5400000">
            <a:off x="2522562" y="2497346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rot="5400000">
            <a:off x="1224831" y="250495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3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43000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الايمان بالملائكة ينقسم (راجعي الكتاب) </a:t>
            </a:r>
            <a:endParaRPr lang="ar-SA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رابط مستقيم 3"/>
          <p:cNvCxnSpPr/>
          <p:nvPr/>
        </p:nvCxnSpPr>
        <p:spPr>
          <a:xfrm flipH="1" flipV="1">
            <a:off x="1475657" y="2263893"/>
            <a:ext cx="6552727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 rot="5400000">
            <a:off x="7799216" y="2497347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rot="5400000">
            <a:off x="1224831" y="2504951"/>
            <a:ext cx="500062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6"/>
          <p:cNvSpPr txBox="1"/>
          <p:nvPr/>
        </p:nvSpPr>
        <p:spPr>
          <a:xfrm>
            <a:off x="5816578" y="3253626"/>
            <a:ext cx="2664296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إجمالي : 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وهو أن نؤمن بالملائكة بصورة إجمالية وإن لم نعرف أسمائهم .</a:t>
            </a:r>
            <a:endParaRPr lang="ar-SA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11560" y="3068960"/>
            <a:ext cx="2952328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تفصيلي : </a:t>
            </a:r>
          </a:p>
          <a:p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نؤمن بما علمنا من أسمائهم ووظائفهم كالإيمان بجبريل وميكائيل واسرافيل ومالك خازن النار . </a:t>
            </a: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3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3568" y="2060848"/>
            <a:ext cx="777686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تمت المحاضرة </a:t>
            </a:r>
          </a:p>
          <a:p>
            <a:pPr algn="ctr"/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والحمد لله والصلاة والسلام  على محمد وعلى 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آله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وصحبه وسلم تسليما كثيرا 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للاستفادة راجعي كتاب الملائكة الأبرار لعمر الأشقر(قيم جدا)</a:t>
            </a:r>
            <a:endParaRPr lang="ar-S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3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220</Words>
  <Application>Microsoft Office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نسق Office</vt:lpstr>
      <vt:lpstr>PowerPoint Presentation</vt:lpstr>
      <vt:lpstr>صفاتهم الخلقية ( الأدلة على ذلك ) راجعي الأدلة في الكتاب    </vt:lpstr>
      <vt:lpstr>الايمان بالملائكة ينقسم (راجعي الكتاب)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ALTaif</dc:creator>
  <cp:lastModifiedBy>Family</cp:lastModifiedBy>
  <cp:revision>23</cp:revision>
  <cp:lastPrinted>2012-11-02T14:56:37Z</cp:lastPrinted>
  <dcterms:created xsi:type="dcterms:W3CDTF">2012-10-05T19:23:24Z</dcterms:created>
  <dcterms:modified xsi:type="dcterms:W3CDTF">2012-11-02T14:57:12Z</dcterms:modified>
</cp:coreProperties>
</file>