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notesMasterIdLst>
    <p:notesMasterId r:id="rId19"/>
  </p:notesMasterIdLst>
  <p:handoutMasterIdLst>
    <p:handoutMasterId r:id="rId20"/>
  </p:handoutMasterIdLst>
  <p:sldIdLst>
    <p:sldId id="292" r:id="rId2"/>
    <p:sldId id="290" r:id="rId3"/>
    <p:sldId id="271" r:id="rId4"/>
    <p:sldId id="257" r:id="rId5"/>
    <p:sldId id="264" r:id="rId6"/>
    <p:sldId id="263" r:id="rId7"/>
    <p:sldId id="258" r:id="rId8"/>
    <p:sldId id="291" r:id="rId9"/>
    <p:sldId id="274" r:id="rId10"/>
    <p:sldId id="275" r:id="rId11"/>
    <p:sldId id="284" r:id="rId12"/>
    <p:sldId id="285" r:id="rId13"/>
    <p:sldId id="278" r:id="rId14"/>
    <p:sldId id="279" r:id="rId15"/>
    <p:sldId id="286" r:id="rId16"/>
    <p:sldId id="281" r:id="rId17"/>
    <p:sldId id="287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072" autoAdjust="0"/>
    <p:restoredTop sz="89883" autoAdjust="0"/>
  </p:normalViewPr>
  <p:slideViewPr>
    <p:cSldViewPr>
      <p:cViewPr>
        <p:scale>
          <a:sx n="70" d="100"/>
          <a:sy n="70" d="100"/>
        </p:scale>
        <p:origin x="-145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54A540-BCDD-41FD-8BA3-E288E139586E}" type="doc">
      <dgm:prSet loTypeId="urn:diagrams.loki3.com/TabbedArc+Icon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4B8A8D96-886B-4BF5-A7D5-A61ED4720103}">
      <dgm:prSet phldrT="[نص]" custT="1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أول الكلمة</a:t>
          </a:r>
          <a:endParaRPr lang="ar-SA" sz="2400" dirty="0">
            <a:solidFill>
              <a:schemeClr val="tx1"/>
            </a:solidFill>
          </a:endParaRPr>
        </a:p>
      </dgm:t>
    </dgm:pt>
    <dgm:pt modelId="{C5AEDC4E-844B-4540-A6A4-0DE3861CCBA3}" type="par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7842ACB5-871F-49EF-A3EC-08C65D88F902}" type="sib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DFDC4B80-04F3-40A6-8E0D-FC12042C5D76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قطع</a:t>
          </a:r>
          <a:endParaRPr lang="ar-SA" dirty="0">
            <a:solidFill>
              <a:schemeClr val="tx1"/>
            </a:solidFill>
          </a:endParaRPr>
        </a:p>
      </dgm:t>
    </dgm:pt>
    <dgm:pt modelId="{5A3B1C8A-DCBD-474D-B3C0-BE4E2885BBC0}" type="par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9AD48D58-D257-4E3F-B2F8-B77909141A4A}" type="sib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4E80E1BD-7161-4357-9BD3-01A4D71EF484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وصل</a:t>
          </a:r>
          <a:endParaRPr lang="ar-SA" dirty="0">
            <a:solidFill>
              <a:schemeClr val="tx1"/>
            </a:solidFill>
          </a:endParaRPr>
        </a:p>
      </dgm:t>
    </dgm:pt>
    <dgm:pt modelId="{032FBFD6-CE9D-41BC-A3F7-E909E3D8B87F}" type="par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9DE96A65-6AD7-41A7-8887-37B139E0B647}" type="sib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757A2F82-789C-43CC-9F19-F9E4FAA47645}">
      <dgm:prSet phldrT="[نص]" custT="1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وسط الكلمة</a:t>
          </a:r>
          <a:endParaRPr lang="ar-SA" sz="2400" dirty="0">
            <a:solidFill>
              <a:schemeClr val="tx1"/>
            </a:solidFill>
          </a:endParaRPr>
        </a:p>
      </dgm:t>
    </dgm:pt>
    <dgm:pt modelId="{B3C27137-0F5C-4ED5-9488-813D464DAD8D}" type="par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D546DDEE-F7DD-4E40-B8CE-0C857CCF04FB}" type="sib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F1617020-93F9-40A3-ACF0-944FC5FA3CAE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متوسطة</a:t>
          </a:r>
          <a:endParaRPr lang="ar-SA" dirty="0">
            <a:solidFill>
              <a:schemeClr val="tx1"/>
            </a:solidFill>
          </a:endParaRPr>
        </a:p>
      </dgm:t>
    </dgm:pt>
    <dgm:pt modelId="{10854B9F-0340-4481-B112-220FCEDBB1C1}" type="par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D238B3D6-279B-461D-BBA0-C45E38B2D7F0}" type="sib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4AB4A68E-C355-46D9-825A-FACAFB98D03C}">
      <dgm:prSet phldrT="[نص]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3100" dirty="0" smtClean="0">
              <a:solidFill>
                <a:schemeClr val="tx1"/>
              </a:solidFill>
            </a:rPr>
            <a:t>في آخر الكلمة</a:t>
          </a:r>
          <a:endParaRPr lang="ar-SA" sz="3100" dirty="0">
            <a:solidFill>
              <a:schemeClr val="tx1"/>
            </a:solidFill>
          </a:endParaRPr>
        </a:p>
      </dgm:t>
    </dgm:pt>
    <dgm:pt modelId="{9BD29C26-84F5-4B95-B45B-78AA3CEE95CF}" type="par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F1B89334-3E55-4031-8925-756822B42238}" type="sib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39AC9135-D819-486F-BE90-7D1227C2DC2D}">
      <dgm:prSet phldrT="[نص]" custT="1"/>
      <dgm:spPr>
        <a:solidFill>
          <a:schemeClr val="bg1">
            <a:lumMod val="8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sz="3200" b="1" dirty="0" smtClean="0">
              <a:solidFill>
                <a:schemeClr val="tx1"/>
              </a:solidFill>
            </a:rPr>
            <a:t>متطرفة</a:t>
          </a:r>
          <a:endParaRPr lang="ar-SA" sz="3200" b="1" dirty="0">
            <a:solidFill>
              <a:schemeClr val="tx1"/>
            </a:solidFill>
          </a:endParaRPr>
        </a:p>
      </dgm:t>
    </dgm:pt>
    <dgm:pt modelId="{2FB41573-8073-4CEB-AD1C-C6D1F0BAEE0A}" type="par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37F34633-3C8A-4188-8243-53E824EAD306}" type="sib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96D1A201-EBFD-43EB-9A5B-C05CB6C200C8}" type="pres">
      <dgm:prSet presAssocID="{B454A540-BCDD-41FD-8BA3-E288E13958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C4E225-7E6A-4608-BA63-1A69EE4D98F9}" type="pres">
      <dgm:prSet presAssocID="{4B8A8D96-886B-4BF5-A7D5-A61ED4720103}" presName="twoplus" presStyleLbl="node1" presStyleIdx="0" presStyleCnt="3" custAng="2400000" custScaleY="126566" custRadScaleRad="149820" custRadScaleInc="59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4B618-8443-447F-8E1A-158D459AD3F0}" type="pres">
      <dgm:prSet presAssocID="{757A2F82-789C-43CC-9F19-F9E4FAA47645}" presName="twoplus" presStyleLbl="node1" presStyleIdx="1" presStyleCnt="3" custRadScaleRad="77970" custRadScaleInc="1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8DED6-1B06-44A7-8649-03E4127DCC00}" type="pres">
      <dgm:prSet presAssocID="{4AB4A68E-C355-46D9-825A-FACAFB98D03C}" presName="twoplus" presStyleLbl="node1" presStyleIdx="2" presStyleCnt="3" custAng="19200000" custRadScaleRad="83436" custRadScaleInc="-7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93BAA0-B775-4F61-BB0A-0D5C3ACD6738}" srcId="{B454A540-BCDD-41FD-8BA3-E288E139586E}" destId="{4B8A8D96-886B-4BF5-A7D5-A61ED4720103}" srcOrd="0" destOrd="0" parTransId="{C5AEDC4E-844B-4540-A6A4-0DE3861CCBA3}" sibTransId="{7842ACB5-871F-49EF-A3EC-08C65D88F902}"/>
    <dgm:cxn modelId="{A30B4885-8A8C-461B-8686-5111F99A59B3}" srcId="{4B8A8D96-886B-4BF5-A7D5-A61ED4720103}" destId="{DFDC4B80-04F3-40A6-8E0D-FC12042C5D76}" srcOrd="0" destOrd="0" parTransId="{5A3B1C8A-DCBD-474D-B3C0-BE4E2885BBC0}" sibTransId="{9AD48D58-D257-4E3F-B2F8-B77909141A4A}"/>
    <dgm:cxn modelId="{F5BB61E1-31BC-4733-A377-8B27499CDB14}" srcId="{4B8A8D96-886B-4BF5-A7D5-A61ED4720103}" destId="{4E80E1BD-7161-4357-9BD3-01A4D71EF484}" srcOrd="1" destOrd="0" parTransId="{032FBFD6-CE9D-41BC-A3F7-E909E3D8B87F}" sibTransId="{9DE96A65-6AD7-41A7-8887-37B139E0B647}"/>
    <dgm:cxn modelId="{C391EF56-C58C-4846-9BDD-E18D77912CB5}" type="presOf" srcId="{F1617020-93F9-40A3-ACF0-944FC5FA3CAE}" destId="{9034B618-8443-447F-8E1A-158D459AD3F0}" srcOrd="0" destOrd="1" presId="urn:diagrams.loki3.com/TabbedArc+Icon"/>
    <dgm:cxn modelId="{B75C322A-70E4-479E-AAB3-7FA276B2581D}" type="presOf" srcId="{4AB4A68E-C355-46D9-825A-FACAFB98D03C}" destId="{BCC8DED6-1B06-44A7-8649-03E4127DCC00}" srcOrd="0" destOrd="0" presId="urn:diagrams.loki3.com/TabbedArc+Icon"/>
    <dgm:cxn modelId="{6188F64C-6FBE-4078-BA93-1F4CBF3A60E4}" type="presOf" srcId="{757A2F82-789C-43CC-9F19-F9E4FAA47645}" destId="{9034B618-8443-447F-8E1A-158D459AD3F0}" srcOrd="0" destOrd="0" presId="urn:diagrams.loki3.com/TabbedArc+Icon"/>
    <dgm:cxn modelId="{C6435B34-5A40-436B-9809-950E24A7092C}" type="presOf" srcId="{B454A540-BCDD-41FD-8BA3-E288E139586E}" destId="{96D1A201-EBFD-43EB-9A5B-C05CB6C200C8}" srcOrd="0" destOrd="0" presId="urn:diagrams.loki3.com/TabbedArc+Icon"/>
    <dgm:cxn modelId="{77C22A62-25AA-472B-AFC2-1C6F682E121D}" type="presOf" srcId="{DFDC4B80-04F3-40A6-8E0D-FC12042C5D76}" destId="{16C4E225-7E6A-4608-BA63-1A69EE4D98F9}" srcOrd="0" destOrd="1" presId="urn:diagrams.loki3.com/TabbedArc+Icon"/>
    <dgm:cxn modelId="{655A89C6-7AFA-4A3E-B47A-F49DC7F5976C}" srcId="{4AB4A68E-C355-46D9-825A-FACAFB98D03C}" destId="{39AC9135-D819-486F-BE90-7D1227C2DC2D}" srcOrd="0" destOrd="0" parTransId="{2FB41573-8073-4CEB-AD1C-C6D1F0BAEE0A}" sibTransId="{37F34633-3C8A-4188-8243-53E824EAD306}"/>
    <dgm:cxn modelId="{9F5508E9-532C-432C-9189-9DF84FC4A237}" type="presOf" srcId="{39AC9135-D819-486F-BE90-7D1227C2DC2D}" destId="{BCC8DED6-1B06-44A7-8649-03E4127DCC00}" srcOrd="0" destOrd="1" presId="urn:diagrams.loki3.com/TabbedArc+Icon"/>
    <dgm:cxn modelId="{77FF9921-6B9B-43D5-AC6B-7CE7A88F6271}" srcId="{B454A540-BCDD-41FD-8BA3-E288E139586E}" destId="{757A2F82-789C-43CC-9F19-F9E4FAA47645}" srcOrd="1" destOrd="0" parTransId="{B3C27137-0F5C-4ED5-9488-813D464DAD8D}" sibTransId="{D546DDEE-F7DD-4E40-B8CE-0C857CCF04FB}"/>
    <dgm:cxn modelId="{8337A9CD-0993-499B-915D-87CBBD557F22}" srcId="{B454A540-BCDD-41FD-8BA3-E288E139586E}" destId="{4AB4A68E-C355-46D9-825A-FACAFB98D03C}" srcOrd="2" destOrd="0" parTransId="{9BD29C26-84F5-4B95-B45B-78AA3CEE95CF}" sibTransId="{F1B89334-3E55-4031-8925-756822B42238}"/>
    <dgm:cxn modelId="{A9FE9EA2-DFE6-4D9C-8238-4F2E21C94053}" type="presOf" srcId="{4E80E1BD-7161-4357-9BD3-01A4D71EF484}" destId="{16C4E225-7E6A-4608-BA63-1A69EE4D98F9}" srcOrd="0" destOrd="2" presId="urn:diagrams.loki3.com/TabbedArc+Icon"/>
    <dgm:cxn modelId="{60FDFB6F-CE1C-419C-A203-60C930DC2D68}" srcId="{757A2F82-789C-43CC-9F19-F9E4FAA47645}" destId="{F1617020-93F9-40A3-ACF0-944FC5FA3CAE}" srcOrd="0" destOrd="0" parTransId="{10854B9F-0340-4481-B112-220FCEDBB1C1}" sibTransId="{D238B3D6-279B-461D-BBA0-C45E38B2D7F0}"/>
    <dgm:cxn modelId="{12236C91-F70B-4D4F-96A7-B1A67CD32D6F}" type="presOf" srcId="{4B8A8D96-886B-4BF5-A7D5-A61ED4720103}" destId="{16C4E225-7E6A-4608-BA63-1A69EE4D98F9}" srcOrd="0" destOrd="0" presId="urn:diagrams.loki3.com/TabbedArc+Icon"/>
    <dgm:cxn modelId="{09EDC3E8-36AF-430A-A60D-F168E72424BB}" type="presParOf" srcId="{96D1A201-EBFD-43EB-9A5B-C05CB6C200C8}" destId="{16C4E225-7E6A-4608-BA63-1A69EE4D98F9}" srcOrd="0" destOrd="0" presId="urn:diagrams.loki3.com/TabbedArc+Icon"/>
    <dgm:cxn modelId="{DBD8F628-B17A-40B2-9491-B6A86B6A3E06}" type="presParOf" srcId="{96D1A201-EBFD-43EB-9A5B-C05CB6C200C8}" destId="{9034B618-8443-447F-8E1A-158D459AD3F0}" srcOrd="1" destOrd="0" presId="urn:diagrams.loki3.com/TabbedArc+Icon"/>
    <dgm:cxn modelId="{37EF227B-AAE2-47C9-A7E2-A43F9F0C13BB}" type="presParOf" srcId="{96D1A201-EBFD-43EB-9A5B-C05CB6C200C8}" destId="{BCC8DED6-1B06-44A7-8649-03E4127DCC00}" srcOrd="2" destOrd="0" presId="urn:diagrams.loki3.com/TabbedArc+Icon"/>
  </dgm:cxnLst>
  <dgm:bg>
    <a:solidFill>
      <a:schemeClr val="bg2"/>
    </a:solidFill>
  </dgm:bg>
  <dgm:whole>
    <a:ln w="28575"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8A1BEA-80EA-4320-84E5-EA5E67F728B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F6271E-B19A-4F6F-B127-D024D1EB2E31}">
      <dgm:prSet phldrT="[Text]" custT="1"/>
      <dgm:spPr/>
      <dgm:t>
        <a:bodyPr/>
        <a:lstStyle/>
        <a:p>
          <a:r>
            <a:rPr lang="ar-SA" sz="2800" b="1" dirty="0" smtClean="0"/>
            <a:t>الهمزة المتوسطة</a:t>
          </a:r>
          <a:endParaRPr lang="en-US" sz="2800" b="1" dirty="0"/>
        </a:p>
      </dgm:t>
    </dgm:pt>
    <dgm:pt modelId="{93864546-B1DF-4881-8C08-565AA9CDB95F}" type="parTrans" cxnId="{46EC6720-7C5A-4120-AE44-16A1D76FEB48}">
      <dgm:prSet/>
      <dgm:spPr/>
      <dgm:t>
        <a:bodyPr/>
        <a:lstStyle/>
        <a:p>
          <a:endParaRPr lang="en-US" b="1"/>
        </a:p>
      </dgm:t>
    </dgm:pt>
    <dgm:pt modelId="{21A44F17-2E7E-4575-9901-3D9BAC527A14}" type="sibTrans" cxnId="{46EC6720-7C5A-4120-AE44-16A1D76FEB48}">
      <dgm:prSet/>
      <dgm:spPr/>
      <dgm:t>
        <a:bodyPr/>
        <a:lstStyle/>
        <a:p>
          <a:endParaRPr lang="en-US" b="1"/>
        </a:p>
      </dgm:t>
    </dgm:pt>
    <dgm:pt modelId="{53DE9251-5456-43C3-9D41-A88914418FFD}">
      <dgm:prSet phldrT="[Text]" custT="1"/>
      <dgm:spPr/>
      <dgm:t>
        <a:bodyPr/>
        <a:lstStyle/>
        <a:p>
          <a:r>
            <a:rPr lang="ar-SA" sz="2400" b="1" dirty="0" smtClean="0">
              <a:solidFill>
                <a:schemeClr val="tx1"/>
              </a:solidFill>
            </a:rPr>
            <a:t>على الياء</a:t>
          </a:r>
          <a:endParaRPr lang="en-US" sz="2400" b="1" dirty="0">
            <a:solidFill>
              <a:schemeClr val="tx1"/>
            </a:solidFill>
          </a:endParaRPr>
        </a:p>
      </dgm:t>
    </dgm:pt>
    <dgm:pt modelId="{7FEAFE5D-1C8E-4277-8807-28121BD23831}" type="parTrans" cxnId="{6D177BA1-EBB3-4417-BF43-3B56130C295F}">
      <dgm:prSet/>
      <dgm:spPr/>
      <dgm:t>
        <a:bodyPr/>
        <a:lstStyle/>
        <a:p>
          <a:endParaRPr lang="en-US" b="1"/>
        </a:p>
      </dgm:t>
    </dgm:pt>
    <dgm:pt modelId="{5140E29E-5BF2-4226-8259-4CC9C9009993}" type="sibTrans" cxnId="{6D177BA1-EBB3-4417-BF43-3B56130C295F}">
      <dgm:prSet/>
      <dgm:spPr/>
      <dgm:t>
        <a:bodyPr/>
        <a:lstStyle/>
        <a:p>
          <a:endParaRPr lang="en-US" b="1"/>
        </a:p>
      </dgm:t>
    </dgm:pt>
    <dgm:pt modelId="{0E655AC3-124D-4FA0-9ADE-6594D6D88882}">
      <dgm:prSet phldrT="[Text]" custT="1"/>
      <dgm:spPr/>
      <dgm:t>
        <a:bodyPr/>
        <a:lstStyle/>
        <a:p>
          <a:r>
            <a:rPr lang="ar-SA" sz="2400" b="1" dirty="0" smtClean="0"/>
            <a:t>على الواو</a:t>
          </a:r>
          <a:endParaRPr lang="en-US" sz="2400" b="1" dirty="0"/>
        </a:p>
      </dgm:t>
    </dgm:pt>
    <dgm:pt modelId="{28FA450E-5B93-43CB-8AFF-A3C60AAB2560}" type="parTrans" cxnId="{63AF9E16-F4BF-4887-BA0F-D2ACF7E8D39B}">
      <dgm:prSet/>
      <dgm:spPr/>
      <dgm:t>
        <a:bodyPr/>
        <a:lstStyle/>
        <a:p>
          <a:endParaRPr lang="en-US" b="1"/>
        </a:p>
      </dgm:t>
    </dgm:pt>
    <dgm:pt modelId="{82C0CEAA-A94A-4DF6-B988-55BBA8728436}" type="sibTrans" cxnId="{63AF9E16-F4BF-4887-BA0F-D2ACF7E8D39B}">
      <dgm:prSet/>
      <dgm:spPr/>
      <dgm:t>
        <a:bodyPr/>
        <a:lstStyle/>
        <a:p>
          <a:endParaRPr lang="en-US" b="1"/>
        </a:p>
      </dgm:t>
    </dgm:pt>
    <dgm:pt modelId="{39A5213E-E62E-4872-B75C-0C06CC5BC325}">
      <dgm:prSet phldrT="[Text]" custT="1"/>
      <dgm:spPr/>
      <dgm:t>
        <a:bodyPr/>
        <a:lstStyle/>
        <a:p>
          <a:r>
            <a:rPr lang="ar-SA" sz="2400" b="1" dirty="0" smtClean="0"/>
            <a:t>على الألف</a:t>
          </a:r>
          <a:endParaRPr lang="en-US" sz="2400" b="1" dirty="0"/>
        </a:p>
      </dgm:t>
    </dgm:pt>
    <dgm:pt modelId="{2BCED1ED-75A3-4205-955C-65A4A44C9350}" type="parTrans" cxnId="{82433AA5-6A4C-49CC-8B19-360740E5B0A7}">
      <dgm:prSet/>
      <dgm:spPr/>
      <dgm:t>
        <a:bodyPr/>
        <a:lstStyle/>
        <a:p>
          <a:endParaRPr lang="en-US" b="1"/>
        </a:p>
      </dgm:t>
    </dgm:pt>
    <dgm:pt modelId="{3D416630-B6A5-4E5A-98E6-78DF6B953445}" type="sibTrans" cxnId="{82433AA5-6A4C-49CC-8B19-360740E5B0A7}">
      <dgm:prSet/>
      <dgm:spPr/>
      <dgm:t>
        <a:bodyPr/>
        <a:lstStyle/>
        <a:p>
          <a:endParaRPr lang="en-US" b="1"/>
        </a:p>
      </dgm:t>
    </dgm:pt>
    <dgm:pt modelId="{6B0E3321-1784-4425-8C94-1B436CEFDAE5}">
      <dgm:prSet phldrT="[Text]" custT="1"/>
      <dgm:spPr/>
      <dgm:t>
        <a:bodyPr/>
        <a:lstStyle/>
        <a:p>
          <a:r>
            <a:rPr lang="ar-SA" sz="2400" b="1" dirty="0" smtClean="0"/>
            <a:t>على السطر</a:t>
          </a:r>
          <a:endParaRPr lang="en-US" sz="2400" b="1" dirty="0"/>
        </a:p>
      </dgm:t>
    </dgm:pt>
    <dgm:pt modelId="{26555841-9FF1-402E-A73F-02F26769C66E}" type="parTrans" cxnId="{A64C5914-79A5-4B06-B228-C9ACF7D9879F}">
      <dgm:prSet/>
      <dgm:spPr/>
      <dgm:t>
        <a:bodyPr/>
        <a:lstStyle/>
        <a:p>
          <a:endParaRPr lang="en-US" b="1"/>
        </a:p>
      </dgm:t>
    </dgm:pt>
    <dgm:pt modelId="{13B1FB49-7EDD-48C1-9D88-156EB9F48B51}" type="sibTrans" cxnId="{A64C5914-79A5-4B06-B228-C9ACF7D9879F}">
      <dgm:prSet/>
      <dgm:spPr/>
      <dgm:t>
        <a:bodyPr/>
        <a:lstStyle/>
        <a:p>
          <a:endParaRPr lang="en-US" b="1"/>
        </a:p>
      </dgm:t>
    </dgm:pt>
    <dgm:pt modelId="{57B919A1-9375-4586-B68C-C7018F29CDB5}" type="pres">
      <dgm:prSet presAssocID="{F98A1BEA-80EA-4320-84E5-EA5E67F728B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6475FF-CA3F-4D6A-AF9F-F9547F21DFFB}" type="pres">
      <dgm:prSet presAssocID="{19F6271E-B19A-4F6F-B127-D024D1EB2E31}" presName="Accent1" presStyleCnt="0"/>
      <dgm:spPr/>
    </dgm:pt>
    <dgm:pt modelId="{12957498-A68C-4504-98E5-C3489D99EF9F}" type="pres">
      <dgm:prSet presAssocID="{19F6271E-B19A-4F6F-B127-D024D1EB2E31}" presName="Accent" presStyleLbl="node1" presStyleIdx="0" presStyleCnt="5" custScaleX="275420" custScaleY="109716" custLinFactNeighborX="6507" custLinFactNeighborY="-14033"/>
      <dgm:spPr>
        <a:solidFill>
          <a:srgbClr val="C00000"/>
        </a:solidFill>
      </dgm:spPr>
    </dgm:pt>
    <dgm:pt modelId="{3B625FB4-6372-4075-961D-3C52D82F7C37}" type="pres">
      <dgm:prSet presAssocID="{19F6271E-B19A-4F6F-B127-D024D1EB2E31}" presName="Parent1" presStyleLbl="revTx" presStyleIdx="0" presStyleCnt="5" custAng="10800000" custFlipVert="1" custScaleX="230154" custScaleY="482767" custLinFactY="-38616" custLinFactNeighborX="-75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F1B06-F288-4A61-BB06-5805B1F807A4}" type="pres">
      <dgm:prSet presAssocID="{53DE9251-5456-43C3-9D41-A88914418FFD}" presName="Accent2" presStyleCnt="0"/>
      <dgm:spPr/>
    </dgm:pt>
    <dgm:pt modelId="{D1A3C559-6FAE-4736-AB33-5F8E72734805}" type="pres">
      <dgm:prSet presAssocID="{53DE9251-5456-43C3-9D41-A88914418FFD}" presName="Accent" presStyleLbl="node1" presStyleIdx="1" presStyleCnt="5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ED3BE43B-9863-45BA-90D8-1A101A880BA3}" type="pres">
      <dgm:prSet presAssocID="{53DE9251-5456-43C3-9D41-A88914418FFD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5F776-ACA4-4BD1-AC8B-99A3BBE1D5A8}" type="pres">
      <dgm:prSet presAssocID="{0E655AC3-124D-4FA0-9ADE-6594D6D88882}" presName="Accent3" presStyleCnt="0"/>
      <dgm:spPr/>
    </dgm:pt>
    <dgm:pt modelId="{1D6F1689-F7BB-4D3D-A8E7-9D2B970CA18A}" type="pres">
      <dgm:prSet presAssocID="{0E655AC3-124D-4FA0-9ADE-6594D6D88882}" presName="Accent" presStyleLbl="node1" presStyleIdx="2" presStyleCnt="5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2F042356-9664-4087-A769-1791EEF2C672}" type="pres">
      <dgm:prSet presAssocID="{0E655AC3-124D-4FA0-9ADE-6594D6D88882}" presName="Parent3" presStyleLbl="revTx" presStyleIdx="2" presStyleCnt="5" custScaleX="243488" custLinFactNeighborX="4337" custLinFactNeighborY="-95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2BF03C-EF74-41C3-80B1-58EAF89306E3}" type="pres">
      <dgm:prSet presAssocID="{39A5213E-E62E-4872-B75C-0C06CC5BC325}" presName="Accent4" presStyleCnt="0"/>
      <dgm:spPr/>
    </dgm:pt>
    <dgm:pt modelId="{9B1E3673-9A7C-4F03-A4B8-65040C3D9160}" type="pres">
      <dgm:prSet presAssocID="{39A5213E-E62E-4872-B75C-0C06CC5BC325}" presName="Accent" presStyleLbl="node1" presStyleIdx="3" presStyleCnt="5" custLinFactNeighborX="1691" custLinFactNeighborY="-227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A522DC6A-6C9E-48F8-82F8-D77DD7196CEF}" type="pres">
      <dgm:prSet presAssocID="{39A5213E-E62E-4872-B75C-0C06CC5BC325}" presName="Parent4" presStyleLbl="revTx" presStyleIdx="3" presStyleCnt="5" custScaleX="207475" custScaleY="146091" custLinFactNeighborX="45623" custLinFactNeighborY="194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5FF079-A18D-4124-B470-D5DDFEF442BD}" type="pres">
      <dgm:prSet presAssocID="{6B0E3321-1784-4425-8C94-1B436CEFDAE5}" presName="Accent5" presStyleCnt="0"/>
      <dgm:spPr/>
    </dgm:pt>
    <dgm:pt modelId="{68CB316B-FEE9-4A31-92D6-57B0C62A670C}" type="pres">
      <dgm:prSet presAssocID="{6B0E3321-1784-4425-8C94-1B436CEFDAE5}" presName="Accent" presStyleLbl="node1" presStyleIdx="4" presStyleCnt="5" custLinFactNeighborX="2596" custLinFactNeighborY="3010"/>
      <dgm:spPr>
        <a:ln>
          <a:solidFill>
            <a:schemeClr val="accent6">
              <a:lumMod val="60000"/>
              <a:lumOff val="40000"/>
            </a:schemeClr>
          </a:solidFill>
        </a:ln>
      </dgm:spPr>
    </dgm:pt>
    <dgm:pt modelId="{E9D36864-C1DE-4FB6-86F3-44E7E2F0D965}" type="pres">
      <dgm:prSet presAssocID="{6B0E3321-1784-4425-8C94-1B436CEFDAE5}" presName="Parent5" presStyleLbl="revTx" presStyleIdx="4" presStyleCnt="5" custLinFactNeighborX="-1664" custLinFactNeighborY="157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177BA1-EBB3-4417-BF43-3B56130C295F}" srcId="{F98A1BEA-80EA-4320-84E5-EA5E67F728BA}" destId="{53DE9251-5456-43C3-9D41-A88914418FFD}" srcOrd="1" destOrd="0" parTransId="{7FEAFE5D-1C8E-4277-8807-28121BD23831}" sibTransId="{5140E29E-5BF2-4226-8259-4CC9C9009993}"/>
    <dgm:cxn modelId="{9B6C179A-EAEE-419B-83A9-723E0E6FD66C}" type="presOf" srcId="{0E655AC3-124D-4FA0-9ADE-6594D6D88882}" destId="{2F042356-9664-4087-A769-1791EEF2C672}" srcOrd="0" destOrd="0" presId="urn:microsoft.com/office/officeart/2009/layout/CircleArrowProcess"/>
    <dgm:cxn modelId="{A64C5914-79A5-4B06-B228-C9ACF7D9879F}" srcId="{F98A1BEA-80EA-4320-84E5-EA5E67F728BA}" destId="{6B0E3321-1784-4425-8C94-1B436CEFDAE5}" srcOrd="4" destOrd="0" parTransId="{26555841-9FF1-402E-A73F-02F26769C66E}" sibTransId="{13B1FB49-7EDD-48C1-9D88-156EB9F48B51}"/>
    <dgm:cxn modelId="{BA46E29F-C4CB-4F35-A830-327A0D004420}" type="presOf" srcId="{19F6271E-B19A-4F6F-B127-D024D1EB2E31}" destId="{3B625FB4-6372-4075-961D-3C52D82F7C37}" srcOrd="0" destOrd="0" presId="urn:microsoft.com/office/officeart/2009/layout/CircleArrowProcess"/>
    <dgm:cxn modelId="{63AF9E16-F4BF-4887-BA0F-D2ACF7E8D39B}" srcId="{F98A1BEA-80EA-4320-84E5-EA5E67F728BA}" destId="{0E655AC3-124D-4FA0-9ADE-6594D6D88882}" srcOrd="2" destOrd="0" parTransId="{28FA450E-5B93-43CB-8AFF-A3C60AAB2560}" sibTransId="{82C0CEAA-A94A-4DF6-B988-55BBA8728436}"/>
    <dgm:cxn modelId="{7C804D18-AC0E-4D45-A1DA-2820876236D8}" type="presOf" srcId="{39A5213E-E62E-4872-B75C-0C06CC5BC325}" destId="{A522DC6A-6C9E-48F8-82F8-D77DD7196CEF}" srcOrd="0" destOrd="0" presId="urn:microsoft.com/office/officeart/2009/layout/CircleArrowProcess"/>
    <dgm:cxn modelId="{82433AA5-6A4C-49CC-8B19-360740E5B0A7}" srcId="{F98A1BEA-80EA-4320-84E5-EA5E67F728BA}" destId="{39A5213E-E62E-4872-B75C-0C06CC5BC325}" srcOrd="3" destOrd="0" parTransId="{2BCED1ED-75A3-4205-955C-65A4A44C9350}" sibTransId="{3D416630-B6A5-4E5A-98E6-78DF6B953445}"/>
    <dgm:cxn modelId="{78C9CE3D-5A37-420E-AF0C-8A4349DA39D3}" type="presOf" srcId="{6B0E3321-1784-4425-8C94-1B436CEFDAE5}" destId="{E9D36864-C1DE-4FB6-86F3-44E7E2F0D965}" srcOrd="0" destOrd="0" presId="urn:microsoft.com/office/officeart/2009/layout/CircleArrowProcess"/>
    <dgm:cxn modelId="{2FA71CFF-FC55-4D70-B32D-BD2A9CC055A2}" type="presOf" srcId="{F98A1BEA-80EA-4320-84E5-EA5E67F728BA}" destId="{57B919A1-9375-4586-B68C-C7018F29CDB5}" srcOrd="0" destOrd="0" presId="urn:microsoft.com/office/officeart/2009/layout/CircleArrowProcess"/>
    <dgm:cxn modelId="{8A408601-DC4B-4441-A6F6-55FCBC354E32}" type="presOf" srcId="{53DE9251-5456-43C3-9D41-A88914418FFD}" destId="{ED3BE43B-9863-45BA-90D8-1A101A880BA3}" srcOrd="0" destOrd="0" presId="urn:microsoft.com/office/officeart/2009/layout/CircleArrowProcess"/>
    <dgm:cxn modelId="{46EC6720-7C5A-4120-AE44-16A1D76FEB48}" srcId="{F98A1BEA-80EA-4320-84E5-EA5E67F728BA}" destId="{19F6271E-B19A-4F6F-B127-D024D1EB2E31}" srcOrd="0" destOrd="0" parTransId="{93864546-B1DF-4881-8C08-565AA9CDB95F}" sibTransId="{21A44F17-2E7E-4575-9901-3D9BAC527A14}"/>
    <dgm:cxn modelId="{5DE839A5-76E6-4DCA-8AB2-CDD8C3449267}" type="presParOf" srcId="{57B919A1-9375-4586-B68C-C7018F29CDB5}" destId="{8E6475FF-CA3F-4D6A-AF9F-F9547F21DFFB}" srcOrd="0" destOrd="0" presId="urn:microsoft.com/office/officeart/2009/layout/CircleArrowProcess"/>
    <dgm:cxn modelId="{56A23E86-A4C5-4E4E-8423-E15C77F5D9B4}" type="presParOf" srcId="{8E6475FF-CA3F-4D6A-AF9F-F9547F21DFFB}" destId="{12957498-A68C-4504-98E5-C3489D99EF9F}" srcOrd="0" destOrd="0" presId="urn:microsoft.com/office/officeart/2009/layout/CircleArrowProcess"/>
    <dgm:cxn modelId="{AAD3BEB4-067F-43FE-A57A-83D43A0D9CC7}" type="presParOf" srcId="{57B919A1-9375-4586-B68C-C7018F29CDB5}" destId="{3B625FB4-6372-4075-961D-3C52D82F7C37}" srcOrd="1" destOrd="0" presId="urn:microsoft.com/office/officeart/2009/layout/CircleArrowProcess"/>
    <dgm:cxn modelId="{4559E80E-97CA-47E2-A226-23E12F89EE91}" type="presParOf" srcId="{57B919A1-9375-4586-B68C-C7018F29CDB5}" destId="{2A7F1B06-F288-4A61-BB06-5805B1F807A4}" srcOrd="2" destOrd="0" presId="urn:microsoft.com/office/officeart/2009/layout/CircleArrowProcess"/>
    <dgm:cxn modelId="{19E618B9-2B62-4471-83B2-64F6915EEDF5}" type="presParOf" srcId="{2A7F1B06-F288-4A61-BB06-5805B1F807A4}" destId="{D1A3C559-6FAE-4736-AB33-5F8E72734805}" srcOrd="0" destOrd="0" presId="urn:microsoft.com/office/officeart/2009/layout/CircleArrowProcess"/>
    <dgm:cxn modelId="{FA52CDBF-43F3-4D61-9423-D034F84349A2}" type="presParOf" srcId="{57B919A1-9375-4586-B68C-C7018F29CDB5}" destId="{ED3BE43B-9863-45BA-90D8-1A101A880BA3}" srcOrd="3" destOrd="0" presId="urn:microsoft.com/office/officeart/2009/layout/CircleArrowProcess"/>
    <dgm:cxn modelId="{7F4A6BD7-BF33-4305-AE47-CACCA5B24634}" type="presParOf" srcId="{57B919A1-9375-4586-B68C-C7018F29CDB5}" destId="{5295F776-ACA4-4BD1-AC8B-99A3BBE1D5A8}" srcOrd="4" destOrd="0" presId="urn:microsoft.com/office/officeart/2009/layout/CircleArrowProcess"/>
    <dgm:cxn modelId="{BADEAF95-FEBD-44FA-A842-2CD4923670B7}" type="presParOf" srcId="{5295F776-ACA4-4BD1-AC8B-99A3BBE1D5A8}" destId="{1D6F1689-F7BB-4D3D-A8E7-9D2B970CA18A}" srcOrd="0" destOrd="0" presId="urn:microsoft.com/office/officeart/2009/layout/CircleArrowProcess"/>
    <dgm:cxn modelId="{3DA6B63D-FF9D-436A-9EA5-41309B6B9764}" type="presParOf" srcId="{57B919A1-9375-4586-B68C-C7018F29CDB5}" destId="{2F042356-9664-4087-A769-1791EEF2C672}" srcOrd="5" destOrd="0" presId="urn:microsoft.com/office/officeart/2009/layout/CircleArrowProcess"/>
    <dgm:cxn modelId="{11B69E0F-D447-41EE-8691-A6554A2B8D17}" type="presParOf" srcId="{57B919A1-9375-4586-B68C-C7018F29CDB5}" destId="{552BF03C-EF74-41C3-80B1-58EAF89306E3}" srcOrd="6" destOrd="0" presId="urn:microsoft.com/office/officeart/2009/layout/CircleArrowProcess"/>
    <dgm:cxn modelId="{3E5F5AEA-301F-4853-8466-721DCAD47741}" type="presParOf" srcId="{552BF03C-EF74-41C3-80B1-58EAF89306E3}" destId="{9B1E3673-9A7C-4F03-A4B8-65040C3D9160}" srcOrd="0" destOrd="0" presId="urn:microsoft.com/office/officeart/2009/layout/CircleArrowProcess"/>
    <dgm:cxn modelId="{0FE1DB73-4545-40FD-801F-52E6D910CC27}" type="presParOf" srcId="{57B919A1-9375-4586-B68C-C7018F29CDB5}" destId="{A522DC6A-6C9E-48F8-82F8-D77DD7196CEF}" srcOrd="7" destOrd="0" presId="urn:microsoft.com/office/officeart/2009/layout/CircleArrowProcess"/>
    <dgm:cxn modelId="{0C85B99E-A4E0-46E5-BF3A-A525C4F4D993}" type="presParOf" srcId="{57B919A1-9375-4586-B68C-C7018F29CDB5}" destId="{985FF079-A18D-4124-B470-D5DDFEF442BD}" srcOrd="8" destOrd="0" presId="urn:microsoft.com/office/officeart/2009/layout/CircleArrowProcess"/>
    <dgm:cxn modelId="{0A1B0EA7-01F5-4FEE-92DA-FCDECA92B7B9}" type="presParOf" srcId="{985FF079-A18D-4124-B470-D5DDFEF442BD}" destId="{68CB316B-FEE9-4A31-92D6-57B0C62A670C}" srcOrd="0" destOrd="0" presId="urn:microsoft.com/office/officeart/2009/layout/CircleArrowProcess"/>
    <dgm:cxn modelId="{A1FC57FE-1A4D-40DA-9DB5-BE8E220016B6}" type="presParOf" srcId="{57B919A1-9375-4586-B68C-C7018F29CDB5}" destId="{E9D36864-C1DE-4FB6-86F3-44E7E2F0D965}" srcOrd="9" destOrd="0" presId="urn:microsoft.com/office/officeart/2009/layout/CircleArrowProcess"/>
  </dgm:cxnLst>
  <dgm:bg/>
  <dgm:whole>
    <a:ln>
      <a:solidFill>
        <a:schemeClr val="tx1">
          <a:lumMod val="50000"/>
          <a:lumOff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 custT="1"/>
      <dgm:spPr>
        <a:solidFill>
          <a:schemeClr val="bg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الهمزة على الياء </a:t>
          </a:r>
        </a:p>
        <a:p>
          <a:pPr rtl="1"/>
          <a:r>
            <a:rPr lang="ar-SA" sz="2800" dirty="0" smtClean="0">
              <a:solidFill>
                <a:schemeClr val="tx1"/>
              </a:solidFill>
            </a:rPr>
            <a:t>(النبرة)</a:t>
          </a:r>
          <a:endParaRPr lang="ar-SA" sz="2800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مضموم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مفتوح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0810AF1E-84D1-4471-B64C-FC2B25658FDF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ساكن</a:t>
          </a:r>
          <a:endParaRPr lang="ar-SA" dirty="0">
            <a:solidFill>
              <a:schemeClr val="tx1"/>
            </a:solidFill>
          </a:endParaRPr>
        </a:p>
      </dgm:t>
    </dgm:pt>
    <dgm:pt modelId="{74F01886-E6F7-4AEC-A920-19A9871B4A7A}" type="parTrans" cxnId="{DD7DE153-D8BF-4F46-A6DA-EE808E65632E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7582929-6A09-4E76-84CC-DF5FC8433650}" type="sibTrans" cxnId="{DD7DE153-D8BF-4F46-A6DA-EE808E65632E}">
      <dgm:prSet/>
      <dgm:spPr/>
      <dgm:t>
        <a:bodyPr/>
        <a:lstStyle/>
        <a:p>
          <a:pPr rtl="1"/>
          <a:endParaRPr lang="ar-SA"/>
        </a:p>
      </dgm:t>
    </dgm:pt>
    <dgm:pt modelId="{7DA86C88-E082-4E1A-AF82-70C8998515CC}">
      <dgm:prSet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F22E0703-8962-4AD1-AF3E-733B182CCB8A}" type="parTrans" cxnId="{55F1AE6E-3DB1-4FC9-98C7-D7ABFD1507FD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4F75F802-D9DD-411C-9C11-F3F72155B9BC}" type="sibTrans" cxnId="{55F1AE6E-3DB1-4FC9-98C7-D7ABFD1507FD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37685" custScaleY="137031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7" custScaleX="1911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7" custScaleX="169534" custRadScaleRad="177727" custRadScaleInc="621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7" custScaleX="175328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F24071-2ED3-4CBF-AA5F-DB4FEE31D5B6}" type="pres">
      <dgm:prSet presAssocID="{74F01886-E6F7-4AEC-A920-19A9871B4A7A}" presName="Name9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518611D5-2CEC-4511-BDCF-CA561B1EE6BA}" type="pres">
      <dgm:prSet presAssocID="{74F01886-E6F7-4AEC-A920-19A9871B4A7A}" presName="connTx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A1E93743-5195-451C-A710-1A5EAAE03492}" type="pres">
      <dgm:prSet presAssocID="{0810AF1E-84D1-4471-B64C-FC2B25658FDF}" presName="node" presStyleLbl="node1" presStyleIdx="3" presStyleCnt="7" custScaleX="174100" custRadScaleRad="150417" custRadScaleInc="-976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453485-F33B-4F78-914E-E95DF05B1A9D}" type="pres">
      <dgm:prSet presAssocID="{F22E0703-8962-4AD1-AF3E-733B182CCB8A}" presName="Name9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9C77DD4B-25DA-428E-A1DC-9D230854B90E}" type="pres">
      <dgm:prSet presAssocID="{F22E0703-8962-4AD1-AF3E-733B182CCB8A}" presName="connTx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ADC93DCE-5807-4AEB-86DB-800F6A93246C}" type="pres">
      <dgm:prSet presAssocID="{7DA86C88-E082-4E1A-AF82-70C8998515CC}" presName="node" presStyleLbl="node1" presStyleIdx="4" presStyleCnt="7" custScaleX="168942" custRadScaleRad="168701" custRadScaleInc="844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5" presStyleCnt="7" custScaleX="176509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6" presStyleCnt="7" custScaleX="170320" custRadScaleRad="183082" custRadScaleInc="-540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9D0F1EDB-6CD4-44BC-B805-331939F35AF6}" srcId="{DD676B40-6582-4784-AB2A-B072A278E064}" destId="{F0176B3D-6CF4-4157-8418-788563F04F46}" srcOrd="6" destOrd="0" parTransId="{219DA241-B653-431F-A28C-33CD2886B3A1}" sibTransId="{B15DDCAA-8C93-41A5-AD4B-049A45595ABB}"/>
    <dgm:cxn modelId="{2006E04E-374A-490A-B3FA-1F83777A7ECD}" type="presOf" srcId="{74F01886-E6F7-4AEC-A920-19A9871B4A7A}" destId="{518611D5-2CEC-4511-BDCF-CA561B1EE6BA}" srcOrd="1" destOrd="0" presId="urn:microsoft.com/office/officeart/2005/8/layout/radial1"/>
    <dgm:cxn modelId="{3DB29837-290F-4EE8-B459-23F1586279EC}" type="presOf" srcId="{DD676B40-6582-4784-AB2A-B072A278E064}" destId="{47F7556C-D791-4386-A811-337F83B3A2EE}" srcOrd="0" destOrd="0" presId="urn:microsoft.com/office/officeart/2005/8/layout/radial1"/>
    <dgm:cxn modelId="{68452779-5698-4C61-8BBB-8D80DC022561}" type="presOf" srcId="{CD99D3F6-D10A-4306-9BDB-B7457C50F234}" destId="{D9E9A90C-17CE-475D-B62F-D0471E984731}" srcOrd="0" destOrd="0" presId="urn:microsoft.com/office/officeart/2005/8/layout/radial1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DD7DE153-D8BF-4F46-A6DA-EE808E65632E}" srcId="{DD676B40-6582-4784-AB2A-B072A278E064}" destId="{0810AF1E-84D1-4471-B64C-FC2B25658FDF}" srcOrd="3" destOrd="0" parTransId="{74F01886-E6F7-4AEC-A920-19A9871B4A7A}" sibTransId="{77582929-6A09-4E76-84CC-DF5FC8433650}"/>
    <dgm:cxn modelId="{1B98505E-A086-49C7-8AD3-70725DAEEC2B}" type="presOf" srcId="{BD259F89-C7EB-4BD1-86A4-FCB527909375}" destId="{2770EC3D-F439-4D42-842A-80905BAD7E8E}" srcOrd="0" destOrd="0" presId="urn:microsoft.com/office/officeart/2005/8/layout/radial1"/>
    <dgm:cxn modelId="{802D5796-335F-4488-85C9-3D385A22F9B9}" type="presOf" srcId="{E0A92BB0-F832-4884-8D61-915510840E9F}" destId="{0DE9E9AE-ACFF-4494-87E2-5F22940981AA}" srcOrd="0" destOrd="0" presId="urn:microsoft.com/office/officeart/2005/8/layout/radial1"/>
    <dgm:cxn modelId="{97F9C85A-0374-425B-AA26-C7EDAEB6746A}" type="presOf" srcId="{FD263365-2447-40D3-8B66-2F7B315F8184}" destId="{0C688971-6341-4C16-B186-BCA04206EB2A}" srcOrd="0" destOrd="0" presId="urn:microsoft.com/office/officeart/2005/8/layout/radial1"/>
    <dgm:cxn modelId="{0FFB2EFD-3F22-4993-A7E5-7D48B626953D}" type="presOf" srcId="{F7544E8D-64B6-49FC-BEE7-A06EB6EDB5A6}" destId="{9223FA3D-E64B-4257-A4C0-E040EBE3BB6D}" srcOrd="1" destOrd="0" presId="urn:microsoft.com/office/officeart/2005/8/layout/radial1"/>
    <dgm:cxn modelId="{CAC1D625-4FF9-4348-B48E-C8FB68492FFC}" type="presOf" srcId="{E0810DB1-0E4E-4903-8BA5-6A2D32E6D932}" destId="{2925925A-C134-4A13-9A96-8FF6417A7099}" srcOrd="1" destOrd="0" presId="urn:microsoft.com/office/officeart/2005/8/layout/radial1"/>
    <dgm:cxn modelId="{45F1C497-0E82-4AEA-B652-148212B9F7D2}" type="presOf" srcId="{F654372B-D040-4F46-9667-18C046DE993B}" destId="{1A09FB4F-A851-4499-983F-3BDDF3ACDE65}" srcOrd="0" destOrd="0" presId="urn:microsoft.com/office/officeart/2005/8/layout/radial1"/>
    <dgm:cxn modelId="{3F0028C0-16F7-4CB9-8B2A-E63B013A1051}" type="presOf" srcId="{BE80662F-23C2-4446-9152-38EB7C10095A}" destId="{10F476C3-78B7-48FE-BB2F-6ABE8B85570E}" srcOrd="0" destOrd="0" presId="urn:microsoft.com/office/officeart/2005/8/layout/radial1"/>
    <dgm:cxn modelId="{55F1AE6E-3DB1-4FC9-98C7-D7ABFD1507FD}" srcId="{DD676B40-6582-4784-AB2A-B072A278E064}" destId="{7DA86C88-E082-4E1A-AF82-70C8998515CC}" srcOrd="4" destOrd="0" parTransId="{F22E0703-8962-4AD1-AF3E-733B182CCB8A}" sibTransId="{4F75F802-D9DD-411C-9C11-F3F72155B9BC}"/>
    <dgm:cxn modelId="{AFBCC5A6-C7D2-4EE9-B1EC-A340D55C9877}" type="presOf" srcId="{F22E0703-8962-4AD1-AF3E-733B182CCB8A}" destId="{9C77DD4B-25DA-428E-A1DC-9D230854B90E}" srcOrd="1" destOrd="0" presId="urn:microsoft.com/office/officeart/2005/8/layout/radial1"/>
    <dgm:cxn modelId="{7FE5514E-7B00-4F93-9411-EF21857EF69A}" type="presOf" srcId="{74F01886-E6F7-4AEC-A920-19A9871B4A7A}" destId="{3DF24071-2ED3-4CBF-AA5F-DB4FEE31D5B6}" srcOrd="0" destOrd="0" presId="urn:microsoft.com/office/officeart/2005/8/layout/radial1"/>
    <dgm:cxn modelId="{E3322105-600D-400B-9A78-A7DD6BEE632D}" type="presOf" srcId="{7DA86C88-E082-4E1A-AF82-70C8998515CC}" destId="{ADC93DCE-5807-4AEB-86DB-800F6A93246C}" srcOrd="0" destOrd="0" presId="urn:microsoft.com/office/officeart/2005/8/layout/radial1"/>
    <dgm:cxn modelId="{2A0E36D5-5204-462A-9B54-792B28364FC5}" type="presOf" srcId="{7299DAFA-EF73-4BFB-A213-B1353D477C97}" destId="{2559C940-A942-441B-951C-96106BB990F2}" srcOrd="1" destOrd="0" presId="urn:microsoft.com/office/officeart/2005/8/layout/radial1"/>
    <dgm:cxn modelId="{90E8F22B-D990-4387-A76B-0B972325D2DD}" type="presOf" srcId="{F7544E8D-64B6-49FC-BEE7-A06EB6EDB5A6}" destId="{41411854-24D5-4F78-8695-76BBCF271FB1}" srcOrd="0" destOrd="0" presId="urn:microsoft.com/office/officeart/2005/8/layout/radial1"/>
    <dgm:cxn modelId="{031275B5-85F9-4241-BCF0-3B48920AE81B}" type="presOf" srcId="{7299DAFA-EF73-4BFB-A213-B1353D477C97}" destId="{346F3CBF-F583-4D36-A3A7-DE73D3CFA3F1}" srcOrd="0" destOrd="0" presId="urn:microsoft.com/office/officeart/2005/8/layout/radial1"/>
    <dgm:cxn modelId="{CE2665FE-6E60-4498-8DBD-D07104C04229}" type="presOf" srcId="{219DA241-B653-431F-A28C-33CD2886B3A1}" destId="{AD89E355-0FCD-480F-9375-009D3FB5EA0B}" srcOrd="0" destOrd="0" presId="urn:microsoft.com/office/officeart/2005/8/layout/radial1"/>
    <dgm:cxn modelId="{E312C12B-04F2-471C-AE5D-68468707A85A}" type="presOf" srcId="{0810AF1E-84D1-4471-B64C-FC2B25658FDF}" destId="{A1E93743-5195-451C-A710-1A5EAAE03492}" srcOrd="0" destOrd="0" presId="urn:microsoft.com/office/officeart/2005/8/layout/radial1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2F699192-5CE5-4B94-B2CA-A05FD1622EF5}" srcId="{DD676B40-6582-4784-AB2A-B072A278E064}" destId="{E0A92BB0-F832-4884-8D61-915510840E9F}" srcOrd="5" destOrd="0" parTransId="{E0810DB1-0E4E-4903-8BA5-6A2D32E6D932}" sibTransId="{68D097B8-4140-4611-8253-65296EDA7439}"/>
    <dgm:cxn modelId="{83C1FE7B-AEC8-4946-9FD8-6A6D73FCDCA5}" type="presOf" srcId="{F654372B-D040-4F46-9667-18C046DE993B}" destId="{2E001B45-8EE2-4F86-9F53-8302C52E1067}" srcOrd="1" destOrd="0" presId="urn:microsoft.com/office/officeart/2005/8/layout/radial1"/>
    <dgm:cxn modelId="{83186383-F119-4C70-B5DA-A3AF232C7193}" type="presOf" srcId="{F22E0703-8962-4AD1-AF3E-733B182CCB8A}" destId="{3A453485-F33B-4F78-914E-E95DF05B1A9D}" srcOrd="0" destOrd="0" presId="urn:microsoft.com/office/officeart/2005/8/layout/radial1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A5E96932-D8BB-4FB7-9158-64BD48353CFD}" type="presOf" srcId="{F0176B3D-6CF4-4157-8418-788563F04F46}" destId="{7BFFE3F7-ED1C-4D2E-8F8B-D23102CEB076}" srcOrd="0" destOrd="0" presId="urn:microsoft.com/office/officeart/2005/8/layout/radial1"/>
    <dgm:cxn modelId="{CCB35675-E42C-403A-B2CA-FC54D0A4D684}" type="presOf" srcId="{219DA241-B653-431F-A28C-33CD2886B3A1}" destId="{1C85EB5B-986F-4C29-B246-1654F18BCEA0}" srcOrd="1" destOrd="0" presId="urn:microsoft.com/office/officeart/2005/8/layout/radial1"/>
    <dgm:cxn modelId="{A1ECBD8E-F4FD-4B38-AA4C-78A04EF6DBAA}" type="presOf" srcId="{E0810DB1-0E4E-4903-8BA5-6A2D32E6D932}" destId="{81A1F1BA-60D0-4009-AB32-345FBBA06D34}" srcOrd="0" destOrd="0" presId="urn:microsoft.com/office/officeart/2005/8/layout/radial1"/>
    <dgm:cxn modelId="{05507235-A862-4099-832E-AFC09628A21A}" type="presParOf" srcId="{D9E9A90C-17CE-475D-B62F-D0471E984731}" destId="{47F7556C-D791-4386-A811-337F83B3A2EE}" srcOrd="0" destOrd="0" presId="urn:microsoft.com/office/officeart/2005/8/layout/radial1"/>
    <dgm:cxn modelId="{159C3479-7F6F-4674-830D-15A0EBE34EF6}" type="presParOf" srcId="{D9E9A90C-17CE-475D-B62F-D0471E984731}" destId="{346F3CBF-F583-4D36-A3A7-DE73D3CFA3F1}" srcOrd="1" destOrd="0" presId="urn:microsoft.com/office/officeart/2005/8/layout/radial1"/>
    <dgm:cxn modelId="{32CC7FB6-9B86-4FC4-9E77-DD9700A8FDEF}" type="presParOf" srcId="{346F3CBF-F583-4D36-A3A7-DE73D3CFA3F1}" destId="{2559C940-A942-441B-951C-96106BB990F2}" srcOrd="0" destOrd="0" presId="urn:microsoft.com/office/officeart/2005/8/layout/radial1"/>
    <dgm:cxn modelId="{B4EB24C4-BAA4-4CBD-87C8-53FE37AB8CBF}" type="presParOf" srcId="{D9E9A90C-17CE-475D-B62F-D0471E984731}" destId="{2770EC3D-F439-4D42-842A-80905BAD7E8E}" srcOrd="2" destOrd="0" presId="urn:microsoft.com/office/officeart/2005/8/layout/radial1"/>
    <dgm:cxn modelId="{6AC0FD58-2D8A-45BC-98FB-8F751D7D72DC}" type="presParOf" srcId="{D9E9A90C-17CE-475D-B62F-D0471E984731}" destId="{1A09FB4F-A851-4499-983F-3BDDF3ACDE65}" srcOrd="3" destOrd="0" presId="urn:microsoft.com/office/officeart/2005/8/layout/radial1"/>
    <dgm:cxn modelId="{C4001925-7893-4F48-9CFF-C3ACA5DC5AAF}" type="presParOf" srcId="{1A09FB4F-A851-4499-983F-3BDDF3ACDE65}" destId="{2E001B45-8EE2-4F86-9F53-8302C52E1067}" srcOrd="0" destOrd="0" presId="urn:microsoft.com/office/officeart/2005/8/layout/radial1"/>
    <dgm:cxn modelId="{B0EE2443-07CE-4EDB-B20C-FAE3740BADCA}" type="presParOf" srcId="{D9E9A90C-17CE-475D-B62F-D0471E984731}" destId="{10F476C3-78B7-48FE-BB2F-6ABE8B85570E}" srcOrd="4" destOrd="0" presId="urn:microsoft.com/office/officeart/2005/8/layout/radial1"/>
    <dgm:cxn modelId="{B7C82AA2-F0BA-4EA4-BE09-C6117EB73D36}" type="presParOf" srcId="{D9E9A90C-17CE-475D-B62F-D0471E984731}" destId="{41411854-24D5-4F78-8695-76BBCF271FB1}" srcOrd="5" destOrd="0" presId="urn:microsoft.com/office/officeart/2005/8/layout/radial1"/>
    <dgm:cxn modelId="{F64400CE-B93F-4396-BCD4-F8795B9FA8CD}" type="presParOf" srcId="{41411854-24D5-4F78-8695-76BBCF271FB1}" destId="{9223FA3D-E64B-4257-A4C0-E040EBE3BB6D}" srcOrd="0" destOrd="0" presId="urn:microsoft.com/office/officeart/2005/8/layout/radial1"/>
    <dgm:cxn modelId="{EDCE5726-8F4F-431D-B67A-285CD307CEE4}" type="presParOf" srcId="{D9E9A90C-17CE-475D-B62F-D0471E984731}" destId="{0C688971-6341-4C16-B186-BCA04206EB2A}" srcOrd="6" destOrd="0" presId="urn:microsoft.com/office/officeart/2005/8/layout/radial1"/>
    <dgm:cxn modelId="{38A0F632-78AD-49A9-BDA5-92CE992FB8B6}" type="presParOf" srcId="{D9E9A90C-17CE-475D-B62F-D0471E984731}" destId="{3DF24071-2ED3-4CBF-AA5F-DB4FEE31D5B6}" srcOrd="7" destOrd="0" presId="urn:microsoft.com/office/officeart/2005/8/layout/radial1"/>
    <dgm:cxn modelId="{4DB329A4-E2AF-40D4-B61D-DC9B40216698}" type="presParOf" srcId="{3DF24071-2ED3-4CBF-AA5F-DB4FEE31D5B6}" destId="{518611D5-2CEC-4511-BDCF-CA561B1EE6BA}" srcOrd="0" destOrd="0" presId="urn:microsoft.com/office/officeart/2005/8/layout/radial1"/>
    <dgm:cxn modelId="{60E854CC-C25D-4909-B216-8ADEA525F634}" type="presParOf" srcId="{D9E9A90C-17CE-475D-B62F-D0471E984731}" destId="{A1E93743-5195-451C-A710-1A5EAAE03492}" srcOrd="8" destOrd="0" presId="urn:microsoft.com/office/officeart/2005/8/layout/radial1"/>
    <dgm:cxn modelId="{5A4019DC-7F26-4053-9419-9C2943515BF8}" type="presParOf" srcId="{D9E9A90C-17CE-475D-B62F-D0471E984731}" destId="{3A453485-F33B-4F78-914E-E95DF05B1A9D}" srcOrd="9" destOrd="0" presId="urn:microsoft.com/office/officeart/2005/8/layout/radial1"/>
    <dgm:cxn modelId="{6FD94885-A978-430B-B49E-D67E4DC71B15}" type="presParOf" srcId="{3A453485-F33B-4F78-914E-E95DF05B1A9D}" destId="{9C77DD4B-25DA-428E-A1DC-9D230854B90E}" srcOrd="0" destOrd="0" presId="urn:microsoft.com/office/officeart/2005/8/layout/radial1"/>
    <dgm:cxn modelId="{F571656C-E2C7-4865-9E4E-609B5AB685BD}" type="presParOf" srcId="{D9E9A90C-17CE-475D-B62F-D0471E984731}" destId="{ADC93DCE-5807-4AEB-86DB-800F6A93246C}" srcOrd="10" destOrd="0" presId="urn:microsoft.com/office/officeart/2005/8/layout/radial1"/>
    <dgm:cxn modelId="{8605FFF5-8B99-489E-B1D6-003A743808E0}" type="presParOf" srcId="{D9E9A90C-17CE-475D-B62F-D0471E984731}" destId="{81A1F1BA-60D0-4009-AB32-345FBBA06D34}" srcOrd="11" destOrd="0" presId="urn:microsoft.com/office/officeart/2005/8/layout/radial1"/>
    <dgm:cxn modelId="{AE37567A-2E63-49D4-8C62-21B88B2727F8}" type="presParOf" srcId="{81A1F1BA-60D0-4009-AB32-345FBBA06D34}" destId="{2925925A-C134-4A13-9A96-8FF6417A7099}" srcOrd="0" destOrd="0" presId="urn:microsoft.com/office/officeart/2005/8/layout/radial1"/>
    <dgm:cxn modelId="{8D52B877-2234-4940-8CDB-638522E2A0EC}" type="presParOf" srcId="{D9E9A90C-17CE-475D-B62F-D0471E984731}" destId="{0DE9E9AE-ACFF-4494-87E2-5F22940981AA}" srcOrd="12" destOrd="0" presId="urn:microsoft.com/office/officeart/2005/8/layout/radial1"/>
    <dgm:cxn modelId="{81A49E34-ECEB-4559-AE1F-B60263F5F09A}" type="presParOf" srcId="{D9E9A90C-17CE-475D-B62F-D0471E984731}" destId="{AD89E355-0FCD-480F-9375-009D3FB5EA0B}" srcOrd="13" destOrd="0" presId="urn:microsoft.com/office/officeart/2005/8/layout/radial1"/>
    <dgm:cxn modelId="{295B6478-627F-419D-8896-515E46931015}" type="presParOf" srcId="{AD89E355-0FCD-480F-9375-009D3FB5EA0B}" destId="{1C85EB5B-986F-4C29-B246-1654F18BCEA0}" srcOrd="0" destOrd="0" presId="urn:microsoft.com/office/officeart/2005/8/layout/radial1"/>
    <dgm:cxn modelId="{D12FEB2F-5820-43BF-A07A-040081800980}" type="presParOf" srcId="{D9E9A90C-17CE-475D-B62F-D0471E984731}" destId="{7BFFE3F7-ED1C-4D2E-8F8B-D23102CEB076}" srcOrd="14" destOrd="0" presId="urn:microsoft.com/office/officeart/2005/8/layout/radial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على الواو</a:t>
          </a:r>
          <a:endParaRPr lang="ar-SA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ضم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ساكن صحيح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فتح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ضم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ضم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18703" custLinFactNeighborX="4183" custLinFactNeighborY="-1144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5" custScaleX="127531" custRadScaleRad="101030" custRadScaleInc="97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5" custScaleX="114336" custRadScaleRad="166919" custRadScaleInc="2817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5" custScaleX="129219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3" presStyleCnt="5" custScaleX="125971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4" presStyleCnt="5" custScaleX="132474" custRadScaleRad="150691" custRadScaleInc="-2587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78997BA-25F1-499A-8DD5-9FEF212127A0}" type="presOf" srcId="{F7544E8D-64B6-49FC-BEE7-A06EB6EDB5A6}" destId="{41411854-24D5-4F78-8695-76BBCF271FB1}" srcOrd="0" destOrd="0" presId="urn:microsoft.com/office/officeart/2005/8/layout/radial1"/>
    <dgm:cxn modelId="{611A82A0-4633-4B73-869E-918D8A8B5CEB}" type="presOf" srcId="{F654372B-D040-4F46-9667-18C046DE993B}" destId="{2E001B45-8EE2-4F86-9F53-8302C52E1067}" srcOrd="1" destOrd="0" presId="urn:microsoft.com/office/officeart/2005/8/layout/radial1"/>
    <dgm:cxn modelId="{4187169E-AAB3-44B1-A75A-8BC86D227069}" type="presOf" srcId="{DD676B40-6582-4784-AB2A-B072A278E064}" destId="{47F7556C-D791-4386-A811-337F83B3A2EE}" srcOrd="0" destOrd="0" presId="urn:microsoft.com/office/officeart/2005/8/layout/radial1"/>
    <dgm:cxn modelId="{AA10614C-8FBF-4530-80C9-BF6D0F8946B2}" type="presOf" srcId="{219DA241-B653-431F-A28C-33CD2886B3A1}" destId="{1C85EB5B-986F-4C29-B246-1654F18BCEA0}" srcOrd="1" destOrd="0" presId="urn:microsoft.com/office/officeart/2005/8/layout/radial1"/>
    <dgm:cxn modelId="{9E7B1382-1CD5-4067-ACF1-F966067088B3}" type="presOf" srcId="{CD99D3F6-D10A-4306-9BDB-B7457C50F234}" destId="{D9E9A90C-17CE-475D-B62F-D0471E984731}" srcOrd="0" destOrd="0" presId="urn:microsoft.com/office/officeart/2005/8/layout/radial1"/>
    <dgm:cxn modelId="{CA425D56-36B8-4CA1-82E7-91DC72C71D44}" type="presOf" srcId="{BE80662F-23C2-4446-9152-38EB7C10095A}" destId="{10F476C3-78B7-48FE-BB2F-6ABE8B85570E}" srcOrd="0" destOrd="0" presId="urn:microsoft.com/office/officeart/2005/8/layout/radial1"/>
    <dgm:cxn modelId="{B165587C-B699-47F9-9775-B97304EF1DDC}" type="presOf" srcId="{E0810DB1-0E4E-4903-8BA5-6A2D32E6D932}" destId="{81A1F1BA-60D0-4009-AB32-345FBBA06D34}" srcOrd="0" destOrd="0" presId="urn:microsoft.com/office/officeart/2005/8/layout/radial1"/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0F692B65-BE25-49C6-AE78-0EFAD636183B}" type="presOf" srcId="{7299DAFA-EF73-4BFB-A213-B1353D477C97}" destId="{2559C940-A942-441B-951C-96106BB990F2}" srcOrd="1" destOrd="0" presId="urn:microsoft.com/office/officeart/2005/8/layout/radial1"/>
    <dgm:cxn modelId="{5DF73407-989A-4F55-94A7-A4FF8F6FD0DB}" type="presOf" srcId="{E0A92BB0-F832-4884-8D61-915510840E9F}" destId="{0DE9E9AE-ACFF-4494-87E2-5F22940981AA}" srcOrd="0" destOrd="0" presId="urn:microsoft.com/office/officeart/2005/8/layout/radial1"/>
    <dgm:cxn modelId="{6F2253A7-2CCB-4DF2-A579-6A4E9A4ACF8A}" type="presOf" srcId="{7299DAFA-EF73-4BFB-A213-B1353D477C97}" destId="{346F3CBF-F583-4D36-A3A7-DE73D3CFA3F1}" srcOrd="0" destOrd="0" presId="urn:microsoft.com/office/officeart/2005/8/layout/radial1"/>
    <dgm:cxn modelId="{4C24D0D9-9CC5-4D1C-9246-05C274016306}" type="presOf" srcId="{F654372B-D040-4F46-9667-18C046DE993B}" destId="{1A09FB4F-A851-4499-983F-3BDDF3ACDE65}" srcOrd="0" destOrd="0" presId="urn:microsoft.com/office/officeart/2005/8/layout/radial1"/>
    <dgm:cxn modelId="{53885B9E-8883-4BAD-A6A3-F52648163581}" type="presOf" srcId="{219DA241-B653-431F-A28C-33CD2886B3A1}" destId="{AD89E355-0FCD-480F-9375-009D3FB5EA0B}" srcOrd="0" destOrd="0" presId="urn:microsoft.com/office/officeart/2005/8/layout/radial1"/>
    <dgm:cxn modelId="{2FFA6478-78EB-4930-8A13-4FF57FDCA03E}" type="presOf" srcId="{F7544E8D-64B6-49FC-BEE7-A06EB6EDB5A6}" destId="{9223FA3D-E64B-4257-A4C0-E040EBE3BB6D}" srcOrd="1" destOrd="0" presId="urn:microsoft.com/office/officeart/2005/8/layout/radial1"/>
    <dgm:cxn modelId="{2F699192-5CE5-4B94-B2CA-A05FD1622EF5}" srcId="{DD676B40-6582-4784-AB2A-B072A278E064}" destId="{E0A92BB0-F832-4884-8D61-915510840E9F}" srcOrd="3" destOrd="0" parTransId="{E0810DB1-0E4E-4903-8BA5-6A2D32E6D932}" sibTransId="{68D097B8-4140-4611-8253-65296EDA7439}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7B3203B5-A96D-4CB9-AE28-F10DFAC70C64}" type="presOf" srcId="{BD259F89-C7EB-4BD1-86A4-FCB527909375}" destId="{2770EC3D-F439-4D42-842A-80905BAD7E8E}" srcOrd="0" destOrd="0" presId="urn:microsoft.com/office/officeart/2005/8/layout/radial1"/>
    <dgm:cxn modelId="{20BECFA1-96BD-484D-9D03-D95B6DEC897C}" type="presOf" srcId="{FD263365-2447-40D3-8B66-2F7B315F8184}" destId="{0C688971-6341-4C16-B186-BCA04206EB2A}" srcOrd="0" destOrd="0" presId="urn:microsoft.com/office/officeart/2005/8/layout/radial1"/>
    <dgm:cxn modelId="{C7DB36D9-CD25-48C5-ABA0-D787A75C5333}" type="presOf" srcId="{F0176B3D-6CF4-4157-8418-788563F04F46}" destId="{7BFFE3F7-ED1C-4D2E-8F8B-D23102CEB076}" srcOrd="0" destOrd="0" presId="urn:microsoft.com/office/officeart/2005/8/layout/radial1"/>
    <dgm:cxn modelId="{9D0F1EDB-6CD4-44BC-B805-331939F35AF6}" srcId="{DD676B40-6582-4784-AB2A-B072A278E064}" destId="{F0176B3D-6CF4-4157-8418-788563F04F46}" srcOrd="4" destOrd="0" parTransId="{219DA241-B653-431F-A28C-33CD2886B3A1}" sibTransId="{B15DDCAA-8C93-41A5-AD4B-049A45595ABB}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EEF10D67-FE6F-4691-B00D-31A4569CF4DD}" type="presOf" srcId="{E0810DB1-0E4E-4903-8BA5-6A2D32E6D932}" destId="{2925925A-C134-4A13-9A96-8FF6417A7099}" srcOrd="1" destOrd="0" presId="urn:microsoft.com/office/officeart/2005/8/layout/radial1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5A5F77D4-C4F1-4454-B763-7AF181D5440A}" type="presParOf" srcId="{D9E9A90C-17CE-475D-B62F-D0471E984731}" destId="{47F7556C-D791-4386-A811-337F83B3A2EE}" srcOrd="0" destOrd="0" presId="urn:microsoft.com/office/officeart/2005/8/layout/radial1"/>
    <dgm:cxn modelId="{AC409234-8A77-4E01-B8CE-7521E95C07F1}" type="presParOf" srcId="{D9E9A90C-17CE-475D-B62F-D0471E984731}" destId="{346F3CBF-F583-4D36-A3A7-DE73D3CFA3F1}" srcOrd="1" destOrd="0" presId="urn:microsoft.com/office/officeart/2005/8/layout/radial1"/>
    <dgm:cxn modelId="{C8B243EF-6390-40AB-A354-3176F664CFF5}" type="presParOf" srcId="{346F3CBF-F583-4D36-A3A7-DE73D3CFA3F1}" destId="{2559C940-A942-441B-951C-96106BB990F2}" srcOrd="0" destOrd="0" presId="urn:microsoft.com/office/officeart/2005/8/layout/radial1"/>
    <dgm:cxn modelId="{AD6118B6-D37B-410C-B27E-055AC45A29DE}" type="presParOf" srcId="{D9E9A90C-17CE-475D-B62F-D0471E984731}" destId="{2770EC3D-F439-4D42-842A-80905BAD7E8E}" srcOrd="2" destOrd="0" presId="urn:microsoft.com/office/officeart/2005/8/layout/radial1"/>
    <dgm:cxn modelId="{113A7C77-C33A-474F-B1CE-D97DF172882B}" type="presParOf" srcId="{D9E9A90C-17CE-475D-B62F-D0471E984731}" destId="{1A09FB4F-A851-4499-983F-3BDDF3ACDE65}" srcOrd="3" destOrd="0" presId="urn:microsoft.com/office/officeart/2005/8/layout/radial1"/>
    <dgm:cxn modelId="{0412582D-FB7D-48D3-BF58-88E3D6D6FA75}" type="presParOf" srcId="{1A09FB4F-A851-4499-983F-3BDDF3ACDE65}" destId="{2E001B45-8EE2-4F86-9F53-8302C52E1067}" srcOrd="0" destOrd="0" presId="urn:microsoft.com/office/officeart/2005/8/layout/radial1"/>
    <dgm:cxn modelId="{960D0AA0-8A40-41BD-BE46-C7F8FE465228}" type="presParOf" srcId="{D9E9A90C-17CE-475D-B62F-D0471E984731}" destId="{10F476C3-78B7-48FE-BB2F-6ABE8B85570E}" srcOrd="4" destOrd="0" presId="urn:microsoft.com/office/officeart/2005/8/layout/radial1"/>
    <dgm:cxn modelId="{6D209A2C-A076-49FC-88AD-6FD23313D725}" type="presParOf" srcId="{D9E9A90C-17CE-475D-B62F-D0471E984731}" destId="{41411854-24D5-4F78-8695-76BBCF271FB1}" srcOrd="5" destOrd="0" presId="urn:microsoft.com/office/officeart/2005/8/layout/radial1"/>
    <dgm:cxn modelId="{E18647E8-B649-4DE0-B778-1EEDB525C8D8}" type="presParOf" srcId="{41411854-24D5-4F78-8695-76BBCF271FB1}" destId="{9223FA3D-E64B-4257-A4C0-E040EBE3BB6D}" srcOrd="0" destOrd="0" presId="urn:microsoft.com/office/officeart/2005/8/layout/radial1"/>
    <dgm:cxn modelId="{C9882453-A87E-41A8-B096-2BA5C5B22189}" type="presParOf" srcId="{D9E9A90C-17CE-475D-B62F-D0471E984731}" destId="{0C688971-6341-4C16-B186-BCA04206EB2A}" srcOrd="6" destOrd="0" presId="urn:microsoft.com/office/officeart/2005/8/layout/radial1"/>
    <dgm:cxn modelId="{B8AF9028-E6D7-4092-A117-A99542952842}" type="presParOf" srcId="{D9E9A90C-17CE-475D-B62F-D0471E984731}" destId="{81A1F1BA-60D0-4009-AB32-345FBBA06D34}" srcOrd="7" destOrd="0" presId="urn:microsoft.com/office/officeart/2005/8/layout/radial1"/>
    <dgm:cxn modelId="{9119BA51-362C-475D-8B4C-01C66DB24C1A}" type="presParOf" srcId="{81A1F1BA-60D0-4009-AB32-345FBBA06D34}" destId="{2925925A-C134-4A13-9A96-8FF6417A7099}" srcOrd="0" destOrd="0" presId="urn:microsoft.com/office/officeart/2005/8/layout/radial1"/>
    <dgm:cxn modelId="{E5FE9E66-A0FA-415A-8669-E1873F2FBD6C}" type="presParOf" srcId="{D9E9A90C-17CE-475D-B62F-D0471E984731}" destId="{0DE9E9AE-ACFF-4494-87E2-5F22940981AA}" srcOrd="8" destOrd="0" presId="urn:microsoft.com/office/officeart/2005/8/layout/radial1"/>
    <dgm:cxn modelId="{91023971-5CAE-40E5-B043-A9381C4CD203}" type="presParOf" srcId="{D9E9A90C-17CE-475D-B62F-D0471E984731}" destId="{AD89E355-0FCD-480F-9375-009D3FB5EA0B}" srcOrd="9" destOrd="0" presId="urn:microsoft.com/office/officeart/2005/8/layout/radial1"/>
    <dgm:cxn modelId="{1B679508-7166-48A6-84A9-7166DC70144A}" type="presParOf" srcId="{AD89E355-0FCD-480F-9375-009D3FB5EA0B}" destId="{1C85EB5B-986F-4C29-B246-1654F18BCEA0}" srcOrd="0" destOrd="0" presId="urn:microsoft.com/office/officeart/2005/8/layout/radial1"/>
    <dgm:cxn modelId="{42F312AB-6DB2-48F2-9370-2A6EA5FBC3AB}" type="presParOf" srcId="{D9E9A90C-17CE-475D-B62F-D0471E984731}" destId="{7BFFE3F7-ED1C-4D2E-8F8B-D23102CEB07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BB2352-C672-483B-AF3F-7AECC233E7FB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1D0FC821-D62F-4FA3-85F8-41FD043120BA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ساكن </a:t>
          </a:r>
          <a:endParaRPr lang="ar-SA" dirty="0">
            <a:solidFill>
              <a:schemeClr val="tx1"/>
            </a:solidFill>
          </a:endParaRPr>
        </a:p>
      </dgm:t>
    </dgm:pt>
    <dgm:pt modelId="{5115E539-C1AF-422F-A51A-CBE60589CC8E}" type="par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96DA8E9A-B288-4804-9B13-B31B4F8CD7FF}" type="sib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7CF269CA-BA02-4B18-9151-2D480119E9DE}">
      <dgm:prSet phldrT="[نص]"/>
      <dgm:spPr>
        <a:solidFill>
          <a:schemeClr val="bg1">
            <a:lumMod val="95000"/>
          </a:schemeClr>
        </a:solidFill>
        <a:ln>
          <a:solidFill>
            <a:srgbClr val="C00000"/>
          </a:solidFill>
        </a:ln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فتح</a:t>
          </a:r>
          <a:endParaRPr lang="ar-SA" dirty="0">
            <a:solidFill>
              <a:schemeClr val="tx1"/>
            </a:solidFill>
          </a:endParaRPr>
        </a:p>
      </dgm:t>
    </dgm:pt>
    <dgm:pt modelId="{D1FCA804-6B16-4F8E-B2D1-78F0A344F581}" type="parTrans" cxnId="{2D880537-F9C0-48FD-AC21-CBCC4BE523CE}">
      <dgm:prSet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 rtl="1"/>
          <a:endParaRPr lang="ar-SA"/>
        </a:p>
      </dgm:t>
    </dgm:pt>
    <dgm:pt modelId="{C10F3D1D-9EBB-4B03-87AC-85E4BE8A8022}" type="sibTrans" cxnId="{2D880537-F9C0-48FD-AC21-CBCC4BE523CE}">
      <dgm:prSet/>
      <dgm:spPr/>
      <dgm:t>
        <a:bodyPr/>
        <a:lstStyle/>
        <a:p>
          <a:pPr rtl="1"/>
          <a:endParaRPr lang="ar-SA"/>
        </a:p>
      </dgm:t>
    </dgm:pt>
    <dgm:pt modelId="{41223DA5-C92A-4A8E-9683-D66830FF8ABD}">
      <dgm:prSet custScaleX="178481" custRadScaleRad="43037" custRadScaleInc="-24515"/>
      <dgm:spPr/>
      <dgm:t>
        <a:bodyPr/>
        <a:lstStyle/>
        <a:p>
          <a:pPr rtl="1"/>
          <a:endParaRPr lang="ar-SA"/>
        </a:p>
      </dgm:t>
    </dgm:pt>
    <dgm:pt modelId="{73DFB34F-88EF-4D3B-AF42-2DECFFF3E2EE}" type="parTrans" cxnId="{AEE9C214-AA62-496E-B7E4-65C1AA2210C1}">
      <dgm:prSet custLinFactNeighborX="31627" custLinFactNeighborY="-98887"/>
      <dgm:spPr/>
      <dgm:t>
        <a:bodyPr/>
        <a:lstStyle/>
        <a:p>
          <a:pPr rtl="1"/>
          <a:endParaRPr lang="ar-SA"/>
        </a:p>
      </dgm:t>
    </dgm:pt>
    <dgm:pt modelId="{FE542B7F-EF0A-467E-9931-3F7BADD6D5D3}" type="sibTrans" cxnId="{AEE9C214-AA62-496E-B7E4-65C1AA2210C1}">
      <dgm:prSet/>
      <dgm:spPr/>
      <dgm:t>
        <a:bodyPr/>
        <a:lstStyle/>
        <a:p>
          <a:pPr rtl="1"/>
          <a:endParaRPr lang="ar-SA"/>
        </a:p>
      </dgm:t>
    </dgm:pt>
    <dgm:pt modelId="{29EAC7B4-EBCD-465F-8334-8A9F58CB425C}">
      <dgm:prSet custScaleX="190590" custRadScaleRad="145498" custRadScaleInc="-109928"/>
      <dgm:spPr/>
      <dgm:t>
        <a:bodyPr/>
        <a:lstStyle/>
        <a:p>
          <a:pPr rtl="1"/>
          <a:endParaRPr lang="ar-SA"/>
        </a:p>
      </dgm:t>
    </dgm:pt>
    <dgm:pt modelId="{A76BA872-FADE-4375-99B6-CF618D436361}" type="par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3B2A76EA-D938-48EA-A278-4299F04E02F5}" type="sib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6753916C-D579-437D-90C4-B81B61DCF435}" type="pres">
      <dgm:prSet presAssocID="{E3BB2352-C672-483B-AF3F-7AECC233E7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ED2D783-53E2-4141-B637-003537325307}" type="pres">
      <dgm:prSet presAssocID="{1D0FC821-D62F-4FA3-85F8-41FD043120BA}" presName="centerShape" presStyleLbl="node0" presStyleIdx="0" presStyleCnt="1" custScaleX="60465" custScaleY="56624" custLinFactNeighborX="-32965" custLinFactNeighborY="-26732"/>
      <dgm:spPr/>
      <dgm:t>
        <a:bodyPr/>
        <a:lstStyle/>
        <a:p>
          <a:endParaRPr lang="en-US"/>
        </a:p>
      </dgm:t>
    </dgm:pt>
    <dgm:pt modelId="{49CEB587-271D-44B4-86E2-D30FD4EF0104}" type="pres">
      <dgm:prSet presAssocID="{D1FCA804-6B16-4F8E-B2D1-78F0A344F581}" presName="parTrans" presStyleLbl="sibTrans2D1" presStyleIdx="0" presStyleCnt="1" custAng="7114725" custScaleX="174078" custScaleY="83907" custLinFactY="-100000" custLinFactNeighborX="-91041" custLinFactNeighborY="-101625"/>
      <dgm:spPr/>
      <dgm:t>
        <a:bodyPr/>
        <a:lstStyle/>
        <a:p>
          <a:pPr rtl="1"/>
          <a:endParaRPr lang="ar-SA"/>
        </a:p>
      </dgm:t>
    </dgm:pt>
    <dgm:pt modelId="{64AC217F-952C-450F-8631-CA63B2E696A2}" type="pres">
      <dgm:prSet presAssocID="{D1FCA804-6B16-4F8E-B2D1-78F0A344F581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E2937627-1959-492B-AF13-10B72EA03CAD}" type="pres">
      <dgm:prSet presAssocID="{7CF269CA-BA02-4B18-9151-2D480119E9DE}" presName="node" presStyleLbl="node1" presStyleIdx="0" presStyleCnt="1" custScaleX="75910" custScaleY="59698" custRadScaleRad="31126" custRadScaleInc="2157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EE9C214-AA62-496E-B7E4-65C1AA2210C1}" srcId="{E3BB2352-C672-483B-AF3F-7AECC233E7FB}" destId="{41223DA5-C92A-4A8E-9683-D66830FF8ABD}" srcOrd="1" destOrd="0" parTransId="{73DFB34F-88EF-4D3B-AF42-2DECFFF3E2EE}" sibTransId="{FE542B7F-EF0A-467E-9931-3F7BADD6D5D3}"/>
    <dgm:cxn modelId="{8DA649F7-F5A8-483D-AD09-E04FBC0A59D5}" srcId="{E3BB2352-C672-483B-AF3F-7AECC233E7FB}" destId="{29EAC7B4-EBCD-465F-8334-8A9F58CB425C}" srcOrd="2" destOrd="0" parTransId="{A76BA872-FADE-4375-99B6-CF618D436361}" sibTransId="{3B2A76EA-D938-48EA-A278-4299F04E02F5}"/>
    <dgm:cxn modelId="{2D880537-F9C0-48FD-AC21-CBCC4BE523CE}" srcId="{1D0FC821-D62F-4FA3-85F8-41FD043120BA}" destId="{7CF269CA-BA02-4B18-9151-2D480119E9DE}" srcOrd="0" destOrd="0" parTransId="{D1FCA804-6B16-4F8E-B2D1-78F0A344F581}" sibTransId="{C10F3D1D-9EBB-4B03-87AC-85E4BE8A8022}"/>
    <dgm:cxn modelId="{904332E4-C31F-4983-B51F-BE2755A2CEBE}" type="presOf" srcId="{7CF269CA-BA02-4B18-9151-2D480119E9DE}" destId="{E2937627-1959-492B-AF13-10B72EA03CAD}" srcOrd="0" destOrd="0" presId="urn:microsoft.com/office/officeart/2005/8/layout/radial5"/>
    <dgm:cxn modelId="{FEB4EC13-AD70-4A37-96A8-A1F4114E4BD8}" srcId="{E3BB2352-C672-483B-AF3F-7AECC233E7FB}" destId="{1D0FC821-D62F-4FA3-85F8-41FD043120BA}" srcOrd="0" destOrd="0" parTransId="{5115E539-C1AF-422F-A51A-CBE60589CC8E}" sibTransId="{96DA8E9A-B288-4804-9B13-B31B4F8CD7FF}"/>
    <dgm:cxn modelId="{B021E63F-238E-4B9D-8323-7344674AA80F}" type="presOf" srcId="{E3BB2352-C672-483B-AF3F-7AECC233E7FB}" destId="{6753916C-D579-437D-90C4-B81B61DCF435}" srcOrd="0" destOrd="0" presId="urn:microsoft.com/office/officeart/2005/8/layout/radial5"/>
    <dgm:cxn modelId="{DE51EDD5-62C7-4033-86A5-DE4039DFA554}" type="presOf" srcId="{1D0FC821-D62F-4FA3-85F8-41FD043120BA}" destId="{8ED2D783-53E2-4141-B637-003537325307}" srcOrd="0" destOrd="0" presId="urn:microsoft.com/office/officeart/2005/8/layout/radial5"/>
    <dgm:cxn modelId="{BB56D05D-C34A-4D27-A913-50A39E5DA529}" type="presOf" srcId="{D1FCA804-6B16-4F8E-B2D1-78F0A344F581}" destId="{64AC217F-952C-450F-8631-CA63B2E696A2}" srcOrd="1" destOrd="0" presId="urn:microsoft.com/office/officeart/2005/8/layout/radial5"/>
    <dgm:cxn modelId="{663B7F48-37E4-415F-80A2-8EF1A10BB144}" type="presOf" srcId="{D1FCA804-6B16-4F8E-B2D1-78F0A344F581}" destId="{49CEB587-271D-44B4-86E2-D30FD4EF0104}" srcOrd="0" destOrd="0" presId="urn:microsoft.com/office/officeart/2005/8/layout/radial5"/>
    <dgm:cxn modelId="{AD0F5629-8A6E-420A-B9AA-A33462C8372F}" type="presParOf" srcId="{6753916C-D579-437D-90C4-B81B61DCF435}" destId="{8ED2D783-53E2-4141-B637-003537325307}" srcOrd="0" destOrd="0" presId="urn:microsoft.com/office/officeart/2005/8/layout/radial5"/>
    <dgm:cxn modelId="{850D169A-A3E6-4DFD-A0D4-D6E9CF505659}" type="presParOf" srcId="{6753916C-D579-437D-90C4-B81B61DCF435}" destId="{49CEB587-271D-44B4-86E2-D30FD4EF0104}" srcOrd="1" destOrd="0" presId="urn:microsoft.com/office/officeart/2005/8/layout/radial5"/>
    <dgm:cxn modelId="{4423CA2B-E403-4BDE-AFC1-2F7BF030C21D}" type="presParOf" srcId="{49CEB587-271D-44B4-86E2-D30FD4EF0104}" destId="{64AC217F-952C-450F-8631-CA63B2E696A2}" srcOrd="0" destOrd="0" presId="urn:microsoft.com/office/officeart/2005/8/layout/radial5"/>
    <dgm:cxn modelId="{56E3075F-64F5-43A2-8DDE-38C3A99FE34C}" type="presParOf" srcId="{6753916C-D579-437D-90C4-B81B61DCF435}" destId="{E2937627-1959-492B-AF13-10B72EA03CAD}" srcOrd="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4E225-7E6A-4608-BA63-1A69EE4D98F9}">
      <dsp:nvSpPr>
        <dsp:cNvPr id="0" name=""/>
        <dsp:cNvSpPr/>
      </dsp:nvSpPr>
      <dsp:spPr>
        <a:xfrm>
          <a:off x="4846948" y="0"/>
          <a:ext cx="2138660" cy="1759431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30480" rIns="91440" bIns="30480" numCol="1" spcCol="1270" anchor="t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أول الكلمة</a:t>
          </a:r>
          <a:endParaRPr lang="ar-SA" sz="2400" kern="1200" dirty="0">
            <a:solidFill>
              <a:schemeClr val="tx1"/>
            </a:solidFill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>
              <a:solidFill>
                <a:schemeClr val="tx1"/>
              </a:solidFill>
            </a:rPr>
            <a:t>قطع</a:t>
          </a:r>
          <a:endParaRPr lang="ar-SA" sz="3600" kern="1200" dirty="0">
            <a:solidFill>
              <a:schemeClr val="tx1"/>
            </a:solidFill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>
              <a:solidFill>
                <a:schemeClr val="tx1"/>
              </a:solidFill>
            </a:rPr>
            <a:t>وصل</a:t>
          </a:r>
          <a:endParaRPr lang="ar-SA" sz="3600" kern="1200" dirty="0">
            <a:solidFill>
              <a:schemeClr val="tx1"/>
            </a:solidFill>
          </a:endParaRPr>
        </a:p>
      </dsp:txBody>
      <dsp:txXfrm>
        <a:off x="4932836" y="85888"/>
        <a:ext cx="1966884" cy="1673543"/>
      </dsp:txXfrm>
    </dsp:sp>
    <dsp:sp modelId="{9034B618-8443-447F-8E1A-158D459AD3F0}">
      <dsp:nvSpPr>
        <dsp:cNvPr id="0" name=""/>
        <dsp:cNvSpPr/>
      </dsp:nvSpPr>
      <dsp:spPr>
        <a:xfrm>
          <a:off x="2529867" y="1656187"/>
          <a:ext cx="2138660" cy="139012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30480" rIns="91440" bIns="30480" numCol="1" spcCol="1270" anchor="t" anchorCtr="0">
          <a:noAutofit/>
        </a:bodyPr>
        <a:lstStyle/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وسط الكلمة</a:t>
          </a:r>
          <a:endParaRPr lang="ar-SA" sz="2400" kern="1200" dirty="0">
            <a:solidFill>
              <a:schemeClr val="tx1"/>
            </a:solidFill>
          </a:endParaRPr>
        </a:p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600" kern="1200" dirty="0" smtClean="0">
              <a:solidFill>
                <a:schemeClr val="tx1"/>
              </a:solidFill>
            </a:rPr>
            <a:t>متوسطة</a:t>
          </a:r>
          <a:endParaRPr lang="ar-SA" sz="3600" kern="1200" dirty="0">
            <a:solidFill>
              <a:schemeClr val="tx1"/>
            </a:solidFill>
          </a:endParaRPr>
        </a:p>
      </dsp:txBody>
      <dsp:txXfrm>
        <a:off x="2597728" y="1724048"/>
        <a:ext cx="2002938" cy="1322268"/>
      </dsp:txXfrm>
    </dsp:sp>
    <dsp:sp modelId="{BCC8DED6-1B06-44A7-8649-03E4127DCC00}">
      <dsp:nvSpPr>
        <dsp:cNvPr id="0" name=""/>
        <dsp:cNvSpPr/>
      </dsp:nvSpPr>
      <dsp:spPr>
        <a:xfrm>
          <a:off x="0" y="2664278"/>
          <a:ext cx="2138660" cy="1390129"/>
        </a:xfrm>
        <a:prstGeom prst="round2Same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40640" rIns="121920" bIns="40640" numCol="1" spcCol="1270" anchor="t" anchorCtr="0">
          <a:noAutofit/>
        </a:bodyPr>
        <a:lstStyle/>
        <a:p>
          <a:pPr lvl="0" algn="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</a:rPr>
            <a:t>في آخر الكلمة</a:t>
          </a:r>
          <a:endParaRPr lang="ar-SA" sz="3100" kern="1200" dirty="0">
            <a:solidFill>
              <a:schemeClr val="tx1"/>
            </a:solidFill>
          </a:endParaRPr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b="1" kern="1200" dirty="0" smtClean="0">
              <a:solidFill>
                <a:schemeClr val="tx1"/>
              </a:solidFill>
            </a:rPr>
            <a:t>متطرفة</a:t>
          </a:r>
          <a:endParaRPr lang="ar-SA" sz="3200" b="1" kern="1200" dirty="0">
            <a:solidFill>
              <a:schemeClr val="tx1"/>
            </a:solidFill>
          </a:endParaRPr>
        </a:p>
      </dsp:txBody>
      <dsp:txXfrm>
        <a:off x="67861" y="2732139"/>
        <a:ext cx="2002938" cy="13222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57498-A68C-4504-98E5-C3489D99EF9F}">
      <dsp:nvSpPr>
        <dsp:cNvPr id="0" name=""/>
        <dsp:cNvSpPr/>
      </dsp:nvSpPr>
      <dsp:spPr>
        <a:xfrm>
          <a:off x="1264557" y="-202436"/>
          <a:ext cx="5406527" cy="215384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25FB4-6372-4075-961D-3C52D82F7C37}">
      <dsp:nvSpPr>
        <dsp:cNvPr id="0" name=""/>
        <dsp:cNvSpPr/>
      </dsp:nvSpPr>
      <dsp:spPr>
        <a:xfrm rot="10800000" flipV="1">
          <a:off x="2578261" y="-168414"/>
          <a:ext cx="2521272" cy="2643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الهمزة المتوسطة</a:t>
          </a:r>
          <a:endParaRPr lang="en-US" sz="2800" b="1" kern="1200" dirty="0"/>
        </a:p>
      </dsp:txBody>
      <dsp:txXfrm rot="-10800000">
        <a:off x="2578261" y="-168414"/>
        <a:ext cx="2521272" cy="2643106"/>
      </dsp:txXfrm>
    </dsp:sp>
    <dsp:sp modelId="{D1A3C559-6FAE-4736-AB33-5F8E72734805}">
      <dsp:nvSpPr>
        <dsp:cNvPr id="0" name=""/>
        <dsp:cNvSpPr/>
      </dsp:nvSpPr>
      <dsp:spPr>
        <a:xfrm>
          <a:off x="2313239" y="1296348"/>
          <a:ext cx="1963012" cy="196311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3BE43B-9863-45BA-90D8-1A101A880BA3}">
      <dsp:nvSpPr>
        <dsp:cNvPr id="0" name=""/>
        <dsp:cNvSpPr/>
      </dsp:nvSpPr>
      <dsp:spPr>
        <a:xfrm>
          <a:off x="2744431" y="2009861"/>
          <a:ext cx="1095471" cy="547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chemeClr val="tx1"/>
              </a:solidFill>
            </a:rPr>
            <a:t>على الياء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2744431" y="2009861"/>
        <a:ext cx="1095471" cy="547491"/>
      </dsp:txXfrm>
    </dsp:sp>
    <dsp:sp modelId="{1D6F1689-F7BB-4D3D-A8E7-9D2B970CA18A}">
      <dsp:nvSpPr>
        <dsp:cNvPr id="0" name=""/>
        <dsp:cNvSpPr/>
      </dsp:nvSpPr>
      <dsp:spPr>
        <a:xfrm>
          <a:off x="2858581" y="2429350"/>
          <a:ext cx="1963012" cy="196311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42356-9664-4087-A769-1791EEF2C672}">
      <dsp:nvSpPr>
        <dsp:cNvPr id="0" name=""/>
        <dsp:cNvSpPr/>
      </dsp:nvSpPr>
      <dsp:spPr>
        <a:xfrm>
          <a:off x="2553559" y="3087617"/>
          <a:ext cx="2667342" cy="547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على الواو</a:t>
          </a:r>
          <a:endParaRPr lang="en-US" sz="2400" b="1" kern="1200" dirty="0"/>
        </a:p>
      </dsp:txBody>
      <dsp:txXfrm>
        <a:off x="2553559" y="3087617"/>
        <a:ext cx="2667342" cy="547491"/>
      </dsp:txXfrm>
    </dsp:sp>
    <dsp:sp modelId="{9B1E3673-9A7C-4F03-A4B8-65040C3D9160}">
      <dsp:nvSpPr>
        <dsp:cNvPr id="0" name=""/>
        <dsp:cNvSpPr/>
      </dsp:nvSpPr>
      <dsp:spPr>
        <a:xfrm>
          <a:off x="2346433" y="3554728"/>
          <a:ext cx="1963012" cy="196311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22DC6A-6C9E-48F8-82F8-D77DD7196CEF}">
      <dsp:nvSpPr>
        <dsp:cNvPr id="0" name=""/>
        <dsp:cNvSpPr/>
      </dsp:nvSpPr>
      <dsp:spPr>
        <a:xfrm>
          <a:off x="2655539" y="4250226"/>
          <a:ext cx="2272830" cy="799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على الألف</a:t>
          </a:r>
          <a:endParaRPr lang="en-US" sz="2400" b="1" kern="1200" dirty="0"/>
        </a:p>
      </dsp:txBody>
      <dsp:txXfrm>
        <a:off x="2655539" y="4250226"/>
        <a:ext cx="2272830" cy="799835"/>
      </dsp:txXfrm>
    </dsp:sp>
    <dsp:sp modelId="{68CB316B-FEE9-4A31-92D6-57B0C62A670C}">
      <dsp:nvSpPr>
        <dsp:cNvPr id="0" name=""/>
        <dsp:cNvSpPr/>
      </dsp:nvSpPr>
      <dsp:spPr>
        <a:xfrm>
          <a:off x="3041920" y="4868447"/>
          <a:ext cx="1686474" cy="168746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36864-C1DE-4FB6-86F3-44E7E2F0D965}">
      <dsp:nvSpPr>
        <dsp:cNvPr id="0" name=""/>
        <dsp:cNvSpPr/>
      </dsp:nvSpPr>
      <dsp:spPr>
        <a:xfrm>
          <a:off x="3273755" y="5486658"/>
          <a:ext cx="1095471" cy="547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على السطر</a:t>
          </a:r>
          <a:endParaRPr lang="en-US" sz="2400" b="1" kern="1200" dirty="0"/>
        </a:p>
      </dsp:txBody>
      <dsp:txXfrm>
        <a:off x="3273755" y="5486658"/>
        <a:ext cx="1095471" cy="5474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2992512" y="1550951"/>
          <a:ext cx="2770320" cy="1597155"/>
        </a:xfrm>
        <a:prstGeom prst="ellipse">
          <a:avLst/>
        </a:prstGeom>
        <a:solidFill>
          <a:schemeClr val="bg1">
            <a:lumMod val="75000"/>
          </a:schemeClr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الهمزة على الياء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(النبرة)</a:t>
          </a:r>
          <a:endParaRPr lang="ar-SA" sz="2800" kern="1200" dirty="0">
            <a:solidFill>
              <a:schemeClr val="tx1"/>
            </a:solidFill>
          </a:endParaRPr>
        </a:p>
      </dsp:txBody>
      <dsp:txXfrm>
        <a:off x="3398216" y="1784849"/>
        <a:ext cx="1958912" cy="1129359"/>
      </dsp:txXfrm>
    </dsp:sp>
    <dsp:sp modelId="{346F3CBF-F583-4D36-A3A7-DE73D3CFA3F1}">
      <dsp:nvSpPr>
        <dsp:cNvPr id="0" name=""/>
        <dsp:cNvSpPr/>
      </dsp:nvSpPr>
      <dsp:spPr>
        <a:xfrm rot="16200000">
          <a:off x="4194408" y="1355695"/>
          <a:ext cx="366529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366529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368510" y="1358522"/>
        <a:ext cx="18326" cy="18326"/>
      </dsp:txXfrm>
    </dsp:sp>
    <dsp:sp modelId="{2770EC3D-F439-4D42-842A-80905BAD7E8E}">
      <dsp:nvSpPr>
        <dsp:cNvPr id="0" name=""/>
        <dsp:cNvSpPr/>
      </dsp:nvSpPr>
      <dsp:spPr>
        <a:xfrm>
          <a:off x="3263886" y="18878"/>
          <a:ext cx="2227574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3590107" y="189568"/>
        <a:ext cx="1575132" cy="824163"/>
      </dsp:txXfrm>
    </dsp:sp>
    <dsp:sp modelId="{1A09FB4F-A851-4499-983F-3BDDF3ACDE65}">
      <dsp:nvSpPr>
        <dsp:cNvPr id="0" name=""/>
        <dsp:cNvSpPr/>
      </dsp:nvSpPr>
      <dsp:spPr>
        <a:xfrm rot="20244091">
          <a:off x="5461742" y="1674953"/>
          <a:ext cx="1015610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1015610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944158" y="1661554"/>
        <a:ext cx="50780" cy="50780"/>
      </dsp:txXfrm>
    </dsp:sp>
    <dsp:sp modelId="{10F476C3-78B7-48FE-BB2F-6ABE8B85570E}">
      <dsp:nvSpPr>
        <dsp:cNvPr id="0" name=""/>
        <dsp:cNvSpPr/>
      </dsp:nvSpPr>
      <dsp:spPr>
        <a:xfrm>
          <a:off x="6257618" y="573037"/>
          <a:ext cx="1975991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مضموم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546995" y="743727"/>
        <a:ext cx="1397237" cy="824163"/>
      </dsp:txXfrm>
    </dsp:sp>
    <dsp:sp modelId="{41411854-24D5-4F78-8695-76BBCF271FB1}">
      <dsp:nvSpPr>
        <dsp:cNvPr id="0" name=""/>
        <dsp:cNvSpPr/>
      </dsp:nvSpPr>
      <dsp:spPr>
        <a:xfrm rot="276017">
          <a:off x="5748699" y="2468766"/>
          <a:ext cx="519764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519764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995587" y="2467762"/>
        <a:ext cx="25988" cy="25988"/>
      </dsp:txXfrm>
    </dsp:sp>
    <dsp:sp modelId="{0C688971-6341-4C16-B186-BCA04206EB2A}">
      <dsp:nvSpPr>
        <dsp:cNvPr id="0" name=""/>
        <dsp:cNvSpPr/>
      </dsp:nvSpPr>
      <dsp:spPr>
        <a:xfrm>
          <a:off x="6257608" y="2000236"/>
          <a:ext cx="2043523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مفتوح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556875" y="2170926"/>
        <a:ext cx="1444989" cy="824163"/>
      </dsp:txXfrm>
    </dsp:sp>
    <dsp:sp modelId="{3DF24071-2ED3-4CBF-AA5F-DB4FEE31D5B6}">
      <dsp:nvSpPr>
        <dsp:cNvPr id="0" name=""/>
        <dsp:cNvSpPr/>
      </dsp:nvSpPr>
      <dsp:spPr>
        <a:xfrm rot="2281282">
          <a:off x="5116810" y="3220909"/>
          <a:ext cx="781315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781315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487935" y="3213367"/>
        <a:ext cx="39065" cy="39065"/>
      </dsp:txXfrm>
    </dsp:sp>
    <dsp:sp modelId="{A1E93743-5195-451C-A710-1A5EAAE03492}">
      <dsp:nvSpPr>
        <dsp:cNvPr id="0" name=""/>
        <dsp:cNvSpPr/>
      </dsp:nvSpPr>
      <dsp:spPr>
        <a:xfrm>
          <a:off x="5401296" y="3360419"/>
          <a:ext cx="2029210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ساكن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5698467" y="3531109"/>
        <a:ext cx="1434868" cy="824163"/>
      </dsp:txXfrm>
    </dsp:sp>
    <dsp:sp modelId="{3A453485-F33B-4F78-914E-E95DF05B1A9D}">
      <dsp:nvSpPr>
        <dsp:cNvPr id="0" name=""/>
        <dsp:cNvSpPr/>
      </dsp:nvSpPr>
      <dsp:spPr>
        <a:xfrm rot="8623879">
          <a:off x="2739985" y="3221545"/>
          <a:ext cx="865757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865757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51219" y="3211891"/>
        <a:ext cx="43287" cy="43287"/>
      </dsp:txXfrm>
    </dsp:sp>
    <dsp:sp modelId="{ADC93DCE-5807-4AEB-86DB-800F6A93246C}">
      <dsp:nvSpPr>
        <dsp:cNvPr id="0" name=""/>
        <dsp:cNvSpPr/>
      </dsp:nvSpPr>
      <dsp:spPr>
        <a:xfrm>
          <a:off x="1221131" y="3360419"/>
          <a:ext cx="1969091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مفتوحة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1509498" y="3531109"/>
        <a:ext cx="1392357" cy="824163"/>
      </dsp:txXfrm>
    </dsp:sp>
    <dsp:sp modelId="{81A1F1BA-60D0-4009-AB32-345FBBA06D34}">
      <dsp:nvSpPr>
        <dsp:cNvPr id="0" name=""/>
        <dsp:cNvSpPr/>
      </dsp:nvSpPr>
      <dsp:spPr>
        <a:xfrm rot="10688621">
          <a:off x="2604330" y="2388684"/>
          <a:ext cx="390467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390467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789803" y="2390913"/>
        <a:ext cx="19523" cy="19523"/>
      </dsp:txXfrm>
    </dsp:sp>
    <dsp:sp modelId="{0DE9E9AE-ACFF-4494-87E2-5F22940981AA}">
      <dsp:nvSpPr>
        <dsp:cNvPr id="0" name=""/>
        <dsp:cNvSpPr/>
      </dsp:nvSpPr>
      <dsp:spPr>
        <a:xfrm>
          <a:off x="548824" y="1857512"/>
          <a:ext cx="2057288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ساكنة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850107" y="2028202"/>
        <a:ext cx="1454722" cy="824163"/>
      </dsp:txXfrm>
    </dsp:sp>
    <dsp:sp modelId="{AD89E355-0FCD-480F-9375-009D3FB5EA0B}">
      <dsp:nvSpPr>
        <dsp:cNvPr id="0" name=""/>
        <dsp:cNvSpPr/>
      </dsp:nvSpPr>
      <dsp:spPr>
        <a:xfrm rot="12281112">
          <a:off x="2199172" y="1600022"/>
          <a:ext cx="1147870" cy="23981"/>
        </a:xfrm>
        <a:custGeom>
          <a:avLst/>
          <a:gdLst/>
          <a:ahLst/>
          <a:cxnLst/>
          <a:rect l="0" t="0" r="0" b="0"/>
          <a:pathLst>
            <a:path>
              <a:moveTo>
                <a:pt x="0" y="11990"/>
              </a:moveTo>
              <a:lnTo>
                <a:pt x="1147870" y="11990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744411" y="1583316"/>
        <a:ext cx="57393" cy="57393"/>
      </dsp:txXfrm>
    </dsp:sp>
    <dsp:sp modelId="{7BFFE3F7-ED1C-4D2E-8F8B-D23102CEB076}">
      <dsp:nvSpPr>
        <dsp:cNvPr id="0" name=""/>
        <dsp:cNvSpPr/>
      </dsp:nvSpPr>
      <dsp:spPr>
        <a:xfrm>
          <a:off x="477478" y="430311"/>
          <a:ext cx="1985152" cy="1165543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مضمومة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768197" y="601001"/>
        <a:ext cx="1403714" cy="824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2848403" y="1716231"/>
          <a:ext cx="2948465" cy="1348159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chemeClr val="tx1"/>
              </a:solidFill>
            </a:rPr>
            <a:t>الهمزة على الواو</a:t>
          </a:r>
          <a:endParaRPr lang="ar-SA" sz="3300" kern="1200" dirty="0">
            <a:solidFill>
              <a:schemeClr val="tx1"/>
            </a:solidFill>
          </a:endParaRPr>
        </a:p>
      </dsp:txBody>
      <dsp:txXfrm>
        <a:off x="3280196" y="1913664"/>
        <a:ext cx="2084879" cy="953293"/>
      </dsp:txXfrm>
    </dsp:sp>
    <dsp:sp modelId="{346F3CBF-F583-4D36-A3A7-DE73D3CFA3F1}">
      <dsp:nvSpPr>
        <dsp:cNvPr id="0" name=""/>
        <dsp:cNvSpPr/>
      </dsp:nvSpPr>
      <dsp:spPr>
        <a:xfrm rot="16122882">
          <a:off x="4119230" y="1517417"/>
          <a:ext cx="368304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368304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294174" y="1522953"/>
        <a:ext cx="18415" cy="18415"/>
      </dsp:txXfrm>
    </dsp:sp>
    <dsp:sp modelId="{2770EC3D-F439-4D42-842A-80905BAD7E8E}">
      <dsp:nvSpPr>
        <dsp:cNvPr id="0" name=""/>
        <dsp:cNvSpPr/>
      </dsp:nvSpPr>
      <dsp:spPr>
        <a:xfrm>
          <a:off x="3424469" y="0"/>
          <a:ext cx="171932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3676258" y="197433"/>
        <a:ext cx="1215743" cy="953293"/>
      </dsp:txXfrm>
    </dsp:sp>
    <dsp:sp modelId="{1A09FB4F-A851-4499-983F-3BDDF3ACDE65}">
      <dsp:nvSpPr>
        <dsp:cNvPr id="0" name=""/>
        <dsp:cNvSpPr/>
      </dsp:nvSpPr>
      <dsp:spPr>
        <a:xfrm rot="21152916">
          <a:off x="5737582" y="2152701"/>
          <a:ext cx="578112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578112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012186" y="2152992"/>
        <a:ext cx="28905" cy="28905"/>
      </dsp:txXfrm>
    </dsp:sp>
    <dsp:sp modelId="{10F476C3-78B7-48FE-BB2F-6ABE8B85570E}">
      <dsp:nvSpPr>
        <dsp:cNvPr id="0" name=""/>
        <dsp:cNvSpPr/>
      </dsp:nvSpPr>
      <dsp:spPr>
        <a:xfrm>
          <a:off x="6304779" y="1356186"/>
          <a:ext cx="154143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ساكن صحيح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6530516" y="1553619"/>
        <a:ext cx="1089957" cy="953293"/>
      </dsp:txXfrm>
    </dsp:sp>
    <dsp:sp modelId="{41411854-24D5-4F78-8695-76BBCF271FB1}">
      <dsp:nvSpPr>
        <dsp:cNvPr id="0" name=""/>
        <dsp:cNvSpPr/>
      </dsp:nvSpPr>
      <dsp:spPr>
        <a:xfrm rot="2162500">
          <a:off x="5037214" y="3160851"/>
          <a:ext cx="729244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729244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383605" y="3157364"/>
        <a:ext cx="36462" cy="36462"/>
      </dsp:txXfrm>
    </dsp:sp>
    <dsp:sp modelId="{0C688971-6341-4C16-B186-BCA04206EB2A}">
      <dsp:nvSpPr>
        <dsp:cNvPr id="0" name=""/>
        <dsp:cNvSpPr/>
      </dsp:nvSpPr>
      <dsp:spPr>
        <a:xfrm>
          <a:off x="5460205" y="3177803"/>
          <a:ext cx="1742078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فتح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5715326" y="3375236"/>
        <a:ext cx="1231836" cy="953293"/>
      </dsp:txXfrm>
    </dsp:sp>
    <dsp:sp modelId="{81A1F1BA-60D0-4009-AB32-345FBBA06D34}">
      <dsp:nvSpPr>
        <dsp:cNvPr id="0" name=""/>
        <dsp:cNvSpPr/>
      </dsp:nvSpPr>
      <dsp:spPr>
        <a:xfrm rot="8882925">
          <a:off x="2575127" y="3169948"/>
          <a:ext cx="947646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947646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25259" y="3161001"/>
        <a:ext cx="47382" cy="47382"/>
      </dsp:txXfrm>
    </dsp:sp>
    <dsp:sp modelId="{0DE9E9AE-ACFF-4494-87E2-5F22940981AA}">
      <dsp:nvSpPr>
        <dsp:cNvPr id="0" name=""/>
        <dsp:cNvSpPr/>
      </dsp:nvSpPr>
      <dsp:spPr>
        <a:xfrm>
          <a:off x="1130052" y="3177803"/>
          <a:ext cx="169829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ساكنة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1378761" y="3375236"/>
        <a:ext cx="1200872" cy="953293"/>
      </dsp:txXfrm>
    </dsp:sp>
    <dsp:sp modelId="{AD89E355-0FCD-480F-9375-009D3FB5EA0B}">
      <dsp:nvSpPr>
        <dsp:cNvPr id="0" name=""/>
        <dsp:cNvSpPr/>
      </dsp:nvSpPr>
      <dsp:spPr>
        <a:xfrm rot="11244733">
          <a:off x="2441823" y="2161118"/>
          <a:ext cx="464797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64797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662602" y="2164242"/>
        <a:ext cx="23239" cy="23239"/>
      </dsp:txXfrm>
    </dsp:sp>
    <dsp:sp modelId="{7BFFE3F7-ED1C-4D2E-8F8B-D23102CEB076}">
      <dsp:nvSpPr>
        <dsp:cNvPr id="0" name=""/>
        <dsp:cNvSpPr/>
      </dsp:nvSpPr>
      <dsp:spPr>
        <a:xfrm>
          <a:off x="670778" y="1357317"/>
          <a:ext cx="178596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مفتوحة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932326" y="1554750"/>
        <a:ext cx="1262864" cy="9532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2D783-53E2-4141-B637-003537325307}">
      <dsp:nvSpPr>
        <dsp:cNvPr id="0" name=""/>
        <dsp:cNvSpPr/>
      </dsp:nvSpPr>
      <dsp:spPr>
        <a:xfrm>
          <a:off x="1584174" y="2087139"/>
          <a:ext cx="1437679" cy="1346351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>
              <a:solidFill>
                <a:schemeClr val="tx1"/>
              </a:solidFill>
            </a:rPr>
            <a:t>مفتوحة بعد ساكن </a:t>
          </a:r>
          <a:endParaRPr lang="ar-SA" sz="2500" kern="1200" dirty="0">
            <a:solidFill>
              <a:schemeClr val="tx1"/>
            </a:solidFill>
          </a:endParaRPr>
        </a:p>
      </dsp:txBody>
      <dsp:txXfrm>
        <a:off x="1794717" y="2284308"/>
        <a:ext cx="1016593" cy="952013"/>
      </dsp:txXfrm>
    </dsp:sp>
    <dsp:sp modelId="{49CEB587-271D-44B4-86E2-D30FD4EF0104}">
      <dsp:nvSpPr>
        <dsp:cNvPr id="0" name=""/>
        <dsp:cNvSpPr/>
      </dsp:nvSpPr>
      <dsp:spPr>
        <a:xfrm rot="8247318">
          <a:off x="2288951" y="1245108"/>
          <a:ext cx="1311506" cy="6783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solidFill>
            <a:schemeClr val="tx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kern="1200"/>
        </a:p>
      </dsp:txBody>
      <dsp:txXfrm>
        <a:off x="2465662" y="1311974"/>
        <a:ext cx="1108010" cy="406992"/>
      </dsp:txXfrm>
    </dsp:sp>
    <dsp:sp modelId="{E2937627-1959-492B-AF13-10B72EA03CAD}">
      <dsp:nvSpPr>
        <dsp:cNvPr id="0" name=""/>
        <dsp:cNvSpPr/>
      </dsp:nvSpPr>
      <dsp:spPr>
        <a:xfrm>
          <a:off x="4248477" y="3024353"/>
          <a:ext cx="1804916" cy="1419442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kern="1200" dirty="0" smtClean="0">
              <a:solidFill>
                <a:schemeClr val="tx1"/>
              </a:solidFill>
            </a:rPr>
            <a:t>ساكنة بعد فتح</a:t>
          </a:r>
          <a:endParaRPr lang="ar-SA" sz="2500" kern="1200" dirty="0">
            <a:solidFill>
              <a:schemeClr val="tx1"/>
            </a:solidFill>
          </a:endParaRPr>
        </a:p>
      </dsp:txBody>
      <dsp:txXfrm>
        <a:off x="4512801" y="3232225"/>
        <a:ext cx="1276268" cy="1003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D7CB8F7-2798-4BF2-BC0B-40D542633F1E}" type="datetimeFigureOut">
              <a:rPr lang="ar-SA" smtClean="0"/>
              <a:pPr/>
              <a:t>19/10/33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38C5AB-2E6B-48C4-90AE-E9A799D49E0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05422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7790884-4031-4AD0-8382-8A9CB14F5704}" type="datetimeFigureOut">
              <a:rPr lang="ar-SA" smtClean="0"/>
              <a:pPr/>
              <a:t>19/10/33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5825DAA-249D-4B3B-BE6C-45F7C2811E5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5113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25DAA-249D-4B3B-BE6C-45F7C2811E5C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25DAA-249D-4B3B-BE6C-45F7C2811E5C}" type="slidenum">
              <a:rPr lang="ar-SA" smtClean="0"/>
              <a:pPr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2113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136B6-04FE-40CE-B589-F848C7F62EC7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296324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426990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993402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092889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551227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980999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373991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291963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764052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1168177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219983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0FDF8-7E1A-4E33-AC7B-6CE6FBC8A762}" type="datetime1">
              <a:rPr lang="ar-SA" smtClean="0"/>
              <a:pPr/>
              <a:t>19/10/33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472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</a:t>
            </a:fld>
            <a:endParaRPr lang="ar-S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065" y="149555"/>
            <a:ext cx="7323899" cy="6264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15" y="3281903"/>
            <a:ext cx="2039062" cy="3074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077" y="3281903"/>
            <a:ext cx="2148914" cy="307477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95536" y="3281903"/>
            <a:ext cx="4176464" cy="30747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3600" dirty="0" smtClean="0">
                <a:solidFill>
                  <a:sysClr val="windowText" lastClr="000000"/>
                </a:solidFill>
              </a:rPr>
              <a:t>اسم المقرر: </a:t>
            </a:r>
          </a:p>
          <a:p>
            <a:r>
              <a:rPr lang="ar-SA" sz="3600" dirty="0" smtClean="0">
                <a:solidFill>
                  <a:sysClr val="windowText" lastClr="000000"/>
                </a:solidFill>
              </a:rPr>
              <a:t>        التحرير العربي </a:t>
            </a:r>
            <a:r>
              <a:rPr lang="ar-SA" sz="3600" dirty="0" smtClean="0">
                <a:solidFill>
                  <a:sysClr val="windowText" lastClr="000000"/>
                </a:solidFill>
              </a:rPr>
              <a:t>:</a:t>
            </a:r>
          </a:p>
          <a:p>
            <a:r>
              <a:rPr lang="ar-SA" sz="3600" dirty="0" smtClean="0">
                <a:solidFill>
                  <a:sysClr val="windowText" lastClr="000000"/>
                </a:solidFill>
              </a:rPr>
              <a:t>أستاذة المقرر:</a:t>
            </a:r>
            <a:endParaRPr lang="ar-SA" sz="36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ar-SA" sz="3600" dirty="0" smtClean="0">
                <a:solidFill>
                  <a:sysClr val="windowText" lastClr="000000"/>
                </a:solidFill>
              </a:rPr>
              <a:t>د.ضحى عادل بلال </a:t>
            </a:r>
          </a:p>
        </p:txBody>
      </p:sp>
    </p:spTree>
    <p:extLst>
      <p:ext uri="{BB962C8B-B14F-4D97-AF65-F5344CB8AC3E}">
        <p14:creationId xmlns:p14="http://schemas.microsoft.com/office/powerpoint/2010/main" val="13618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4" name="Rectangular Callout 3"/>
          <p:cNvSpPr/>
          <p:nvPr/>
        </p:nvSpPr>
        <p:spPr>
          <a:xfrm>
            <a:off x="1187624" y="188640"/>
            <a:ext cx="5904656" cy="1224136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u="sng" dirty="0" smtClean="0">
                <a:solidFill>
                  <a:schemeClr val="tx1"/>
                </a:solidFill>
              </a:rPr>
              <a:t>المحاضرة </a:t>
            </a:r>
            <a:r>
              <a:rPr lang="ar-SA" sz="3600" u="sng" dirty="0">
                <a:solidFill>
                  <a:schemeClr val="tx1"/>
                </a:solidFill>
              </a:rPr>
              <a:t>الأولى </a:t>
            </a:r>
            <a:endParaRPr lang="ar-SA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الهمزة </a:t>
            </a:r>
            <a:r>
              <a:rPr lang="ar-SA" sz="36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 الوصل + القطع + المتوسطة </a:t>
            </a:r>
            <a:r>
              <a:rPr lang="ar-SA" sz="36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) </a:t>
            </a:r>
            <a:endParaRPr lang="ar-SA" sz="360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Flowchart: Card 4"/>
          <p:cNvSpPr/>
          <p:nvPr/>
        </p:nvSpPr>
        <p:spPr>
          <a:xfrm>
            <a:off x="1403648" y="4077072"/>
            <a:ext cx="7573394" cy="2619180"/>
          </a:xfrm>
          <a:prstGeom prst="flowChartPunchedCard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32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1- تعليم </a:t>
            </a:r>
            <a:r>
              <a:rPr lang="ar-SA" sz="32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الطلبة القواعد الإملائية الصحيحة لكتابة همزتي الوصل والقطع والتمييز بينهما .</a:t>
            </a:r>
          </a:p>
          <a:p>
            <a:r>
              <a:rPr lang="ar-SA" sz="32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2- تدريب الطلبة على كتابة الهمزة المتوسطة كتابة صحيحة وفق القواعدالمتعارف عليها .</a:t>
            </a:r>
          </a:p>
          <a:p>
            <a:r>
              <a:rPr lang="ar-SA" sz="32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3- إكساب الطلبة  المهارات اللازمة لتطبيقها بسهولة ويسر وتوظيفها توظيفاً سليماً في الأنماط الكتابية .</a:t>
            </a:r>
          </a:p>
        </p:txBody>
      </p:sp>
      <p:sp>
        <p:nvSpPr>
          <p:cNvPr id="6" name="Up-Down Arrow 5"/>
          <p:cNvSpPr/>
          <p:nvPr/>
        </p:nvSpPr>
        <p:spPr>
          <a:xfrm rot="19812065">
            <a:off x="2417999" y="1505486"/>
            <a:ext cx="2465974" cy="2419997"/>
          </a:xfrm>
          <a:prstGeom prst="upDownArrow">
            <a:avLst>
              <a:gd name="adj1" fmla="val 50000"/>
              <a:gd name="adj2" fmla="val 44850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rgbClr val="C00000"/>
                </a:solidFill>
              </a:rPr>
              <a:t>أهداف المحاضرة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589630820"/>
              </p:ext>
            </p:extLst>
          </p:nvPr>
        </p:nvGraphicFramePr>
        <p:xfrm>
          <a:off x="898758" y="1700808"/>
          <a:ext cx="6985609" cy="4104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16/2</a:t>
            </a:r>
            <a:endParaRPr lang="ar-SA" dirty="0"/>
          </a:p>
        </p:txBody>
      </p:sp>
      <p:sp>
        <p:nvSpPr>
          <p:cNvPr id="2" name="Rounded Rectangular Callout 1"/>
          <p:cNvSpPr/>
          <p:nvPr/>
        </p:nvSpPr>
        <p:spPr>
          <a:xfrm>
            <a:off x="2512442" y="206872"/>
            <a:ext cx="5180549" cy="828672"/>
          </a:xfrm>
          <a:prstGeom prst="wedgeRoundRectCallou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</a:rPr>
              <a:t>الهمزة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91608" y="1138154"/>
            <a:ext cx="1588504" cy="5626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991608" y="1118731"/>
            <a:ext cx="506370" cy="2022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984932" y="1069689"/>
            <a:ext cx="1006676" cy="3799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4</a:t>
            </a:fld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16/3</a:t>
            </a:r>
            <a:endParaRPr lang="ar-SA" dirty="0"/>
          </a:p>
        </p:txBody>
      </p:sp>
      <p:sp>
        <p:nvSpPr>
          <p:cNvPr id="10" name="Rectangular Callout 9"/>
          <p:cNvSpPr/>
          <p:nvPr/>
        </p:nvSpPr>
        <p:spPr>
          <a:xfrm>
            <a:off x="864096" y="206503"/>
            <a:ext cx="7344816" cy="2016224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u="sng" dirty="0">
                <a:solidFill>
                  <a:schemeClr val="tx1"/>
                </a:solidFill>
              </a:rPr>
              <a:t>الهمزة في أول الكلمة </a:t>
            </a:r>
          </a:p>
          <a:p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تقع </a:t>
            </a:r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الهمزة في أول الكلمة في صورتين هما :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 همزة الوصل (ا) 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 همزة القطع (أَ, أُ , إِ )</a:t>
            </a:r>
          </a:p>
        </p:txBody>
      </p:sp>
      <p:sp>
        <p:nvSpPr>
          <p:cNvPr id="11" name="Flowchart: Document 10"/>
          <p:cNvSpPr/>
          <p:nvPr/>
        </p:nvSpPr>
        <p:spPr>
          <a:xfrm>
            <a:off x="864095" y="2707871"/>
            <a:ext cx="7661901" cy="3732319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3200" dirty="0">
                <a:solidFill>
                  <a:schemeClr val="tx1"/>
                </a:solidFill>
                <a:cs typeface="Simplified Arabic" pitchFamily="2" charset="-78"/>
              </a:rPr>
              <a:t>همزة الوصل:هي ألف زائدة في أول الكلمة, تلفظ همزة , ويؤتى بها للتخلص من النطق بالساكن. وهي تنطق وتكتب إذا وقعت في أول الكلام , مثل : </a:t>
            </a:r>
          </a:p>
          <a:p>
            <a:pPr algn="just"/>
            <a:r>
              <a:rPr lang="ar-SA" sz="3200" dirty="0">
                <a:solidFill>
                  <a:schemeClr val="tx1"/>
                </a:solidFill>
                <a:cs typeface="Simplified Arabic" pitchFamily="2" charset="-78"/>
              </a:rPr>
              <a:t>(اِستغفر محمدٌ ربه), وتختفي إذاسبقت بحرف أو كلمة مثل </a:t>
            </a:r>
            <a:r>
              <a:rPr lang="ar-SA" sz="3200" dirty="0">
                <a:solidFill>
                  <a:schemeClr val="tx1"/>
                </a:solidFill>
                <a:cs typeface="Simplified Arabic" pitchFamily="2" charset="-78"/>
                <a:sym typeface="Wingdings" pitchFamily="2" charset="2"/>
              </a:rPr>
              <a:t>(واستغفرمحمد ربه)وترسم ألفاً بدون همزة , سواء في أعلاها أو في أسفلها , هكذا (ا).</a:t>
            </a:r>
            <a:endParaRPr lang="ar-SA" sz="3200" dirty="0">
              <a:solidFill>
                <a:schemeClr val="tx1"/>
              </a:solidFill>
              <a:cs typeface="Simplified Arabic" pitchFamily="2" charset="-78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5</a:t>
            </a:fld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16/4</a:t>
            </a:r>
            <a:endParaRPr lang="ar-SA" dirty="0"/>
          </a:p>
        </p:txBody>
      </p:sp>
      <p:sp>
        <p:nvSpPr>
          <p:cNvPr id="2" name="Rectangular Callout 1"/>
          <p:cNvSpPr/>
          <p:nvPr/>
        </p:nvSpPr>
        <p:spPr>
          <a:xfrm>
            <a:off x="2915816" y="188640"/>
            <a:ext cx="4153576" cy="1296145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ngsanaUPC" pitchFamily="18" charset="-34"/>
                <a:cs typeface="Simplified Arabic" pitchFamily="2" charset="-78"/>
              </a:rPr>
              <a:t>مواضع همزة الوصل </a:t>
            </a:r>
          </a:p>
        </p:txBody>
      </p:sp>
      <p:sp>
        <p:nvSpPr>
          <p:cNvPr id="10" name="Flowchart: Document 9"/>
          <p:cNvSpPr/>
          <p:nvPr/>
        </p:nvSpPr>
        <p:spPr>
          <a:xfrm>
            <a:off x="611560" y="1703281"/>
            <a:ext cx="8388424" cy="497020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1- ألف (ال) التعريف : اليوم , الشمس , السماء , الشعر.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2- الأسماء العربية التالية ومثناها :اسم ( اسمان), ابن (ابنان), ابنة (ابنتان), اثنان ( اثنتان), امرؤ ( امرآن), امرأة (امرأتان). وهي كذلك في النسبة إلى هذه الأسماء:بصورة اسمية , بشكل اسمي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3- فعل الأمر من الفعل الثلاثي : نظر=انظر, كتب =اكتب.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4-الفعل الماضي من الخماسي وأمره ومصدره:اجتمع =اجتمع =اجتماع , اقترح=اقترح=اقتراح , وهكذا.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  <a:cs typeface="Simplified Arabic" pitchFamily="2" charset="-78"/>
              </a:rPr>
              <a:t>5-الفعل الماضي من السداسي وأمره ومصدره: استخرجَ=استخرجْ = استخراجْ ,استقبلَ , استقبلْ , استقبالْ , وهكذا . 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0" y="6453336"/>
            <a:ext cx="611560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16/5</a:t>
            </a:r>
            <a:endParaRPr lang="ar-SA" dirty="0"/>
          </a:p>
        </p:txBody>
      </p:sp>
      <p:sp>
        <p:nvSpPr>
          <p:cNvPr id="3" name="Rectangular Callout 2"/>
          <p:cNvSpPr/>
          <p:nvPr/>
        </p:nvSpPr>
        <p:spPr>
          <a:xfrm>
            <a:off x="912145" y="116023"/>
            <a:ext cx="8100392" cy="2088232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3200" b="1" u="sng" dirty="0">
                <a:solidFill>
                  <a:schemeClr val="tx1"/>
                </a:solidFill>
              </a:rPr>
              <a:t>همزة القطع : </a:t>
            </a:r>
            <a:endParaRPr lang="ar-SA" sz="3200" b="1" u="sng" dirty="0" smtClean="0">
              <a:solidFill>
                <a:schemeClr val="tx1"/>
              </a:solidFill>
            </a:endParaRPr>
          </a:p>
          <a:p>
            <a:pPr algn="just"/>
            <a:r>
              <a:rPr lang="ar-SA" sz="2800" dirty="0" smtClean="0">
                <a:solidFill>
                  <a:schemeClr val="tx1"/>
                </a:solidFill>
              </a:rPr>
              <a:t>تأتي </a:t>
            </a:r>
            <a:r>
              <a:rPr lang="ar-SA" sz="2800" dirty="0">
                <a:solidFill>
                  <a:schemeClr val="tx1"/>
                </a:solidFill>
              </a:rPr>
              <a:t>في أول الكلمة , وتكتب وتلفظ في أي موضع من الكلمة , وتوضع أعلى ألفها همزة , (أَ) , في حالتي الفتح والضم , مثل : أَمل , أُسرة, وتوضع أسفل الألف في حالة الكسر ( إ) ., مثل : إِخراج .  إِعطاء .</a:t>
            </a:r>
          </a:p>
        </p:txBody>
      </p:sp>
      <p:sp>
        <p:nvSpPr>
          <p:cNvPr id="17" name="Flowchart: Document 16"/>
          <p:cNvSpPr/>
          <p:nvPr/>
        </p:nvSpPr>
        <p:spPr>
          <a:xfrm>
            <a:off x="611560" y="2636912"/>
            <a:ext cx="8388423" cy="4207942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2800" u="sng" dirty="0">
                <a:solidFill>
                  <a:schemeClr val="tx1"/>
                </a:solidFill>
                <a:cs typeface="Simplified Arabic" pitchFamily="2" charset="-78"/>
              </a:rPr>
              <a:t>مواضع همزة القطع في الأسماء </a:t>
            </a:r>
            <a:r>
              <a:rPr lang="ar-SA" sz="2800" u="sng" dirty="0" smtClean="0">
                <a:solidFill>
                  <a:schemeClr val="tx1"/>
                </a:solidFill>
                <a:cs typeface="Simplified Arabic" pitchFamily="2" charset="-78"/>
              </a:rPr>
              <a:t>والحروف:</a:t>
            </a:r>
            <a:endParaRPr lang="en-US" sz="2800" u="sng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1</a:t>
            </a: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كل الحروف والضمائر والأسماء المبنية المهموزة , مثل : إلى , إنْ , أين, أما , أنا , أنتم , وغيرها.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2- همزة الاستفهام : أرأيت الرجل ؟ . أيعجبك هذا ؟ .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3- جميع الأسماء العربية  : ( ماعدا ماذكر في همزة الوصل , ومصادرالخماسي والسداسي ), مثل: أسماء , </a:t>
            </a:r>
            <a:r>
              <a:rPr lang="ar-SA" sz="2800" dirty="0" smtClean="0">
                <a:solidFill>
                  <a:schemeClr val="tx1"/>
                </a:solidFill>
              </a:rPr>
              <a:t>أحمد </a:t>
            </a:r>
            <a:r>
              <a:rPr lang="ar-SA" sz="2800" dirty="0">
                <a:solidFill>
                  <a:schemeClr val="tx1"/>
                </a:solidFill>
              </a:rPr>
              <a:t>, إنسان , وغيرها .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4- كل الأسماء الأعجمية : إسكيمو , إسماعيل , أمريكا , 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وغيرها .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5- صيغة التفضيل : ( أفعل ) : أجمل , أكثر , أعلى , وغيرها 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16/6</a:t>
            </a:r>
            <a:endParaRPr lang="ar-SA" dirty="0"/>
          </a:p>
        </p:txBody>
      </p:sp>
      <p:sp>
        <p:nvSpPr>
          <p:cNvPr id="2" name="Rectangular Callout 1"/>
          <p:cNvSpPr/>
          <p:nvPr/>
        </p:nvSpPr>
        <p:spPr>
          <a:xfrm>
            <a:off x="1547664" y="260648"/>
            <a:ext cx="6408712" cy="1584176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Simplified Arabic" pitchFamily="2" charset="-78"/>
              </a:rPr>
              <a:t>ومن مواضع همزة القطع في الأفعال </a:t>
            </a:r>
          </a:p>
        </p:txBody>
      </p:sp>
      <p:sp>
        <p:nvSpPr>
          <p:cNvPr id="3" name="Flowchart: Document 2"/>
          <p:cNvSpPr/>
          <p:nvPr/>
        </p:nvSpPr>
        <p:spPr>
          <a:xfrm>
            <a:off x="755576" y="2365851"/>
            <a:ext cx="7992888" cy="4273110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r-SA" sz="2800" dirty="0">
                <a:solidFill>
                  <a:schemeClr val="tx1"/>
                </a:solidFill>
              </a:rPr>
              <a:t>كل الأفعال ( ماعدا الأفعال التي ذكرت مع همزة الوصل) مثل : 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1- ماضي الثلاثي المهموز الأول ومصدره: أتى =إتيان , أكَلَ =أكْل , أَسَرَ = أسْرٌ وهكذا : أبى , أمن , أرق 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2- ماضي الرباعي المهموز ومصدره وأمره : أنجَزَ أَنجِزْ إنجاز, أسرَع = أسرِع = إسراع , وهكذا : أغفل , أمهل , أوصل .</a:t>
            </a:r>
          </a:p>
          <a:p>
            <a:pPr algn="just"/>
            <a:r>
              <a:rPr lang="ar-SA" sz="2800" dirty="0">
                <a:solidFill>
                  <a:schemeClr val="tx1"/>
                </a:solidFill>
              </a:rPr>
              <a:t>3- همزة المضارعة ( مع المفرد المتكلم ) في كل الأفعال : أنا أُنجزُ , أنا أَركضُ , أنا أستثني , أنا أستحسنُ .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8</a:t>
            </a:fld>
            <a:endParaRPr lang="ar-SA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71140158"/>
              </p:ext>
            </p:extLst>
          </p:nvPr>
        </p:nvGraphicFramePr>
        <p:xfrm>
          <a:off x="323528" y="188640"/>
          <a:ext cx="768017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0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خدوش من كلا الطرفين 4"/>
          <p:cNvSpPr/>
          <p:nvPr/>
        </p:nvSpPr>
        <p:spPr>
          <a:xfrm>
            <a:off x="432048" y="571480"/>
            <a:ext cx="8388424" cy="1928826"/>
          </a:xfrm>
          <a:prstGeom prst="snip2Same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b="1" u="sng" dirty="0" smtClean="0">
                <a:solidFill>
                  <a:schemeClr val="tx1"/>
                </a:solidFill>
                <a:cs typeface="Simplified Arabic" pitchFamily="2" charset="-78"/>
              </a:rPr>
              <a:t>الهمزة المتوسطة </a:t>
            </a:r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: هي همزة قطع تأتي في وسط الكلمة, وتكتب حسب حركتها , وحركة الحرف الذي قبلها , فترسم على ما يناسب صورة الحركة الأقوى .</a:t>
            </a:r>
            <a:endParaRPr lang="ar-SA" sz="2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6" name="مستطيل ذو زوايا قطرية مخدوشة 5"/>
          <p:cNvSpPr/>
          <p:nvPr/>
        </p:nvSpPr>
        <p:spPr>
          <a:xfrm>
            <a:off x="936104" y="2732342"/>
            <a:ext cx="7380311" cy="3810724"/>
          </a:xfrm>
          <a:prstGeom prst="snip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 </a:t>
            </a:r>
            <a:r>
              <a:rPr lang="ar-SA" sz="2800" dirty="0" smtClean="0">
                <a:solidFill>
                  <a:schemeClr val="tx1"/>
                </a:solidFill>
              </a:rPr>
              <a:t>وترتيب الحركات حسب القوة :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الكسرة أقوى الحركات , ويناسبها الياء أو النبرة ( ئـ)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الضمة , ويناسبها الواو (ؤ)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الفتحة  , ويناسبها الألف (أ)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السكون , وهي أضعف الحركات , وتناسبها الهمزة المفردة على السطر (ء)</a:t>
            </a:r>
          </a:p>
          <a:p>
            <a:pPr marL="457200" indent="-457200" algn="just"/>
            <a:r>
              <a:rPr lang="ar-SA" sz="2800" dirty="0" smtClean="0"/>
              <a:t>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16/8</a:t>
            </a:r>
            <a:endParaRPr lang="ar-SA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5429288" cy="1143000"/>
          </a:xfr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نبرة ( ـئـ 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1174777"/>
              </p:ext>
            </p:extLst>
          </p:nvPr>
        </p:nvGraphicFramePr>
        <p:xfrm>
          <a:off x="179512" y="1772816"/>
          <a:ext cx="874846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رابط مستقيم 6"/>
          <p:cNvCxnSpPr/>
          <p:nvPr/>
        </p:nvCxnSpPr>
        <p:spPr>
          <a:xfrm rot="10800000">
            <a:off x="4214810" y="6143644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16/9</a:t>
            </a:r>
            <a:endParaRPr lang="ar-SA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143000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  <a:effectLst/>
                <a:cs typeface="Simplified Arabic" pitchFamily="2" charset="-78"/>
              </a:rPr>
              <a:t>تكتب الهمزة المتوسطة على الياء</a:t>
            </a:r>
            <a:endParaRPr lang="ar-SA" dirty="0"/>
          </a:p>
        </p:txBody>
      </p:sp>
      <p:sp>
        <p:nvSpPr>
          <p:cNvPr id="5" name="مخطط انسيابي: بطاقة 4"/>
          <p:cNvSpPr/>
          <p:nvPr/>
        </p:nvSpPr>
        <p:spPr>
          <a:xfrm>
            <a:off x="357158" y="1700808"/>
            <a:ext cx="8358246" cy="4680520"/>
          </a:xfrm>
          <a:prstGeom prst="flowChartPunchedCard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إذا كانت حركتها الكسرة , وحركة ماقبلها الكسرة , مثل : تخطئين ,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من المبتدئين , للمقرئين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إذا كانت حركتها الكسرة , وحركة ماقبلها الضمة , مثل : سُئِل , وُئِد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3 - إذا كانت حركتها الكسرة , وحركة ماقبلها الفتحة , مثل : سَئِم , يلتَئِم , كَئِيب.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4- إذا كانت حركتها الكسرة , وحركة ماقبلها السكون , مثل : أسْئِلة , صاْئِم , أفْئِدة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5- إذا كانت حركتها الضمة, وحركة ما قبلها الكسرة مثل : مقرِئُون , منشِئُون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6- إذا كانت حركتها الفتحة , وحركة ماقبلها الكسرة , مثل : فِئَة , مكافِئًة , مرجِئًة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7- إذا كانت حركتها السكون , وحركة ماقبلها الكسرة , مثل : ذِئْب , بِئْر , اطمِئْنان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8- إذا كانت متحركة بالضم أو الفتح ومسبوقة بـ (ياء) ساكنة , مثل : بيْئَة , مسيْئُون .             </a:t>
            </a:r>
          </a:p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67658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000660" cy="1143000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واو ( ـؤ)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242050"/>
              </p:ext>
            </p:extLst>
          </p:nvPr>
        </p:nvGraphicFramePr>
        <p:xfrm>
          <a:off x="571472" y="19288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567258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ذو زوايا قطرية مخدوشة 3"/>
          <p:cNvSpPr/>
          <p:nvPr/>
        </p:nvSpPr>
        <p:spPr>
          <a:xfrm>
            <a:off x="571472" y="357166"/>
            <a:ext cx="8001056" cy="1071570"/>
          </a:xfrm>
          <a:prstGeom prst="snip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ترسم الهمزة المتوسطة في وسط الكلمة على(الواو ) في الحالات التالية: </a:t>
            </a:r>
            <a:endParaRPr lang="ar-SA" sz="24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5" name="مستطيل ذو زاوية واحدة مخدوشة 4"/>
          <p:cNvSpPr/>
          <p:nvPr/>
        </p:nvSpPr>
        <p:spPr>
          <a:xfrm>
            <a:off x="571472" y="1857364"/>
            <a:ext cx="8215370" cy="4357718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1- إذا كانت حركتها الضمة وحركة ما قبلها الضمة, مثل : رُؤُوس , شُؤُون .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2- إذا كانت حركتها الضمة وحركة ما قبلها الفتحة , مثل : رَؤُوف , نَؤُوم .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3- إذا كانت حركتها الضمة وحركة ما قبلها السكون , مثل: مسْؤُول , ضوْؤُه.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4- إذا كانت حركتها الفتحة وحركة ما قبلها الضمة , مثل : سُؤَال , مُؤَامرة 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5- إذا كانت حركتها السكون وحركة ما قبلها الضمة , مثل : رُؤْية , مُؤْلم .  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bg1"/>
                </a:solidFill>
                <a:cs typeface="Simplified Arabic" pitchFamily="2" charset="-78"/>
              </a:rPr>
              <a:t> </a:t>
            </a:r>
          </a:p>
          <a:p>
            <a:endParaRPr lang="ar-SA" sz="2400" dirty="0">
              <a:cs typeface="Simplified Arabic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16/12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3519" y="404664"/>
            <a:ext cx="5143536" cy="1143000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1"/>
                </a:solidFill>
              </a:rPr>
              <a:t>الهمزة المتوسطة</a:t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>على ألف ـأـ</a:t>
            </a:r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3502"/>
              </p:ext>
            </p:extLst>
          </p:nvPr>
        </p:nvGraphicFramePr>
        <p:xfrm>
          <a:off x="-180528" y="620688"/>
          <a:ext cx="9001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7065788" y="2678698"/>
            <a:ext cx="1440161" cy="13681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مفتوحة بعد فتح</a:t>
            </a:r>
            <a:endParaRPr lang="ar-SA" sz="2400" dirty="0"/>
          </a:p>
        </p:txBody>
      </p:sp>
      <p:sp>
        <p:nvSpPr>
          <p:cNvPr id="6" name="Down Arrow 5"/>
          <p:cNvSpPr/>
          <p:nvPr/>
        </p:nvSpPr>
        <p:spPr>
          <a:xfrm>
            <a:off x="4572000" y="2230318"/>
            <a:ext cx="871450" cy="118305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16/13</a:t>
            </a:r>
            <a:endParaRPr lang="ar-SA" dirty="0"/>
          </a:p>
        </p:txBody>
      </p:sp>
      <p:sp>
        <p:nvSpPr>
          <p:cNvPr id="5" name="Down Arrow 4"/>
          <p:cNvSpPr/>
          <p:nvPr/>
        </p:nvSpPr>
        <p:spPr>
          <a:xfrm rot="19430162">
            <a:off x="7135799" y="1653083"/>
            <a:ext cx="576064" cy="10677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404664"/>
            <a:ext cx="6076528" cy="1603648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ترسم الهمزة المتوسطة في وسط الكلمة </a:t>
            </a:r>
            <a:r>
              <a:rPr lang="ar-SA" sz="28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على الألف في </a:t>
            </a:r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الحالات التالية: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276872"/>
            <a:ext cx="7427168" cy="3967335"/>
          </a:xfr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ar-SA" dirty="0" smtClean="0"/>
              <a:t>1- إذا كانت حركتها الفتحة , وحركة ماقبلها الفتحة , مثل : </a:t>
            </a:r>
          </a:p>
          <a:p>
            <a:pPr marL="0" indent="0" algn="r">
              <a:buNone/>
            </a:pPr>
            <a:r>
              <a:rPr lang="ar-SA" dirty="0" smtClean="0"/>
              <a:t>سَأَل – زَأَر – دَأَب .</a:t>
            </a:r>
          </a:p>
          <a:p>
            <a:pPr marL="0" indent="0" algn="r">
              <a:buNone/>
            </a:pPr>
            <a:r>
              <a:rPr lang="ar-SA" dirty="0" smtClean="0"/>
              <a:t>2- إذا كانت حركتها الفتحة , وحرك ماقبلها السكون , مثل :</a:t>
            </a:r>
          </a:p>
          <a:p>
            <a:pPr marL="0" indent="0" algn="r">
              <a:buNone/>
            </a:pPr>
            <a:r>
              <a:rPr lang="ar-SA" dirty="0" smtClean="0"/>
              <a:t>يسْأَل – يزْأَر – مسْأَلة . </a:t>
            </a:r>
          </a:p>
          <a:p>
            <a:pPr marL="0" indent="0" algn="r">
              <a:buNone/>
            </a:pPr>
            <a:r>
              <a:rPr lang="ar-SA" dirty="0" smtClean="0"/>
              <a:t>3- إذا كانت حركتها السكون , وحركة ماقبلها الفتحة , مثل :</a:t>
            </a:r>
          </a:p>
          <a:p>
            <a:pPr marL="0" indent="0" algn="r">
              <a:buNone/>
            </a:pPr>
            <a:r>
              <a:rPr lang="ar-SA" dirty="0" smtClean="0"/>
              <a:t>رَأْي – يَأْنف – مَأْساة .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15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16/14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949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ar-SA" sz="3200" dirty="0" smtClean="0">
                <a:cs typeface="Simplified Arabic" pitchFamily="2" charset="-78"/>
              </a:rPr>
              <a:t>ترسم الهمزة المتوسطة على السطر في الحالات الآتية :  </a:t>
            </a:r>
            <a:endParaRPr lang="ar-SA" sz="3200" dirty="0">
              <a:cs typeface="Simplified Arabic" pitchFamily="2" charset="-78"/>
            </a:endParaRPr>
          </a:p>
        </p:txBody>
      </p:sp>
      <p:cxnSp>
        <p:nvCxnSpPr>
          <p:cNvPr id="6" name="رابط مستقيم 5"/>
          <p:cNvCxnSpPr/>
          <p:nvPr/>
        </p:nvCxnSpPr>
        <p:spPr>
          <a:xfrm rot="10800000">
            <a:off x="4286248" y="6357958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16/15</a:t>
            </a:r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1640114" y="1947929"/>
            <a:ext cx="5884214" cy="36690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864096" y="2274838"/>
            <a:ext cx="74523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dirty="0" smtClean="0">
                <a:cs typeface="Simplified Arabic" pitchFamily="2" charset="-78"/>
              </a:rPr>
              <a:t>1-</a:t>
            </a:r>
            <a:r>
              <a:rPr lang="ar-SA" sz="2400" dirty="0" smtClean="0">
                <a:cs typeface="Simplified Arabic" pitchFamily="2" charset="-78"/>
              </a:rPr>
              <a:t>إذا </a:t>
            </a:r>
            <a:r>
              <a:rPr lang="ar-SA" sz="2400" dirty="0">
                <a:cs typeface="Simplified Arabic" pitchFamily="2" charset="-78"/>
              </a:rPr>
              <a:t>كانت حركتها الفتحة , وقبلها ألف ساكنة  , مثل:</a:t>
            </a:r>
          </a:p>
          <a:p>
            <a:pPr algn="ctr"/>
            <a:r>
              <a:rPr lang="ar-SA" sz="2400" dirty="0">
                <a:cs typeface="Simplified Arabic" pitchFamily="2" charset="-78"/>
              </a:rPr>
              <a:t>عباْءَة , قراْءَة , تفاْءَل .</a:t>
            </a:r>
          </a:p>
          <a:p>
            <a:pPr algn="ctr"/>
            <a:endParaRPr lang="ar-SA" sz="2400" dirty="0">
              <a:cs typeface="Simplified Arabic" pitchFamily="2" charset="-78"/>
            </a:endParaRPr>
          </a:p>
          <a:p>
            <a:pPr algn="ctr"/>
            <a:r>
              <a:rPr lang="ar-SA" sz="2400" dirty="0">
                <a:cs typeface="Simplified Arabic" pitchFamily="2" charset="-78"/>
              </a:rPr>
              <a:t>2-إذا كانت حركتها الفتحة , وقبلها واو ساكنة مثل :</a:t>
            </a:r>
          </a:p>
          <a:p>
            <a:pPr algn="ctr"/>
            <a:r>
              <a:rPr lang="ar-SA" sz="2400" dirty="0">
                <a:cs typeface="Simplified Arabic" pitchFamily="2" charset="-78"/>
              </a:rPr>
              <a:t>مروْءَة , سوْءَة , موبوْءَة.</a:t>
            </a:r>
          </a:p>
          <a:p>
            <a:pPr algn="ctr"/>
            <a:endParaRPr lang="ar-SA" sz="2400" dirty="0">
              <a:cs typeface="Simplified Arabic" pitchFamily="2" charset="-78"/>
            </a:endParaRPr>
          </a:p>
          <a:p>
            <a:pPr algn="ctr"/>
            <a:r>
              <a:rPr lang="ar-SA" sz="2400" dirty="0">
                <a:cs typeface="Simplified Arabic" pitchFamily="2" charset="-78"/>
              </a:rPr>
              <a:t>3-إذا كانت حركتها الضمة , وقبلها واو ساكنة  , مثل:</a:t>
            </a:r>
          </a:p>
          <a:p>
            <a:pPr algn="ctr"/>
            <a:r>
              <a:rPr lang="ar-SA" sz="2400" dirty="0">
                <a:cs typeface="Simplified Arabic" pitchFamily="2" charset="-78"/>
              </a:rPr>
              <a:t>وضوْءُك , ضوْءُه , لجوْءُك </a:t>
            </a:r>
            <a:endParaRPr lang="en-US" sz="24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r">
              <a:buNone/>
            </a:pPr>
            <a:r>
              <a:rPr lang="ar-SA" dirty="0" smtClean="0"/>
              <a:t> اقرأ القطعة الآتية بتمعنٍ , ثم أعد كتابتها كتابة صحيحة بعد تصحيح الأخطاء الموجودة فيها :</a:t>
            </a:r>
          </a:p>
          <a:p>
            <a:pPr marL="0" indent="0" algn="r">
              <a:buNone/>
            </a:pPr>
            <a:r>
              <a:rPr lang="ar-SA" dirty="0" smtClean="0"/>
              <a:t>الصبر </a:t>
            </a:r>
            <a:r>
              <a:rPr lang="ar-SA" dirty="0"/>
              <a:t>شيمة </a:t>
            </a:r>
            <a:r>
              <a:rPr lang="ar-SA" dirty="0" smtClean="0"/>
              <a:t>الانبياء وصفة الابرار </a:t>
            </a:r>
            <a:r>
              <a:rPr lang="ar-SA" dirty="0"/>
              <a:t>, </a:t>
            </a:r>
            <a:r>
              <a:rPr lang="ar-SA" dirty="0" smtClean="0"/>
              <a:t>وإمتحان ألرجولة </a:t>
            </a:r>
            <a:r>
              <a:rPr lang="ar-SA" dirty="0"/>
              <a:t>, فما من نبي تمكن من نشر رسالته , </a:t>
            </a:r>
            <a:r>
              <a:rPr lang="ar-SA" dirty="0" smtClean="0"/>
              <a:t>الا </a:t>
            </a:r>
            <a:r>
              <a:rPr lang="ar-SA" dirty="0"/>
              <a:t>بعد </a:t>
            </a:r>
            <a:r>
              <a:rPr lang="ar-SA" dirty="0" smtClean="0"/>
              <a:t>ان </a:t>
            </a:r>
            <a:r>
              <a:rPr lang="ar-SA" dirty="0"/>
              <a:t>لقي بلاء شديداً , وصبراً عظيماً </a:t>
            </a:r>
            <a:r>
              <a:rPr lang="ar-SA" dirty="0" smtClean="0"/>
              <a:t>وكان </a:t>
            </a:r>
            <a:r>
              <a:rPr lang="ar-SA" dirty="0"/>
              <a:t>ربك قادرٌ ان ينصر </a:t>
            </a:r>
            <a:r>
              <a:rPr lang="ar-SA" dirty="0" smtClean="0"/>
              <a:t>أنبياؤه </a:t>
            </a:r>
            <a:r>
              <a:rPr lang="ar-SA" dirty="0"/>
              <a:t>, دون أن </a:t>
            </a:r>
            <a:r>
              <a:rPr lang="ar-SA" dirty="0" smtClean="0"/>
              <a:t>يتعبوا </a:t>
            </a:r>
            <a:r>
              <a:rPr lang="ar-SA" dirty="0"/>
              <a:t>أو </a:t>
            </a:r>
            <a:r>
              <a:rPr lang="ar-SA" dirty="0" smtClean="0"/>
              <a:t>يبتلوا </a:t>
            </a:r>
            <a:r>
              <a:rPr lang="ar-SA" dirty="0"/>
              <a:t>أو يضحوا , ولكن حكمة </a:t>
            </a:r>
            <a:r>
              <a:rPr lang="ar-SA" dirty="0" smtClean="0"/>
              <a:t>الله اقتضت </a:t>
            </a:r>
            <a:r>
              <a:rPr lang="ar-SA" dirty="0"/>
              <a:t>أن تصفي </a:t>
            </a:r>
            <a:r>
              <a:rPr lang="ar-SA" dirty="0" smtClean="0"/>
              <a:t>الموئمنون </a:t>
            </a:r>
            <a:r>
              <a:rPr lang="ar-SA" dirty="0"/>
              <a:t>من الشواءب , </a:t>
            </a:r>
            <a:r>
              <a:rPr lang="ar-SA" dirty="0" smtClean="0"/>
              <a:t>وان </a:t>
            </a:r>
            <a:r>
              <a:rPr lang="ar-SA" dirty="0"/>
              <a:t>تصهر الأمة في نيران </a:t>
            </a:r>
            <a:r>
              <a:rPr lang="ar-SA" dirty="0" smtClean="0"/>
              <a:t>الشداءئد ليميز </a:t>
            </a:r>
            <a:r>
              <a:rPr lang="ar-SA" dirty="0"/>
              <a:t>الطيب من الخبيث , </a:t>
            </a:r>
            <a:r>
              <a:rPr lang="ar-SA" dirty="0" smtClean="0"/>
              <a:t>والموئمن </a:t>
            </a:r>
            <a:r>
              <a:rPr lang="ar-SA" dirty="0"/>
              <a:t>من </a:t>
            </a:r>
            <a:r>
              <a:rPr lang="ar-SA" dirty="0" smtClean="0"/>
              <a:t>الكافر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17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54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1084</TotalTime>
  <Words>1139</Words>
  <Application>Microsoft Office PowerPoint</Application>
  <PresentationFormat>On-screen Show (4:3)</PresentationFormat>
  <Paragraphs>155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الهمزة المتوسطة  على نبرة ( ـئـ )</vt:lpstr>
      <vt:lpstr> تكتب الهمزة المتوسطة على الياء</vt:lpstr>
      <vt:lpstr>الهمزة المتوسطة  على واو ( ـؤ)</vt:lpstr>
      <vt:lpstr>PowerPoint Presentation</vt:lpstr>
      <vt:lpstr>الهمزة المتوسطة على ألف ـأـ</vt:lpstr>
      <vt:lpstr>ترسم الهمزة المتوسطة في وسط الكلمة على الألف في الحالات التالية: </vt:lpstr>
      <vt:lpstr>ترسم الهمزة المتوسطة على السطر في الحالات الآتية :  </vt:lpstr>
      <vt:lpstr>التقييم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dbilal</dc:creator>
  <cp:lastModifiedBy>user</cp:lastModifiedBy>
  <cp:revision>115</cp:revision>
  <dcterms:created xsi:type="dcterms:W3CDTF">2011-06-15T18:22:46Z</dcterms:created>
  <dcterms:modified xsi:type="dcterms:W3CDTF">2012-09-05T15:48:23Z</dcterms:modified>
</cp:coreProperties>
</file>