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9"/>
  </p:notesMasterIdLst>
  <p:sldIdLst>
    <p:sldId id="300" r:id="rId2"/>
    <p:sldId id="292" r:id="rId3"/>
    <p:sldId id="276" r:id="rId4"/>
    <p:sldId id="278" r:id="rId5"/>
    <p:sldId id="290" r:id="rId6"/>
    <p:sldId id="280" r:id="rId7"/>
    <p:sldId id="283" r:id="rId8"/>
    <p:sldId id="293" r:id="rId9"/>
    <p:sldId id="274" r:id="rId10"/>
    <p:sldId id="257" r:id="rId11"/>
    <p:sldId id="258" r:id="rId12"/>
    <p:sldId id="259" r:id="rId13"/>
    <p:sldId id="261" r:id="rId14"/>
    <p:sldId id="262" r:id="rId15"/>
    <p:sldId id="263" r:id="rId16"/>
    <p:sldId id="264" r:id="rId17"/>
    <p:sldId id="266" r:id="rId18"/>
    <p:sldId id="268" r:id="rId19"/>
    <p:sldId id="269" r:id="rId20"/>
    <p:sldId id="270" r:id="rId21"/>
    <p:sldId id="297" r:id="rId22"/>
    <p:sldId id="272" r:id="rId23"/>
    <p:sldId id="299" r:id="rId24"/>
    <p:sldId id="294" r:id="rId25"/>
    <p:sldId id="295" r:id="rId26"/>
    <p:sldId id="296" r:id="rId27"/>
    <p:sldId id="29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66FF33"/>
    <a:srgbClr val="52965D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747" autoAdjust="0"/>
  </p:normalViewPr>
  <p:slideViewPr>
    <p:cSldViewPr>
      <p:cViewPr varScale="1">
        <p:scale>
          <a:sx n="63" d="100"/>
          <a:sy n="63" d="100"/>
        </p:scale>
        <p:origin x="-8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2510AF-DA6D-437F-961D-8989A8C8D799}" type="doc">
      <dgm:prSet loTypeId="urn:microsoft.com/office/officeart/2005/8/layout/hProcess6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3B6F4C25-12B6-45F1-84C2-08B3F8ECBDF9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mtClean="0"/>
            <a:t>مواضعها</a:t>
          </a:r>
          <a:endParaRPr lang="ar-SA" dirty="0"/>
        </a:p>
      </dgm:t>
    </dgm:pt>
    <dgm:pt modelId="{85FDADD0-AD62-4D24-BAB5-2901BA7A0345}" type="parTrans" cxnId="{45D422BD-7450-490E-B81F-909CA670F86D}">
      <dgm:prSet/>
      <dgm:spPr/>
      <dgm:t>
        <a:bodyPr/>
        <a:lstStyle/>
        <a:p>
          <a:pPr rtl="1"/>
          <a:endParaRPr lang="ar-SA"/>
        </a:p>
      </dgm:t>
    </dgm:pt>
    <dgm:pt modelId="{6F752AD4-E150-493C-8A55-232A09FE965B}" type="sibTrans" cxnId="{45D422BD-7450-490E-B81F-909CA670F86D}">
      <dgm:prSet/>
      <dgm:spPr/>
      <dgm:t>
        <a:bodyPr/>
        <a:lstStyle/>
        <a:p>
          <a:pPr rtl="1"/>
          <a:endParaRPr lang="ar-SA"/>
        </a:p>
      </dgm:t>
    </dgm:pt>
    <dgm:pt modelId="{977C6682-240F-4629-9B40-53103923997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800" dirty="0" smtClean="0">
              <a:cs typeface="Simplified Arabic" pitchFamily="2" charset="-78"/>
            </a:rPr>
            <a:t>أشكالها</a:t>
          </a:r>
          <a:endParaRPr lang="ar-SA" sz="2800" dirty="0">
            <a:cs typeface="Simplified Arabic" pitchFamily="2" charset="-78"/>
          </a:endParaRPr>
        </a:p>
      </dgm:t>
    </dgm:pt>
    <dgm:pt modelId="{992FC105-315D-4176-BDD1-5779A83FC696}" type="parTrans" cxnId="{5879AFB9-FE4C-4DBE-A6A6-153C61A00A74}">
      <dgm:prSet/>
      <dgm:spPr/>
      <dgm:t>
        <a:bodyPr/>
        <a:lstStyle/>
        <a:p>
          <a:pPr rtl="1"/>
          <a:endParaRPr lang="ar-SA"/>
        </a:p>
      </dgm:t>
    </dgm:pt>
    <dgm:pt modelId="{3063891E-C783-4BFC-91B2-07A9D0F2B604}" type="sibTrans" cxnId="{5879AFB9-FE4C-4DBE-A6A6-153C61A00A74}">
      <dgm:prSet/>
      <dgm:spPr/>
      <dgm:t>
        <a:bodyPr/>
        <a:lstStyle/>
        <a:p>
          <a:pPr rtl="1"/>
          <a:endParaRPr lang="ar-SA"/>
        </a:p>
      </dgm:t>
    </dgm:pt>
    <dgm:pt modelId="{55F0148C-390C-4103-B1B5-E005C248EAE7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smtClean="0">
              <a:cs typeface="Simplified Arabic" pitchFamily="2" charset="-78"/>
            </a:rPr>
            <a:t>تعريفها</a:t>
          </a:r>
          <a:endParaRPr lang="ar-SA" sz="3600" dirty="0">
            <a:cs typeface="Simplified Arabic" pitchFamily="2" charset="-78"/>
          </a:endParaRPr>
        </a:p>
      </dgm:t>
    </dgm:pt>
    <dgm:pt modelId="{40C6F23C-4FE4-4B63-95A1-14BDC1C78E9F}" type="parTrans" cxnId="{B9FCE29E-0B61-4AE1-9DBF-77A0E76C6C17}">
      <dgm:prSet/>
      <dgm:spPr/>
      <dgm:t>
        <a:bodyPr/>
        <a:lstStyle/>
        <a:p>
          <a:pPr rtl="1"/>
          <a:endParaRPr lang="ar-SA"/>
        </a:p>
      </dgm:t>
    </dgm:pt>
    <dgm:pt modelId="{85A966DD-AF8F-4D0F-ACAE-16405DC0692F}" type="sibTrans" cxnId="{B9FCE29E-0B61-4AE1-9DBF-77A0E76C6C17}">
      <dgm:prSet/>
      <dgm:spPr/>
      <dgm:t>
        <a:bodyPr/>
        <a:lstStyle/>
        <a:p>
          <a:pPr rtl="1"/>
          <a:endParaRPr lang="ar-SA"/>
        </a:p>
      </dgm:t>
    </dgm:pt>
    <dgm:pt modelId="{256A4010-9F81-4714-A0C5-256ADCB6DEDA}" type="pres">
      <dgm:prSet presAssocID="{5C2510AF-DA6D-437F-961D-8989A8C8D79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8E0718E-3A27-4501-B9D4-3C925CBA88AA}" type="pres">
      <dgm:prSet presAssocID="{3B6F4C25-12B6-45F1-84C2-08B3F8ECBDF9}" presName="compNode" presStyleCnt="0"/>
      <dgm:spPr/>
      <dgm:t>
        <a:bodyPr/>
        <a:lstStyle/>
        <a:p>
          <a:pPr rtl="1"/>
          <a:endParaRPr lang="ar-SA"/>
        </a:p>
      </dgm:t>
    </dgm:pt>
    <dgm:pt modelId="{8FE8EF68-817C-4FCE-942E-590CE708130E}" type="pres">
      <dgm:prSet presAssocID="{3B6F4C25-12B6-45F1-84C2-08B3F8ECBDF9}" presName="noGeometry" presStyleCnt="0"/>
      <dgm:spPr/>
      <dgm:t>
        <a:bodyPr/>
        <a:lstStyle/>
        <a:p>
          <a:pPr rtl="1"/>
          <a:endParaRPr lang="ar-SA"/>
        </a:p>
      </dgm:t>
    </dgm:pt>
    <dgm:pt modelId="{6E030107-A426-4BE2-8807-4DB0CB0A757D}" type="pres">
      <dgm:prSet presAssocID="{3B6F4C25-12B6-45F1-84C2-08B3F8ECBDF9}" presName="childTextVisible" presStyleLbl="bgAccFollowNode1" presStyleIdx="0" presStyleCnt="3" custScaleY="95635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BB25FCCB-A6B5-4F34-9157-115D2EA5EED3}" type="pres">
      <dgm:prSet presAssocID="{3B6F4C25-12B6-45F1-84C2-08B3F8ECBDF9}" presName="childTextHidden" presStyleLbl="bgAccFollowNode1" presStyleIdx="0" presStyleCnt="3"/>
      <dgm:spPr/>
      <dgm:t>
        <a:bodyPr/>
        <a:lstStyle/>
        <a:p>
          <a:pPr rtl="1"/>
          <a:endParaRPr lang="ar-SA"/>
        </a:p>
      </dgm:t>
    </dgm:pt>
    <dgm:pt modelId="{2CA60794-3E0F-45AC-8419-8CF248514AFE}" type="pres">
      <dgm:prSet presAssocID="{3B6F4C25-12B6-45F1-84C2-08B3F8ECBDF9}" presName="parentText" presStyleLbl="node1" presStyleIdx="0" presStyleCnt="3" custScaleX="194263" custScaleY="171875" custLinFactNeighborX="7025" custLinFactNeighborY="-234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8FE9FDE-E83C-4055-A5E7-45CAF47D298E}" type="pres">
      <dgm:prSet presAssocID="{3B6F4C25-12B6-45F1-84C2-08B3F8ECBDF9}" presName="aSpace" presStyleCnt="0"/>
      <dgm:spPr/>
      <dgm:t>
        <a:bodyPr/>
        <a:lstStyle/>
        <a:p>
          <a:pPr rtl="1"/>
          <a:endParaRPr lang="ar-SA"/>
        </a:p>
      </dgm:t>
    </dgm:pt>
    <dgm:pt modelId="{12D33A17-46C2-421A-9EFB-E96671C77BB9}" type="pres">
      <dgm:prSet presAssocID="{977C6682-240F-4629-9B40-531039239975}" presName="compNode" presStyleCnt="0"/>
      <dgm:spPr/>
      <dgm:t>
        <a:bodyPr/>
        <a:lstStyle/>
        <a:p>
          <a:pPr rtl="1"/>
          <a:endParaRPr lang="ar-SA"/>
        </a:p>
      </dgm:t>
    </dgm:pt>
    <dgm:pt modelId="{69E49E2D-77BC-48A0-9B2B-D6E324B3A218}" type="pres">
      <dgm:prSet presAssocID="{977C6682-240F-4629-9B40-531039239975}" presName="noGeometry" presStyleCnt="0"/>
      <dgm:spPr/>
      <dgm:t>
        <a:bodyPr/>
        <a:lstStyle/>
        <a:p>
          <a:pPr rtl="1"/>
          <a:endParaRPr lang="ar-SA"/>
        </a:p>
      </dgm:t>
    </dgm:pt>
    <dgm:pt modelId="{8E53CD89-2BE6-422C-A0F9-DB0701538C77}" type="pres">
      <dgm:prSet presAssocID="{977C6682-240F-4629-9B40-531039239975}" presName="childTextVisible" presStyleLbl="bgAccFollowNode1" presStyleIdx="1" presStyleCnt="3" custScaleX="88827" custScaleY="87217" custLinFactNeighborX="533" custLinFactNeighborY="-1129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029A049D-4AFB-433D-A732-556F35FAE5AD}" type="pres">
      <dgm:prSet presAssocID="{977C6682-240F-4629-9B40-531039239975}" presName="childTextHidden" presStyleLbl="bgAccFollowNode1" presStyleIdx="1" presStyleCnt="3"/>
      <dgm:spPr/>
      <dgm:t>
        <a:bodyPr/>
        <a:lstStyle/>
        <a:p>
          <a:pPr rtl="1"/>
          <a:endParaRPr lang="ar-SA"/>
        </a:p>
      </dgm:t>
    </dgm:pt>
    <dgm:pt modelId="{023C58AA-DB22-421A-A16C-8AC069886934}" type="pres">
      <dgm:prSet presAssocID="{977C6682-240F-4629-9B40-531039239975}" presName="parentText" presStyleLbl="node1" presStyleIdx="1" presStyleCnt="3" custScaleX="180478" custScaleY="165743" custLinFactNeighborX="1919" custLinFactNeighborY="4659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CA3A410-D38D-4CB2-B78D-312FF5AF42CC}" type="pres">
      <dgm:prSet presAssocID="{977C6682-240F-4629-9B40-531039239975}" presName="aSpace" presStyleCnt="0"/>
      <dgm:spPr/>
      <dgm:t>
        <a:bodyPr/>
        <a:lstStyle/>
        <a:p>
          <a:pPr rtl="1"/>
          <a:endParaRPr lang="ar-SA"/>
        </a:p>
      </dgm:t>
    </dgm:pt>
    <dgm:pt modelId="{D33F46A6-7749-49C8-AF3A-D38CA82E050E}" type="pres">
      <dgm:prSet presAssocID="{55F0148C-390C-4103-B1B5-E005C248EAE7}" presName="compNode" presStyleCnt="0"/>
      <dgm:spPr/>
      <dgm:t>
        <a:bodyPr/>
        <a:lstStyle/>
        <a:p>
          <a:pPr rtl="1"/>
          <a:endParaRPr lang="ar-SA"/>
        </a:p>
      </dgm:t>
    </dgm:pt>
    <dgm:pt modelId="{17EAA799-75C3-4E7E-8292-59F28C8C0CED}" type="pres">
      <dgm:prSet presAssocID="{55F0148C-390C-4103-B1B5-E005C248EAE7}" presName="noGeometry" presStyleCnt="0"/>
      <dgm:spPr/>
      <dgm:t>
        <a:bodyPr/>
        <a:lstStyle/>
        <a:p>
          <a:pPr rtl="1"/>
          <a:endParaRPr lang="ar-SA"/>
        </a:p>
      </dgm:t>
    </dgm:pt>
    <dgm:pt modelId="{F545B98D-7895-44D6-B499-9076B66E88C9}" type="pres">
      <dgm:prSet presAssocID="{55F0148C-390C-4103-B1B5-E005C248EAE7}" presName="childTextVisible" presStyleLbl="bgAccFollowNode1" presStyleIdx="2" presStyleCnt="3" custScaleX="111731" custScaleY="126045" custLinFactNeighborX="46809" custLinFactNeighborY="-889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C1B3DDA5-5768-42A6-85A5-70BCE637C4AE}" type="pres">
      <dgm:prSet presAssocID="{55F0148C-390C-4103-B1B5-E005C248EAE7}" presName="childTextHidden" presStyleLbl="bgAccFollowNode1" presStyleIdx="2" presStyleCnt="3"/>
      <dgm:spPr/>
      <dgm:t>
        <a:bodyPr/>
        <a:lstStyle/>
        <a:p>
          <a:pPr rtl="1"/>
          <a:endParaRPr lang="ar-SA"/>
        </a:p>
      </dgm:t>
    </dgm:pt>
    <dgm:pt modelId="{EE9949EC-EDC4-4F95-8F86-B58E2CA89E12}" type="pres">
      <dgm:prSet presAssocID="{55F0148C-390C-4103-B1B5-E005C248EAE7}" presName="parentText" presStyleLbl="node1" presStyleIdx="2" presStyleCnt="3" custScaleX="240178" custScaleY="216608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879AFB9-FE4C-4DBE-A6A6-153C61A00A74}" srcId="{5C2510AF-DA6D-437F-961D-8989A8C8D799}" destId="{977C6682-240F-4629-9B40-531039239975}" srcOrd="1" destOrd="0" parTransId="{992FC105-315D-4176-BDD1-5779A83FC696}" sibTransId="{3063891E-C783-4BFC-91B2-07A9D0F2B604}"/>
    <dgm:cxn modelId="{E81077B9-D6A3-4AA6-9248-8F2EAE9C1EEF}" type="presOf" srcId="{55F0148C-390C-4103-B1B5-E005C248EAE7}" destId="{EE9949EC-EDC4-4F95-8F86-B58E2CA89E12}" srcOrd="0" destOrd="0" presId="urn:microsoft.com/office/officeart/2005/8/layout/hProcess6"/>
    <dgm:cxn modelId="{B9FCE29E-0B61-4AE1-9DBF-77A0E76C6C17}" srcId="{5C2510AF-DA6D-437F-961D-8989A8C8D799}" destId="{55F0148C-390C-4103-B1B5-E005C248EAE7}" srcOrd="2" destOrd="0" parTransId="{40C6F23C-4FE4-4B63-95A1-14BDC1C78E9F}" sibTransId="{85A966DD-AF8F-4D0F-ACAE-16405DC0692F}"/>
    <dgm:cxn modelId="{1C2F5F7D-ED9C-4DF2-9B42-D83FAB25C8E2}" type="presOf" srcId="{977C6682-240F-4629-9B40-531039239975}" destId="{023C58AA-DB22-421A-A16C-8AC069886934}" srcOrd="0" destOrd="0" presId="urn:microsoft.com/office/officeart/2005/8/layout/hProcess6"/>
    <dgm:cxn modelId="{45D422BD-7450-490E-B81F-909CA670F86D}" srcId="{5C2510AF-DA6D-437F-961D-8989A8C8D799}" destId="{3B6F4C25-12B6-45F1-84C2-08B3F8ECBDF9}" srcOrd="0" destOrd="0" parTransId="{85FDADD0-AD62-4D24-BAB5-2901BA7A0345}" sibTransId="{6F752AD4-E150-493C-8A55-232A09FE965B}"/>
    <dgm:cxn modelId="{F6245F98-9262-4645-9F3F-74185147CD1A}" type="presOf" srcId="{5C2510AF-DA6D-437F-961D-8989A8C8D799}" destId="{256A4010-9F81-4714-A0C5-256ADCB6DEDA}" srcOrd="0" destOrd="0" presId="urn:microsoft.com/office/officeart/2005/8/layout/hProcess6"/>
    <dgm:cxn modelId="{B6BA4E82-2B0E-44EB-ACDB-17C30BC6E7FD}" type="presOf" srcId="{3B6F4C25-12B6-45F1-84C2-08B3F8ECBDF9}" destId="{2CA60794-3E0F-45AC-8419-8CF248514AFE}" srcOrd="0" destOrd="0" presId="urn:microsoft.com/office/officeart/2005/8/layout/hProcess6"/>
    <dgm:cxn modelId="{5878D37D-72F7-4C6B-993B-2FEA57120E71}" type="presParOf" srcId="{256A4010-9F81-4714-A0C5-256ADCB6DEDA}" destId="{B8E0718E-3A27-4501-B9D4-3C925CBA88AA}" srcOrd="0" destOrd="0" presId="urn:microsoft.com/office/officeart/2005/8/layout/hProcess6"/>
    <dgm:cxn modelId="{1202C1F3-5724-43CB-AAC6-924245BEACB1}" type="presParOf" srcId="{B8E0718E-3A27-4501-B9D4-3C925CBA88AA}" destId="{8FE8EF68-817C-4FCE-942E-590CE708130E}" srcOrd="0" destOrd="0" presId="urn:microsoft.com/office/officeart/2005/8/layout/hProcess6"/>
    <dgm:cxn modelId="{52C2F862-AA31-42BE-8E6D-0518FBB8050F}" type="presParOf" srcId="{B8E0718E-3A27-4501-B9D4-3C925CBA88AA}" destId="{6E030107-A426-4BE2-8807-4DB0CB0A757D}" srcOrd="1" destOrd="0" presId="urn:microsoft.com/office/officeart/2005/8/layout/hProcess6"/>
    <dgm:cxn modelId="{2B0196ED-6558-4379-A900-12800C9084CE}" type="presParOf" srcId="{B8E0718E-3A27-4501-B9D4-3C925CBA88AA}" destId="{BB25FCCB-A6B5-4F34-9157-115D2EA5EED3}" srcOrd="2" destOrd="0" presId="urn:microsoft.com/office/officeart/2005/8/layout/hProcess6"/>
    <dgm:cxn modelId="{92F08B92-09BC-4934-B536-865F62070065}" type="presParOf" srcId="{B8E0718E-3A27-4501-B9D4-3C925CBA88AA}" destId="{2CA60794-3E0F-45AC-8419-8CF248514AFE}" srcOrd="3" destOrd="0" presId="urn:microsoft.com/office/officeart/2005/8/layout/hProcess6"/>
    <dgm:cxn modelId="{DDAACB6E-E2DB-4B8A-AA44-ED8E492201A5}" type="presParOf" srcId="{256A4010-9F81-4714-A0C5-256ADCB6DEDA}" destId="{78FE9FDE-E83C-4055-A5E7-45CAF47D298E}" srcOrd="1" destOrd="0" presId="urn:microsoft.com/office/officeart/2005/8/layout/hProcess6"/>
    <dgm:cxn modelId="{F4D89331-004A-4079-9715-7740A9DF0F0F}" type="presParOf" srcId="{256A4010-9F81-4714-A0C5-256ADCB6DEDA}" destId="{12D33A17-46C2-421A-9EFB-E96671C77BB9}" srcOrd="2" destOrd="0" presId="urn:microsoft.com/office/officeart/2005/8/layout/hProcess6"/>
    <dgm:cxn modelId="{C53ABD67-863F-4D23-AD3A-26E65BA5EFF9}" type="presParOf" srcId="{12D33A17-46C2-421A-9EFB-E96671C77BB9}" destId="{69E49E2D-77BC-48A0-9B2B-D6E324B3A218}" srcOrd="0" destOrd="0" presId="urn:microsoft.com/office/officeart/2005/8/layout/hProcess6"/>
    <dgm:cxn modelId="{9E8F3961-622D-43D5-90DB-178E88878E78}" type="presParOf" srcId="{12D33A17-46C2-421A-9EFB-E96671C77BB9}" destId="{8E53CD89-2BE6-422C-A0F9-DB0701538C77}" srcOrd="1" destOrd="0" presId="urn:microsoft.com/office/officeart/2005/8/layout/hProcess6"/>
    <dgm:cxn modelId="{ED01B25A-F5B0-4050-96C4-3D93E2BADBE1}" type="presParOf" srcId="{12D33A17-46C2-421A-9EFB-E96671C77BB9}" destId="{029A049D-4AFB-433D-A732-556F35FAE5AD}" srcOrd="2" destOrd="0" presId="urn:microsoft.com/office/officeart/2005/8/layout/hProcess6"/>
    <dgm:cxn modelId="{B6AF9E48-D1F9-4DBB-9312-BC51D6F7F790}" type="presParOf" srcId="{12D33A17-46C2-421A-9EFB-E96671C77BB9}" destId="{023C58AA-DB22-421A-A16C-8AC069886934}" srcOrd="3" destOrd="0" presId="urn:microsoft.com/office/officeart/2005/8/layout/hProcess6"/>
    <dgm:cxn modelId="{68012F57-C47F-442F-BBC5-8548CD858456}" type="presParOf" srcId="{256A4010-9F81-4714-A0C5-256ADCB6DEDA}" destId="{CCA3A410-D38D-4CB2-B78D-312FF5AF42CC}" srcOrd="3" destOrd="0" presId="urn:microsoft.com/office/officeart/2005/8/layout/hProcess6"/>
    <dgm:cxn modelId="{842D4EB7-C15E-4E43-A68B-09CE829B5075}" type="presParOf" srcId="{256A4010-9F81-4714-A0C5-256ADCB6DEDA}" destId="{D33F46A6-7749-49C8-AF3A-D38CA82E050E}" srcOrd="4" destOrd="0" presId="urn:microsoft.com/office/officeart/2005/8/layout/hProcess6"/>
    <dgm:cxn modelId="{12AF1201-F90E-4965-84B8-D51CA5DCC024}" type="presParOf" srcId="{D33F46A6-7749-49C8-AF3A-D38CA82E050E}" destId="{17EAA799-75C3-4E7E-8292-59F28C8C0CED}" srcOrd="0" destOrd="0" presId="urn:microsoft.com/office/officeart/2005/8/layout/hProcess6"/>
    <dgm:cxn modelId="{43E8A393-66EE-48AF-B966-11BE904B84C9}" type="presParOf" srcId="{D33F46A6-7749-49C8-AF3A-D38CA82E050E}" destId="{F545B98D-7895-44D6-B499-9076B66E88C9}" srcOrd="1" destOrd="0" presId="urn:microsoft.com/office/officeart/2005/8/layout/hProcess6"/>
    <dgm:cxn modelId="{9CD9BA9D-EEF3-469C-80A6-FFCF5A6643FE}" type="presParOf" srcId="{D33F46A6-7749-49C8-AF3A-D38CA82E050E}" destId="{C1B3DDA5-5768-42A6-85A5-70BCE637C4AE}" srcOrd="2" destOrd="0" presId="urn:microsoft.com/office/officeart/2005/8/layout/hProcess6"/>
    <dgm:cxn modelId="{8A473EDC-AB66-4A1F-808B-EC600352449C}" type="presParOf" srcId="{D33F46A6-7749-49C8-AF3A-D38CA82E050E}" destId="{EE9949EC-EDC4-4F95-8F86-B58E2CA89E12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22C171-C17F-4131-B1A5-4F986044A06B}" type="doc">
      <dgm:prSet loTypeId="urn:microsoft.com/office/officeart/2005/8/layout/process4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96E5A63-7EB0-4B6F-9F0D-8F6A0ED60B05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/>
            <a:t>الهمزة المتطرفة</a:t>
          </a:r>
          <a:endParaRPr lang="ar-SA" dirty="0"/>
        </a:p>
      </dgm:t>
    </dgm:pt>
    <dgm:pt modelId="{89783F82-EC6C-4429-9F33-00BB322AC3C9}" type="parTrans" cxnId="{6422B51B-62B2-408C-BDB8-863A1AE80C44}">
      <dgm:prSet/>
      <dgm:spPr/>
      <dgm:t>
        <a:bodyPr/>
        <a:lstStyle/>
        <a:p>
          <a:pPr rtl="1"/>
          <a:endParaRPr lang="ar-SA"/>
        </a:p>
      </dgm:t>
    </dgm:pt>
    <dgm:pt modelId="{A0F08474-2E7B-43E2-AFD8-99F745190401}" type="sibTrans" cxnId="{6422B51B-62B2-408C-BDB8-863A1AE80C44}">
      <dgm:prSet/>
      <dgm:spPr/>
      <dgm:t>
        <a:bodyPr/>
        <a:lstStyle/>
        <a:p>
          <a:pPr rtl="1"/>
          <a:endParaRPr lang="ar-SA"/>
        </a:p>
      </dgm:t>
    </dgm:pt>
    <dgm:pt modelId="{EF06939C-82AD-4E27-B5E7-5E5EDB04BD1E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على صورة حركة الحرف الذي قبلها</a:t>
          </a:r>
          <a:endParaRPr lang="ar-SA" dirty="0"/>
        </a:p>
      </dgm:t>
    </dgm:pt>
    <dgm:pt modelId="{D94D467C-E725-42CE-AE6B-C2EE8C850A98}" type="parTrans" cxnId="{7AB3607A-3001-4BF2-9741-7B22C76BC5D8}">
      <dgm:prSet/>
      <dgm:spPr/>
      <dgm:t>
        <a:bodyPr/>
        <a:lstStyle/>
        <a:p>
          <a:pPr rtl="1"/>
          <a:endParaRPr lang="ar-SA"/>
        </a:p>
      </dgm:t>
    </dgm:pt>
    <dgm:pt modelId="{1ACC4871-A2EB-4524-844A-35B467D02052}" type="sibTrans" cxnId="{7AB3607A-3001-4BF2-9741-7B22C76BC5D8}">
      <dgm:prSet/>
      <dgm:spPr/>
      <dgm:t>
        <a:bodyPr/>
        <a:lstStyle/>
        <a:p>
          <a:pPr rtl="1"/>
          <a:endParaRPr lang="ar-SA"/>
        </a:p>
      </dgm:t>
    </dgm:pt>
    <dgm:pt modelId="{94742D83-D125-4A47-86AA-3AE2E878DB76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تأتي في نهاية الكلمة </a:t>
          </a:r>
          <a:endParaRPr lang="ar-SA" dirty="0"/>
        </a:p>
      </dgm:t>
    </dgm:pt>
    <dgm:pt modelId="{EADE3579-3061-478D-96E5-D3E84B261975}" type="parTrans" cxnId="{97A4C644-D36E-4439-AD20-3D1E10381CC4}">
      <dgm:prSet/>
      <dgm:spPr/>
      <dgm:t>
        <a:bodyPr/>
        <a:lstStyle/>
        <a:p>
          <a:pPr rtl="1"/>
          <a:endParaRPr lang="ar-SA"/>
        </a:p>
      </dgm:t>
    </dgm:pt>
    <dgm:pt modelId="{654D21F6-C016-432E-A06F-6827DFD0902F}" type="sibTrans" cxnId="{97A4C644-D36E-4439-AD20-3D1E10381CC4}">
      <dgm:prSet/>
      <dgm:spPr/>
      <dgm:t>
        <a:bodyPr/>
        <a:lstStyle/>
        <a:p>
          <a:pPr rtl="1"/>
          <a:endParaRPr lang="ar-SA"/>
        </a:p>
      </dgm:t>
    </dgm:pt>
    <dgm:pt modelId="{650DFBC4-460C-4A33-9AA3-792191ED9CC7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4800" dirty="0" smtClean="0">
              <a:cs typeface="Simplified Arabic" pitchFamily="2" charset="-78"/>
            </a:rPr>
            <a:t>وتأتي هكذا </a:t>
          </a:r>
          <a:endParaRPr lang="ar-SA" sz="4800" dirty="0">
            <a:cs typeface="Simplified Arabic" pitchFamily="2" charset="-78"/>
          </a:endParaRPr>
        </a:p>
      </dgm:t>
    </dgm:pt>
    <dgm:pt modelId="{CA465B46-CCB1-49D4-9677-82837EC7E644}" type="parTrans" cxnId="{93B03E3A-BD2A-4A62-BEF6-BB72EB138990}">
      <dgm:prSet/>
      <dgm:spPr/>
      <dgm:t>
        <a:bodyPr/>
        <a:lstStyle/>
        <a:p>
          <a:pPr rtl="1"/>
          <a:endParaRPr lang="ar-SA"/>
        </a:p>
      </dgm:t>
    </dgm:pt>
    <dgm:pt modelId="{5B71A50E-127B-415D-A856-81F03749A204}" type="sibTrans" cxnId="{93B03E3A-BD2A-4A62-BEF6-BB72EB138990}">
      <dgm:prSet/>
      <dgm:spPr/>
      <dgm:t>
        <a:bodyPr/>
        <a:lstStyle/>
        <a:p>
          <a:pPr rtl="1"/>
          <a:endParaRPr lang="ar-SA"/>
        </a:p>
      </dgm:t>
    </dgm:pt>
    <dgm:pt modelId="{1ABBA5CF-599A-4EF8-BF35-CD4245D835D2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ـدء, ـرء, يء, بء</a:t>
          </a:r>
          <a:endParaRPr lang="ar-SA" dirty="0"/>
        </a:p>
      </dgm:t>
    </dgm:pt>
    <dgm:pt modelId="{F5C1B69C-1FC7-408D-A5D9-F38439A5889F}" type="parTrans" cxnId="{9F784D3E-DE2D-4E58-BB14-B2C6E5D03F3C}">
      <dgm:prSet/>
      <dgm:spPr/>
      <dgm:t>
        <a:bodyPr/>
        <a:lstStyle/>
        <a:p>
          <a:pPr rtl="1"/>
          <a:endParaRPr lang="ar-SA"/>
        </a:p>
      </dgm:t>
    </dgm:pt>
    <dgm:pt modelId="{B765C2E8-FB56-4F66-A283-6F226E3D150C}" type="sibTrans" cxnId="{9F784D3E-DE2D-4E58-BB14-B2C6E5D03F3C}">
      <dgm:prSet/>
      <dgm:spPr/>
      <dgm:t>
        <a:bodyPr/>
        <a:lstStyle/>
        <a:p>
          <a:pPr rtl="1"/>
          <a:endParaRPr lang="ar-SA"/>
        </a:p>
      </dgm:t>
    </dgm:pt>
    <dgm:pt modelId="{91B98E07-BF98-4268-B27C-C2DCD75EACF2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ـئ ,ئ , ـؤ, ـأ , ـاء</a:t>
          </a:r>
          <a:endParaRPr lang="ar-SA" dirty="0"/>
        </a:p>
      </dgm:t>
    </dgm:pt>
    <dgm:pt modelId="{5D9C2860-3FFC-476F-A0AE-9A6695E5E872}" type="parTrans" cxnId="{D93D13C0-F808-4BA4-892B-C4D56F8F0D07}">
      <dgm:prSet/>
      <dgm:spPr/>
      <dgm:t>
        <a:bodyPr/>
        <a:lstStyle/>
        <a:p>
          <a:pPr rtl="1"/>
          <a:endParaRPr lang="ar-SA"/>
        </a:p>
      </dgm:t>
    </dgm:pt>
    <dgm:pt modelId="{66D4FFE5-13D8-4E0B-8CDC-8A756B7EF986}" type="sibTrans" cxnId="{D93D13C0-F808-4BA4-892B-C4D56F8F0D07}">
      <dgm:prSet/>
      <dgm:spPr/>
      <dgm:t>
        <a:bodyPr/>
        <a:lstStyle/>
        <a:p>
          <a:pPr rtl="1"/>
          <a:endParaRPr lang="ar-SA"/>
        </a:p>
      </dgm:t>
    </dgm:pt>
    <dgm:pt modelId="{F92625D4-201A-4949-BD4E-9E97F05D76C9}" type="pres">
      <dgm:prSet presAssocID="{3822C171-C17F-4131-B1A5-4F986044A0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A14E17C-1666-4D98-ACF3-550F8D8DAB0D}" type="pres">
      <dgm:prSet presAssocID="{650DFBC4-460C-4A33-9AA3-792191ED9CC7}" presName="boxAndChildren" presStyleCnt="0"/>
      <dgm:spPr/>
      <dgm:t>
        <a:bodyPr/>
        <a:lstStyle/>
        <a:p>
          <a:pPr rtl="1"/>
          <a:endParaRPr lang="ar-SA"/>
        </a:p>
      </dgm:t>
    </dgm:pt>
    <dgm:pt modelId="{87551228-C128-4356-875E-CFC299D27DA8}" type="pres">
      <dgm:prSet presAssocID="{650DFBC4-460C-4A33-9AA3-792191ED9CC7}" presName="parentTextBox" presStyleLbl="node1" presStyleIdx="0" presStyleCnt="2"/>
      <dgm:spPr/>
      <dgm:t>
        <a:bodyPr/>
        <a:lstStyle/>
        <a:p>
          <a:pPr rtl="1"/>
          <a:endParaRPr lang="ar-SA"/>
        </a:p>
      </dgm:t>
    </dgm:pt>
    <dgm:pt modelId="{41B5FB60-C8FE-45DC-B515-01DE646B6448}" type="pres">
      <dgm:prSet presAssocID="{650DFBC4-460C-4A33-9AA3-792191ED9CC7}" presName="entireBox" presStyleLbl="node1" presStyleIdx="0" presStyleCnt="2" custLinFactNeighborY="801"/>
      <dgm:spPr/>
      <dgm:t>
        <a:bodyPr/>
        <a:lstStyle/>
        <a:p>
          <a:pPr rtl="1"/>
          <a:endParaRPr lang="ar-SA"/>
        </a:p>
      </dgm:t>
    </dgm:pt>
    <dgm:pt modelId="{DE809A11-A25E-4A6C-A601-7AA92E3D241D}" type="pres">
      <dgm:prSet presAssocID="{650DFBC4-460C-4A33-9AA3-792191ED9CC7}" presName="descendantBox" presStyleCnt="0"/>
      <dgm:spPr/>
      <dgm:t>
        <a:bodyPr/>
        <a:lstStyle/>
        <a:p>
          <a:pPr rtl="1"/>
          <a:endParaRPr lang="ar-SA"/>
        </a:p>
      </dgm:t>
    </dgm:pt>
    <dgm:pt modelId="{D73F423C-36AE-402E-AA9E-4B0B14EEF67C}" type="pres">
      <dgm:prSet presAssocID="{1ABBA5CF-599A-4EF8-BF35-CD4245D835D2}" presName="childTextBox" presStyleLbl="fgAccFollowNode1" presStyleIdx="0" presStyleCnt="4" custScaleY="111960" custLinFactNeighborY="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6A74D4A-23A3-4072-BBAC-38B5167BA4CE}" type="pres">
      <dgm:prSet presAssocID="{91B98E07-BF98-4268-B27C-C2DCD75EACF2}" presName="childTextBox" presStyleLbl="fgAccFollowNode1" presStyleIdx="1" presStyleCnt="4" custScaleY="10919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981F406-5AF4-4963-880F-D783DFA5BDCB}" type="pres">
      <dgm:prSet presAssocID="{A0F08474-2E7B-43E2-AFD8-99F745190401}" presName="sp" presStyleCnt="0"/>
      <dgm:spPr/>
      <dgm:t>
        <a:bodyPr/>
        <a:lstStyle/>
        <a:p>
          <a:pPr rtl="1"/>
          <a:endParaRPr lang="ar-SA"/>
        </a:p>
      </dgm:t>
    </dgm:pt>
    <dgm:pt modelId="{A10C71F4-5554-4255-8845-381EB3833E8C}" type="pres">
      <dgm:prSet presAssocID="{B96E5A63-7EB0-4B6F-9F0D-8F6A0ED60B05}" presName="arrowAndChildren" presStyleCnt="0"/>
      <dgm:spPr/>
      <dgm:t>
        <a:bodyPr/>
        <a:lstStyle/>
        <a:p>
          <a:pPr rtl="1"/>
          <a:endParaRPr lang="ar-SA"/>
        </a:p>
      </dgm:t>
    </dgm:pt>
    <dgm:pt modelId="{F0AF9C28-3153-4B3A-BA7C-27DDE7329FF1}" type="pres">
      <dgm:prSet presAssocID="{B96E5A63-7EB0-4B6F-9F0D-8F6A0ED60B05}" presName="parentTextArrow" presStyleLbl="node1" presStyleIdx="0" presStyleCnt="2"/>
      <dgm:spPr/>
      <dgm:t>
        <a:bodyPr/>
        <a:lstStyle/>
        <a:p>
          <a:pPr rtl="1"/>
          <a:endParaRPr lang="ar-SA"/>
        </a:p>
      </dgm:t>
    </dgm:pt>
    <dgm:pt modelId="{58E9D266-E3D2-4781-9B29-A63A1FBA1585}" type="pres">
      <dgm:prSet presAssocID="{B96E5A63-7EB0-4B6F-9F0D-8F6A0ED60B05}" presName="arrow" presStyleLbl="node1" presStyleIdx="1" presStyleCnt="2"/>
      <dgm:spPr/>
      <dgm:t>
        <a:bodyPr/>
        <a:lstStyle/>
        <a:p>
          <a:pPr rtl="1"/>
          <a:endParaRPr lang="ar-SA"/>
        </a:p>
      </dgm:t>
    </dgm:pt>
    <dgm:pt modelId="{6848426E-B0A6-45EB-AB78-0AAFB127171B}" type="pres">
      <dgm:prSet presAssocID="{B96E5A63-7EB0-4B6F-9F0D-8F6A0ED60B05}" presName="descendantArrow" presStyleCnt="0"/>
      <dgm:spPr/>
      <dgm:t>
        <a:bodyPr/>
        <a:lstStyle/>
        <a:p>
          <a:pPr rtl="1"/>
          <a:endParaRPr lang="ar-SA"/>
        </a:p>
      </dgm:t>
    </dgm:pt>
    <dgm:pt modelId="{8E8A78E9-6286-40ED-8C96-9F2169C97FDF}" type="pres">
      <dgm:prSet presAssocID="{EF06939C-82AD-4E27-B5E7-5E5EDB04BD1E}" presName="childTextArrow" presStyleLbl="fgAccFollowNode1" presStyleIdx="2" presStyleCnt="4" custScaleX="17705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392A8C9-815C-430E-A283-D1106723D64A}" type="pres">
      <dgm:prSet presAssocID="{94742D83-D125-4A47-86AA-3AE2E878DB76}" presName="childTextArrow" presStyleLbl="fgAccFollowNode1" presStyleIdx="3" presStyleCnt="4" custScaleX="17223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AAEDC78-0DEF-4151-9C28-8A6E4ABDCBD8}" type="presOf" srcId="{B96E5A63-7EB0-4B6F-9F0D-8F6A0ED60B05}" destId="{F0AF9C28-3153-4B3A-BA7C-27DDE7329FF1}" srcOrd="0" destOrd="0" presId="urn:microsoft.com/office/officeart/2005/8/layout/process4"/>
    <dgm:cxn modelId="{03E9A64F-CA86-44A2-9EFB-ACDCF48E0BB9}" type="presOf" srcId="{B96E5A63-7EB0-4B6F-9F0D-8F6A0ED60B05}" destId="{58E9D266-E3D2-4781-9B29-A63A1FBA1585}" srcOrd="1" destOrd="0" presId="urn:microsoft.com/office/officeart/2005/8/layout/process4"/>
    <dgm:cxn modelId="{7AB3607A-3001-4BF2-9741-7B22C76BC5D8}" srcId="{B96E5A63-7EB0-4B6F-9F0D-8F6A0ED60B05}" destId="{EF06939C-82AD-4E27-B5E7-5E5EDB04BD1E}" srcOrd="0" destOrd="0" parTransId="{D94D467C-E725-42CE-AE6B-C2EE8C850A98}" sibTransId="{1ACC4871-A2EB-4524-844A-35B467D02052}"/>
    <dgm:cxn modelId="{B3DEB161-FBAB-4F46-A2BE-0B51CFCC8345}" type="presOf" srcId="{3822C171-C17F-4131-B1A5-4F986044A06B}" destId="{F92625D4-201A-4949-BD4E-9E97F05D76C9}" srcOrd="0" destOrd="0" presId="urn:microsoft.com/office/officeart/2005/8/layout/process4"/>
    <dgm:cxn modelId="{9F784D3E-DE2D-4E58-BB14-B2C6E5D03F3C}" srcId="{650DFBC4-460C-4A33-9AA3-792191ED9CC7}" destId="{1ABBA5CF-599A-4EF8-BF35-CD4245D835D2}" srcOrd="0" destOrd="0" parTransId="{F5C1B69C-1FC7-408D-A5D9-F38439A5889F}" sibTransId="{B765C2E8-FB56-4F66-A283-6F226E3D150C}"/>
    <dgm:cxn modelId="{CBC90577-546E-42A3-A8EA-78EEE2F2DA6E}" type="presOf" srcId="{94742D83-D125-4A47-86AA-3AE2E878DB76}" destId="{5392A8C9-815C-430E-A283-D1106723D64A}" srcOrd="0" destOrd="0" presId="urn:microsoft.com/office/officeart/2005/8/layout/process4"/>
    <dgm:cxn modelId="{93B03E3A-BD2A-4A62-BEF6-BB72EB138990}" srcId="{3822C171-C17F-4131-B1A5-4F986044A06B}" destId="{650DFBC4-460C-4A33-9AA3-792191ED9CC7}" srcOrd="1" destOrd="0" parTransId="{CA465B46-CCB1-49D4-9677-82837EC7E644}" sibTransId="{5B71A50E-127B-415D-A856-81F03749A204}"/>
    <dgm:cxn modelId="{04B94B6D-70D4-4018-8627-64AC6069DE53}" type="presOf" srcId="{91B98E07-BF98-4268-B27C-C2DCD75EACF2}" destId="{46A74D4A-23A3-4072-BBAC-38B5167BA4CE}" srcOrd="0" destOrd="0" presId="urn:microsoft.com/office/officeart/2005/8/layout/process4"/>
    <dgm:cxn modelId="{97A4C644-D36E-4439-AD20-3D1E10381CC4}" srcId="{B96E5A63-7EB0-4B6F-9F0D-8F6A0ED60B05}" destId="{94742D83-D125-4A47-86AA-3AE2E878DB76}" srcOrd="1" destOrd="0" parTransId="{EADE3579-3061-478D-96E5-D3E84B261975}" sibTransId="{654D21F6-C016-432E-A06F-6827DFD0902F}"/>
    <dgm:cxn modelId="{99AEC480-A001-4A8C-B93B-40F3DE7F3BB7}" type="presOf" srcId="{650DFBC4-460C-4A33-9AA3-792191ED9CC7}" destId="{87551228-C128-4356-875E-CFC299D27DA8}" srcOrd="0" destOrd="0" presId="urn:microsoft.com/office/officeart/2005/8/layout/process4"/>
    <dgm:cxn modelId="{95907842-8B7C-4B1A-9F42-826063A69AE8}" type="presOf" srcId="{650DFBC4-460C-4A33-9AA3-792191ED9CC7}" destId="{41B5FB60-C8FE-45DC-B515-01DE646B6448}" srcOrd="1" destOrd="0" presId="urn:microsoft.com/office/officeart/2005/8/layout/process4"/>
    <dgm:cxn modelId="{84C2A781-1477-4A5E-AC71-1DCF6EA77B11}" type="presOf" srcId="{EF06939C-82AD-4E27-B5E7-5E5EDB04BD1E}" destId="{8E8A78E9-6286-40ED-8C96-9F2169C97FDF}" srcOrd="0" destOrd="0" presId="urn:microsoft.com/office/officeart/2005/8/layout/process4"/>
    <dgm:cxn modelId="{6422B51B-62B2-408C-BDB8-863A1AE80C44}" srcId="{3822C171-C17F-4131-B1A5-4F986044A06B}" destId="{B96E5A63-7EB0-4B6F-9F0D-8F6A0ED60B05}" srcOrd="0" destOrd="0" parTransId="{89783F82-EC6C-4429-9F33-00BB322AC3C9}" sibTransId="{A0F08474-2E7B-43E2-AFD8-99F745190401}"/>
    <dgm:cxn modelId="{8A3F2FFC-2506-4E84-AB20-0698254F9417}" type="presOf" srcId="{1ABBA5CF-599A-4EF8-BF35-CD4245D835D2}" destId="{D73F423C-36AE-402E-AA9E-4B0B14EEF67C}" srcOrd="0" destOrd="0" presId="urn:microsoft.com/office/officeart/2005/8/layout/process4"/>
    <dgm:cxn modelId="{D93D13C0-F808-4BA4-892B-C4D56F8F0D07}" srcId="{650DFBC4-460C-4A33-9AA3-792191ED9CC7}" destId="{91B98E07-BF98-4268-B27C-C2DCD75EACF2}" srcOrd="1" destOrd="0" parTransId="{5D9C2860-3FFC-476F-A0AE-9A6695E5E872}" sibTransId="{66D4FFE5-13D8-4E0B-8CDC-8A756B7EF986}"/>
    <dgm:cxn modelId="{600DAC2A-5688-48DF-A3CD-900062AA28C9}" type="presParOf" srcId="{F92625D4-201A-4949-BD4E-9E97F05D76C9}" destId="{EA14E17C-1666-4D98-ACF3-550F8D8DAB0D}" srcOrd="0" destOrd="0" presId="urn:microsoft.com/office/officeart/2005/8/layout/process4"/>
    <dgm:cxn modelId="{46E6152E-3DCE-4889-B22B-2D65FB0CF3CA}" type="presParOf" srcId="{EA14E17C-1666-4D98-ACF3-550F8D8DAB0D}" destId="{87551228-C128-4356-875E-CFC299D27DA8}" srcOrd="0" destOrd="0" presId="urn:microsoft.com/office/officeart/2005/8/layout/process4"/>
    <dgm:cxn modelId="{CD35CA7A-B1CF-4D6D-B766-033E5A9392D7}" type="presParOf" srcId="{EA14E17C-1666-4D98-ACF3-550F8D8DAB0D}" destId="{41B5FB60-C8FE-45DC-B515-01DE646B6448}" srcOrd="1" destOrd="0" presId="urn:microsoft.com/office/officeart/2005/8/layout/process4"/>
    <dgm:cxn modelId="{29FBA171-5E7D-4BD4-98A6-EB1E3A81F5AA}" type="presParOf" srcId="{EA14E17C-1666-4D98-ACF3-550F8D8DAB0D}" destId="{DE809A11-A25E-4A6C-A601-7AA92E3D241D}" srcOrd="2" destOrd="0" presId="urn:microsoft.com/office/officeart/2005/8/layout/process4"/>
    <dgm:cxn modelId="{06D66506-2375-4A22-BC39-451CEE8E33AD}" type="presParOf" srcId="{DE809A11-A25E-4A6C-A601-7AA92E3D241D}" destId="{D73F423C-36AE-402E-AA9E-4B0B14EEF67C}" srcOrd="0" destOrd="0" presId="urn:microsoft.com/office/officeart/2005/8/layout/process4"/>
    <dgm:cxn modelId="{46B044F5-A644-40EB-8818-0AB043423641}" type="presParOf" srcId="{DE809A11-A25E-4A6C-A601-7AA92E3D241D}" destId="{46A74D4A-23A3-4072-BBAC-38B5167BA4CE}" srcOrd="1" destOrd="0" presId="urn:microsoft.com/office/officeart/2005/8/layout/process4"/>
    <dgm:cxn modelId="{DC7E22C7-1262-44E3-A53D-8D3CA44D2E8A}" type="presParOf" srcId="{F92625D4-201A-4949-BD4E-9E97F05D76C9}" destId="{F981F406-5AF4-4963-880F-D783DFA5BDCB}" srcOrd="1" destOrd="0" presId="urn:microsoft.com/office/officeart/2005/8/layout/process4"/>
    <dgm:cxn modelId="{555EC1F6-FA74-4755-ADB0-E4296DF9C2F6}" type="presParOf" srcId="{F92625D4-201A-4949-BD4E-9E97F05D76C9}" destId="{A10C71F4-5554-4255-8845-381EB3833E8C}" srcOrd="2" destOrd="0" presId="urn:microsoft.com/office/officeart/2005/8/layout/process4"/>
    <dgm:cxn modelId="{989A1605-F9E0-484F-B4EA-101632C5042C}" type="presParOf" srcId="{A10C71F4-5554-4255-8845-381EB3833E8C}" destId="{F0AF9C28-3153-4B3A-BA7C-27DDE7329FF1}" srcOrd="0" destOrd="0" presId="urn:microsoft.com/office/officeart/2005/8/layout/process4"/>
    <dgm:cxn modelId="{0B1E14D6-2F9A-4288-8AFD-8EF136F7AC5F}" type="presParOf" srcId="{A10C71F4-5554-4255-8845-381EB3833E8C}" destId="{58E9D266-E3D2-4781-9B29-A63A1FBA1585}" srcOrd="1" destOrd="0" presId="urn:microsoft.com/office/officeart/2005/8/layout/process4"/>
    <dgm:cxn modelId="{67E02C26-3795-44AE-95C0-2605294C8FE6}" type="presParOf" srcId="{A10C71F4-5554-4255-8845-381EB3833E8C}" destId="{6848426E-B0A6-45EB-AB78-0AAFB127171B}" srcOrd="2" destOrd="0" presId="urn:microsoft.com/office/officeart/2005/8/layout/process4"/>
    <dgm:cxn modelId="{DEEF3340-5999-44ED-BDD9-901E7403DAB1}" type="presParOf" srcId="{6848426E-B0A6-45EB-AB78-0AAFB127171B}" destId="{8E8A78E9-6286-40ED-8C96-9F2169C97FDF}" srcOrd="0" destOrd="0" presId="urn:microsoft.com/office/officeart/2005/8/layout/process4"/>
    <dgm:cxn modelId="{9D531A71-78E5-4325-851A-A0D04E36F78F}" type="presParOf" srcId="{6848426E-B0A6-45EB-AB78-0AAFB127171B}" destId="{5392A8C9-815C-430E-A283-D1106723D64A}" srcOrd="1" destOrd="0" presId="urn:microsoft.com/office/officeart/2005/8/layout/process4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F56BF5-ECDD-4A6C-B503-3673899C7E4D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1E46C9F-9850-41D5-99EC-C96CFE9F2229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>
              <a:solidFill>
                <a:schemeClr val="tx1"/>
              </a:solidFill>
            </a:rPr>
            <a:t>على ألف قبلها مفتوح</a:t>
          </a:r>
          <a:endParaRPr lang="ar-SA" sz="3600" dirty="0">
            <a:solidFill>
              <a:schemeClr val="tx1"/>
            </a:solidFill>
          </a:endParaRPr>
        </a:p>
      </dgm:t>
    </dgm:pt>
    <dgm:pt modelId="{891458A0-72C2-47F3-86F7-6F34C4192289}" type="parTrans" cxnId="{47303F11-7776-4FFD-A563-105F23C0B137}">
      <dgm:prSet/>
      <dgm:spPr/>
      <dgm:t>
        <a:bodyPr/>
        <a:lstStyle/>
        <a:p>
          <a:pPr rtl="1"/>
          <a:endParaRPr lang="ar-SA"/>
        </a:p>
      </dgm:t>
    </dgm:pt>
    <dgm:pt modelId="{757C7D38-9ABF-4282-B83B-66BBB3C67E38}" type="sibTrans" cxnId="{47303F11-7776-4FFD-A563-105F23C0B137}">
      <dgm:prSet/>
      <dgm:spPr/>
      <dgm:t>
        <a:bodyPr/>
        <a:lstStyle/>
        <a:p>
          <a:pPr rtl="1"/>
          <a:endParaRPr lang="ar-SA"/>
        </a:p>
      </dgm:t>
    </dgm:pt>
    <dgm:pt modelId="{1B1D4A76-5EBF-40DA-A385-2C7B6DDF7067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/>
            <a:t>على السطر</a:t>
          </a:r>
          <a:endParaRPr lang="ar-SA" sz="3600" dirty="0"/>
        </a:p>
      </dgm:t>
    </dgm:pt>
    <dgm:pt modelId="{0E003F80-5640-48E3-9C0B-A8A9B1028966}" type="parTrans" cxnId="{61FB91B5-7756-4D14-A54B-0A94238FB85D}">
      <dgm:prSet/>
      <dgm:spPr/>
      <dgm:t>
        <a:bodyPr/>
        <a:lstStyle/>
        <a:p>
          <a:pPr rtl="1"/>
          <a:endParaRPr lang="ar-SA"/>
        </a:p>
      </dgm:t>
    </dgm:pt>
    <dgm:pt modelId="{660D359F-427D-4FB7-A9DA-C0C3E2B05B62}" type="sibTrans" cxnId="{61FB91B5-7756-4D14-A54B-0A94238FB85D}">
      <dgm:prSet/>
      <dgm:spPr/>
      <dgm:t>
        <a:bodyPr/>
        <a:lstStyle/>
        <a:p>
          <a:pPr rtl="1"/>
          <a:endParaRPr lang="ar-SA"/>
        </a:p>
      </dgm:t>
    </dgm:pt>
    <dgm:pt modelId="{D6A57E67-95FC-4AAA-A567-9DCC1AB69CDC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>
              <a:cs typeface="Simplified Arabic" pitchFamily="2" charset="-78"/>
            </a:rPr>
            <a:t>على ياء قبلها مكسور</a:t>
          </a:r>
          <a:endParaRPr lang="ar-SA" sz="3200" dirty="0">
            <a:cs typeface="Simplified Arabic" pitchFamily="2" charset="-78"/>
          </a:endParaRPr>
        </a:p>
      </dgm:t>
    </dgm:pt>
    <dgm:pt modelId="{F24205CE-7299-485E-BD51-9D2A9DC44F6C}" type="parTrans" cxnId="{E3A536FA-560C-4165-BEE2-3E8A3FBC4264}">
      <dgm:prSet/>
      <dgm:spPr/>
      <dgm:t>
        <a:bodyPr/>
        <a:lstStyle/>
        <a:p>
          <a:pPr rtl="1"/>
          <a:endParaRPr lang="ar-SA"/>
        </a:p>
      </dgm:t>
    </dgm:pt>
    <dgm:pt modelId="{A1BB4914-CFA4-4A26-BFAB-40A9ED8D7757}" type="sibTrans" cxnId="{E3A536FA-560C-4165-BEE2-3E8A3FBC4264}">
      <dgm:prSet/>
      <dgm:spPr/>
      <dgm:t>
        <a:bodyPr/>
        <a:lstStyle/>
        <a:p>
          <a:pPr rtl="1"/>
          <a:endParaRPr lang="ar-SA"/>
        </a:p>
      </dgm:t>
    </dgm:pt>
    <dgm:pt modelId="{5931193D-0570-4C67-A207-49244EA91640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800" dirty="0" smtClean="0"/>
            <a:t>على واو قبلها مضموم</a:t>
          </a:r>
          <a:endParaRPr lang="ar-SA" sz="2800" dirty="0"/>
        </a:p>
      </dgm:t>
    </dgm:pt>
    <dgm:pt modelId="{C2FDCB02-2A15-44C0-97A3-7DFBD9FFFC3A}" type="parTrans" cxnId="{A2A4F70D-F83D-4DDB-B144-267518405E9C}">
      <dgm:prSet/>
      <dgm:spPr/>
      <dgm:t>
        <a:bodyPr/>
        <a:lstStyle/>
        <a:p>
          <a:pPr rtl="1"/>
          <a:endParaRPr lang="ar-SA"/>
        </a:p>
      </dgm:t>
    </dgm:pt>
    <dgm:pt modelId="{0CB0F6BE-5877-469D-8CB6-356ED2766D7D}" type="sibTrans" cxnId="{A2A4F70D-F83D-4DDB-B144-267518405E9C}">
      <dgm:prSet/>
      <dgm:spPr/>
      <dgm:t>
        <a:bodyPr/>
        <a:lstStyle/>
        <a:p>
          <a:pPr rtl="1"/>
          <a:endParaRPr lang="ar-SA"/>
        </a:p>
      </dgm:t>
    </dgm:pt>
    <dgm:pt modelId="{6DD4CC02-5B76-4F63-904C-1C19B940DD04}">
      <dgm:prSet/>
      <dgm:spPr/>
      <dgm:t>
        <a:bodyPr/>
        <a:lstStyle/>
        <a:p>
          <a:pPr rtl="1"/>
          <a:endParaRPr lang="ar-SA"/>
        </a:p>
      </dgm:t>
    </dgm:pt>
    <dgm:pt modelId="{47666D2F-27A2-46C2-B38D-0C4D20A8BEAE}" type="parTrans" cxnId="{CB6C92C5-36DF-418E-A8AC-76097E0F9A43}">
      <dgm:prSet/>
      <dgm:spPr/>
      <dgm:t>
        <a:bodyPr/>
        <a:lstStyle/>
        <a:p>
          <a:pPr rtl="1"/>
          <a:endParaRPr lang="ar-SA"/>
        </a:p>
      </dgm:t>
    </dgm:pt>
    <dgm:pt modelId="{2864019C-20F4-4BB0-9452-EF8AA10AC30C}" type="sibTrans" cxnId="{CB6C92C5-36DF-418E-A8AC-76097E0F9A43}">
      <dgm:prSet/>
      <dgm:spPr/>
      <dgm:t>
        <a:bodyPr/>
        <a:lstStyle/>
        <a:p>
          <a:pPr rtl="1"/>
          <a:endParaRPr lang="ar-SA"/>
        </a:p>
      </dgm:t>
    </dgm:pt>
    <dgm:pt modelId="{B0A1FD1B-E925-4FFB-A98F-9B541CE59888}" type="pres">
      <dgm:prSet presAssocID="{1DF56BF5-ECDD-4A6C-B503-3673899C7E4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8CE6564-155F-45DF-B29D-514C8D40A472}" type="pres">
      <dgm:prSet presAssocID="{01E46C9F-9850-41D5-99EC-C96CFE9F2229}" presName="roof" presStyleLbl="dkBgShp" presStyleIdx="0" presStyleCnt="2" custScaleY="128300" custLinFactNeighborX="-2257" custLinFactNeighborY="21579"/>
      <dgm:spPr/>
      <dgm:t>
        <a:bodyPr/>
        <a:lstStyle/>
        <a:p>
          <a:pPr rtl="1"/>
          <a:endParaRPr lang="ar-SA"/>
        </a:p>
      </dgm:t>
    </dgm:pt>
    <dgm:pt modelId="{108831E6-ABA6-4CD2-BFC5-120A01365F68}" type="pres">
      <dgm:prSet presAssocID="{01E46C9F-9850-41D5-99EC-C96CFE9F2229}" presName="pillars" presStyleCnt="0"/>
      <dgm:spPr/>
      <dgm:t>
        <a:bodyPr/>
        <a:lstStyle/>
        <a:p>
          <a:pPr rtl="1"/>
          <a:endParaRPr lang="ar-SA"/>
        </a:p>
      </dgm:t>
    </dgm:pt>
    <dgm:pt modelId="{1F662E3C-C98E-4522-B82E-FEB87F45846C}" type="pres">
      <dgm:prSet presAssocID="{01E46C9F-9850-41D5-99EC-C96CFE9F2229}" presName="pillar1" presStyleLbl="node1" presStyleIdx="0" presStyleCnt="3" custScaleY="62811" custLinFactNeighborX="1416" custLinFactNeighborY="1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DE0B108-52F5-4C40-A68F-A43B699127D1}" type="pres">
      <dgm:prSet presAssocID="{D6A57E67-95FC-4AAA-A567-9DCC1AB69CDC}" presName="pillarX" presStyleLbl="node1" presStyleIdx="1" presStyleCnt="3" custScaleY="64693" custLinFactNeighborX="472" custLinFactNeighborY="1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11A3A68-9EA2-4877-B2E7-DD239B3155D4}" type="pres">
      <dgm:prSet presAssocID="{5931193D-0570-4C67-A207-49244EA91640}" presName="pillarX" presStyleLbl="node1" presStyleIdx="2" presStyleCnt="3" custScaleY="6242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3CE8226-C493-4CE7-A9FD-D9B30EBE5F0B}" type="pres">
      <dgm:prSet presAssocID="{01E46C9F-9850-41D5-99EC-C96CFE9F2229}" presName="base" presStyleLbl="dkBgShp" presStyleIdx="1" presStyleCnt="2"/>
      <dgm:spPr>
        <a:noFill/>
      </dgm:spPr>
      <dgm:t>
        <a:bodyPr/>
        <a:lstStyle/>
        <a:p>
          <a:pPr rtl="1"/>
          <a:endParaRPr lang="ar-SA"/>
        </a:p>
      </dgm:t>
    </dgm:pt>
  </dgm:ptLst>
  <dgm:cxnLst>
    <dgm:cxn modelId="{47303F11-7776-4FFD-A563-105F23C0B137}" srcId="{1DF56BF5-ECDD-4A6C-B503-3673899C7E4D}" destId="{01E46C9F-9850-41D5-99EC-C96CFE9F2229}" srcOrd="0" destOrd="0" parTransId="{891458A0-72C2-47F3-86F7-6F34C4192289}" sibTransId="{757C7D38-9ABF-4282-B83B-66BBB3C67E38}"/>
    <dgm:cxn modelId="{E3A536FA-560C-4165-BEE2-3E8A3FBC4264}" srcId="{01E46C9F-9850-41D5-99EC-C96CFE9F2229}" destId="{D6A57E67-95FC-4AAA-A567-9DCC1AB69CDC}" srcOrd="1" destOrd="0" parTransId="{F24205CE-7299-485E-BD51-9D2A9DC44F6C}" sibTransId="{A1BB4914-CFA4-4A26-BFAB-40A9ED8D7757}"/>
    <dgm:cxn modelId="{D0639B77-5965-4972-94B8-77A8090FC46F}" type="presOf" srcId="{D6A57E67-95FC-4AAA-A567-9DCC1AB69CDC}" destId="{1DE0B108-52F5-4C40-A68F-A43B699127D1}" srcOrd="0" destOrd="0" presId="urn:microsoft.com/office/officeart/2005/8/layout/hList3"/>
    <dgm:cxn modelId="{C91FE1AC-BDB2-466D-9CC2-BADC63EAB904}" type="presOf" srcId="{5931193D-0570-4C67-A207-49244EA91640}" destId="{911A3A68-9EA2-4877-B2E7-DD239B3155D4}" srcOrd="0" destOrd="0" presId="urn:microsoft.com/office/officeart/2005/8/layout/hList3"/>
    <dgm:cxn modelId="{61FB91B5-7756-4D14-A54B-0A94238FB85D}" srcId="{01E46C9F-9850-41D5-99EC-C96CFE9F2229}" destId="{1B1D4A76-5EBF-40DA-A385-2C7B6DDF7067}" srcOrd="0" destOrd="0" parTransId="{0E003F80-5640-48E3-9C0B-A8A9B1028966}" sibTransId="{660D359F-427D-4FB7-A9DA-C0C3E2B05B62}"/>
    <dgm:cxn modelId="{13D53C5C-79BC-47F2-A3D1-FB0CA8775E94}" type="presOf" srcId="{1B1D4A76-5EBF-40DA-A385-2C7B6DDF7067}" destId="{1F662E3C-C98E-4522-B82E-FEB87F45846C}" srcOrd="0" destOrd="0" presId="urn:microsoft.com/office/officeart/2005/8/layout/hList3"/>
    <dgm:cxn modelId="{1D2DE45B-6A18-44FB-B898-CBC69ECBAE2F}" type="presOf" srcId="{1DF56BF5-ECDD-4A6C-B503-3673899C7E4D}" destId="{B0A1FD1B-E925-4FFB-A98F-9B541CE59888}" srcOrd="0" destOrd="0" presId="urn:microsoft.com/office/officeart/2005/8/layout/hList3"/>
    <dgm:cxn modelId="{CB6C92C5-36DF-418E-A8AC-76097E0F9A43}" srcId="{1DF56BF5-ECDD-4A6C-B503-3673899C7E4D}" destId="{6DD4CC02-5B76-4F63-904C-1C19B940DD04}" srcOrd="1" destOrd="0" parTransId="{47666D2F-27A2-46C2-B38D-0C4D20A8BEAE}" sibTransId="{2864019C-20F4-4BB0-9452-EF8AA10AC30C}"/>
    <dgm:cxn modelId="{F084F224-BBDE-41DF-9D3E-97619BE5E4BD}" type="presOf" srcId="{01E46C9F-9850-41D5-99EC-C96CFE9F2229}" destId="{A8CE6564-155F-45DF-B29D-514C8D40A472}" srcOrd="0" destOrd="0" presId="urn:microsoft.com/office/officeart/2005/8/layout/hList3"/>
    <dgm:cxn modelId="{A2A4F70D-F83D-4DDB-B144-267518405E9C}" srcId="{01E46C9F-9850-41D5-99EC-C96CFE9F2229}" destId="{5931193D-0570-4C67-A207-49244EA91640}" srcOrd="2" destOrd="0" parTransId="{C2FDCB02-2A15-44C0-97A3-7DFBD9FFFC3A}" sibTransId="{0CB0F6BE-5877-469D-8CB6-356ED2766D7D}"/>
    <dgm:cxn modelId="{E3D4C9B5-FBE7-43F2-AD54-AC6DC4B3763D}" type="presParOf" srcId="{B0A1FD1B-E925-4FFB-A98F-9B541CE59888}" destId="{A8CE6564-155F-45DF-B29D-514C8D40A472}" srcOrd="0" destOrd="0" presId="urn:microsoft.com/office/officeart/2005/8/layout/hList3"/>
    <dgm:cxn modelId="{52FFCBA2-5CD0-4AD5-A957-6B83C29082DE}" type="presParOf" srcId="{B0A1FD1B-E925-4FFB-A98F-9B541CE59888}" destId="{108831E6-ABA6-4CD2-BFC5-120A01365F68}" srcOrd="1" destOrd="0" presId="urn:microsoft.com/office/officeart/2005/8/layout/hList3"/>
    <dgm:cxn modelId="{A8EF2E31-F8FA-4CB2-8D73-14440AB7501D}" type="presParOf" srcId="{108831E6-ABA6-4CD2-BFC5-120A01365F68}" destId="{1F662E3C-C98E-4522-B82E-FEB87F45846C}" srcOrd="0" destOrd="0" presId="urn:microsoft.com/office/officeart/2005/8/layout/hList3"/>
    <dgm:cxn modelId="{36E4889D-DEE2-421E-919C-0A9882C3F389}" type="presParOf" srcId="{108831E6-ABA6-4CD2-BFC5-120A01365F68}" destId="{1DE0B108-52F5-4C40-A68F-A43B699127D1}" srcOrd="1" destOrd="0" presId="urn:microsoft.com/office/officeart/2005/8/layout/hList3"/>
    <dgm:cxn modelId="{7BFA17BC-0051-4EA1-85BD-ACB6F6886148}" type="presParOf" srcId="{108831E6-ABA6-4CD2-BFC5-120A01365F68}" destId="{911A3A68-9EA2-4877-B2E7-DD239B3155D4}" srcOrd="2" destOrd="0" presId="urn:microsoft.com/office/officeart/2005/8/layout/hList3"/>
    <dgm:cxn modelId="{C7137C7A-CF26-4FAF-9A66-87F3FBADB50C}" type="presParOf" srcId="{B0A1FD1B-E925-4FFB-A98F-9B541CE59888}" destId="{23CE8226-C493-4CE7-A9FD-D9B30EBE5F0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D4EBE4-46C4-47D6-85CA-5693CD2611B3}" type="doc">
      <dgm:prSet loTypeId="urn:microsoft.com/office/officeart/2005/8/layout/chevron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0EB03B8B-80E5-4522-9F0E-37F65EA8B038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dirty="0" smtClean="0">
              <a:cs typeface="Simplified Arabic" pitchFamily="2" charset="-78"/>
            </a:rPr>
            <a:t>الهمزة المتطرفة</a:t>
          </a:r>
          <a:endParaRPr lang="ar-SA" sz="2400" dirty="0">
            <a:cs typeface="Simplified Arabic" pitchFamily="2" charset="-78"/>
          </a:endParaRPr>
        </a:p>
      </dgm:t>
    </dgm:pt>
    <dgm:pt modelId="{66BAD9EA-B6CF-4922-86ED-6A6E88BEF53F}" type="parTrans" cxnId="{AC2DF801-833D-4B38-B3EE-39286E3D35C7}">
      <dgm:prSet/>
      <dgm:spPr/>
      <dgm:t>
        <a:bodyPr/>
        <a:lstStyle/>
        <a:p>
          <a:pPr rtl="1"/>
          <a:endParaRPr lang="ar-SA"/>
        </a:p>
      </dgm:t>
    </dgm:pt>
    <dgm:pt modelId="{3076E012-C24D-4A42-943A-E845B0D7BA02}" type="sibTrans" cxnId="{AC2DF801-833D-4B38-B3EE-39286E3D35C7}">
      <dgm:prSet/>
      <dgm:spPr/>
      <dgm:t>
        <a:bodyPr/>
        <a:lstStyle/>
        <a:p>
          <a:pPr rtl="1"/>
          <a:endParaRPr lang="ar-SA"/>
        </a:p>
      </dgm:t>
    </dgm:pt>
    <dgm:pt modelId="{8817F362-4FFF-4BC2-BD3E-1F656854C346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إذا كانت حركة الحرف الذي قبلها الكسرة تكتب على ياء غير منقوطة , مثل :</a:t>
          </a:r>
          <a:endParaRPr lang="ar-SA" dirty="0"/>
        </a:p>
      </dgm:t>
    </dgm:pt>
    <dgm:pt modelId="{4E1A2015-B282-4B0A-A3F4-6F51B4634944}" type="parTrans" cxnId="{833B1EA5-5686-4126-AEC7-98EDBA22DEDA}">
      <dgm:prSet/>
      <dgm:spPr/>
      <dgm:t>
        <a:bodyPr/>
        <a:lstStyle/>
        <a:p>
          <a:pPr rtl="1"/>
          <a:endParaRPr lang="ar-SA"/>
        </a:p>
      </dgm:t>
    </dgm:pt>
    <dgm:pt modelId="{80722594-FAE4-4D55-B50D-96B1D6AC6F1D}" type="sibTrans" cxnId="{833B1EA5-5686-4126-AEC7-98EDBA22DEDA}">
      <dgm:prSet/>
      <dgm:spPr/>
      <dgm:t>
        <a:bodyPr/>
        <a:lstStyle/>
        <a:p>
          <a:pPr rtl="1"/>
          <a:endParaRPr lang="ar-SA"/>
        </a:p>
      </dgm:t>
    </dgm:pt>
    <dgm:pt modelId="{667C666A-F9EB-40B1-8D21-25B37907D24F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: ناشِئ, يخطِئ,شاطِئ ,مكافِئ .</a:t>
          </a:r>
          <a:endParaRPr lang="ar-SA" dirty="0"/>
        </a:p>
      </dgm:t>
    </dgm:pt>
    <dgm:pt modelId="{32C3AD5B-CD94-4448-A1BD-7BD1E061EFAA}" type="parTrans" cxnId="{48F00306-0AD2-4003-8F4F-DE3B377DB226}">
      <dgm:prSet/>
      <dgm:spPr/>
      <dgm:t>
        <a:bodyPr/>
        <a:lstStyle/>
        <a:p>
          <a:pPr rtl="1"/>
          <a:endParaRPr lang="ar-SA"/>
        </a:p>
      </dgm:t>
    </dgm:pt>
    <dgm:pt modelId="{F0FC406C-22B2-4DAC-B90A-8DF8A7AD7563}" type="sibTrans" cxnId="{48F00306-0AD2-4003-8F4F-DE3B377DB226}">
      <dgm:prSet/>
      <dgm:spPr/>
      <dgm:t>
        <a:bodyPr/>
        <a:lstStyle/>
        <a:p>
          <a:pPr rtl="1"/>
          <a:endParaRPr lang="ar-SA"/>
        </a:p>
      </dgm:t>
    </dgm:pt>
    <dgm:pt modelId="{84567088-7C1D-4B2A-8F1F-55990DD7E5E3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cs typeface="Simplified Arabic" pitchFamily="2" charset="-78"/>
            </a:rPr>
            <a:t>الهمزة المتطرفة</a:t>
          </a:r>
          <a:endParaRPr lang="ar-SA" dirty="0">
            <a:cs typeface="Simplified Arabic" pitchFamily="2" charset="-78"/>
          </a:endParaRPr>
        </a:p>
      </dgm:t>
    </dgm:pt>
    <dgm:pt modelId="{F7B52D00-B604-4626-A4E0-DB42F90DECAB}" type="parTrans" cxnId="{F289D11F-FBF7-4E42-9163-5448B15880DE}">
      <dgm:prSet/>
      <dgm:spPr/>
      <dgm:t>
        <a:bodyPr/>
        <a:lstStyle/>
        <a:p>
          <a:pPr rtl="1"/>
          <a:endParaRPr lang="ar-SA"/>
        </a:p>
      </dgm:t>
    </dgm:pt>
    <dgm:pt modelId="{EED3C3A8-789F-4356-BE86-60460B65D814}" type="sibTrans" cxnId="{F289D11F-FBF7-4E42-9163-5448B15880DE}">
      <dgm:prSet/>
      <dgm:spPr/>
      <dgm:t>
        <a:bodyPr/>
        <a:lstStyle/>
        <a:p>
          <a:pPr rtl="1"/>
          <a:endParaRPr lang="ar-SA"/>
        </a:p>
      </dgm:t>
    </dgm:pt>
    <dgm:pt modelId="{2F9B28BE-EEC2-48BC-AD51-066D20F665F7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600" smtClean="0"/>
            <a:t>إذا كانت حركة الحرف الذي قبلها الضمة تكتب على </a:t>
          </a:r>
          <a:r>
            <a:rPr lang="ar-SA" sz="2400" smtClean="0">
              <a:cs typeface="Simplified Arabic" pitchFamily="2" charset="-78"/>
            </a:rPr>
            <a:t>واو</a:t>
          </a:r>
          <a:r>
            <a:rPr lang="ar-SA" sz="2600" smtClean="0"/>
            <a:t> , مثل :</a:t>
          </a:r>
          <a:endParaRPr lang="ar-SA" sz="2600" dirty="0"/>
        </a:p>
      </dgm:t>
    </dgm:pt>
    <dgm:pt modelId="{29241912-5DED-4584-B07A-2DEEFC761A00}" type="parTrans" cxnId="{ED23E054-1C70-4F97-BF1C-B29BE1262339}">
      <dgm:prSet/>
      <dgm:spPr/>
      <dgm:t>
        <a:bodyPr/>
        <a:lstStyle/>
        <a:p>
          <a:pPr rtl="1"/>
          <a:endParaRPr lang="ar-SA"/>
        </a:p>
      </dgm:t>
    </dgm:pt>
    <dgm:pt modelId="{A386B090-1E5F-4CB2-B7F4-5F1A44D95002}" type="sibTrans" cxnId="{ED23E054-1C70-4F97-BF1C-B29BE1262339}">
      <dgm:prSet/>
      <dgm:spPr/>
      <dgm:t>
        <a:bodyPr/>
        <a:lstStyle/>
        <a:p>
          <a:pPr rtl="1"/>
          <a:endParaRPr lang="ar-SA"/>
        </a:p>
      </dgm:t>
    </dgm:pt>
    <dgm:pt modelId="{AC1B875C-2601-410F-BC50-0FD246B2933A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600" dirty="0" smtClean="0"/>
            <a:t>بُؤبُؤ, يجرُؤ , هزُؤ , امرُؤ .</a:t>
          </a:r>
          <a:endParaRPr lang="ar-SA" sz="2600" dirty="0"/>
        </a:p>
      </dgm:t>
    </dgm:pt>
    <dgm:pt modelId="{F9BA268B-00A4-4F51-880B-03A951CD24C6}" type="parTrans" cxnId="{344377BE-034F-4B77-966A-09AEED893464}">
      <dgm:prSet/>
      <dgm:spPr/>
      <dgm:t>
        <a:bodyPr/>
        <a:lstStyle/>
        <a:p>
          <a:pPr rtl="1"/>
          <a:endParaRPr lang="ar-SA"/>
        </a:p>
      </dgm:t>
    </dgm:pt>
    <dgm:pt modelId="{44D7A8DE-1BC0-46DE-8E89-5FCB5C2CD76F}" type="sibTrans" cxnId="{344377BE-034F-4B77-966A-09AEED893464}">
      <dgm:prSet/>
      <dgm:spPr/>
      <dgm:t>
        <a:bodyPr/>
        <a:lstStyle/>
        <a:p>
          <a:pPr rtl="1"/>
          <a:endParaRPr lang="ar-SA"/>
        </a:p>
      </dgm:t>
    </dgm:pt>
    <dgm:pt modelId="{204D4253-98BC-4A03-8567-4D6C734F769E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200" dirty="0" smtClean="0"/>
            <a:t>الهمزة </a:t>
          </a:r>
          <a:r>
            <a:rPr lang="ar-SA" sz="2400" dirty="0" smtClean="0"/>
            <a:t>المتطرفة</a:t>
          </a:r>
          <a:endParaRPr lang="ar-SA" sz="2400" dirty="0"/>
        </a:p>
      </dgm:t>
    </dgm:pt>
    <dgm:pt modelId="{E687B202-BB58-4C9E-91DE-D4009013961F}" type="parTrans" cxnId="{1B85333A-989D-4EEF-A077-30A26361EACA}">
      <dgm:prSet/>
      <dgm:spPr/>
      <dgm:t>
        <a:bodyPr/>
        <a:lstStyle/>
        <a:p>
          <a:pPr rtl="1"/>
          <a:endParaRPr lang="ar-SA"/>
        </a:p>
      </dgm:t>
    </dgm:pt>
    <dgm:pt modelId="{E3A4DD20-B5F9-4FE7-AEE0-1A1A22D39625}" type="sibTrans" cxnId="{1B85333A-989D-4EEF-A077-30A26361EACA}">
      <dgm:prSet/>
      <dgm:spPr/>
      <dgm:t>
        <a:bodyPr/>
        <a:lstStyle/>
        <a:p>
          <a:pPr rtl="1"/>
          <a:endParaRPr lang="ar-SA"/>
        </a:p>
      </dgm:t>
    </dgm:pt>
    <dgm:pt modelId="{F8CD782C-EAD7-4BEE-A7E2-36C6862EE23C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إذا كانت حركة الحرف الذي قبلها الفتحة تكتب عل ألف , مثل :</a:t>
          </a:r>
          <a:endParaRPr lang="ar-SA" dirty="0"/>
        </a:p>
      </dgm:t>
    </dgm:pt>
    <dgm:pt modelId="{11B263E3-5FE8-4952-9031-2B51867A473C}" type="parTrans" cxnId="{97ED1DCC-5437-44F9-88F3-C140642142E0}">
      <dgm:prSet/>
      <dgm:spPr/>
      <dgm:t>
        <a:bodyPr/>
        <a:lstStyle/>
        <a:p>
          <a:pPr rtl="1"/>
          <a:endParaRPr lang="ar-SA"/>
        </a:p>
      </dgm:t>
    </dgm:pt>
    <dgm:pt modelId="{3D34C050-465C-4D48-B35C-E729A002D709}" type="sibTrans" cxnId="{97ED1DCC-5437-44F9-88F3-C140642142E0}">
      <dgm:prSet/>
      <dgm:spPr/>
      <dgm:t>
        <a:bodyPr/>
        <a:lstStyle/>
        <a:p>
          <a:pPr rtl="1"/>
          <a:endParaRPr lang="ar-SA"/>
        </a:p>
      </dgm:t>
    </dgm:pt>
    <dgm:pt modelId="{9336E4BD-ADA8-4C2D-BDA3-A8FF6690F3E5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تفاجَأ , بدَأ , نشَأ , يقرَأ .</a:t>
          </a:r>
          <a:endParaRPr lang="ar-SA" dirty="0"/>
        </a:p>
      </dgm:t>
    </dgm:pt>
    <dgm:pt modelId="{B7427AE6-869E-4229-82CA-3AD17585C2E4}" type="parTrans" cxnId="{D757E0CB-EBC5-4B89-8D56-EDFA310230DF}">
      <dgm:prSet/>
      <dgm:spPr/>
      <dgm:t>
        <a:bodyPr/>
        <a:lstStyle/>
        <a:p>
          <a:pPr rtl="1"/>
          <a:endParaRPr lang="ar-SA"/>
        </a:p>
      </dgm:t>
    </dgm:pt>
    <dgm:pt modelId="{A1D9CAD0-2F69-4478-9A98-9974AC824939}" type="sibTrans" cxnId="{D757E0CB-EBC5-4B89-8D56-EDFA310230DF}">
      <dgm:prSet/>
      <dgm:spPr/>
      <dgm:t>
        <a:bodyPr/>
        <a:lstStyle/>
        <a:p>
          <a:pPr rtl="1"/>
          <a:endParaRPr lang="ar-SA"/>
        </a:p>
      </dgm:t>
    </dgm:pt>
    <dgm:pt modelId="{AA6212B9-B849-49E7-AC74-D4C28D78A0B2}" type="pres">
      <dgm:prSet presAssocID="{A1D4EBE4-46C4-47D6-85CA-5693CD2611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DBD5860-5F18-4973-8202-D6B45247C088}" type="pres">
      <dgm:prSet presAssocID="{0EB03B8B-80E5-4522-9F0E-37F65EA8B038}" presName="composite" presStyleCnt="0"/>
      <dgm:spPr/>
      <dgm:t>
        <a:bodyPr/>
        <a:lstStyle/>
        <a:p>
          <a:pPr rtl="1"/>
          <a:endParaRPr lang="ar-SA"/>
        </a:p>
      </dgm:t>
    </dgm:pt>
    <dgm:pt modelId="{ABEF5828-BA96-4F67-84B2-DF859AE2D97A}" type="pres">
      <dgm:prSet presAssocID="{0EB03B8B-80E5-4522-9F0E-37F65EA8B03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D62CC4B-1DD6-457A-B1AF-11F46A4BE832}" type="pres">
      <dgm:prSet presAssocID="{0EB03B8B-80E5-4522-9F0E-37F65EA8B03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834B028-0639-4C0D-9CED-4CAE3CCDB5E5}" type="pres">
      <dgm:prSet presAssocID="{3076E012-C24D-4A42-943A-E845B0D7BA02}" presName="sp" presStyleCnt="0"/>
      <dgm:spPr/>
      <dgm:t>
        <a:bodyPr/>
        <a:lstStyle/>
        <a:p>
          <a:pPr rtl="1"/>
          <a:endParaRPr lang="ar-SA"/>
        </a:p>
      </dgm:t>
    </dgm:pt>
    <dgm:pt modelId="{60257A92-C149-4CD0-85C3-39791FEDFCE0}" type="pres">
      <dgm:prSet presAssocID="{84567088-7C1D-4B2A-8F1F-55990DD7E5E3}" presName="composite" presStyleCnt="0"/>
      <dgm:spPr/>
      <dgm:t>
        <a:bodyPr/>
        <a:lstStyle/>
        <a:p>
          <a:pPr rtl="1"/>
          <a:endParaRPr lang="ar-SA"/>
        </a:p>
      </dgm:t>
    </dgm:pt>
    <dgm:pt modelId="{DB03B394-F3DE-4209-B0B6-A9A3B16F807D}" type="pres">
      <dgm:prSet presAssocID="{84567088-7C1D-4B2A-8F1F-55990DD7E5E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CEC42FC-D489-489C-A45F-25F981E58A70}" type="pres">
      <dgm:prSet presAssocID="{84567088-7C1D-4B2A-8F1F-55990DD7E5E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6AC8684-4EE0-4E5A-ACC4-A4CF0B6CA04B}" type="pres">
      <dgm:prSet presAssocID="{EED3C3A8-789F-4356-BE86-60460B65D814}" presName="sp" presStyleCnt="0"/>
      <dgm:spPr/>
      <dgm:t>
        <a:bodyPr/>
        <a:lstStyle/>
        <a:p>
          <a:pPr rtl="1"/>
          <a:endParaRPr lang="ar-SA"/>
        </a:p>
      </dgm:t>
    </dgm:pt>
    <dgm:pt modelId="{2CB49A9D-BBB5-47D5-B6E0-0C4384D47060}" type="pres">
      <dgm:prSet presAssocID="{204D4253-98BC-4A03-8567-4D6C734F769E}" presName="composite" presStyleCnt="0"/>
      <dgm:spPr/>
      <dgm:t>
        <a:bodyPr/>
        <a:lstStyle/>
        <a:p>
          <a:pPr rtl="1"/>
          <a:endParaRPr lang="ar-SA"/>
        </a:p>
      </dgm:t>
    </dgm:pt>
    <dgm:pt modelId="{E5FCB10C-0D2B-4ABC-8477-6872357BD982}" type="pres">
      <dgm:prSet presAssocID="{204D4253-98BC-4A03-8567-4D6C734F769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784C636-1F70-418C-BD48-6C96C4F88FF2}" type="pres">
      <dgm:prSet presAssocID="{204D4253-98BC-4A03-8567-4D6C734F769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0FE17BD-F99C-4A73-B3AE-BEFBAE47D588}" type="presOf" srcId="{F8CD782C-EAD7-4BEE-A7E2-36C6862EE23C}" destId="{6784C636-1F70-418C-BD48-6C96C4F88FF2}" srcOrd="0" destOrd="0" presId="urn:microsoft.com/office/officeart/2005/8/layout/chevron2"/>
    <dgm:cxn modelId="{48F00306-0AD2-4003-8F4F-DE3B377DB226}" srcId="{0EB03B8B-80E5-4522-9F0E-37F65EA8B038}" destId="{667C666A-F9EB-40B1-8D21-25B37907D24F}" srcOrd="1" destOrd="0" parTransId="{32C3AD5B-CD94-4448-A1BD-7BD1E061EFAA}" sibTransId="{F0FC406C-22B2-4DAC-B90A-8DF8A7AD7563}"/>
    <dgm:cxn modelId="{97ED1DCC-5437-44F9-88F3-C140642142E0}" srcId="{204D4253-98BC-4A03-8567-4D6C734F769E}" destId="{F8CD782C-EAD7-4BEE-A7E2-36C6862EE23C}" srcOrd="0" destOrd="0" parTransId="{11B263E3-5FE8-4952-9031-2B51867A473C}" sibTransId="{3D34C050-465C-4D48-B35C-E729A002D709}"/>
    <dgm:cxn modelId="{ED23E054-1C70-4F97-BF1C-B29BE1262339}" srcId="{84567088-7C1D-4B2A-8F1F-55990DD7E5E3}" destId="{2F9B28BE-EEC2-48BC-AD51-066D20F665F7}" srcOrd="0" destOrd="0" parTransId="{29241912-5DED-4584-B07A-2DEEFC761A00}" sibTransId="{A386B090-1E5F-4CB2-B7F4-5F1A44D95002}"/>
    <dgm:cxn modelId="{608FAC13-3223-4313-B2A4-8597310DBD4B}" type="presOf" srcId="{A1D4EBE4-46C4-47D6-85CA-5693CD2611B3}" destId="{AA6212B9-B849-49E7-AC74-D4C28D78A0B2}" srcOrd="0" destOrd="0" presId="urn:microsoft.com/office/officeart/2005/8/layout/chevron2"/>
    <dgm:cxn modelId="{9BAB1D98-24DA-4DC2-9714-F7563F150F75}" type="presOf" srcId="{2F9B28BE-EEC2-48BC-AD51-066D20F665F7}" destId="{2CEC42FC-D489-489C-A45F-25F981E58A70}" srcOrd="0" destOrd="0" presId="urn:microsoft.com/office/officeart/2005/8/layout/chevron2"/>
    <dgm:cxn modelId="{1B85333A-989D-4EEF-A077-30A26361EACA}" srcId="{A1D4EBE4-46C4-47D6-85CA-5693CD2611B3}" destId="{204D4253-98BC-4A03-8567-4D6C734F769E}" srcOrd="2" destOrd="0" parTransId="{E687B202-BB58-4C9E-91DE-D4009013961F}" sibTransId="{E3A4DD20-B5F9-4FE7-AEE0-1A1A22D39625}"/>
    <dgm:cxn modelId="{833B1EA5-5686-4126-AEC7-98EDBA22DEDA}" srcId="{0EB03B8B-80E5-4522-9F0E-37F65EA8B038}" destId="{8817F362-4FFF-4BC2-BD3E-1F656854C346}" srcOrd="0" destOrd="0" parTransId="{4E1A2015-B282-4B0A-A3F4-6F51B4634944}" sibTransId="{80722594-FAE4-4D55-B50D-96B1D6AC6F1D}"/>
    <dgm:cxn modelId="{68F643AE-B25A-4FFA-9F76-C915BDBEF40E}" type="presOf" srcId="{8817F362-4FFF-4BC2-BD3E-1F656854C346}" destId="{FD62CC4B-1DD6-457A-B1AF-11F46A4BE832}" srcOrd="0" destOrd="0" presId="urn:microsoft.com/office/officeart/2005/8/layout/chevron2"/>
    <dgm:cxn modelId="{D1E18530-8281-4B9B-8713-799A2F3FE478}" type="presOf" srcId="{0EB03B8B-80E5-4522-9F0E-37F65EA8B038}" destId="{ABEF5828-BA96-4F67-84B2-DF859AE2D97A}" srcOrd="0" destOrd="0" presId="urn:microsoft.com/office/officeart/2005/8/layout/chevron2"/>
    <dgm:cxn modelId="{A03019D9-DA1F-4EDB-AD21-008AA4F2440E}" type="presOf" srcId="{84567088-7C1D-4B2A-8F1F-55990DD7E5E3}" destId="{DB03B394-F3DE-4209-B0B6-A9A3B16F807D}" srcOrd="0" destOrd="0" presId="urn:microsoft.com/office/officeart/2005/8/layout/chevron2"/>
    <dgm:cxn modelId="{2D2D8542-DAE7-4BCB-9CAA-6C75B522562A}" type="presOf" srcId="{9336E4BD-ADA8-4C2D-BDA3-A8FF6690F3E5}" destId="{6784C636-1F70-418C-BD48-6C96C4F88FF2}" srcOrd="0" destOrd="1" presId="urn:microsoft.com/office/officeart/2005/8/layout/chevron2"/>
    <dgm:cxn modelId="{D2EF41C7-C28C-4B71-B62E-E1E4CD97D9A9}" type="presOf" srcId="{AC1B875C-2601-410F-BC50-0FD246B2933A}" destId="{2CEC42FC-D489-489C-A45F-25F981E58A70}" srcOrd="0" destOrd="1" presId="urn:microsoft.com/office/officeart/2005/8/layout/chevron2"/>
    <dgm:cxn modelId="{D757E0CB-EBC5-4B89-8D56-EDFA310230DF}" srcId="{204D4253-98BC-4A03-8567-4D6C734F769E}" destId="{9336E4BD-ADA8-4C2D-BDA3-A8FF6690F3E5}" srcOrd="1" destOrd="0" parTransId="{B7427AE6-869E-4229-82CA-3AD17585C2E4}" sibTransId="{A1D9CAD0-2F69-4478-9A98-9974AC824939}"/>
    <dgm:cxn modelId="{344377BE-034F-4B77-966A-09AEED893464}" srcId="{84567088-7C1D-4B2A-8F1F-55990DD7E5E3}" destId="{AC1B875C-2601-410F-BC50-0FD246B2933A}" srcOrd="1" destOrd="0" parTransId="{F9BA268B-00A4-4F51-880B-03A951CD24C6}" sibTransId="{44D7A8DE-1BC0-46DE-8E89-5FCB5C2CD76F}"/>
    <dgm:cxn modelId="{15931A41-F213-4322-8E7C-99D0519806B8}" type="presOf" srcId="{667C666A-F9EB-40B1-8D21-25B37907D24F}" destId="{FD62CC4B-1DD6-457A-B1AF-11F46A4BE832}" srcOrd="0" destOrd="1" presId="urn:microsoft.com/office/officeart/2005/8/layout/chevron2"/>
    <dgm:cxn modelId="{7F76E048-2E50-4448-97B2-33E2E36205C4}" type="presOf" srcId="{204D4253-98BC-4A03-8567-4D6C734F769E}" destId="{E5FCB10C-0D2B-4ABC-8477-6872357BD982}" srcOrd="0" destOrd="0" presId="urn:microsoft.com/office/officeart/2005/8/layout/chevron2"/>
    <dgm:cxn modelId="{F289D11F-FBF7-4E42-9163-5448B15880DE}" srcId="{A1D4EBE4-46C4-47D6-85CA-5693CD2611B3}" destId="{84567088-7C1D-4B2A-8F1F-55990DD7E5E3}" srcOrd="1" destOrd="0" parTransId="{F7B52D00-B604-4626-A4E0-DB42F90DECAB}" sibTransId="{EED3C3A8-789F-4356-BE86-60460B65D814}"/>
    <dgm:cxn modelId="{AC2DF801-833D-4B38-B3EE-39286E3D35C7}" srcId="{A1D4EBE4-46C4-47D6-85CA-5693CD2611B3}" destId="{0EB03B8B-80E5-4522-9F0E-37F65EA8B038}" srcOrd="0" destOrd="0" parTransId="{66BAD9EA-B6CF-4922-86ED-6A6E88BEF53F}" sibTransId="{3076E012-C24D-4A42-943A-E845B0D7BA02}"/>
    <dgm:cxn modelId="{1CA822CB-48F1-4470-B3FF-D19E77889F13}" type="presParOf" srcId="{AA6212B9-B849-49E7-AC74-D4C28D78A0B2}" destId="{9DBD5860-5F18-4973-8202-D6B45247C088}" srcOrd="0" destOrd="0" presId="urn:microsoft.com/office/officeart/2005/8/layout/chevron2"/>
    <dgm:cxn modelId="{76D79EEB-68F9-4BB3-A146-5E5559E98AFB}" type="presParOf" srcId="{9DBD5860-5F18-4973-8202-D6B45247C088}" destId="{ABEF5828-BA96-4F67-84B2-DF859AE2D97A}" srcOrd="0" destOrd="0" presId="urn:microsoft.com/office/officeart/2005/8/layout/chevron2"/>
    <dgm:cxn modelId="{9DB96878-1128-4AD3-9E2F-1A854A7391E5}" type="presParOf" srcId="{9DBD5860-5F18-4973-8202-D6B45247C088}" destId="{FD62CC4B-1DD6-457A-B1AF-11F46A4BE832}" srcOrd="1" destOrd="0" presId="urn:microsoft.com/office/officeart/2005/8/layout/chevron2"/>
    <dgm:cxn modelId="{5A7C0C2A-23B9-4800-9B74-D36BF417FC83}" type="presParOf" srcId="{AA6212B9-B849-49E7-AC74-D4C28D78A0B2}" destId="{B834B028-0639-4C0D-9CED-4CAE3CCDB5E5}" srcOrd="1" destOrd="0" presId="urn:microsoft.com/office/officeart/2005/8/layout/chevron2"/>
    <dgm:cxn modelId="{B0B41762-F4D6-4781-B207-93639F058DE9}" type="presParOf" srcId="{AA6212B9-B849-49E7-AC74-D4C28D78A0B2}" destId="{60257A92-C149-4CD0-85C3-39791FEDFCE0}" srcOrd="2" destOrd="0" presId="urn:microsoft.com/office/officeart/2005/8/layout/chevron2"/>
    <dgm:cxn modelId="{776000F4-E9FB-4D29-85BA-DB974A4F4FC1}" type="presParOf" srcId="{60257A92-C149-4CD0-85C3-39791FEDFCE0}" destId="{DB03B394-F3DE-4209-B0B6-A9A3B16F807D}" srcOrd="0" destOrd="0" presId="urn:microsoft.com/office/officeart/2005/8/layout/chevron2"/>
    <dgm:cxn modelId="{CA6A5840-F84E-4B2C-B30C-D3DCEE62A0EA}" type="presParOf" srcId="{60257A92-C149-4CD0-85C3-39791FEDFCE0}" destId="{2CEC42FC-D489-489C-A45F-25F981E58A70}" srcOrd="1" destOrd="0" presId="urn:microsoft.com/office/officeart/2005/8/layout/chevron2"/>
    <dgm:cxn modelId="{849B3928-23AF-4EE2-8027-225498EFA579}" type="presParOf" srcId="{AA6212B9-B849-49E7-AC74-D4C28D78A0B2}" destId="{76AC8684-4EE0-4E5A-ACC4-A4CF0B6CA04B}" srcOrd="3" destOrd="0" presId="urn:microsoft.com/office/officeart/2005/8/layout/chevron2"/>
    <dgm:cxn modelId="{02FF37A5-13E8-4187-B812-D1C6E002580F}" type="presParOf" srcId="{AA6212B9-B849-49E7-AC74-D4C28D78A0B2}" destId="{2CB49A9D-BBB5-47D5-B6E0-0C4384D47060}" srcOrd="4" destOrd="0" presId="urn:microsoft.com/office/officeart/2005/8/layout/chevron2"/>
    <dgm:cxn modelId="{FD935581-32F1-4F31-884B-D367B2F5240D}" type="presParOf" srcId="{2CB49A9D-BBB5-47D5-B6E0-0C4384D47060}" destId="{E5FCB10C-0D2B-4ABC-8477-6872357BD982}" srcOrd="0" destOrd="0" presId="urn:microsoft.com/office/officeart/2005/8/layout/chevron2"/>
    <dgm:cxn modelId="{00AEC643-64F3-4F00-81F9-6256494F14D1}" type="presParOf" srcId="{2CB49A9D-BBB5-47D5-B6E0-0C4384D47060}" destId="{6784C636-1F70-418C-BD48-6C96C4F88F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660C69-E690-4232-9575-17A55128F7FA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5203B25-B486-4F60-87F6-AFAE871B487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dirty="0" smtClean="0">
              <a:cs typeface="Simplified Arabic" pitchFamily="2" charset="-78"/>
            </a:rPr>
            <a:t>قبلها حرف صحيح, مثل : جُزْء,دِفْء, بَدْْء, قُرْء . </a:t>
          </a:r>
          <a:endParaRPr lang="ar-SA" sz="2400" dirty="0">
            <a:cs typeface="Simplified Arabic" pitchFamily="2" charset="-78"/>
          </a:endParaRPr>
        </a:p>
      </dgm:t>
    </dgm:pt>
    <dgm:pt modelId="{28A03291-5CE4-4D51-A62F-D41D76986A30}" type="parTrans" cxnId="{1311E2D8-2A5D-4322-B0BA-FF78A7C760A5}">
      <dgm:prSet/>
      <dgm:spPr/>
      <dgm:t>
        <a:bodyPr/>
        <a:lstStyle/>
        <a:p>
          <a:pPr rtl="1"/>
          <a:endParaRPr lang="ar-SA"/>
        </a:p>
      </dgm:t>
    </dgm:pt>
    <dgm:pt modelId="{CA157A0D-1A98-42C3-84B2-CA9B1A5231A2}" type="sibTrans" cxnId="{1311E2D8-2A5D-4322-B0BA-FF78A7C760A5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3B77D01A-D154-4009-B857-B0ABD80A72CA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قبلها واو ساكنة ( حرف علة ) , مثل : </a:t>
          </a:r>
        </a:p>
        <a:p>
          <a:pPr rtl="1"/>
          <a:r>
            <a:rPr lang="ar-SA" dirty="0" smtClean="0"/>
            <a:t>يبوْء , قروْء , مبدوْء ,  </a:t>
          </a:r>
          <a:endParaRPr lang="ar-SA" dirty="0"/>
        </a:p>
      </dgm:t>
    </dgm:pt>
    <dgm:pt modelId="{5D572550-AA96-4AB3-987A-425C26017914}" type="parTrans" cxnId="{2B781F24-C59F-4A69-8960-A6B830B0AD9F}">
      <dgm:prSet/>
      <dgm:spPr/>
      <dgm:t>
        <a:bodyPr/>
        <a:lstStyle/>
        <a:p>
          <a:pPr rtl="1"/>
          <a:endParaRPr lang="ar-SA"/>
        </a:p>
      </dgm:t>
    </dgm:pt>
    <dgm:pt modelId="{83E8147D-0AB4-476E-864A-10C733B88D9E}" type="sibTrans" cxnId="{2B781F24-C59F-4A69-8960-A6B830B0AD9F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A9CAC374-547D-4451-B567-061443A78F33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قبلها ألف ساكنة ( حرف علة ) , مثل :</a:t>
          </a:r>
        </a:p>
        <a:p>
          <a:pPr rtl="1"/>
          <a:r>
            <a:rPr lang="ar-SA" dirty="0" smtClean="0"/>
            <a:t>نداْء , سماء و شتاء .  </a:t>
          </a:r>
          <a:endParaRPr lang="ar-SA" dirty="0"/>
        </a:p>
      </dgm:t>
    </dgm:pt>
    <dgm:pt modelId="{9DC64E7F-1D53-48EB-8C5E-6CD3B3E30648}" type="parTrans" cxnId="{0B94F5AC-5898-47AE-99E1-2A8A713C4D25}">
      <dgm:prSet/>
      <dgm:spPr/>
      <dgm:t>
        <a:bodyPr/>
        <a:lstStyle/>
        <a:p>
          <a:pPr rtl="1"/>
          <a:endParaRPr lang="ar-SA"/>
        </a:p>
      </dgm:t>
    </dgm:pt>
    <dgm:pt modelId="{837D1765-EF9D-47D9-84C7-1C895D438391}" type="sibTrans" cxnId="{0B94F5AC-5898-47AE-99E1-2A8A713C4D25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1C43C196-E171-48F3-A46E-FC6E9BE9792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قبلها ياء ساكنة ( حرف علة ) , مثل : شيء , دنيء , مليء .</a:t>
          </a:r>
          <a:endParaRPr lang="ar-SA" dirty="0"/>
        </a:p>
      </dgm:t>
    </dgm:pt>
    <dgm:pt modelId="{C0AC2D6D-185A-49CB-A04B-F48036D4A05B}" type="parTrans" cxnId="{4BF85C72-B7D4-4D7C-96C8-9FD0EFC7448D}">
      <dgm:prSet/>
      <dgm:spPr/>
      <dgm:t>
        <a:bodyPr/>
        <a:lstStyle/>
        <a:p>
          <a:pPr rtl="1"/>
          <a:endParaRPr lang="ar-SA"/>
        </a:p>
      </dgm:t>
    </dgm:pt>
    <dgm:pt modelId="{87B410BE-03BF-4638-8F13-0903D8F34BE5}" type="sibTrans" cxnId="{4BF85C72-B7D4-4D7C-96C8-9FD0EFC7448D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EB8B8141-3E41-4391-977D-70A9DB517444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قبلها واو مشددة مضمومة , مثل : التبوُّء</a:t>
          </a:r>
        </a:p>
        <a:p>
          <a:pPr rtl="1"/>
          <a:endParaRPr lang="ar-SA" dirty="0"/>
        </a:p>
      </dgm:t>
    </dgm:pt>
    <dgm:pt modelId="{CC7C9E43-86E2-4421-A118-A402370C3B42}" type="parTrans" cxnId="{6F72E881-C5C1-44E2-B871-41B2B8C0C56E}">
      <dgm:prSet/>
      <dgm:spPr/>
      <dgm:t>
        <a:bodyPr/>
        <a:lstStyle/>
        <a:p>
          <a:pPr rtl="1"/>
          <a:endParaRPr lang="ar-SA"/>
        </a:p>
      </dgm:t>
    </dgm:pt>
    <dgm:pt modelId="{03EE2AC3-FD2D-4865-8EC7-ECA807F7F034}" type="sibTrans" cxnId="{6F72E881-C5C1-44E2-B871-41B2B8C0C56E}">
      <dgm:prSet/>
      <dgm:spPr/>
      <dgm:t>
        <a:bodyPr/>
        <a:lstStyle/>
        <a:p>
          <a:pPr rtl="1"/>
          <a:endParaRPr lang="ar-SA"/>
        </a:p>
      </dgm:t>
    </dgm:pt>
    <dgm:pt modelId="{5666A74A-62E2-47F4-9ECC-F796AF883AD4}" type="pres">
      <dgm:prSet presAssocID="{08660C69-E690-4232-9575-17A55128F7F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86FF674-EFC4-41DE-A9B9-5CDCC0314AFE}" type="pres">
      <dgm:prSet presAssocID="{08660C69-E690-4232-9575-17A55128F7FA}" presName="dummyMaxCanvas" presStyleCnt="0">
        <dgm:presLayoutVars/>
      </dgm:prSet>
      <dgm:spPr/>
      <dgm:t>
        <a:bodyPr/>
        <a:lstStyle/>
        <a:p>
          <a:pPr rtl="1"/>
          <a:endParaRPr lang="ar-SA"/>
        </a:p>
      </dgm:t>
    </dgm:pt>
    <dgm:pt modelId="{7CBF6733-4FF3-4218-A73E-0396240291DF}" type="pres">
      <dgm:prSet presAssocID="{08660C69-E690-4232-9575-17A55128F7FA}" presName="FiveNodes_1" presStyleLbl="node1" presStyleIdx="0" presStyleCnt="5" custLinFactNeighborX="4322" custLinFactNeighborY="45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6A72A34-5F6D-4236-A85F-7EA10FEAC3D6}" type="pres">
      <dgm:prSet presAssocID="{08660C69-E690-4232-9575-17A55128F7F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2A78B90-72AA-4561-9A74-DF743D529E53}" type="pres">
      <dgm:prSet presAssocID="{08660C69-E690-4232-9575-17A55128F7F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097060-8530-412D-90CE-F06F67B8BA5D}" type="pres">
      <dgm:prSet presAssocID="{08660C69-E690-4232-9575-17A55128F7F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BF27AC2-7917-4E69-B24A-65AAC86CEC4E}" type="pres">
      <dgm:prSet presAssocID="{08660C69-E690-4232-9575-17A55128F7FA}" presName="FiveNodes_5" presStyleLbl="node1" presStyleIdx="4" presStyleCnt="5" custLinFactNeighborX="56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4D1320-D397-41C3-928F-D68A73BFA588}" type="pres">
      <dgm:prSet presAssocID="{08660C69-E690-4232-9575-17A55128F7F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563E057-98DF-4D68-87B2-F6F70666992F}" type="pres">
      <dgm:prSet presAssocID="{08660C69-E690-4232-9575-17A55128F7F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AA2A5E8-C240-4B42-AA47-C0FB876BD6D6}" type="pres">
      <dgm:prSet presAssocID="{08660C69-E690-4232-9575-17A55128F7F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F662FC2-3260-4F55-89DB-3A73F65D3FCD}" type="pres">
      <dgm:prSet presAssocID="{08660C69-E690-4232-9575-17A55128F7F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72B0D67-F69F-48B0-8C0A-15C55340E77D}" type="pres">
      <dgm:prSet presAssocID="{08660C69-E690-4232-9575-17A55128F7F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A47EEB8-2B54-4038-9C4C-5F93E3DBD8A1}" type="pres">
      <dgm:prSet presAssocID="{08660C69-E690-4232-9575-17A55128F7F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99E0C9-37E5-4C37-B5CE-30C669C57B29}" type="pres">
      <dgm:prSet presAssocID="{08660C69-E690-4232-9575-17A55128F7F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86C3855-430B-4D66-8B21-D38AD035D069}" type="pres">
      <dgm:prSet presAssocID="{08660C69-E690-4232-9575-17A55128F7F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3E5A12-A7BC-4775-9A95-1A1F48175A4D}" type="pres">
      <dgm:prSet presAssocID="{08660C69-E690-4232-9575-17A55128F7F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F67794F-9EAA-4DF5-96AC-761461BEB792}" type="presOf" srcId="{3B77D01A-D154-4009-B857-B0ABD80A72CA}" destId="{32A78B90-72AA-4561-9A74-DF743D529E53}" srcOrd="0" destOrd="0" presId="urn:microsoft.com/office/officeart/2005/8/layout/vProcess5"/>
    <dgm:cxn modelId="{D65227AE-FBEF-4C16-8C38-857F0C3D2516}" type="presOf" srcId="{45203B25-B486-4F60-87F6-AFAE871B4875}" destId="{7CBF6733-4FF3-4218-A73E-0396240291DF}" srcOrd="0" destOrd="0" presId="urn:microsoft.com/office/officeart/2005/8/layout/vProcess5"/>
    <dgm:cxn modelId="{6F72E881-C5C1-44E2-B871-41B2B8C0C56E}" srcId="{08660C69-E690-4232-9575-17A55128F7FA}" destId="{EB8B8141-3E41-4391-977D-70A9DB517444}" srcOrd="4" destOrd="0" parTransId="{CC7C9E43-86E2-4421-A118-A402370C3B42}" sibTransId="{03EE2AC3-FD2D-4865-8EC7-ECA807F7F034}"/>
    <dgm:cxn modelId="{C4A22E76-9FCE-4EFE-882B-1D47F0580A32}" type="presOf" srcId="{1C43C196-E171-48F3-A46E-FC6E9BE97922}" destId="{C6A72A34-5F6D-4236-A85F-7EA10FEAC3D6}" srcOrd="0" destOrd="0" presId="urn:microsoft.com/office/officeart/2005/8/layout/vProcess5"/>
    <dgm:cxn modelId="{1E8A23F1-21AD-4675-BAF4-155BC689F131}" type="presOf" srcId="{CA157A0D-1A98-42C3-84B2-CA9B1A5231A2}" destId="{524D1320-D397-41C3-928F-D68A73BFA588}" srcOrd="0" destOrd="0" presId="urn:microsoft.com/office/officeart/2005/8/layout/vProcess5"/>
    <dgm:cxn modelId="{BD039D3E-84C5-409F-A275-1ADE87D86D24}" type="presOf" srcId="{83E8147D-0AB4-476E-864A-10C733B88D9E}" destId="{9AA2A5E8-C240-4B42-AA47-C0FB876BD6D6}" srcOrd="0" destOrd="0" presId="urn:microsoft.com/office/officeart/2005/8/layout/vProcess5"/>
    <dgm:cxn modelId="{0B94F5AC-5898-47AE-99E1-2A8A713C4D25}" srcId="{08660C69-E690-4232-9575-17A55128F7FA}" destId="{A9CAC374-547D-4451-B567-061443A78F33}" srcOrd="3" destOrd="0" parTransId="{9DC64E7F-1D53-48EB-8C5E-6CD3B3E30648}" sibTransId="{837D1765-EF9D-47D9-84C7-1C895D438391}"/>
    <dgm:cxn modelId="{16D04AF2-D83B-49C3-9A23-FF63F81FC60B}" type="presOf" srcId="{45203B25-B486-4F60-87F6-AFAE871B4875}" destId="{A72B0D67-F69F-48B0-8C0A-15C55340E77D}" srcOrd="1" destOrd="0" presId="urn:microsoft.com/office/officeart/2005/8/layout/vProcess5"/>
    <dgm:cxn modelId="{E53F4D77-5DB2-4FCF-8A97-A90EE2D18C48}" type="presOf" srcId="{A9CAC374-547D-4451-B567-061443A78F33}" destId="{086C3855-430B-4D66-8B21-D38AD035D069}" srcOrd="1" destOrd="0" presId="urn:microsoft.com/office/officeart/2005/8/layout/vProcess5"/>
    <dgm:cxn modelId="{4BF85C72-B7D4-4D7C-96C8-9FD0EFC7448D}" srcId="{08660C69-E690-4232-9575-17A55128F7FA}" destId="{1C43C196-E171-48F3-A46E-FC6E9BE97922}" srcOrd="1" destOrd="0" parTransId="{C0AC2D6D-185A-49CB-A04B-F48036D4A05B}" sibTransId="{87B410BE-03BF-4638-8F13-0903D8F34BE5}"/>
    <dgm:cxn modelId="{2B781F24-C59F-4A69-8960-A6B830B0AD9F}" srcId="{08660C69-E690-4232-9575-17A55128F7FA}" destId="{3B77D01A-D154-4009-B857-B0ABD80A72CA}" srcOrd="2" destOrd="0" parTransId="{5D572550-AA96-4AB3-987A-425C26017914}" sibTransId="{83E8147D-0AB4-476E-864A-10C733B88D9E}"/>
    <dgm:cxn modelId="{1311E2D8-2A5D-4322-B0BA-FF78A7C760A5}" srcId="{08660C69-E690-4232-9575-17A55128F7FA}" destId="{45203B25-B486-4F60-87F6-AFAE871B4875}" srcOrd="0" destOrd="0" parTransId="{28A03291-5CE4-4D51-A62F-D41D76986A30}" sibTransId="{CA157A0D-1A98-42C3-84B2-CA9B1A5231A2}"/>
    <dgm:cxn modelId="{056B920F-E6F9-4163-ACB3-3BB22BB2B9FF}" type="presOf" srcId="{3B77D01A-D154-4009-B857-B0ABD80A72CA}" destId="{8499E0C9-37E5-4C37-B5CE-30C669C57B29}" srcOrd="1" destOrd="0" presId="urn:microsoft.com/office/officeart/2005/8/layout/vProcess5"/>
    <dgm:cxn modelId="{AB28F128-28B1-4DFA-9830-48249A654A6B}" type="presOf" srcId="{A9CAC374-547D-4451-B567-061443A78F33}" destId="{FA097060-8530-412D-90CE-F06F67B8BA5D}" srcOrd="0" destOrd="0" presId="urn:microsoft.com/office/officeart/2005/8/layout/vProcess5"/>
    <dgm:cxn modelId="{6BECE286-47A0-423E-822F-7A9D9A39AE93}" type="presOf" srcId="{1C43C196-E171-48F3-A46E-FC6E9BE97922}" destId="{8A47EEB8-2B54-4038-9C4C-5F93E3DBD8A1}" srcOrd="1" destOrd="0" presId="urn:microsoft.com/office/officeart/2005/8/layout/vProcess5"/>
    <dgm:cxn modelId="{B119ABB7-A763-4E3B-A3F8-CDD23AAFA4F7}" type="presOf" srcId="{EB8B8141-3E41-4391-977D-70A9DB517444}" destId="{FBF27AC2-7917-4E69-B24A-65AAC86CEC4E}" srcOrd="0" destOrd="0" presId="urn:microsoft.com/office/officeart/2005/8/layout/vProcess5"/>
    <dgm:cxn modelId="{032F9854-2ACA-492E-BE20-E204162C0542}" type="presOf" srcId="{87B410BE-03BF-4638-8F13-0903D8F34BE5}" destId="{5563E057-98DF-4D68-87B2-F6F70666992F}" srcOrd="0" destOrd="0" presId="urn:microsoft.com/office/officeart/2005/8/layout/vProcess5"/>
    <dgm:cxn modelId="{A22B37BF-CC06-4E93-A189-D5D1F58AA06C}" type="presOf" srcId="{08660C69-E690-4232-9575-17A55128F7FA}" destId="{5666A74A-62E2-47F4-9ECC-F796AF883AD4}" srcOrd="0" destOrd="0" presId="urn:microsoft.com/office/officeart/2005/8/layout/vProcess5"/>
    <dgm:cxn modelId="{543D2D79-D61E-493F-A096-63E3DEFA4F5E}" type="presOf" srcId="{EB8B8141-3E41-4391-977D-70A9DB517444}" destId="{903E5A12-A7BC-4775-9A95-1A1F48175A4D}" srcOrd="1" destOrd="0" presId="urn:microsoft.com/office/officeart/2005/8/layout/vProcess5"/>
    <dgm:cxn modelId="{255A8B4C-7326-4B8F-94C4-4710957DAB24}" type="presOf" srcId="{837D1765-EF9D-47D9-84C7-1C895D438391}" destId="{4F662FC2-3260-4F55-89DB-3A73F65D3FCD}" srcOrd="0" destOrd="0" presId="urn:microsoft.com/office/officeart/2005/8/layout/vProcess5"/>
    <dgm:cxn modelId="{D4D1C836-DA07-486A-8B3F-41F75790EAE2}" type="presParOf" srcId="{5666A74A-62E2-47F4-9ECC-F796AF883AD4}" destId="{186FF674-EFC4-41DE-A9B9-5CDCC0314AFE}" srcOrd="0" destOrd="0" presId="urn:microsoft.com/office/officeart/2005/8/layout/vProcess5"/>
    <dgm:cxn modelId="{2787CA22-3557-40FC-B848-56BC1FA45C7A}" type="presParOf" srcId="{5666A74A-62E2-47F4-9ECC-F796AF883AD4}" destId="{7CBF6733-4FF3-4218-A73E-0396240291DF}" srcOrd="1" destOrd="0" presId="urn:microsoft.com/office/officeart/2005/8/layout/vProcess5"/>
    <dgm:cxn modelId="{3AE5DB61-DB7F-4890-B519-A79AF20867FD}" type="presParOf" srcId="{5666A74A-62E2-47F4-9ECC-F796AF883AD4}" destId="{C6A72A34-5F6D-4236-A85F-7EA10FEAC3D6}" srcOrd="2" destOrd="0" presId="urn:microsoft.com/office/officeart/2005/8/layout/vProcess5"/>
    <dgm:cxn modelId="{F18C6046-2C29-49C6-9CD8-572756105191}" type="presParOf" srcId="{5666A74A-62E2-47F4-9ECC-F796AF883AD4}" destId="{32A78B90-72AA-4561-9A74-DF743D529E53}" srcOrd="3" destOrd="0" presId="urn:microsoft.com/office/officeart/2005/8/layout/vProcess5"/>
    <dgm:cxn modelId="{BD2B3F46-5B7B-426C-AA2F-B03B64D258EA}" type="presParOf" srcId="{5666A74A-62E2-47F4-9ECC-F796AF883AD4}" destId="{FA097060-8530-412D-90CE-F06F67B8BA5D}" srcOrd="4" destOrd="0" presId="urn:microsoft.com/office/officeart/2005/8/layout/vProcess5"/>
    <dgm:cxn modelId="{B8C0A30F-44B6-4601-925A-2E3A2ECE2788}" type="presParOf" srcId="{5666A74A-62E2-47F4-9ECC-F796AF883AD4}" destId="{FBF27AC2-7917-4E69-B24A-65AAC86CEC4E}" srcOrd="5" destOrd="0" presId="urn:microsoft.com/office/officeart/2005/8/layout/vProcess5"/>
    <dgm:cxn modelId="{1AA08D8F-5478-4769-A318-BB6787F2A5A8}" type="presParOf" srcId="{5666A74A-62E2-47F4-9ECC-F796AF883AD4}" destId="{524D1320-D397-41C3-928F-D68A73BFA588}" srcOrd="6" destOrd="0" presId="urn:microsoft.com/office/officeart/2005/8/layout/vProcess5"/>
    <dgm:cxn modelId="{76B5BB41-41EC-4178-A3C8-EC33D792A28B}" type="presParOf" srcId="{5666A74A-62E2-47F4-9ECC-F796AF883AD4}" destId="{5563E057-98DF-4D68-87B2-F6F70666992F}" srcOrd="7" destOrd="0" presId="urn:microsoft.com/office/officeart/2005/8/layout/vProcess5"/>
    <dgm:cxn modelId="{5B04BD11-6B88-455A-9EDC-ADE0691A622C}" type="presParOf" srcId="{5666A74A-62E2-47F4-9ECC-F796AF883AD4}" destId="{9AA2A5E8-C240-4B42-AA47-C0FB876BD6D6}" srcOrd="8" destOrd="0" presId="urn:microsoft.com/office/officeart/2005/8/layout/vProcess5"/>
    <dgm:cxn modelId="{1F7F080B-B965-4F5E-9A78-60A2ECEAB3B4}" type="presParOf" srcId="{5666A74A-62E2-47F4-9ECC-F796AF883AD4}" destId="{4F662FC2-3260-4F55-89DB-3A73F65D3FCD}" srcOrd="9" destOrd="0" presId="urn:microsoft.com/office/officeart/2005/8/layout/vProcess5"/>
    <dgm:cxn modelId="{736DFC96-6D26-4648-AEEF-DAAFF6691EF7}" type="presParOf" srcId="{5666A74A-62E2-47F4-9ECC-F796AF883AD4}" destId="{A72B0D67-F69F-48B0-8C0A-15C55340E77D}" srcOrd="10" destOrd="0" presId="urn:microsoft.com/office/officeart/2005/8/layout/vProcess5"/>
    <dgm:cxn modelId="{316B0CC8-795F-40FF-8798-6C561BE87220}" type="presParOf" srcId="{5666A74A-62E2-47F4-9ECC-F796AF883AD4}" destId="{8A47EEB8-2B54-4038-9C4C-5F93E3DBD8A1}" srcOrd="11" destOrd="0" presId="urn:microsoft.com/office/officeart/2005/8/layout/vProcess5"/>
    <dgm:cxn modelId="{08C40E6C-1CE2-4192-8418-517FC062A858}" type="presParOf" srcId="{5666A74A-62E2-47F4-9ECC-F796AF883AD4}" destId="{8499E0C9-37E5-4C37-B5CE-30C669C57B29}" srcOrd="12" destOrd="0" presId="urn:microsoft.com/office/officeart/2005/8/layout/vProcess5"/>
    <dgm:cxn modelId="{8488D539-B9A9-400A-B475-8D9F12F77644}" type="presParOf" srcId="{5666A74A-62E2-47F4-9ECC-F796AF883AD4}" destId="{086C3855-430B-4D66-8B21-D38AD035D069}" srcOrd="13" destOrd="0" presId="urn:microsoft.com/office/officeart/2005/8/layout/vProcess5"/>
    <dgm:cxn modelId="{55EE6C3E-1AF9-4688-ADF1-2675D85FE40B}" type="presParOf" srcId="{5666A74A-62E2-47F4-9ECC-F796AF883AD4}" destId="{903E5A12-A7BC-4775-9A95-1A1F48175A4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D58F79-7ED8-4E88-925A-F8EC5B66B002}" type="doc">
      <dgm:prSet loTypeId="urn:microsoft.com/office/officeart/2005/8/layout/cycle3" loCatId="cycle" qsTypeId="urn:microsoft.com/office/officeart/2005/8/quickstyle/3d5" qsCatId="3D" csTypeId="urn:microsoft.com/office/officeart/2005/8/colors/accent0_3" csCatId="mainScheme" phldr="1"/>
      <dgm:spPr>
        <a:scene3d>
          <a:camera prst="orthographicFront" zoom="95000"/>
          <a:lightRig rig="flat" dir="t"/>
        </a:scene3d>
      </dgm:spPr>
      <dgm:t>
        <a:bodyPr/>
        <a:lstStyle/>
        <a:p>
          <a:endParaRPr lang="en-US"/>
        </a:p>
      </dgm:t>
    </dgm:pt>
    <dgm:pt modelId="{4242A538-D90A-4253-9B33-7940597C39D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/>
            <a:t>(ة ، ـة)</a:t>
          </a:r>
        </a:p>
        <a:p>
          <a:r>
            <a:rPr lang="ar-SA" sz="4400" dirty="0" smtClean="0"/>
            <a:t> التاء المربوطة</a:t>
          </a:r>
          <a:endParaRPr lang="en-US" sz="4400" dirty="0"/>
        </a:p>
      </dgm:t>
    </dgm:pt>
    <dgm:pt modelId="{C17A0D53-5696-457A-90B4-C02AF4B1572D}" type="parTrans" cxnId="{D00648BF-3434-486A-A552-BCB8453CC678}">
      <dgm:prSet/>
      <dgm:spPr/>
      <dgm:t>
        <a:bodyPr/>
        <a:lstStyle/>
        <a:p>
          <a:endParaRPr lang="en-US"/>
        </a:p>
      </dgm:t>
    </dgm:pt>
    <dgm:pt modelId="{370DCFAF-C808-41C7-9475-540B7D7FC83E}" type="sibTrans" cxnId="{D00648BF-3434-486A-A552-BCB8453CC678}">
      <dgm:prSet/>
      <dgm:spPr/>
      <dgm:t>
        <a:bodyPr/>
        <a:lstStyle/>
        <a:p>
          <a:endParaRPr lang="en-US"/>
        </a:p>
      </dgm:t>
    </dgm:pt>
    <dgm:pt modelId="{FBFCC84A-FAF0-4192-B8C4-7CF435284932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/>
            <a:t>تعريفها</a:t>
          </a:r>
          <a:endParaRPr lang="en-US" sz="4800" dirty="0"/>
        </a:p>
      </dgm:t>
    </dgm:pt>
    <dgm:pt modelId="{20F15712-25BC-458A-9721-4026D4F6002B}" type="parTrans" cxnId="{13C160D0-1561-45AE-9764-98C6B3555503}">
      <dgm:prSet/>
      <dgm:spPr/>
      <dgm:t>
        <a:bodyPr/>
        <a:lstStyle/>
        <a:p>
          <a:endParaRPr lang="en-US"/>
        </a:p>
      </dgm:t>
    </dgm:pt>
    <dgm:pt modelId="{7F4EA3BD-C98C-49C6-AA0D-C9A1510ADA1C}" type="sibTrans" cxnId="{13C160D0-1561-45AE-9764-98C6B3555503}">
      <dgm:prSet/>
      <dgm:spPr/>
      <dgm:t>
        <a:bodyPr/>
        <a:lstStyle/>
        <a:p>
          <a:endParaRPr lang="en-US"/>
        </a:p>
      </dgm:t>
    </dgm:pt>
    <dgm:pt modelId="{87C0878F-0102-41BD-BE70-AB07CD19BB50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/>
            <a:t>مواضعها</a:t>
          </a:r>
          <a:endParaRPr lang="en-US" sz="4800" dirty="0"/>
        </a:p>
      </dgm:t>
    </dgm:pt>
    <dgm:pt modelId="{9FCA8986-052E-4CD2-B47D-BC720D80F8F4}" type="parTrans" cxnId="{7D8A7B53-5E72-44E0-BB36-4B98D01D1C34}">
      <dgm:prSet/>
      <dgm:spPr/>
      <dgm:t>
        <a:bodyPr/>
        <a:lstStyle/>
        <a:p>
          <a:endParaRPr lang="en-US"/>
        </a:p>
      </dgm:t>
    </dgm:pt>
    <dgm:pt modelId="{F4DCDBB2-C8AC-4062-8D5F-1E1BB2AB8A54}" type="sibTrans" cxnId="{7D8A7B53-5E72-44E0-BB36-4B98D01D1C34}">
      <dgm:prSet/>
      <dgm:spPr/>
      <dgm:t>
        <a:bodyPr/>
        <a:lstStyle/>
        <a:p>
          <a:endParaRPr lang="en-US"/>
        </a:p>
      </dgm:t>
    </dgm:pt>
    <dgm:pt modelId="{3CA3147F-43A5-4610-82B9-385F79B4B6E1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/>
            <a:t>الفرق بينها وبين (الهاء)</a:t>
          </a:r>
          <a:endParaRPr lang="en-US" sz="4800" dirty="0"/>
        </a:p>
      </dgm:t>
    </dgm:pt>
    <dgm:pt modelId="{57A5762C-E61C-48E1-A54D-7BEB032288D0}" type="parTrans" cxnId="{D786C85A-3822-4D50-B0C3-BD7AD3F32142}">
      <dgm:prSet/>
      <dgm:spPr/>
      <dgm:t>
        <a:bodyPr/>
        <a:lstStyle/>
        <a:p>
          <a:endParaRPr lang="en-US"/>
        </a:p>
      </dgm:t>
    </dgm:pt>
    <dgm:pt modelId="{B4CC3519-8B52-4514-8B97-97489A601BF5}" type="sibTrans" cxnId="{D786C85A-3822-4D50-B0C3-BD7AD3F32142}">
      <dgm:prSet/>
      <dgm:spPr/>
      <dgm:t>
        <a:bodyPr/>
        <a:lstStyle/>
        <a:p>
          <a:endParaRPr lang="en-US"/>
        </a:p>
      </dgm:t>
    </dgm:pt>
    <dgm:pt modelId="{20483D50-8ADF-44D4-A1A9-ED1E6410F0B7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solidFill>
                <a:schemeClr val="tx1"/>
              </a:solidFill>
            </a:rPr>
            <a:t>أشكالها</a:t>
          </a:r>
          <a:endParaRPr lang="en-US" sz="4800" dirty="0">
            <a:solidFill>
              <a:schemeClr val="tx1"/>
            </a:solidFill>
          </a:endParaRPr>
        </a:p>
      </dgm:t>
    </dgm:pt>
    <dgm:pt modelId="{A17854C8-D747-4522-ADA6-D06A4CEBA31B}" type="parTrans" cxnId="{C273E30E-8E27-4CE4-BBF1-0CD08F0A6A20}">
      <dgm:prSet/>
      <dgm:spPr/>
      <dgm:t>
        <a:bodyPr/>
        <a:lstStyle/>
        <a:p>
          <a:endParaRPr lang="en-US"/>
        </a:p>
      </dgm:t>
    </dgm:pt>
    <dgm:pt modelId="{6D852454-3AA5-4277-9E10-ECA1ADB1E4A7}" type="sibTrans" cxnId="{C273E30E-8E27-4CE4-BBF1-0CD08F0A6A20}">
      <dgm:prSet/>
      <dgm:spPr/>
      <dgm:t>
        <a:bodyPr/>
        <a:lstStyle/>
        <a:p>
          <a:endParaRPr lang="en-US"/>
        </a:p>
      </dgm:t>
    </dgm:pt>
    <dgm:pt modelId="{EF8502F8-E061-4896-A1AA-A81B2C2BF548}" type="pres">
      <dgm:prSet presAssocID="{10D58F79-7ED8-4E88-925A-F8EC5B66B0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15F0A3-3ECA-4BB2-8124-AE7C2AEBF428}" type="pres">
      <dgm:prSet presAssocID="{10D58F79-7ED8-4E88-925A-F8EC5B66B002}" presName="cycle" presStyleCnt="0"/>
      <dgm:spPr/>
      <dgm:t>
        <a:bodyPr/>
        <a:lstStyle/>
        <a:p>
          <a:pPr rtl="1"/>
          <a:endParaRPr lang="ar-SA"/>
        </a:p>
      </dgm:t>
    </dgm:pt>
    <dgm:pt modelId="{987CC271-0BB4-4BAE-B3D4-82CA39E1D636}" type="pres">
      <dgm:prSet presAssocID="{4242A538-D90A-4253-9B33-7940597C39D0}" presName="nodeFirstNode" presStyleLbl="node1" presStyleIdx="0" presStyleCnt="5" custScaleX="167342" custScaleY="135607" custRadScaleRad="100035" custRadScaleInc="-51">
        <dgm:presLayoutVars>
          <dgm:bulletEnabled val="1"/>
        </dgm:presLayoutVars>
      </dgm:prSet>
      <dgm:spPr>
        <a:prstGeom prst="teardrop">
          <a:avLst/>
        </a:prstGeom>
      </dgm:spPr>
      <dgm:t>
        <a:bodyPr/>
        <a:lstStyle/>
        <a:p>
          <a:endParaRPr lang="en-US"/>
        </a:p>
      </dgm:t>
    </dgm:pt>
    <dgm:pt modelId="{B9CF3092-EB67-446C-A139-291BC9492D8E}" type="pres">
      <dgm:prSet presAssocID="{370DCFAF-C808-41C7-9475-540B7D7FC83E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D252E7F5-A7B2-4555-B282-84CF07C728D0}" type="pres">
      <dgm:prSet presAssocID="{FBFCC84A-FAF0-4192-B8C4-7CF435284932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44B49-857D-48BD-8D67-7E6ED202D27F}" type="pres">
      <dgm:prSet presAssocID="{87C0878F-0102-41BD-BE70-AB07CD19BB50}" presName="nodeFollowingNodes" presStyleLbl="node1" presStyleIdx="2" presStyleCnt="5" custRadScaleRad="107288" custRadScaleInc="-23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1F256-FE15-48DE-9FFB-79FBF3C84158}" type="pres">
      <dgm:prSet presAssocID="{3CA3147F-43A5-4610-82B9-385F79B4B6E1}" presName="nodeFollowingNodes" presStyleLbl="node1" presStyleIdx="3" presStyleCnt="5" custRadScaleRad="102600" custRadScaleInc="307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A7C0DC-8E3F-4397-A920-F0B88AE01207}" type="pres">
      <dgm:prSet presAssocID="{20483D50-8ADF-44D4-A1A9-ED1E6410F0B7}" presName="nodeFollowingNodes" presStyleLbl="node1" presStyleIdx="4" presStyleCnt="5" custRadScaleRad="86298" custRadScaleInc="-54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C160D0-1561-45AE-9764-98C6B3555503}" srcId="{10D58F79-7ED8-4E88-925A-F8EC5B66B002}" destId="{FBFCC84A-FAF0-4192-B8C4-7CF435284932}" srcOrd="1" destOrd="0" parTransId="{20F15712-25BC-458A-9721-4026D4F6002B}" sibTransId="{7F4EA3BD-C98C-49C6-AA0D-C9A1510ADA1C}"/>
    <dgm:cxn modelId="{851F28DE-5706-4C8D-800A-7B72DE89CF86}" type="presOf" srcId="{10D58F79-7ED8-4E88-925A-F8EC5B66B002}" destId="{EF8502F8-E061-4896-A1AA-A81B2C2BF548}" srcOrd="0" destOrd="0" presId="urn:microsoft.com/office/officeart/2005/8/layout/cycle3"/>
    <dgm:cxn modelId="{C273E30E-8E27-4CE4-BBF1-0CD08F0A6A20}" srcId="{10D58F79-7ED8-4E88-925A-F8EC5B66B002}" destId="{20483D50-8ADF-44D4-A1A9-ED1E6410F0B7}" srcOrd="4" destOrd="0" parTransId="{A17854C8-D747-4522-ADA6-D06A4CEBA31B}" sibTransId="{6D852454-3AA5-4277-9E10-ECA1ADB1E4A7}"/>
    <dgm:cxn modelId="{D786C85A-3822-4D50-B0C3-BD7AD3F32142}" srcId="{10D58F79-7ED8-4E88-925A-F8EC5B66B002}" destId="{3CA3147F-43A5-4610-82B9-385F79B4B6E1}" srcOrd="3" destOrd="0" parTransId="{57A5762C-E61C-48E1-A54D-7BEB032288D0}" sibTransId="{B4CC3519-8B52-4514-8B97-97489A601BF5}"/>
    <dgm:cxn modelId="{7D910EC2-57C9-4F6D-836C-2D57E1E3A15C}" type="presOf" srcId="{370DCFAF-C808-41C7-9475-540B7D7FC83E}" destId="{B9CF3092-EB67-446C-A139-291BC9492D8E}" srcOrd="0" destOrd="0" presId="urn:microsoft.com/office/officeart/2005/8/layout/cycle3"/>
    <dgm:cxn modelId="{A31A3B6F-7B36-452F-A7DC-5B047102A801}" type="presOf" srcId="{20483D50-8ADF-44D4-A1A9-ED1E6410F0B7}" destId="{2AA7C0DC-8E3F-4397-A920-F0B88AE01207}" srcOrd="0" destOrd="0" presId="urn:microsoft.com/office/officeart/2005/8/layout/cycle3"/>
    <dgm:cxn modelId="{2F5B4240-0747-49A6-847D-0753A890E42F}" type="presOf" srcId="{4242A538-D90A-4253-9B33-7940597C39D0}" destId="{987CC271-0BB4-4BAE-B3D4-82CA39E1D636}" srcOrd="0" destOrd="0" presId="urn:microsoft.com/office/officeart/2005/8/layout/cycle3"/>
    <dgm:cxn modelId="{1E606EB7-8A73-41AD-8155-05A8D646984C}" type="presOf" srcId="{FBFCC84A-FAF0-4192-B8C4-7CF435284932}" destId="{D252E7F5-A7B2-4555-B282-84CF07C728D0}" srcOrd="0" destOrd="0" presId="urn:microsoft.com/office/officeart/2005/8/layout/cycle3"/>
    <dgm:cxn modelId="{D00648BF-3434-486A-A552-BCB8453CC678}" srcId="{10D58F79-7ED8-4E88-925A-F8EC5B66B002}" destId="{4242A538-D90A-4253-9B33-7940597C39D0}" srcOrd="0" destOrd="0" parTransId="{C17A0D53-5696-457A-90B4-C02AF4B1572D}" sibTransId="{370DCFAF-C808-41C7-9475-540B7D7FC83E}"/>
    <dgm:cxn modelId="{7D8A7B53-5E72-44E0-BB36-4B98D01D1C34}" srcId="{10D58F79-7ED8-4E88-925A-F8EC5B66B002}" destId="{87C0878F-0102-41BD-BE70-AB07CD19BB50}" srcOrd="2" destOrd="0" parTransId="{9FCA8986-052E-4CD2-B47D-BC720D80F8F4}" sibTransId="{F4DCDBB2-C8AC-4062-8D5F-1E1BB2AB8A54}"/>
    <dgm:cxn modelId="{331384B3-AC7D-4C19-8514-A08FBD839A6D}" type="presOf" srcId="{3CA3147F-43A5-4610-82B9-385F79B4B6E1}" destId="{B401F256-FE15-48DE-9FFB-79FBF3C84158}" srcOrd="0" destOrd="0" presId="urn:microsoft.com/office/officeart/2005/8/layout/cycle3"/>
    <dgm:cxn modelId="{4F66C801-AFC2-4089-B6D8-F606B3C27C98}" type="presOf" srcId="{87C0878F-0102-41BD-BE70-AB07CD19BB50}" destId="{F5744B49-857D-48BD-8D67-7E6ED202D27F}" srcOrd="0" destOrd="0" presId="urn:microsoft.com/office/officeart/2005/8/layout/cycle3"/>
    <dgm:cxn modelId="{B30596DB-17AD-48F6-A9DC-EFCBBAA6F741}" type="presParOf" srcId="{EF8502F8-E061-4896-A1AA-A81B2C2BF548}" destId="{FD15F0A3-3ECA-4BB2-8124-AE7C2AEBF428}" srcOrd="0" destOrd="0" presId="urn:microsoft.com/office/officeart/2005/8/layout/cycle3"/>
    <dgm:cxn modelId="{013DD95E-8E3B-4159-929C-18D15933CE0A}" type="presParOf" srcId="{FD15F0A3-3ECA-4BB2-8124-AE7C2AEBF428}" destId="{987CC271-0BB4-4BAE-B3D4-82CA39E1D636}" srcOrd="0" destOrd="0" presId="urn:microsoft.com/office/officeart/2005/8/layout/cycle3"/>
    <dgm:cxn modelId="{BA88D13D-171F-491A-9288-5128ED985F16}" type="presParOf" srcId="{FD15F0A3-3ECA-4BB2-8124-AE7C2AEBF428}" destId="{B9CF3092-EB67-446C-A139-291BC9492D8E}" srcOrd="1" destOrd="0" presId="urn:microsoft.com/office/officeart/2005/8/layout/cycle3"/>
    <dgm:cxn modelId="{2711DC5A-E6F3-4DD0-8709-61BB0B1D7D31}" type="presParOf" srcId="{FD15F0A3-3ECA-4BB2-8124-AE7C2AEBF428}" destId="{D252E7F5-A7B2-4555-B282-84CF07C728D0}" srcOrd="2" destOrd="0" presId="urn:microsoft.com/office/officeart/2005/8/layout/cycle3"/>
    <dgm:cxn modelId="{4D08D88F-9BDE-47DC-BC54-4144F2B99AC5}" type="presParOf" srcId="{FD15F0A3-3ECA-4BB2-8124-AE7C2AEBF428}" destId="{F5744B49-857D-48BD-8D67-7E6ED202D27F}" srcOrd="3" destOrd="0" presId="urn:microsoft.com/office/officeart/2005/8/layout/cycle3"/>
    <dgm:cxn modelId="{DCADF53B-4CB0-4C77-BAA9-9E419B2CFFE3}" type="presParOf" srcId="{FD15F0A3-3ECA-4BB2-8124-AE7C2AEBF428}" destId="{B401F256-FE15-48DE-9FFB-79FBF3C84158}" srcOrd="4" destOrd="0" presId="urn:microsoft.com/office/officeart/2005/8/layout/cycle3"/>
    <dgm:cxn modelId="{A28E518B-67A2-4948-B85A-7A5392A4EB4A}" type="presParOf" srcId="{FD15F0A3-3ECA-4BB2-8124-AE7C2AEBF428}" destId="{2AA7C0DC-8E3F-4397-A920-F0B88AE01207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BC17EB-E0BF-41C0-8C2A-2DB29A213553}" type="doc">
      <dgm:prSet loTypeId="urn:microsoft.com/office/officeart/2005/8/layout/process2" loCatId="process" qsTypeId="urn:microsoft.com/office/officeart/2005/8/quickstyle/3d2" qsCatId="3D" csTypeId="urn:microsoft.com/office/officeart/2005/8/colors/colorful2" csCatId="colorful" phldr="1"/>
      <dgm:spPr/>
    </dgm:pt>
    <dgm:pt modelId="{E06A9905-03D0-46FB-B497-EC369936DCB0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/>
            <a:t>أشكال التاء المربوطة</a:t>
          </a:r>
          <a:endParaRPr lang="en-US" sz="4400" dirty="0"/>
        </a:p>
      </dgm:t>
    </dgm:pt>
    <dgm:pt modelId="{AAA6D215-9460-4D2C-BFA6-75AF5F3FF441}" type="parTrans" cxnId="{AD3B9BF9-D941-48AB-9421-A68F6F29B68F}">
      <dgm:prSet/>
      <dgm:spPr/>
      <dgm:t>
        <a:bodyPr/>
        <a:lstStyle/>
        <a:p>
          <a:endParaRPr lang="en-US"/>
        </a:p>
      </dgm:t>
    </dgm:pt>
    <dgm:pt modelId="{6B0D67B4-5021-42A3-8C36-4C1583023A0D}" type="sibTrans" cxnId="{AD3B9BF9-D941-48AB-9421-A68F6F29B68F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en-US" dirty="0"/>
        </a:p>
      </dgm:t>
    </dgm:pt>
    <dgm:pt modelId="{33FFB63D-F907-4195-8A79-FFE707E8AFE7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dirty="0" smtClean="0"/>
            <a:t>تكتب بهذا الشكل إن كان الحرف الذي قبلها لا يوصل بها،</a:t>
          </a:r>
        </a:p>
        <a:p>
          <a:r>
            <a:rPr lang="ar-SA" sz="2800" dirty="0" smtClean="0"/>
            <a:t>(أي الحروف:ا،أ،ء ،و ، </a:t>
          </a:r>
          <a:r>
            <a:rPr lang="ar-SA" sz="2800" dirty="0" err="1" smtClean="0"/>
            <a:t>ر</a:t>
          </a:r>
          <a:r>
            <a:rPr lang="ar-SA" sz="2800" dirty="0" smtClean="0"/>
            <a:t>، </a:t>
          </a:r>
          <a:r>
            <a:rPr lang="ar-SA" sz="2800" dirty="0" err="1" smtClean="0"/>
            <a:t>د</a:t>
          </a:r>
          <a:r>
            <a:rPr lang="ar-SA" sz="2800" dirty="0" smtClean="0"/>
            <a:t>، </a:t>
          </a:r>
          <a:r>
            <a:rPr lang="ar-SA" sz="2800" dirty="0" err="1" smtClean="0"/>
            <a:t>ذ</a:t>
          </a:r>
          <a:r>
            <a:rPr lang="ar-SA" sz="2800" dirty="0" smtClean="0"/>
            <a:t>، </a:t>
          </a:r>
          <a:r>
            <a:rPr lang="ar-SA" sz="2800" dirty="0" err="1" smtClean="0"/>
            <a:t>ز</a:t>
          </a:r>
          <a:r>
            <a:rPr lang="ar-SA" sz="2800" dirty="0" smtClean="0"/>
            <a:t>)</a:t>
          </a:r>
          <a:endParaRPr lang="en-US" sz="2800" dirty="0"/>
        </a:p>
      </dgm:t>
    </dgm:pt>
    <dgm:pt modelId="{8FB794D2-6097-4616-B11D-62A87D16B161}" type="parTrans" cxnId="{A4F5CA47-4F42-4E2A-955C-ADBA48F21230}">
      <dgm:prSet/>
      <dgm:spPr/>
      <dgm:t>
        <a:bodyPr/>
        <a:lstStyle/>
        <a:p>
          <a:endParaRPr lang="en-US"/>
        </a:p>
      </dgm:t>
    </dgm:pt>
    <dgm:pt modelId="{432CCAF4-EAD1-41F5-B46D-C28011B07D81}" type="sibTrans" cxnId="{A4F5CA47-4F42-4E2A-955C-ADBA48F21230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4D6AFA1E-4C69-4536-A2EC-724B109D724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dirty="0" smtClean="0"/>
            <a:t>تكتب بهذا الشكل عندما يسبقها حرف من الحروف التي تتصل </a:t>
          </a:r>
        </a:p>
        <a:p>
          <a:r>
            <a:rPr lang="ar-SA" sz="2800" dirty="0" smtClean="0"/>
            <a:t>بما بعدها، نحو: صفقة ، حقيقة، نوبة، جلسة</a:t>
          </a:r>
          <a:r>
            <a:rPr lang="ar-SA" sz="3600" dirty="0" smtClean="0"/>
            <a:t>.</a:t>
          </a:r>
          <a:endParaRPr lang="en-US" sz="3600" dirty="0"/>
        </a:p>
      </dgm:t>
    </dgm:pt>
    <dgm:pt modelId="{7AADE1F7-81A9-4589-9823-3F5DC2EAADB3}" type="parTrans" cxnId="{E1766854-E2E0-43AF-BB2B-2BC4DBD7787D}">
      <dgm:prSet/>
      <dgm:spPr/>
      <dgm:t>
        <a:bodyPr/>
        <a:lstStyle/>
        <a:p>
          <a:endParaRPr lang="en-US"/>
        </a:p>
      </dgm:t>
    </dgm:pt>
    <dgm:pt modelId="{B4934CD5-7CAC-4A9F-98CB-70EDE487E7A2}" type="sibTrans" cxnId="{E1766854-E2E0-43AF-BB2B-2BC4DBD7787D}">
      <dgm:prSet/>
      <dgm:spPr/>
      <dgm:t>
        <a:bodyPr/>
        <a:lstStyle/>
        <a:p>
          <a:endParaRPr lang="en-US"/>
        </a:p>
      </dgm:t>
    </dgm:pt>
    <dgm:pt modelId="{6709ED7F-6881-4343-B5FD-3C24B274CC70}" type="pres">
      <dgm:prSet presAssocID="{A5BC17EB-E0BF-41C0-8C2A-2DB29A213553}" presName="linearFlow" presStyleCnt="0">
        <dgm:presLayoutVars>
          <dgm:resizeHandles val="exact"/>
        </dgm:presLayoutVars>
      </dgm:prSet>
      <dgm:spPr/>
    </dgm:pt>
    <dgm:pt modelId="{450429C2-F0F8-429C-A2F5-C47DBDBE4F2B}" type="pres">
      <dgm:prSet presAssocID="{E06A9905-03D0-46FB-B497-EC369936DCB0}" presName="node" presStyleLbl="node1" presStyleIdx="0" presStyleCnt="3" custScaleX="74999" custLinFactNeighborX="-910" custLinFactNeighborY="107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F1F7D5-BC80-48F1-99E0-7353DFD5AF45}" type="pres">
      <dgm:prSet presAssocID="{6B0D67B4-5021-42A3-8C36-4C1583023A0D}" presName="sibTrans" presStyleLbl="sibTrans2D1" presStyleIdx="0" presStyleCnt="2" custAng="21421871"/>
      <dgm:spPr/>
      <dgm:t>
        <a:bodyPr/>
        <a:lstStyle/>
        <a:p>
          <a:endParaRPr lang="en-US"/>
        </a:p>
      </dgm:t>
    </dgm:pt>
    <dgm:pt modelId="{FD80C4A7-5C7D-48E1-B933-A5EBB81AED81}" type="pres">
      <dgm:prSet presAssocID="{6B0D67B4-5021-42A3-8C36-4C1583023A0D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FCD3943D-4243-4B72-ADA7-53A5853C1AE3}" type="pres">
      <dgm:prSet presAssocID="{33FFB63D-F907-4195-8A79-FFE707E8AFE7}" presName="node" presStyleLbl="node1" presStyleIdx="1" presStyleCnt="3" custScaleX="146655" custLinFactNeighborX="-40546" custLinFactNeighborY="1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E0F06-16F3-4C10-9D04-C448EF4DBFEC}" type="pres">
      <dgm:prSet presAssocID="{432CCAF4-EAD1-41F5-B46D-C28011B07D81}" presName="sibTrans" presStyleLbl="sibTrans2D1" presStyleIdx="1" presStyleCnt="2" custLinFactNeighborX="17105" custLinFactNeighborY="2748"/>
      <dgm:spPr/>
      <dgm:t>
        <a:bodyPr/>
        <a:lstStyle/>
        <a:p>
          <a:endParaRPr lang="en-US"/>
        </a:p>
      </dgm:t>
    </dgm:pt>
    <dgm:pt modelId="{06416D92-7E0C-4EA3-84D4-52D3EA78179B}" type="pres">
      <dgm:prSet presAssocID="{432CCAF4-EAD1-41F5-B46D-C28011B07D81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41DB7D1-E288-44D3-A4AB-449BE7F235AB}" type="pres">
      <dgm:prSet presAssocID="{4D6AFA1E-4C69-4536-A2EC-724B109D7245}" presName="node" presStyleLbl="node1" presStyleIdx="2" presStyleCnt="3" custScaleX="143861" custLinFactNeighborX="-4167" custLinFactNeighborY="1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8BF5F3-5E82-4BBD-8341-BE5D0EB8A262}" type="presOf" srcId="{6B0D67B4-5021-42A3-8C36-4C1583023A0D}" destId="{E4F1F7D5-BC80-48F1-99E0-7353DFD5AF45}" srcOrd="0" destOrd="0" presId="urn:microsoft.com/office/officeart/2005/8/layout/process2"/>
    <dgm:cxn modelId="{E1766854-E2E0-43AF-BB2B-2BC4DBD7787D}" srcId="{A5BC17EB-E0BF-41C0-8C2A-2DB29A213553}" destId="{4D6AFA1E-4C69-4536-A2EC-724B109D7245}" srcOrd="2" destOrd="0" parTransId="{7AADE1F7-81A9-4589-9823-3F5DC2EAADB3}" sibTransId="{B4934CD5-7CAC-4A9F-98CB-70EDE487E7A2}"/>
    <dgm:cxn modelId="{E21FF424-9526-4B1D-B860-F3D2F7B76833}" type="presOf" srcId="{432CCAF4-EAD1-41F5-B46D-C28011B07D81}" destId="{2CCE0F06-16F3-4C10-9D04-C448EF4DBFEC}" srcOrd="0" destOrd="0" presId="urn:microsoft.com/office/officeart/2005/8/layout/process2"/>
    <dgm:cxn modelId="{435E8615-5B32-4B72-8939-34E0A41DCDB6}" type="presOf" srcId="{6B0D67B4-5021-42A3-8C36-4C1583023A0D}" destId="{FD80C4A7-5C7D-48E1-B933-A5EBB81AED81}" srcOrd="1" destOrd="0" presId="urn:microsoft.com/office/officeart/2005/8/layout/process2"/>
    <dgm:cxn modelId="{A4F5CA47-4F42-4E2A-955C-ADBA48F21230}" srcId="{A5BC17EB-E0BF-41C0-8C2A-2DB29A213553}" destId="{33FFB63D-F907-4195-8A79-FFE707E8AFE7}" srcOrd="1" destOrd="0" parTransId="{8FB794D2-6097-4616-B11D-62A87D16B161}" sibTransId="{432CCAF4-EAD1-41F5-B46D-C28011B07D81}"/>
    <dgm:cxn modelId="{BA8EFF7B-850D-4A59-BAD1-6712251AC3A1}" type="presOf" srcId="{4D6AFA1E-4C69-4536-A2EC-724B109D7245}" destId="{641DB7D1-E288-44D3-A4AB-449BE7F235AB}" srcOrd="0" destOrd="0" presId="urn:microsoft.com/office/officeart/2005/8/layout/process2"/>
    <dgm:cxn modelId="{67D57846-7F68-4723-B391-693914FE7749}" type="presOf" srcId="{432CCAF4-EAD1-41F5-B46D-C28011B07D81}" destId="{06416D92-7E0C-4EA3-84D4-52D3EA78179B}" srcOrd="1" destOrd="0" presId="urn:microsoft.com/office/officeart/2005/8/layout/process2"/>
    <dgm:cxn modelId="{5BB11DED-01F7-4F99-9ADF-85674B1FABA3}" type="presOf" srcId="{E06A9905-03D0-46FB-B497-EC369936DCB0}" destId="{450429C2-F0F8-429C-A2F5-C47DBDBE4F2B}" srcOrd="0" destOrd="0" presId="urn:microsoft.com/office/officeart/2005/8/layout/process2"/>
    <dgm:cxn modelId="{B0548BE1-40CF-4DB0-8BE3-9AD9E523228B}" type="presOf" srcId="{A5BC17EB-E0BF-41C0-8C2A-2DB29A213553}" destId="{6709ED7F-6881-4343-B5FD-3C24B274CC70}" srcOrd="0" destOrd="0" presId="urn:microsoft.com/office/officeart/2005/8/layout/process2"/>
    <dgm:cxn modelId="{AD3B9BF9-D941-48AB-9421-A68F6F29B68F}" srcId="{A5BC17EB-E0BF-41C0-8C2A-2DB29A213553}" destId="{E06A9905-03D0-46FB-B497-EC369936DCB0}" srcOrd="0" destOrd="0" parTransId="{AAA6D215-9460-4D2C-BFA6-75AF5F3FF441}" sibTransId="{6B0D67B4-5021-42A3-8C36-4C1583023A0D}"/>
    <dgm:cxn modelId="{D52546E7-0260-47B6-B632-DE806A4C7EFC}" type="presOf" srcId="{33FFB63D-F907-4195-8A79-FFE707E8AFE7}" destId="{FCD3943D-4243-4B72-ADA7-53A5853C1AE3}" srcOrd="0" destOrd="0" presId="urn:microsoft.com/office/officeart/2005/8/layout/process2"/>
    <dgm:cxn modelId="{5C538EAA-8EF4-4393-818E-907B58263A86}" type="presParOf" srcId="{6709ED7F-6881-4343-B5FD-3C24B274CC70}" destId="{450429C2-F0F8-429C-A2F5-C47DBDBE4F2B}" srcOrd="0" destOrd="0" presId="urn:microsoft.com/office/officeart/2005/8/layout/process2"/>
    <dgm:cxn modelId="{F06DD894-9DB9-46C1-930B-4BAD257918E7}" type="presParOf" srcId="{6709ED7F-6881-4343-B5FD-3C24B274CC70}" destId="{E4F1F7D5-BC80-48F1-99E0-7353DFD5AF45}" srcOrd="1" destOrd="0" presId="urn:microsoft.com/office/officeart/2005/8/layout/process2"/>
    <dgm:cxn modelId="{19055937-6DAF-4923-8F65-77D62E879730}" type="presParOf" srcId="{E4F1F7D5-BC80-48F1-99E0-7353DFD5AF45}" destId="{FD80C4A7-5C7D-48E1-B933-A5EBB81AED81}" srcOrd="0" destOrd="0" presId="urn:microsoft.com/office/officeart/2005/8/layout/process2"/>
    <dgm:cxn modelId="{E01E2143-F1AA-4108-AB83-C375E0053EA3}" type="presParOf" srcId="{6709ED7F-6881-4343-B5FD-3C24B274CC70}" destId="{FCD3943D-4243-4B72-ADA7-53A5853C1AE3}" srcOrd="2" destOrd="0" presId="urn:microsoft.com/office/officeart/2005/8/layout/process2"/>
    <dgm:cxn modelId="{D437362E-BAD3-4A2A-9BFF-8D271AE1DB14}" type="presParOf" srcId="{6709ED7F-6881-4343-B5FD-3C24B274CC70}" destId="{2CCE0F06-16F3-4C10-9D04-C448EF4DBFEC}" srcOrd="3" destOrd="0" presId="urn:microsoft.com/office/officeart/2005/8/layout/process2"/>
    <dgm:cxn modelId="{F245E945-64A5-470F-BBE8-9DC9104FFC73}" type="presParOf" srcId="{2CCE0F06-16F3-4C10-9D04-C448EF4DBFEC}" destId="{06416D92-7E0C-4EA3-84D4-52D3EA78179B}" srcOrd="0" destOrd="0" presId="urn:microsoft.com/office/officeart/2005/8/layout/process2"/>
    <dgm:cxn modelId="{3946E179-66A3-4518-B177-748FE486F708}" type="presParOf" srcId="{6709ED7F-6881-4343-B5FD-3C24B274CC70}" destId="{641DB7D1-E288-44D3-A4AB-449BE7F235AB}" srcOrd="4" destOrd="0" presId="urn:microsoft.com/office/officeart/2005/8/layout/process2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361A22B-F921-4727-8ACF-C59B00069DF9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BEB79B-B042-4D71-8714-DA8B2949ABAE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5400" dirty="0" smtClean="0">
              <a:latin typeface="Arabic Typesetting" pitchFamily="66" charset="-78"/>
              <a:cs typeface="Arabic Typesetting" pitchFamily="66" charset="-78"/>
            </a:rPr>
            <a:t>- </a:t>
          </a:r>
          <a:r>
            <a:rPr lang="ar-SA" sz="5400" b="0" dirty="0" smtClean="0">
              <a:latin typeface="Arabic Typesetting" pitchFamily="66" charset="-78"/>
              <a:cs typeface="Arabic Typesetting" pitchFamily="66" charset="-78"/>
            </a:rPr>
            <a:t>تُحرك ويوقف عليها بالهاء</a:t>
          </a:r>
          <a:endParaRPr lang="en-US" sz="5400" b="0" dirty="0">
            <a:latin typeface="Arabic Typesetting" pitchFamily="66" charset="-78"/>
            <a:cs typeface="Arabic Typesetting" pitchFamily="66" charset="-78"/>
          </a:endParaRPr>
        </a:p>
      </dgm:t>
    </dgm:pt>
    <dgm:pt modelId="{0EEEE38B-446A-4E45-9D4C-9CED1EBEAA01}" type="parTrans" cxnId="{3A02AEE4-EB32-407F-8BB0-D13C53DD20A7}">
      <dgm:prSet/>
      <dgm:spPr/>
      <dgm:t>
        <a:bodyPr/>
        <a:lstStyle/>
        <a:p>
          <a:endParaRPr lang="en-US"/>
        </a:p>
      </dgm:t>
    </dgm:pt>
    <dgm:pt modelId="{E13BC2A7-B6EF-4ED3-8165-5F0AF786E7A5}" type="sibTrans" cxnId="{3A02AEE4-EB32-407F-8BB0-D13C53DD20A7}">
      <dgm:prSet/>
      <dgm:spPr/>
      <dgm:t>
        <a:bodyPr/>
        <a:lstStyle/>
        <a:p>
          <a:endParaRPr lang="en-US"/>
        </a:p>
      </dgm:t>
    </dgm:pt>
    <dgm:pt modelId="{4EED20E7-FDEF-4D51-86AE-B6727387E4DA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/>
            <a:t>- </a:t>
          </a:r>
          <a:r>
            <a:rPr lang="ar-SA" sz="4800" dirty="0" smtClean="0">
              <a:latin typeface="Arabic Typesetting" pitchFamily="66" charset="-78"/>
              <a:cs typeface="Arabic Typesetting" pitchFamily="66" charset="-78"/>
            </a:rPr>
            <a:t>تكتب بشكل تاء مفتوحة إذا أضيف الاسم إلى ضمير</a:t>
          </a:r>
          <a:endParaRPr lang="en-US" sz="4800" dirty="0">
            <a:latin typeface="Arabic Typesetting" pitchFamily="66" charset="-78"/>
            <a:cs typeface="Arabic Typesetting" pitchFamily="66" charset="-78"/>
          </a:endParaRPr>
        </a:p>
      </dgm:t>
    </dgm:pt>
    <dgm:pt modelId="{8500A7D4-DE9C-486B-9741-EA9912EFEAE7}" type="parTrans" cxnId="{E3C5E16B-2580-463F-96BD-D4FBAFB339A6}">
      <dgm:prSet/>
      <dgm:spPr/>
      <dgm:t>
        <a:bodyPr/>
        <a:lstStyle/>
        <a:p>
          <a:endParaRPr lang="en-US"/>
        </a:p>
      </dgm:t>
    </dgm:pt>
    <dgm:pt modelId="{51A06C93-1419-4D8B-A060-34147E1406F9}" type="sibTrans" cxnId="{E3C5E16B-2580-463F-96BD-D4FBAFB339A6}">
      <dgm:prSet/>
      <dgm:spPr/>
      <dgm:t>
        <a:bodyPr/>
        <a:lstStyle/>
        <a:p>
          <a:endParaRPr lang="en-US"/>
        </a:p>
      </dgm:t>
    </dgm:pt>
    <dgm:pt modelId="{8A738EEC-026A-41D0-A206-B489DFFB3ED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/>
            <a:t>رسالة(رسالتها)</a:t>
          </a:r>
          <a:endParaRPr lang="en-US" sz="4000" dirty="0"/>
        </a:p>
      </dgm:t>
    </dgm:pt>
    <dgm:pt modelId="{3A101BB1-41F0-42E7-AACB-EC2C4701A151}" type="parTrans" cxnId="{43D00A0D-9011-4C61-8A34-0A34CA343575}">
      <dgm:prSet/>
      <dgm:spPr/>
      <dgm:t>
        <a:bodyPr/>
        <a:lstStyle/>
        <a:p>
          <a:endParaRPr lang="en-US"/>
        </a:p>
      </dgm:t>
    </dgm:pt>
    <dgm:pt modelId="{24413AB6-35A9-449E-9E3B-B0EC21908632}" type="sibTrans" cxnId="{43D00A0D-9011-4C61-8A34-0A34CA343575}">
      <dgm:prSet/>
      <dgm:spPr/>
      <dgm:t>
        <a:bodyPr/>
        <a:lstStyle/>
        <a:p>
          <a:endParaRPr lang="en-US"/>
        </a:p>
      </dgm:t>
    </dgm:pt>
    <dgm:pt modelId="{985231E9-FFB9-4029-AAFE-610BAD44FAF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/>
            <a:t>جلسةٌ</a:t>
          </a:r>
          <a:endParaRPr lang="en-US" sz="4400" dirty="0"/>
        </a:p>
      </dgm:t>
    </dgm:pt>
    <dgm:pt modelId="{6AEA8A5B-A29B-4A8E-86F7-FAD0F8906D5E}" type="parTrans" cxnId="{77564C43-7D6B-49F8-8373-A4FA86F5E99D}">
      <dgm:prSet/>
      <dgm:spPr/>
      <dgm:t>
        <a:bodyPr/>
        <a:lstStyle/>
        <a:p>
          <a:endParaRPr lang="en-US"/>
        </a:p>
      </dgm:t>
    </dgm:pt>
    <dgm:pt modelId="{CC2D1464-8D96-4838-96EB-1EBB80CB4B36}" type="sibTrans" cxnId="{77564C43-7D6B-49F8-8373-A4FA86F5E99D}">
      <dgm:prSet/>
      <dgm:spPr/>
      <dgm:t>
        <a:bodyPr/>
        <a:lstStyle/>
        <a:p>
          <a:endParaRPr lang="en-US"/>
        </a:p>
      </dgm:t>
    </dgm:pt>
    <dgm:pt modelId="{73B2E207-4134-4468-A85B-06B2C65180A5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/>
            <a:t>جلسهْ</a:t>
          </a:r>
          <a:endParaRPr lang="en-US" sz="4400" dirty="0"/>
        </a:p>
      </dgm:t>
    </dgm:pt>
    <dgm:pt modelId="{7ED69F24-6D7F-4A74-A3FE-C78782F750D1}" type="parTrans" cxnId="{8CC08E0E-C4F9-413B-971C-03ABF6B9055F}">
      <dgm:prSet/>
      <dgm:spPr/>
      <dgm:t>
        <a:bodyPr/>
        <a:lstStyle/>
        <a:p>
          <a:endParaRPr lang="en-US"/>
        </a:p>
      </dgm:t>
    </dgm:pt>
    <dgm:pt modelId="{E82293AF-242E-4DFB-A89B-CE9C5945E562}" type="sibTrans" cxnId="{8CC08E0E-C4F9-413B-971C-03ABF6B9055F}">
      <dgm:prSet/>
      <dgm:spPr/>
      <dgm:t>
        <a:bodyPr/>
        <a:lstStyle/>
        <a:p>
          <a:endParaRPr lang="en-US"/>
        </a:p>
      </dgm:t>
    </dgm:pt>
    <dgm:pt modelId="{A4D71376-0FF1-4AA8-AA16-99F4CA070F96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/>
            <a:t>نافذة (نافذتها)</a:t>
          </a:r>
          <a:endParaRPr lang="en-US" sz="4000" dirty="0"/>
        </a:p>
      </dgm:t>
    </dgm:pt>
    <dgm:pt modelId="{1EB92E7C-56DB-498B-BD5B-B15291CBEB68}" type="sibTrans" cxnId="{FDD82F16-01C7-4CDE-9538-DBEDE0DC0572}">
      <dgm:prSet/>
      <dgm:spPr/>
      <dgm:t>
        <a:bodyPr/>
        <a:lstStyle/>
        <a:p>
          <a:endParaRPr lang="en-US"/>
        </a:p>
      </dgm:t>
    </dgm:pt>
    <dgm:pt modelId="{732D609E-EF1A-47B6-AA01-88D2B2BE211D}" type="parTrans" cxnId="{FDD82F16-01C7-4CDE-9538-DBEDE0DC0572}">
      <dgm:prSet/>
      <dgm:spPr/>
      <dgm:t>
        <a:bodyPr/>
        <a:lstStyle/>
        <a:p>
          <a:endParaRPr lang="en-US"/>
        </a:p>
      </dgm:t>
    </dgm:pt>
    <dgm:pt modelId="{F0090950-5E07-402D-B376-553BD7892989}" type="pres">
      <dgm:prSet presAssocID="{6361A22B-F921-4727-8ACF-C59B00069DF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5AA064C-4479-4B31-A76D-B705B0296404}" type="pres">
      <dgm:prSet presAssocID="{40BEB79B-B042-4D71-8714-DA8B2949ABAE}" presName="linNode" presStyleCnt="0"/>
      <dgm:spPr/>
      <dgm:t>
        <a:bodyPr/>
        <a:lstStyle/>
        <a:p>
          <a:pPr rtl="1"/>
          <a:endParaRPr lang="ar-SA"/>
        </a:p>
      </dgm:t>
    </dgm:pt>
    <dgm:pt modelId="{D86C918F-8774-43B6-9035-DD0C5D27FBF3}" type="pres">
      <dgm:prSet presAssocID="{40BEB79B-B042-4D71-8714-DA8B2949ABAE}" presName="parentShp" presStyleLbl="node1" presStyleIdx="0" presStyleCnt="2" custLinFactNeighborX="-1754" custLinFactNeighborY="-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F7A13-CBC5-499D-9FAA-B3DCB3803A70}" type="pres">
      <dgm:prSet presAssocID="{40BEB79B-B042-4D71-8714-DA8B2949ABAE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3EF004-AD12-42E6-973B-9198D20BB96E}" type="pres">
      <dgm:prSet presAssocID="{E13BC2A7-B6EF-4ED3-8165-5F0AF786E7A5}" presName="spacing" presStyleCnt="0"/>
      <dgm:spPr/>
      <dgm:t>
        <a:bodyPr/>
        <a:lstStyle/>
        <a:p>
          <a:pPr rtl="1"/>
          <a:endParaRPr lang="ar-SA"/>
        </a:p>
      </dgm:t>
    </dgm:pt>
    <dgm:pt modelId="{9B36E21F-9463-4418-A18A-FA41051F5751}" type="pres">
      <dgm:prSet presAssocID="{4EED20E7-FDEF-4D51-86AE-B6727387E4DA}" presName="linNode" presStyleCnt="0"/>
      <dgm:spPr/>
      <dgm:t>
        <a:bodyPr/>
        <a:lstStyle/>
        <a:p>
          <a:pPr rtl="1"/>
          <a:endParaRPr lang="ar-SA"/>
        </a:p>
      </dgm:t>
    </dgm:pt>
    <dgm:pt modelId="{3AC2FB04-EC3A-4F65-B6C2-7BD9435E9981}" type="pres">
      <dgm:prSet presAssocID="{4EED20E7-FDEF-4D51-86AE-B6727387E4DA}" presName="parentShp" presStyleLbl="node1" presStyleIdx="1" presStyleCnt="2" custScaleX="138399" custLinFactNeighborX="-26528" custLinFactNeighborY="-2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BBE58-B395-494C-BDBF-BF94D263313F}" type="pres">
      <dgm:prSet presAssocID="{4EED20E7-FDEF-4D51-86AE-B6727387E4DA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7F9994-4073-4749-BEE3-74597C611BD8}" type="presOf" srcId="{A4D71376-0FF1-4AA8-AA16-99F4CA070F96}" destId="{95BBBE58-B395-494C-BDBF-BF94D263313F}" srcOrd="0" destOrd="1" presId="urn:microsoft.com/office/officeart/2005/8/layout/vList6"/>
    <dgm:cxn modelId="{4153C4ED-24A1-42F3-BBE7-801257A6E027}" type="presOf" srcId="{8A738EEC-026A-41D0-A206-B489DFFB3ED0}" destId="{95BBBE58-B395-494C-BDBF-BF94D263313F}" srcOrd="0" destOrd="0" presId="urn:microsoft.com/office/officeart/2005/8/layout/vList6"/>
    <dgm:cxn modelId="{E3C5E16B-2580-463F-96BD-D4FBAFB339A6}" srcId="{6361A22B-F921-4727-8ACF-C59B00069DF9}" destId="{4EED20E7-FDEF-4D51-86AE-B6727387E4DA}" srcOrd="1" destOrd="0" parTransId="{8500A7D4-DE9C-486B-9741-EA9912EFEAE7}" sibTransId="{51A06C93-1419-4D8B-A060-34147E1406F9}"/>
    <dgm:cxn modelId="{FDD82F16-01C7-4CDE-9538-DBEDE0DC0572}" srcId="{4EED20E7-FDEF-4D51-86AE-B6727387E4DA}" destId="{A4D71376-0FF1-4AA8-AA16-99F4CA070F96}" srcOrd="1" destOrd="0" parTransId="{732D609E-EF1A-47B6-AA01-88D2B2BE211D}" sibTransId="{1EB92E7C-56DB-498B-BD5B-B15291CBEB68}"/>
    <dgm:cxn modelId="{163F9498-A6BD-4BB1-9AFB-2C0999A3FDD0}" type="presOf" srcId="{985231E9-FFB9-4029-AAFE-610BAD44FAFC}" destId="{AD1F7A13-CBC5-499D-9FAA-B3DCB3803A70}" srcOrd="0" destOrd="0" presId="urn:microsoft.com/office/officeart/2005/8/layout/vList6"/>
    <dgm:cxn modelId="{8CC08E0E-C4F9-413B-971C-03ABF6B9055F}" srcId="{40BEB79B-B042-4D71-8714-DA8B2949ABAE}" destId="{73B2E207-4134-4468-A85B-06B2C65180A5}" srcOrd="1" destOrd="0" parTransId="{7ED69F24-6D7F-4A74-A3FE-C78782F750D1}" sibTransId="{E82293AF-242E-4DFB-A89B-CE9C5945E562}"/>
    <dgm:cxn modelId="{3A02AEE4-EB32-407F-8BB0-D13C53DD20A7}" srcId="{6361A22B-F921-4727-8ACF-C59B00069DF9}" destId="{40BEB79B-B042-4D71-8714-DA8B2949ABAE}" srcOrd="0" destOrd="0" parTransId="{0EEEE38B-446A-4E45-9D4C-9CED1EBEAA01}" sibTransId="{E13BC2A7-B6EF-4ED3-8165-5F0AF786E7A5}"/>
    <dgm:cxn modelId="{0E59EE84-2E3B-450A-B63F-F92702D41CC5}" type="presOf" srcId="{6361A22B-F921-4727-8ACF-C59B00069DF9}" destId="{F0090950-5E07-402D-B376-553BD7892989}" srcOrd="0" destOrd="0" presId="urn:microsoft.com/office/officeart/2005/8/layout/vList6"/>
    <dgm:cxn modelId="{43D00A0D-9011-4C61-8A34-0A34CA343575}" srcId="{4EED20E7-FDEF-4D51-86AE-B6727387E4DA}" destId="{8A738EEC-026A-41D0-A206-B489DFFB3ED0}" srcOrd="0" destOrd="0" parTransId="{3A101BB1-41F0-42E7-AACB-EC2C4701A151}" sibTransId="{24413AB6-35A9-449E-9E3B-B0EC21908632}"/>
    <dgm:cxn modelId="{B0F3F562-80DB-44EF-9884-CC4343E6ADE6}" type="presOf" srcId="{4EED20E7-FDEF-4D51-86AE-B6727387E4DA}" destId="{3AC2FB04-EC3A-4F65-B6C2-7BD9435E9981}" srcOrd="0" destOrd="0" presId="urn:microsoft.com/office/officeart/2005/8/layout/vList6"/>
    <dgm:cxn modelId="{5311CD61-1187-41EC-8366-86D219F977FD}" type="presOf" srcId="{73B2E207-4134-4468-A85B-06B2C65180A5}" destId="{AD1F7A13-CBC5-499D-9FAA-B3DCB3803A70}" srcOrd="0" destOrd="1" presId="urn:microsoft.com/office/officeart/2005/8/layout/vList6"/>
    <dgm:cxn modelId="{F8EDB2B6-CFBB-4E4F-86BA-01E7EB7633C8}" type="presOf" srcId="{40BEB79B-B042-4D71-8714-DA8B2949ABAE}" destId="{D86C918F-8774-43B6-9035-DD0C5D27FBF3}" srcOrd="0" destOrd="0" presId="urn:microsoft.com/office/officeart/2005/8/layout/vList6"/>
    <dgm:cxn modelId="{77564C43-7D6B-49F8-8373-A4FA86F5E99D}" srcId="{40BEB79B-B042-4D71-8714-DA8B2949ABAE}" destId="{985231E9-FFB9-4029-AAFE-610BAD44FAFC}" srcOrd="0" destOrd="0" parTransId="{6AEA8A5B-A29B-4A8E-86F7-FAD0F8906D5E}" sibTransId="{CC2D1464-8D96-4838-96EB-1EBB80CB4B36}"/>
    <dgm:cxn modelId="{EB235622-2235-4A48-A342-A2A0566CB001}" type="presParOf" srcId="{F0090950-5E07-402D-B376-553BD7892989}" destId="{85AA064C-4479-4B31-A76D-B705B0296404}" srcOrd="0" destOrd="0" presId="urn:microsoft.com/office/officeart/2005/8/layout/vList6"/>
    <dgm:cxn modelId="{445E1F51-7C38-4328-9394-C9D35554EEB6}" type="presParOf" srcId="{85AA064C-4479-4B31-A76D-B705B0296404}" destId="{D86C918F-8774-43B6-9035-DD0C5D27FBF3}" srcOrd="0" destOrd="0" presId="urn:microsoft.com/office/officeart/2005/8/layout/vList6"/>
    <dgm:cxn modelId="{AC31BE77-D35A-46AF-994C-09A1E6692DD5}" type="presParOf" srcId="{85AA064C-4479-4B31-A76D-B705B0296404}" destId="{AD1F7A13-CBC5-499D-9FAA-B3DCB3803A70}" srcOrd="1" destOrd="0" presId="urn:microsoft.com/office/officeart/2005/8/layout/vList6"/>
    <dgm:cxn modelId="{9D70A66C-A444-47B2-926C-4CD311C14848}" type="presParOf" srcId="{F0090950-5E07-402D-B376-553BD7892989}" destId="{1D3EF004-AD12-42E6-973B-9198D20BB96E}" srcOrd="1" destOrd="0" presId="urn:microsoft.com/office/officeart/2005/8/layout/vList6"/>
    <dgm:cxn modelId="{ECB6D4B2-799D-4098-9785-D08245CCBF71}" type="presParOf" srcId="{F0090950-5E07-402D-B376-553BD7892989}" destId="{9B36E21F-9463-4418-A18A-FA41051F5751}" srcOrd="2" destOrd="0" presId="urn:microsoft.com/office/officeart/2005/8/layout/vList6"/>
    <dgm:cxn modelId="{7FDD7C3B-6726-4EBD-B4C3-209E5A4725A6}" type="presParOf" srcId="{9B36E21F-9463-4418-A18A-FA41051F5751}" destId="{3AC2FB04-EC3A-4F65-B6C2-7BD9435E9981}" srcOrd="0" destOrd="0" presId="urn:microsoft.com/office/officeart/2005/8/layout/vList6"/>
    <dgm:cxn modelId="{69E79DBF-AFE7-414F-A543-90CAD2A0BA85}" type="presParOf" srcId="{9B36E21F-9463-4418-A18A-FA41051F5751}" destId="{95BBBE58-B395-494C-BDBF-BF94D263313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C78E11-6237-42F7-80BB-0217FD1992B4}" type="doc">
      <dgm:prSet loTypeId="urn:microsoft.com/office/officeart/2005/8/layout/radial4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A0055DB-20EF-466C-9995-E10728C8C399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latin typeface="Arabic Typesetting" pitchFamily="66" charset="-78"/>
              <a:cs typeface="Arabic Typesetting" pitchFamily="66" charset="-78"/>
            </a:rPr>
            <a:t>مواضع التاء المربوطة</a:t>
          </a:r>
          <a:endParaRPr lang="en-US" sz="4800" dirty="0">
            <a:latin typeface="Arabic Typesetting" pitchFamily="66" charset="-78"/>
            <a:cs typeface="Arabic Typesetting" pitchFamily="66" charset="-78"/>
          </a:endParaRPr>
        </a:p>
      </dgm:t>
    </dgm:pt>
    <dgm:pt modelId="{9828668A-39B3-40D2-9E1E-5B8F43FF08BB}" type="parTrans" cxnId="{2CF3667E-F86E-4A0F-875C-BEAAA568A9E8}">
      <dgm:prSet/>
      <dgm:spPr/>
      <dgm:t>
        <a:bodyPr/>
        <a:lstStyle/>
        <a:p>
          <a:endParaRPr lang="en-US" sz="3600"/>
        </a:p>
      </dgm:t>
    </dgm:pt>
    <dgm:pt modelId="{87574DF7-60AA-485E-A56F-9F4E0C587AF3}" type="sibTrans" cxnId="{2CF3667E-F86E-4A0F-875C-BEAAA568A9E8}">
      <dgm:prSet/>
      <dgm:spPr/>
      <dgm:t>
        <a:bodyPr/>
        <a:lstStyle/>
        <a:p>
          <a:endParaRPr lang="en-US" sz="3600"/>
        </a:p>
      </dgm:t>
    </dgm:pt>
    <dgm:pt modelId="{8430EC35-1E56-44BF-87B3-95B856E796A1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latin typeface="Arabic Typesetting" pitchFamily="66" charset="-78"/>
              <a:cs typeface="Arabic Typesetting" pitchFamily="66" charset="-78"/>
            </a:rPr>
            <a:t>تلحق بعض الأسماء للمبالغة</a:t>
          </a:r>
          <a:endParaRPr lang="en-US" sz="4800" dirty="0">
            <a:latin typeface="Arabic Typesetting" pitchFamily="66" charset="-78"/>
            <a:cs typeface="Arabic Typesetting" pitchFamily="66" charset="-78"/>
          </a:endParaRPr>
        </a:p>
      </dgm:t>
    </dgm:pt>
    <dgm:pt modelId="{BFE7F3DD-F6E1-4321-BF70-9D8684ED46FA}" type="parTrans" cxnId="{2E38DC93-1B83-4285-A071-9FA708F3AD5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 sz="3600"/>
        </a:p>
      </dgm:t>
    </dgm:pt>
    <dgm:pt modelId="{AECE8233-1927-4C07-85C9-69868B63C848}" type="sibTrans" cxnId="{2E38DC93-1B83-4285-A071-9FA708F3AD57}">
      <dgm:prSet/>
      <dgm:spPr/>
      <dgm:t>
        <a:bodyPr/>
        <a:lstStyle/>
        <a:p>
          <a:endParaRPr lang="en-US" sz="3600"/>
        </a:p>
      </dgm:t>
    </dgm:pt>
    <dgm:pt modelId="{BFC8BCA0-8821-4333-8C66-27FD15A03DC0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latin typeface="Arabic Typesetting" pitchFamily="66" charset="-78"/>
              <a:cs typeface="Arabic Typesetting" pitchFamily="66" charset="-78"/>
            </a:rPr>
            <a:t>في نهاية الاسم المفرد المؤنث</a:t>
          </a:r>
          <a:endParaRPr lang="en-US" sz="4800" dirty="0">
            <a:latin typeface="Arabic Typesetting" pitchFamily="66" charset="-78"/>
            <a:cs typeface="Arabic Typesetting" pitchFamily="66" charset="-78"/>
          </a:endParaRPr>
        </a:p>
      </dgm:t>
    </dgm:pt>
    <dgm:pt modelId="{6531A536-4064-4A1B-B8C9-5BD379CD3B11}" type="parTrans" cxnId="{E52D8EE2-C252-4565-A226-95F90545718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 sz="3600"/>
        </a:p>
      </dgm:t>
    </dgm:pt>
    <dgm:pt modelId="{0DC84B7D-F58C-42FD-8CCB-CF1CF506787E}" type="sibTrans" cxnId="{E52D8EE2-C252-4565-A226-95F90545718E}">
      <dgm:prSet/>
      <dgm:spPr/>
      <dgm:t>
        <a:bodyPr/>
        <a:lstStyle/>
        <a:p>
          <a:endParaRPr lang="en-US" sz="3600"/>
        </a:p>
      </dgm:t>
    </dgm:pt>
    <dgm:pt modelId="{4D6AA812-75DD-462E-A53A-C2944044BE65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>
              <a:latin typeface="Arabic Typesetting" pitchFamily="66" charset="-78"/>
              <a:cs typeface="Arabic Typesetting" pitchFamily="66" charset="-78"/>
            </a:rPr>
            <a:t>في نهاية جمع التكسير</a:t>
          </a:r>
          <a:endParaRPr lang="en-US" sz="4400" dirty="0">
            <a:latin typeface="Arabic Typesetting" pitchFamily="66" charset="-78"/>
            <a:cs typeface="Arabic Typesetting" pitchFamily="66" charset="-78"/>
          </a:endParaRPr>
        </a:p>
      </dgm:t>
    </dgm:pt>
    <dgm:pt modelId="{A2F7D6E0-D9AC-469A-B41F-0AE04CF52318}" type="parTrans" cxnId="{FC7A11F9-4BCF-45C5-94C3-CB91D6CD5BB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 sz="3600"/>
        </a:p>
      </dgm:t>
    </dgm:pt>
    <dgm:pt modelId="{3120691F-C84F-48F7-9374-56E6F6CDE20F}" type="sibTrans" cxnId="{FC7A11F9-4BCF-45C5-94C3-CB91D6CD5BB8}">
      <dgm:prSet/>
      <dgm:spPr/>
      <dgm:t>
        <a:bodyPr/>
        <a:lstStyle/>
        <a:p>
          <a:endParaRPr lang="en-US" sz="3600"/>
        </a:p>
      </dgm:t>
    </dgm:pt>
    <dgm:pt modelId="{B29764F4-9A9D-4F32-A8F8-A076CFB931D9}" type="pres">
      <dgm:prSet presAssocID="{E7C78E11-6237-42F7-80BB-0217FD1992B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A6D6CB-5F8B-4B38-A10E-2D20AC0A48A5}" type="pres">
      <dgm:prSet presAssocID="{4A0055DB-20EF-466C-9995-E10728C8C399}" presName="centerShape" presStyleLbl="node0" presStyleIdx="0" presStyleCnt="1" custScaleY="77291" custLinFactNeighborX="1329" custLinFactNeighborY="-61331"/>
      <dgm:spPr/>
      <dgm:t>
        <a:bodyPr/>
        <a:lstStyle/>
        <a:p>
          <a:endParaRPr lang="en-US"/>
        </a:p>
      </dgm:t>
    </dgm:pt>
    <dgm:pt modelId="{08C0F458-7250-474F-B170-84F1D644A85A}" type="pres">
      <dgm:prSet presAssocID="{BFE7F3DD-F6E1-4321-BF70-9D8684ED46FA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1096E19D-78EB-43A4-8186-113486D2A8ED}" type="pres">
      <dgm:prSet presAssocID="{8430EC35-1E56-44BF-87B3-95B856E796A1}" presName="node" presStyleLbl="node1" presStyleIdx="0" presStyleCnt="3" custRadScaleRad="88650" custRadScaleInc="-44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ED070-1586-4A1E-9DAB-CEBE27EC70C9}" type="pres">
      <dgm:prSet presAssocID="{6531A536-4064-4A1B-B8C9-5BD379CD3B11}" presName="parTrans" presStyleLbl="bgSibTrans2D1" presStyleIdx="1" presStyleCnt="3" custAng="21476549" custLinFactNeighborX="4532" custLinFactNeighborY="33127"/>
      <dgm:spPr/>
      <dgm:t>
        <a:bodyPr/>
        <a:lstStyle/>
        <a:p>
          <a:endParaRPr lang="en-US"/>
        </a:p>
      </dgm:t>
    </dgm:pt>
    <dgm:pt modelId="{1DA1BBEC-0A29-46D0-8DD8-DD4C57C32BF3}" type="pres">
      <dgm:prSet presAssocID="{BFC8BCA0-8821-4333-8C66-27FD15A03DC0}" presName="node" presStyleLbl="node1" presStyleIdx="1" presStyleCnt="3" custScaleY="123491" custRadScaleRad="3380" custRadScaleInc="-456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3469E1-9385-4A36-81DC-411416C24E61}" type="pres">
      <dgm:prSet presAssocID="{A2F7D6E0-D9AC-469A-B41F-0AE04CF52318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F6DE2F27-1EEE-4047-B5EF-658295151AF8}" type="pres">
      <dgm:prSet presAssocID="{4D6AA812-75DD-462E-A53A-C2944044BE65}" presName="node" presStyleLbl="node1" presStyleIdx="2" presStyleCnt="3" custRadScaleRad="86037" custRadScaleInc="25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E71FFF-1B45-42E1-B231-F52A00277A41}" type="presOf" srcId="{6531A536-4064-4A1B-B8C9-5BD379CD3B11}" destId="{62DED070-1586-4A1E-9DAB-CEBE27EC70C9}" srcOrd="0" destOrd="0" presId="urn:microsoft.com/office/officeart/2005/8/layout/radial4"/>
    <dgm:cxn modelId="{E52D8EE2-C252-4565-A226-95F90545718E}" srcId="{4A0055DB-20EF-466C-9995-E10728C8C399}" destId="{BFC8BCA0-8821-4333-8C66-27FD15A03DC0}" srcOrd="1" destOrd="0" parTransId="{6531A536-4064-4A1B-B8C9-5BD379CD3B11}" sibTransId="{0DC84B7D-F58C-42FD-8CCB-CF1CF506787E}"/>
    <dgm:cxn modelId="{9D8A55C9-2E5D-4AF7-B7AD-A4113F3B6F61}" type="presOf" srcId="{BFC8BCA0-8821-4333-8C66-27FD15A03DC0}" destId="{1DA1BBEC-0A29-46D0-8DD8-DD4C57C32BF3}" srcOrd="0" destOrd="0" presId="urn:microsoft.com/office/officeart/2005/8/layout/radial4"/>
    <dgm:cxn modelId="{AA71AE45-4534-4F8B-8640-40BBCE3F92D2}" type="presOf" srcId="{4A0055DB-20EF-466C-9995-E10728C8C399}" destId="{66A6D6CB-5F8B-4B38-A10E-2D20AC0A48A5}" srcOrd="0" destOrd="0" presId="urn:microsoft.com/office/officeart/2005/8/layout/radial4"/>
    <dgm:cxn modelId="{FC7A11F9-4BCF-45C5-94C3-CB91D6CD5BB8}" srcId="{4A0055DB-20EF-466C-9995-E10728C8C399}" destId="{4D6AA812-75DD-462E-A53A-C2944044BE65}" srcOrd="2" destOrd="0" parTransId="{A2F7D6E0-D9AC-469A-B41F-0AE04CF52318}" sibTransId="{3120691F-C84F-48F7-9374-56E6F6CDE20F}"/>
    <dgm:cxn modelId="{470AF791-0E69-4085-958A-BA22E376943C}" type="presOf" srcId="{8430EC35-1E56-44BF-87B3-95B856E796A1}" destId="{1096E19D-78EB-43A4-8186-113486D2A8ED}" srcOrd="0" destOrd="0" presId="urn:microsoft.com/office/officeart/2005/8/layout/radial4"/>
    <dgm:cxn modelId="{2CF3667E-F86E-4A0F-875C-BEAAA568A9E8}" srcId="{E7C78E11-6237-42F7-80BB-0217FD1992B4}" destId="{4A0055DB-20EF-466C-9995-E10728C8C399}" srcOrd="0" destOrd="0" parTransId="{9828668A-39B3-40D2-9E1E-5B8F43FF08BB}" sibTransId="{87574DF7-60AA-485E-A56F-9F4E0C587AF3}"/>
    <dgm:cxn modelId="{3DAFDF60-62DB-48A2-B71F-8C20F76C16C1}" type="presOf" srcId="{E7C78E11-6237-42F7-80BB-0217FD1992B4}" destId="{B29764F4-9A9D-4F32-A8F8-A076CFB931D9}" srcOrd="0" destOrd="0" presId="urn:microsoft.com/office/officeart/2005/8/layout/radial4"/>
    <dgm:cxn modelId="{2E38DC93-1B83-4285-A071-9FA708F3AD57}" srcId="{4A0055DB-20EF-466C-9995-E10728C8C399}" destId="{8430EC35-1E56-44BF-87B3-95B856E796A1}" srcOrd="0" destOrd="0" parTransId="{BFE7F3DD-F6E1-4321-BF70-9D8684ED46FA}" sibTransId="{AECE8233-1927-4C07-85C9-69868B63C848}"/>
    <dgm:cxn modelId="{757C7A22-9995-4E06-87B3-B2A217D44B78}" type="presOf" srcId="{4D6AA812-75DD-462E-A53A-C2944044BE65}" destId="{F6DE2F27-1EEE-4047-B5EF-658295151AF8}" srcOrd="0" destOrd="0" presId="urn:microsoft.com/office/officeart/2005/8/layout/radial4"/>
    <dgm:cxn modelId="{4FFC25A7-9472-4DB9-8911-2EDD1FE420E4}" type="presOf" srcId="{BFE7F3DD-F6E1-4321-BF70-9D8684ED46FA}" destId="{08C0F458-7250-474F-B170-84F1D644A85A}" srcOrd="0" destOrd="0" presId="urn:microsoft.com/office/officeart/2005/8/layout/radial4"/>
    <dgm:cxn modelId="{1F4AD0C1-16A2-459B-8EF2-B7DFA8B63F6F}" type="presOf" srcId="{A2F7D6E0-D9AC-469A-B41F-0AE04CF52318}" destId="{8F3469E1-9385-4A36-81DC-411416C24E61}" srcOrd="0" destOrd="0" presId="urn:microsoft.com/office/officeart/2005/8/layout/radial4"/>
    <dgm:cxn modelId="{5DEDA91D-242A-4E9B-BEC7-AB7B30555D1E}" type="presParOf" srcId="{B29764F4-9A9D-4F32-A8F8-A076CFB931D9}" destId="{66A6D6CB-5F8B-4B38-A10E-2D20AC0A48A5}" srcOrd="0" destOrd="0" presId="urn:microsoft.com/office/officeart/2005/8/layout/radial4"/>
    <dgm:cxn modelId="{F38E348C-2A22-47F5-9F3F-B996D4FC1807}" type="presParOf" srcId="{B29764F4-9A9D-4F32-A8F8-A076CFB931D9}" destId="{08C0F458-7250-474F-B170-84F1D644A85A}" srcOrd="1" destOrd="0" presId="urn:microsoft.com/office/officeart/2005/8/layout/radial4"/>
    <dgm:cxn modelId="{3C971213-727D-4B37-AC4B-0B69BAF78BCF}" type="presParOf" srcId="{B29764F4-9A9D-4F32-A8F8-A076CFB931D9}" destId="{1096E19D-78EB-43A4-8186-113486D2A8ED}" srcOrd="2" destOrd="0" presId="urn:microsoft.com/office/officeart/2005/8/layout/radial4"/>
    <dgm:cxn modelId="{3C892446-C778-44D8-881B-2B0A9F6ADDDB}" type="presParOf" srcId="{B29764F4-9A9D-4F32-A8F8-A076CFB931D9}" destId="{62DED070-1586-4A1E-9DAB-CEBE27EC70C9}" srcOrd="3" destOrd="0" presId="urn:microsoft.com/office/officeart/2005/8/layout/radial4"/>
    <dgm:cxn modelId="{F9B00261-48D6-4093-962E-573C9982DB52}" type="presParOf" srcId="{B29764F4-9A9D-4F32-A8F8-A076CFB931D9}" destId="{1DA1BBEC-0A29-46D0-8DD8-DD4C57C32BF3}" srcOrd="4" destOrd="0" presId="urn:microsoft.com/office/officeart/2005/8/layout/radial4"/>
    <dgm:cxn modelId="{3B91420C-9502-4E91-AE34-627D0184EA89}" type="presParOf" srcId="{B29764F4-9A9D-4F32-A8F8-A076CFB931D9}" destId="{8F3469E1-9385-4A36-81DC-411416C24E61}" srcOrd="5" destOrd="0" presId="urn:microsoft.com/office/officeart/2005/8/layout/radial4"/>
    <dgm:cxn modelId="{FBC55373-7BBB-4F5E-AB71-429E8ECCF345}" type="presParOf" srcId="{B29764F4-9A9D-4F32-A8F8-A076CFB931D9}" destId="{F6DE2F27-1EEE-4047-B5EF-658295151AF8}" srcOrd="6" destOrd="0" presId="urn:microsoft.com/office/officeart/2005/8/layout/radial4"/>
  </dgm:cxnLst>
  <dgm:bg>
    <a:effectLst>
      <a:glow rad="228600">
        <a:schemeClr val="accent6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471E587-1C2C-409C-93D5-7C6E25584C8D}" type="doc">
      <dgm:prSet loTypeId="urn:microsoft.com/office/officeart/2005/8/layout/orgChart1" loCatId="hierarchy" qsTypeId="urn:microsoft.com/office/officeart/2005/8/quickstyle/3d9" qsCatId="3D" csTypeId="urn:microsoft.com/office/officeart/2005/8/colors/colorful3" csCatId="colorful" phldr="1"/>
      <dgm:spPr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en-US"/>
        </a:p>
      </dgm:t>
    </dgm:pt>
    <dgm:pt modelId="{D9DF8359-319A-46FF-A099-3D49E1269AEE}" type="asst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600" dirty="0" smtClean="0">
              <a:solidFill>
                <a:schemeClr val="tx1"/>
              </a:solidFill>
            </a:rPr>
            <a:t>يتم التفريق بينهما من خلال:</a:t>
          </a:r>
          <a:endParaRPr lang="en-US" sz="3600" dirty="0">
            <a:solidFill>
              <a:schemeClr val="tx1"/>
            </a:solidFill>
          </a:endParaRPr>
        </a:p>
      </dgm:t>
    </dgm:pt>
    <dgm:pt modelId="{8C082EC9-5115-4EFF-8E98-CDDA241CBAA6}" type="parTrans" cxnId="{ACD0C315-3289-473D-835D-E12931867A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9F76264-FAEC-4243-84B2-43F4E33F709C}" type="sibTrans" cxnId="{ACD0C315-3289-473D-835D-E12931867A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E506859-495C-45B3-B796-B7701DD42022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>
              <a:solidFill>
                <a:schemeClr val="tx1"/>
              </a:solidFill>
            </a:rPr>
            <a:t>الإضافة</a:t>
          </a:r>
          <a:endParaRPr lang="en-US" sz="4000" dirty="0">
            <a:solidFill>
              <a:schemeClr val="tx1"/>
            </a:solidFill>
          </a:endParaRPr>
        </a:p>
      </dgm:t>
    </dgm:pt>
    <dgm:pt modelId="{24C7A287-8E40-4C0F-AE6F-01E61A683100}" type="parTrans" cxnId="{8E0E47F4-9008-4F68-9550-1A8457EDC0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BF46CBC-A756-4E30-835C-3D619D2347CE}" type="sibTrans" cxnId="{8E0E47F4-9008-4F68-9550-1A8457EDC0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A68456A-D4B4-4E12-8F7C-456BDCD509F7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600" dirty="0" smtClean="0">
              <a:solidFill>
                <a:schemeClr val="tx1"/>
              </a:solidFill>
            </a:rPr>
            <a:t>تحريك آخر الكلمة</a:t>
          </a:r>
        </a:p>
        <a:p>
          <a:r>
            <a:rPr lang="ar-SA" sz="3600" dirty="0" smtClean="0">
              <a:solidFill>
                <a:schemeClr val="tx1"/>
              </a:solidFill>
            </a:rPr>
            <a:t>أو تنوينها</a:t>
          </a:r>
          <a:endParaRPr lang="en-US" sz="3600" dirty="0">
            <a:solidFill>
              <a:schemeClr val="tx1"/>
            </a:solidFill>
          </a:endParaRPr>
        </a:p>
      </dgm:t>
    </dgm:pt>
    <dgm:pt modelId="{2B0C1913-97D4-4C00-9E93-FB08B6053FD6}" type="parTrans" cxnId="{847CB8A1-9A07-414E-8D83-3220E7D479A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EDC0E81-E271-42B1-93DE-6006171D7AF4}" type="sibTrans" cxnId="{847CB8A1-9A07-414E-8D83-3220E7D479A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4FAB3A7-4EC0-4440-83C1-15638A701BD8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ar-SA" sz="3600" dirty="0" smtClean="0">
              <a:solidFill>
                <a:schemeClr val="tx1"/>
              </a:solidFill>
            </a:rPr>
            <a:t>الفرق بين التاء المربوطة (ة، </a:t>
          </a:r>
          <a:r>
            <a:rPr lang="ar-SA" sz="3600" dirty="0" err="1" smtClean="0">
              <a:solidFill>
                <a:schemeClr val="tx1"/>
              </a:solidFill>
            </a:rPr>
            <a:t>ـة</a:t>
          </a:r>
          <a:r>
            <a:rPr lang="ar-SA" sz="3600" dirty="0" smtClean="0">
              <a:solidFill>
                <a:schemeClr val="tx1"/>
              </a:solidFill>
            </a:rPr>
            <a:t>) </a:t>
          </a:r>
        </a:p>
        <a:p>
          <a:pPr algn="ctr"/>
          <a:r>
            <a:rPr lang="ar-SA" sz="3600" dirty="0" smtClean="0">
              <a:solidFill>
                <a:schemeClr val="tx1"/>
              </a:solidFill>
            </a:rPr>
            <a:t>والهاء(ه، ـه)</a:t>
          </a:r>
          <a:endParaRPr lang="en-US" sz="3600" dirty="0">
            <a:solidFill>
              <a:schemeClr val="tx1"/>
            </a:solidFill>
          </a:endParaRPr>
        </a:p>
      </dgm:t>
    </dgm:pt>
    <dgm:pt modelId="{98D544BB-83C8-4409-8F84-D78259F5F50F}" type="sibTrans" cxnId="{CC8B151A-766E-433F-A87B-B0321350CD3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9A66128-37E4-4EF4-8469-0DCD03DB3029}" type="parTrans" cxnId="{CC8B151A-766E-433F-A87B-B0321350CD3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2C931F-6B52-49FC-B0CC-04ED38FD6813}" type="pres">
      <dgm:prSet presAssocID="{8471E587-1C2C-409C-93D5-7C6E25584C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FD6BC9C-ED9F-4A67-A360-2A4890643117}" type="pres">
      <dgm:prSet presAssocID="{E4FAB3A7-4EC0-4440-83C1-15638A701BD8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D7DA28F0-63BC-4D45-9780-F971C6D2C6F4}" type="pres">
      <dgm:prSet presAssocID="{E4FAB3A7-4EC0-4440-83C1-15638A701BD8}" presName="rootComposite1" presStyleCnt="0"/>
      <dgm:spPr/>
      <dgm:t>
        <a:bodyPr/>
        <a:lstStyle/>
        <a:p>
          <a:endParaRPr lang="en-US"/>
        </a:p>
      </dgm:t>
    </dgm:pt>
    <dgm:pt modelId="{B3F5A8BE-A896-4246-8208-5DB2A8C9EF90}" type="pres">
      <dgm:prSet presAssocID="{E4FAB3A7-4EC0-4440-83C1-15638A701BD8}" presName="rootText1" presStyleLbl="node0" presStyleIdx="0" presStyleCnt="1" custScaleX="175717" custScaleY="86969" custLinFactNeighborX="-13361" custLinFactNeighborY="314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3AC8F4-CF45-41BD-8B25-53DB6D69ADB6}" type="pres">
      <dgm:prSet presAssocID="{E4FAB3A7-4EC0-4440-83C1-15638A701BD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34785CF-FC1D-442F-B4F6-D01B173B1DAE}" type="pres">
      <dgm:prSet presAssocID="{E4FAB3A7-4EC0-4440-83C1-15638A701BD8}" presName="hierChild2" presStyleCnt="0"/>
      <dgm:spPr/>
      <dgm:t>
        <a:bodyPr/>
        <a:lstStyle/>
        <a:p>
          <a:endParaRPr lang="en-US"/>
        </a:p>
      </dgm:t>
    </dgm:pt>
    <dgm:pt modelId="{AD97D8B7-B4AC-4B45-AA23-DBFF3F58F535}" type="pres">
      <dgm:prSet presAssocID="{24C7A287-8E40-4C0F-AE6F-01E61A683100}" presName="Name37" presStyleLbl="parChTrans1D2" presStyleIdx="0" presStyleCnt="3"/>
      <dgm:spPr/>
      <dgm:t>
        <a:bodyPr/>
        <a:lstStyle/>
        <a:p>
          <a:endParaRPr lang="en-US"/>
        </a:p>
      </dgm:t>
    </dgm:pt>
    <dgm:pt modelId="{DD431487-D105-4A92-A5D8-9558E6385DE0}" type="pres">
      <dgm:prSet presAssocID="{0E506859-495C-45B3-B796-B7701DD4202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AC996926-EC8A-4217-928E-756C430FDF14}" type="pres">
      <dgm:prSet presAssocID="{0E506859-495C-45B3-B796-B7701DD42022}" presName="rootComposite" presStyleCnt="0"/>
      <dgm:spPr/>
      <dgm:t>
        <a:bodyPr/>
        <a:lstStyle/>
        <a:p>
          <a:endParaRPr lang="en-US"/>
        </a:p>
      </dgm:t>
    </dgm:pt>
    <dgm:pt modelId="{BDF6099C-A463-4570-94DF-946FF654EC84}" type="pres">
      <dgm:prSet presAssocID="{0E506859-495C-45B3-B796-B7701DD42022}" presName="rootText" presStyleLbl="node2" presStyleIdx="0" presStyleCnt="2" custScaleY="59788" custLinFactNeighborX="-873" custLinFactNeighborY="-199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C49752-3ED7-4C60-8495-8E734AA8E0A8}" type="pres">
      <dgm:prSet presAssocID="{0E506859-495C-45B3-B796-B7701DD42022}" presName="rootConnector" presStyleLbl="node2" presStyleIdx="0" presStyleCnt="2"/>
      <dgm:spPr/>
      <dgm:t>
        <a:bodyPr/>
        <a:lstStyle/>
        <a:p>
          <a:endParaRPr lang="en-US"/>
        </a:p>
      </dgm:t>
    </dgm:pt>
    <dgm:pt modelId="{DEF9974D-332C-4F16-A569-F803B40C8D93}" type="pres">
      <dgm:prSet presAssocID="{0E506859-495C-45B3-B796-B7701DD42022}" presName="hierChild4" presStyleCnt="0"/>
      <dgm:spPr/>
      <dgm:t>
        <a:bodyPr/>
        <a:lstStyle/>
        <a:p>
          <a:endParaRPr lang="en-US"/>
        </a:p>
      </dgm:t>
    </dgm:pt>
    <dgm:pt modelId="{98C62989-F819-4F39-A592-E09F24855804}" type="pres">
      <dgm:prSet presAssocID="{0E506859-495C-45B3-B796-B7701DD42022}" presName="hierChild5" presStyleCnt="0"/>
      <dgm:spPr/>
      <dgm:t>
        <a:bodyPr/>
        <a:lstStyle/>
        <a:p>
          <a:endParaRPr lang="en-US"/>
        </a:p>
      </dgm:t>
    </dgm:pt>
    <dgm:pt modelId="{D0B09B22-227E-4774-B771-99478175A17B}" type="pres">
      <dgm:prSet presAssocID="{2B0C1913-97D4-4C00-9E93-FB08B6053FD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981560D7-8D90-41A6-BBB4-6907F9CAE074}" type="pres">
      <dgm:prSet presAssocID="{DA68456A-D4B4-4E12-8F7C-456BDCD509F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97A0667-D98D-403F-B0E3-EB656A6EC65B}" type="pres">
      <dgm:prSet presAssocID="{DA68456A-D4B4-4E12-8F7C-456BDCD509F7}" presName="rootComposite" presStyleCnt="0"/>
      <dgm:spPr/>
      <dgm:t>
        <a:bodyPr/>
        <a:lstStyle/>
        <a:p>
          <a:endParaRPr lang="en-US"/>
        </a:p>
      </dgm:t>
    </dgm:pt>
    <dgm:pt modelId="{90E9E949-F2C5-498B-8B04-52A025744C93}" type="pres">
      <dgm:prSet presAssocID="{DA68456A-D4B4-4E12-8F7C-456BDCD509F7}" presName="rootText" presStyleLbl="node2" presStyleIdx="1" presStyleCnt="2" custLinFactNeighborX="143" custLinFactNeighborY="-812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E8F99E-55F1-4254-A00D-5B4AE050FA59}" type="pres">
      <dgm:prSet presAssocID="{DA68456A-D4B4-4E12-8F7C-456BDCD509F7}" presName="rootConnector" presStyleLbl="node2" presStyleIdx="1" presStyleCnt="2"/>
      <dgm:spPr/>
      <dgm:t>
        <a:bodyPr/>
        <a:lstStyle/>
        <a:p>
          <a:endParaRPr lang="en-US"/>
        </a:p>
      </dgm:t>
    </dgm:pt>
    <dgm:pt modelId="{F10E894D-1F85-4FD9-A667-2BB344099C00}" type="pres">
      <dgm:prSet presAssocID="{DA68456A-D4B4-4E12-8F7C-456BDCD509F7}" presName="hierChild4" presStyleCnt="0"/>
      <dgm:spPr/>
      <dgm:t>
        <a:bodyPr/>
        <a:lstStyle/>
        <a:p>
          <a:endParaRPr lang="en-US"/>
        </a:p>
      </dgm:t>
    </dgm:pt>
    <dgm:pt modelId="{D9C20248-45BA-49C5-9B2F-9716462F61ED}" type="pres">
      <dgm:prSet presAssocID="{DA68456A-D4B4-4E12-8F7C-456BDCD509F7}" presName="hierChild5" presStyleCnt="0"/>
      <dgm:spPr/>
      <dgm:t>
        <a:bodyPr/>
        <a:lstStyle/>
        <a:p>
          <a:endParaRPr lang="en-US"/>
        </a:p>
      </dgm:t>
    </dgm:pt>
    <dgm:pt modelId="{FC8D0C09-7CAA-4F81-9A4C-8F914D9E111D}" type="pres">
      <dgm:prSet presAssocID="{E4FAB3A7-4EC0-4440-83C1-15638A701BD8}" presName="hierChild3" presStyleCnt="0"/>
      <dgm:spPr/>
      <dgm:t>
        <a:bodyPr/>
        <a:lstStyle/>
        <a:p>
          <a:endParaRPr lang="en-US"/>
        </a:p>
      </dgm:t>
    </dgm:pt>
    <dgm:pt modelId="{5B6CC2B1-3066-4D08-83AC-1172DBB6AAB4}" type="pres">
      <dgm:prSet presAssocID="{8C082EC9-5115-4EFF-8E98-CDDA241CBAA6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F3773435-48C8-4D6B-A330-CDAAA9F63ABD}" type="pres">
      <dgm:prSet presAssocID="{D9DF8359-319A-46FF-A099-3D49E1269AEE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30370EE-70B3-49A8-92D5-A58CF2AB9AA0}" type="pres">
      <dgm:prSet presAssocID="{D9DF8359-319A-46FF-A099-3D49E1269AEE}" presName="rootComposite3" presStyleCnt="0"/>
      <dgm:spPr/>
      <dgm:t>
        <a:bodyPr/>
        <a:lstStyle/>
        <a:p>
          <a:endParaRPr lang="en-US"/>
        </a:p>
      </dgm:t>
    </dgm:pt>
    <dgm:pt modelId="{F889ED8A-0EB8-450E-BC33-C321DBD628DB}" type="pres">
      <dgm:prSet presAssocID="{D9DF8359-319A-46FF-A099-3D49E1269AEE}" presName="rootText3" presStyleLbl="asst1" presStyleIdx="0" presStyleCnt="1" custScaleX="135517" custScaleY="67747" custLinFactNeighborX="16502" custLinFactNeighborY="118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BF534D-B26E-4871-9854-C57D4F04ABDE}" type="pres">
      <dgm:prSet presAssocID="{D9DF8359-319A-46FF-A099-3D49E1269AEE}" presName="rootConnector3" presStyleLbl="asst1" presStyleIdx="0" presStyleCnt="1"/>
      <dgm:spPr/>
      <dgm:t>
        <a:bodyPr/>
        <a:lstStyle/>
        <a:p>
          <a:endParaRPr lang="en-US"/>
        </a:p>
      </dgm:t>
    </dgm:pt>
    <dgm:pt modelId="{88F03759-43E5-4E80-95BE-C35497FC9B3A}" type="pres">
      <dgm:prSet presAssocID="{D9DF8359-319A-46FF-A099-3D49E1269AEE}" presName="hierChild6" presStyleCnt="0"/>
      <dgm:spPr/>
      <dgm:t>
        <a:bodyPr/>
        <a:lstStyle/>
        <a:p>
          <a:endParaRPr lang="en-US"/>
        </a:p>
      </dgm:t>
    </dgm:pt>
    <dgm:pt modelId="{9B0C586E-CF6D-4F66-BF7F-2BD3E247279C}" type="pres">
      <dgm:prSet presAssocID="{D9DF8359-319A-46FF-A099-3D49E1269AEE}" presName="hierChild7" presStyleCnt="0"/>
      <dgm:spPr/>
      <dgm:t>
        <a:bodyPr/>
        <a:lstStyle/>
        <a:p>
          <a:endParaRPr lang="en-US"/>
        </a:p>
      </dgm:t>
    </dgm:pt>
  </dgm:ptLst>
  <dgm:cxnLst>
    <dgm:cxn modelId="{C9593317-835D-42D6-B4C1-176531935FD6}" type="presOf" srcId="{8C082EC9-5115-4EFF-8E98-CDDA241CBAA6}" destId="{5B6CC2B1-3066-4D08-83AC-1172DBB6AAB4}" srcOrd="0" destOrd="0" presId="urn:microsoft.com/office/officeart/2005/8/layout/orgChart1"/>
    <dgm:cxn modelId="{2EFA8064-3967-4738-AA68-2DDFF2DE739A}" type="presOf" srcId="{8471E587-1C2C-409C-93D5-7C6E25584C8D}" destId="{7D2C931F-6B52-49FC-B0CC-04ED38FD6813}" srcOrd="0" destOrd="0" presId="urn:microsoft.com/office/officeart/2005/8/layout/orgChart1"/>
    <dgm:cxn modelId="{8DCAF2CE-617D-4E1E-BB28-235D96E8EFE3}" type="presOf" srcId="{0E506859-495C-45B3-B796-B7701DD42022}" destId="{BDF6099C-A463-4570-94DF-946FF654EC84}" srcOrd="0" destOrd="0" presId="urn:microsoft.com/office/officeart/2005/8/layout/orgChart1"/>
    <dgm:cxn modelId="{C55847FE-0E52-499E-B4F8-BADEEECEBAC5}" type="presOf" srcId="{DA68456A-D4B4-4E12-8F7C-456BDCD509F7}" destId="{D4E8F99E-55F1-4254-A00D-5B4AE050FA59}" srcOrd="1" destOrd="0" presId="urn:microsoft.com/office/officeart/2005/8/layout/orgChart1"/>
    <dgm:cxn modelId="{847CB8A1-9A07-414E-8D83-3220E7D479A2}" srcId="{E4FAB3A7-4EC0-4440-83C1-15638A701BD8}" destId="{DA68456A-D4B4-4E12-8F7C-456BDCD509F7}" srcOrd="2" destOrd="0" parTransId="{2B0C1913-97D4-4C00-9E93-FB08B6053FD6}" sibTransId="{4EDC0E81-E271-42B1-93DE-6006171D7AF4}"/>
    <dgm:cxn modelId="{12F14085-8C31-4B39-BC38-ACFD328532D7}" type="presOf" srcId="{D9DF8359-319A-46FF-A099-3D49E1269AEE}" destId="{5CBF534D-B26E-4871-9854-C57D4F04ABDE}" srcOrd="1" destOrd="0" presId="urn:microsoft.com/office/officeart/2005/8/layout/orgChart1"/>
    <dgm:cxn modelId="{6B10EE49-59F5-47DC-83D0-543100EE0008}" type="presOf" srcId="{24C7A287-8E40-4C0F-AE6F-01E61A683100}" destId="{AD97D8B7-B4AC-4B45-AA23-DBFF3F58F535}" srcOrd="0" destOrd="0" presId="urn:microsoft.com/office/officeart/2005/8/layout/orgChart1"/>
    <dgm:cxn modelId="{8E0E47F4-9008-4F68-9550-1A8457EDC0E7}" srcId="{E4FAB3A7-4EC0-4440-83C1-15638A701BD8}" destId="{0E506859-495C-45B3-B796-B7701DD42022}" srcOrd="1" destOrd="0" parTransId="{24C7A287-8E40-4C0F-AE6F-01E61A683100}" sibTransId="{2BF46CBC-A756-4E30-835C-3D619D2347CE}"/>
    <dgm:cxn modelId="{60FF3D3B-A7AC-4B3C-AA81-02EED8E6C93A}" type="presOf" srcId="{0E506859-495C-45B3-B796-B7701DD42022}" destId="{ACC49752-3ED7-4C60-8495-8E734AA8E0A8}" srcOrd="1" destOrd="0" presId="urn:microsoft.com/office/officeart/2005/8/layout/orgChart1"/>
    <dgm:cxn modelId="{985C593B-B709-4EC2-9E20-76B45FCB8580}" type="presOf" srcId="{2B0C1913-97D4-4C00-9E93-FB08B6053FD6}" destId="{D0B09B22-227E-4774-B771-99478175A17B}" srcOrd="0" destOrd="0" presId="urn:microsoft.com/office/officeart/2005/8/layout/orgChart1"/>
    <dgm:cxn modelId="{A489BC86-5E78-4C0D-80A5-20A647ECCEC4}" type="presOf" srcId="{D9DF8359-319A-46FF-A099-3D49E1269AEE}" destId="{F889ED8A-0EB8-450E-BC33-C321DBD628DB}" srcOrd="0" destOrd="0" presId="urn:microsoft.com/office/officeart/2005/8/layout/orgChart1"/>
    <dgm:cxn modelId="{CC8B151A-766E-433F-A87B-B0321350CD3D}" srcId="{8471E587-1C2C-409C-93D5-7C6E25584C8D}" destId="{E4FAB3A7-4EC0-4440-83C1-15638A701BD8}" srcOrd="0" destOrd="0" parTransId="{59A66128-37E4-4EF4-8469-0DCD03DB3029}" sibTransId="{98D544BB-83C8-4409-8F84-D78259F5F50F}"/>
    <dgm:cxn modelId="{ACD0C315-3289-473D-835D-E12931867AE8}" srcId="{E4FAB3A7-4EC0-4440-83C1-15638A701BD8}" destId="{D9DF8359-319A-46FF-A099-3D49E1269AEE}" srcOrd="0" destOrd="0" parTransId="{8C082EC9-5115-4EFF-8E98-CDDA241CBAA6}" sibTransId="{D9F76264-FAEC-4243-84B2-43F4E33F709C}"/>
    <dgm:cxn modelId="{71E04055-96F4-423F-926C-816334CDDF47}" type="presOf" srcId="{E4FAB3A7-4EC0-4440-83C1-15638A701BD8}" destId="{B3F5A8BE-A896-4246-8208-5DB2A8C9EF90}" srcOrd="0" destOrd="0" presId="urn:microsoft.com/office/officeart/2005/8/layout/orgChart1"/>
    <dgm:cxn modelId="{6FB3A4C5-0B59-449A-BA44-12DDAEB5C742}" type="presOf" srcId="{DA68456A-D4B4-4E12-8F7C-456BDCD509F7}" destId="{90E9E949-F2C5-498B-8B04-52A025744C93}" srcOrd="0" destOrd="0" presId="urn:microsoft.com/office/officeart/2005/8/layout/orgChart1"/>
    <dgm:cxn modelId="{4F92A7A6-504F-48D8-9842-9FBDD18CA556}" type="presOf" srcId="{E4FAB3A7-4EC0-4440-83C1-15638A701BD8}" destId="{FE3AC8F4-CF45-41BD-8B25-53DB6D69ADB6}" srcOrd="1" destOrd="0" presId="urn:microsoft.com/office/officeart/2005/8/layout/orgChart1"/>
    <dgm:cxn modelId="{C3C85B3F-72F9-4515-898B-BE7C54900F95}" type="presParOf" srcId="{7D2C931F-6B52-49FC-B0CC-04ED38FD6813}" destId="{3FD6BC9C-ED9F-4A67-A360-2A4890643117}" srcOrd="0" destOrd="0" presId="urn:microsoft.com/office/officeart/2005/8/layout/orgChart1"/>
    <dgm:cxn modelId="{E0D6A552-0202-4C71-B619-3A8639A9AE0C}" type="presParOf" srcId="{3FD6BC9C-ED9F-4A67-A360-2A4890643117}" destId="{D7DA28F0-63BC-4D45-9780-F971C6D2C6F4}" srcOrd="0" destOrd="0" presId="urn:microsoft.com/office/officeart/2005/8/layout/orgChart1"/>
    <dgm:cxn modelId="{A5CA3A8C-44C1-4347-8449-35D30E13688A}" type="presParOf" srcId="{D7DA28F0-63BC-4D45-9780-F971C6D2C6F4}" destId="{B3F5A8BE-A896-4246-8208-5DB2A8C9EF90}" srcOrd="0" destOrd="0" presId="urn:microsoft.com/office/officeart/2005/8/layout/orgChart1"/>
    <dgm:cxn modelId="{AE976894-670B-49FE-9A40-D510706D8A5C}" type="presParOf" srcId="{D7DA28F0-63BC-4D45-9780-F971C6D2C6F4}" destId="{FE3AC8F4-CF45-41BD-8B25-53DB6D69ADB6}" srcOrd="1" destOrd="0" presId="urn:microsoft.com/office/officeart/2005/8/layout/orgChart1"/>
    <dgm:cxn modelId="{78A29711-B2B1-48AE-B0BC-C1FEB802D9CF}" type="presParOf" srcId="{3FD6BC9C-ED9F-4A67-A360-2A4890643117}" destId="{734785CF-FC1D-442F-B4F6-D01B173B1DAE}" srcOrd="1" destOrd="0" presId="urn:microsoft.com/office/officeart/2005/8/layout/orgChart1"/>
    <dgm:cxn modelId="{5866BD3C-4401-493C-A0EC-EC34107F6D78}" type="presParOf" srcId="{734785CF-FC1D-442F-B4F6-D01B173B1DAE}" destId="{AD97D8B7-B4AC-4B45-AA23-DBFF3F58F535}" srcOrd="0" destOrd="0" presId="urn:microsoft.com/office/officeart/2005/8/layout/orgChart1"/>
    <dgm:cxn modelId="{B05F000D-1EE3-4897-9717-6310CA20C46B}" type="presParOf" srcId="{734785CF-FC1D-442F-B4F6-D01B173B1DAE}" destId="{DD431487-D105-4A92-A5D8-9558E6385DE0}" srcOrd="1" destOrd="0" presId="urn:microsoft.com/office/officeart/2005/8/layout/orgChart1"/>
    <dgm:cxn modelId="{B3D18C3A-80E8-4B40-8981-E624BD11AD51}" type="presParOf" srcId="{DD431487-D105-4A92-A5D8-9558E6385DE0}" destId="{AC996926-EC8A-4217-928E-756C430FDF14}" srcOrd="0" destOrd="0" presId="urn:microsoft.com/office/officeart/2005/8/layout/orgChart1"/>
    <dgm:cxn modelId="{B2BD71BE-2DCE-46C5-903C-C3418F58CE2A}" type="presParOf" srcId="{AC996926-EC8A-4217-928E-756C430FDF14}" destId="{BDF6099C-A463-4570-94DF-946FF654EC84}" srcOrd="0" destOrd="0" presId="urn:microsoft.com/office/officeart/2005/8/layout/orgChart1"/>
    <dgm:cxn modelId="{A761772A-989A-4EAE-9CBB-956E4ABD63E7}" type="presParOf" srcId="{AC996926-EC8A-4217-928E-756C430FDF14}" destId="{ACC49752-3ED7-4C60-8495-8E734AA8E0A8}" srcOrd="1" destOrd="0" presId="urn:microsoft.com/office/officeart/2005/8/layout/orgChart1"/>
    <dgm:cxn modelId="{2FA29F3A-54CA-413E-9B6D-F659FE8AA05F}" type="presParOf" srcId="{DD431487-D105-4A92-A5D8-9558E6385DE0}" destId="{DEF9974D-332C-4F16-A569-F803B40C8D93}" srcOrd="1" destOrd="0" presId="urn:microsoft.com/office/officeart/2005/8/layout/orgChart1"/>
    <dgm:cxn modelId="{DCF5F171-6F37-4FC4-8DD9-FEF8DECC251C}" type="presParOf" srcId="{DD431487-D105-4A92-A5D8-9558E6385DE0}" destId="{98C62989-F819-4F39-A592-E09F24855804}" srcOrd="2" destOrd="0" presId="urn:microsoft.com/office/officeart/2005/8/layout/orgChart1"/>
    <dgm:cxn modelId="{6AF27637-AEBA-45A1-A02F-446855D8B1E6}" type="presParOf" srcId="{734785CF-FC1D-442F-B4F6-D01B173B1DAE}" destId="{D0B09B22-227E-4774-B771-99478175A17B}" srcOrd="2" destOrd="0" presId="urn:microsoft.com/office/officeart/2005/8/layout/orgChart1"/>
    <dgm:cxn modelId="{8A6E042B-9C63-4699-A504-731D7D1338F3}" type="presParOf" srcId="{734785CF-FC1D-442F-B4F6-D01B173B1DAE}" destId="{981560D7-8D90-41A6-BBB4-6907F9CAE074}" srcOrd="3" destOrd="0" presId="urn:microsoft.com/office/officeart/2005/8/layout/orgChart1"/>
    <dgm:cxn modelId="{CA4069CB-FA50-485F-8F3D-20FDB9E663A4}" type="presParOf" srcId="{981560D7-8D90-41A6-BBB4-6907F9CAE074}" destId="{397A0667-D98D-403F-B0E3-EB656A6EC65B}" srcOrd="0" destOrd="0" presId="urn:microsoft.com/office/officeart/2005/8/layout/orgChart1"/>
    <dgm:cxn modelId="{9754771C-2B47-497B-84C8-40521BDFC977}" type="presParOf" srcId="{397A0667-D98D-403F-B0E3-EB656A6EC65B}" destId="{90E9E949-F2C5-498B-8B04-52A025744C93}" srcOrd="0" destOrd="0" presId="urn:microsoft.com/office/officeart/2005/8/layout/orgChart1"/>
    <dgm:cxn modelId="{2E4797AA-DC12-4DDF-8845-1DA779BAE2C7}" type="presParOf" srcId="{397A0667-D98D-403F-B0E3-EB656A6EC65B}" destId="{D4E8F99E-55F1-4254-A00D-5B4AE050FA59}" srcOrd="1" destOrd="0" presId="urn:microsoft.com/office/officeart/2005/8/layout/orgChart1"/>
    <dgm:cxn modelId="{5F572D7B-14D3-41BF-A18F-FEAB598D7D8D}" type="presParOf" srcId="{981560D7-8D90-41A6-BBB4-6907F9CAE074}" destId="{F10E894D-1F85-4FD9-A667-2BB344099C00}" srcOrd="1" destOrd="0" presId="urn:microsoft.com/office/officeart/2005/8/layout/orgChart1"/>
    <dgm:cxn modelId="{1D432AA0-07D9-47AC-8B59-9A030A245B08}" type="presParOf" srcId="{981560D7-8D90-41A6-BBB4-6907F9CAE074}" destId="{D9C20248-45BA-49C5-9B2F-9716462F61ED}" srcOrd="2" destOrd="0" presId="urn:microsoft.com/office/officeart/2005/8/layout/orgChart1"/>
    <dgm:cxn modelId="{362CAAED-C21C-49C2-A643-DA6FE973E673}" type="presParOf" srcId="{3FD6BC9C-ED9F-4A67-A360-2A4890643117}" destId="{FC8D0C09-7CAA-4F81-9A4C-8F914D9E111D}" srcOrd="2" destOrd="0" presId="urn:microsoft.com/office/officeart/2005/8/layout/orgChart1"/>
    <dgm:cxn modelId="{CFBBFF09-805F-43BB-AB08-5C3DC42F341D}" type="presParOf" srcId="{FC8D0C09-7CAA-4F81-9A4C-8F914D9E111D}" destId="{5B6CC2B1-3066-4D08-83AC-1172DBB6AAB4}" srcOrd="0" destOrd="0" presId="urn:microsoft.com/office/officeart/2005/8/layout/orgChart1"/>
    <dgm:cxn modelId="{ED74C2A4-036A-4293-B6A7-DA83D6852394}" type="presParOf" srcId="{FC8D0C09-7CAA-4F81-9A4C-8F914D9E111D}" destId="{F3773435-48C8-4D6B-A330-CDAAA9F63ABD}" srcOrd="1" destOrd="0" presId="urn:microsoft.com/office/officeart/2005/8/layout/orgChart1"/>
    <dgm:cxn modelId="{0B777970-AB23-4DA0-B5E0-2A5F76F898F6}" type="presParOf" srcId="{F3773435-48C8-4D6B-A330-CDAAA9F63ABD}" destId="{930370EE-70B3-49A8-92D5-A58CF2AB9AA0}" srcOrd="0" destOrd="0" presId="urn:microsoft.com/office/officeart/2005/8/layout/orgChart1"/>
    <dgm:cxn modelId="{69FBC467-477E-4627-9E6B-1612183FBF9D}" type="presParOf" srcId="{930370EE-70B3-49A8-92D5-A58CF2AB9AA0}" destId="{F889ED8A-0EB8-450E-BC33-C321DBD628DB}" srcOrd="0" destOrd="0" presId="urn:microsoft.com/office/officeart/2005/8/layout/orgChart1"/>
    <dgm:cxn modelId="{8A278F7C-1239-479A-8822-D748AEFF5E79}" type="presParOf" srcId="{930370EE-70B3-49A8-92D5-A58CF2AB9AA0}" destId="{5CBF534D-B26E-4871-9854-C57D4F04ABDE}" srcOrd="1" destOrd="0" presId="urn:microsoft.com/office/officeart/2005/8/layout/orgChart1"/>
    <dgm:cxn modelId="{68CBA3EF-AFAF-4D4B-933F-48CAC193DCF9}" type="presParOf" srcId="{F3773435-48C8-4D6B-A330-CDAAA9F63ABD}" destId="{88F03759-43E5-4E80-95BE-C35497FC9B3A}" srcOrd="1" destOrd="0" presId="urn:microsoft.com/office/officeart/2005/8/layout/orgChart1"/>
    <dgm:cxn modelId="{FEBA217A-AB07-4D0D-8877-773799C3FB71}" type="presParOf" srcId="{F3773435-48C8-4D6B-A330-CDAAA9F63ABD}" destId="{9B0C586E-CF6D-4F66-BF7F-2BD3E247279C}" srcOrd="2" destOrd="0" presId="urn:microsoft.com/office/officeart/2005/8/layout/orgChar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E3593B3-009E-4AE5-8DC7-557261F136B0}" type="doc">
      <dgm:prSet loTypeId="urn:microsoft.com/office/officeart/2005/8/layout/pyramid2" loCatId="pyramid" qsTypeId="urn:microsoft.com/office/officeart/2005/8/quickstyle/simple4" qsCatId="simple" csTypeId="urn:microsoft.com/office/officeart/2005/8/colors/accent6_5" csCatId="accent6" phldr="1"/>
      <dgm:spPr/>
    </dgm:pt>
    <dgm:pt modelId="{4A60BA9E-2ECA-4077-BDC7-1FF465A6C351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solidFill>
                <a:schemeClr val="tx1"/>
              </a:solidFill>
            </a:rPr>
            <a:t>التاء المفتوحة</a:t>
          </a:r>
        </a:p>
        <a:p>
          <a:r>
            <a:rPr lang="ar-SA" sz="4800" dirty="0" smtClean="0">
              <a:solidFill>
                <a:schemeClr val="tx1"/>
              </a:solidFill>
            </a:rPr>
            <a:t>(ت)</a:t>
          </a:r>
          <a:endParaRPr lang="en-US" sz="4800" dirty="0">
            <a:solidFill>
              <a:schemeClr val="tx1"/>
            </a:solidFill>
          </a:endParaRPr>
        </a:p>
      </dgm:t>
    </dgm:pt>
    <dgm:pt modelId="{34FDF4BF-8C91-487B-A19D-E1A1BD8CB5FC}" type="parTrans" cxnId="{3EE089ED-B77D-4A79-B9CB-E1873B1047FD}">
      <dgm:prSet/>
      <dgm:spPr/>
      <dgm:t>
        <a:bodyPr/>
        <a:lstStyle/>
        <a:p>
          <a:endParaRPr lang="en-US"/>
        </a:p>
      </dgm:t>
    </dgm:pt>
    <dgm:pt modelId="{239435C0-A1B8-4704-BCF4-6B3F516CFE4E}" type="sibTrans" cxnId="{3EE089ED-B77D-4A79-B9CB-E1873B1047FD}">
      <dgm:prSet/>
      <dgm:spPr/>
      <dgm:t>
        <a:bodyPr/>
        <a:lstStyle/>
        <a:p>
          <a:endParaRPr lang="en-US"/>
        </a:p>
      </dgm:t>
    </dgm:pt>
    <dgm:pt modelId="{9A96E912-3557-43D0-B7E3-C4AFF21F07AB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تعريفها</a:t>
          </a:r>
          <a:endParaRPr lang="en-US" dirty="0">
            <a:solidFill>
              <a:schemeClr val="tx1"/>
            </a:solidFill>
          </a:endParaRPr>
        </a:p>
      </dgm:t>
    </dgm:pt>
    <dgm:pt modelId="{B7BDEA00-09B9-406D-8229-8DC3C09328ED}" type="parTrans" cxnId="{98221BDF-C7C8-4EE2-B064-7DB50A547BD4}">
      <dgm:prSet/>
      <dgm:spPr/>
      <dgm:t>
        <a:bodyPr/>
        <a:lstStyle/>
        <a:p>
          <a:endParaRPr lang="en-US"/>
        </a:p>
      </dgm:t>
    </dgm:pt>
    <dgm:pt modelId="{88DFAD30-1037-43A4-9412-327AD9ACB284}" type="sibTrans" cxnId="{98221BDF-C7C8-4EE2-B064-7DB50A547BD4}">
      <dgm:prSet/>
      <dgm:spPr/>
      <dgm:t>
        <a:bodyPr/>
        <a:lstStyle/>
        <a:p>
          <a:endParaRPr lang="en-US"/>
        </a:p>
      </dgm:t>
    </dgm:pt>
    <dgm:pt modelId="{D4F8C18F-8444-4BAD-AE9A-25A3495BB39C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مواضعها</a:t>
          </a:r>
          <a:endParaRPr lang="en-US" dirty="0">
            <a:solidFill>
              <a:schemeClr val="tx1"/>
            </a:solidFill>
          </a:endParaRPr>
        </a:p>
      </dgm:t>
    </dgm:pt>
    <dgm:pt modelId="{E48FA3E1-B768-440E-B2CA-E929619022D3}" type="parTrans" cxnId="{33EB9F08-8F99-42C4-A562-A7FEFCD3E219}">
      <dgm:prSet/>
      <dgm:spPr/>
      <dgm:t>
        <a:bodyPr/>
        <a:lstStyle/>
        <a:p>
          <a:endParaRPr lang="en-US"/>
        </a:p>
      </dgm:t>
    </dgm:pt>
    <dgm:pt modelId="{DD63014B-FABC-44F8-850F-F1EAA5F0CB1F}" type="sibTrans" cxnId="{33EB9F08-8F99-42C4-A562-A7FEFCD3E219}">
      <dgm:prSet/>
      <dgm:spPr/>
      <dgm:t>
        <a:bodyPr/>
        <a:lstStyle/>
        <a:p>
          <a:endParaRPr lang="en-US"/>
        </a:p>
      </dgm:t>
    </dgm:pt>
    <dgm:pt modelId="{9B6B35BC-C4B4-4B09-81F2-E504ED43A0B3}" type="pres">
      <dgm:prSet presAssocID="{FE3593B3-009E-4AE5-8DC7-557261F136B0}" presName="compositeShape" presStyleCnt="0">
        <dgm:presLayoutVars>
          <dgm:dir/>
          <dgm:resizeHandles/>
        </dgm:presLayoutVars>
      </dgm:prSet>
      <dgm:spPr/>
    </dgm:pt>
    <dgm:pt modelId="{A79172D1-DE36-4521-95C9-7A9B18111ABD}" type="pres">
      <dgm:prSet presAssocID="{FE3593B3-009E-4AE5-8DC7-557261F136B0}" presName="pyramid" presStyleLbl="node1" presStyleIdx="0" presStyleCn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7ED0B197-AF9C-4FA8-BC91-0EE590FEC881}" type="pres">
      <dgm:prSet presAssocID="{FE3593B3-009E-4AE5-8DC7-557261F136B0}" presName="theList" presStyleCnt="0"/>
      <dgm:spPr/>
    </dgm:pt>
    <dgm:pt modelId="{39957288-1F02-4567-8D29-337CDA42D796}" type="pres">
      <dgm:prSet presAssocID="{4A60BA9E-2ECA-4077-BDC7-1FF465A6C351}" presName="aNode" presStyleLbl="fgAcc1" presStyleIdx="0" presStyleCnt="3" custScaleX="153846" custScaleY="1421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1F0B2-C343-45AA-AB80-7F07BCBE9E22}" type="pres">
      <dgm:prSet presAssocID="{4A60BA9E-2ECA-4077-BDC7-1FF465A6C351}" presName="aSpace" presStyleCnt="0"/>
      <dgm:spPr/>
    </dgm:pt>
    <dgm:pt modelId="{E360B669-9242-4FCF-82A9-AFBDA3E19052}" type="pres">
      <dgm:prSet presAssocID="{9A96E912-3557-43D0-B7E3-C4AFF21F07AB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46898-B2A0-4793-A28C-DF931B5471E4}" type="pres">
      <dgm:prSet presAssocID="{9A96E912-3557-43D0-B7E3-C4AFF21F07AB}" presName="aSpace" presStyleCnt="0"/>
      <dgm:spPr/>
    </dgm:pt>
    <dgm:pt modelId="{75FDA714-6C89-415E-A3A8-C882CD68EAF3}" type="pres">
      <dgm:prSet presAssocID="{D4F8C18F-8444-4BAD-AE9A-25A3495BB39C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E9F598-D6BF-49CE-8D90-90C29169DCEF}" type="pres">
      <dgm:prSet presAssocID="{D4F8C18F-8444-4BAD-AE9A-25A3495BB39C}" presName="aSpace" presStyleCnt="0"/>
      <dgm:spPr/>
    </dgm:pt>
  </dgm:ptLst>
  <dgm:cxnLst>
    <dgm:cxn modelId="{2A31B22C-80C3-4C39-BE77-13ABE25EA859}" type="presOf" srcId="{D4F8C18F-8444-4BAD-AE9A-25A3495BB39C}" destId="{75FDA714-6C89-415E-A3A8-C882CD68EAF3}" srcOrd="0" destOrd="0" presId="urn:microsoft.com/office/officeart/2005/8/layout/pyramid2"/>
    <dgm:cxn modelId="{55FE553F-E1C3-4E58-ABCF-36FD36F7E7C7}" type="presOf" srcId="{4A60BA9E-2ECA-4077-BDC7-1FF465A6C351}" destId="{39957288-1F02-4567-8D29-337CDA42D796}" srcOrd="0" destOrd="0" presId="urn:microsoft.com/office/officeart/2005/8/layout/pyramid2"/>
    <dgm:cxn modelId="{8907CFB7-85AF-4D8D-953D-68A86C4E474A}" type="presOf" srcId="{9A96E912-3557-43D0-B7E3-C4AFF21F07AB}" destId="{E360B669-9242-4FCF-82A9-AFBDA3E19052}" srcOrd="0" destOrd="0" presId="urn:microsoft.com/office/officeart/2005/8/layout/pyramid2"/>
    <dgm:cxn modelId="{98221BDF-C7C8-4EE2-B064-7DB50A547BD4}" srcId="{FE3593B3-009E-4AE5-8DC7-557261F136B0}" destId="{9A96E912-3557-43D0-B7E3-C4AFF21F07AB}" srcOrd="1" destOrd="0" parTransId="{B7BDEA00-09B9-406D-8229-8DC3C09328ED}" sibTransId="{88DFAD30-1037-43A4-9412-327AD9ACB284}"/>
    <dgm:cxn modelId="{3EE089ED-B77D-4A79-B9CB-E1873B1047FD}" srcId="{FE3593B3-009E-4AE5-8DC7-557261F136B0}" destId="{4A60BA9E-2ECA-4077-BDC7-1FF465A6C351}" srcOrd="0" destOrd="0" parTransId="{34FDF4BF-8C91-487B-A19D-E1A1BD8CB5FC}" sibTransId="{239435C0-A1B8-4704-BCF4-6B3F516CFE4E}"/>
    <dgm:cxn modelId="{6425E869-7AAE-48B7-8A84-48DEAC5EEDE5}" type="presOf" srcId="{FE3593B3-009E-4AE5-8DC7-557261F136B0}" destId="{9B6B35BC-C4B4-4B09-81F2-E504ED43A0B3}" srcOrd="0" destOrd="0" presId="urn:microsoft.com/office/officeart/2005/8/layout/pyramid2"/>
    <dgm:cxn modelId="{33EB9F08-8F99-42C4-A562-A7FEFCD3E219}" srcId="{FE3593B3-009E-4AE5-8DC7-557261F136B0}" destId="{D4F8C18F-8444-4BAD-AE9A-25A3495BB39C}" srcOrd="2" destOrd="0" parTransId="{E48FA3E1-B768-440E-B2CA-E929619022D3}" sibTransId="{DD63014B-FABC-44F8-850F-F1EAA5F0CB1F}"/>
    <dgm:cxn modelId="{4357193D-0214-4ADF-9D85-3FC887EB1AE6}" type="presParOf" srcId="{9B6B35BC-C4B4-4B09-81F2-E504ED43A0B3}" destId="{A79172D1-DE36-4521-95C9-7A9B18111ABD}" srcOrd="0" destOrd="0" presId="urn:microsoft.com/office/officeart/2005/8/layout/pyramid2"/>
    <dgm:cxn modelId="{F7EAD8E1-867D-45DA-B779-95274F616B03}" type="presParOf" srcId="{9B6B35BC-C4B4-4B09-81F2-E504ED43A0B3}" destId="{7ED0B197-AF9C-4FA8-BC91-0EE590FEC881}" srcOrd="1" destOrd="0" presId="urn:microsoft.com/office/officeart/2005/8/layout/pyramid2"/>
    <dgm:cxn modelId="{AB6A8AD6-1A20-4A26-BB5D-88F1A36F5311}" type="presParOf" srcId="{7ED0B197-AF9C-4FA8-BC91-0EE590FEC881}" destId="{39957288-1F02-4567-8D29-337CDA42D796}" srcOrd="0" destOrd="0" presId="urn:microsoft.com/office/officeart/2005/8/layout/pyramid2"/>
    <dgm:cxn modelId="{A9F00280-4D2E-4E3D-A782-1E8D6C856D74}" type="presParOf" srcId="{7ED0B197-AF9C-4FA8-BC91-0EE590FEC881}" destId="{43A1F0B2-C343-45AA-AB80-7F07BCBE9E22}" srcOrd="1" destOrd="0" presId="urn:microsoft.com/office/officeart/2005/8/layout/pyramid2"/>
    <dgm:cxn modelId="{2C33E580-F292-4B4A-966A-898021A64CE4}" type="presParOf" srcId="{7ED0B197-AF9C-4FA8-BC91-0EE590FEC881}" destId="{E360B669-9242-4FCF-82A9-AFBDA3E19052}" srcOrd="2" destOrd="0" presId="urn:microsoft.com/office/officeart/2005/8/layout/pyramid2"/>
    <dgm:cxn modelId="{3029E395-9F1B-4C8E-81A1-D67A407F5EF6}" type="presParOf" srcId="{7ED0B197-AF9C-4FA8-BC91-0EE590FEC881}" destId="{33846898-B2A0-4793-A28C-DF931B5471E4}" srcOrd="3" destOrd="0" presId="urn:microsoft.com/office/officeart/2005/8/layout/pyramid2"/>
    <dgm:cxn modelId="{AB895888-9B5C-4E0E-AB29-E84AC06A8096}" type="presParOf" srcId="{7ED0B197-AF9C-4FA8-BC91-0EE590FEC881}" destId="{75FDA714-6C89-415E-A3A8-C882CD68EAF3}" srcOrd="4" destOrd="0" presId="urn:microsoft.com/office/officeart/2005/8/layout/pyramid2"/>
    <dgm:cxn modelId="{EB474E6E-EAE0-491B-AD47-3099FE08B4B3}" type="presParOf" srcId="{7ED0B197-AF9C-4FA8-BC91-0EE590FEC881}" destId="{3FE9F598-D6BF-49CE-8D90-90C29169DCEF}" srcOrd="5" destOrd="0" presId="urn:microsoft.com/office/officeart/2005/8/layout/pyramid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AC400FC-0E82-4396-B935-34559798E82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AEE5B52-6DE9-46B2-B80E-7C3EC95B01E6}">
      <dgm:prSet phldrT="[نص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B3A8DB37-1D7D-498C-9A02-C3306FA55D5B}" type="parTrans" cxnId="{07993BF7-6B93-4712-AC09-7378F596BE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7222AE4-5089-42D9-BC22-D14EBC7AA2B2}" type="sibTrans" cxnId="{07993BF7-6B93-4712-AC09-7378F596BE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13D0ABA-1AF9-4926-96CC-E34591D3D962}">
      <dgm:prSet phldrT="[نص]" phldr="1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3F1FFB00-E598-4CF3-A322-86505AB15075}" type="parTrans" cxnId="{B8F37995-45E9-4D1D-A007-D7C8A05B75C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C2C0C61-58DF-489A-BA7F-5D0C40BD2F68}" type="sibTrans" cxnId="{B8F37995-45E9-4D1D-A007-D7C8A05B75C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A5C4094-8F13-4D5F-8840-D7A50A61FA0A}">
      <dgm:prSet phldrT="[نص]"/>
      <dgm:spPr/>
      <dgm:t>
        <a:bodyPr/>
        <a:lstStyle/>
        <a:p>
          <a:r>
            <a:rPr lang="ar-SA" smtClean="0">
              <a:solidFill>
                <a:schemeClr val="tx1"/>
              </a:solidFill>
            </a:rPr>
            <a:t>تع</a:t>
          </a:r>
          <a:endParaRPr lang="en-US" dirty="0">
            <a:solidFill>
              <a:schemeClr val="tx1"/>
            </a:solidFill>
          </a:endParaRPr>
        </a:p>
      </dgm:t>
    </dgm:pt>
    <dgm:pt modelId="{17C2887A-13D2-404B-99C7-01A6A2295745}" type="parTrans" cxnId="{E0E92B73-78CE-4331-B46A-7ACECA4F024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22B99C-FF9D-4042-AD1D-DF9E1F37FF84}" type="sibTrans" cxnId="{E0E92B73-78CE-4331-B46A-7ACECA4F024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DEF34F-DE87-48FB-95E6-91A59E087A62}">
      <dgm:prSet phldrT="[نص]" custT="1"/>
      <dgm:spPr/>
      <dgm:t>
        <a:bodyPr/>
        <a:lstStyle/>
        <a:p>
          <a:pPr algn="ctr"/>
          <a:r>
            <a:rPr lang="ar-SA" sz="4000" dirty="0" smtClean="0">
              <a:solidFill>
                <a:schemeClr val="tx1"/>
              </a:solidFill>
            </a:rPr>
            <a:t>تعريفها</a:t>
          </a:r>
          <a:endParaRPr lang="en-US" sz="4000" dirty="0">
            <a:solidFill>
              <a:schemeClr val="tx1"/>
            </a:solidFill>
          </a:endParaRPr>
        </a:p>
      </dgm:t>
    </dgm:pt>
    <dgm:pt modelId="{4EE036CE-327A-4C65-83C5-4B400A5EB10D}" type="sibTrans" cxnId="{4B40ACB6-BCBB-4245-9772-F213347A80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1A342D-6A84-421D-9795-F88C4C62A048}" type="parTrans" cxnId="{4B40ACB6-BCBB-4245-9772-F213347A80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C6E6DC-D56A-48C5-B776-F5E5D454BF84}" type="pres">
      <dgm:prSet presAssocID="{CAC400FC-0E82-4396-B935-34559798E82A}" presName="arrowDiagram" presStyleCnt="0">
        <dgm:presLayoutVars>
          <dgm:chMax val="5"/>
          <dgm:dir/>
          <dgm:resizeHandles val="exact"/>
        </dgm:presLayoutVars>
      </dgm:prSet>
      <dgm:spPr/>
    </dgm:pt>
    <dgm:pt modelId="{9F541E70-1A4C-4DF8-8A63-9F67FD7871DD}" type="pres">
      <dgm:prSet presAssocID="{CAC400FC-0E82-4396-B935-34559798E82A}" presName="arrow" presStyleLbl="bgShp" presStyleIdx="0" presStyleCnt="1" custScaleY="106667" custLinFactNeighborX="-8625" custLinFactNeighborY="50667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0F515767-B1AC-40F7-9E71-0C36F42F290B}" type="pres">
      <dgm:prSet presAssocID="{CAC400FC-0E82-4396-B935-34559798E82A}" presName="arrowDiagram4" presStyleCnt="0"/>
      <dgm:spPr/>
    </dgm:pt>
    <dgm:pt modelId="{1123638E-EE6E-4E9E-89CB-B6F144568A36}" type="pres">
      <dgm:prSet presAssocID="{CAEE5B52-6DE9-46B2-B80E-7C3EC95B01E6}" presName="bullet4a" presStyleLbl="node1" presStyleIdx="0" presStyleCnt="4"/>
      <dgm:spPr/>
    </dgm:pt>
    <dgm:pt modelId="{40986BDF-D39E-4F3A-B320-FB8064AD1BC9}" type="pres">
      <dgm:prSet presAssocID="{CAEE5B52-6DE9-46B2-B80E-7C3EC95B01E6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1FA1E7-6635-46F0-85AF-5324319CC7C9}" type="pres">
      <dgm:prSet presAssocID="{713D0ABA-1AF9-4926-96CC-E34591D3D962}" presName="bullet4b" presStyleLbl="node1" presStyleIdx="1" presStyleCnt="4"/>
      <dgm:spPr/>
    </dgm:pt>
    <dgm:pt modelId="{AFAD3324-A3E3-46D7-948E-765564E9E7A6}" type="pres">
      <dgm:prSet presAssocID="{713D0ABA-1AF9-4926-96CC-E34591D3D962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10675C-4E4B-4FFA-8C61-A72705D7A9CA}" type="pres">
      <dgm:prSet presAssocID="{0A5C4094-8F13-4D5F-8840-D7A50A61FA0A}" presName="bullet4c" presStyleLbl="node1" presStyleIdx="2" presStyleCnt="4"/>
      <dgm:spPr/>
    </dgm:pt>
    <dgm:pt modelId="{BF457323-89B7-419F-B506-62C4E027E238}" type="pres">
      <dgm:prSet presAssocID="{0A5C4094-8F13-4D5F-8840-D7A50A61FA0A}" presName="textBox4c" presStyleLbl="revTx" presStyleIdx="2" presStyleCnt="4" custFlipVert="1" custScaleX="107143" custScaleY="2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FF1009-EBBE-4C59-B5E8-4CBF042F117F}" type="pres">
      <dgm:prSet presAssocID="{A7DEF34F-DE87-48FB-95E6-91A59E087A62}" presName="bullet4d" presStyleLbl="node1" presStyleIdx="3" presStyleCnt="4"/>
      <dgm:spPr/>
    </dgm:pt>
    <dgm:pt modelId="{A0466E9C-BCD2-42E5-9A01-03C549216772}" type="pres">
      <dgm:prSet presAssocID="{A7DEF34F-DE87-48FB-95E6-91A59E087A62}" presName="textBox4d" presStyleLbl="revTx" presStyleIdx="3" presStyleCnt="4" custScaleX="159522" custScaleY="17154" custLinFactNeighborX="21428" custLinFactNeighborY="-63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D81D56-F81D-45F5-B40B-2CBF7FA4282F}" type="presOf" srcId="{0A5C4094-8F13-4D5F-8840-D7A50A61FA0A}" destId="{BF457323-89B7-419F-B506-62C4E027E238}" srcOrd="0" destOrd="0" presId="urn:microsoft.com/office/officeart/2005/8/layout/arrow2"/>
    <dgm:cxn modelId="{23C4A704-BEC1-4CB9-9D90-E2A2DA1CE1BE}" type="presOf" srcId="{713D0ABA-1AF9-4926-96CC-E34591D3D962}" destId="{AFAD3324-A3E3-46D7-948E-765564E9E7A6}" srcOrd="0" destOrd="0" presId="urn:microsoft.com/office/officeart/2005/8/layout/arrow2"/>
    <dgm:cxn modelId="{73D4C5A8-4064-4826-85C1-D3ACC5805F4A}" type="presOf" srcId="{CAEE5B52-6DE9-46B2-B80E-7C3EC95B01E6}" destId="{40986BDF-D39E-4F3A-B320-FB8064AD1BC9}" srcOrd="0" destOrd="0" presId="urn:microsoft.com/office/officeart/2005/8/layout/arrow2"/>
    <dgm:cxn modelId="{9C9803DF-6FC4-4C33-B364-FA0D97EABB29}" type="presOf" srcId="{CAC400FC-0E82-4396-B935-34559798E82A}" destId="{B0C6E6DC-D56A-48C5-B776-F5E5D454BF84}" srcOrd="0" destOrd="0" presId="urn:microsoft.com/office/officeart/2005/8/layout/arrow2"/>
    <dgm:cxn modelId="{B8F37995-45E9-4D1D-A007-D7C8A05B75CC}" srcId="{CAC400FC-0E82-4396-B935-34559798E82A}" destId="{713D0ABA-1AF9-4926-96CC-E34591D3D962}" srcOrd="1" destOrd="0" parTransId="{3F1FFB00-E598-4CF3-A322-86505AB15075}" sibTransId="{8C2C0C61-58DF-489A-BA7F-5D0C40BD2F68}"/>
    <dgm:cxn modelId="{4B40ACB6-BCBB-4245-9772-F213347A8030}" srcId="{CAC400FC-0E82-4396-B935-34559798E82A}" destId="{A7DEF34F-DE87-48FB-95E6-91A59E087A62}" srcOrd="3" destOrd="0" parTransId="{E51A342D-6A84-421D-9795-F88C4C62A048}" sibTransId="{4EE036CE-327A-4C65-83C5-4B400A5EB10D}"/>
    <dgm:cxn modelId="{D1FA4A97-ACEF-4A05-B97B-A17DE612ACD4}" type="presOf" srcId="{A7DEF34F-DE87-48FB-95E6-91A59E087A62}" destId="{A0466E9C-BCD2-42E5-9A01-03C549216772}" srcOrd="0" destOrd="0" presId="urn:microsoft.com/office/officeart/2005/8/layout/arrow2"/>
    <dgm:cxn modelId="{E0E92B73-78CE-4331-B46A-7ACECA4F0248}" srcId="{CAC400FC-0E82-4396-B935-34559798E82A}" destId="{0A5C4094-8F13-4D5F-8840-D7A50A61FA0A}" srcOrd="2" destOrd="0" parTransId="{17C2887A-13D2-404B-99C7-01A6A2295745}" sibTransId="{E522B99C-FF9D-4042-AD1D-DF9E1F37FF84}"/>
    <dgm:cxn modelId="{07993BF7-6B93-4712-AC09-7378F596BE00}" srcId="{CAC400FC-0E82-4396-B935-34559798E82A}" destId="{CAEE5B52-6DE9-46B2-B80E-7C3EC95B01E6}" srcOrd="0" destOrd="0" parTransId="{B3A8DB37-1D7D-498C-9A02-C3306FA55D5B}" sibTransId="{97222AE4-5089-42D9-BC22-D14EBC7AA2B2}"/>
    <dgm:cxn modelId="{72E19CE0-87E8-4807-9F4C-8DEAF76B0EBE}" type="presParOf" srcId="{B0C6E6DC-D56A-48C5-B776-F5E5D454BF84}" destId="{9F541E70-1A4C-4DF8-8A63-9F67FD7871DD}" srcOrd="0" destOrd="0" presId="urn:microsoft.com/office/officeart/2005/8/layout/arrow2"/>
    <dgm:cxn modelId="{DD44361D-EC68-4EB7-A46E-26AB8AD797BB}" type="presParOf" srcId="{B0C6E6DC-D56A-48C5-B776-F5E5D454BF84}" destId="{0F515767-B1AC-40F7-9E71-0C36F42F290B}" srcOrd="1" destOrd="0" presId="urn:microsoft.com/office/officeart/2005/8/layout/arrow2"/>
    <dgm:cxn modelId="{F65049AF-054B-4FA8-A2E4-A424B691E3DC}" type="presParOf" srcId="{0F515767-B1AC-40F7-9E71-0C36F42F290B}" destId="{1123638E-EE6E-4E9E-89CB-B6F144568A36}" srcOrd="0" destOrd="0" presId="urn:microsoft.com/office/officeart/2005/8/layout/arrow2"/>
    <dgm:cxn modelId="{D1C1D4F6-E667-40BB-9888-5667EE8E8CAF}" type="presParOf" srcId="{0F515767-B1AC-40F7-9E71-0C36F42F290B}" destId="{40986BDF-D39E-4F3A-B320-FB8064AD1BC9}" srcOrd="1" destOrd="0" presId="urn:microsoft.com/office/officeart/2005/8/layout/arrow2"/>
    <dgm:cxn modelId="{24DF609A-60A5-470F-94C8-3166B440BEF2}" type="presParOf" srcId="{0F515767-B1AC-40F7-9E71-0C36F42F290B}" destId="{851FA1E7-6635-46F0-85AF-5324319CC7C9}" srcOrd="2" destOrd="0" presId="urn:microsoft.com/office/officeart/2005/8/layout/arrow2"/>
    <dgm:cxn modelId="{B82E0050-9A45-467B-BCBA-E987998DEB3A}" type="presParOf" srcId="{0F515767-B1AC-40F7-9E71-0C36F42F290B}" destId="{AFAD3324-A3E3-46D7-948E-765564E9E7A6}" srcOrd="3" destOrd="0" presId="urn:microsoft.com/office/officeart/2005/8/layout/arrow2"/>
    <dgm:cxn modelId="{76A16885-7B43-4EE3-943A-64C6572FB763}" type="presParOf" srcId="{0F515767-B1AC-40F7-9E71-0C36F42F290B}" destId="{9510675C-4E4B-4FFA-8C61-A72705D7A9CA}" srcOrd="4" destOrd="0" presId="urn:microsoft.com/office/officeart/2005/8/layout/arrow2"/>
    <dgm:cxn modelId="{5C5C8396-FCC5-4532-9B77-D6B6B8190616}" type="presParOf" srcId="{0F515767-B1AC-40F7-9E71-0C36F42F290B}" destId="{BF457323-89B7-419F-B506-62C4E027E238}" srcOrd="5" destOrd="0" presId="urn:microsoft.com/office/officeart/2005/8/layout/arrow2"/>
    <dgm:cxn modelId="{45207B24-B3B6-4C51-B674-169B83BBD6B3}" type="presParOf" srcId="{0F515767-B1AC-40F7-9E71-0C36F42F290B}" destId="{1AFF1009-EBBE-4C59-B5E8-4CBF042F117F}" srcOrd="6" destOrd="0" presId="urn:microsoft.com/office/officeart/2005/8/layout/arrow2"/>
    <dgm:cxn modelId="{41F04C16-42D7-4531-B8F9-0722161134B3}" type="presParOf" srcId="{0F515767-B1AC-40F7-9E71-0C36F42F290B}" destId="{A0466E9C-BCD2-42E5-9A01-03C549216772}" srcOrd="7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89373C5-90D9-445F-8285-EB53EC1D778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A8C9263-B30B-419B-8DA5-F8FB0B30546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2- تاء أصلية في الفعل:بات،مات،فات،صمت</a:t>
          </a:r>
          <a:r>
            <a:rPr lang="ar-SA" sz="4400" dirty="0" smtClean="0">
              <a:latin typeface="Arabic Typesetting" pitchFamily="66" charset="-78"/>
              <a:cs typeface="Arabic Typesetting" pitchFamily="66" charset="-78"/>
            </a:rPr>
            <a:t> .</a:t>
          </a:r>
          <a:endParaRPr lang="en-US" sz="4400" dirty="0">
            <a:latin typeface="Arabic Typesetting" pitchFamily="66" charset="-78"/>
            <a:cs typeface="Arabic Typesetting" pitchFamily="66" charset="-78"/>
          </a:endParaRPr>
        </a:p>
      </dgm:t>
    </dgm:pt>
    <dgm:pt modelId="{F67C8B4C-6220-4EAD-881C-EC6B283E1171}" type="parTrans" cxnId="{A1F67E24-D98D-4C3E-8834-B423F613F0AF}">
      <dgm:prSet/>
      <dgm:spPr/>
      <dgm:t>
        <a:bodyPr/>
        <a:lstStyle/>
        <a:p>
          <a:pPr rtl="1"/>
          <a:endParaRPr lang="ar-SA"/>
        </a:p>
      </dgm:t>
    </dgm:pt>
    <dgm:pt modelId="{4AE368D9-9C70-45B3-897C-9C9BB136BD6F}" type="sibTrans" cxnId="{A1F67E24-D98D-4C3E-8834-B423F613F0AF}">
      <dgm:prSet/>
      <dgm:spPr/>
      <dgm:t>
        <a:bodyPr/>
        <a:lstStyle/>
        <a:p>
          <a:pPr rtl="1"/>
          <a:endParaRPr lang="ar-SA"/>
        </a:p>
      </dgm:t>
    </dgm:pt>
    <dgm:pt modelId="{FC966FF0-B8DE-47C6-8228-DCBF566C1F4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1- تاء التأنيث الساكنة التي تلحق بالفعل الماضي: كتبتْ، سمعتْ . 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4EB65139-A14C-44E5-884D-3E8B5B9FD2F8}" type="parTrans" cxnId="{038B91EF-D003-4C29-92CC-B30ECE8F8573}">
      <dgm:prSet/>
      <dgm:spPr/>
      <dgm:t>
        <a:bodyPr/>
        <a:lstStyle/>
        <a:p>
          <a:pPr rtl="1"/>
          <a:endParaRPr lang="ar-SA"/>
        </a:p>
      </dgm:t>
    </dgm:pt>
    <dgm:pt modelId="{E93E8E46-E559-45DD-9C88-2831CD4626EE}" type="sibTrans" cxnId="{038B91EF-D003-4C29-92CC-B30ECE8F8573}">
      <dgm:prSet/>
      <dgm:spPr/>
      <dgm:t>
        <a:bodyPr/>
        <a:lstStyle/>
        <a:p>
          <a:pPr rtl="1"/>
          <a:endParaRPr lang="ar-SA"/>
        </a:p>
      </dgm:t>
    </dgm:pt>
    <dgm:pt modelId="{EDF07448-4FB0-4150-AA7D-6411AE1762D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40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3- تاء الفاعل المتحركة الدالة على المتكلم المفرد: سكنتُ،  سافرتُ، شربتُ .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3174CC2F-30E0-4F89-973E-575981693D7A}" type="sibTrans" cxnId="{D14DC81D-DF9B-4AE4-A244-771B79C5E35D}">
      <dgm:prSet/>
      <dgm:spPr/>
      <dgm:t>
        <a:bodyPr/>
        <a:lstStyle/>
        <a:p>
          <a:pPr rtl="1"/>
          <a:endParaRPr lang="ar-SA"/>
        </a:p>
      </dgm:t>
    </dgm:pt>
    <dgm:pt modelId="{8BF5C02D-83A4-4E7C-916D-A5907AA559D1}" type="parTrans" cxnId="{D14DC81D-DF9B-4AE4-A244-771B79C5E35D}">
      <dgm:prSet/>
      <dgm:spPr/>
      <dgm:t>
        <a:bodyPr/>
        <a:lstStyle/>
        <a:p>
          <a:pPr rtl="1"/>
          <a:endParaRPr lang="ar-SA"/>
        </a:p>
      </dgm:t>
    </dgm:pt>
    <dgm:pt modelId="{FB562C33-F686-4BA1-804C-4C9217085192}" type="pres">
      <dgm:prSet presAssocID="{F89373C5-90D9-445F-8285-EB53EC1D778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21D23DA-C470-4EF9-8CC5-6255D970AD17}" type="pres">
      <dgm:prSet presAssocID="{FC966FF0-B8DE-47C6-8228-DCBF566C1F4B}" presName="parentLin" presStyleCnt="0"/>
      <dgm:spPr/>
    </dgm:pt>
    <dgm:pt modelId="{A46DE492-C460-48DB-A489-3AA0C64159B3}" type="pres">
      <dgm:prSet presAssocID="{FC966FF0-B8DE-47C6-8228-DCBF566C1F4B}" presName="parentLeftMargin" presStyleLbl="node1" presStyleIdx="0" presStyleCnt="3"/>
      <dgm:spPr/>
      <dgm:t>
        <a:bodyPr/>
        <a:lstStyle/>
        <a:p>
          <a:pPr rtl="1"/>
          <a:endParaRPr lang="ar-SA"/>
        </a:p>
      </dgm:t>
    </dgm:pt>
    <dgm:pt modelId="{9231864C-099F-4875-9D25-64C91438BC47}" type="pres">
      <dgm:prSet presAssocID="{FC966FF0-B8DE-47C6-8228-DCBF566C1F4B}" presName="parentText" presStyleLbl="node1" presStyleIdx="0" presStyleCnt="3" custScaleX="164551" custScaleY="677677" custLinFactX="22738" custLinFactY="-100000" custLinFactNeighborX="100000" custLinFactNeighborY="-17088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2D24E5E-62CD-467D-8C58-B38395AB2495}" type="pres">
      <dgm:prSet presAssocID="{FC966FF0-B8DE-47C6-8228-DCBF566C1F4B}" presName="negativeSpace" presStyleCnt="0"/>
      <dgm:spPr/>
    </dgm:pt>
    <dgm:pt modelId="{F5AA569B-E14B-4235-B961-43AFD93563E0}" type="pres">
      <dgm:prSet presAssocID="{FC966FF0-B8DE-47C6-8228-DCBF566C1F4B}" presName="childText" presStyleLbl="conFgAcc1" presStyleIdx="0" presStyleCnt="3">
        <dgm:presLayoutVars>
          <dgm:bulletEnabled val="1"/>
        </dgm:presLayoutVars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06431A58-E704-4508-B839-0658F4A6E054}" type="pres">
      <dgm:prSet presAssocID="{E93E8E46-E559-45DD-9C88-2831CD4626EE}" presName="spaceBetweenRectangles" presStyleCnt="0"/>
      <dgm:spPr/>
    </dgm:pt>
    <dgm:pt modelId="{2C1692EC-9068-4416-9809-BE234C3EBC06}" type="pres">
      <dgm:prSet presAssocID="{AA8C9263-B30B-419B-8DA5-F8FB0B305461}" presName="parentLin" presStyleCnt="0"/>
      <dgm:spPr/>
    </dgm:pt>
    <dgm:pt modelId="{0FCFFBBB-4393-4EF2-8E12-7B0B7F96483B}" type="pres">
      <dgm:prSet presAssocID="{AA8C9263-B30B-419B-8DA5-F8FB0B305461}" presName="parentLeftMargin" presStyleLbl="node1" presStyleIdx="0" presStyleCnt="3"/>
      <dgm:spPr/>
      <dgm:t>
        <a:bodyPr/>
        <a:lstStyle/>
        <a:p>
          <a:pPr rtl="1"/>
          <a:endParaRPr lang="ar-SA"/>
        </a:p>
      </dgm:t>
    </dgm:pt>
    <dgm:pt modelId="{2E175679-CE29-4208-B677-FC7D9B9C715A}" type="pres">
      <dgm:prSet presAssocID="{AA8C9263-B30B-419B-8DA5-F8FB0B305461}" presName="parentText" presStyleLbl="node1" presStyleIdx="1" presStyleCnt="3" custScaleX="153823" custScaleY="482732" custLinFactNeighborX="-15418" custLinFactNeighborY="6169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BE22EED-F34F-46C9-9A07-E4B6FADA9B06}" type="pres">
      <dgm:prSet presAssocID="{AA8C9263-B30B-419B-8DA5-F8FB0B305461}" presName="negativeSpace" presStyleCnt="0"/>
      <dgm:spPr/>
    </dgm:pt>
    <dgm:pt modelId="{29469047-0A0B-4893-B966-2BD7BF55C2CF}" type="pres">
      <dgm:prSet presAssocID="{AA8C9263-B30B-419B-8DA5-F8FB0B305461}" presName="childText" presStyleLbl="conFgAcc1" presStyleIdx="1" presStyleCnt="3" custLinFactY="46877" custLinFactNeighborX="-2500" custLinFactNeighborY="100000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rtl="1"/>
          <a:endParaRPr lang="ar-SA"/>
        </a:p>
      </dgm:t>
    </dgm:pt>
    <dgm:pt modelId="{798B07BC-2550-4FC6-8FFC-301BBBEB709E}" type="pres">
      <dgm:prSet presAssocID="{4AE368D9-9C70-45B3-897C-9C9BB136BD6F}" presName="spaceBetweenRectangles" presStyleCnt="0"/>
      <dgm:spPr/>
    </dgm:pt>
    <dgm:pt modelId="{D4DDC96B-7F88-4F56-989A-735D95CF46EE}" type="pres">
      <dgm:prSet presAssocID="{EDF07448-4FB0-4150-AA7D-6411AE1762DC}" presName="parentLin" presStyleCnt="0"/>
      <dgm:spPr/>
    </dgm:pt>
    <dgm:pt modelId="{F74125D9-C90E-483E-9376-9028F08D1B8B}" type="pres">
      <dgm:prSet presAssocID="{EDF07448-4FB0-4150-AA7D-6411AE1762DC}" presName="parentLeftMargin" presStyleLbl="node1" presStyleIdx="1" presStyleCnt="3"/>
      <dgm:spPr/>
      <dgm:t>
        <a:bodyPr/>
        <a:lstStyle/>
        <a:p>
          <a:pPr rtl="1"/>
          <a:endParaRPr lang="ar-SA"/>
        </a:p>
      </dgm:t>
    </dgm:pt>
    <dgm:pt modelId="{F56DD7F4-1F05-4162-AC3B-370F125BF7C8}" type="pres">
      <dgm:prSet presAssocID="{EDF07448-4FB0-4150-AA7D-6411AE1762DC}" presName="parentText" presStyleLbl="node1" presStyleIdx="2" presStyleCnt="3" custScaleX="142997" custScaleY="627142" custLinFactX="21464" custLinFactNeighborX="100000" custLinFactNeighborY="7844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9E8DD4-DB03-4D9A-9B0F-ED93000A9D0B}" type="pres">
      <dgm:prSet presAssocID="{EDF07448-4FB0-4150-AA7D-6411AE1762DC}" presName="negativeSpace" presStyleCnt="0"/>
      <dgm:spPr/>
    </dgm:pt>
    <dgm:pt modelId="{7E30C192-B4A9-46E6-86F5-CD2F1B6590BD}" type="pres">
      <dgm:prSet presAssocID="{EDF07448-4FB0-4150-AA7D-6411AE1762DC}" presName="childText" presStyleLbl="conFgAcc1" presStyleIdx="2" presStyleCnt="3">
        <dgm:presLayoutVars>
          <dgm:bulletEnabled val="1"/>
        </dgm:presLayoutVars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</dgm:ptLst>
  <dgm:cxnLst>
    <dgm:cxn modelId="{866DBDC7-8E2C-47C3-A352-D4F872F0170D}" type="presOf" srcId="{F89373C5-90D9-445F-8285-EB53EC1D7787}" destId="{FB562C33-F686-4BA1-804C-4C9217085192}" srcOrd="0" destOrd="0" presId="urn:microsoft.com/office/officeart/2005/8/layout/list1"/>
    <dgm:cxn modelId="{06B56F18-92F5-40CC-8B01-83935FAC6B2B}" type="presOf" srcId="{FC966FF0-B8DE-47C6-8228-DCBF566C1F4B}" destId="{9231864C-099F-4875-9D25-64C91438BC47}" srcOrd="1" destOrd="0" presId="urn:microsoft.com/office/officeart/2005/8/layout/list1"/>
    <dgm:cxn modelId="{038B91EF-D003-4C29-92CC-B30ECE8F8573}" srcId="{F89373C5-90D9-445F-8285-EB53EC1D7787}" destId="{FC966FF0-B8DE-47C6-8228-DCBF566C1F4B}" srcOrd="0" destOrd="0" parTransId="{4EB65139-A14C-44E5-884D-3E8B5B9FD2F8}" sibTransId="{E93E8E46-E559-45DD-9C88-2831CD4626EE}"/>
    <dgm:cxn modelId="{75D76BD5-7816-48D1-82AE-F196DF82C2EA}" type="presOf" srcId="{AA8C9263-B30B-419B-8DA5-F8FB0B305461}" destId="{0FCFFBBB-4393-4EF2-8E12-7B0B7F96483B}" srcOrd="0" destOrd="0" presId="urn:microsoft.com/office/officeart/2005/8/layout/list1"/>
    <dgm:cxn modelId="{915E8217-96AE-4E04-94D9-9771D3515002}" type="presOf" srcId="{AA8C9263-B30B-419B-8DA5-F8FB0B305461}" destId="{2E175679-CE29-4208-B677-FC7D9B9C715A}" srcOrd="1" destOrd="0" presId="urn:microsoft.com/office/officeart/2005/8/layout/list1"/>
    <dgm:cxn modelId="{1161D8A4-60DD-4B72-B094-2B7CC73D063E}" type="presOf" srcId="{EDF07448-4FB0-4150-AA7D-6411AE1762DC}" destId="{F74125D9-C90E-483E-9376-9028F08D1B8B}" srcOrd="0" destOrd="0" presId="urn:microsoft.com/office/officeart/2005/8/layout/list1"/>
    <dgm:cxn modelId="{D14DC81D-DF9B-4AE4-A244-771B79C5E35D}" srcId="{F89373C5-90D9-445F-8285-EB53EC1D7787}" destId="{EDF07448-4FB0-4150-AA7D-6411AE1762DC}" srcOrd="2" destOrd="0" parTransId="{8BF5C02D-83A4-4E7C-916D-A5907AA559D1}" sibTransId="{3174CC2F-30E0-4F89-973E-575981693D7A}"/>
    <dgm:cxn modelId="{6DB9D4A1-F959-4326-A539-63B1FF972EC9}" type="presOf" srcId="{FC966FF0-B8DE-47C6-8228-DCBF566C1F4B}" destId="{A46DE492-C460-48DB-A489-3AA0C64159B3}" srcOrd="0" destOrd="0" presId="urn:microsoft.com/office/officeart/2005/8/layout/list1"/>
    <dgm:cxn modelId="{76D313AD-50F5-4DF4-9C67-50EB4D7C5C1C}" type="presOf" srcId="{EDF07448-4FB0-4150-AA7D-6411AE1762DC}" destId="{F56DD7F4-1F05-4162-AC3B-370F125BF7C8}" srcOrd="1" destOrd="0" presId="urn:microsoft.com/office/officeart/2005/8/layout/list1"/>
    <dgm:cxn modelId="{A1F67E24-D98D-4C3E-8834-B423F613F0AF}" srcId="{F89373C5-90D9-445F-8285-EB53EC1D7787}" destId="{AA8C9263-B30B-419B-8DA5-F8FB0B305461}" srcOrd="1" destOrd="0" parTransId="{F67C8B4C-6220-4EAD-881C-EC6B283E1171}" sibTransId="{4AE368D9-9C70-45B3-897C-9C9BB136BD6F}"/>
    <dgm:cxn modelId="{1C77CDF9-FF25-4BD6-83EB-A88E6FDC6B2A}" type="presParOf" srcId="{FB562C33-F686-4BA1-804C-4C9217085192}" destId="{F21D23DA-C470-4EF9-8CC5-6255D970AD17}" srcOrd="0" destOrd="0" presId="urn:microsoft.com/office/officeart/2005/8/layout/list1"/>
    <dgm:cxn modelId="{2A525133-8C82-4B80-B234-754E8EA2FA75}" type="presParOf" srcId="{F21D23DA-C470-4EF9-8CC5-6255D970AD17}" destId="{A46DE492-C460-48DB-A489-3AA0C64159B3}" srcOrd="0" destOrd="0" presId="urn:microsoft.com/office/officeart/2005/8/layout/list1"/>
    <dgm:cxn modelId="{533B4C6E-ABBB-4BEF-8A54-80168EB65E02}" type="presParOf" srcId="{F21D23DA-C470-4EF9-8CC5-6255D970AD17}" destId="{9231864C-099F-4875-9D25-64C91438BC47}" srcOrd="1" destOrd="0" presId="urn:microsoft.com/office/officeart/2005/8/layout/list1"/>
    <dgm:cxn modelId="{E3394020-D46F-49AF-98A2-AA8A5D0D503A}" type="presParOf" srcId="{FB562C33-F686-4BA1-804C-4C9217085192}" destId="{42D24E5E-62CD-467D-8C58-B38395AB2495}" srcOrd="1" destOrd="0" presId="urn:microsoft.com/office/officeart/2005/8/layout/list1"/>
    <dgm:cxn modelId="{66E03BF0-E0D0-40E0-8FEF-D82373CDC95F}" type="presParOf" srcId="{FB562C33-F686-4BA1-804C-4C9217085192}" destId="{F5AA569B-E14B-4235-B961-43AFD93563E0}" srcOrd="2" destOrd="0" presId="urn:microsoft.com/office/officeart/2005/8/layout/list1"/>
    <dgm:cxn modelId="{9AD61910-5186-42B1-AC82-ED5557870E1C}" type="presParOf" srcId="{FB562C33-F686-4BA1-804C-4C9217085192}" destId="{06431A58-E704-4508-B839-0658F4A6E054}" srcOrd="3" destOrd="0" presId="urn:microsoft.com/office/officeart/2005/8/layout/list1"/>
    <dgm:cxn modelId="{110CDE3C-EA1C-4F9E-8024-75B5D3F5B557}" type="presParOf" srcId="{FB562C33-F686-4BA1-804C-4C9217085192}" destId="{2C1692EC-9068-4416-9809-BE234C3EBC06}" srcOrd="4" destOrd="0" presId="urn:microsoft.com/office/officeart/2005/8/layout/list1"/>
    <dgm:cxn modelId="{5DDBEE6A-34AF-4F27-9B49-EDEA4A543B37}" type="presParOf" srcId="{2C1692EC-9068-4416-9809-BE234C3EBC06}" destId="{0FCFFBBB-4393-4EF2-8E12-7B0B7F96483B}" srcOrd="0" destOrd="0" presId="urn:microsoft.com/office/officeart/2005/8/layout/list1"/>
    <dgm:cxn modelId="{AF9CBF53-2319-4D6F-9500-540C24630F11}" type="presParOf" srcId="{2C1692EC-9068-4416-9809-BE234C3EBC06}" destId="{2E175679-CE29-4208-B677-FC7D9B9C715A}" srcOrd="1" destOrd="0" presId="urn:microsoft.com/office/officeart/2005/8/layout/list1"/>
    <dgm:cxn modelId="{AE1F02A0-5A95-411B-A840-D28299EA3FF7}" type="presParOf" srcId="{FB562C33-F686-4BA1-804C-4C9217085192}" destId="{0BE22EED-F34F-46C9-9A07-E4B6FADA9B06}" srcOrd="5" destOrd="0" presId="urn:microsoft.com/office/officeart/2005/8/layout/list1"/>
    <dgm:cxn modelId="{FC81D1F2-D234-420A-A291-6A5290A15A96}" type="presParOf" srcId="{FB562C33-F686-4BA1-804C-4C9217085192}" destId="{29469047-0A0B-4893-B966-2BD7BF55C2CF}" srcOrd="6" destOrd="0" presId="urn:microsoft.com/office/officeart/2005/8/layout/list1"/>
    <dgm:cxn modelId="{1362D8E2-CA95-45AE-B2A8-BEA47339F8EB}" type="presParOf" srcId="{FB562C33-F686-4BA1-804C-4C9217085192}" destId="{798B07BC-2550-4FC6-8FFC-301BBBEB709E}" srcOrd="7" destOrd="0" presId="urn:microsoft.com/office/officeart/2005/8/layout/list1"/>
    <dgm:cxn modelId="{B75815B6-23DC-45C0-84C5-DFDE1DC9603C}" type="presParOf" srcId="{FB562C33-F686-4BA1-804C-4C9217085192}" destId="{D4DDC96B-7F88-4F56-989A-735D95CF46EE}" srcOrd="8" destOrd="0" presId="urn:microsoft.com/office/officeart/2005/8/layout/list1"/>
    <dgm:cxn modelId="{136A20D2-6098-4D61-B3DD-8149709C20F6}" type="presParOf" srcId="{D4DDC96B-7F88-4F56-989A-735D95CF46EE}" destId="{F74125D9-C90E-483E-9376-9028F08D1B8B}" srcOrd="0" destOrd="0" presId="urn:microsoft.com/office/officeart/2005/8/layout/list1"/>
    <dgm:cxn modelId="{586B07BF-01F2-4F32-90F5-81B420B7ACA9}" type="presParOf" srcId="{D4DDC96B-7F88-4F56-989A-735D95CF46EE}" destId="{F56DD7F4-1F05-4162-AC3B-370F125BF7C8}" srcOrd="1" destOrd="0" presId="urn:microsoft.com/office/officeart/2005/8/layout/list1"/>
    <dgm:cxn modelId="{E1C2FA18-C37D-4E6B-B037-5A920F6CA747}" type="presParOf" srcId="{FB562C33-F686-4BA1-804C-4C9217085192}" destId="{E49E8DD4-DB03-4D9A-9B0F-ED93000A9D0B}" srcOrd="9" destOrd="0" presId="urn:microsoft.com/office/officeart/2005/8/layout/list1"/>
    <dgm:cxn modelId="{CE7F2528-395F-4CDB-B5B9-0ED285B5DDF8}" type="presParOf" srcId="{FB562C33-F686-4BA1-804C-4C9217085192}" destId="{7E30C192-B4A9-46E6-86F5-CD2F1B6590B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50EEBB1-ABEF-4C35-ADC2-8466C7C5D31E}" type="doc">
      <dgm:prSet loTypeId="urn:microsoft.com/office/officeart/2005/8/layout/list1" loCatId="list" qsTypeId="urn:microsoft.com/office/officeart/2005/8/quickstyle/3d5" qsCatId="3D" csTypeId="urn:microsoft.com/office/officeart/2005/8/colors/accent2_2" csCatId="accent2" phldr="1"/>
      <dgm:spPr>
        <a:scene3d>
          <a:camera prst="orthographicFront" zoom="95000"/>
          <a:lightRig rig="flat" dir="t"/>
        </a:scene3d>
      </dgm:spPr>
      <dgm:t>
        <a:bodyPr/>
        <a:lstStyle/>
        <a:p>
          <a:endParaRPr lang="en-US"/>
        </a:p>
      </dgm:t>
    </dgm:pt>
    <dgm:pt modelId="{105CAB98-0B96-4500-A7D8-2466BAC73D97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>
          <a:sp3d/>
        </a:bodyPr>
        <a:lstStyle/>
        <a:p>
          <a:pPr algn="r"/>
          <a:r>
            <a:rPr lang="ar-SA" sz="40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4-التاء الدالة على المخاطب المفرد: سكنتَ، سافرتَ،شربتَ</a:t>
          </a:r>
          <a:endParaRPr lang="en-US" sz="3600" dirty="0">
            <a:solidFill>
              <a:schemeClr val="tx1"/>
            </a:solidFill>
          </a:endParaRPr>
        </a:p>
      </dgm:t>
    </dgm:pt>
    <dgm:pt modelId="{A6BC6B8A-DE65-440F-93FF-68F53A072E9B}" type="parTrans" cxnId="{845BFB9C-B7D6-45BE-9A1C-4E2F78DAFDE4}">
      <dgm:prSet/>
      <dgm:spPr/>
      <dgm:t>
        <a:bodyPr/>
        <a:lstStyle/>
        <a:p>
          <a:endParaRPr lang="en-US"/>
        </a:p>
      </dgm:t>
    </dgm:pt>
    <dgm:pt modelId="{92A0E2FD-3895-442A-B120-CB87466CDF39}" type="sibTrans" cxnId="{845BFB9C-B7D6-45BE-9A1C-4E2F78DAFDE4}">
      <dgm:prSet/>
      <dgm:spPr/>
      <dgm:t>
        <a:bodyPr/>
        <a:lstStyle/>
        <a:p>
          <a:endParaRPr lang="en-US"/>
        </a:p>
      </dgm:t>
    </dgm:pt>
    <dgm:pt modelId="{E17214BF-B4A1-4A04-95ED-23C9363FB9A1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ar-SA" sz="40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5- التاء الدالة على المخاطبة المفردة: سكنتِ، سافرتِ، شربتِ</a:t>
          </a:r>
          <a:endParaRPr lang="en-US" sz="40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1718953-7606-4141-B42E-5822CB750AA3}" type="parTrans" cxnId="{8023A6CB-BA1C-4B23-89F6-1D07D021F4BC}">
      <dgm:prSet/>
      <dgm:spPr/>
      <dgm:t>
        <a:bodyPr/>
        <a:lstStyle/>
        <a:p>
          <a:endParaRPr lang="en-US"/>
        </a:p>
      </dgm:t>
    </dgm:pt>
    <dgm:pt modelId="{F16CFA0C-09EE-4262-AB77-B7196EAC1675}" type="sibTrans" cxnId="{8023A6CB-BA1C-4B23-89F6-1D07D021F4BC}">
      <dgm:prSet/>
      <dgm:spPr/>
      <dgm:t>
        <a:bodyPr/>
        <a:lstStyle/>
        <a:p>
          <a:endParaRPr lang="en-US"/>
        </a:p>
      </dgm:t>
    </dgm:pt>
    <dgm:pt modelId="{1CB2AEA4-2461-4BFC-90BF-F7FE2C2F8893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ar-SA" sz="40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6-علامة جمع المؤنث السالم: زهرات، صفات، مدرسات.</a:t>
          </a:r>
          <a:endParaRPr lang="en-US" sz="40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91636044-0639-456A-8871-C79F0AA04B01}" type="sibTrans" cxnId="{9F05AF04-4C2C-43B7-8AF5-0F2972DB202C}">
      <dgm:prSet/>
      <dgm:spPr/>
      <dgm:t>
        <a:bodyPr/>
        <a:lstStyle/>
        <a:p>
          <a:endParaRPr lang="en-US"/>
        </a:p>
      </dgm:t>
    </dgm:pt>
    <dgm:pt modelId="{7B27E519-E50E-426E-8D6C-82A626C2B4A0}" type="parTrans" cxnId="{9F05AF04-4C2C-43B7-8AF5-0F2972DB202C}">
      <dgm:prSet/>
      <dgm:spPr/>
      <dgm:t>
        <a:bodyPr/>
        <a:lstStyle/>
        <a:p>
          <a:endParaRPr lang="en-US"/>
        </a:p>
      </dgm:t>
    </dgm:pt>
    <dgm:pt modelId="{108B5B8A-736B-4648-B339-5FBA1C34E37E}" type="pres">
      <dgm:prSet presAssocID="{350EEBB1-ABEF-4C35-ADC2-8466C7C5D31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62F43B-A5F0-4069-9402-DDDBBB7A5284}" type="pres">
      <dgm:prSet presAssocID="{105CAB98-0B96-4500-A7D8-2466BAC73D97}" presName="parentLin" presStyleCnt="0"/>
      <dgm:spPr/>
      <dgm:t>
        <a:bodyPr/>
        <a:lstStyle/>
        <a:p>
          <a:pPr rtl="1"/>
          <a:endParaRPr lang="ar-SA"/>
        </a:p>
      </dgm:t>
    </dgm:pt>
    <dgm:pt modelId="{93A62BC4-919D-4452-A6CE-10F56BFDCA73}" type="pres">
      <dgm:prSet presAssocID="{105CAB98-0B96-4500-A7D8-2466BAC73D97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5F6F688-A497-480C-B3DC-6E40C4495CDF}" type="pres">
      <dgm:prSet presAssocID="{105CAB98-0B96-4500-A7D8-2466BAC73D97}" presName="parentText" presStyleLbl="node1" presStyleIdx="0" presStyleCnt="3" custScaleX="142857" custScaleY="197043" custLinFactNeighborX="5026" custLinFactNeighborY="499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30C97-54CF-4A8E-9CB0-EDC1ED3D630D}" type="pres">
      <dgm:prSet presAssocID="{105CAB98-0B96-4500-A7D8-2466BAC73D97}" presName="negativeSpace" presStyleCnt="0"/>
      <dgm:spPr/>
      <dgm:t>
        <a:bodyPr/>
        <a:lstStyle/>
        <a:p>
          <a:pPr rtl="1"/>
          <a:endParaRPr lang="ar-SA"/>
        </a:p>
      </dgm:t>
    </dgm:pt>
    <dgm:pt modelId="{3CB6E6D5-DD5D-46D5-8499-B21C0416E918}" type="pres">
      <dgm:prSet presAssocID="{105CAB98-0B96-4500-A7D8-2466BAC73D97}" presName="childText" presStyleLbl="conFgAcc1" presStyleIdx="0" presStyleCnt="3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AEFE5677-52D2-4EE0-99FB-6F5785AF6C07}" type="pres">
      <dgm:prSet presAssocID="{92A0E2FD-3895-442A-B120-CB87466CDF39}" presName="spaceBetweenRectangles" presStyleCnt="0"/>
      <dgm:spPr/>
      <dgm:t>
        <a:bodyPr/>
        <a:lstStyle/>
        <a:p>
          <a:pPr rtl="1"/>
          <a:endParaRPr lang="ar-SA"/>
        </a:p>
      </dgm:t>
    </dgm:pt>
    <dgm:pt modelId="{7986D131-54E2-40A9-B00D-910144CC4617}" type="pres">
      <dgm:prSet presAssocID="{E17214BF-B4A1-4A04-95ED-23C9363FB9A1}" presName="parentLin" presStyleCnt="0"/>
      <dgm:spPr/>
      <dgm:t>
        <a:bodyPr/>
        <a:lstStyle/>
        <a:p>
          <a:pPr rtl="1"/>
          <a:endParaRPr lang="ar-SA"/>
        </a:p>
      </dgm:t>
    </dgm:pt>
    <dgm:pt modelId="{B42BD354-FEB9-425B-819A-FEC496728DAC}" type="pres">
      <dgm:prSet presAssocID="{E17214BF-B4A1-4A04-95ED-23C9363FB9A1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297DFDE-BDA7-4283-83EF-6D4A248C3C8B}" type="pres">
      <dgm:prSet presAssocID="{E17214BF-B4A1-4A04-95ED-23C9363FB9A1}" presName="parentText" presStyleLbl="node1" presStyleIdx="1" presStyleCnt="3" custScaleX="140356" custScaleY="206777" custLinFactNeighborX="5026" custLinFactNeighborY="-430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A3795C-2753-4595-93CB-83089B559C45}" type="pres">
      <dgm:prSet presAssocID="{E17214BF-B4A1-4A04-95ED-23C9363FB9A1}" presName="negativeSpace" presStyleCnt="0"/>
      <dgm:spPr/>
      <dgm:t>
        <a:bodyPr/>
        <a:lstStyle/>
        <a:p>
          <a:pPr rtl="1"/>
          <a:endParaRPr lang="ar-SA"/>
        </a:p>
      </dgm:t>
    </dgm:pt>
    <dgm:pt modelId="{8258E670-AE6F-4850-9B31-35BD908DE5CF}" type="pres">
      <dgm:prSet presAssocID="{E17214BF-B4A1-4A04-95ED-23C9363FB9A1}" presName="childText" presStyleLbl="conFgAcc1" presStyleIdx="1" presStyleCnt="3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27A82CC8-6B62-445D-88CE-9D746B1CA8E6}" type="pres">
      <dgm:prSet presAssocID="{F16CFA0C-09EE-4262-AB77-B7196EAC1675}" presName="spaceBetweenRectangles" presStyleCnt="0"/>
      <dgm:spPr/>
      <dgm:t>
        <a:bodyPr/>
        <a:lstStyle/>
        <a:p>
          <a:pPr rtl="1"/>
          <a:endParaRPr lang="ar-SA"/>
        </a:p>
      </dgm:t>
    </dgm:pt>
    <dgm:pt modelId="{08EB7D9B-4882-4F76-A9B9-69130B242027}" type="pres">
      <dgm:prSet presAssocID="{1CB2AEA4-2461-4BFC-90BF-F7FE2C2F8893}" presName="parentLin" presStyleCnt="0"/>
      <dgm:spPr/>
      <dgm:t>
        <a:bodyPr/>
        <a:lstStyle/>
        <a:p>
          <a:pPr rtl="1"/>
          <a:endParaRPr lang="ar-SA"/>
        </a:p>
      </dgm:t>
    </dgm:pt>
    <dgm:pt modelId="{42CF6B5B-84E0-4C5A-A7EF-39B9EC92AE4B}" type="pres">
      <dgm:prSet presAssocID="{1CB2AEA4-2461-4BFC-90BF-F7FE2C2F8893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DE78038-E72E-4486-8040-A93D12629214}" type="pres">
      <dgm:prSet presAssocID="{1CB2AEA4-2461-4BFC-90BF-F7FE2C2F8893}" presName="parentText" presStyleLbl="node1" presStyleIdx="2" presStyleCnt="3" custScaleX="142857" custScaleY="208003" custLinFactNeighborX="61578" custLinFactNeighborY="7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403915-0344-4BD3-A716-AE1A6EDD435D}" type="pres">
      <dgm:prSet presAssocID="{1CB2AEA4-2461-4BFC-90BF-F7FE2C2F8893}" presName="negativeSpace" presStyleCnt="0"/>
      <dgm:spPr/>
      <dgm:t>
        <a:bodyPr/>
        <a:lstStyle/>
        <a:p>
          <a:pPr rtl="1"/>
          <a:endParaRPr lang="ar-SA"/>
        </a:p>
      </dgm:t>
    </dgm:pt>
    <dgm:pt modelId="{BD4F4148-304E-4371-884E-0365580DF63C}" type="pres">
      <dgm:prSet presAssocID="{1CB2AEA4-2461-4BFC-90BF-F7FE2C2F8893}" presName="childText" presStyleLbl="conFgAcc1" presStyleIdx="2" presStyleCnt="3" custLinFactNeighborX="1923" custLinFactNeighborY="-89960">
        <dgm:presLayoutVars>
          <dgm:bulletEnabled val="1"/>
        </dgm:presLayoutVars>
      </dgm:prSet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</dgm:ptLst>
  <dgm:cxnLst>
    <dgm:cxn modelId="{9F05AF04-4C2C-43B7-8AF5-0F2972DB202C}" srcId="{350EEBB1-ABEF-4C35-ADC2-8466C7C5D31E}" destId="{1CB2AEA4-2461-4BFC-90BF-F7FE2C2F8893}" srcOrd="2" destOrd="0" parTransId="{7B27E519-E50E-426E-8D6C-82A626C2B4A0}" sibTransId="{91636044-0639-456A-8871-C79F0AA04B01}"/>
    <dgm:cxn modelId="{5B0FEE42-9674-4246-BF5A-02782E1AB282}" type="presOf" srcId="{105CAB98-0B96-4500-A7D8-2466BAC73D97}" destId="{75F6F688-A497-480C-B3DC-6E40C4495CDF}" srcOrd="1" destOrd="0" presId="urn:microsoft.com/office/officeart/2005/8/layout/list1"/>
    <dgm:cxn modelId="{E2B85F67-5FB5-4A97-A899-A210699E07F8}" type="presOf" srcId="{E17214BF-B4A1-4A04-95ED-23C9363FB9A1}" destId="{B42BD354-FEB9-425B-819A-FEC496728DAC}" srcOrd="0" destOrd="0" presId="urn:microsoft.com/office/officeart/2005/8/layout/list1"/>
    <dgm:cxn modelId="{8023A6CB-BA1C-4B23-89F6-1D07D021F4BC}" srcId="{350EEBB1-ABEF-4C35-ADC2-8466C7C5D31E}" destId="{E17214BF-B4A1-4A04-95ED-23C9363FB9A1}" srcOrd="1" destOrd="0" parTransId="{11718953-7606-4141-B42E-5822CB750AA3}" sibTransId="{F16CFA0C-09EE-4262-AB77-B7196EAC1675}"/>
    <dgm:cxn modelId="{D55F2053-3C42-43E5-8768-C34C08A516BD}" type="presOf" srcId="{105CAB98-0B96-4500-A7D8-2466BAC73D97}" destId="{93A62BC4-919D-4452-A6CE-10F56BFDCA73}" srcOrd="0" destOrd="0" presId="urn:microsoft.com/office/officeart/2005/8/layout/list1"/>
    <dgm:cxn modelId="{87257455-881B-4033-99E6-BC000A20E1E3}" type="presOf" srcId="{1CB2AEA4-2461-4BFC-90BF-F7FE2C2F8893}" destId="{42CF6B5B-84E0-4C5A-A7EF-39B9EC92AE4B}" srcOrd="0" destOrd="0" presId="urn:microsoft.com/office/officeart/2005/8/layout/list1"/>
    <dgm:cxn modelId="{A2F40CA2-45AC-4C07-9809-13618A6036A3}" type="presOf" srcId="{E17214BF-B4A1-4A04-95ED-23C9363FB9A1}" destId="{9297DFDE-BDA7-4283-83EF-6D4A248C3C8B}" srcOrd="1" destOrd="0" presId="urn:microsoft.com/office/officeart/2005/8/layout/list1"/>
    <dgm:cxn modelId="{845BFB9C-B7D6-45BE-9A1C-4E2F78DAFDE4}" srcId="{350EEBB1-ABEF-4C35-ADC2-8466C7C5D31E}" destId="{105CAB98-0B96-4500-A7D8-2466BAC73D97}" srcOrd="0" destOrd="0" parTransId="{A6BC6B8A-DE65-440F-93FF-68F53A072E9B}" sibTransId="{92A0E2FD-3895-442A-B120-CB87466CDF39}"/>
    <dgm:cxn modelId="{7B9B82D2-F0EC-438F-8129-E28D1860DA91}" type="presOf" srcId="{1CB2AEA4-2461-4BFC-90BF-F7FE2C2F8893}" destId="{EDE78038-E72E-4486-8040-A93D12629214}" srcOrd="1" destOrd="0" presId="urn:microsoft.com/office/officeart/2005/8/layout/list1"/>
    <dgm:cxn modelId="{A789B18D-95D5-4D10-9234-0E8AD25DE8B1}" type="presOf" srcId="{350EEBB1-ABEF-4C35-ADC2-8466C7C5D31E}" destId="{108B5B8A-736B-4648-B339-5FBA1C34E37E}" srcOrd="0" destOrd="0" presId="urn:microsoft.com/office/officeart/2005/8/layout/list1"/>
    <dgm:cxn modelId="{7423976B-96BA-4AA9-A54A-F770626DE703}" type="presParOf" srcId="{108B5B8A-736B-4648-B339-5FBA1C34E37E}" destId="{5F62F43B-A5F0-4069-9402-DDDBBB7A5284}" srcOrd="0" destOrd="0" presId="urn:microsoft.com/office/officeart/2005/8/layout/list1"/>
    <dgm:cxn modelId="{3CBFE24B-E63F-4B43-9B9A-C3C0E6A98B19}" type="presParOf" srcId="{5F62F43B-A5F0-4069-9402-DDDBBB7A5284}" destId="{93A62BC4-919D-4452-A6CE-10F56BFDCA73}" srcOrd="0" destOrd="0" presId="urn:microsoft.com/office/officeart/2005/8/layout/list1"/>
    <dgm:cxn modelId="{8FE87AE2-23D6-4E9E-81A4-6A7D64F7BD2D}" type="presParOf" srcId="{5F62F43B-A5F0-4069-9402-DDDBBB7A5284}" destId="{75F6F688-A497-480C-B3DC-6E40C4495CDF}" srcOrd="1" destOrd="0" presId="urn:microsoft.com/office/officeart/2005/8/layout/list1"/>
    <dgm:cxn modelId="{D2D17B90-86C2-40FE-ABD8-714B9C93C176}" type="presParOf" srcId="{108B5B8A-736B-4648-B339-5FBA1C34E37E}" destId="{A5430C97-54CF-4A8E-9CB0-EDC1ED3D630D}" srcOrd="1" destOrd="0" presId="urn:microsoft.com/office/officeart/2005/8/layout/list1"/>
    <dgm:cxn modelId="{C8E84D76-E87C-4502-9405-C67A04437DAA}" type="presParOf" srcId="{108B5B8A-736B-4648-B339-5FBA1C34E37E}" destId="{3CB6E6D5-DD5D-46D5-8499-B21C0416E918}" srcOrd="2" destOrd="0" presId="urn:microsoft.com/office/officeart/2005/8/layout/list1"/>
    <dgm:cxn modelId="{335282E9-9DC9-4840-AD69-45ECC68B617D}" type="presParOf" srcId="{108B5B8A-736B-4648-B339-5FBA1C34E37E}" destId="{AEFE5677-52D2-4EE0-99FB-6F5785AF6C07}" srcOrd="3" destOrd="0" presId="urn:microsoft.com/office/officeart/2005/8/layout/list1"/>
    <dgm:cxn modelId="{4293BE4D-2E9F-408A-8615-C58D19E0BC4C}" type="presParOf" srcId="{108B5B8A-736B-4648-B339-5FBA1C34E37E}" destId="{7986D131-54E2-40A9-B00D-910144CC4617}" srcOrd="4" destOrd="0" presId="urn:microsoft.com/office/officeart/2005/8/layout/list1"/>
    <dgm:cxn modelId="{9B59B60C-5180-4125-A538-E7B1537FCB4F}" type="presParOf" srcId="{7986D131-54E2-40A9-B00D-910144CC4617}" destId="{B42BD354-FEB9-425B-819A-FEC496728DAC}" srcOrd="0" destOrd="0" presId="urn:microsoft.com/office/officeart/2005/8/layout/list1"/>
    <dgm:cxn modelId="{C8CEBDBF-9A1F-4FC6-811B-88D4B77C6DB8}" type="presParOf" srcId="{7986D131-54E2-40A9-B00D-910144CC4617}" destId="{9297DFDE-BDA7-4283-83EF-6D4A248C3C8B}" srcOrd="1" destOrd="0" presId="urn:microsoft.com/office/officeart/2005/8/layout/list1"/>
    <dgm:cxn modelId="{8BB2BE8C-1255-432B-BB14-152F48029A9D}" type="presParOf" srcId="{108B5B8A-736B-4648-B339-5FBA1C34E37E}" destId="{0DA3795C-2753-4595-93CB-83089B559C45}" srcOrd="5" destOrd="0" presId="urn:microsoft.com/office/officeart/2005/8/layout/list1"/>
    <dgm:cxn modelId="{D80E6C02-089A-4F4C-8409-95610201536F}" type="presParOf" srcId="{108B5B8A-736B-4648-B339-5FBA1C34E37E}" destId="{8258E670-AE6F-4850-9B31-35BD908DE5CF}" srcOrd="6" destOrd="0" presId="urn:microsoft.com/office/officeart/2005/8/layout/list1"/>
    <dgm:cxn modelId="{B6F1F698-64EC-4562-B57C-A78FA30E1436}" type="presParOf" srcId="{108B5B8A-736B-4648-B339-5FBA1C34E37E}" destId="{27A82CC8-6B62-445D-88CE-9D746B1CA8E6}" srcOrd="7" destOrd="0" presId="urn:microsoft.com/office/officeart/2005/8/layout/list1"/>
    <dgm:cxn modelId="{2CA47AC7-4C4B-46DA-858F-1028F67E89B4}" type="presParOf" srcId="{108B5B8A-736B-4648-B339-5FBA1C34E37E}" destId="{08EB7D9B-4882-4F76-A9B9-69130B242027}" srcOrd="8" destOrd="0" presId="urn:microsoft.com/office/officeart/2005/8/layout/list1"/>
    <dgm:cxn modelId="{246111A1-3117-4F2D-8B89-0932EA871448}" type="presParOf" srcId="{08EB7D9B-4882-4F76-A9B9-69130B242027}" destId="{42CF6B5B-84E0-4C5A-A7EF-39B9EC92AE4B}" srcOrd="0" destOrd="0" presId="urn:microsoft.com/office/officeart/2005/8/layout/list1"/>
    <dgm:cxn modelId="{CAD01703-9D00-4BED-ABE9-5B9AF93BEA62}" type="presParOf" srcId="{08EB7D9B-4882-4F76-A9B9-69130B242027}" destId="{EDE78038-E72E-4486-8040-A93D12629214}" srcOrd="1" destOrd="0" presId="urn:microsoft.com/office/officeart/2005/8/layout/list1"/>
    <dgm:cxn modelId="{3E025006-2B10-410C-8856-2B4A0B8AB40D}" type="presParOf" srcId="{108B5B8A-736B-4648-B339-5FBA1C34E37E}" destId="{71403915-0344-4BD3-A716-AE1A6EDD435D}" srcOrd="9" destOrd="0" presId="urn:microsoft.com/office/officeart/2005/8/layout/list1"/>
    <dgm:cxn modelId="{1626ECAF-89CB-46E6-BD2E-B8E8F46BC23B}" type="presParOf" srcId="{108B5B8A-736B-4648-B339-5FBA1C34E37E}" destId="{BD4F4148-304E-4371-884E-0365580DF63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30107-A426-4BE2-8807-4DB0CB0A757D}">
      <dsp:nvSpPr>
        <dsp:cNvPr id="0" name=""/>
        <dsp:cNvSpPr/>
      </dsp:nvSpPr>
      <dsp:spPr>
        <a:xfrm>
          <a:off x="898259" y="1260727"/>
          <a:ext cx="1845214" cy="1542544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2CA60794-3E0F-45AC-8419-8CF248514AFE}">
      <dsp:nvSpPr>
        <dsp:cNvPr id="0" name=""/>
        <dsp:cNvSpPr/>
      </dsp:nvSpPr>
      <dsp:spPr>
        <a:xfrm>
          <a:off x="66930" y="1217545"/>
          <a:ext cx="1792284" cy="1585731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smtClean="0"/>
            <a:t>مواضعها</a:t>
          </a:r>
          <a:endParaRPr lang="ar-SA" sz="3300" kern="1200" dirty="0"/>
        </a:p>
      </dsp:txBody>
      <dsp:txXfrm>
        <a:off x="329404" y="1449770"/>
        <a:ext cx="1267336" cy="1121281"/>
      </dsp:txXfrm>
    </dsp:sp>
    <dsp:sp modelId="{8E53CD89-2BE6-422C-A0F9-DB0701538C77}">
      <dsp:nvSpPr>
        <dsp:cNvPr id="0" name=""/>
        <dsp:cNvSpPr/>
      </dsp:nvSpPr>
      <dsp:spPr>
        <a:xfrm>
          <a:off x="3804269" y="1310406"/>
          <a:ext cx="1639048" cy="1406766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023C58AA-DB22-421A-A16C-8AC069886934}">
      <dsp:nvSpPr>
        <dsp:cNvPr id="0" name=""/>
        <dsp:cNvSpPr/>
      </dsp:nvSpPr>
      <dsp:spPr>
        <a:xfrm>
          <a:off x="2876504" y="1310405"/>
          <a:ext cx="1665103" cy="1529156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cs typeface="Simplified Arabic" pitchFamily="2" charset="-78"/>
            </a:rPr>
            <a:t>أشكالها</a:t>
          </a:r>
          <a:endParaRPr lang="ar-SA" sz="2800" kern="1200" dirty="0">
            <a:cs typeface="Simplified Arabic" pitchFamily="2" charset="-78"/>
          </a:endParaRPr>
        </a:p>
      </dsp:txBody>
      <dsp:txXfrm>
        <a:off x="3120353" y="1534345"/>
        <a:ext cx="1177405" cy="1081276"/>
      </dsp:txXfrm>
    </dsp:sp>
    <dsp:sp modelId="{F545B98D-7895-44D6-B499-9076B66E88C9}">
      <dsp:nvSpPr>
        <dsp:cNvPr id="0" name=""/>
        <dsp:cNvSpPr/>
      </dsp:nvSpPr>
      <dsp:spPr>
        <a:xfrm>
          <a:off x="6653727" y="1001139"/>
          <a:ext cx="2061676" cy="2033042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EE9949EC-EDC4-4F95-8F86-B58E2CA89E12}">
      <dsp:nvSpPr>
        <dsp:cNvPr id="0" name=""/>
        <dsp:cNvSpPr/>
      </dsp:nvSpPr>
      <dsp:spPr>
        <a:xfrm>
          <a:off x="5651891" y="1032779"/>
          <a:ext cx="2215899" cy="1998441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smtClean="0">
              <a:cs typeface="Simplified Arabic" pitchFamily="2" charset="-78"/>
            </a:rPr>
            <a:t>تعريفها</a:t>
          </a:r>
          <a:endParaRPr lang="ar-SA" sz="3600" kern="1200" dirty="0">
            <a:cs typeface="Simplified Arabic" pitchFamily="2" charset="-78"/>
          </a:endParaRPr>
        </a:p>
      </dsp:txBody>
      <dsp:txXfrm>
        <a:off x="5976402" y="1325444"/>
        <a:ext cx="1566877" cy="1413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B5FB60-C8FE-45DC-B515-01DE646B6448}">
      <dsp:nvSpPr>
        <dsp:cNvPr id="0" name=""/>
        <dsp:cNvSpPr/>
      </dsp:nvSpPr>
      <dsp:spPr>
        <a:xfrm>
          <a:off x="0" y="4148944"/>
          <a:ext cx="9144000" cy="270904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cs typeface="Simplified Arabic" pitchFamily="2" charset="-78"/>
            </a:rPr>
            <a:t>وتأتي هكذا </a:t>
          </a:r>
          <a:endParaRPr lang="ar-SA" sz="4800" kern="1200" dirty="0">
            <a:cs typeface="Simplified Arabic" pitchFamily="2" charset="-78"/>
          </a:endParaRPr>
        </a:p>
      </dsp:txBody>
      <dsp:txXfrm>
        <a:off x="0" y="4148944"/>
        <a:ext cx="9144000" cy="1462883"/>
      </dsp:txXfrm>
    </dsp:sp>
    <dsp:sp modelId="{D73F423C-36AE-402E-AA9E-4B0B14EEF67C}">
      <dsp:nvSpPr>
        <dsp:cNvPr id="0" name=""/>
        <dsp:cNvSpPr/>
      </dsp:nvSpPr>
      <dsp:spPr>
        <a:xfrm>
          <a:off x="0" y="5462798"/>
          <a:ext cx="4572000" cy="139520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5816" tIns="54610" rIns="305816" bIns="5461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ـدء, ـرء, يء, بء</a:t>
          </a:r>
          <a:endParaRPr lang="ar-SA" sz="4300" kern="1200" dirty="0"/>
        </a:p>
      </dsp:txBody>
      <dsp:txXfrm>
        <a:off x="0" y="5462798"/>
        <a:ext cx="4572000" cy="1395200"/>
      </dsp:txXfrm>
    </dsp:sp>
    <dsp:sp modelId="{46A74D4A-23A3-4072-BBAC-38B5167BA4CE}">
      <dsp:nvSpPr>
        <dsp:cNvPr id="0" name=""/>
        <dsp:cNvSpPr/>
      </dsp:nvSpPr>
      <dsp:spPr>
        <a:xfrm>
          <a:off x="4572000" y="5478680"/>
          <a:ext cx="4572000" cy="1360694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5816" tIns="54610" rIns="305816" bIns="5461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ـئ ,ئ , ـؤ, ـأ , ـاء</a:t>
          </a:r>
          <a:endParaRPr lang="ar-SA" sz="4300" kern="1200" dirty="0"/>
        </a:p>
      </dsp:txBody>
      <dsp:txXfrm>
        <a:off x="4572000" y="5478680"/>
        <a:ext cx="4572000" cy="1360694"/>
      </dsp:txXfrm>
    </dsp:sp>
    <dsp:sp modelId="{58E9D266-E3D2-4781-9B29-A63A1FBA1585}">
      <dsp:nvSpPr>
        <dsp:cNvPr id="0" name=""/>
        <dsp:cNvSpPr/>
      </dsp:nvSpPr>
      <dsp:spPr>
        <a:xfrm rot="10800000">
          <a:off x="0" y="1371"/>
          <a:ext cx="9144000" cy="4166509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lvl="0" algn="ctr" defTabSz="2355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300" kern="1200" dirty="0" smtClean="0"/>
            <a:t>الهمزة المتطرفة</a:t>
          </a:r>
          <a:endParaRPr lang="ar-SA" sz="5300" kern="1200" dirty="0"/>
        </a:p>
      </dsp:txBody>
      <dsp:txXfrm rot="-10800000">
        <a:off x="0" y="1371"/>
        <a:ext cx="9144000" cy="1462444"/>
      </dsp:txXfrm>
    </dsp:sp>
    <dsp:sp modelId="{8E8A78E9-6286-40ED-8C96-9F2169C97FDF}">
      <dsp:nvSpPr>
        <dsp:cNvPr id="0" name=""/>
        <dsp:cNvSpPr/>
      </dsp:nvSpPr>
      <dsp:spPr>
        <a:xfrm>
          <a:off x="2590" y="1463816"/>
          <a:ext cx="4632490" cy="124578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5816" tIns="54610" rIns="305816" bIns="5461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على صورة حركة الحرف الذي قبلها</a:t>
          </a:r>
          <a:endParaRPr lang="ar-SA" sz="4300" kern="1200" dirty="0"/>
        </a:p>
      </dsp:txBody>
      <dsp:txXfrm>
        <a:off x="2590" y="1463816"/>
        <a:ext cx="4632490" cy="1245786"/>
      </dsp:txXfrm>
    </dsp:sp>
    <dsp:sp modelId="{5392A8C9-815C-430E-A283-D1106723D64A}">
      <dsp:nvSpPr>
        <dsp:cNvPr id="0" name=""/>
        <dsp:cNvSpPr/>
      </dsp:nvSpPr>
      <dsp:spPr>
        <a:xfrm>
          <a:off x="4635081" y="1463816"/>
          <a:ext cx="4506327" cy="124578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5816" tIns="54610" rIns="305816" bIns="5461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تأتي في نهاية الكلمة </a:t>
          </a:r>
          <a:endParaRPr lang="ar-SA" sz="4300" kern="1200" dirty="0"/>
        </a:p>
      </dsp:txBody>
      <dsp:txXfrm>
        <a:off x="4635081" y="1463816"/>
        <a:ext cx="4506327" cy="1245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E6564-155F-45DF-B29D-514C8D40A472}">
      <dsp:nvSpPr>
        <dsp:cNvPr id="0" name=""/>
        <dsp:cNvSpPr/>
      </dsp:nvSpPr>
      <dsp:spPr>
        <a:xfrm>
          <a:off x="0" y="185743"/>
          <a:ext cx="8229600" cy="164306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</a:rPr>
            <a:t>على ألف قبلها مفتوح</a:t>
          </a:r>
          <a:endParaRPr lang="ar-SA" sz="3600" kern="1200" dirty="0">
            <a:solidFill>
              <a:schemeClr val="tx1"/>
            </a:solidFill>
          </a:endParaRPr>
        </a:p>
      </dsp:txBody>
      <dsp:txXfrm>
        <a:off x="0" y="185743"/>
        <a:ext cx="8229600" cy="1643060"/>
      </dsp:txXfrm>
    </dsp:sp>
    <dsp:sp modelId="{1F662E3C-C98E-4522-B82E-FEB87F45846C}">
      <dsp:nvSpPr>
        <dsp:cNvPr id="0" name=""/>
        <dsp:cNvSpPr/>
      </dsp:nvSpPr>
      <dsp:spPr>
        <a:xfrm>
          <a:off x="42824" y="1876559"/>
          <a:ext cx="2740521" cy="168920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على السطر</a:t>
          </a:r>
          <a:endParaRPr lang="ar-SA" sz="3600" kern="1200" dirty="0"/>
        </a:p>
      </dsp:txBody>
      <dsp:txXfrm>
        <a:off x="42824" y="1876559"/>
        <a:ext cx="2740521" cy="1689203"/>
      </dsp:txXfrm>
    </dsp:sp>
    <dsp:sp modelId="{1DE0B108-52F5-4C40-A68F-A43B699127D1}">
      <dsp:nvSpPr>
        <dsp:cNvPr id="0" name=""/>
        <dsp:cNvSpPr/>
      </dsp:nvSpPr>
      <dsp:spPr>
        <a:xfrm>
          <a:off x="2757474" y="1851252"/>
          <a:ext cx="2740521" cy="1739816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cs typeface="Simplified Arabic" pitchFamily="2" charset="-78"/>
            </a:rPr>
            <a:t>على ياء قبلها مكسور</a:t>
          </a:r>
          <a:endParaRPr lang="ar-SA" sz="3200" kern="1200" dirty="0">
            <a:cs typeface="Simplified Arabic" pitchFamily="2" charset="-78"/>
          </a:endParaRPr>
        </a:p>
      </dsp:txBody>
      <dsp:txXfrm>
        <a:off x="2757474" y="1851252"/>
        <a:ext cx="2740521" cy="1739816"/>
      </dsp:txXfrm>
    </dsp:sp>
    <dsp:sp modelId="{911A3A68-9EA2-4877-B2E7-DD239B3155D4}">
      <dsp:nvSpPr>
        <dsp:cNvPr id="0" name=""/>
        <dsp:cNvSpPr/>
      </dsp:nvSpPr>
      <dsp:spPr>
        <a:xfrm>
          <a:off x="5485060" y="1876559"/>
          <a:ext cx="2740521" cy="167871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على واو قبلها مضموم</a:t>
          </a:r>
          <a:endParaRPr lang="ar-SA" sz="2800" kern="1200" dirty="0"/>
        </a:p>
      </dsp:txBody>
      <dsp:txXfrm>
        <a:off x="5485060" y="1876559"/>
        <a:ext cx="2740521" cy="1678715"/>
      </dsp:txXfrm>
    </dsp:sp>
    <dsp:sp modelId="{23CE8226-C493-4CE7-A9FD-D9B30EBE5F0B}">
      <dsp:nvSpPr>
        <dsp:cNvPr id="0" name=""/>
        <dsp:cNvSpPr/>
      </dsp:nvSpPr>
      <dsp:spPr>
        <a:xfrm>
          <a:off x="0" y="4060588"/>
          <a:ext cx="8229600" cy="298815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F5828-BA96-4F67-84B2-DF859AE2D97A}">
      <dsp:nvSpPr>
        <dsp:cNvPr id="0" name=""/>
        <dsp:cNvSpPr/>
      </dsp:nvSpPr>
      <dsp:spPr>
        <a:xfrm rot="5400000">
          <a:off x="-324854" y="328765"/>
          <a:ext cx="2165694" cy="1515986"/>
        </a:xfrm>
        <a:prstGeom prst="chevron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cs typeface="Simplified Arabic" pitchFamily="2" charset="-78"/>
            </a:rPr>
            <a:t>الهمزة المتطرفة</a:t>
          </a:r>
          <a:endParaRPr lang="ar-SA" sz="2400" kern="1200" dirty="0">
            <a:cs typeface="Simplified Arabic" pitchFamily="2" charset="-78"/>
          </a:endParaRPr>
        </a:p>
      </dsp:txBody>
      <dsp:txXfrm rot="-5400000">
        <a:off x="0" y="761904"/>
        <a:ext cx="1515986" cy="649708"/>
      </dsp:txXfrm>
    </dsp:sp>
    <dsp:sp modelId="{FD62CC4B-1DD6-457A-B1AF-11F46A4BE832}">
      <dsp:nvSpPr>
        <dsp:cNvPr id="0" name=""/>
        <dsp:cNvSpPr/>
      </dsp:nvSpPr>
      <dsp:spPr>
        <a:xfrm rot="5400000">
          <a:off x="4168942" y="-2649045"/>
          <a:ext cx="1407701" cy="6713613"/>
        </a:xfrm>
        <a:prstGeom prst="round2Same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إذا كانت حركة الحرف الذي قبلها الكسرة تكتب على ياء غير منقوطة , مثل :</a:t>
          </a:r>
          <a:endParaRPr lang="ar-SA" sz="2900" kern="1200" dirty="0"/>
        </a:p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: ناشِئ, يخطِئ,شاطِئ ,مكافِئ .</a:t>
          </a:r>
          <a:endParaRPr lang="ar-SA" sz="2900" kern="1200" dirty="0"/>
        </a:p>
      </dsp:txBody>
      <dsp:txXfrm rot="-5400000">
        <a:off x="1515986" y="72629"/>
        <a:ext cx="6644895" cy="1270265"/>
      </dsp:txXfrm>
    </dsp:sp>
    <dsp:sp modelId="{DB03B394-F3DE-4209-B0B6-A9A3B16F807D}">
      <dsp:nvSpPr>
        <dsp:cNvPr id="0" name=""/>
        <dsp:cNvSpPr/>
      </dsp:nvSpPr>
      <dsp:spPr>
        <a:xfrm rot="5400000">
          <a:off x="-324854" y="2305088"/>
          <a:ext cx="2165694" cy="1515986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cs typeface="Simplified Arabic" pitchFamily="2" charset="-78"/>
            </a:rPr>
            <a:t>الهمزة المتطرفة</a:t>
          </a:r>
          <a:endParaRPr lang="ar-SA" sz="2400" kern="1200" dirty="0">
            <a:cs typeface="Simplified Arabic" pitchFamily="2" charset="-78"/>
          </a:endParaRPr>
        </a:p>
      </dsp:txBody>
      <dsp:txXfrm rot="-5400000">
        <a:off x="0" y="2738227"/>
        <a:ext cx="1515986" cy="649708"/>
      </dsp:txXfrm>
    </dsp:sp>
    <dsp:sp modelId="{2CEC42FC-D489-489C-A45F-25F981E58A70}">
      <dsp:nvSpPr>
        <dsp:cNvPr id="0" name=""/>
        <dsp:cNvSpPr/>
      </dsp:nvSpPr>
      <dsp:spPr>
        <a:xfrm rot="5400000">
          <a:off x="4168942" y="-672721"/>
          <a:ext cx="1407701" cy="6713613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smtClean="0"/>
            <a:t>إذا كانت حركة الحرف الذي قبلها الضمة تكتب على </a:t>
          </a:r>
          <a:r>
            <a:rPr lang="ar-SA" sz="2400" kern="1200" smtClean="0">
              <a:cs typeface="Simplified Arabic" pitchFamily="2" charset="-78"/>
            </a:rPr>
            <a:t>واو</a:t>
          </a:r>
          <a:r>
            <a:rPr lang="ar-SA" sz="2600" kern="1200" smtClean="0"/>
            <a:t> , مثل :</a:t>
          </a:r>
          <a:endParaRPr lang="ar-SA" sz="2600" kern="1200" dirty="0"/>
        </a:p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dirty="0" smtClean="0"/>
            <a:t>بُؤبُؤ, يجرُؤ , هزُؤ , امرُؤ .</a:t>
          </a:r>
          <a:endParaRPr lang="ar-SA" sz="2600" kern="1200" dirty="0"/>
        </a:p>
      </dsp:txBody>
      <dsp:txXfrm rot="-5400000">
        <a:off x="1515986" y="2048953"/>
        <a:ext cx="6644895" cy="1270265"/>
      </dsp:txXfrm>
    </dsp:sp>
    <dsp:sp modelId="{E5FCB10C-0D2B-4ABC-8477-6872357BD982}">
      <dsp:nvSpPr>
        <dsp:cNvPr id="0" name=""/>
        <dsp:cNvSpPr/>
      </dsp:nvSpPr>
      <dsp:spPr>
        <a:xfrm rot="5400000">
          <a:off x="-324854" y="4281411"/>
          <a:ext cx="2165694" cy="1515986"/>
        </a:xfrm>
        <a:prstGeom prst="chevron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الهمزة </a:t>
          </a:r>
          <a:r>
            <a:rPr lang="ar-SA" sz="2400" kern="1200" dirty="0" smtClean="0"/>
            <a:t>المتطرفة</a:t>
          </a:r>
          <a:endParaRPr lang="ar-SA" sz="2400" kern="1200" dirty="0"/>
        </a:p>
      </dsp:txBody>
      <dsp:txXfrm rot="-5400000">
        <a:off x="0" y="4714550"/>
        <a:ext cx="1515986" cy="649708"/>
      </dsp:txXfrm>
    </dsp:sp>
    <dsp:sp modelId="{6784C636-1F70-418C-BD48-6C96C4F88FF2}">
      <dsp:nvSpPr>
        <dsp:cNvPr id="0" name=""/>
        <dsp:cNvSpPr/>
      </dsp:nvSpPr>
      <dsp:spPr>
        <a:xfrm rot="5400000">
          <a:off x="4168942" y="1303601"/>
          <a:ext cx="1407701" cy="6713613"/>
        </a:xfrm>
        <a:prstGeom prst="round2Same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إذا كانت حركة الحرف الذي قبلها الفتحة تكتب عل ألف , مثل :</a:t>
          </a:r>
          <a:endParaRPr lang="ar-SA" sz="2900" kern="1200" dirty="0"/>
        </a:p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تفاجَأ , بدَأ , نشَأ , يقرَأ .</a:t>
          </a:r>
          <a:endParaRPr lang="ar-SA" sz="2900" kern="1200" dirty="0"/>
        </a:p>
      </dsp:txBody>
      <dsp:txXfrm rot="-5400000">
        <a:off x="1515986" y="4025275"/>
        <a:ext cx="6644895" cy="12702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BF6733-4FF3-4218-A73E-0396240291DF}">
      <dsp:nvSpPr>
        <dsp:cNvPr id="0" name=""/>
        <dsp:cNvSpPr/>
      </dsp:nvSpPr>
      <dsp:spPr>
        <a:xfrm>
          <a:off x="273876" y="42872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cs typeface="Simplified Arabic" pitchFamily="2" charset="-78"/>
            </a:rPr>
            <a:t>قبلها حرف صحيح, مثل : جُزْء,دِفْء, بَدْْء, قُرْء . </a:t>
          </a:r>
          <a:endParaRPr lang="ar-SA" sz="2400" kern="1200" dirty="0">
            <a:cs typeface="Simplified Arabic" pitchFamily="2" charset="-78"/>
          </a:endParaRPr>
        </a:p>
      </dsp:txBody>
      <dsp:txXfrm>
        <a:off x="301595" y="70591"/>
        <a:ext cx="5204819" cy="890966"/>
      </dsp:txXfrm>
    </dsp:sp>
    <dsp:sp modelId="{C6A72A34-5F6D-4236-A85F-7EA10FEAC3D6}">
      <dsp:nvSpPr>
        <dsp:cNvPr id="0" name=""/>
        <dsp:cNvSpPr/>
      </dsp:nvSpPr>
      <dsp:spPr>
        <a:xfrm>
          <a:off x="473202" y="1077849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قبلها ياء ساكنة ( حرف علة ) , مثل : شيء , دنيء , مليء .</a:t>
          </a:r>
          <a:endParaRPr lang="ar-SA" sz="2200" kern="1200" dirty="0"/>
        </a:p>
      </dsp:txBody>
      <dsp:txXfrm>
        <a:off x="500921" y="1105568"/>
        <a:ext cx="5192989" cy="890966"/>
      </dsp:txXfrm>
    </dsp:sp>
    <dsp:sp modelId="{32A78B90-72AA-4561-9A74-DF743D529E53}">
      <dsp:nvSpPr>
        <dsp:cNvPr id="0" name=""/>
        <dsp:cNvSpPr/>
      </dsp:nvSpPr>
      <dsp:spPr>
        <a:xfrm>
          <a:off x="946404" y="2155698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قبلها واو ساكنة ( حرف علة ) , مثل : 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يبوْء , قروْء , مبدوْء ,  </a:t>
          </a:r>
          <a:endParaRPr lang="ar-SA" sz="2200" kern="1200" dirty="0"/>
        </a:p>
      </dsp:txBody>
      <dsp:txXfrm>
        <a:off x="974123" y="2183417"/>
        <a:ext cx="5192989" cy="890966"/>
      </dsp:txXfrm>
    </dsp:sp>
    <dsp:sp modelId="{FA097060-8530-412D-90CE-F06F67B8BA5D}">
      <dsp:nvSpPr>
        <dsp:cNvPr id="0" name=""/>
        <dsp:cNvSpPr/>
      </dsp:nvSpPr>
      <dsp:spPr>
        <a:xfrm>
          <a:off x="1419605" y="3233547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قبلها ألف ساكنة ( حرف علة ) , مثل :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نداْء , سماء و شتاء .  </a:t>
          </a:r>
          <a:endParaRPr lang="ar-SA" sz="2200" kern="1200" dirty="0"/>
        </a:p>
      </dsp:txBody>
      <dsp:txXfrm>
        <a:off x="1447324" y="3261266"/>
        <a:ext cx="5192989" cy="890966"/>
      </dsp:txXfrm>
    </dsp:sp>
    <dsp:sp modelId="{FBF27AC2-7917-4E69-B24A-65AAC86CEC4E}">
      <dsp:nvSpPr>
        <dsp:cNvPr id="0" name=""/>
        <dsp:cNvSpPr/>
      </dsp:nvSpPr>
      <dsp:spPr>
        <a:xfrm>
          <a:off x="1892808" y="4311396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قبلها واو مشددة مضمومة , مثل : التبوُّء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1920527" y="4339115"/>
        <a:ext cx="5192989" cy="890966"/>
      </dsp:txXfrm>
    </dsp:sp>
    <dsp:sp modelId="{524D1320-D397-41C3-928F-D68A73BFA588}">
      <dsp:nvSpPr>
        <dsp:cNvPr id="0" name=""/>
        <dsp:cNvSpPr/>
      </dsp:nvSpPr>
      <dsp:spPr>
        <a:xfrm>
          <a:off x="5721629" y="691400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900" kern="1200"/>
        </a:p>
      </dsp:txBody>
      <dsp:txXfrm>
        <a:off x="5860040" y="691400"/>
        <a:ext cx="338340" cy="462909"/>
      </dsp:txXfrm>
    </dsp:sp>
    <dsp:sp modelId="{5563E057-98DF-4D68-87B2-F6F70666992F}">
      <dsp:nvSpPr>
        <dsp:cNvPr id="0" name=""/>
        <dsp:cNvSpPr/>
      </dsp:nvSpPr>
      <dsp:spPr>
        <a:xfrm>
          <a:off x="6194831" y="1769249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900" kern="1200"/>
        </a:p>
      </dsp:txBody>
      <dsp:txXfrm>
        <a:off x="6333242" y="1769249"/>
        <a:ext cx="338340" cy="462909"/>
      </dsp:txXfrm>
    </dsp:sp>
    <dsp:sp modelId="{9AA2A5E8-C240-4B42-AA47-C0FB876BD6D6}">
      <dsp:nvSpPr>
        <dsp:cNvPr id="0" name=""/>
        <dsp:cNvSpPr/>
      </dsp:nvSpPr>
      <dsp:spPr>
        <a:xfrm>
          <a:off x="6668033" y="2831325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900" kern="1200"/>
        </a:p>
      </dsp:txBody>
      <dsp:txXfrm>
        <a:off x="6806444" y="2831325"/>
        <a:ext cx="338340" cy="462909"/>
      </dsp:txXfrm>
    </dsp:sp>
    <dsp:sp modelId="{4F662FC2-3260-4F55-89DB-3A73F65D3FCD}">
      <dsp:nvSpPr>
        <dsp:cNvPr id="0" name=""/>
        <dsp:cNvSpPr/>
      </dsp:nvSpPr>
      <dsp:spPr>
        <a:xfrm>
          <a:off x="7141235" y="3919689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900" kern="1200"/>
        </a:p>
      </dsp:txBody>
      <dsp:txXfrm>
        <a:off x="7279646" y="3919689"/>
        <a:ext cx="338340" cy="4629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56FDA-DC9E-48E7-8E49-F885AF620BAD}" type="datetimeFigureOut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2EB1-1CF9-4079-BC84-07C62C45F8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313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B2EB1-1CF9-4079-BC84-07C62C45F87A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B2EB1-1CF9-4079-BC84-07C62C45F87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017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B2EB1-1CF9-4079-BC84-07C62C45F87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B2EB1-1CF9-4079-BC84-07C62C45F87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44805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430770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803593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35271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374622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22202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44112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05223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69372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4045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46882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71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/>
              <a:t>المحاضرة الثانية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6482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أ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هداف المحاضرة :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1-تعليم الطلبة القواعد الإملائية الصحيحة لكتابة الهمزة المتطرفة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2- التمييز بين التاء المربوطة والتاء المفتوحة رسماً وكتابة ثم التفريق بينهما وبين الهاء الأصلية في الكلمة .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3- التمييز بين ال الشمسية وال القمرية .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4- إكساب الطلبة المهارات اللازمة لتطبيقها  في الأنماط الكتابية</a:t>
            </a:r>
          </a:p>
          <a:p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4958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  ا سم 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المقرر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pPr marL="0" indent="0">
              <a:buNone/>
            </a:pP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 عنوان 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المحاضرة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: الهمزة المتطرفة + التاء المربوطة والتاءالمفتوحة + ال الشمسية وال القمرية </a:t>
            </a:r>
          </a:p>
          <a:p>
            <a:pPr marL="0" indent="0">
              <a:buNone/>
            </a:pP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 أستاذة 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المقرر</a:t>
            </a:r>
            <a:r>
              <a:rPr lang="ar-SA" sz="360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600" smtClean="0">
                <a:latin typeface="Arabic Typesetting" pitchFamily="66" charset="-78"/>
                <a:cs typeface="Arabic Typesetting" pitchFamily="66" charset="-78"/>
              </a:rPr>
              <a:t>د. ضحى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عادل بلال </a:t>
            </a:r>
          </a:p>
          <a:p>
            <a:pPr marL="0" indent="0">
              <a:buNone/>
            </a:pPr>
            <a:endParaRPr lang="ar-SA" sz="3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5768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وايا قطرية مخدوشة 4"/>
          <p:cNvSpPr/>
          <p:nvPr/>
        </p:nvSpPr>
        <p:spPr>
          <a:xfrm>
            <a:off x="381000" y="1371600"/>
            <a:ext cx="7696200" cy="3733800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7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الهمزة المتطرفة</a:t>
            </a:r>
            <a:endParaRPr lang="ar-SA" sz="72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77000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</a:t>
            </a:r>
            <a:endParaRPr lang="ar-S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رسم تخطيطي 8"/>
          <p:cNvGraphicFramePr/>
          <p:nvPr>
            <p:extLst>
              <p:ext uri="{D42A27DB-BD31-4B8C-83A1-F6EECF244321}">
                <p14:modId xmlns:p14="http://schemas.microsoft.com/office/powerpoint/2010/main" val="1979045759"/>
              </p:ext>
            </p:extLst>
          </p:nvPr>
        </p:nvGraphicFramePr>
        <p:xfrm>
          <a:off x="428596" y="2000240"/>
          <a:ext cx="87154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سهم إلى اليسار 10"/>
          <p:cNvSpPr/>
          <p:nvPr/>
        </p:nvSpPr>
        <p:spPr>
          <a:xfrm rot="11900588">
            <a:off x="1937981" y="426912"/>
            <a:ext cx="5818200" cy="2359755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sz="4000" dirty="0">
              <a:cs typeface="Simplified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 rot="1160162">
            <a:off x="2601411" y="1197152"/>
            <a:ext cx="414036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4400" dirty="0" smtClean="0"/>
              <a:t>الهمزة المتطرفة</a:t>
            </a:r>
            <a:endParaRPr lang="ar-SA" sz="4400" dirty="0"/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6858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27/3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95059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77000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27/4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221295"/>
              </p:ext>
            </p:extLst>
          </p:nvPr>
        </p:nvGraphicFramePr>
        <p:xfrm>
          <a:off x="385761" y="2362200"/>
          <a:ext cx="8229600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سهم إلى اليسار واليمين والأعلى 6"/>
          <p:cNvSpPr/>
          <p:nvPr/>
        </p:nvSpPr>
        <p:spPr>
          <a:xfrm>
            <a:off x="2071670" y="32197"/>
            <a:ext cx="5286412" cy="3071834"/>
          </a:xfrm>
          <a:prstGeom prst="leftRigh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cs typeface="Simplified Arabic" pitchFamily="2" charset="-78"/>
              </a:rPr>
              <a:t>الهمزة المتطرفة</a:t>
            </a:r>
            <a:endParaRPr lang="ar-SA" sz="36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cxnSp>
        <p:nvCxnSpPr>
          <p:cNvPr id="8" name="رابط مستقيم 7"/>
          <p:cNvCxnSpPr/>
          <p:nvPr/>
        </p:nvCxnSpPr>
        <p:spPr>
          <a:xfrm rot="10800000">
            <a:off x="4286248" y="6357958"/>
            <a:ext cx="428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6357959"/>
            <a:ext cx="762000" cy="5000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27/5</a:t>
            </a:r>
            <a:endParaRPr lang="ar-SA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717992"/>
              </p:ext>
            </p:extLst>
          </p:nvPr>
        </p:nvGraphicFramePr>
        <p:xfrm>
          <a:off x="428596" y="285728"/>
          <a:ext cx="8229600" cy="612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77000"/>
            <a:ext cx="8382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27/6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413309"/>
              </p:ext>
            </p:extLst>
          </p:nvPr>
        </p:nvGraphicFramePr>
        <p:xfrm>
          <a:off x="564341" y="1600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سهم إلى اليسار واليمين 10"/>
          <p:cNvSpPr/>
          <p:nvPr/>
        </p:nvSpPr>
        <p:spPr>
          <a:xfrm>
            <a:off x="214282" y="0"/>
            <a:ext cx="8929718" cy="1643074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تكتب الهمزة المتطرفة على السطر (منفردة ) إذا كانت حركة  الحرف الذي قبلها السكون سواء أكان : </a:t>
            </a:r>
            <a:endParaRPr lang="ar-SA" sz="24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6858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27/7</a:t>
            </a:r>
            <a:endParaRPr lang="ar-SA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وايا قطرية مخدوشة 4"/>
          <p:cNvSpPr/>
          <p:nvPr/>
        </p:nvSpPr>
        <p:spPr>
          <a:xfrm>
            <a:off x="838200" y="1524000"/>
            <a:ext cx="7696200" cy="3733800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6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ثانياً:</a:t>
            </a:r>
          </a:p>
          <a:p>
            <a:pPr algn="ctr"/>
            <a:r>
              <a:rPr lang="ar-SA" sz="6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(التاء المربوطة والمفتوحة)</a:t>
            </a:r>
            <a:endParaRPr lang="ar-SA" sz="6600" b="1" spc="150" dirty="0">
              <a:ln w="11430">
                <a:solidFill>
                  <a:schemeClr val="tx1"/>
                </a:solidFill>
              </a:ln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6096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27/8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160442192"/>
              </p:ext>
            </p:extLst>
          </p:nvPr>
        </p:nvGraphicFramePr>
        <p:xfrm>
          <a:off x="838200" y="76200"/>
          <a:ext cx="78486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27/9</a:t>
            </a:r>
            <a:endParaRPr lang="ar-SA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752600" y="152400"/>
            <a:ext cx="5638800" cy="12567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ar-SA" sz="60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تعريف التاء المربوطة </a:t>
            </a:r>
            <a:endParaRPr lang="en-US" sz="60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352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>
          <a:xfrm>
            <a:off x="685800" y="5715000"/>
            <a:ext cx="914400" cy="45720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2/15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مستطيل ذو زاوية واحدة مخدوشة ودائرية 3"/>
          <p:cNvSpPr/>
          <p:nvPr/>
        </p:nvSpPr>
        <p:spPr>
          <a:xfrm>
            <a:off x="457200" y="2438400"/>
            <a:ext cx="7239000" cy="2667000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مستطيل ذو زاوية واحدة مخدوشة ودائرية 5"/>
          <p:cNvSpPr/>
          <p:nvPr/>
        </p:nvSpPr>
        <p:spPr>
          <a:xfrm>
            <a:off x="304800" y="1600200"/>
            <a:ext cx="8534400" cy="5181600"/>
          </a:xfrm>
          <a:prstGeom prst="snip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SA" sz="4000" dirty="0" smtClean="0">
                <a:solidFill>
                  <a:schemeClr val="tx1"/>
                </a:solidFill>
              </a:rPr>
              <a:t>هي التاء التي  </a:t>
            </a:r>
            <a:r>
              <a:rPr lang="ar-SA" sz="4800" dirty="0" smtClean="0">
                <a:solidFill>
                  <a:schemeClr val="tx1"/>
                </a:solidFill>
              </a:rPr>
              <a:t>يمكن</a:t>
            </a:r>
            <a:r>
              <a:rPr lang="ar-SA" sz="4000" dirty="0" smtClean="0">
                <a:solidFill>
                  <a:schemeClr val="tx1"/>
                </a:solidFill>
              </a:rPr>
              <a:t> </a:t>
            </a:r>
            <a:r>
              <a:rPr lang="ar-SA" sz="4000" dirty="0">
                <a:solidFill>
                  <a:schemeClr val="tx1"/>
                </a:solidFill>
              </a:rPr>
              <a:t>أ</a:t>
            </a:r>
            <a:r>
              <a:rPr lang="ar-SA" sz="4000" dirty="0" smtClean="0">
                <a:solidFill>
                  <a:schemeClr val="tx1"/>
                </a:solidFill>
              </a:rPr>
              <a:t>ن تلفظ هاءً عند الوقف عليها بالسكون في آخر الكلمة ، وتسمى أيضاً (هاء) التأنيث، وتلحق ببعض الأسماء فتؤنثها               مثل:        عائشة</a:t>
            </a:r>
          </a:p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فاضلة</a:t>
            </a:r>
          </a:p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طالبة</a:t>
            </a:r>
          </a:p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مدة</a:t>
            </a:r>
          </a:p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مروة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6400800"/>
            <a:ext cx="8382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27/10</a:t>
            </a:r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417233330"/>
              </p:ext>
            </p:extLst>
          </p:nvPr>
        </p:nvGraphicFramePr>
        <p:xfrm>
          <a:off x="457200" y="609600"/>
          <a:ext cx="83058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مخطط انسيابي: رابط 2"/>
          <p:cNvSpPr/>
          <p:nvPr/>
        </p:nvSpPr>
        <p:spPr>
          <a:xfrm rot="10606713" flipV="1">
            <a:off x="7488192" y="1928036"/>
            <a:ext cx="841157" cy="756514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5400" dirty="0" smtClean="0"/>
              <a:t>ة</a:t>
            </a:r>
            <a:endParaRPr lang="en-US" sz="5400" dirty="0"/>
          </a:p>
        </p:txBody>
      </p:sp>
      <p:sp>
        <p:nvSpPr>
          <p:cNvPr id="4" name="شكل بيضاوي 3"/>
          <p:cNvSpPr/>
          <p:nvPr/>
        </p:nvSpPr>
        <p:spPr>
          <a:xfrm>
            <a:off x="7467600" y="3962400"/>
            <a:ext cx="838200" cy="76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 err="1" smtClean="0"/>
              <a:t>ـة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27/11</a:t>
            </a:r>
            <a:endParaRPr lang="ar-SA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شريط مثقب 1"/>
          <p:cNvSpPr/>
          <p:nvPr/>
        </p:nvSpPr>
        <p:spPr>
          <a:xfrm>
            <a:off x="381000" y="1295400"/>
            <a:ext cx="8077200" cy="3886200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54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وتوضع فوق التاء المربوطة نقطتان للتفريق بينها وبين الهاء الأصلية، </a:t>
            </a:r>
            <a:r>
              <a:rPr lang="ar-SA" sz="54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وعدم وضع النقطتين هو الخطأ الشائع</a:t>
            </a:r>
            <a:endParaRPr lang="en-US" sz="5400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27/12</a:t>
            </a:r>
            <a:endParaRPr lang="ar-SA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626113691"/>
              </p:ext>
            </p:extLst>
          </p:nvPr>
        </p:nvGraphicFramePr>
        <p:xfrm>
          <a:off x="381000" y="1371600"/>
          <a:ext cx="7239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مخطط انسيابي: محطة طرفية 2"/>
          <p:cNvSpPr/>
          <p:nvPr/>
        </p:nvSpPr>
        <p:spPr>
          <a:xfrm>
            <a:off x="1524000" y="381000"/>
            <a:ext cx="6324600" cy="68580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4800" b="1" dirty="0" smtClean="0">
                <a:latin typeface="Arabic Typesetting" pitchFamily="66" charset="-78"/>
                <a:cs typeface="Arabic Typesetting" pitchFamily="66" charset="-78"/>
              </a:rPr>
              <a:t>وتتميز هاء التأنيث(ة ، </a:t>
            </a:r>
            <a:r>
              <a:rPr lang="ar-SA" sz="4800" b="1" dirty="0" err="1" smtClean="0">
                <a:latin typeface="Arabic Typesetting" pitchFamily="66" charset="-78"/>
                <a:cs typeface="Arabic Typesetting" pitchFamily="66" charset="-78"/>
              </a:rPr>
              <a:t>ـة</a:t>
            </a:r>
            <a:r>
              <a:rPr lang="ar-SA" sz="4800" b="1" dirty="0" smtClean="0">
                <a:latin typeface="Arabic Typesetting" pitchFamily="66" charset="-78"/>
                <a:cs typeface="Arabic Typesetting" pitchFamily="66" charset="-78"/>
              </a:rPr>
              <a:t> ) بما يلي :</a:t>
            </a:r>
            <a:endParaRPr lang="en-US" sz="48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27/13</a:t>
            </a:r>
            <a:endParaRPr lang="ar-SA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453678752"/>
              </p:ext>
            </p:extLst>
          </p:nvPr>
        </p:nvGraphicFramePr>
        <p:xfrm>
          <a:off x="762000" y="685800"/>
          <a:ext cx="75438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27/14</a:t>
            </a:r>
            <a:endParaRPr lang="ar-SA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609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مواضع التاء المربوطة</a:t>
            </a:r>
            <a:endParaRPr lang="en-US" sz="48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914400"/>
            <a:ext cx="8305800" cy="5638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r">
              <a:buNone/>
            </a:pPr>
            <a:r>
              <a:rPr lang="ar-SA" sz="35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-</a:t>
            </a:r>
            <a:r>
              <a:rPr lang="ar-SA" sz="3500" dirty="0" smtClean="0">
                <a:solidFill>
                  <a:schemeClr val="tx1"/>
                </a:solidFill>
              </a:rPr>
              <a:t>في نهاية الاسم المفرد المؤنث (غير الثلاثي الساكن الوسط): </a:t>
            </a:r>
          </a:p>
          <a:p>
            <a:pPr algn="r">
              <a:buNone/>
            </a:pPr>
            <a:r>
              <a:rPr lang="ar-SA" sz="3500" dirty="0" smtClean="0">
                <a:solidFill>
                  <a:schemeClr val="tx1"/>
                </a:solidFill>
              </a:rPr>
              <a:t>خديجة، فاطمة، </a:t>
            </a:r>
            <a:r>
              <a:rPr lang="ar-SA" sz="3500" dirty="0" err="1" smtClean="0">
                <a:solidFill>
                  <a:schemeClr val="tx1"/>
                </a:solidFill>
              </a:rPr>
              <a:t>خولة</a:t>
            </a:r>
            <a:r>
              <a:rPr lang="ar-SA" sz="3500" dirty="0" smtClean="0">
                <a:solidFill>
                  <a:schemeClr val="tx1"/>
                </a:solidFill>
              </a:rPr>
              <a:t>، بهية، زهرة، قوة، متوحشة.</a:t>
            </a:r>
          </a:p>
          <a:p>
            <a:pPr algn="r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- في نهاية جمع التكسير، الذي لا ينتهي مفردة بتاء مفتوحة، مثل :</a:t>
            </a:r>
          </a:p>
          <a:p>
            <a:pPr algn="r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 عباقرة(جمع تكسير وليس في آخر مفرده تاء مفتوحة عبقري)</a:t>
            </a:r>
          </a:p>
          <a:p>
            <a:pPr algn="r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ومثل هذا دُعاة، غزاة، ولاة، رُعاة، سعاة، </a:t>
            </a:r>
            <a:r>
              <a:rPr lang="ar-SA" sz="3800" dirty="0" err="1" smtClean="0">
                <a:solidFill>
                  <a:schemeClr val="tx1"/>
                </a:solidFill>
              </a:rPr>
              <a:t>كُماة</a:t>
            </a:r>
            <a:r>
              <a:rPr lang="ar-SA" sz="3800" dirty="0" smtClean="0">
                <a:solidFill>
                  <a:schemeClr val="tx1"/>
                </a:solidFill>
              </a:rPr>
              <a:t>.</a:t>
            </a:r>
          </a:p>
          <a:p>
            <a:pPr algn="r">
              <a:buNone/>
            </a:pPr>
            <a:r>
              <a:rPr lang="ar-SA" sz="3500" dirty="0" smtClean="0">
                <a:solidFill>
                  <a:schemeClr val="tx1"/>
                </a:solidFill>
              </a:rPr>
              <a:t>- تلحق بعض الأسماء للمبالغة، مثل: نابغة، علامة، راوية، نسابة.</a:t>
            </a:r>
            <a:endParaRPr lang="en-US" sz="3500" dirty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762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27/15</a:t>
            </a:r>
            <a:endParaRPr lang="ar-SA" dirty="0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06932766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324600"/>
            <a:ext cx="9144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27/16</a:t>
            </a:r>
            <a:endParaRPr lang="ar-SA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جسم مشطوف الحواف 1"/>
          <p:cNvSpPr/>
          <p:nvPr/>
        </p:nvSpPr>
        <p:spPr>
          <a:xfrm>
            <a:off x="0" y="0"/>
            <a:ext cx="9144000" cy="6858000"/>
          </a:xfrm>
          <a:prstGeom prst="beve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ar-SA" sz="3200" dirty="0" smtClean="0">
              <a:solidFill>
                <a:srgbClr val="66FF33"/>
              </a:solidFill>
            </a:endParaRPr>
          </a:p>
          <a:p>
            <a:pPr algn="r"/>
            <a:endParaRPr lang="ar-SA" sz="3200" dirty="0" smtClean="0">
              <a:solidFill>
                <a:srgbClr val="66FF33"/>
              </a:solidFill>
            </a:endParaRPr>
          </a:p>
          <a:p>
            <a:pPr algn="r"/>
            <a:endParaRPr lang="ar-SA" sz="3200" dirty="0" smtClean="0">
              <a:solidFill>
                <a:srgbClr val="66FF33"/>
              </a:solidFill>
            </a:endParaRPr>
          </a:p>
          <a:p>
            <a:pPr algn="r"/>
            <a:endParaRPr lang="ar-SA" sz="3200" dirty="0" smtClean="0">
              <a:solidFill>
                <a:schemeClr val="tx1"/>
              </a:solidFill>
            </a:endParaRPr>
          </a:p>
          <a:p>
            <a:pPr algn="r"/>
            <a:r>
              <a:rPr lang="ar-SA" sz="3200" dirty="0" smtClean="0">
                <a:solidFill>
                  <a:schemeClr val="tx1"/>
                </a:solidFill>
              </a:rPr>
              <a:t>كثيرا ما يحدث خلط في الكتابة بين التاء المربوطة والهاء في نهاية الكلمة،فقد تنتهي الكلمة بتاء مربوطة مثل:ضَرْبةٌ،وقد تنتهي بهاء كالضمير في : َضَرَبهُ، وقد تنتهي  الكلمة في أصلها بالهاء،(أي ليست ضمير) مثل: 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</a:rPr>
              <a:t>شَبَه، وَجْه، معتوه.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</a:rPr>
              <a:t> وللتفريق بينهما يجب تحريك آخر الكلمة أو تنوينها, وعدم تسكينها،فإن ظهرت (الهاء) كتبت هكذا (ه) أو هكذا(ـه) مثل وجهُ الأرضِ، شبهُ كرويةٍ،مشدوهٌ مماحدث، أصدر تنبيهًا،أحدث تشوهًا.</a:t>
            </a:r>
          </a:p>
          <a:p>
            <a:pPr algn="r"/>
            <a:endParaRPr lang="ar-SA" sz="32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r>
              <a:rPr lang="ar-SA" dirty="0" smtClean="0">
                <a:solidFill>
                  <a:srgbClr val="66FF33"/>
                </a:solidFill>
              </a:rPr>
              <a:t> 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3" name="سهم إلى اليسار 2"/>
          <p:cNvSpPr/>
          <p:nvPr/>
        </p:nvSpPr>
        <p:spPr>
          <a:xfrm>
            <a:off x="1447800" y="5410200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36B3-6117-4FAE-81AE-7DD02B9F7AE7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6096000"/>
            <a:ext cx="990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27/17</a:t>
            </a:r>
            <a:endParaRPr lang="ar-SA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" y="1143000"/>
            <a:ext cx="8229600" cy="472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وإن ظهرت (التاء) كتبت هكذا (ة) أو (</a:t>
            </a:r>
            <a:r>
              <a:rPr lang="ar-SA" sz="3200" dirty="0" err="1" smtClean="0">
                <a:solidFill>
                  <a:schemeClr val="tx1"/>
                </a:solidFill>
              </a:rPr>
              <a:t>ـة</a:t>
            </a:r>
            <a:r>
              <a:rPr lang="ar-SA" sz="3200" dirty="0" smtClean="0">
                <a:solidFill>
                  <a:schemeClr val="tx1"/>
                </a:solidFill>
              </a:rPr>
              <a:t>)، مثل: عملية جراحية، مقدمة جميلة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ومثل جِباه(بكسر الجيم) جمع (جبهة)، جُباةٌ (جامعوا الضرائب)، الأكمة (التل)، الأكْمَه ( لمن ولد </a:t>
            </a:r>
          </a:p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أعمى) .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</a:rPr>
              <a:t>ويستحسن جعل الكلمة مضافة، فتظهر التاء مباشرة مثل شريعة الإسلام، غرفة الطالب، إقامة الصلاة.</a:t>
            </a:r>
          </a:p>
          <a:p>
            <a:pPr algn="ctr"/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ar-SA" sz="36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 </a:t>
            </a:r>
            <a:endParaRPr lang="en-US" dirty="0">
              <a:ln>
                <a:solidFill>
                  <a:srgbClr val="00206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سهم للأسفل 2"/>
          <p:cNvSpPr/>
          <p:nvPr/>
        </p:nvSpPr>
        <p:spPr>
          <a:xfrm>
            <a:off x="7834884" y="195072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27/18</a:t>
            </a:r>
            <a:endParaRPr lang="ar-SA" dirty="0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390552063"/>
              </p:ext>
            </p:extLst>
          </p:nvPr>
        </p:nvGraphicFramePr>
        <p:xfrm>
          <a:off x="457200" y="457200"/>
          <a:ext cx="81534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324600"/>
            <a:ext cx="8382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27/19</a:t>
            </a:r>
            <a:endParaRPr lang="ar-SA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ثلث متساوي الساقين 1"/>
          <p:cNvSpPr/>
          <p:nvPr/>
        </p:nvSpPr>
        <p:spPr>
          <a:xfrm>
            <a:off x="990600" y="609600"/>
            <a:ext cx="7467600" cy="5715000"/>
          </a:xfrm>
          <a:prstGeom prst="triangle">
            <a:avLst>
              <a:gd name="adj" fmla="val 5124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التاء المفتوحة هي التي تبقى على حالها(تاءً) إذا وقفنا عليها في آخر الكلمة، وتظهر في النطق , ولا يمكن أن تنطق هاءً.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4247842873"/>
              </p:ext>
            </p:extLst>
          </p:nvPr>
        </p:nvGraphicFramePr>
        <p:xfrm>
          <a:off x="1752600" y="304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324600"/>
            <a:ext cx="8382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27/20</a:t>
            </a:r>
            <a:endParaRPr lang="ar-SA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27000199"/>
              </p:ext>
            </p:extLst>
          </p:nvPr>
        </p:nvGraphicFramePr>
        <p:xfrm>
          <a:off x="1143000" y="1447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2209800" y="152400"/>
            <a:ext cx="3352800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600" dirty="0" smtClean="0">
                <a:latin typeface="Arabic Typesetting" pitchFamily="66" charset="-78"/>
                <a:cs typeface="Arabic Typesetting" pitchFamily="66" charset="-78"/>
              </a:rPr>
              <a:t>مواضعها </a:t>
            </a:r>
            <a:endParaRPr lang="ar-SA" sz="6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24600"/>
            <a:ext cx="762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9655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583245279"/>
              </p:ext>
            </p:extLst>
          </p:nvPr>
        </p:nvGraphicFramePr>
        <p:xfrm>
          <a:off x="533400" y="609600"/>
          <a:ext cx="7924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27/22</a:t>
            </a:r>
            <a:endParaRPr lang="ar-SA" dirty="0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53440" y="1295400"/>
            <a:ext cx="7071360" cy="198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r" rtl="1"/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7- توجد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أصلية في آخر بعض الأسماء الثلاثية الساكنة الوسط،نبت  (مفردا أكان أم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جمعاً،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مذكرا أم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مؤنثاً)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مثل: نبت، نبات، بنت بنات ،بيت بيوت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9240" y="3810000"/>
            <a:ext cx="5181600" cy="2057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r" rtl="1"/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8- توجد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في آخر جمع التكسير الذي في مفرده تاء مفتوحة: وقت = أوقات، بيت = بيوت، أبيات، زيت = زيوت.</a:t>
            </a:r>
            <a:endParaRPr lang="ar-SA" sz="4000" dirty="0"/>
          </a:p>
        </p:txBody>
      </p:sp>
      <p:sp>
        <p:nvSpPr>
          <p:cNvPr id="3" name="Rectangle 2"/>
          <p:cNvSpPr/>
          <p:nvPr/>
        </p:nvSpPr>
        <p:spPr>
          <a:xfrm>
            <a:off x="0" y="6477000"/>
            <a:ext cx="85344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9082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وايا قطرية مخدوشة 4"/>
          <p:cNvSpPr/>
          <p:nvPr/>
        </p:nvSpPr>
        <p:spPr>
          <a:xfrm>
            <a:off x="838200" y="1524000"/>
            <a:ext cx="7696200" cy="3733800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ثالثاً:</a:t>
            </a:r>
          </a:p>
          <a:p>
            <a:pPr algn="ctr"/>
            <a:r>
              <a:rPr lang="ar-SA" sz="6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(ال الشمسية والقمرية)</a:t>
            </a:r>
            <a:endParaRPr lang="ar-SA" sz="6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324600"/>
            <a:ext cx="762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27/24</a:t>
            </a:r>
            <a:endParaRPr lang="ar-S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نجمة مكونة من 12 نقطة 5"/>
          <p:cNvSpPr/>
          <p:nvPr/>
        </p:nvSpPr>
        <p:spPr>
          <a:xfrm>
            <a:off x="2819400" y="228600"/>
            <a:ext cx="3886200" cy="1447800"/>
          </a:xfrm>
          <a:prstGeom prst="star1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 الشمسية</a:t>
            </a:r>
            <a:endParaRPr lang="ar-SA" sz="54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4" name="وسيلة شرح مستطيلة 13"/>
          <p:cNvSpPr/>
          <p:nvPr/>
        </p:nvSpPr>
        <p:spPr>
          <a:xfrm>
            <a:off x="190500" y="1744980"/>
            <a:ext cx="8724900" cy="4343400"/>
          </a:xfrm>
          <a:prstGeom prst="wedge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تعريفها: هي التي تكتب ولا تلفظ لأنها تدغم بالحرف الذي بعدها، فيكتب الحرف الذي بعدها مشدداً.</a:t>
            </a:r>
          </a:p>
          <a:p>
            <a:pPr algn="r"/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التُّفاح - الذَّهب - الصِّدق - الطَّعام</a:t>
            </a:r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مثال:</a:t>
            </a:r>
          </a:p>
          <a:p>
            <a:pPr algn="r"/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وهي مجتمعة في أوائل البيت:</a:t>
            </a: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طبْ ثم صلْ رحما تفز </a:t>
            </a:r>
            <a:r>
              <a:rPr lang="ar-SA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ضف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ذا نعم   .....  دع سوء ظنٍّ زر شريفا للكرم</a:t>
            </a:r>
          </a:p>
          <a:p>
            <a:pPr algn="r"/>
            <a:endParaRPr lang="ar-SA" sz="32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27/25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مستطيلة 4"/>
          <p:cNvSpPr/>
          <p:nvPr/>
        </p:nvSpPr>
        <p:spPr>
          <a:xfrm>
            <a:off x="457200" y="685800"/>
            <a:ext cx="8382000" cy="5257800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تعريفها : هي التي تظهر عند الكتابة والنطق</a:t>
            </a:r>
          </a:p>
          <a:p>
            <a:pPr algn="r"/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,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مثال: المعلم، الكلام، القلم</a:t>
            </a: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حروف ال القمرية   :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          ا- ب – ج – ح – خ – ع – غ – ف – ق – ك – م – ه – و - ي. 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وهي مجتمعة في هذه الجملة: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                  </a:t>
            </a:r>
            <a:r>
              <a:rPr lang="ar-SA" sz="4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ابغ حجك وخف عقيمه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ar-SA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قمر 5"/>
          <p:cNvSpPr/>
          <p:nvPr/>
        </p:nvSpPr>
        <p:spPr>
          <a:xfrm rot="21366854">
            <a:off x="1202429" y="264043"/>
            <a:ext cx="2125602" cy="1825987"/>
          </a:xfrm>
          <a:prstGeom prst="moon">
            <a:avLst>
              <a:gd name="adj" fmla="val 53611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القمرية</a:t>
            </a:r>
            <a:endParaRPr lang="ar-SA" sz="32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9906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27/26</a:t>
            </a:r>
            <a:endParaRPr lang="ar-SA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6720" y="1828800"/>
            <a:ext cx="8229600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 – صحح الكلمات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التالية: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-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زهراة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.................................                      -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بنة: .................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marL="457200" indent="-457200" algn="r">
              <a:buFontTx/>
              <a:buChar char="-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- عمليت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جراحيت:..................                    - فجأت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:.....................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ب- حول الكلمات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التالية الى مؤنث: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- فسيح: ........               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-كبير:........   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 - 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طويل: .........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    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ج - كيف تتم التفرقة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بين التاء المربوطة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والهاء</a:t>
            </a: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د- مالفرق بين ال الشمسية وال القمرية </a:t>
            </a: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ه  - صحح الهمزة المتطرفة في الكلمات الآتية : </a:t>
            </a: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مبتدؤ  - كَوفيء  -  إن أشلاؤهم -  بُدأ</a:t>
            </a:r>
            <a:r>
              <a:rPr lang="ar-SA" sz="24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24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5200" y="304800"/>
            <a:ext cx="26670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التقييم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53115"/>
            <a:ext cx="838200" cy="50488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27/27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330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1417</TotalTime>
  <Words>1121</Words>
  <Application>Microsoft Office PowerPoint</Application>
  <PresentationFormat>On-screen Show (4:3)</PresentationFormat>
  <Paragraphs>198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المحاضرة الثانية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تعريف التاء المربوطة </vt:lpstr>
      <vt:lpstr>PowerPoint Presentation</vt:lpstr>
      <vt:lpstr>PowerPoint Presentation</vt:lpstr>
      <vt:lpstr>PowerPoint Presentation</vt:lpstr>
      <vt:lpstr>PowerPoint Presentation</vt:lpstr>
      <vt:lpstr>مواضع التاء المربوطة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computer</dc:creator>
  <cp:lastModifiedBy>Doha Adil Bilal</cp:lastModifiedBy>
  <cp:revision>199</cp:revision>
  <dcterms:created xsi:type="dcterms:W3CDTF">2011-06-17T04:00:22Z</dcterms:created>
  <dcterms:modified xsi:type="dcterms:W3CDTF">2012-01-26T18:26:28Z</dcterms:modified>
</cp:coreProperties>
</file>