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48" r:id="rId1"/>
  </p:sldMasterIdLst>
  <p:sldIdLst>
    <p:sldId id="256" r:id="rId2"/>
    <p:sldId id="259" r:id="rId3"/>
    <p:sldId id="260" r:id="rId4"/>
    <p:sldId id="274" r:id="rId5"/>
    <p:sldId id="275" r:id="rId6"/>
    <p:sldId id="276" r:id="rId7"/>
    <p:sldId id="277" r:id="rId8"/>
    <p:sldId id="278" r:id="rId9"/>
    <p:sldId id="279" r:id="rId10"/>
    <p:sldId id="280" r:id="rId11"/>
    <p:sldId id="340" r:id="rId12"/>
    <p:sldId id="283" r:id="rId13"/>
    <p:sldId id="344" r:id="rId14"/>
    <p:sldId id="289" r:id="rId15"/>
    <p:sldId id="297" r:id="rId16"/>
    <p:sldId id="345" r:id="rId17"/>
    <p:sldId id="346" r:id="rId18"/>
    <p:sldId id="312" r:id="rId19"/>
    <p:sldId id="321" r:id="rId20"/>
    <p:sldId id="323" r:id="rId21"/>
    <p:sldId id="315" r:id="rId22"/>
    <p:sldId id="316" r:id="rId23"/>
    <p:sldId id="318" r:id="rId24"/>
    <p:sldId id="317" r:id="rId25"/>
    <p:sldId id="319" r:id="rId26"/>
    <p:sldId id="320" r:id="rId27"/>
    <p:sldId id="307" r:id="rId28"/>
    <p:sldId id="324" r:id="rId29"/>
    <p:sldId id="325" r:id="rId30"/>
    <p:sldId id="331" r:id="rId31"/>
    <p:sldId id="332" r:id="rId32"/>
    <p:sldId id="333" r:id="rId33"/>
    <p:sldId id="334" r:id="rId34"/>
    <p:sldId id="335" r:id="rId35"/>
    <p:sldId id="337" r:id="rId36"/>
    <p:sldId id="336" r:id="rId3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autoAdjust="0"/>
    <p:restoredTop sz="94658" autoAdjust="0"/>
  </p:normalViewPr>
  <p:slideViewPr>
    <p:cSldViewPr>
      <p:cViewPr>
        <p:scale>
          <a:sx n="70" d="100"/>
          <a:sy n="70" d="100"/>
        </p:scale>
        <p:origin x="-116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2F304E-C490-4753-BB61-D01990FE9045}" type="doc">
      <dgm:prSet loTypeId="urn:microsoft.com/office/officeart/2005/8/layout/equation2" loCatId="process" qsTypeId="urn:microsoft.com/office/officeart/2005/8/quickstyle/simple1" qsCatId="simple" csTypeId="urn:microsoft.com/office/officeart/2005/8/colors/colorful2" csCatId="colorful" phldr="1"/>
      <dgm:spPr/>
    </dgm:pt>
    <dgm:pt modelId="{11879A5B-C34B-4262-80DD-FFCF81CCFD86}">
      <dgm:prSet phldrT="[نص]"/>
      <dgm:spPr/>
      <dgm:t>
        <a:bodyPr/>
        <a:lstStyle/>
        <a:p>
          <a:pPr rtl="1"/>
          <a:r>
            <a:rPr lang="ar-SA" dirty="0" smtClean="0"/>
            <a:t>المجتمع</a:t>
          </a:r>
        </a:p>
        <a:p>
          <a:pPr rtl="1"/>
          <a:r>
            <a:rPr lang="en-US" dirty="0" smtClean="0"/>
            <a:t>Socio</a:t>
          </a:r>
          <a:endParaRPr lang="ar-SA" dirty="0"/>
        </a:p>
      </dgm:t>
    </dgm:pt>
    <dgm:pt modelId="{988710C3-7D35-4C1C-AAA3-339A50C0B63E}" type="parTrans" cxnId="{130488A4-D1D2-4135-A218-A37250150228}">
      <dgm:prSet/>
      <dgm:spPr/>
      <dgm:t>
        <a:bodyPr/>
        <a:lstStyle/>
        <a:p>
          <a:pPr rtl="1"/>
          <a:endParaRPr lang="ar-SA"/>
        </a:p>
      </dgm:t>
    </dgm:pt>
    <dgm:pt modelId="{92D5FAB7-20AA-4DC3-8249-211F32579804}" type="sibTrans" cxnId="{130488A4-D1D2-4135-A218-A37250150228}">
      <dgm:prSet/>
      <dgm:spPr/>
      <dgm:t>
        <a:bodyPr/>
        <a:lstStyle/>
        <a:p>
          <a:pPr rtl="1"/>
          <a:endParaRPr lang="ar-SA"/>
        </a:p>
      </dgm:t>
    </dgm:pt>
    <dgm:pt modelId="{66BF95D6-B4DB-4D9A-A6CD-2558394AA1B4}">
      <dgm:prSet phldrT="[نص]"/>
      <dgm:spPr/>
      <dgm:t>
        <a:bodyPr/>
        <a:lstStyle/>
        <a:p>
          <a:pPr rtl="1"/>
          <a:r>
            <a:rPr lang="ar-SA" dirty="0" smtClean="0"/>
            <a:t>علم</a:t>
          </a:r>
        </a:p>
        <a:p>
          <a:pPr rtl="1"/>
          <a:r>
            <a:rPr lang="en-US" dirty="0" smtClean="0"/>
            <a:t>Logy</a:t>
          </a:r>
          <a:endParaRPr lang="ar-SA" dirty="0"/>
        </a:p>
      </dgm:t>
    </dgm:pt>
    <dgm:pt modelId="{33C772B1-5037-49CA-BC83-0535BA9E11CC}" type="parTrans" cxnId="{E458C3B9-CCE0-46AC-8648-60A05225D552}">
      <dgm:prSet/>
      <dgm:spPr/>
      <dgm:t>
        <a:bodyPr/>
        <a:lstStyle/>
        <a:p>
          <a:pPr rtl="1"/>
          <a:endParaRPr lang="ar-SA"/>
        </a:p>
      </dgm:t>
    </dgm:pt>
    <dgm:pt modelId="{C214EFB8-6CA7-4715-AF56-F7207E025A99}" type="sibTrans" cxnId="{E458C3B9-CCE0-46AC-8648-60A05225D552}">
      <dgm:prSet/>
      <dgm:spPr/>
      <dgm:t>
        <a:bodyPr/>
        <a:lstStyle/>
        <a:p>
          <a:pPr rtl="1"/>
          <a:endParaRPr lang="ar-SA"/>
        </a:p>
      </dgm:t>
    </dgm:pt>
    <dgm:pt modelId="{D40DF83C-368D-466B-B58B-EC7455A387C8}">
      <dgm:prSet phldrT="[نص]"/>
      <dgm:spPr/>
      <dgm:t>
        <a:bodyPr/>
        <a:lstStyle/>
        <a:p>
          <a:pPr rtl="1"/>
          <a:r>
            <a:rPr lang="ar-SA" dirty="0" smtClean="0"/>
            <a:t>مصطلح مزيج من اللاتينية واليونانية</a:t>
          </a:r>
        </a:p>
        <a:p>
          <a:pPr rtl="1"/>
          <a:r>
            <a:rPr lang="ar-SA" dirty="0" smtClean="0"/>
            <a:t>ويعني علم المجتمع</a:t>
          </a:r>
          <a:endParaRPr lang="ar-SA" dirty="0"/>
        </a:p>
      </dgm:t>
    </dgm:pt>
    <dgm:pt modelId="{54D5C058-720C-4D16-8CB2-526B6CE1C545}" type="parTrans" cxnId="{18B1FF48-A92B-480F-B56D-B6AF87519D4E}">
      <dgm:prSet/>
      <dgm:spPr/>
      <dgm:t>
        <a:bodyPr/>
        <a:lstStyle/>
        <a:p>
          <a:pPr rtl="1"/>
          <a:endParaRPr lang="ar-SA"/>
        </a:p>
      </dgm:t>
    </dgm:pt>
    <dgm:pt modelId="{A1196462-7836-4810-8890-6616DDF78DF7}" type="sibTrans" cxnId="{18B1FF48-A92B-480F-B56D-B6AF87519D4E}">
      <dgm:prSet/>
      <dgm:spPr/>
      <dgm:t>
        <a:bodyPr/>
        <a:lstStyle/>
        <a:p>
          <a:pPr rtl="1"/>
          <a:endParaRPr lang="ar-SA"/>
        </a:p>
      </dgm:t>
    </dgm:pt>
    <dgm:pt modelId="{AF368528-9DE8-4AD7-8414-56E2ED5D6F19}" type="pres">
      <dgm:prSet presAssocID="{812F304E-C490-4753-BB61-D01990FE9045}" presName="Name0" presStyleCnt="0">
        <dgm:presLayoutVars>
          <dgm:dir/>
          <dgm:resizeHandles val="exact"/>
        </dgm:presLayoutVars>
      </dgm:prSet>
      <dgm:spPr/>
    </dgm:pt>
    <dgm:pt modelId="{21AA4F85-927B-4C3F-88D5-668BB24A359D}" type="pres">
      <dgm:prSet presAssocID="{812F304E-C490-4753-BB61-D01990FE9045}" presName="vNodes" presStyleCnt="0"/>
      <dgm:spPr/>
    </dgm:pt>
    <dgm:pt modelId="{99C4A357-07E3-4F26-8B62-D276BDC6DE19}" type="pres">
      <dgm:prSet presAssocID="{11879A5B-C34B-4262-80DD-FFCF81CCFD86}" presName="node" presStyleLbl="node1" presStyleIdx="0" presStyleCnt="3">
        <dgm:presLayoutVars>
          <dgm:bulletEnabled val="1"/>
        </dgm:presLayoutVars>
      </dgm:prSet>
      <dgm:spPr/>
      <dgm:t>
        <a:bodyPr/>
        <a:lstStyle/>
        <a:p>
          <a:pPr rtl="1"/>
          <a:endParaRPr lang="ar-SA"/>
        </a:p>
      </dgm:t>
    </dgm:pt>
    <dgm:pt modelId="{850D3930-1824-48E4-8900-82CD41861C9D}" type="pres">
      <dgm:prSet presAssocID="{92D5FAB7-20AA-4DC3-8249-211F32579804}" presName="spacerT" presStyleCnt="0"/>
      <dgm:spPr/>
    </dgm:pt>
    <dgm:pt modelId="{54716EFE-A654-45EB-9266-E21A4D796486}" type="pres">
      <dgm:prSet presAssocID="{92D5FAB7-20AA-4DC3-8249-211F32579804}" presName="sibTrans" presStyleLbl="sibTrans2D1" presStyleIdx="0" presStyleCnt="2"/>
      <dgm:spPr/>
      <dgm:t>
        <a:bodyPr/>
        <a:lstStyle/>
        <a:p>
          <a:pPr rtl="1"/>
          <a:endParaRPr lang="ar-SA"/>
        </a:p>
      </dgm:t>
    </dgm:pt>
    <dgm:pt modelId="{C9CFCE87-124F-42E4-A525-28CCD4A7C283}" type="pres">
      <dgm:prSet presAssocID="{92D5FAB7-20AA-4DC3-8249-211F32579804}" presName="spacerB" presStyleCnt="0"/>
      <dgm:spPr/>
    </dgm:pt>
    <dgm:pt modelId="{9F0B2462-14A9-47F5-8E8D-610CC35BD2BE}" type="pres">
      <dgm:prSet presAssocID="{66BF95D6-B4DB-4D9A-A6CD-2558394AA1B4}" presName="node" presStyleLbl="node1" presStyleIdx="1" presStyleCnt="3">
        <dgm:presLayoutVars>
          <dgm:bulletEnabled val="1"/>
        </dgm:presLayoutVars>
      </dgm:prSet>
      <dgm:spPr/>
      <dgm:t>
        <a:bodyPr/>
        <a:lstStyle/>
        <a:p>
          <a:pPr rtl="1"/>
          <a:endParaRPr lang="ar-SA"/>
        </a:p>
      </dgm:t>
    </dgm:pt>
    <dgm:pt modelId="{4D47ECBF-F092-4255-8A6A-372416880907}" type="pres">
      <dgm:prSet presAssocID="{812F304E-C490-4753-BB61-D01990FE9045}" presName="sibTransLast" presStyleLbl="sibTrans2D1" presStyleIdx="1" presStyleCnt="2"/>
      <dgm:spPr/>
      <dgm:t>
        <a:bodyPr/>
        <a:lstStyle/>
        <a:p>
          <a:pPr rtl="1"/>
          <a:endParaRPr lang="ar-SA"/>
        </a:p>
      </dgm:t>
    </dgm:pt>
    <dgm:pt modelId="{59914230-DF57-446B-9425-04728F5A0A1B}" type="pres">
      <dgm:prSet presAssocID="{812F304E-C490-4753-BB61-D01990FE9045}" presName="connectorText" presStyleLbl="sibTrans2D1" presStyleIdx="1" presStyleCnt="2"/>
      <dgm:spPr/>
      <dgm:t>
        <a:bodyPr/>
        <a:lstStyle/>
        <a:p>
          <a:pPr rtl="1"/>
          <a:endParaRPr lang="ar-SA"/>
        </a:p>
      </dgm:t>
    </dgm:pt>
    <dgm:pt modelId="{3D2B1054-D79B-4DD1-838B-267F4210FE0B}" type="pres">
      <dgm:prSet presAssocID="{812F304E-C490-4753-BB61-D01990FE9045}" presName="lastNode" presStyleLbl="node1" presStyleIdx="2" presStyleCnt="3">
        <dgm:presLayoutVars>
          <dgm:bulletEnabled val="1"/>
        </dgm:presLayoutVars>
      </dgm:prSet>
      <dgm:spPr/>
      <dgm:t>
        <a:bodyPr/>
        <a:lstStyle/>
        <a:p>
          <a:pPr rtl="1"/>
          <a:endParaRPr lang="ar-SA"/>
        </a:p>
      </dgm:t>
    </dgm:pt>
  </dgm:ptLst>
  <dgm:cxnLst>
    <dgm:cxn modelId="{4E702EDE-819F-4C5E-A242-C9D96BE49DA3}" type="presOf" srcId="{C214EFB8-6CA7-4715-AF56-F7207E025A99}" destId="{59914230-DF57-446B-9425-04728F5A0A1B}" srcOrd="1" destOrd="0" presId="urn:microsoft.com/office/officeart/2005/8/layout/equation2"/>
    <dgm:cxn modelId="{410818F2-6A21-42C9-AFA8-0529C980AA2B}" type="presOf" srcId="{92D5FAB7-20AA-4DC3-8249-211F32579804}" destId="{54716EFE-A654-45EB-9266-E21A4D796486}" srcOrd="0" destOrd="0" presId="urn:microsoft.com/office/officeart/2005/8/layout/equation2"/>
    <dgm:cxn modelId="{9FFAD824-BD40-42CD-816D-E77375D2B6E2}" type="presOf" srcId="{D40DF83C-368D-466B-B58B-EC7455A387C8}" destId="{3D2B1054-D79B-4DD1-838B-267F4210FE0B}" srcOrd="0" destOrd="0" presId="urn:microsoft.com/office/officeart/2005/8/layout/equation2"/>
    <dgm:cxn modelId="{8B570F03-6ACD-4F80-A085-FB47B4F746F5}" type="presOf" srcId="{812F304E-C490-4753-BB61-D01990FE9045}" destId="{AF368528-9DE8-4AD7-8414-56E2ED5D6F19}" srcOrd="0" destOrd="0" presId="urn:microsoft.com/office/officeart/2005/8/layout/equation2"/>
    <dgm:cxn modelId="{87691827-B129-475C-84A0-7CF81CEE12FE}" type="presOf" srcId="{66BF95D6-B4DB-4D9A-A6CD-2558394AA1B4}" destId="{9F0B2462-14A9-47F5-8E8D-610CC35BD2BE}" srcOrd="0" destOrd="0" presId="urn:microsoft.com/office/officeart/2005/8/layout/equation2"/>
    <dgm:cxn modelId="{E458C3B9-CCE0-46AC-8648-60A05225D552}" srcId="{812F304E-C490-4753-BB61-D01990FE9045}" destId="{66BF95D6-B4DB-4D9A-A6CD-2558394AA1B4}" srcOrd="1" destOrd="0" parTransId="{33C772B1-5037-49CA-BC83-0535BA9E11CC}" sibTransId="{C214EFB8-6CA7-4715-AF56-F7207E025A99}"/>
    <dgm:cxn modelId="{8EAC2850-951A-4FCF-B172-4BD5822D0BA9}" type="presOf" srcId="{C214EFB8-6CA7-4715-AF56-F7207E025A99}" destId="{4D47ECBF-F092-4255-8A6A-372416880907}" srcOrd="0" destOrd="0" presId="urn:microsoft.com/office/officeart/2005/8/layout/equation2"/>
    <dgm:cxn modelId="{130488A4-D1D2-4135-A218-A37250150228}" srcId="{812F304E-C490-4753-BB61-D01990FE9045}" destId="{11879A5B-C34B-4262-80DD-FFCF81CCFD86}" srcOrd="0" destOrd="0" parTransId="{988710C3-7D35-4C1C-AAA3-339A50C0B63E}" sibTransId="{92D5FAB7-20AA-4DC3-8249-211F32579804}"/>
    <dgm:cxn modelId="{18B1FF48-A92B-480F-B56D-B6AF87519D4E}" srcId="{812F304E-C490-4753-BB61-D01990FE9045}" destId="{D40DF83C-368D-466B-B58B-EC7455A387C8}" srcOrd="2" destOrd="0" parTransId="{54D5C058-720C-4D16-8CB2-526B6CE1C545}" sibTransId="{A1196462-7836-4810-8890-6616DDF78DF7}"/>
    <dgm:cxn modelId="{D7245C64-A860-4DCE-83FF-05B7BBCE4692}" type="presOf" srcId="{11879A5B-C34B-4262-80DD-FFCF81CCFD86}" destId="{99C4A357-07E3-4F26-8B62-D276BDC6DE19}" srcOrd="0" destOrd="0" presId="urn:microsoft.com/office/officeart/2005/8/layout/equation2"/>
    <dgm:cxn modelId="{009EECA0-8044-4C08-AEAA-7DDA8E79533A}" type="presParOf" srcId="{AF368528-9DE8-4AD7-8414-56E2ED5D6F19}" destId="{21AA4F85-927B-4C3F-88D5-668BB24A359D}" srcOrd="0" destOrd="0" presId="urn:microsoft.com/office/officeart/2005/8/layout/equation2"/>
    <dgm:cxn modelId="{7AA68EFF-7DE9-4091-BF58-479265B68CE6}" type="presParOf" srcId="{21AA4F85-927B-4C3F-88D5-668BB24A359D}" destId="{99C4A357-07E3-4F26-8B62-D276BDC6DE19}" srcOrd="0" destOrd="0" presId="urn:microsoft.com/office/officeart/2005/8/layout/equation2"/>
    <dgm:cxn modelId="{E43A9E85-2487-4485-BE78-F3219C69EB5C}" type="presParOf" srcId="{21AA4F85-927B-4C3F-88D5-668BB24A359D}" destId="{850D3930-1824-48E4-8900-82CD41861C9D}" srcOrd="1" destOrd="0" presId="urn:microsoft.com/office/officeart/2005/8/layout/equation2"/>
    <dgm:cxn modelId="{F94F5B80-656F-412A-9A71-21923E264407}" type="presParOf" srcId="{21AA4F85-927B-4C3F-88D5-668BB24A359D}" destId="{54716EFE-A654-45EB-9266-E21A4D796486}" srcOrd="2" destOrd="0" presId="urn:microsoft.com/office/officeart/2005/8/layout/equation2"/>
    <dgm:cxn modelId="{E4E60C11-1CF0-4DBA-BDD0-BC1FD85434FF}" type="presParOf" srcId="{21AA4F85-927B-4C3F-88D5-668BB24A359D}" destId="{C9CFCE87-124F-42E4-A525-28CCD4A7C283}" srcOrd="3" destOrd="0" presId="urn:microsoft.com/office/officeart/2005/8/layout/equation2"/>
    <dgm:cxn modelId="{D59E9801-CB41-4789-A83F-CAF8C5D8EFD8}" type="presParOf" srcId="{21AA4F85-927B-4C3F-88D5-668BB24A359D}" destId="{9F0B2462-14A9-47F5-8E8D-610CC35BD2BE}" srcOrd="4" destOrd="0" presId="urn:microsoft.com/office/officeart/2005/8/layout/equation2"/>
    <dgm:cxn modelId="{ECA6CFFC-51A0-4868-8AE2-00CFD7CC60BB}" type="presParOf" srcId="{AF368528-9DE8-4AD7-8414-56E2ED5D6F19}" destId="{4D47ECBF-F092-4255-8A6A-372416880907}" srcOrd="1" destOrd="0" presId="urn:microsoft.com/office/officeart/2005/8/layout/equation2"/>
    <dgm:cxn modelId="{E236E4BD-2EF4-4116-BDBE-6609872356AB}" type="presParOf" srcId="{4D47ECBF-F092-4255-8A6A-372416880907}" destId="{59914230-DF57-446B-9425-04728F5A0A1B}" srcOrd="0" destOrd="0" presId="urn:microsoft.com/office/officeart/2005/8/layout/equation2"/>
    <dgm:cxn modelId="{107C813D-0E02-45C1-8858-496F84DFBEE1}" type="presParOf" srcId="{AF368528-9DE8-4AD7-8414-56E2ED5D6F19}" destId="{3D2B1054-D79B-4DD1-838B-267F4210FE0B}" srcOrd="2" destOrd="0" presId="urn:microsoft.com/office/officeart/2005/8/layout/equati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26CF1-8DE1-45EB-ADB0-2D3BF0AD3301}" type="doc">
      <dgm:prSet loTypeId="urn:microsoft.com/office/officeart/2005/8/layout/arrow1" loCatId="process" qsTypeId="urn:microsoft.com/office/officeart/2005/8/quickstyle/simple1" qsCatId="simple" csTypeId="urn:microsoft.com/office/officeart/2005/8/colors/colorful5" csCatId="colorful" phldr="1"/>
      <dgm:spPr/>
      <dgm:t>
        <a:bodyPr/>
        <a:lstStyle/>
        <a:p>
          <a:pPr rtl="1"/>
          <a:endParaRPr lang="ar-SA"/>
        </a:p>
      </dgm:t>
    </dgm:pt>
    <dgm:pt modelId="{D4BAC78D-0B24-454A-BB2B-0CAD7E050447}">
      <dgm:prSet phldrT="[نص]"/>
      <dgm:spPr/>
      <dgm:t>
        <a:bodyPr/>
        <a:lstStyle/>
        <a:p>
          <a:pPr rtl="1"/>
          <a:r>
            <a:rPr lang="ar-SA" dirty="0" smtClean="0"/>
            <a:t>الديناميكا الاجتماعية</a:t>
          </a:r>
        </a:p>
        <a:p>
          <a:pPr rtl="1"/>
          <a:r>
            <a:rPr lang="ar-SA" dirty="0" smtClean="0"/>
            <a:t>وتدرس حركة المجتمع المستمرة</a:t>
          </a:r>
          <a:endParaRPr lang="ar-SA" dirty="0"/>
        </a:p>
      </dgm:t>
    </dgm:pt>
    <dgm:pt modelId="{A0756B62-303E-4586-858E-A0648C88A2EE}" type="parTrans" cxnId="{B5F53F43-E0B0-4930-B465-CDBF95A1F74B}">
      <dgm:prSet/>
      <dgm:spPr/>
      <dgm:t>
        <a:bodyPr/>
        <a:lstStyle/>
        <a:p>
          <a:pPr rtl="1"/>
          <a:endParaRPr lang="ar-SA"/>
        </a:p>
      </dgm:t>
    </dgm:pt>
    <dgm:pt modelId="{3B99A48A-8BDC-4D5A-BB0F-3B5E31C5832A}" type="sibTrans" cxnId="{B5F53F43-E0B0-4930-B465-CDBF95A1F74B}">
      <dgm:prSet/>
      <dgm:spPr/>
      <dgm:t>
        <a:bodyPr/>
        <a:lstStyle/>
        <a:p>
          <a:pPr rtl="1"/>
          <a:endParaRPr lang="ar-SA"/>
        </a:p>
      </dgm:t>
    </dgm:pt>
    <dgm:pt modelId="{67FF7221-D571-47B5-AC43-BDC63A98A4C3}">
      <dgm:prSet phldrT="[نص]"/>
      <dgm:spPr/>
      <dgm:t>
        <a:bodyPr/>
        <a:lstStyle/>
        <a:p>
          <a:pPr rtl="1"/>
          <a:r>
            <a:rPr lang="ar-SA" dirty="0" err="1" smtClean="0"/>
            <a:t>الاستاتيكا</a:t>
          </a:r>
          <a:r>
            <a:rPr lang="ar-SA" dirty="0" smtClean="0"/>
            <a:t> الاجتماعية</a:t>
          </a:r>
        </a:p>
        <a:p>
          <a:pPr rtl="1"/>
          <a:r>
            <a:rPr lang="ar-SA" dirty="0" smtClean="0"/>
            <a:t>وترس شروط وجود المجتمع</a:t>
          </a:r>
          <a:endParaRPr lang="ar-SA" dirty="0"/>
        </a:p>
      </dgm:t>
    </dgm:pt>
    <dgm:pt modelId="{080DE1D6-A962-4E1F-81CA-E1F8B38EC32B}" type="parTrans" cxnId="{B42C2DC7-E793-4A1E-AD32-3531C3F087B0}">
      <dgm:prSet/>
      <dgm:spPr/>
      <dgm:t>
        <a:bodyPr/>
        <a:lstStyle/>
        <a:p>
          <a:pPr rtl="1"/>
          <a:endParaRPr lang="ar-SA"/>
        </a:p>
      </dgm:t>
    </dgm:pt>
    <dgm:pt modelId="{3797F1F6-385B-45A6-9BA3-5A740154166C}" type="sibTrans" cxnId="{B42C2DC7-E793-4A1E-AD32-3531C3F087B0}">
      <dgm:prSet/>
      <dgm:spPr/>
      <dgm:t>
        <a:bodyPr/>
        <a:lstStyle/>
        <a:p>
          <a:pPr rtl="1"/>
          <a:endParaRPr lang="ar-SA"/>
        </a:p>
      </dgm:t>
    </dgm:pt>
    <dgm:pt modelId="{E19550C4-9649-41FC-B381-FDB928919BB8}" type="pres">
      <dgm:prSet presAssocID="{76C26CF1-8DE1-45EB-ADB0-2D3BF0AD3301}" presName="cycle" presStyleCnt="0">
        <dgm:presLayoutVars>
          <dgm:dir/>
          <dgm:resizeHandles val="exact"/>
        </dgm:presLayoutVars>
      </dgm:prSet>
      <dgm:spPr/>
      <dgm:t>
        <a:bodyPr/>
        <a:lstStyle/>
        <a:p>
          <a:pPr rtl="1"/>
          <a:endParaRPr lang="ar-SA"/>
        </a:p>
      </dgm:t>
    </dgm:pt>
    <dgm:pt modelId="{08A851EC-9F45-425E-B48B-ED8AF6BAB3AC}" type="pres">
      <dgm:prSet presAssocID="{D4BAC78D-0B24-454A-BB2B-0CAD7E050447}" presName="arrow" presStyleLbl="node1" presStyleIdx="0" presStyleCnt="2">
        <dgm:presLayoutVars>
          <dgm:bulletEnabled val="1"/>
        </dgm:presLayoutVars>
      </dgm:prSet>
      <dgm:spPr/>
      <dgm:t>
        <a:bodyPr/>
        <a:lstStyle/>
        <a:p>
          <a:pPr rtl="1"/>
          <a:endParaRPr lang="ar-SA"/>
        </a:p>
      </dgm:t>
    </dgm:pt>
    <dgm:pt modelId="{BC71F1EC-E95A-40B4-A457-C69F5ECC5A76}" type="pres">
      <dgm:prSet presAssocID="{67FF7221-D571-47B5-AC43-BDC63A98A4C3}" presName="arrow" presStyleLbl="node1" presStyleIdx="1" presStyleCnt="2">
        <dgm:presLayoutVars>
          <dgm:bulletEnabled val="1"/>
        </dgm:presLayoutVars>
      </dgm:prSet>
      <dgm:spPr/>
      <dgm:t>
        <a:bodyPr/>
        <a:lstStyle/>
        <a:p>
          <a:pPr rtl="1"/>
          <a:endParaRPr lang="ar-SA"/>
        </a:p>
      </dgm:t>
    </dgm:pt>
  </dgm:ptLst>
  <dgm:cxnLst>
    <dgm:cxn modelId="{7A8417D2-736C-4B3D-B030-2351CD59D5A3}" type="presOf" srcId="{76C26CF1-8DE1-45EB-ADB0-2D3BF0AD3301}" destId="{E19550C4-9649-41FC-B381-FDB928919BB8}" srcOrd="0" destOrd="0" presId="urn:microsoft.com/office/officeart/2005/8/layout/arrow1"/>
    <dgm:cxn modelId="{B42C2DC7-E793-4A1E-AD32-3531C3F087B0}" srcId="{76C26CF1-8DE1-45EB-ADB0-2D3BF0AD3301}" destId="{67FF7221-D571-47B5-AC43-BDC63A98A4C3}" srcOrd="1" destOrd="0" parTransId="{080DE1D6-A962-4E1F-81CA-E1F8B38EC32B}" sibTransId="{3797F1F6-385B-45A6-9BA3-5A740154166C}"/>
    <dgm:cxn modelId="{504FE256-CA70-4CF7-AB71-BDE8CB87766E}" type="presOf" srcId="{D4BAC78D-0B24-454A-BB2B-0CAD7E050447}" destId="{08A851EC-9F45-425E-B48B-ED8AF6BAB3AC}" srcOrd="0" destOrd="0" presId="urn:microsoft.com/office/officeart/2005/8/layout/arrow1"/>
    <dgm:cxn modelId="{B5F53F43-E0B0-4930-B465-CDBF95A1F74B}" srcId="{76C26CF1-8DE1-45EB-ADB0-2D3BF0AD3301}" destId="{D4BAC78D-0B24-454A-BB2B-0CAD7E050447}" srcOrd="0" destOrd="0" parTransId="{A0756B62-303E-4586-858E-A0648C88A2EE}" sibTransId="{3B99A48A-8BDC-4D5A-BB0F-3B5E31C5832A}"/>
    <dgm:cxn modelId="{B4522E0C-E4B5-440C-8DB8-A72957237CAE}" type="presOf" srcId="{67FF7221-D571-47B5-AC43-BDC63A98A4C3}" destId="{BC71F1EC-E95A-40B4-A457-C69F5ECC5A76}" srcOrd="0" destOrd="0" presId="urn:microsoft.com/office/officeart/2005/8/layout/arrow1"/>
    <dgm:cxn modelId="{4866C46F-564C-4E0E-9F8B-CA89911036AD}" type="presParOf" srcId="{E19550C4-9649-41FC-B381-FDB928919BB8}" destId="{08A851EC-9F45-425E-B48B-ED8AF6BAB3AC}" srcOrd="0" destOrd="0" presId="urn:microsoft.com/office/officeart/2005/8/layout/arrow1"/>
    <dgm:cxn modelId="{E5A1D188-572E-461C-85E8-F14B1AE3E410}" type="presParOf" srcId="{E19550C4-9649-41FC-B381-FDB928919BB8}" destId="{BC71F1EC-E95A-40B4-A457-C69F5ECC5A76}" srcOrd="1" destOrd="0" presId="urn:microsoft.com/office/officeart/2005/8/layout/arrow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69F6F7-A0E1-4BEF-BDDB-2C02A9C80562}"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pPr rtl="1"/>
          <a:endParaRPr lang="ar-SA"/>
        </a:p>
      </dgm:t>
    </dgm:pt>
    <dgm:pt modelId="{AA447629-6D70-4453-990A-71994062A1B1}">
      <dgm:prSet phldrT="[نص]"/>
      <dgm:spPr/>
      <dgm:t>
        <a:bodyPr/>
        <a:lstStyle/>
        <a:p>
          <a:pPr rtl="1"/>
          <a:r>
            <a:rPr lang="ar-SA" b="1" dirty="0" smtClean="0"/>
            <a:t>التغير الاجتماعي</a:t>
          </a:r>
          <a:endParaRPr lang="ar-SA" b="1" dirty="0"/>
        </a:p>
      </dgm:t>
    </dgm:pt>
    <dgm:pt modelId="{98729F72-E604-4784-907D-5F0233FDEE66}" type="parTrans" cxnId="{8B4CB4C6-DAF0-4131-8EC7-58CF18B3F042}">
      <dgm:prSet/>
      <dgm:spPr/>
      <dgm:t>
        <a:bodyPr/>
        <a:lstStyle/>
        <a:p>
          <a:pPr rtl="1"/>
          <a:endParaRPr lang="ar-SA"/>
        </a:p>
      </dgm:t>
    </dgm:pt>
    <dgm:pt modelId="{E87FB142-B596-44A3-9FFA-6992D538F3DC}" type="sibTrans" cxnId="{8B4CB4C6-DAF0-4131-8EC7-58CF18B3F042}">
      <dgm:prSet/>
      <dgm:spPr/>
      <dgm:t>
        <a:bodyPr/>
        <a:lstStyle/>
        <a:p>
          <a:pPr rtl="1"/>
          <a:endParaRPr lang="ar-SA"/>
        </a:p>
      </dgm:t>
    </dgm:pt>
    <dgm:pt modelId="{27F4D3B8-B7C4-4AEE-A398-D2DFFE16DD7E}">
      <dgm:prSet phldrT="[نص]"/>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b="1" dirty="0" smtClean="0">
              <a:solidFill>
                <a:srgbClr val="FF0000"/>
              </a:solidFill>
            </a:rPr>
            <a:t>الديناميكا الاجتماعية</a:t>
          </a:r>
        </a:p>
        <a:p>
          <a:pPr defTabSz="1111250" rtl="1">
            <a:lnSpc>
              <a:spcPct val="90000"/>
            </a:lnSpc>
            <a:spcBef>
              <a:spcPct val="0"/>
            </a:spcBef>
            <a:spcAft>
              <a:spcPct val="35000"/>
            </a:spcAft>
          </a:pPr>
          <a:endParaRPr lang="ar-SA" b="1" dirty="0">
            <a:solidFill>
              <a:srgbClr val="FF0000"/>
            </a:solidFill>
          </a:endParaRPr>
        </a:p>
      </dgm:t>
    </dgm:pt>
    <dgm:pt modelId="{E8EF7DE1-C48F-43F7-9046-FCD8110CA4C4}" type="parTrans" cxnId="{1D41CB87-910E-4D96-9A8D-8CFD474B50D6}">
      <dgm:prSet/>
      <dgm:spPr/>
      <dgm:t>
        <a:bodyPr/>
        <a:lstStyle/>
        <a:p>
          <a:pPr rtl="1"/>
          <a:endParaRPr lang="ar-SA"/>
        </a:p>
      </dgm:t>
    </dgm:pt>
    <dgm:pt modelId="{996329CF-2D36-45B7-B533-567512A2913F}" type="sibTrans" cxnId="{1D41CB87-910E-4D96-9A8D-8CFD474B50D6}">
      <dgm:prSet/>
      <dgm:spPr/>
      <dgm:t>
        <a:bodyPr/>
        <a:lstStyle/>
        <a:p>
          <a:pPr rtl="1"/>
          <a:endParaRPr lang="ar-SA"/>
        </a:p>
      </dgm:t>
    </dgm:pt>
    <dgm:pt modelId="{67175050-B356-456F-B91B-3711D55227C3}">
      <dgm:prSet phldrT="[نص]"/>
      <dgm:spPr/>
      <dgm:t>
        <a:bodyPr/>
        <a:lstStyle/>
        <a:p>
          <a:pPr rtl="1"/>
          <a:r>
            <a:rPr lang="ar-SA" b="1" dirty="0" smtClean="0">
              <a:solidFill>
                <a:schemeClr val="tx1"/>
              </a:solidFill>
            </a:rPr>
            <a:t>البناء الاجتماعي</a:t>
          </a:r>
          <a:endParaRPr lang="ar-SA" b="1" dirty="0">
            <a:solidFill>
              <a:schemeClr val="tx1"/>
            </a:solidFill>
          </a:endParaRPr>
        </a:p>
      </dgm:t>
    </dgm:pt>
    <dgm:pt modelId="{E26B007A-6AA3-4E77-81DA-78CBBC6B484B}" type="parTrans" cxnId="{F2E1D49C-A36B-4F0D-8D40-E6ADA69D3035}">
      <dgm:prSet/>
      <dgm:spPr/>
      <dgm:t>
        <a:bodyPr/>
        <a:lstStyle/>
        <a:p>
          <a:pPr rtl="1"/>
          <a:endParaRPr lang="ar-SA"/>
        </a:p>
      </dgm:t>
    </dgm:pt>
    <dgm:pt modelId="{6681C83B-AD2A-4AC9-B6BD-137BCDEDF1FB}" type="sibTrans" cxnId="{F2E1D49C-A36B-4F0D-8D40-E6ADA69D3035}">
      <dgm:prSet/>
      <dgm:spPr/>
      <dgm:t>
        <a:bodyPr/>
        <a:lstStyle/>
        <a:p>
          <a:pPr rtl="1"/>
          <a:endParaRPr lang="ar-SA"/>
        </a:p>
      </dgm:t>
    </dgm:pt>
    <dgm:pt modelId="{D88156BF-8BCF-4A00-B5D4-53BB290AE822}">
      <dgm:prSet phldrT="[نص]"/>
      <dgm:spPr/>
      <dgm:t>
        <a:bodyPr/>
        <a:lstStyle/>
        <a:p>
          <a:pPr rtl="1"/>
          <a:r>
            <a:rPr lang="ar-SA" b="1" dirty="0" err="1" smtClean="0">
              <a:solidFill>
                <a:srgbClr val="FF0000"/>
              </a:solidFill>
            </a:rPr>
            <a:t>الاستاتيكا</a:t>
          </a:r>
          <a:r>
            <a:rPr lang="ar-SA" b="1" dirty="0" smtClean="0">
              <a:solidFill>
                <a:srgbClr val="FF0000"/>
              </a:solidFill>
            </a:rPr>
            <a:t> الاجتماعية </a:t>
          </a:r>
          <a:endParaRPr lang="ar-SA" b="1" dirty="0">
            <a:solidFill>
              <a:srgbClr val="FF0000"/>
            </a:solidFill>
          </a:endParaRPr>
        </a:p>
      </dgm:t>
    </dgm:pt>
    <dgm:pt modelId="{1D42E512-2759-4011-9C57-A1919F61A186}" type="parTrans" cxnId="{10F8A02E-0C15-4A06-A565-3B5414DDA76E}">
      <dgm:prSet/>
      <dgm:spPr/>
      <dgm:t>
        <a:bodyPr/>
        <a:lstStyle/>
        <a:p>
          <a:pPr rtl="1"/>
          <a:endParaRPr lang="ar-SA"/>
        </a:p>
      </dgm:t>
    </dgm:pt>
    <dgm:pt modelId="{64786AA6-61EF-48F2-8E0E-9A962EB675DA}" type="sibTrans" cxnId="{10F8A02E-0C15-4A06-A565-3B5414DDA76E}">
      <dgm:prSet/>
      <dgm:spPr/>
      <dgm:t>
        <a:bodyPr/>
        <a:lstStyle/>
        <a:p>
          <a:pPr rtl="1"/>
          <a:endParaRPr lang="ar-SA"/>
        </a:p>
      </dgm:t>
    </dgm:pt>
    <dgm:pt modelId="{BDC7779D-17FD-4D42-84C5-3B997E76D427}" type="pres">
      <dgm:prSet presAssocID="{6F69F6F7-A0E1-4BEF-BDDB-2C02A9C80562}" presName="Name0" presStyleCnt="0">
        <dgm:presLayoutVars>
          <dgm:dir/>
          <dgm:resizeHandles val="exact"/>
        </dgm:presLayoutVars>
      </dgm:prSet>
      <dgm:spPr/>
      <dgm:t>
        <a:bodyPr/>
        <a:lstStyle/>
        <a:p>
          <a:pPr rtl="1"/>
          <a:endParaRPr lang="ar-SA"/>
        </a:p>
      </dgm:t>
    </dgm:pt>
    <dgm:pt modelId="{20F2FD4E-97D7-48DD-9F4C-E6E18AB488ED}" type="pres">
      <dgm:prSet presAssocID="{AA447629-6D70-4453-990A-71994062A1B1}" presName="Name5" presStyleLbl="vennNode1" presStyleIdx="0" presStyleCnt="4">
        <dgm:presLayoutVars>
          <dgm:bulletEnabled val="1"/>
        </dgm:presLayoutVars>
      </dgm:prSet>
      <dgm:spPr/>
      <dgm:t>
        <a:bodyPr/>
        <a:lstStyle/>
        <a:p>
          <a:pPr rtl="1"/>
          <a:endParaRPr lang="ar-SA"/>
        </a:p>
      </dgm:t>
    </dgm:pt>
    <dgm:pt modelId="{1D03FAD5-7AC0-45C3-BF59-5C7C2682D516}" type="pres">
      <dgm:prSet presAssocID="{E87FB142-B596-44A3-9FFA-6992D538F3DC}" presName="space" presStyleCnt="0"/>
      <dgm:spPr/>
    </dgm:pt>
    <dgm:pt modelId="{95B8BC4A-553A-4650-90DC-1DA3C075206D}" type="pres">
      <dgm:prSet presAssocID="{27F4D3B8-B7C4-4AEE-A398-D2DFFE16DD7E}" presName="Name5" presStyleLbl="vennNode1" presStyleIdx="1" presStyleCnt="4">
        <dgm:presLayoutVars>
          <dgm:bulletEnabled val="1"/>
        </dgm:presLayoutVars>
      </dgm:prSet>
      <dgm:spPr/>
      <dgm:t>
        <a:bodyPr/>
        <a:lstStyle/>
        <a:p>
          <a:pPr rtl="1"/>
          <a:endParaRPr lang="ar-SA"/>
        </a:p>
      </dgm:t>
    </dgm:pt>
    <dgm:pt modelId="{E3121F8B-C48D-4D87-8FB3-B44BE39FA7E0}" type="pres">
      <dgm:prSet presAssocID="{996329CF-2D36-45B7-B533-567512A2913F}" presName="space" presStyleCnt="0"/>
      <dgm:spPr/>
    </dgm:pt>
    <dgm:pt modelId="{31C65FE1-09ED-456B-B40A-C55A7537A7CB}" type="pres">
      <dgm:prSet presAssocID="{67175050-B356-456F-B91B-3711D55227C3}" presName="Name5" presStyleLbl="vennNode1" presStyleIdx="2" presStyleCnt="4">
        <dgm:presLayoutVars>
          <dgm:bulletEnabled val="1"/>
        </dgm:presLayoutVars>
      </dgm:prSet>
      <dgm:spPr/>
      <dgm:t>
        <a:bodyPr/>
        <a:lstStyle/>
        <a:p>
          <a:pPr rtl="1"/>
          <a:endParaRPr lang="ar-SA"/>
        </a:p>
      </dgm:t>
    </dgm:pt>
    <dgm:pt modelId="{5F19C113-BAB6-4F0F-8610-302959EB67E6}" type="pres">
      <dgm:prSet presAssocID="{6681C83B-AD2A-4AC9-B6BD-137BCDEDF1FB}" presName="space" presStyleCnt="0"/>
      <dgm:spPr/>
    </dgm:pt>
    <dgm:pt modelId="{09B97848-6F6F-4CE8-AB52-6D6CC295B6D3}" type="pres">
      <dgm:prSet presAssocID="{D88156BF-8BCF-4A00-B5D4-53BB290AE822}" presName="Name5" presStyleLbl="vennNode1" presStyleIdx="3" presStyleCnt="4">
        <dgm:presLayoutVars>
          <dgm:bulletEnabled val="1"/>
        </dgm:presLayoutVars>
      </dgm:prSet>
      <dgm:spPr/>
      <dgm:t>
        <a:bodyPr/>
        <a:lstStyle/>
        <a:p>
          <a:pPr rtl="1"/>
          <a:endParaRPr lang="ar-SA"/>
        </a:p>
      </dgm:t>
    </dgm:pt>
  </dgm:ptLst>
  <dgm:cxnLst>
    <dgm:cxn modelId="{8B4CB4C6-DAF0-4131-8EC7-58CF18B3F042}" srcId="{6F69F6F7-A0E1-4BEF-BDDB-2C02A9C80562}" destId="{AA447629-6D70-4453-990A-71994062A1B1}" srcOrd="0" destOrd="0" parTransId="{98729F72-E604-4784-907D-5F0233FDEE66}" sibTransId="{E87FB142-B596-44A3-9FFA-6992D538F3DC}"/>
    <dgm:cxn modelId="{C742E5E2-59F2-47E1-8E64-D34DFCAB2FA9}" type="presOf" srcId="{27F4D3B8-B7C4-4AEE-A398-D2DFFE16DD7E}" destId="{95B8BC4A-553A-4650-90DC-1DA3C075206D}" srcOrd="0" destOrd="0" presId="urn:microsoft.com/office/officeart/2005/8/layout/venn3"/>
    <dgm:cxn modelId="{3A7ABC5E-3A57-4EAE-9B0F-DAE16FD07FB5}" type="presOf" srcId="{AA447629-6D70-4453-990A-71994062A1B1}" destId="{20F2FD4E-97D7-48DD-9F4C-E6E18AB488ED}" srcOrd="0" destOrd="0" presId="urn:microsoft.com/office/officeart/2005/8/layout/venn3"/>
    <dgm:cxn modelId="{F2E1D49C-A36B-4F0D-8D40-E6ADA69D3035}" srcId="{6F69F6F7-A0E1-4BEF-BDDB-2C02A9C80562}" destId="{67175050-B356-456F-B91B-3711D55227C3}" srcOrd="2" destOrd="0" parTransId="{E26B007A-6AA3-4E77-81DA-78CBBC6B484B}" sibTransId="{6681C83B-AD2A-4AC9-B6BD-137BCDEDF1FB}"/>
    <dgm:cxn modelId="{F03118DC-0DD8-4301-BA9A-A75224698178}" type="presOf" srcId="{D88156BF-8BCF-4A00-B5D4-53BB290AE822}" destId="{09B97848-6F6F-4CE8-AB52-6D6CC295B6D3}" srcOrd="0" destOrd="0" presId="urn:microsoft.com/office/officeart/2005/8/layout/venn3"/>
    <dgm:cxn modelId="{66BE8338-19F6-408B-91B7-829C8FABC9E3}" type="presOf" srcId="{6F69F6F7-A0E1-4BEF-BDDB-2C02A9C80562}" destId="{BDC7779D-17FD-4D42-84C5-3B997E76D427}" srcOrd="0" destOrd="0" presId="urn:microsoft.com/office/officeart/2005/8/layout/venn3"/>
    <dgm:cxn modelId="{B0C653E0-0087-4FDA-867C-B9EBF1E8B7BA}" type="presOf" srcId="{67175050-B356-456F-B91B-3711D55227C3}" destId="{31C65FE1-09ED-456B-B40A-C55A7537A7CB}" srcOrd="0" destOrd="0" presId="urn:microsoft.com/office/officeart/2005/8/layout/venn3"/>
    <dgm:cxn modelId="{10F8A02E-0C15-4A06-A565-3B5414DDA76E}" srcId="{6F69F6F7-A0E1-4BEF-BDDB-2C02A9C80562}" destId="{D88156BF-8BCF-4A00-B5D4-53BB290AE822}" srcOrd="3" destOrd="0" parTransId="{1D42E512-2759-4011-9C57-A1919F61A186}" sibTransId="{64786AA6-61EF-48F2-8E0E-9A962EB675DA}"/>
    <dgm:cxn modelId="{1D41CB87-910E-4D96-9A8D-8CFD474B50D6}" srcId="{6F69F6F7-A0E1-4BEF-BDDB-2C02A9C80562}" destId="{27F4D3B8-B7C4-4AEE-A398-D2DFFE16DD7E}" srcOrd="1" destOrd="0" parTransId="{E8EF7DE1-C48F-43F7-9046-FCD8110CA4C4}" sibTransId="{996329CF-2D36-45B7-B533-567512A2913F}"/>
    <dgm:cxn modelId="{4DB185E2-1F8E-42FF-8426-6D0154DC302B}" type="presParOf" srcId="{BDC7779D-17FD-4D42-84C5-3B997E76D427}" destId="{20F2FD4E-97D7-48DD-9F4C-E6E18AB488ED}" srcOrd="0" destOrd="0" presId="urn:microsoft.com/office/officeart/2005/8/layout/venn3"/>
    <dgm:cxn modelId="{FE96A5DD-5BE8-4BB6-AC13-D8B7981B49ED}" type="presParOf" srcId="{BDC7779D-17FD-4D42-84C5-3B997E76D427}" destId="{1D03FAD5-7AC0-45C3-BF59-5C7C2682D516}" srcOrd="1" destOrd="0" presId="urn:microsoft.com/office/officeart/2005/8/layout/venn3"/>
    <dgm:cxn modelId="{826FA2EA-30DF-42EF-8D83-02A8935547C0}" type="presParOf" srcId="{BDC7779D-17FD-4D42-84C5-3B997E76D427}" destId="{95B8BC4A-553A-4650-90DC-1DA3C075206D}" srcOrd="2" destOrd="0" presId="urn:microsoft.com/office/officeart/2005/8/layout/venn3"/>
    <dgm:cxn modelId="{BB37FE46-BD0D-4DF3-BB02-96D720FC536F}" type="presParOf" srcId="{BDC7779D-17FD-4D42-84C5-3B997E76D427}" destId="{E3121F8B-C48D-4D87-8FB3-B44BE39FA7E0}" srcOrd="3" destOrd="0" presId="urn:microsoft.com/office/officeart/2005/8/layout/venn3"/>
    <dgm:cxn modelId="{95E7A8A8-1B2A-40A3-8617-BB16BF8753DA}" type="presParOf" srcId="{BDC7779D-17FD-4D42-84C5-3B997E76D427}" destId="{31C65FE1-09ED-456B-B40A-C55A7537A7CB}" srcOrd="4" destOrd="0" presId="urn:microsoft.com/office/officeart/2005/8/layout/venn3"/>
    <dgm:cxn modelId="{24451E6E-19BD-4148-B5A9-70D435A8B0E4}" type="presParOf" srcId="{BDC7779D-17FD-4D42-84C5-3B997E76D427}" destId="{5F19C113-BAB6-4F0F-8610-302959EB67E6}" srcOrd="5" destOrd="0" presId="urn:microsoft.com/office/officeart/2005/8/layout/venn3"/>
    <dgm:cxn modelId="{3B27B472-6206-44D0-BE06-592FD4B0108A}" type="presParOf" srcId="{BDC7779D-17FD-4D42-84C5-3B997E76D427}" destId="{09B97848-6F6F-4CE8-AB52-6D6CC295B6D3}" srcOrd="6" destOrd="0" presId="urn:microsoft.com/office/officeart/2005/8/layout/venn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54606F-EAB2-42B9-BDCB-AE33728AF4DB}" type="doc">
      <dgm:prSet loTypeId="urn:microsoft.com/office/officeart/2005/8/layout/hProcess7" loCatId="list" qsTypeId="urn:microsoft.com/office/officeart/2005/8/quickstyle/simple1" qsCatId="simple" csTypeId="urn:microsoft.com/office/officeart/2005/8/colors/colorful4" csCatId="colorful" phldr="1"/>
      <dgm:spPr/>
      <dgm:t>
        <a:bodyPr/>
        <a:lstStyle/>
        <a:p>
          <a:pPr rtl="1"/>
          <a:endParaRPr lang="ar-SA"/>
        </a:p>
      </dgm:t>
    </dgm:pt>
    <dgm:pt modelId="{005F3915-102B-470A-B667-417306AA862B}">
      <dgm:prSet phldrT="[نص]" phldr="1"/>
      <dgm:spPr/>
      <dgm:t>
        <a:bodyPr/>
        <a:lstStyle/>
        <a:p>
          <a:pPr rtl="1"/>
          <a:endParaRPr lang="ar-SA" b="1"/>
        </a:p>
      </dgm:t>
    </dgm:pt>
    <dgm:pt modelId="{6D985D78-5FA5-4235-8731-403E30BD72A1}" type="parTrans" cxnId="{C71E851C-5925-453A-AB04-155C42552041}">
      <dgm:prSet/>
      <dgm:spPr/>
      <dgm:t>
        <a:bodyPr/>
        <a:lstStyle/>
        <a:p>
          <a:pPr rtl="1"/>
          <a:endParaRPr lang="ar-SA"/>
        </a:p>
      </dgm:t>
    </dgm:pt>
    <dgm:pt modelId="{000C5B62-EC31-48B6-8516-F8BC7292A225}" type="sibTrans" cxnId="{C71E851C-5925-453A-AB04-155C42552041}">
      <dgm:prSet/>
      <dgm:spPr/>
      <dgm:t>
        <a:bodyPr/>
        <a:lstStyle/>
        <a:p>
          <a:pPr rtl="1"/>
          <a:endParaRPr lang="ar-SA"/>
        </a:p>
      </dgm:t>
    </dgm:pt>
    <dgm:pt modelId="{DC5FE384-A4D2-4F12-829C-EFB133269302}">
      <dgm:prSet phldrT="[نص]" custT="1"/>
      <dgm:spPr/>
      <dgm:t>
        <a:bodyPr/>
        <a:lstStyle/>
        <a:p>
          <a:pPr rtl="1"/>
          <a:r>
            <a:rPr lang="ar-SA" sz="3200" b="1" dirty="0" smtClean="0"/>
            <a:t>3- حسب </a:t>
          </a:r>
          <a:r>
            <a:rPr lang="ar-SA" sz="3200" b="1" dirty="0" err="1" smtClean="0">
              <a:solidFill>
                <a:srgbClr val="FF0000"/>
              </a:solidFill>
            </a:rPr>
            <a:t>بارنز</a:t>
          </a:r>
          <a:r>
            <a:rPr lang="ar-SA" sz="3200" b="1" dirty="0" smtClean="0"/>
            <a:t>: علم الاجتماع هو الدراسة العلمية للسلوك الجماعي، أي دراسة العلاقات بين الأفراد، والعوامل التي تؤدي إليها، وما ينشأ من آثار، على أساس التفاعل. </a:t>
          </a:r>
          <a:endParaRPr lang="ar-SA" sz="3200" b="1" dirty="0"/>
        </a:p>
      </dgm:t>
    </dgm:pt>
    <dgm:pt modelId="{FFA09ED3-09D9-4B50-B411-D573E6B3DC5B}" type="parTrans" cxnId="{C9B47FBB-651F-453F-9931-82BA8973CB98}">
      <dgm:prSet/>
      <dgm:spPr/>
      <dgm:t>
        <a:bodyPr/>
        <a:lstStyle/>
        <a:p>
          <a:pPr rtl="1"/>
          <a:endParaRPr lang="ar-SA"/>
        </a:p>
      </dgm:t>
    </dgm:pt>
    <dgm:pt modelId="{E68CF9B7-D5BC-44D1-A36D-05856423F42C}" type="sibTrans" cxnId="{C9B47FBB-651F-453F-9931-82BA8973CB98}">
      <dgm:prSet/>
      <dgm:spPr/>
      <dgm:t>
        <a:bodyPr/>
        <a:lstStyle/>
        <a:p>
          <a:pPr rtl="1"/>
          <a:endParaRPr lang="ar-SA"/>
        </a:p>
      </dgm:t>
    </dgm:pt>
    <dgm:pt modelId="{70D10EAA-8E0B-4BCD-AED8-ED4DE7E5D024}">
      <dgm:prSet phldrT="[نص]" phldr="1"/>
      <dgm:spPr/>
      <dgm:t>
        <a:bodyPr/>
        <a:lstStyle/>
        <a:p>
          <a:pPr rtl="1"/>
          <a:endParaRPr lang="ar-SA" b="1"/>
        </a:p>
      </dgm:t>
    </dgm:pt>
    <dgm:pt modelId="{619F3DE8-C536-470D-A798-F1779B8918E5}" type="parTrans" cxnId="{982881F4-5781-4E20-B171-0134E455EF22}">
      <dgm:prSet/>
      <dgm:spPr/>
      <dgm:t>
        <a:bodyPr/>
        <a:lstStyle/>
        <a:p>
          <a:pPr rtl="1"/>
          <a:endParaRPr lang="ar-SA"/>
        </a:p>
      </dgm:t>
    </dgm:pt>
    <dgm:pt modelId="{0ECE6842-FFAA-4039-9A84-A3F4993B699C}" type="sibTrans" cxnId="{982881F4-5781-4E20-B171-0134E455EF22}">
      <dgm:prSet/>
      <dgm:spPr/>
      <dgm:t>
        <a:bodyPr/>
        <a:lstStyle/>
        <a:p>
          <a:pPr rtl="1"/>
          <a:endParaRPr lang="ar-SA"/>
        </a:p>
      </dgm:t>
    </dgm:pt>
    <dgm:pt modelId="{CA94AF35-50D6-4DDE-862C-BB4A6E94F4C3}">
      <dgm:prSet phldrT="[نص]" custT="1"/>
      <dgm:spPr/>
      <dgm:t>
        <a:bodyPr/>
        <a:lstStyle/>
        <a:p>
          <a:pPr algn="ctr" rtl="1"/>
          <a:r>
            <a:rPr lang="ar-SA" sz="3200" b="1" dirty="0" smtClean="0"/>
            <a:t>2- حسب </a:t>
          </a:r>
          <a:r>
            <a:rPr lang="ar-SA" sz="3200" b="1" dirty="0" smtClean="0">
              <a:solidFill>
                <a:srgbClr val="FF0000"/>
              </a:solidFill>
            </a:rPr>
            <a:t>أميل </a:t>
          </a:r>
          <a:r>
            <a:rPr lang="ar-SA" sz="3200" b="1" dirty="0" err="1" smtClean="0">
              <a:solidFill>
                <a:srgbClr val="FF0000"/>
              </a:solidFill>
            </a:rPr>
            <a:t>دوركايم</a:t>
          </a:r>
          <a:r>
            <a:rPr lang="ar-SA" sz="3200" b="1" dirty="0" smtClean="0"/>
            <a:t> زعيم المدرسة الفرنسية:“علم الاجتماع هو دراسة النظم الاجتماعية“</a:t>
          </a:r>
          <a:endParaRPr lang="ar-SA" sz="3200" b="1" dirty="0"/>
        </a:p>
      </dgm:t>
    </dgm:pt>
    <dgm:pt modelId="{F24704F9-2844-4CFD-82C2-E38F21D87E4F}" type="parTrans" cxnId="{30C28F2B-70AA-4F71-B458-96655D8DC0A1}">
      <dgm:prSet/>
      <dgm:spPr/>
      <dgm:t>
        <a:bodyPr/>
        <a:lstStyle/>
        <a:p>
          <a:pPr rtl="1"/>
          <a:endParaRPr lang="ar-SA"/>
        </a:p>
      </dgm:t>
    </dgm:pt>
    <dgm:pt modelId="{2D844582-ABAD-4E08-A900-D102D2C92F2B}" type="sibTrans" cxnId="{30C28F2B-70AA-4F71-B458-96655D8DC0A1}">
      <dgm:prSet/>
      <dgm:spPr/>
      <dgm:t>
        <a:bodyPr/>
        <a:lstStyle/>
        <a:p>
          <a:pPr rtl="1"/>
          <a:endParaRPr lang="ar-SA"/>
        </a:p>
      </dgm:t>
    </dgm:pt>
    <dgm:pt modelId="{CDB210D8-A041-4C29-9FD1-E50D634F6919}">
      <dgm:prSet phldrT="[نص]"/>
      <dgm:spPr/>
      <dgm:t>
        <a:bodyPr/>
        <a:lstStyle/>
        <a:p>
          <a:pPr algn="ctr" rtl="1"/>
          <a:r>
            <a:rPr lang="ar-SA" b="1" dirty="0" smtClean="0"/>
            <a:t>1- حسب </a:t>
          </a:r>
          <a:r>
            <a:rPr lang="ar-SA" b="1" dirty="0" smtClean="0">
              <a:solidFill>
                <a:srgbClr val="FF0000"/>
              </a:solidFill>
            </a:rPr>
            <a:t>كونت</a:t>
          </a:r>
          <a:r>
            <a:rPr lang="ar-SA" b="1" dirty="0" smtClean="0"/>
            <a:t> هو الدراسة العلمية للمجتمع، </a:t>
          </a:r>
          <a:r>
            <a:rPr lang="ar-SA" b="1" dirty="0" smtClean="0">
              <a:solidFill>
                <a:srgbClr val="FF0000"/>
              </a:solidFill>
            </a:rPr>
            <a:t>أما رينيه </a:t>
          </a:r>
          <a:r>
            <a:rPr lang="ar-SA" b="1" dirty="0" err="1" smtClean="0">
              <a:solidFill>
                <a:srgbClr val="FF0000"/>
              </a:solidFill>
            </a:rPr>
            <a:t>مونييه</a:t>
          </a:r>
          <a:r>
            <a:rPr lang="ar-SA" b="1" dirty="0" smtClean="0">
              <a:solidFill>
                <a:srgbClr val="FF0000"/>
              </a:solidFill>
            </a:rPr>
            <a:t> </a:t>
          </a:r>
          <a:r>
            <a:rPr lang="ar-SA" b="1" dirty="0" smtClean="0"/>
            <a:t>فيعرفه: ”الدراسة الوصفية المقارنة التفسيرية للمجتمعات الإنسانية بحسب ما تشهد به مشاهدتها في الزمان والمكان“ </a:t>
          </a:r>
          <a:endParaRPr lang="ar-SA" b="1" dirty="0"/>
        </a:p>
      </dgm:t>
    </dgm:pt>
    <dgm:pt modelId="{C6855C83-D98A-4F57-8DA8-7DD4AA8DB32F}" type="parTrans" cxnId="{934D3C11-24D9-43B1-BCC5-F3FDC17A56A5}">
      <dgm:prSet/>
      <dgm:spPr/>
      <dgm:t>
        <a:bodyPr/>
        <a:lstStyle/>
        <a:p>
          <a:pPr rtl="1"/>
          <a:endParaRPr lang="ar-SA"/>
        </a:p>
      </dgm:t>
    </dgm:pt>
    <dgm:pt modelId="{DF2EB893-8BEA-40D1-833C-7546298F16A0}" type="sibTrans" cxnId="{934D3C11-24D9-43B1-BCC5-F3FDC17A56A5}">
      <dgm:prSet/>
      <dgm:spPr/>
      <dgm:t>
        <a:bodyPr/>
        <a:lstStyle/>
        <a:p>
          <a:pPr rtl="1"/>
          <a:endParaRPr lang="ar-SA"/>
        </a:p>
      </dgm:t>
    </dgm:pt>
    <dgm:pt modelId="{914C786C-D4A7-45B9-A51E-78CAA5445EF0}">
      <dgm:prSet phldrT="[نص]" phldr="1"/>
      <dgm:spPr/>
      <dgm:t>
        <a:bodyPr/>
        <a:lstStyle/>
        <a:p>
          <a:pPr rtl="1"/>
          <a:endParaRPr lang="ar-SA" b="1" dirty="0"/>
        </a:p>
      </dgm:t>
    </dgm:pt>
    <dgm:pt modelId="{95C02B15-6A84-4763-80A9-312B0CE7D389}" type="sibTrans" cxnId="{EDBBFC60-2CEE-493E-82A8-81F09D0DBF48}">
      <dgm:prSet/>
      <dgm:spPr/>
      <dgm:t>
        <a:bodyPr/>
        <a:lstStyle/>
        <a:p>
          <a:pPr rtl="1"/>
          <a:endParaRPr lang="ar-SA"/>
        </a:p>
      </dgm:t>
    </dgm:pt>
    <dgm:pt modelId="{E6D1810C-A028-4120-9DE5-81FA0DBDD055}" type="parTrans" cxnId="{EDBBFC60-2CEE-493E-82A8-81F09D0DBF48}">
      <dgm:prSet/>
      <dgm:spPr/>
      <dgm:t>
        <a:bodyPr/>
        <a:lstStyle/>
        <a:p>
          <a:pPr rtl="1"/>
          <a:endParaRPr lang="ar-SA"/>
        </a:p>
      </dgm:t>
    </dgm:pt>
    <dgm:pt modelId="{87BD5438-D6B6-4235-A900-3853B43AFC63}" type="pres">
      <dgm:prSet presAssocID="{0C54606F-EAB2-42B9-BDCB-AE33728AF4DB}" presName="Name0" presStyleCnt="0">
        <dgm:presLayoutVars>
          <dgm:dir/>
          <dgm:animLvl val="lvl"/>
          <dgm:resizeHandles val="exact"/>
        </dgm:presLayoutVars>
      </dgm:prSet>
      <dgm:spPr/>
    </dgm:pt>
    <dgm:pt modelId="{AFDD4A5F-A533-40C9-B4BE-B11BEF4F865E}" type="pres">
      <dgm:prSet presAssocID="{005F3915-102B-470A-B667-417306AA862B}" presName="compositeNode" presStyleCnt="0">
        <dgm:presLayoutVars>
          <dgm:bulletEnabled val="1"/>
        </dgm:presLayoutVars>
      </dgm:prSet>
      <dgm:spPr/>
    </dgm:pt>
    <dgm:pt modelId="{92F9CF17-62D4-40D3-B73A-FC6F6FE8248C}" type="pres">
      <dgm:prSet presAssocID="{005F3915-102B-470A-B667-417306AA862B}" presName="bgRect" presStyleLbl="node1" presStyleIdx="0" presStyleCnt="3" custScaleX="101355" custScaleY="137770"/>
      <dgm:spPr/>
    </dgm:pt>
    <dgm:pt modelId="{0DEF713B-3218-45AE-B94E-511619E61462}" type="pres">
      <dgm:prSet presAssocID="{005F3915-102B-470A-B667-417306AA862B}" presName="parentNode" presStyleLbl="node1" presStyleIdx="0" presStyleCnt="3">
        <dgm:presLayoutVars>
          <dgm:chMax val="0"/>
          <dgm:bulletEnabled val="1"/>
        </dgm:presLayoutVars>
      </dgm:prSet>
      <dgm:spPr/>
    </dgm:pt>
    <dgm:pt modelId="{68F3B19A-6CF0-48BA-BDD2-AC92E8633BB5}" type="pres">
      <dgm:prSet presAssocID="{005F3915-102B-470A-B667-417306AA862B}" presName="childNode" presStyleLbl="node1" presStyleIdx="0" presStyleCnt="3">
        <dgm:presLayoutVars>
          <dgm:bulletEnabled val="1"/>
        </dgm:presLayoutVars>
      </dgm:prSet>
      <dgm:spPr/>
      <dgm:t>
        <a:bodyPr/>
        <a:lstStyle/>
        <a:p>
          <a:pPr rtl="1"/>
          <a:endParaRPr lang="ar-SA"/>
        </a:p>
      </dgm:t>
    </dgm:pt>
    <dgm:pt modelId="{CEDE80CA-B267-4F38-B803-233D47D0AE4E}" type="pres">
      <dgm:prSet presAssocID="{000C5B62-EC31-48B6-8516-F8BC7292A225}" presName="hSp" presStyleCnt="0"/>
      <dgm:spPr/>
    </dgm:pt>
    <dgm:pt modelId="{3558A069-FCF3-4C16-97B8-DF43BDA84F76}" type="pres">
      <dgm:prSet presAssocID="{000C5B62-EC31-48B6-8516-F8BC7292A225}" presName="vProcSp" presStyleCnt="0"/>
      <dgm:spPr/>
    </dgm:pt>
    <dgm:pt modelId="{ED5208D2-E20D-4558-AFAD-A1437DA252C3}" type="pres">
      <dgm:prSet presAssocID="{000C5B62-EC31-48B6-8516-F8BC7292A225}" presName="vSp1" presStyleCnt="0"/>
      <dgm:spPr/>
    </dgm:pt>
    <dgm:pt modelId="{6A63640E-614B-4979-8936-382AF0162B48}" type="pres">
      <dgm:prSet presAssocID="{000C5B62-EC31-48B6-8516-F8BC7292A225}" presName="simulatedConn" presStyleLbl="solidFgAcc1" presStyleIdx="0" presStyleCnt="2"/>
      <dgm:spPr/>
    </dgm:pt>
    <dgm:pt modelId="{A9453610-B2B8-430F-A37F-F5DA82CF9B31}" type="pres">
      <dgm:prSet presAssocID="{000C5B62-EC31-48B6-8516-F8BC7292A225}" presName="vSp2" presStyleCnt="0"/>
      <dgm:spPr/>
    </dgm:pt>
    <dgm:pt modelId="{139F8C4D-0543-4EFA-BA4E-1FE903B35ABF}" type="pres">
      <dgm:prSet presAssocID="{000C5B62-EC31-48B6-8516-F8BC7292A225}" presName="sibTrans" presStyleCnt="0"/>
      <dgm:spPr/>
    </dgm:pt>
    <dgm:pt modelId="{D9A913BF-9890-415F-A775-3F71F7225CC5}" type="pres">
      <dgm:prSet presAssocID="{70D10EAA-8E0B-4BCD-AED8-ED4DE7E5D024}" presName="compositeNode" presStyleCnt="0">
        <dgm:presLayoutVars>
          <dgm:bulletEnabled val="1"/>
        </dgm:presLayoutVars>
      </dgm:prSet>
      <dgm:spPr/>
    </dgm:pt>
    <dgm:pt modelId="{69235CA7-FF8F-40F5-A5E8-D45A3B177D3E}" type="pres">
      <dgm:prSet presAssocID="{70D10EAA-8E0B-4BCD-AED8-ED4DE7E5D024}" presName="bgRect" presStyleLbl="node1" presStyleIdx="1" presStyleCnt="3" custScaleX="91360" custScaleY="137770"/>
      <dgm:spPr/>
    </dgm:pt>
    <dgm:pt modelId="{2357A55D-CF1D-4D8D-ABA0-6B629C5B2CD5}" type="pres">
      <dgm:prSet presAssocID="{70D10EAA-8E0B-4BCD-AED8-ED4DE7E5D024}" presName="parentNode" presStyleLbl="node1" presStyleIdx="1" presStyleCnt="3">
        <dgm:presLayoutVars>
          <dgm:chMax val="0"/>
          <dgm:bulletEnabled val="1"/>
        </dgm:presLayoutVars>
      </dgm:prSet>
      <dgm:spPr/>
    </dgm:pt>
    <dgm:pt modelId="{20990062-3EA9-4D59-8249-95E0A1C65712}" type="pres">
      <dgm:prSet presAssocID="{70D10EAA-8E0B-4BCD-AED8-ED4DE7E5D024}" presName="childNode" presStyleLbl="node1" presStyleIdx="1" presStyleCnt="3">
        <dgm:presLayoutVars>
          <dgm:bulletEnabled val="1"/>
        </dgm:presLayoutVars>
      </dgm:prSet>
      <dgm:spPr/>
      <dgm:t>
        <a:bodyPr/>
        <a:lstStyle/>
        <a:p>
          <a:pPr rtl="1"/>
          <a:endParaRPr lang="ar-SA"/>
        </a:p>
      </dgm:t>
    </dgm:pt>
    <dgm:pt modelId="{67A8E501-DDC0-4838-B58A-D1DA7A1894AD}" type="pres">
      <dgm:prSet presAssocID="{0ECE6842-FFAA-4039-9A84-A3F4993B699C}" presName="hSp" presStyleCnt="0"/>
      <dgm:spPr/>
    </dgm:pt>
    <dgm:pt modelId="{A8DE9010-3291-4E8B-947E-478D9EDC8ACA}" type="pres">
      <dgm:prSet presAssocID="{0ECE6842-FFAA-4039-9A84-A3F4993B699C}" presName="vProcSp" presStyleCnt="0"/>
      <dgm:spPr/>
    </dgm:pt>
    <dgm:pt modelId="{5AB96999-E325-4A29-93EF-4C75BB8D0FBA}" type="pres">
      <dgm:prSet presAssocID="{0ECE6842-FFAA-4039-9A84-A3F4993B699C}" presName="vSp1" presStyleCnt="0"/>
      <dgm:spPr/>
    </dgm:pt>
    <dgm:pt modelId="{11A1AEC9-9438-408E-ACD2-28602F044FAD}" type="pres">
      <dgm:prSet presAssocID="{0ECE6842-FFAA-4039-9A84-A3F4993B699C}" presName="simulatedConn" presStyleLbl="solidFgAcc1" presStyleIdx="1" presStyleCnt="2"/>
      <dgm:spPr/>
    </dgm:pt>
    <dgm:pt modelId="{AED63FF9-25F6-45E5-8C97-F936EE0431CF}" type="pres">
      <dgm:prSet presAssocID="{0ECE6842-FFAA-4039-9A84-A3F4993B699C}" presName="vSp2" presStyleCnt="0"/>
      <dgm:spPr/>
    </dgm:pt>
    <dgm:pt modelId="{0FA38A87-4053-4F3C-8C07-786E5F418EF1}" type="pres">
      <dgm:prSet presAssocID="{0ECE6842-FFAA-4039-9A84-A3F4993B699C}" presName="sibTrans" presStyleCnt="0"/>
      <dgm:spPr/>
    </dgm:pt>
    <dgm:pt modelId="{8186F30C-CE58-47C0-9489-0BD0A96DBCCA}" type="pres">
      <dgm:prSet presAssocID="{914C786C-D4A7-45B9-A51E-78CAA5445EF0}" presName="compositeNode" presStyleCnt="0">
        <dgm:presLayoutVars>
          <dgm:bulletEnabled val="1"/>
        </dgm:presLayoutVars>
      </dgm:prSet>
      <dgm:spPr/>
    </dgm:pt>
    <dgm:pt modelId="{36485E3A-E79E-4E75-94E3-2C0A79B3470B}" type="pres">
      <dgm:prSet presAssocID="{914C786C-D4A7-45B9-A51E-78CAA5445EF0}" presName="bgRect" presStyleLbl="node1" presStyleIdx="2" presStyleCnt="3" custScaleX="81260" custScaleY="142063"/>
      <dgm:spPr/>
      <dgm:t>
        <a:bodyPr/>
        <a:lstStyle/>
        <a:p>
          <a:pPr rtl="1"/>
          <a:endParaRPr lang="ar-SA"/>
        </a:p>
      </dgm:t>
    </dgm:pt>
    <dgm:pt modelId="{AF019120-D5AB-4C97-B058-F60D36416415}" type="pres">
      <dgm:prSet presAssocID="{914C786C-D4A7-45B9-A51E-78CAA5445EF0}" presName="parentNode" presStyleLbl="node1" presStyleIdx="2" presStyleCnt="3">
        <dgm:presLayoutVars>
          <dgm:chMax val="0"/>
          <dgm:bulletEnabled val="1"/>
        </dgm:presLayoutVars>
      </dgm:prSet>
      <dgm:spPr/>
      <dgm:t>
        <a:bodyPr/>
        <a:lstStyle/>
        <a:p>
          <a:pPr rtl="1"/>
          <a:endParaRPr lang="ar-SA"/>
        </a:p>
      </dgm:t>
    </dgm:pt>
    <dgm:pt modelId="{99219403-D511-4041-8387-709DC23562CD}" type="pres">
      <dgm:prSet presAssocID="{914C786C-D4A7-45B9-A51E-78CAA5445EF0}" presName="childNode" presStyleLbl="node1" presStyleIdx="2" presStyleCnt="3">
        <dgm:presLayoutVars>
          <dgm:bulletEnabled val="1"/>
        </dgm:presLayoutVars>
      </dgm:prSet>
      <dgm:spPr/>
      <dgm:t>
        <a:bodyPr/>
        <a:lstStyle/>
        <a:p>
          <a:pPr rtl="1"/>
          <a:endParaRPr lang="ar-SA"/>
        </a:p>
      </dgm:t>
    </dgm:pt>
  </dgm:ptLst>
  <dgm:cxnLst>
    <dgm:cxn modelId="{C9B47FBB-651F-453F-9931-82BA8973CB98}" srcId="{005F3915-102B-470A-B667-417306AA862B}" destId="{DC5FE384-A4D2-4F12-829C-EFB133269302}" srcOrd="0" destOrd="0" parTransId="{FFA09ED3-09D9-4B50-B411-D573E6B3DC5B}" sibTransId="{E68CF9B7-D5BC-44D1-A36D-05856423F42C}"/>
    <dgm:cxn modelId="{934D3C11-24D9-43B1-BCC5-F3FDC17A56A5}" srcId="{914C786C-D4A7-45B9-A51E-78CAA5445EF0}" destId="{CDB210D8-A041-4C29-9FD1-E50D634F6919}" srcOrd="0" destOrd="0" parTransId="{C6855C83-D98A-4F57-8DA8-7DD4AA8DB32F}" sibTransId="{DF2EB893-8BEA-40D1-833C-7546298F16A0}"/>
    <dgm:cxn modelId="{7C2E8012-0F86-46E3-948F-E8D97797419C}" type="presOf" srcId="{0C54606F-EAB2-42B9-BDCB-AE33728AF4DB}" destId="{87BD5438-D6B6-4235-A900-3853B43AFC63}" srcOrd="0" destOrd="0" presId="urn:microsoft.com/office/officeart/2005/8/layout/hProcess7"/>
    <dgm:cxn modelId="{5F3B57D1-BAFB-43FA-9A46-7F1697A5F141}" type="presOf" srcId="{005F3915-102B-470A-B667-417306AA862B}" destId="{0DEF713B-3218-45AE-B94E-511619E61462}" srcOrd="1" destOrd="0" presId="urn:microsoft.com/office/officeart/2005/8/layout/hProcess7"/>
    <dgm:cxn modelId="{982881F4-5781-4E20-B171-0134E455EF22}" srcId="{0C54606F-EAB2-42B9-BDCB-AE33728AF4DB}" destId="{70D10EAA-8E0B-4BCD-AED8-ED4DE7E5D024}" srcOrd="1" destOrd="0" parTransId="{619F3DE8-C536-470D-A798-F1779B8918E5}" sibTransId="{0ECE6842-FFAA-4039-9A84-A3F4993B699C}"/>
    <dgm:cxn modelId="{751C1D0D-468E-4009-BC51-B50C37C3EEAA}" type="presOf" srcId="{70D10EAA-8E0B-4BCD-AED8-ED4DE7E5D024}" destId="{69235CA7-FF8F-40F5-A5E8-D45A3B177D3E}" srcOrd="0" destOrd="0" presId="urn:microsoft.com/office/officeart/2005/8/layout/hProcess7"/>
    <dgm:cxn modelId="{EDBBFC60-2CEE-493E-82A8-81F09D0DBF48}" srcId="{0C54606F-EAB2-42B9-BDCB-AE33728AF4DB}" destId="{914C786C-D4A7-45B9-A51E-78CAA5445EF0}" srcOrd="2" destOrd="0" parTransId="{E6D1810C-A028-4120-9DE5-81FA0DBDD055}" sibTransId="{95C02B15-6A84-4763-80A9-312B0CE7D389}"/>
    <dgm:cxn modelId="{4BECE078-EEE7-4E67-840B-13719F83FBDC}" type="presOf" srcId="{CA94AF35-50D6-4DDE-862C-BB4A6E94F4C3}" destId="{20990062-3EA9-4D59-8249-95E0A1C65712}" srcOrd="0" destOrd="0" presId="urn:microsoft.com/office/officeart/2005/8/layout/hProcess7"/>
    <dgm:cxn modelId="{00BDBAD8-9484-4CF1-95B3-02BBB1812EB4}" type="presOf" srcId="{70D10EAA-8E0B-4BCD-AED8-ED4DE7E5D024}" destId="{2357A55D-CF1D-4D8D-ABA0-6B629C5B2CD5}" srcOrd="1" destOrd="0" presId="urn:microsoft.com/office/officeart/2005/8/layout/hProcess7"/>
    <dgm:cxn modelId="{28A2130B-DBE4-4778-8E1A-8067D2DE2506}" type="presOf" srcId="{CDB210D8-A041-4C29-9FD1-E50D634F6919}" destId="{99219403-D511-4041-8387-709DC23562CD}" srcOrd="0" destOrd="0" presId="urn:microsoft.com/office/officeart/2005/8/layout/hProcess7"/>
    <dgm:cxn modelId="{CB574CEA-38B6-4794-8E25-B779D2DDC8BF}" type="presOf" srcId="{DC5FE384-A4D2-4F12-829C-EFB133269302}" destId="{68F3B19A-6CF0-48BA-BDD2-AC92E8633BB5}" srcOrd="0" destOrd="0" presId="urn:microsoft.com/office/officeart/2005/8/layout/hProcess7"/>
    <dgm:cxn modelId="{89F1AFEF-F183-4CB5-B002-70FA6BCC37BA}" type="presOf" srcId="{914C786C-D4A7-45B9-A51E-78CAA5445EF0}" destId="{AF019120-D5AB-4C97-B058-F60D36416415}" srcOrd="1" destOrd="0" presId="urn:microsoft.com/office/officeart/2005/8/layout/hProcess7"/>
    <dgm:cxn modelId="{30C28F2B-70AA-4F71-B458-96655D8DC0A1}" srcId="{70D10EAA-8E0B-4BCD-AED8-ED4DE7E5D024}" destId="{CA94AF35-50D6-4DDE-862C-BB4A6E94F4C3}" srcOrd="0" destOrd="0" parTransId="{F24704F9-2844-4CFD-82C2-E38F21D87E4F}" sibTransId="{2D844582-ABAD-4E08-A900-D102D2C92F2B}"/>
    <dgm:cxn modelId="{254ABBDC-89D1-4787-923B-9676E0521A26}" type="presOf" srcId="{914C786C-D4A7-45B9-A51E-78CAA5445EF0}" destId="{36485E3A-E79E-4E75-94E3-2C0A79B3470B}" srcOrd="0" destOrd="0" presId="urn:microsoft.com/office/officeart/2005/8/layout/hProcess7"/>
    <dgm:cxn modelId="{349A9A8E-B8B9-4DBB-84CA-A70C3953F43C}" type="presOf" srcId="{005F3915-102B-470A-B667-417306AA862B}" destId="{92F9CF17-62D4-40D3-B73A-FC6F6FE8248C}" srcOrd="0" destOrd="0" presId="urn:microsoft.com/office/officeart/2005/8/layout/hProcess7"/>
    <dgm:cxn modelId="{C71E851C-5925-453A-AB04-155C42552041}" srcId="{0C54606F-EAB2-42B9-BDCB-AE33728AF4DB}" destId="{005F3915-102B-470A-B667-417306AA862B}" srcOrd="0" destOrd="0" parTransId="{6D985D78-5FA5-4235-8731-403E30BD72A1}" sibTransId="{000C5B62-EC31-48B6-8516-F8BC7292A225}"/>
    <dgm:cxn modelId="{8C8A02AF-2047-4841-8749-EC0542ACF08F}" type="presParOf" srcId="{87BD5438-D6B6-4235-A900-3853B43AFC63}" destId="{AFDD4A5F-A533-40C9-B4BE-B11BEF4F865E}" srcOrd="0" destOrd="0" presId="urn:microsoft.com/office/officeart/2005/8/layout/hProcess7"/>
    <dgm:cxn modelId="{7B25710F-78C9-4F39-A017-3B411E572144}" type="presParOf" srcId="{AFDD4A5F-A533-40C9-B4BE-B11BEF4F865E}" destId="{92F9CF17-62D4-40D3-B73A-FC6F6FE8248C}" srcOrd="0" destOrd="0" presId="urn:microsoft.com/office/officeart/2005/8/layout/hProcess7"/>
    <dgm:cxn modelId="{3F1B72BA-7F5B-475C-B652-7E0172B09546}" type="presParOf" srcId="{AFDD4A5F-A533-40C9-B4BE-B11BEF4F865E}" destId="{0DEF713B-3218-45AE-B94E-511619E61462}" srcOrd="1" destOrd="0" presId="urn:microsoft.com/office/officeart/2005/8/layout/hProcess7"/>
    <dgm:cxn modelId="{4B43FCD5-141D-4191-8058-EE3CB774E9C5}" type="presParOf" srcId="{AFDD4A5F-A533-40C9-B4BE-B11BEF4F865E}" destId="{68F3B19A-6CF0-48BA-BDD2-AC92E8633BB5}" srcOrd="2" destOrd="0" presId="urn:microsoft.com/office/officeart/2005/8/layout/hProcess7"/>
    <dgm:cxn modelId="{B146ACDA-2B00-4DC9-99BD-1BC6B32D300F}" type="presParOf" srcId="{87BD5438-D6B6-4235-A900-3853B43AFC63}" destId="{CEDE80CA-B267-4F38-B803-233D47D0AE4E}" srcOrd="1" destOrd="0" presId="urn:microsoft.com/office/officeart/2005/8/layout/hProcess7"/>
    <dgm:cxn modelId="{9154648D-F995-41A4-9A33-2FD49C3E3317}" type="presParOf" srcId="{87BD5438-D6B6-4235-A900-3853B43AFC63}" destId="{3558A069-FCF3-4C16-97B8-DF43BDA84F76}" srcOrd="2" destOrd="0" presId="urn:microsoft.com/office/officeart/2005/8/layout/hProcess7"/>
    <dgm:cxn modelId="{93983670-9732-41FA-B5E3-F42937688F4A}" type="presParOf" srcId="{3558A069-FCF3-4C16-97B8-DF43BDA84F76}" destId="{ED5208D2-E20D-4558-AFAD-A1437DA252C3}" srcOrd="0" destOrd="0" presId="urn:microsoft.com/office/officeart/2005/8/layout/hProcess7"/>
    <dgm:cxn modelId="{BFDFA99A-0046-487A-A679-909A1880662A}" type="presParOf" srcId="{3558A069-FCF3-4C16-97B8-DF43BDA84F76}" destId="{6A63640E-614B-4979-8936-382AF0162B48}" srcOrd="1" destOrd="0" presId="urn:microsoft.com/office/officeart/2005/8/layout/hProcess7"/>
    <dgm:cxn modelId="{21DC6F9E-E4A2-4891-9F07-535D9FB85377}" type="presParOf" srcId="{3558A069-FCF3-4C16-97B8-DF43BDA84F76}" destId="{A9453610-B2B8-430F-A37F-F5DA82CF9B31}" srcOrd="2" destOrd="0" presId="urn:microsoft.com/office/officeart/2005/8/layout/hProcess7"/>
    <dgm:cxn modelId="{1B30F911-CDAC-4F62-B748-10D7C0C6D762}" type="presParOf" srcId="{87BD5438-D6B6-4235-A900-3853B43AFC63}" destId="{139F8C4D-0543-4EFA-BA4E-1FE903B35ABF}" srcOrd="3" destOrd="0" presId="urn:microsoft.com/office/officeart/2005/8/layout/hProcess7"/>
    <dgm:cxn modelId="{EA665549-16E0-4D22-A8CF-01CD1DEE9975}" type="presParOf" srcId="{87BD5438-D6B6-4235-A900-3853B43AFC63}" destId="{D9A913BF-9890-415F-A775-3F71F7225CC5}" srcOrd="4" destOrd="0" presId="urn:microsoft.com/office/officeart/2005/8/layout/hProcess7"/>
    <dgm:cxn modelId="{E4993FAC-38EC-45C9-B83F-54C5280CB6CC}" type="presParOf" srcId="{D9A913BF-9890-415F-A775-3F71F7225CC5}" destId="{69235CA7-FF8F-40F5-A5E8-D45A3B177D3E}" srcOrd="0" destOrd="0" presId="urn:microsoft.com/office/officeart/2005/8/layout/hProcess7"/>
    <dgm:cxn modelId="{13953355-2A99-4A89-93C1-C308B81ACBF8}" type="presParOf" srcId="{D9A913BF-9890-415F-A775-3F71F7225CC5}" destId="{2357A55D-CF1D-4D8D-ABA0-6B629C5B2CD5}" srcOrd="1" destOrd="0" presId="urn:microsoft.com/office/officeart/2005/8/layout/hProcess7"/>
    <dgm:cxn modelId="{C74070F6-FFDD-4EA4-9785-88BFE8F4C806}" type="presParOf" srcId="{D9A913BF-9890-415F-A775-3F71F7225CC5}" destId="{20990062-3EA9-4D59-8249-95E0A1C65712}" srcOrd="2" destOrd="0" presId="urn:microsoft.com/office/officeart/2005/8/layout/hProcess7"/>
    <dgm:cxn modelId="{23C9DB86-0A23-4E92-B8C5-5EEC034FD0E0}" type="presParOf" srcId="{87BD5438-D6B6-4235-A900-3853B43AFC63}" destId="{67A8E501-DDC0-4838-B58A-D1DA7A1894AD}" srcOrd="5" destOrd="0" presId="urn:microsoft.com/office/officeart/2005/8/layout/hProcess7"/>
    <dgm:cxn modelId="{F5D110EE-263F-4B7F-89FC-D902202374D6}" type="presParOf" srcId="{87BD5438-D6B6-4235-A900-3853B43AFC63}" destId="{A8DE9010-3291-4E8B-947E-478D9EDC8ACA}" srcOrd="6" destOrd="0" presId="urn:microsoft.com/office/officeart/2005/8/layout/hProcess7"/>
    <dgm:cxn modelId="{9E8CD620-49DD-42BF-A22A-97E32AB46040}" type="presParOf" srcId="{A8DE9010-3291-4E8B-947E-478D9EDC8ACA}" destId="{5AB96999-E325-4A29-93EF-4C75BB8D0FBA}" srcOrd="0" destOrd="0" presId="urn:microsoft.com/office/officeart/2005/8/layout/hProcess7"/>
    <dgm:cxn modelId="{FF15BA95-04B5-430B-A31B-5F9DF5CD54A6}" type="presParOf" srcId="{A8DE9010-3291-4E8B-947E-478D9EDC8ACA}" destId="{11A1AEC9-9438-408E-ACD2-28602F044FAD}" srcOrd="1" destOrd="0" presId="urn:microsoft.com/office/officeart/2005/8/layout/hProcess7"/>
    <dgm:cxn modelId="{37E2DED8-4050-4547-950A-DE88C4690D78}" type="presParOf" srcId="{A8DE9010-3291-4E8B-947E-478D9EDC8ACA}" destId="{AED63FF9-25F6-45E5-8C97-F936EE0431CF}" srcOrd="2" destOrd="0" presId="urn:microsoft.com/office/officeart/2005/8/layout/hProcess7"/>
    <dgm:cxn modelId="{EDD4C18C-9744-4484-ADE3-97AC44C7D8FF}" type="presParOf" srcId="{87BD5438-D6B6-4235-A900-3853B43AFC63}" destId="{0FA38A87-4053-4F3C-8C07-786E5F418EF1}" srcOrd="7" destOrd="0" presId="urn:microsoft.com/office/officeart/2005/8/layout/hProcess7"/>
    <dgm:cxn modelId="{E5481140-C974-4857-BAC2-71A7506AAA61}" type="presParOf" srcId="{87BD5438-D6B6-4235-A900-3853B43AFC63}" destId="{8186F30C-CE58-47C0-9489-0BD0A96DBCCA}" srcOrd="8" destOrd="0" presId="urn:microsoft.com/office/officeart/2005/8/layout/hProcess7"/>
    <dgm:cxn modelId="{8AF7FBFD-DEA9-4B24-BB2A-5517B72ABF97}" type="presParOf" srcId="{8186F30C-CE58-47C0-9489-0BD0A96DBCCA}" destId="{36485E3A-E79E-4E75-94E3-2C0A79B3470B}" srcOrd="0" destOrd="0" presId="urn:microsoft.com/office/officeart/2005/8/layout/hProcess7"/>
    <dgm:cxn modelId="{A0661DDB-0791-4284-81A4-CFA8D4436C08}" type="presParOf" srcId="{8186F30C-CE58-47C0-9489-0BD0A96DBCCA}" destId="{AF019120-D5AB-4C97-B058-F60D36416415}" srcOrd="1" destOrd="0" presId="urn:microsoft.com/office/officeart/2005/8/layout/hProcess7"/>
    <dgm:cxn modelId="{01EA788E-83AA-41A4-B637-B35A351A95D1}" type="presParOf" srcId="{8186F30C-CE58-47C0-9489-0BD0A96DBCCA}" destId="{99219403-D511-4041-8387-709DC23562CD}" srcOrd="2" destOrd="0" presId="urn:microsoft.com/office/officeart/2005/8/layout/hProcess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8E2B6F-A938-4130-9DE3-19027FBBF7C1}" type="doc">
      <dgm:prSet loTypeId="urn:microsoft.com/office/officeart/2005/8/layout/radial5" loCatId="cycle" qsTypeId="urn:microsoft.com/office/officeart/2005/8/quickstyle/simple1" qsCatId="simple" csTypeId="urn:microsoft.com/office/officeart/2005/8/colors/colorful4" csCatId="colorful" phldr="1"/>
      <dgm:spPr/>
      <dgm:t>
        <a:bodyPr/>
        <a:lstStyle/>
        <a:p>
          <a:pPr rtl="1"/>
          <a:endParaRPr lang="ar-SA"/>
        </a:p>
      </dgm:t>
    </dgm:pt>
    <dgm:pt modelId="{83EC20DF-F2D4-4E69-935A-17B987E817A1}">
      <dgm:prSet phldrT="[نص]"/>
      <dgm:spPr/>
      <dgm:t>
        <a:bodyPr/>
        <a:lstStyle/>
        <a:p>
          <a:pPr rtl="1"/>
          <a:r>
            <a:rPr lang="ar-SA" b="1" dirty="0" smtClean="0"/>
            <a:t>الإطار العام</a:t>
          </a:r>
          <a:endParaRPr lang="ar-SA" b="1" dirty="0"/>
        </a:p>
      </dgm:t>
    </dgm:pt>
    <dgm:pt modelId="{1B43FCBF-C5A3-4AB0-89D6-895740C96395}" type="parTrans" cxnId="{42ED1EE0-B9F2-417B-ABD2-6AB91AEACCD2}">
      <dgm:prSet/>
      <dgm:spPr/>
      <dgm:t>
        <a:bodyPr/>
        <a:lstStyle/>
        <a:p>
          <a:pPr rtl="1"/>
          <a:endParaRPr lang="ar-SA"/>
        </a:p>
      </dgm:t>
    </dgm:pt>
    <dgm:pt modelId="{6A0D78E0-DD64-4C1C-BFC3-8F78383B0711}" type="sibTrans" cxnId="{42ED1EE0-B9F2-417B-ABD2-6AB91AEACCD2}">
      <dgm:prSet/>
      <dgm:spPr/>
      <dgm:t>
        <a:bodyPr/>
        <a:lstStyle/>
        <a:p>
          <a:pPr rtl="1"/>
          <a:endParaRPr lang="ar-SA"/>
        </a:p>
      </dgm:t>
    </dgm:pt>
    <dgm:pt modelId="{9FB022F3-F10D-4430-8BCE-1768C328F6F3}">
      <dgm:prSet phldrT="[نص]" custT="1"/>
      <dgm:spPr/>
      <dgm:t>
        <a:bodyPr/>
        <a:lstStyle/>
        <a:p>
          <a:pPr rtl="1"/>
          <a:r>
            <a:rPr lang="ar-SA" sz="2400" b="1" dirty="0" smtClean="0"/>
            <a:t>التحليل السوسيولوجي</a:t>
          </a:r>
        </a:p>
        <a:p>
          <a:pPr rtl="1"/>
          <a:r>
            <a:rPr lang="ar-SA" sz="2400" b="1" dirty="0" smtClean="0"/>
            <a:t>الثقافة الإنسانية  والمجتمع والمنظور والمنهج العلمي</a:t>
          </a:r>
          <a:endParaRPr lang="ar-SA" sz="2400" b="1" dirty="0"/>
        </a:p>
      </dgm:t>
    </dgm:pt>
    <dgm:pt modelId="{5A02AD5C-CC66-4189-ABC8-4D1EC306EBAB}" type="parTrans" cxnId="{8FCD1ADB-BB03-4492-A7AD-7B78BA47A10C}">
      <dgm:prSet/>
      <dgm:spPr/>
      <dgm:t>
        <a:bodyPr/>
        <a:lstStyle/>
        <a:p>
          <a:pPr rtl="1"/>
          <a:endParaRPr lang="ar-SA"/>
        </a:p>
      </dgm:t>
    </dgm:pt>
    <dgm:pt modelId="{470E71BD-5293-4C14-A2EA-6BFB2D24421E}" type="sibTrans" cxnId="{8FCD1ADB-BB03-4492-A7AD-7B78BA47A10C}">
      <dgm:prSet/>
      <dgm:spPr/>
      <dgm:t>
        <a:bodyPr/>
        <a:lstStyle/>
        <a:p>
          <a:pPr rtl="1"/>
          <a:endParaRPr lang="ar-SA"/>
        </a:p>
      </dgm:t>
    </dgm:pt>
    <dgm:pt modelId="{348475A2-1866-47A0-8361-4D46E756DAB7}">
      <dgm:prSet phldrT="[نص]" custT="1"/>
      <dgm:spPr/>
      <dgm:t>
        <a:bodyPr/>
        <a:lstStyle/>
        <a:p>
          <a:pPr rtl="1"/>
          <a:r>
            <a:rPr lang="ar-SA" sz="2000" b="1" dirty="0" smtClean="0"/>
            <a:t>الوحدات الأساسية للحياة الاجتماعية</a:t>
          </a:r>
        </a:p>
        <a:p>
          <a:pPr rtl="1"/>
          <a:r>
            <a:rPr lang="ar-SA" sz="2000" b="1" dirty="0" smtClean="0"/>
            <a:t>الأفعال والعلاقات والشخصية والجماعات والتنظيمات</a:t>
          </a:r>
          <a:endParaRPr lang="ar-SA" sz="2000" b="1" dirty="0"/>
        </a:p>
      </dgm:t>
    </dgm:pt>
    <dgm:pt modelId="{F39262D1-A0F5-4A70-8768-F4B7CEE47DFC}" type="parTrans" cxnId="{4E15864C-49BA-42AA-90D9-8D0C089AA2E0}">
      <dgm:prSet/>
      <dgm:spPr/>
      <dgm:t>
        <a:bodyPr/>
        <a:lstStyle/>
        <a:p>
          <a:pPr rtl="1"/>
          <a:endParaRPr lang="ar-SA"/>
        </a:p>
      </dgm:t>
    </dgm:pt>
    <dgm:pt modelId="{F455E59B-5CC0-4262-9CF3-32D8A0BF06D1}" type="sibTrans" cxnId="{4E15864C-49BA-42AA-90D9-8D0C089AA2E0}">
      <dgm:prSet/>
      <dgm:spPr/>
      <dgm:t>
        <a:bodyPr/>
        <a:lstStyle/>
        <a:p>
          <a:pPr rtl="1"/>
          <a:endParaRPr lang="ar-SA"/>
        </a:p>
      </dgm:t>
    </dgm:pt>
    <dgm:pt modelId="{7B81A367-B858-4B29-AAE1-99B62FE592E8}">
      <dgm:prSet phldrT="[نص]" custT="1"/>
      <dgm:spPr/>
      <dgm:t>
        <a:bodyPr/>
        <a:lstStyle/>
        <a:p>
          <a:pPr rtl="1"/>
          <a:r>
            <a:rPr lang="ar-SA" sz="2000" b="1" dirty="0" smtClean="0"/>
            <a:t>العمليات الاجتماعية الأساسية</a:t>
          </a:r>
        </a:p>
        <a:p>
          <a:pPr rtl="1"/>
          <a:r>
            <a:rPr lang="ar-SA" sz="2000" b="1" dirty="0" smtClean="0"/>
            <a:t>التباين والتعاون والتنشئة والضبط والانحراف الاجتماعي والتكامل والتغير الاجتماعي</a:t>
          </a:r>
          <a:endParaRPr lang="ar-SA" sz="2000" b="1" dirty="0"/>
        </a:p>
      </dgm:t>
    </dgm:pt>
    <dgm:pt modelId="{86FB7E8C-9CB2-4E6F-9F4F-E792092ABDBE}" type="parTrans" cxnId="{DBD02536-EE7B-4D32-A5F9-8D785547AD65}">
      <dgm:prSet/>
      <dgm:spPr/>
      <dgm:t>
        <a:bodyPr/>
        <a:lstStyle/>
        <a:p>
          <a:pPr rtl="1"/>
          <a:endParaRPr lang="ar-SA"/>
        </a:p>
      </dgm:t>
    </dgm:pt>
    <dgm:pt modelId="{CD36EACD-99C5-4549-882A-B7B946A81E5D}" type="sibTrans" cxnId="{DBD02536-EE7B-4D32-A5F9-8D785547AD65}">
      <dgm:prSet/>
      <dgm:spPr/>
      <dgm:t>
        <a:bodyPr/>
        <a:lstStyle/>
        <a:p>
          <a:pPr rtl="1"/>
          <a:endParaRPr lang="ar-SA"/>
        </a:p>
      </dgm:t>
    </dgm:pt>
    <dgm:pt modelId="{FB1AE42E-23EF-41A4-973D-0B6A30DE4429}">
      <dgm:prSet phldrT="[نص]" custT="1"/>
      <dgm:spPr/>
      <dgm:t>
        <a:bodyPr/>
        <a:lstStyle/>
        <a:p>
          <a:pPr rtl="1"/>
          <a:r>
            <a:rPr lang="ar-SA" sz="2000" b="1" dirty="0" smtClean="0"/>
            <a:t>النظم الاجتماعية الأساسية</a:t>
          </a:r>
        </a:p>
        <a:p>
          <a:pPr rtl="1"/>
          <a:r>
            <a:rPr lang="ar-SA" sz="2000" b="1" dirty="0" smtClean="0"/>
            <a:t>الأسرة والقرابة والنظام الاقتصادي والسياسي والديني والتربوي </a:t>
          </a:r>
          <a:endParaRPr lang="ar-SA" sz="2000" b="1" dirty="0"/>
        </a:p>
      </dgm:t>
    </dgm:pt>
    <dgm:pt modelId="{586308F1-FECD-4F79-BB49-B39F93B2158C}" type="parTrans" cxnId="{4CEC8FCA-6F59-4044-9A46-7C0B9D83CEF1}">
      <dgm:prSet/>
      <dgm:spPr/>
      <dgm:t>
        <a:bodyPr/>
        <a:lstStyle/>
        <a:p>
          <a:pPr rtl="1"/>
          <a:endParaRPr lang="ar-SA"/>
        </a:p>
      </dgm:t>
    </dgm:pt>
    <dgm:pt modelId="{124388E2-696B-4607-A9B8-720039A2F0D7}" type="sibTrans" cxnId="{4CEC8FCA-6F59-4044-9A46-7C0B9D83CEF1}">
      <dgm:prSet/>
      <dgm:spPr/>
      <dgm:t>
        <a:bodyPr/>
        <a:lstStyle/>
        <a:p>
          <a:pPr rtl="1"/>
          <a:endParaRPr lang="ar-SA"/>
        </a:p>
      </dgm:t>
    </dgm:pt>
    <dgm:pt modelId="{AC3F61DD-7618-4B50-969C-889EC608506E}" type="pres">
      <dgm:prSet presAssocID="{778E2B6F-A938-4130-9DE3-19027FBBF7C1}" presName="Name0" presStyleCnt="0">
        <dgm:presLayoutVars>
          <dgm:chMax val="1"/>
          <dgm:dir/>
          <dgm:animLvl val="ctr"/>
          <dgm:resizeHandles val="exact"/>
        </dgm:presLayoutVars>
      </dgm:prSet>
      <dgm:spPr/>
    </dgm:pt>
    <dgm:pt modelId="{8084F3AA-329A-481C-B536-77CF6B6298CB}" type="pres">
      <dgm:prSet presAssocID="{83EC20DF-F2D4-4E69-935A-17B987E817A1}" presName="centerShape" presStyleLbl="node0" presStyleIdx="0" presStyleCnt="1"/>
      <dgm:spPr/>
      <dgm:t>
        <a:bodyPr/>
        <a:lstStyle/>
        <a:p>
          <a:pPr rtl="1"/>
          <a:endParaRPr lang="ar-SA"/>
        </a:p>
      </dgm:t>
    </dgm:pt>
    <dgm:pt modelId="{0749F34F-878E-4782-BD91-267A65A91FBA}" type="pres">
      <dgm:prSet presAssocID="{5A02AD5C-CC66-4189-ABC8-4D1EC306EBAB}" presName="parTrans" presStyleLbl="sibTrans2D1" presStyleIdx="0" presStyleCnt="4"/>
      <dgm:spPr/>
    </dgm:pt>
    <dgm:pt modelId="{37CC405E-3212-4B9D-B9D6-CCD1E59F728E}" type="pres">
      <dgm:prSet presAssocID="{5A02AD5C-CC66-4189-ABC8-4D1EC306EBAB}" presName="connectorText" presStyleLbl="sibTrans2D1" presStyleIdx="0" presStyleCnt="4"/>
      <dgm:spPr/>
    </dgm:pt>
    <dgm:pt modelId="{22F81C4B-05E5-4071-BB89-3069A861C68B}" type="pres">
      <dgm:prSet presAssocID="{9FB022F3-F10D-4430-8BCE-1768C328F6F3}" presName="node" presStyleLbl="node1" presStyleIdx="0" presStyleCnt="4" custScaleX="310150" custScaleY="131522">
        <dgm:presLayoutVars>
          <dgm:bulletEnabled val="1"/>
        </dgm:presLayoutVars>
      </dgm:prSet>
      <dgm:spPr/>
      <dgm:t>
        <a:bodyPr/>
        <a:lstStyle/>
        <a:p>
          <a:pPr rtl="1"/>
          <a:endParaRPr lang="ar-SA"/>
        </a:p>
      </dgm:t>
    </dgm:pt>
    <dgm:pt modelId="{992A2603-6DF4-4915-8374-048BB9468918}" type="pres">
      <dgm:prSet presAssocID="{F39262D1-A0F5-4A70-8768-F4B7CEE47DFC}" presName="parTrans" presStyleLbl="sibTrans2D1" presStyleIdx="1" presStyleCnt="4"/>
      <dgm:spPr/>
    </dgm:pt>
    <dgm:pt modelId="{C87F5C58-1DD5-484C-B39E-AD468A1DC32F}" type="pres">
      <dgm:prSet presAssocID="{F39262D1-A0F5-4A70-8768-F4B7CEE47DFC}" presName="connectorText" presStyleLbl="sibTrans2D1" presStyleIdx="1" presStyleCnt="4"/>
      <dgm:spPr/>
    </dgm:pt>
    <dgm:pt modelId="{0F0381A7-5511-4E68-B145-71E489AB8C78}" type="pres">
      <dgm:prSet presAssocID="{348475A2-1866-47A0-8361-4D46E756DAB7}" presName="node" presStyleLbl="node1" presStyleIdx="1" presStyleCnt="4" custScaleX="268441" custScaleY="127477" custRadScaleRad="135296">
        <dgm:presLayoutVars>
          <dgm:bulletEnabled val="1"/>
        </dgm:presLayoutVars>
      </dgm:prSet>
      <dgm:spPr/>
      <dgm:t>
        <a:bodyPr/>
        <a:lstStyle/>
        <a:p>
          <a:pPr rtl="1"/>
          <a:endParaRPr lang="ar-SA"/>
        </a:p>
      </dgm:t>
    </dgm:pt>
    <dgm:pt modelId="{92DE4F97-7FDF-4FF5-8510-0DC5F8FEA729}" type="pres">
      <dgm:prSet presAssocID="{86FB7E8C-9CB2-4E6F-9F4F-E792092ABDBE}" presName="parTrans" presStyleLbl="sibTrans2D1" presStyleIdx="2" presStyleCnt="4"/>
      <dgm:spPr/>
    </dgm:pt>
    <dgm:pt modelId="{A61991E2-82D1-4B47-BF60-4A027A263E8B}" type="pres">
      <dgm:prSet presAssocID="{86FB7E8C-9CB2-4E6F-9F4F-E792092ABDBE}" presName="connectorText" presStyleLbl="sibTrans2D1" presStyleIdx="2" presStyleCnt="4"/>
      <dgm:spPr/>
    </dgm:pt>
    <dgm:pt modelId="{C65F5E07-7CF4-456F-B964-1A1B14CE4480}" type="pres">
      <dgm:prSet presAssocID="{7B81A367-B858-4B29-AAE1-99B62FE592E8}" presName="node" presStyleLbl="node1" presStyleIdx="2" presStyleCnt="4" custScaleX="321800" custRadScaleRad="97205">
        <dgm:presLayoutVars>
          <dgm:bulletEnabled val="1"/>
        </dgm:presLayoutVars>
      </dgm:prSet>
      <dgm:spPr/>
      <dgm:t>
        <a:bodyPr/>
        <a:lstStyle/>
        <a:p>
          <a:pPr rtl="1"/>
          <a:endParaRPr lang="ar-SA"/>
        </a:p>
      </dgm:t>
    </dgm:pt>
    <dgm:pt modelId="{454662B0-4376-4558-B012-8D3ED15D06B4}" type="pres">
      <dgm:prSet presAssocID="{586308F1-FECD-4F79-BB49-B39F93B2158C}" presName="parTrans" presStyleLbl="sibTrans2D1" presStyleIdx="3" presStyleCnt="4"/>
      <dgm:spPr/>
    </dgm:pt>
    <dgm:pt modelId="{A9FB9C0C-DAC8-450E-A773-A0A3034ED508}" type="pres">
      <dgm:prSet presAssocID="{586308F1-FECD-4F79-BB49-B39F93B2158C}" presName="connectorText" presStyleLbl="sibTrans2D1" presStyleIdx="3" presStyleCnt="4"/>
      <dgm:spPr/>
    </dgm:pt>
    <dgm:pt modelId="{A0249A2D-B006-446C-A23A-0F76A8A80D13}" type="pres">
      <dgm:prSet presAssocID="{FB1AE42E-23EF-41A4-973D-0B6A30DE4429}" presName="node" presStyleLbl="node1" presStyleIdx="3" presStyleCnt="4" custScaleX="254884" custScaleY="117139" custRadScaleRad="144762">
        <dgm:presLayoutVars>
          <dgm:bulletEnabled val="1"/>
        </dgm:presLayoutVars>
      </dgm:prSet>
      <dgm:spPr/>
      <dgm:t>
        <a:bodyPr/>
        <a:lstStyle/>
        <a:p>
          <a:pPr rtl="1"/>
          <a:endParaRPr lang="ar-SA"/>
        </a:p>
      </dgm:t>
    </dgm:pt>
  </dgm:ptLst>
  <dgm:cxnLst>
    <dgm:cxn modelId="{4CEC8FCA-6F59-4044-9A46-7C0B9D83CEF1}" srcId="{83EC20DF-F2D4-4E69-935A-17B987E817A1}" destId="{FB1AE42E-23EF-41A4-973D-0B6A30DE4429}" srcOrd="3" destOrd="0" parTransId="{586308F1-FECD-4F79-BB49-B39F93B2158C}" sibTransId="{124388E2-696B-4607-A9B8-720039A2F0D7}"/>
    <dgm:cxn modelId="{DBD02536-EE7B-4D32-A5F9-8D785547AD65}" srcId="{83EC20DF-F2D4-4E69-935A-17B987E817A1}" destId="{7B81A367-B858-4B29-AAE1-99B62FE592E8}" srcOrd="2" destOrd="0" parTransId="{86FB7E8C-9CB2-4E6F-9F4F-E792092ABDBE}" sibTransId="{CD36EACD-99C5-4549-882A-B7B946A81E5D}"/>
    <dgm:cxn modelId="{8C4D291D-C52C-490C-BEC5-5A53E3C9F4A3}" type="presOf" srcId="{586308F1-FECD-4F79-BB49-B39F93B2158C}" destId="{A9FB9C0C-DAC8-450E-A773-A0A3034ED508}" srcOrd="1" destOrd="0" presId="urn:microsoft.com/office/officeart/2005/8/layout/radial5"/>
    <dgm:cxn modelId="{2CE9F766-BAEE-4495-A8CC-81CF7326482D}" type="presOf" srcId="{348475A2-1866-47A0-8361-4D46E756DAB7}" destId="{0F0381A7-5511-4E68-B145-71E489AB8C78}" srcOrd="0" destOrd="0" presId="urn:microsoft.com/office/officeart/2005/8/layout/radial5"/>
    <dgm:cxn modelId="{4E15864C-49BA-42AA-90D9-8D0C089AA2E0}" srcId="{83EC20DF-F2D4-4E69-935A-17B987E817A1}" destId="{348475A2-1866-47A0-8361-4D46E756DAB7}" srcOrd="1" destOrd="0" parTransId="{F39262D1-A0F5-4A70-8768-F4B7CEE47DFC}" sibTransId="{F455E59B-5CC0-4262-9CF3-32D8A0BF06D1}"/>
    <dgm:cxn modelId="{240C3BC0-A11A-434A-8E6B-2FA7089781A9}" type="presOf" srcId="{7B81A367-B858-4B29-AAE1-99B62FE592E8}" destId="{C65F5E07-7CF4-456F-B964-1A1B14CE4480}" srcOrd="0" destOrd="0" presId="urn:microsoft.com/office/officeart/2005/8/layout/radial5"/>
    <dgm:cxn modelId="{07525128-ED77-461F-B7FB-6F90E3B6D878}" type="presOf" srcId="{86FB7E8C-9CB2-4E6F-9F4F-E792092ABDBE}" destId="{92DE4F97-7FDF-4FF5-8510-0DC5F8FEA729}" srcOrd="0" destOrd="0" presId="urn:microsoft.com/office/officeart/2005/8/layout/radial5"/>
    <dgm:cxn modelId="{8FCD1ADB-BB03-4492-A7AD-7B78BA47A10C}" srcId="{83EC20DF-F2D4-4E69-935A-17B987E817A1}" destId="{9FB022F3-F10D-4430-8BCE-1768C328F6F3}" srcOrd="0" destOrd="0" parTransId="{5A02AD5C-CC66-4189-ABC8-4D1EC306EBAB}" sibTransId="{470E71BD-5293-4C14-A2EA-6BFB2D24421E}"/>
    <dgm:cxn modelId="{1E5F4C1A-6BF6-47AD-89D6-72F614BED5FC}" type="presOf" srcId="{83EC20DF-F2D4-4E69-935A-17B987E817A1}" destId="{8084F3AA-329A-481C-B536-77CF6B6298CB}" srcOrd="0" destOrd="0" presId="urn:microsoft.com/office/officeart/2005/8/layout/radial5"/>
    <dgm:cxn modelId="{42ED1EE0-B9F2-417B-ABD2-6AB91AEACCD2}" srcId="{778E2B6F-A938-4130-9DE3-19027FBBF7C1}" destId="{83EC20DF-F2D4-4E69-935A-17B987E817A1}" srcOrd="0" destOrd="0" parTransId="{1B43FCBF-C5A3-4AB0-89D6-895740C96395}" sibTransId="{6A0D78E0-DD64-4C1C-BFC3-8F78383B0711}"/>
    <dgm:cxn modelId="{2630AF7B-932F-44B1-A847-9C5166A50E4F}" type="presOf" srcId="{5A02AD5C-CC66-4189-ABC8-4D1EC306EBAB}" destId="{0749F34F-878E-4782-BD91-267A65A91FBA}" srcOrd="0" destOrd="0" presId="urn:microsoft.com/office/officeart/2005/8/layout/radial5"/>
    <dgm:cxn modelId="{8E22B105-BBE2-4988-B182-AE9AB2A9F1C0}" type="presOf" srcId="{778E2B6F-A938-4130-9DE3-19027FBBF7C1}" destId="{AC3F61DD-7618-4B50-969C-889EC608506E}" srcOrd="0" destOrd="0" presId="urn:microsoft.com/office/officeart/2005/8/layout/radial5"/>
    <dgm:cxn modelId="{616D0EBA-9F4B-48B8-8EE4-4C74DC98ECDD}" type="presOf" srcId="{F39262D1-A0F5-4A70-8768-F4B7CEE47DFC}" destId="{992A2603-6DF4-4915-8374-048BB9468918}" srcOrd="0" destOrd="0" presId="urn:microsoft.com/office/officeart/2005/8/layout/radial5"/>
    <dgm:cxn modelId="{B29AE240-A5A0-4A63-AA8C-6D7BEDB1AFF3}" type="presOf" srcId="{FB1AE42E-23EF-41A4-973D-0B6A30DE4429}" destId="{A0249A2D-B006-446C-A23A-0F76A8A80D13}" srcOrd="0" destOrd="0" presId="urn:microsoft.com/office/officeart/2005/8/layout/radial5"/>
    <dgm:cxn modelId="{04AFA959-E9B1-40CD-AC42-5E593C2125B9}" type="presOf" srcId="{F39262D1-A0F5-4A70-8768-F4B7CEE47DFC}" destId="{C87F5C58-1DD5-484C-B39E-AD468A1DC32F}" srcOrd="1" destOrd="0" presId="urn:microsoft.com/office/officeart/2005/8/layout/radial5"/>
    <dgm:cxn modelId="{8CE80154-0FCD-4BE0-AE9C-8BE9CE9DDA25}" type="presOf" srcId="{5A02AD5C-CC66-4189-ABC8-4D1EC306EBAB}" destId="{37CC405E-3212-4B9D-B9D6-CCD1E59F728E}" srcOrd="1" destOrd="0" presId="urn:microsoft.com/office/officeart/2005/8/layout/radial5"/>
    <dgm:cxn modelId="{A091DA3F-3780-45BC-B7A3-70C91980C3A5}" type="presOf" srcId="{586308F1-FECD-4F79-BB49-B39F93B2158C}" destId="{454662B0-4376-4558-B012-8D3ED15D06B4}" srcOrd="0" destOrd="0" presId="urn:microsoft.com/office/officeart/2005/8/layout/radial5"/>
    <dgm:cxn modelId="{65DF8B6D-2668-431F-B2CD-32EF1706A391}" type="presOf" srcId="{86FB7E8C-9CB2-4E6F-9F4F-E792092ABDBE}" destId="{A61991E2-82D1-4B47-BF60-4A027A263E8B}" srcOrd="1" destOrd="0" presId="urn:microsoft.com/office/officeart/2005/8/layout/radial5"/>
    <dgm:cxn modelId="{21A49400-1970-45B2-8948-221ABC6165F8}" type="presOf" srcId="{9FB022F3-F10D-4430-8BCE-1768C328F6F3}" destId="{22F81C4B-05E5-4071-BB89-3069A861C68B}" srcOrd="0" destOrd="0" presId="urn:microsoft.com/office/officeart/2005/8/layout/radial5"/>
    <dgm:cxn modelId="{946CF46E-CBA6-47B4-A2D7-BEA126DAC708}" type="presParOf" srcId="{AC3F61DD-7618-4B50-969C-889EC608506E}" destId="{8084F3AA-329A-481C-B536-77CF6B6298CB}" srcOrd="0" destOrd="0" presId="urn:microsoft.com/office/officeart/2005/8/layout/radial5"/>
    <dgm:cxn modelId="{650E09DF-25E7-4641-939F-469866CADFA2}" type="presParOf" srcId="{AC3F61DD-7618-4B50-969C-889EC608506E}" destId="{0749F34F-878E-4782-BD91-267A65A91FBA}" srcOrd="1" destOrd="0" presId="urn:microsoft.com/office/officeart/2005/8/layout/radial5"/>
    <dgm:cxn modelId="{3EDA8664-801F-4AD2-8276-6EA600DEF9FE}" type="presParOf" srcId="{0749F34F-878E-4782-BD91-267A65A91FBA}" destId="{37CC405E-3212-4B9D-B9D6-CCD1E59F728E}" srcOrd="0" destOrd="0" presId="urn:microsoft.com/office/officeart/2005/8/layout/radial5"/>
    <dgm:cxn modelId="{273BB277-ABEC-4B8C-9E9C-A7D50296258D}" type="presParOf" srcId="{AC3F61DD-7618-4B50-969C-889EC608506E}" destId="{22F81C4B-05E5-4071-BB89-3069A861C68B}" srcOrd="2" destOrd="0" presId="urn:microsoft.com/office/officeart/2005/8/layout/radial5"/>
    <dgm:cxn modelId="{4A939C3F-B68C-4686-9BB2-31AAE47C3A78}" type="presParOf" srcId="{AC3F61DD-7618-4B50-969C-889EC608506E}" destId="{992A2603-6DF4-4915-8374-048BB9468918}" srcOrd="3" destOrd="0" presId="urn:microsoft.com/office/officeart/2005/8/layout/radial5"/>
    <dgm:cxn modelId="{50A38D07-A789-42A9-94F8-6D1624723A34}" type="presParOf" srcId="{992A2603-6DF4-4915-8374-048BB9468918}" destId="{C87F5C58-1DD5-484C-B39E-AD468A1DC32F}" srcOrd="0" destOrd="0" presId="urn:microsoft.com/office/officeart/2005/8/layout/radial5"/>
    <dgm:cxn modelId="{FB23A7FF-D037-4576-92F4-59AC0793A156}" type="presParOf" srcId="{AC3F61DD-7618-4B50-969C-889EC608506E}" destId="{0F0381A7-5511-4E68-B145-71E489AB8C78}" srcOrd="4" destOrd="0" presId="urn:microsoft.com/office/officeart/2005/8/layout/radial5"/>
    <dgm:cxn modelId="{0A83CCD1-13AA-4B75-886C-01BB15D4F0EB}" type="presParOf" srcId="{AC3F61DD-7618-4B50-969C-889EC608506E}" destId="{92DE4F97-7FDF-4FF5-8510-0DC5F8FEA729}" srcOrd="5" destOrd="0" presId="urn:microsoft.com/office/officeart/2005/8/layout/radial5"/>
    <dgm:cxn modelId="{26EE35FB-8D7F-42C8-8AE5-009ADC56763B}" type="presParOf" srcId="{92DE4F97-7FDF-4FF5-8510-0DC5F8FEA729}" destId="{A61991E2-82D1-4B47-BF60-4A027A263E8B}" srcOrd="0" destOrd="0" presId="urn:microsoft.com/office/officeart/2005/8/layout/radial5"/>
    <dgm:cxn modelId="{E95720B4-5D37-4631-B7BF-046194B3E8CD}" type="presParOf" srcId="{AC3F61DD-7618-4B50-969C-889EC608506E}" destId="{C65F5E07-7CF4-456F-B964-1A1B14CE4480}" srcOrd="6" destOrd="0" presId="urn:microsoft.com/office/officeart/2005/8/layout/radial5"/>
    <dgm:cxn modelId="{3BEAA740-97E0-4F3F-8E5C-EB5E2E554955}" type="presParOf" srcId="{AC3F61DD-7618-4B50-969C-889EC608506E}" destId="{454662B0-4376-4558-B012-8D3ED15D06B4}" srcOrd="7" destOrd="0" presId="urn:microsoft.com/office/officeart/2005/8/layout/radial5"/>
    <dgm:cxn modelId="{30A4641D-5084-4846-A693-10BF6DFDF181}" type="presParOf" srcId="{454662B0-4376-4558-B012-8D3ED15D06B4}" destId="{A9FB9C0C-DAC8-450E-A773-A0A3034ED508}" srcOrd="0" destOrd="0" presId="urn:microsoft.com/office/officeart/2005/8/layout/radial5"/>
    <dgm:cxn modelId="{2B0A6BE0-B30D-4664-B06B-536F515E7244}" type="presParOf" srcId="{AC3F61DD-7618-4B50-969C-889EC608506E}" destId="{A0249A2D-B006-446C-A23A-0F76A8A80D13}" srcOrd="8"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3B5A8D-CF64-4641-955E-816BA172FCD9}" type="doc">
      <dgm:prSet loTypeId="urn:microsoft.com/office/officeart/2005/8/layout/hierarchy6" loCatId="hierarchy" qsTypeId="urn:microsoft.com/office/officeart/2005/8/quickstyle/simple1" qsCatId="simple" csTypeId="urn:microsoft.com/office/officeart/2005/8/colors/colorful1" csCatId="colorful" phldr="1"/>
      <dgm:spPr/>
      <dgm:t>
        <a:bodyPr/>
        <a:lstStyle/>
        <a:p>
          <a:pPr rtl="1"/>
          <a:endParaRPr lang="ar-SA"/>
        </a:p>
      </dgm:t>
    </dgm:pt>
    <dgm:pt modelId="{C009ED25-CA15-4AD7-B3D1-2E97ED19C9C7}">
      <dgm:prSet phldrT="[نص]"/>
      <dgm:spPr/>
      <dgm:t>
        <a:bodyPr/>
        <a:lstStyle/>
        <a:p>
          <a:pPr rtl="1"/>
          <a:r>
            <a:rPr lang="ar-SA" dirty="0" smtClean="0"/>
            <a:t>علم الاجتماع</a:t>
          </a:r>
          <a:endParaRPr lang="ar-SA" dirty="0"/>
        </a:p>
      </dgm:t>
    </dgm:pt>
    <dgm:pt modelId="{6002382D-1DB5-4A9E-9349-630EBC878AE1}" type="parTrans" cxnId="{8281F9AF-328F-4F7C-8C8C-D7DAEEBEABD3}">
      <dgm:prSet/>
      <dgm:spPr/>
      <dgm:t>
        <a:bodyPr/>
        <a:lstStyle/>
        <a:p>
          <a:pPr rtl="1"/>
          <a:endParaRPr lang="ar-SA"/>
        </a:p>
      </dgm:t>
    </dgm:pt>
    <dgm:pt modelId="{14E0A1ED-987C-4485-9339-F9EA02637375}" type="sibTrans" cxnId="{8281F9AF-328F-4F7C-8C8C-D7DAEEBEABD3}">
      <dgm:prSet/>
      <dgm:spPr/>
      <dgm:t>
        <a:bodyPr/>
        <a:lstStyle/>
        <a:p>
          <a:pPr rtl="1"/>
          <a:endParaRPr lang="ar-SA"/>
        </a:p>
      </dgm:t>
    </dgm:pt>
    <dgm:pt modelId="{6B657DE0-3454-455C-B501-812D8D1A6B94}">
      <dgm:prSet phldrT="[نص]"/>
      <dgm:spPr/>
      <dgm:t>
        <a:bodyPr/>
        <a:lstStyle/>
        <a:p>
          <a:pPr rtl="1"/>
          <a:r>
            <a:rPr lang="ar-SA" b="1" dirty="0" smtClean="0"/>
            <a:t>علم الاجتماع العام </a:t>
          </a:r>
          <a:endParaRPr lang="ar-SA" dirty="0"/>
        </a:p>
      </dgm:t>
    </dgm:pt>
    <dgm:pt modelId="{27FB9578-1E4E-4C9B-B089-64531F769749}" type="parTrans" cxnId="{53F3C8F5-70E7-4D71-87CE-A41909EB132A}">
      <dgm:prSet/>
      <dgm:spPr/>
      <dgm:t>
        <a:bodyPr/>
        <a:lstStyle/>
        <a:p>
          <a:pPr rtl="1"/>
          <a:endParaRPr lang="ar-SA"/>
        </a:p>
      </dgm:t>
    </dgm:pt>
    <dgm:pt modelId="{C491FB9B-E22B-461E-83EC-32ACD275A990}" type="sibTrans" cxnId="{53F3C8F5-70E7-4D71-87CE-A41909EB132A}">
      <dgm:prSet/>
      <dgm:spPr/>
      <dgm:t>
        <a:bodyPr/>
        <a:lstStyle/>
        <a:p>
          <a:pPr rtl="1"/>
          <a:endParaRPr lang="ar-SA"/>
        </a:p>
      </dgm:t>
    </dgm:pt>
    <dgm:pt modelId="{CB9FF46A-D9CF-4B82-99F7-35CB36227A20}">
      <dgm:prSet phldrT="[نص]"/>
      <dgm:spPr/>
      <dgm:t>
        <a:bodyPr/>
        <a:lstStyle/>
        <a:p>
          <a:pPr rtl="1"/>
          <a:r>
            <a:rPr lang="ar-SA" b="1" dirty="0" smtClean="0"/>
            <a:t>علم الاجتماع </a:t>
          </a:r>
          <a:r>
            <a:rPr lang="ar-SA" b="1" dirty="0" err="1" smtClean="0"/>
            <a:t>الدينامي</a:t>
          </a:r>
          <a:r>
            <a:rPr lang="ar-SA" b="1" dirty="0" smtClean="0"/>
            <a:t> العام </a:t>
          </a:r>
          <a:endParaRPr lang="ar-SA" dirty="0"/>
        </a:p>
      </dgm:t>
    </dgm:pt>
    <dgm:pt modelId="{A9165BE6-6F4D-40B9-B459-E510C3E44862}" type="parTrans" cxnId="{448B612B-16FA-424B-9EDE-C110674F8B0F}">
      <dgm:prSet/>
      <dgm:spPr/>
      <dgm:t>
        <a:bodyPr/>
        <a:lstStyle/>
        <a:p>
          <a:pPr rtl="1"/>
          <a:endParaRPr lang="ar-SA"/>
        </a:p>
      </dgm:t>
    </dgm:pt>
    <dgm:pt modelId="{99CD6433-62A2-4A65-BE27-FF722CEFD85E}" type="sibTrans" cxnId="{448B612B-16FA-424B-9EDE-C110674F8B0F}">
      <dgm:prSet/>
      <dgm:spPr/>
      <dgm:t>
        <a:bodyPr/>
        <a:lstStyle/>
        <a:p>
          <a:pPr rtl="1"/>
          <a:endParaRPr lang="ar-SA"/>
        </a:p>
      </dgm:t>
    </dgm:pt>
    <dgm:pt modelId="{35F1DD07-1A92-4B65-B5AE-5D316FCFB659}">
      <dgm:prSet phldrT="[نص]"/>
      <dgm:spPr/>
      <dgm:t>
        <a:bodyPr/>
        <a:lstStyle/>
        <a:p>
          <a:pPr rtl="1"/>
          <a:r>
            <a:rPr lang="ar-SA" b="1" dirty="0" smtClean="0"/>
            <a:t>علم الاجتماع البنائي العام </a:t>
          </a:r>
          <a:endParaRPr lang="ar-SA" dirty="0"/>
        </a:p>
      </dgm:t>
    </dgm:pt>
    <dgm:pt modelId="{344435CE-E257-4369-B5B5-7A0650F7DE5A}" type="parTrans" cxnId="{108DD55C-9128-4F9B-939D-C50FD3BB69AF}">
      <dgm:prSet/>
      <dgm:spPr/>
      <dgm:t>
        <a:bodyPr/>
        <a:lstStyle/>
        <a:p>
          <a:pPr rtl="1"/>
          <a:endParaRPr lang="ar-SA"/>
        </a:p>
      </dgm:t>
    </dgm:pt>
    <dgm:pt modelId="{07AE7A77-E006-458B-9FC4-44DD689A4B79}" type="sibTrans" cxnId="{108DD55C-9128-4F9B-939D-C50FD3BB69AF}">
      <dgm:prSet/>
      <dgm:spPr/>
      <dgm:t>
        <a:bodyPr/>
        <a:lstStyle/>
        <a:p>
          <a:pPr rtl="1"/>
          <a:endParaRPr lang="ar-SA"/>
        </a:p>
      </dgm:t>
    </dgm:pt>
    <dgm:pt modelId="{E77CA5C9-C930-4954-B517-86FD5A9DEEB5}">
      <dgm:prSet phldrT="[نص]"/>
      <dgm:spPr/>
      <dgm:t>
        <a:bodyPr/>
        <a:lstStyle/>
        <a:p>
          <a:pPr rtl="1"/>
          <a:r>
            <a:rPr lang="ar-SA" b="1" dirty="0" smtClean="0"/>
            <a:t>علوم الاجتماع الخاصة</a:t>
          </a:r>
          <a:endParaRPr lang="ar-SA" dirty="0"/>
        </a:p>
      </dgm:t>
    </dgm:pt>
    <dgm:pt modelId="{7F829C1D-8F4B-46A3-ABA2-5334D587859D}" type="parTrans" cxnId="{C605C3B0-ED3B-4056-A3A6-16D2639513DD}">
      <dgm:prSet/>
      <dgm:spPr/>
      <dgm:t>
        <a:bodyPr/>
        <a:lstStyle/>
        <a:p>
          <a:pPr rtl="1"/>
          <a:endParaRPr lang="ar-SA"/>
        </a:p>
      </dgm:t>
    </dgm:pt>
    <dgm:pt modelId="{8B6A52F7-B792-47F8-B793-AAD92B935298}" type="sibTrans" cxnId="{C605C3B0-ED3B-4056-A3A6-16D2639513DD}">
      <dgm:prSet/>
      <dgm:spPr/>
      <dgm:t>
        <a:bodyPr/>
        <a:lstStyle/>
        <a:p>
          <a:pPr rtl="1"/>
          <a:endParaRPr lang="ar-SA"/>
        </a:p>
      </dgm:t>
    </dgm:pt>
    <dgm:pt modelId="{CC835181-361D-4E83-946C-3FEACE44315D}">
      <dgm:prSet phldrT="[نص]" custT="1"/>
      <dgm:spPr/>
      <dgm:t>
        <a:bodyPr/>
        <a:lstStyle/>
        <a:p>
          <a:pPr algn="r" rtl="1"/>
          <a:r>
            <a:rPr lang="ar-SA" sz="2400" b="1" dirty="0" smtClean="0"/>
            <a:t>العام: هو العلم الذي يدرس الخصائص المشتركة بين الظواهر الاجتماعية الثقافية في نواحيها البنائية </a:t>
          </a:r>
          <a:r>
            <a:rPr lang="ar-SA" sz="2400" b="1" dirty="0" err="1" smtClean="0"/>
            <a:t>والدينامية</a:t>
          </a:r>
          <a:r>
            <a:rPr lang="ar-SA" sz="2400" b="1" dirty="0" smtClean="0"/>
            <a:t>. </a:t>
          </a:r>
          <a:endParaRPr lang="ar-SA" sz="2400" dirty="0"/>
        </a:p>
      </dgm:t>
    </dgm:pt>
    <dgm:pt modelId="{2B6ED0F8-7A0D-422B-AB8B-958840C1BD5D}" type="parTrans" cxnId="{96BEC456-EBFA-4D6C-B416-B5FE8A186226}">
      <dgm:prSet/>
      <dgm:spPr/>
      <dgm:t>
        <a:bodyPr/>
        <a:lstStyle/>
        <a:p>
          <a:pPr rtl="1"/>
          <a:endParaRPr lang="ar-SA"/>
        </a:p>
      </dgm:t>
    </dgm:pt>
    <dgm:pt modelId="{96B2A6B9-B380-4CA9-AD5B-4CC5AECF16FC}" type="sibTrans" cxnId="{96BEC456-EBFA-4D6C-B416-B5FE8A186226}">
      <dgm:prSet/>
      <dgm:spPr/>
      <dgm:t>
        <a:bodyPr/>
        <a:lstStyle/>
        <a:p>
          <a:pPr rtl="1"/>
          <a:endParaRPr lang="ar-SA"/>
        </a:p>
      </dgm:t>
    </dgm:pt>
    <dgm:pt modelId="{2332C624-1C8A-464D-BF37-5E5FB4500F06}">
      <dgm:prSet phldrT="[نص]" custT="1"/>
      <dgm:spPr/>
      <dgm:t>
        <a:bodyPr/>
        <a:lstStyle/>
        <a:p>
          <a:pPr rtl="1"/>
          <a:r>
            <a:rPr lang="ar-SA" sz="2800" b="1" dirty="0" smtClean="0"/>
            <a:t>البنائي ويدرس بناء وتكوين الظواهر الاجتماعية الثقافية</a:t>
          </a:r>
          <a:endParaRPr lang="ar-SA" sz="2800" b="1" dirty="0"/>
        </a:p>
      </dgm:t>
    </dgm:pt>
    <dgm:pt modelId="{DF5EBE5B-DED3-49D8-8BCD-C92A7241D299}" type="parTrans" cxnId="{A193D9B5-A187-4E34-A832-7104F4FC8359}">
      <dgm:prSet/>
      <dgm:spPr/>
      <dgm:t>
        <a:bodyPr/>
        <a:lstStyle/>
        <a:p>
          <a:pPr rtl="1"/>
          <a:endParaRPr lang="ar-SA"/>
        </a:p>
      </dgm:t>
    </dgm:pt>
    <dgm:pt modelId="{B2366FAF-5013-4986-862C-8F4D6EEF7558}" type="sibTrans" cxnId="{A193D9B5-A187-4E34-A832-7104F4FC8359}">
      <dgm:prSet/>
      <dgm:spPr/>
      <dgm:t>
        <a:bodyPr/>
        <a:lstStyle/>
        <a:p>
          <a:pPr rtl="1"/>
          <a:endParaRPr lang="ar-SA"/>
        </a:p>
      </dgm:t>
    </dgm:pt>
    <dgm:pt modelId="{E0281A97-4D96-4047-9185-F35FA2952CB4}">
      <dgm:prSet phldrT="[نص]" custT="1"/>
      <dgm:spPr/>
      <dgm:t>
        <a:bodyPr/>
        <a:lstStyle/>
        <a:p>
          <a:pPr rtl="1"/>
          <a:r>
            <a:rPr lang="ar-SA" sz="2400" b="1" dirty="0" err="1" smtClean="0"/>
            <a:t>الدينامي</a:t>
          </a:r>
          <a:r>
            <a:rPr lang="ar-SA" sz="2400" b="1" dirty="0" smtClean="0"/>
            <a:t>: الذي يدرس العمليات الاجتماعية المتكررة مثل التفاعل والتنشئة الاجتماعية والتوافق الاجتماعي</a:t>
          </a:r>
          <a:endParaRPr lang="ar-SA" sz="2400" b="1" dirty="0"/>
        </a:p>
      </dgm:t>
    </dgm:pt>
    <dgm:pt modelId="{A9041B58-FFF3-4BEC-AAEF-41DA22C73C05}" type="parTrans" cxnId="{B6DA5DFC-9BC3-475C-9E3F-1C7B963AFD71}">
      <dgm:prSet/>
      <dgm:spPr/>
      <dgm:t>
        <a:bodyPr/>
        <a:lstStyle/>
        <a:p>
          <a:pPr rtl="1"/>
          <a:endParaRPr lang="ar-SA"/>
        </a:p>
      </dgm:t>
    </dgm:pt>
    <dgm:pt modelId="{C97FD5D4-56F9-4492-BE82-6E9ED80C7F16}" type="sibTrans" cxnId="{B6DA5DFC-9BC3-475C-9E3F-1C7B963AFD71}">
      <dgm:prSet/>
      <dgm:spPr/>
      <dgm:t>
        <a:bodyPr/>
        <a:lstStyle/>
        <a:p>
          <a:pPr rtl="1"/>
          <a:endParaRPr lang="ar-SA"/>
        </a:p>
      </dgm:t>
    </dgm:pt>
    <dgm:pt modelId="{188C50D6-2476-4237-A074-4272614BB639}" type="pres">
      <dgm:prSet presAssocID="{183B5A8D-CF64-4641-955E-816BA172FCD9}" presName="mainComposite" presStyleCnt="0">
        <dgm:presLayoutVars>
          <dgm:chPref val="1"/>
          <dgm:dir/>
          <dgm:animOne val="branch"/>
          <dgm:animLvl val="lvl"/>
          <dgm:resizeHandles val="exact"/>
        </dgm:presLayoutVars>
      </dgm:prSet>
      <dgm:spPr/>
      <dgm:t>
        <a:bodyPr/>
        <a:lstStyle/>
        <a:p>
          <a:pPr rtl="1"/>
          <a:endParaRPr lang="ar-SA"/>
        </a:p>
      </dgm:t>
    </dgm:pt>
    <dgm:pt modelId="{36AA9FBB-4E7C-40CD-B766-5724C64127D7}" type="pres">
      <dgm:prSet presAssocID="{183B5A8D-CF64-4641-955E-816BA172FCD9}" presName="hierFlow" presStyleCnt="0"/>
      <dgm:spPr/>
    </dgm:pt>
    <dgm:pt modelId="{38825CBE-7706-4AE4-BF7F-085EBF91858A}" type="pres">
      <dgm:prSet presAssocID="{183B5A8D-CF64-4641-955E-816BA172FCD9}" presName="firstBuf" presStyleCnt="0"/>
      <dgm:spPr/>
    </dgm:pt>
    <dgm:pt modelId="{E1AD134C-5BFC-4347-BD4E-0AB11AD44BC2}" type="pres">
      <dgm:prSet presAssocID="{183B5A8D-CF64-4641-955E-816BA172FCD9}" presName="hierChild1" presStyleCnt="0">
        <dgm:presLayoutVars>
          <dgm:chPref val="1"/>
          <dgm:animOne val="branch"/>
          <dgm:animLvl val="lvl"/>
        </dgm:presLayoutVars>
      </dgm:prSet>
      <dgm:spPr/>
    </dgm:pt>
    <dgm:pt modelId="{4CFBAB9C-C5FB-4984-8A46-1FA49A62E97F}" type="pres">
      <dgm:prSet presAssocID="{C009ED25-CA15-4AD7-B3D1-2E97ED19C9C7}" presName="Name14" presStyleCnt="0"/>
      <dgm:spPr/>
    </dgm:pt>
    <dgm:pt modelId="{15317C3F-9FF9-4889-9098-F867AE332DF3}" type="pres">
      <dgm:prSet presAssocID="{C009ED25-CA15-4AD7-B3D1-2E97ED19C9C7}" presName="level1Shape" presStyleLbl="node0" presStyleIdx="0" presStyleCnt="1">
        <dgm:presLayoutVars>
          <dgm:chPref val="3"/>
        </dgm:presLayoutVars>
      </dgm:prSet>
      <dgm:spPr/>
      <dgm:t>
        <a:bodyPr/>
        <a:lstStyle/>
        <a:p>
          <a:pPr rtl="1"/>
          <a:endParaRPr lang="ar-SA"/>
        </a:p>
      </dgm:t>
    </dgm:pt>
    <dgm:pt modelId="{8CCCE03C-EE1A-4216-BDF6-5419D1279797}" type="pres">
      <dgm:prSet presAssocID="{C009ED25-CA15-4AD7-B3D1-2E97ED19C9C7}" presName="hierChild2" presStyleCnt="0"/>
      <dgm:spPr/>
    </dgm:pt>
    <dgm:pt modelId="{134B0106-2127-456F-9784-7DF05FD2AB77}" type="pres">
      <dgm:prSet presAssocID="{27FB9578-1E4E-4C9B-B089-64531F769749}" presName="Name19" presStyleLbl="parChTrans1D2" presStyleIdx="0" presStyleCnt="2"/>
      <dgm:spPr/>
      <dgm:t>
        <a:bodyPr/>
        <a:lstStyle/>
        <a:p>
          <a:pPr rtl="1"/>
          <a:endParaRPr lang="ar-SA"/>
        </a:p>
      </dgm:t>
    </dgm:pt>
    <dgm:pt modelId="{CFED1FF4-8B51-4BC7-B255-30CEB0F6A0FA}" type="pres">
      <dgm:prSet presAssocID="{6B657DE0-3454-455C-B501-812D8D1A6B94}" presName="Name21" presStyleCnt="0"/>
      <dgm:spPr/>
    </dgm:pt>
    <dgm:pt modelId="{8F8A052B-6172-485A-BECE-A18FD49E2BB4}" type="pres">
      <dgm:prSet presAssocID="{6B657DE0-3454-455C-B501-812D8D1A6B94}" presName="level2Shape" presStyleLbl="node2" presStyleIdx="0" presStyleCnt="2"/>
      <dgm:spPr/>
      <dgm:t>
        <a:bodyPr/>
        <a:lstStyle/>
        <a:p>
          <a:pPr rtl="1"/>
          <a:endParaRPr lang="ar-SA"/>
        </a:p>
      </dgm:t>
    </dgm:pt>
    <dgm:pt modelId="{F5120503-1894-4031-A2F2-316A5AE16D7D}" type="pres">
      <dgm:prSet presAssocID="{6B657DE0-3454-455C-B501-812D8D1A6B94}" presName="hierChild3" presStyleCnt="0"/>
      <dgm:spPr/>
    </dgm:pt>
    <dgm:pt modelId="{424D4340-519D-4F29-96E5-E61F52D53041}" type="pres">
      <dgm:prSet presAssocID="{A9165BE6-6F4D-40B9-B459-E510C3E44862}" presName="Name19" presStyleLbl="parChTrans1D3" presStyleIdx="0" presStyleCnt="2"/>
      <dgm:spPr/>
      <dgm:t>
        <a:bodyPr/>
        <a:lstStyle/>
        <a:p>
          <a:pPr rtl="1"/>
          <a:endParaRPr lang="ar-SA"/>
        </a:p>
      </dgm:t>
    </dgm:pt>
    <dgm:pt modelId="{6B5E1793-14B7-478B-B1EF-3BDF3D5931B7}" type="pres">
      <dgm:prSet presAssocID="{CB9FF46A-D9CF-4B82-99F7-35CB36227A20}" presName="Name21" presStyleCnt="0"/>
      <dgm:spPr/>
    </dgm:pt>
    <dgm:pt modelId="{9845F843-8D61-49C3-916C-9790831F67E9}" type="pres">
      <dgm:prSet presAssocID="{CB9FF46A-D9CF-4B82-99F7-35CB36227A20}" presName="level2Shape" presStyleLbl="node3" presStyleIdx="0" presStyleCnt="2"/>
      <dgm:spPr/>
      <dgm:t>
        <a:bodyPr/>
        <a:lstStyle/>
        <a:p>
          <a:pPr rtl="1"/>
          <a:endParaRPr lang="ar-SA"/>
        </a:p>
      </dgm:t>
    </dgm:pt>
    <dgm:pt modelId="{F05424F6-A51F-4ADD-9BD8-591A74700789}" type="pres">
      <dgm:prSet presAssocID="{CB9FF46A-D9CF-4B82-99F7-35CB36227A20}" presName="hierChild3" presStyleCnt="0"/>
      <dgm:spPr/>
    </dgm:pt>
    <dgm:pt modelId="{CF3E7A85-4E06-41AF-8DA9-9FA0F5F14C82}" type="pres">
      <dgm:prSet presAssocID="{344435CE-E257-4369-B5B5-7A0650F7DE5A}" presName="Name19" presStyleLbl="parChTrans1D3" presStyleIdx="1" presStyleCnt="2"/>
      <dgm:spPr/>
      <dgm:t>
        <a:bodyPr/>
        <a:lstStyle/>
        <a:p>
          <a:pPr rtl="1"/>
          <a:endParaRPr lang="ar-SA"/>
        </a:p>
      </dgm:t>
    </dgm:pt>
    <dgm:pt modelId="{5ACF21F6-3B46-4AED-82C6-B69F62FC8353}" type="pres">
      <dgm:prSet presAssocID="{35F1DD07-1A92-4B65-B5AE-5D316FCFB659}" presName="Name21" presStyleCnt="0"/>
      <dgm:spPr/>
    </dgm:pt>
    <dgm:pt modelId="{4927C3D8-A361-4523-8418-10182B122C57}" type="pres">
      <dgm:prSet presAssocID="{35F1DD07-1A92-4B65-B5AE-5D316FCFB659}" presName="level2Shape" presStyleLbl="node3" presStyleIdx="1" presStyleCnt="2"/>
      <dgm:spPr/>
      <dgm:t>
        <a:bodyPr/>
        <a:lstStyle/>
        <a:p>
          <a:pPr rtl="1"/>
          <a:endParaRPr lang="ar-SA"/>
        </a:p>
      </dgm:t>
    </dgm:pt>
    <dgm:pt modelId="{2C856785-172F-4C5D-B4DB-D239A92819DA}" type="pres">
      <dgm:prSet presAssocID="{35F1DD07-1A92-4B65-B5AE-5D316FCFB659}" presName="hierChild3" presStyleCnt="0"/>
      <dgm:spPr/>
    </dgm:pt>
    <dgm:pt modelId="{C0B55A05-DFC4-4996-8746-89A7D155CA4A}" type="pres">
      <dgm:prSet presAssocID="{7F829C1D-8F4B-46A3-ABA2-5334D587859D}" presName="Name19" presStyleLbl="parChTrans1D2" presStyleIdx="1" presStyleCnt="2"/>
      <dgm:spPr/>
      <dgm:t>
        <a:bodyPr/>
        <a:lstStyle/>
        <a:p>
          <a:pPr rtl="1"/>
          <a:endParaRPr lang="ar-SA"/>
        </a:p>
      </dgm:t>
    </dgm:pt>
    <dgm:pt modelId="{48FEE1B9-EB1E-489F-B48D-4C63803C9360}" type="pres">
      <dgm:prSet presAssocID="{E77CA5C9-C930-4954-B517-86FD5A9DEEB5}" presName="Name21" presStyleCnt="0"/>
      <dgm:spPr/>
    </dgm:pt>
    <dgm:pt modelId="{9F530DB0-16CB-4A0B-8809-10970553310C}" type="pres">
      <dgm:prSet presAssocID="{E77CA5C9-C930-4954-B517-86FD5A9DEEB5}" presName="level2Shape" presStyleLbl="node2" presStyleIdx="1" presStyleCnt="2"/>
      <dgm:spPr/>
      <dgm:t>
        <a:bodyPr/>
        <a:lstStyle/>
        <a:p>
          <a:pPr rtl="1"/>
          <a:endParaRPr lang="ar-SA"/>
        </a:p>
      </dgm:t>
    </dgm:pt>
    <dgm:pt modelId="{8B45BE21-751F-40B3-AE64-085E877002F9}" type="pres">
      <dgm:prSet presAssocID="{E77CA5C9-C930-4954-B517-86FD5A9DEEB5}" presName="hierChild3" presStyleCnt="0"/>
      <dgm:spPr/>
    </dgm:pt>
    <dgm:pt modelId="{CB442EC6-0FC8-4030-98BD-831B7730437C}" type="pres">
      <dgm:prSet presAssocID="{183B5A8D-CF64-4641-955E-816BA172FCD9}" presName="bgShapesFlow" presStyleCnt="0"/>
      <dgm:spPr/>
    </dgm:pt>
    <dgm:pt modelId="{7FDA9C4B-38F8-4761-A93D-845DCBD63F31}" type="pres">
      <dgm:prSet presAssocID="{CC835181-361D-4E83-946C-3FEACE44315D}" presName="rectComp" presStyleCnt="0"/>
      <dgm:spPr/>
    </dgm:pt>
    <dgm:pt modelId="{8FD1BAC0-B416-4C57-8B6B-2B8B9E07F201}" type="pres">
      <dgm:prSet presAssocID="{CC835181-361D-4E83-946C-3FEACE44315D}" presName="bgRect" presStyleLbl="bgShp" presStyleIdx="0" presStyleCnt="3" custScaleY="170179"/>
      <dgm:spPr/>
      <dgm:t>
        <a:bodyPr/>
        <a:lstStyle/>
        <a:p>
          <a:pPr rtl="1"/>
          <a:endParaRPr lang="ar-SA"/>
        </a:p>
      </dgm:t>
    </dgm:pt>
    <dgm:pt modelId="{BFE9CF33-9F8C-4DD2-B424-B84631A540CD}" type="pres">
      <dgm:prSet presAssocID="{CC835181-361D-4E83-946C-3FEACE44315D}" presName="bgRectTx" presStyleLbl="bgShp" presStyleIdx="0" presStyleCnt="3">
        <dgm:presLayoutVars>
          <dgm:bulletEnabled val="1"/>
        </dgm:presLayoutVars>
      </dgm:prSet>
      <dgm:spPr/>
      <dgm:t>
        <a:bodyPr/>
        <a:lstStyle/>
        <a:p>
          <a:pPr rtl="1"/>
          <a:endParaRPr lang="ar-SA"/>
        </a:p>
      </dgm:t>
    </dgm:pt>
    <dgm:pt modelId="{D659D985-0A82-45E2-B004-F1F40E346B0F}" type="pres">
      <dgm:prSet presAssocID="{CC835181-361D-4E83-946C-3FEACE44315D}" presName="spComp" presStyleCnt="0"/>
      <dgm:spPr/>
    </dgm:pt>
    <dgm:pt modelId="{4EE5687B-9785-4DED-946B-0BE2A2BDA0CA}" type="pres">
      <dgm:prSet presAssocID="{CC835181-361D-4E83-946C-3FEACE44315D}" presName="vSp" presStyleCnt="0"/>
      <dgm:spPr/>
    </dgm:pt>
    <dgm:pt modelId="{9516DF4A-FA45-43DF-8135-1B92DBB64A75}" type="pres">
      <dgm:prSet presAssocID="{2332C624-1C8A-464D-BF37-5E5FB4500F06}" presName="rectComp" presStyleCnt="0"/>
      <dgm:spPr/>
    </dgm:pt>
    <dgm:pt modelId="{AA4B0CB2-33BF-4749-AE8E-6C94351F4947}" type="pres">
      <dgm:prSet presAssocID="{2332C624-1C8A-464D-BF37-5E5FB4500F06}" presName="bgRect" presStyleLbl="bgShp" presStyleIdx="1" presStyleCnt="3"/>
      <dgm:spPr/>
      <dgm:t>
        <a:bodyPr/>
        <a:lstStyle/>
        <a:p>
          <a:pPr rtl="1"/>
          <a:endParaRPr lang="ar-SA"/>
        </a:p>
      </dgm:t>
    </dgm:pt>
    <dgm:pt modelId="{DA58809B-13E9-4B88-B4B5-B194C1D37101}" type="pres">
      <dgm:prSet presAssocID="{2332C624-1C8A-464D-BF37-5E5FB4500F06}" presName="bgRectTx" presStyleLbl="bgShp" presStyleIdx="1" presStyleCnt="3">
        <dgm:presLayoutVars>
          <dgm:bulletEnabled val="1"/>
        </dgm:presLayoutVars>
      </dgm:prSet>
      <dgm:spPr/>
      <dgm:t>
        <a:bodyPr/>
        <a:lstStyle/>
        <a:p>
          <a:pPr rtl="1"/>
          <a:endParaRPr lang="ar-SA"/>
        </a:p>
      </dgm:t>
    </dgm:pt>
    <dgm:pt modelId="{5955A7CE-D010-49EA-94BC-C15014836671}" type="pres">
      <dgm:prSet presAssocID="{2332C624-1C8A-464D-BF37-5E5FB4500F06}" presName="spComp" presStyleCnt="0"/>
      <dgm:spPr/>
    </dgm:pt>
    <dgm:pt modelId="{333F8FC8-A4ED-475A-AE7A-F9385E5A4730}" type="pres">
      <dgm:prSet presAssocID="{2332C624-1C8A-464D-BF37-5E5FB4500F06}" presName="vSp" presStyleCnt="0"/>
      <dgm:spPr/>
    </dgm:pt>
    <dgm:pt modelId="{49BBF908-DD0E-44D2-B9C7-9AC10B5E369B}" type="pres">
      <dgm:prSet presAssocID="{E0281A97-4D96-4047-9185-F35FA2952CB4}" presName="rectComp" presStyleCnt="0"/>
      <dgm:spPr/>
    </dgm:pt>
    <dgm:pt modelId="{835D4DFE-3F2E-4301-B951-654832517A87}" type="pres">
      <dgm:prSet presAssocID="{E0281A97-4D96-4047-9185-F35FA2952CB4}" presName="bgRect" presStyleLbl="bgShp" presStyleIdx="2" presStyleCnt="3"/>
      <dgm:spPr/>
      <dgm:t>
        <a:bodyPr/>
        <a:lstStyle/>
        <a:p>
          <a:pPr rtl="1"/>
          <a:endParaRPr lang="ar-SA"/>
        </a:p>
      </dgm:t>
    </dgm:pt>
    <dgm:pt modelId="{481CAFD0-EF81-4167-86E7-D08CA82E6C23}" type="pres">
      <dgm:prSet presAssocID="{E0281A97-4D96-4047-9185-F35FA2952CB4}" presName="bgRectTx" presStyleLbl="bgShp" presStyleIdx="2" presStyleCnt="3">
        <dgm:presLayoutVars>
          <dgm:bulletEnabled val="1"/>
        </dgm:presLayoutVars>
      </dgm:prSet>
      <dgm:spPr/>
      <dgm:t>
        <a:bodyPr/>
        <a:lstStyle/>
        <a:p>
          <a:pPr rtl="1"/>
          <a:endParaRPr lang="ar-SA"/>
        </a:p>
      </dgm:t>
    </dgm:pt>
  </dgm:ptLst>
  <dgm:cxnLst>
    <dgm:cxn modelId="{96BEC456-EBFA-4D6C-B416-B5FE8A186226}" srcId="{183B5A8D-CF64-4641-955E-816BA172FCD9}" destId="{CC835181-361D-4E83-946C-3FEACE44315D}" srcOrd="1" destOrd="0" parTransId="{2B6ED0F8-7A0D-422B-AB8B-958840C1BD5D}" sibTransId="{96B2A6B9-B380-4CA9-AD5B-4CC5AECF16FC}"/>
    <dgm:cxn modelId="{8281F9AF-328F-4F7C-8C8C-D7DAEEBEABD3}" srcId="{183B5A8D-CF64-4641-955E-816BA172FCD9}" destId="{C009ED25-CA15-4AD7-B3D1-2E97ED19C9C7}" srcOrd="0" destOrd="0" parTransId="{6002382D-1DB5-4A9E-9349-630EBC878AE1}" sibTransId="{14E0A1ED-987C-4485-9339-F9EA02637375}"/>
    <dgm:cxn modelId="{D33F6A39-68E8-4CC1-9DFC-1200F5D48464}" type="presOf" srcId="{344435CE-E257-4369-B5B5-7A0650F7DE5A}" destId="{CF3E7A85-4E06-41AF-8DA9-9FA0F5F14C82}" srcOrd="0" destOrd="0" presId="urn:microsoft.com/office/officeart/2005/8/layout/hierarchy6"/>
    <dgm:cxn modelId="{108DD55C-9128-4F9B-939D-C50FD3BB69AF}" srcId="{6B657DE0-3454-455C-B501-812D8D1A6B94}" destId="{35F1DD07-1A92-4B65-B5AE-5D316FCFB659}" srcOrd="1" destOrd="0" parTransId="{344435CE-E257-4369-B5B5-7A0650F7DE5A}" sibTransId="{07AE7A77-E006-458B-9FC4-44DD689A4B79}"/>
    <dgm:cxn modelId="{21C34E46-0180-4140-A0AE-D93FF23C2022}" type="presOf" srcId="{2332C624-1C8A-464D-BF37-5E5FB4500F06}" destId="{AA4B0CB2-33BF-4749-AE8E-6C94351F4947}" srcOrd="0" destOrd="0" presId="urn:microsoft.com/office/officeart/2005/8/layout/hierarchy6"/>
    <dgm:cxn modelId="{F8769C4A-428B-41F2-B591-956180F0208A}" type="presOf" srcId="{E0281A97-4D96-4047-9185-F35FA2952CB4}" destId="{835D4DFE-3F2E-4301-B951-654832517A87}" srcOrd="0" destOrd="0" presId="urn:microsoft.com/office/officeart/2005/8/layout/hierarchy6"/>
    <dgm:cxn modelId="{4CD88BD9-EC96-464D-88B4-8FF68422AE68}" type="presOf" srcId="{27FB9578-1E4E-4C9B-B089-64531F769749}" destId="{134B0106-2127-456F-9784-7DF05FD2AB77}" srcOrd="0" destOrd="0" presId="urn:microsoft.com/office/officeart/2005/8/layout/hierarchy6"/>
    <dgm:cxn modelId="{448B612B-16FA-424B-9EDE-C110674F8B0F}" srcId="{6B657DE0-3454-455C-B501-812D8D1A6B94}" destId="{CB9FF46A-D9CF-4B82-99F7-35CB36227A20}" srcOrd="0" destOrd="0" parTransId="{A9165BE6-6F4D-40B9-B459-E510C3E44862}" sibTransId="{99CD6433-62A2-4A65-BE27-FF722CEFD85E}"/>
    <dgm:cxn modelId="{B676FE86-A1A1-4CBC-B122-799824E95797}" type="presOf" srcId="{CC835181-361D-4E83-946C-3FEACE44315D}" destId="{BFE9CF33-9F8C-4DD2-B424-B84631A540CD}" srcOrd="1" destOrd="0" presId="urn:microsoft.com/office/officeart/2005/8/layout/hierarchy6"/>
    <dgm:cxn modelId="{1802C991-1182-469D-BC2C-C1671F707688}" type="presOf" srcId="{2332C624-1C8A-464D-BF37-5E5FB4500F06}" destId="{DA58809B-13E9-4B88-B4B5-B194C1D37101}" srcOrd="1" destOrd="0" presId="urn:microsoft.com/office/officeart/2005/8/layout/hierarchy6"/>
    <dgm:cxn modelId="{745F71F9-576E-4B43-8AED-FEE12DAC5B99}" type="presOf" srcId="{A9165BE6-6F4D-40B9-B459-E510C3E44862}" destId="{424D4340-519D-4F29-96E5-E61F52D53041}" srcOrd="0" destOrd="0" presId="urn:microsoft.com/office/officeart/2005/8/layout/hierarchy6"/>
    <dgm:cxn modelId="{C605C3B0-ED3B-4056-A3A6-16D2639513DD}" srcId="{C009ED25-CA15-4AD7-B3D1-2E97ED19C9C7}" destId="{E77CA5C9-C930-4954-B517-86FD5A9DEEB5}" srcOrd="1" destOrd="0" parTransId="{7F829C1D-8F4B-46A3-ABA2-5334D587859D}" sibTransId="{8B6A52F7-B792-47F8-B793-AAD92B935298}"/>
    <dgm:cxn modelId="{69CCE4E2-6481-4A5A-8166-F7071E39E8CE}" type="presOf" srcId="{E0281A97-4D96-4047-9185-F35FA2952CB4}" destId="{481CAFD0-EF81-4167-86E7-D08CA82E6C23}" srcOrd="1" destOrd="0" presId="urn:microsoft.com/office/officeart/2005/8/layout/hierarchy6"/>
    <dgm:cxn modelId="{671E4CFA-F6FB-4CF9-9C33-A3F48D193E99}" type="presOf" srcId="{35F1DD07-1A92-4B65-B5AE-5D316FCFB659}" destId="{4927C3D8-A361-4523-8418-10182B122C57}" srcOrd="0" destOrd="0" presId="urn:microsoft.com/office/officeart/2005/8/layout/hierarchy6"/>
    <dgm:cxn modelId="{B654CCAE-43AA-4CA8-AB1E-00423E400810}" type="presOf" srcId="{C009ED25-CA15-4AD7-B3D1-2E97ED19C9C7}" destId="{15317C3F-9FF9-4889-9098-F867AE332DF3}" srcOrd="0" destOrd="0" presId="urn:microsoft.com/office/officeart/2005/8/layout/hierarchy6"/>
    <dgm:cxn modelId="{40343A92-2041-4964-A527-43B01E9253B9}" type="presOf" srcId="{7F829C1D-8F4B-46A3-ABA2-5334D587859D}" destId="{C0B55A05-DFC4-4996-8746-89A7D155CA4A}" srcOrd="0" destOrd="0" presId="urn:microsoft.com/office/officeart/2005/8/layout/hierarchy6"/>
    <dgm:cxn modelId="{53F3C8F5-70E7-4D71-87CE-A41909EB132A}" srcId="{C009ED25-CA15-4AD7-B3D1-2E97ED19C9C7}" destId="{6B657DE0-3454-455C-B501-812D8D1A6B94}" srcOrd="0" destOrd="0" parTransId="{27FB9578-1E4E-4C9B-B089-64531F769749}" sibTransId="{C491FB9B-E22B-461E-83EC-32ACD275A990}"/>
    <dgm:cxn modelId="{4603D64B-45BE-4ED8-874F-DBEF8891A4AC}" type="presOf" srcId="{6B657DE0-3454-455C-B501-812D8D1A6B94}" destId="{8F8A052B-6172-485A-BECE-A18FD49E2BB4}" srcOrd="0" destOrd="0" presId="urn:microsoft.com/office/officeart/2005/8/layout/hierarchy6"/>
    <dgm:cxn modelId="{B6DA5DFC-9BC3-475C-9E3F-1C7B963AFD71}" srcId="{183B5A8D-CF64-4641-955E-816BA172FCD9}" destId="{E0281A97-4D96-4047-9185-F35FA2952CB4}" srcOrd="3" destOrd="0" parTransId="{A9041B58-FFF3-4BEC-AAEF-41DA22C73C05}" sibTransId="{C97FD5D4-56F9-4492-BE82-6E9ED80C7F16}"/>
    <dgm:cxn modelId="{A193D9B5-A187-4E34-A832-7104F4FC8359}" srcId="{183B5A8D-CF64-4641-955E-816BA172FCD9}" destId="{2332C624-1C8A-464D-BF37-5E5FB4500F06}" srcOrd="2" destOrd="0" parTransId="{DF5EBE5B-DED3-49D8-8BCD-C92A7241D299}" sibTransId="{B2366FAF-5013-4986-862C-8F4D6EEF7558}"/>
    <dgm:cxn modelId="{EF6B1E17-065F-46C5-8DAE-B3119B4CA814}" type="presOf" srcId="{183B5A8D-CF64-4641-955E-816BA172FCD9}" destId="{188C50D6-2476-4237-A074-4272614BB639}" srcOrd="0" destOrd="0" presId="urn:microsoft.com/office/officeart/2005/8/layout/hierarchy6"/>
    <dgm:cxn modelId="{38C9A0D7-A4D6-446F-AD0C-E048F46ADD93}" type="presOf" srcId="{CC835181-361D-4E83-946C-3FEACE44315D}" destId="{8FD1BAC0-B416-4C57-8B6B-2B8B9E07F201}" srcOrd="0" destOrd="0" presId="urn:microsoft.com/office/officeart/2005/8/layout/hierarchy6"/>
    <dgm:cxn modelId="{ED2D3370-B6B6-4DD0-AD3D-06BE11720137}" type="presOf" srcId="{CB9FF46A-D9CF-4B82-99F7-35CB36227A20}" destId="{9845F843-8D61-49C3-916C-9790831F67E9}" srcOrd="0" destOrd="0" presId="urn:microsoft.com/office/officeart/2005/8/layout/hierarchy6"/>
    <dgm:cxn modelId="{FCA59123-8F29-431C-B019-36FF59F5FC3E}" type="presOf" srcId="{E77CA5C9-C930-4954-B517-86FD5A9DEEB5}" destId="{9F530DB0-16CB-4A0B-8809-10970553310C}" srcOrd="0" destOrd="0" presId="urn:microsoft.com/office/officeart/2005/8/layout/hierarchy6"/>
    <dgm:cxn modelId="{75AB1364-BF3F-474D-AD3F-0206B354315F}" type="presParOf" srcId="{188C50D6-2476-4237-A074-4272614BB639}" destId="{36AA9FBB-4E7C-40CD-B766-5724C64127D7}" srcOrd="0" destOrd="0" presId="urn:microsoft.com/office/officeart/2005/8/layout/hierarchy6"/>
    <dgm:cxn modelId="{8526A9F3-1A72-4068-85CE-F2FE20E168D3}" type="presParOf" srcId="{36AA9FBB-4E7C-40CD-B766-5724C64127D7}" destId="{38825CBE-7706-4AE4-BF7F-085EBF91858A}" srcOrd="0" destOrd="0" presId="urn:microsoft.com/office/officeart/2005/8/layout/hierarchy6"/>
    <dgm:cxn modelId="{A776501C-D92B-4B6E-83E9-2FE975EF7EDE}" type="presParOf" srcId="{36AA9FBB-4E7C-40CD-B766-5724C64127D7}" destId="{E1AD134C-5BFC-4347-BD4E-0AB11AD44BC2}" srcOrd="1" destOrd="0" presId="urn:microsoft.com/office/officeart/2005/8/layout/hierarchy6"/>
    <dgm:cxn modelId="{C7971C88-82DC-4CB3-9FB5-B89F1F422588}" type="presParOf" srcId="{E1AD134C-5BFC-4347-BD4E-0AB11AD44BC2}" destId="{4CFBAB9C-C5FB-4984-8A46-1FA49A62E97F}" srcOrd="0" destOrd="0" presId="urn:microsoft.com/office/officeart/2005/8/layout/hierarchy6"/>
    <dgm:cxn modelId="{67CF37BD-BC14-4A20-89DC-0D161AEE80DF}" type="presParOf" srcId="{4CFBAB9C-C5FB-4984-8A46-1FA49A62E97F}" destId="{15317C3F-9FF9-4889-9098-F867AE332DF3}" srcOrd="0" destOrd="0" presId="urn:microsoft.com/office/officeart/2005/8/layout/hierarchy6"/>
    <dgm:cxn modelId="{9BF2BD20-D60D-42E1-A73D-27C5D43166C8}" type="presParOf" srcId="{4CFBAB9C-C5FB-4984-8A46-1FA49A62E97F}" destId="{8CCCE03C-EE1A-4216-BDF6-5419D1279797}" srcOrd="1" destOrd="0" presId="urn:microsoft.com/office/officeart/2005/8/layout/hierarchy6"/>
    <dgm:cxn modelId="{976E4080-668C-47EC-AED6-650ABD970DD1}" type="presParOf" srcId="{8CCCE03C-EE1A-4216-BDF6-5419D1279797}" destId="{134B0106-2127-456F-9784-7DF05FD2AB77}" srcOrd="0" destOrd="0" presId="urn:microsoft.com/office/officeart/2005/8/layout/hierarchy6"/>
    <dgm:cxn modelId="{44392F8D-AE34-43E5-BB46-22696499481A}" type="presParOf" srcId="{8CCCE03C-EE1A-4216-BDF6-5419D1279797}" destId="{CFED1FF4-8B51-4BC7-B255-30CEB0F6A0FA}" srcOrd="1" destOrd="0" presId="urn:microsoft.com/office/officeart/2005/8/layout/hierarchy6"/>
    <dgm:cxn modelId="{8B5DE281-E0A6-49A6-A615-88A8EF113BDF}" type="presParOf" srcId="{CFED1FF4-8B51-4BC7-B255-30CEB0F6A0FA}" destId="{8F8A052B-6172-485A-BECE-A18FD49E2BB4}" srcOrd="0" destOrd="0" presId="urn:microsoft.com/office/officeart/2005/8/layout/hierarchy6"/>
    <dgm:cxn modelId="{9D8A0746-1A66-44C9-AD0C-27FB87A18B1D}" type="presParOf" srcId="{CFED1FF4-8B51-4BC7-B255-30CEB0F6A0FA}" destId="{F5120503-1894-4031-A2F2-316A5AE16D7D}" srcOrd="1" destOrd="0" presId="urn:microsoft.com/office/officeart/2005/8/layout/hierarchy6"/>
    <dgm:cxn modelId="{AD21A227-AAE4-4DA0-803E-651E98FF16D4}" type="presParOf" srcId="{F5120503-1894-4031-A2F2-316A5AE16D7D}" destId="{424D4340-519D-4F29-96E5-E61F52D53041}" srcOrd="0" destOrd="0" presId="urn:microsoft.com/office/officeart/2005/8/layout/hierarchy6"/>
    <dgm:cxn modelId="{0806725A-2691-41B1-9811-9981DEC9CF3C}" type="presParOf" srcId="{F5120503-1894-4031-A2F2-316A5AE16D7D}" destId="{6B5E1793-14B7-478B-B1EF-3BDF3D5931B7}" srcOrd="1" destOrd="0" presId="urn:microsoft.com/office/officeart/2005/8/layout/hierarchy6"/>
    <dgm:cxn modelId="{35E08BCD-187E-45B8-B2A4-B993E3F8FD48}" type="presParOf" srcId="{6B5E1793-14B7-478B-B1EF-3BDF3D5931B7}" destId="{9845F843-8D61-49C3-916C-9790831F67E9}" srcOrd="0" destOrd="0" presId="urn:microsoft.com/office/officeart/2005/8/layout/hierarchy6"/>
    <dgm:cxn modelId="{540A3397-689D-4B88-A57E-E750525A9A21}" type="presParOf" srcId="{6B5E1793-14B7-478B-B1EF-3BDF3D5931B7}" destId="{F05424F6-A51F-4ADD-9BD8-591A74700789}" srcOrd="1" destOrd="0" presId="urn:microsoft.com/office/officeart/2005/8/layout/hierarchy6"/>
    <dgm:cxn modelId="{608892D1-B7A8-4D32-B2CB-65F1F4CE9F33}" type="presParOf" srcId="{F5120503-1894-4031-A2F2-316A5AE16D7D}" destId="{CF3E7A85-4E06-41AF-8DA9-9FA0F5F14C82}" srcOrd="2" destOrd="0" presId="urn:microsoft.com/office/officeart/2005/8/layout/hierarchy6"/>
    <dgm:cxn modelId="{413896D0-47D0-491F-9520-CA5E757AE98E}" type="presParOf" srcId="{F5120503-1894-4031-A2F2-316A5AE16D7D}" destId="{5ACF21F6-3B46-4AED-82C6-B69F62FC8353}" srcOrd="3" destOrd="0" presId="urn:microsoft.com/office/officeart/2005/8/layout/hierarchy6"/>
    <dgm:cxn modelId="{10BD9E90-8E4D-4B9B-B71E-ED3AF6074A48}" type="presParOf" srcId="{5ACF21F6-3B46-4AED-82C6-B69F62FC8353}" destId="{4927C3D8-A361-4523-8418-10182B122C57}" srcOrd="0" destOrd="0" presId="urn:microsoft.com/office/officeart/2005/8/layout/hierarchy6"/>
    <dgm:cxn modelId="{1B27AC6F-6583-42C8-B445-F881A1F32F97}" type="presParOf" srcId="{5ACF21F6-3B46-4AED-82C6-B69F62FC8353}" destId="{2C856785-172F-4C5D-B4DB-D239A92819DA}" srcOrd="1" destOrd="0" presId="urn:microsoft.com/office/officeart/2005/8/layout/hierarchy6"/>
    <dgm:cxn modelId="{2F7C04A0-FF3E-4F51-93AB-F0014850FAEF}" type="presParOf" srcId="{8CCCE03C-EE1A-4216-BDF6-5419D1279797}" destId="{C0B55A05-DFC4-4996-8746-89A7D155CA4A}" srcOrd="2" destOrd="0" presId="urn:microsoft.com/office/officeart/2005/8/layout/hierarchy6"/>
    <dgm:cxn modelId="{D1C7F207-8DE3-42BC-8C93-07717E7A3E9B}" type="presParOf" srcId="{8CCCE03C-EE1A-4216-BDF6-5419D1279797}" destId="{48FEE1B9-EB1E-489F-B48D-4C63803C9360}" srcOrd="3" destOrd="0" presId="urn:microsoft.com/office/officeart/2005/8/layout/hierarchy6"/>
    <dgm:cxn modelId="{A82B4F3A-029D-430E-B3C9-ABA730592471}" type="presParOf" srcId="{48FEE1B9-EB1E-489F-B48D-4C63803C9360}" destId="{9F530DB0-16CB-4A0B-8809-10970553310C}" srcOrd="0" destOrd="0" presId="urn:microsoft.com/office/officeart/2005/8/layout/hierarchy6"/>
    <dgm:cxn modelId="{B018040B-883D-43BE-9236-1681D5CBEBA1}" type="presParOf" srcId="{48FEE1B9-EB1E-489F-B48D-4C63803C9360}" destId="{8B45BE21-751F-40B3-AE64-085E877002F9}" srcOrd="1" destOrd="0" presId="urn:microsoft.com/office/officeart/2005/8/layout/hierarchy6"/>
    <dgm:cxn modelId="{A13AEF02-2874-433A-8C9C-4DADC02F6BF5}" type="presParOf" srcId="{188C50D6-2476-4237-A074-4272614BB639}" destId="{CB442EC6-0FC8-4030-98BD-831B7730437C}" srcOrd="1" destOrd="0" presId="urn:microsoft.com/office/officeart/2005/8/layout/hierarchy6"/>
    <dgm:cxn modelId="{E74627DE-8EEE-42D7-91C4-AA933E4D274A}" type="presParOf" srcId="{CB442EC6-0FC8-4030-98BD-831B7730437C}" destId="{7FDA9C4B-38F8-4761-A93D-845DCBD63F31}" srcOrd="0" destOrd="0" presId="urn:microsoft.com/office/officeart/2005/8/layout/hierarchy6"/>
    <dgm:cxn modelId="{825EE2F3-7658-481F-A49F-E082313916A4}" type="presParOf" srcId="{7FDA9C4B-38F8-4761-A93D-845DCBD63F31}" destId="{8FD1BAC0-B416-4C57-8B6B-2B8B9E07F201}" srcOrd="0" destOrd="0" presId="urn:microsoft.com/office/officeart/2005/8/layout/hierarchy6"/>
    <dgm:cxn modelId="{1881F36E-05E5-4D54-B1F5-997FA3CF26A0}" type="presParOf" srcId="{7FDA9C4B-38F8-4761-A93D-845DCBD63F31}" destId="{BFE9CF33-9F8C-4DD2-B424-B84631A540CD}" srcOrd="1" destOrd="0" presId="urn:microsoft.com/office/officeart/2005/8/layout/hierarchy6"/>
    <dgm:cxn modelId="{38313F2B-DE63-465B-A039-737D0E09A656}" type="presParOf" srcId="{CB442EC6-0FC8-4030-98BD-831B7730437C}" destId="{D659D985-0A82-45E2-B004-F1F40E346B0F}" srcOrd="1" destOrd="0" presId="urn:microsoft.com/office/officeart/2005/8/layout/hierarchy6"/>
    <dgm:cxn modelId="{150847C7-FF41-48B5-950F-0F2FFBFD7DD3}" type="presParOf" srcId="{D659D985-0A82-45E2-B004-F1F40E346B0F}" destId="{4EE5687B-9785-4DED-946B-0BE2A2BDA0CA}" srcOrd="0" destOrd="0" presId="urn:microsoft.com/office/officeart/2005/8/layout/hierarchy6"/>
    <dgm:cxn modelId="{A04E375F-3360-4C98-8020-E173678A6204}" type="presParOf" srcId="{CB442EC6-0FC8-4030-98BD-831B7730437C}" destId="{9516DF4A-FA45-43DF-8135-1B92DBB64A75}" srcOrd="2" destOrd="0" presId="urn:microsoft.com/office/officeart/2005/8/layout/hierarchy6"/>
    <dgm:cxn modelId="{2CC87553-FBA3-4BF8-92FC-8430757A1AED}" type="presParOf" srcId="{9516DF4A-FA45-43DF-8135-1B92DBB64A75}" destId="{AA4B0CB2-33BF-4749-AE8E-6C94351F4947}" srcOrd="0" destOrd="0" presId="urn:microsoft.com/office/officeart/2005/8/layout/hierarchy6"/>
    <dgm:cxn modelId="{BA5C7036-DF35-4572-9BC6-7CC92BAA7C4F}" type="presParOf" srcId="{9516DF4A-FA45-43DF-8135-1B92DBB64A75}" destId="{DA58809B-13E9-4B88-B4B5-B194C1D37101}" srcOrd="1" destOrd="0" presId="urn:microsoft.com/office/officeart/2005/8/layout/hierarchy6"/>
    <dgm:cxn modelId="{FF378622-0B37-422B-986C-02A1F4F366ED}" type="presParOf" srcId="{CB442EC6-0FC8-4030-98BD-831B7730437C}" destId="{5955A7CE-D010-49EA-94BC-C15014836671}" srcOrd="3" destOrd="0" presId="urn:microsoft.com/office/officeart/2005/8/layout/hierarchy6"/>
    <dgm:cxn modelId="{6703C439-668C-46AF-8171-59D9316D2765}" type="presParOf" srcId="{5955A7CE-D010-49EA-94BC-C15014836671}" destId="{333F8FC8-A4ED-475A-AE7A-F9385E5A4730}" srcOrd="0" destOrd="0" presId="urn:microsoft.com/office/officeart/2005/8/layout/hierarchy6"/>
    <dgm:cxn modelId="{43340CB6-E97C-4D20-B203-062A6DBDA46D}" type="presParOf" srcId="{CB442EC6-0FC8-4030-98BD-831B7730437C}" destId="{49BBF908-DD0E-44D2-B9C7-9AC10B5E369B}" srcOrd="4" destOrd="0" presId="urn:microsoft.com/office/officeart/2005/8/layout/hierarchy6"/>
    <dgm:cxn modelId="{07297974-CF78-4270-909E-AA7440A008E7}" type="presParOf" srcId="{49BBF908-DD0E-44D2-B9C7-9AC10B5E369B}" destId="{835D4DFE-3F2E-4301-B951-654832517A87}" srcOrd="0" destOrd="0" presId="urn:microsoft.com/office/officeart/2005/8/layout/hierarchy6"/>
    <dgm:cxn modelId="{7EDF3BAF-EEEC-4883-9EB4-4AF8461E48E7}" type="presParOf" srcId="{49BBF908-DD0E-44D2-B9C7-9AC10B5E369B}" destId="{481CAFD0-EF81-4167-86E7-D08CA82E6C23}"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457BEAF-052C-4107-8425-435D8BC8D900}"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pPr rtl="1"/>
          <a:endParaRPr lang="ar-SA"/>
        </a:p>
      </dgm:t>
    </dgm:pt>
    <dgm:pt modelId="{8BDB1ECC-B430-4FD0-A77D-68817B87A65D}">
      <dgm:prSet phldrT="[نص]"/>
      <dgm:spPr/>
      <dgm:t>
        <a:bodyPr/>
        <a:lstStyle/>
        <a:p>
          <a:pPr rtl="1"/>
          <a:r>
            <a:rPr lang="ar-SA" b="1" dirty="0" smtClean="0"/>
            <a:t>أما علوم الاجتماع الخاصة فهي تقوم بنفس ما يقوم </a:t>
          </a:r>
          <a:r>
            <a:rPr lang="ar-SA" b="1" dirty="0" err="1" smtClean="0"/>
            <a:t>به</a:t>
          </a:r>
          <a:r>
            <a:rPr lang="ar-SA" b="1" dirty="0" smtClean="0"/>
            <a:t> علم الاجتماع العام إلا أن كل منها يتناول دراسة مجموعة خاصة من الظواهر الاجتماعية الثقافية التي تم اختيارها لإجراء دراسة مركزة عليها، وذلك مثل دراسات السكان والمجتمع الحضري والأسرة والجريمة وعلم الاجتماع الاقتصادي. </a:t>
          </a:r>
          <a:endParaRPr lang="ar-SA" dirty="0"/>
        </a:p>
      </dgm:t>
    </dgm:pt>
    <dgm:pt modelId="{54047ECD-7403-4091-A41E-2F13A1C265DA}" type="parTrans" cxnId="{A2B88ACA-82AF-40CC-BB45-B185D1039A8F}">
      <dgm:prSet/>
      <dgm:spPr/>
      <dgm:t>
        <a:bodyPr/>
        <a:lstStyle/>
        <a:p>
          <a:pPr rtl="1"/>
          <a:endParaRPr lang="ar-SA"/>
        </a:p>
      </dgm:t>
    </dgm:pt>
    <dgm:pt modelId="{9B8CAD4A-FE2A-4CE3-B0F4-8B00297D6055}" type="sibTrans" cxnId="{A2B88ACA-82AF-40CC-BB45-B185D1039A8F}">
      <dgm:prSet/>
      <dgm:spPr/>
      <dgm:t>
        <a:bodyPr/>
        <a:lstStyle/>
        <a:p>
          <a:pPr rtl="1"/>
          <a:endParaRPr lang="ar-SA"/>
        </a:p>
      </dgm:t>
    </dgm:pt>
    <dgm:pt modelId="{14C844FE-EC31-4AAB-84A2-B6DBBFDFBF70}">
      <dgm:prSet phldrT="[نص]"/>
      <dgm:spPr/>
      <dgm:t>
        <a:bodyPr/>
        <a:lstStyle/>
        <a:p>
          <a:pPr rtl="1"/>
          <a:r>
            <a:rPr lang="ar-SA" b="1" dirty="0" smtClean="0"/>
            <a:t>دراسات السكان</a:t>
          </a:r>
          <a:endParaRPr lang="ar-SA" dirty="0"/>
        </a:p>
      </dgm:t>
    </dgm:pt>
    <dgm:pt modelId="{43993FA2-1ADA-4ECA-9F14-712D97DA2CB3}" type="parTrans" cxnId="{34642194-382A-4D02-BCAB-30F0AD5F1EE5}">
      <dgm:prSet/>
      <dgm:spPr/>
      <dgm:t>
        <a:bodyPr/>
        <a:lstStyle/>
        <a:p>
          <a:pPr rtl="1"/>
          <a:endParaRPr lang="ar-SA"/>
        </a:p>
      </dgm:t>
    </dgm:pt>
    <dgm:pt modelId="{B53FA22E-C83D-4FF1-9D6F-E0CBA688BCE6}" type="sibTrans" cxnId="{34642194-382A-4D02-BCAB-30F0AD5F1EE5}">
      <dgm:prSet/>
      <dgm:spPr/>
      <dgm:t>
        <a:bodyPr/>
        <a:lstStyle/>
        <a:p>
          <a:pPr rtl="1"/>
          <a:endParaRPr lang="ar-SA"/>
        </a:p>
      </dgm:t>
    </dgm:pt>
    <dgm:pt modelId="{4D4DB6A8-03F1-47E4-955C-2E1285DEBBA5}">
      <dgm:prSet phldrT="[نص]"/>
      <dgm:spPr/>
      <dgm:t>
        <a:bodyPr/>
        <a:lstStyle/>
        <a:p>
          <a:pPr rtl="1"/>
          <a:r>
            <a:rPr lang="ar-SA" b="1" dirty="0" smtClean="0"/>
            <a:t>المجتمع الحضري </a:t>
          </a:r>
          <a:endParaRPr lang="ar-SA" dirty="0"/>
        </a:p>
      </dgm:t>
    </dgm:pt>
    <dgm:pt modelId="{78071A0D-23FB-4F61-93FE-AD41790D65FE}" type="parTrans" cxnId="{1C622EB3-95F3-43A1-A21A-9D37B34877D1}">
      <dgm:prSet/>
      <dgm:spPr/>
      <dgm:t>
        <a:bodyPr/>
        <a:lstStyle/>
        <a:p>
          <a:pPr rtl="1"/>
          <a:endParaRPr lang="ar-SA"/>
        </a:p>
      </dgm:t>
    </dgm:pt>
    <dgm:pt modelId="{14D666B9-9D1E-40EC-9856-C30B8EEDE2EB}" type="sibTrans" cxnId="{1C622EB3-95F3-43A1-A21A-9D37B34877D1}">
      <dgm:prSet/>
      <dgm:spPr/>
      <dgm:t>
        <a:bodyPr/>
        <a:lstStyle/>
        <a:p>
          <a:pPr rtl="1"/>
          <a:endParaRPr lang="ar-SA"/>
        </a:p>
      </dgm:t>
    </dgm:pt>
    <dgm:pt modelId="{2AE2B457-A976-4D34-977A-A10EFEE5CEDB}">
      <dgm:prSet phldrT="[نص]"/>
      <dgm:spPr/>
      <dgm:t>
        <a:bodyPr/>
        <a:lstStyle/>
        <a:p>
          <a:pPr rtl="1"/>
          <a:r>
            <a:rPr lang="ar-SA" b="1" dirty="0" smtClean="0"/>
            <a:t>وعلم الاجتماع الاقتصادي</a:t>
          </a:r>
          <a:endParaRPr lang="ar-SA" dirty="0"/>
        </a:p>
      </dgm:t>
    </dgm:pt>
    <dgm:pt modelId="{D4A80CB6-19F0-417B-9E2D-E9F9B51841A3}" type="parTrans" cxnId="{61CF9AFD-C4E1-4A3C-9CDD-DDAC5D7BDC6F}">
      <dgm:prSet/>
      <dgm:spPr/>
      <dgm:t>
        <a:bodyPr/>
        <a:lstStyle/>
        <a:p>
          <a:pPr rtl="1"/>
          <a:endParaRPr lang="ar-SA"/>
        </a:p>
      </dgm:t>
    </dgm:pt>
    <dgm:pt modelId="{3388FDFA-4130-4BA2-9345-A3585C6AAE5A}" type="sibTrans" cxnId="{61CF9AFD-C4E1-4A3C-9CDD-DDAC5D7BDC6F}">
      <dgm:prSet/>
      <dgm:spPr/>
      <dgm:t>
        <a:bodyPr/>
        <a:lstStyle/>
        <a:p>
          <a:pPr rtl="1"/>
          <a:endParaRPr lang="ar-SA"/>
        </a:p>
      </dgm:t>
    </dgm:pt>
    <dgm:pt modelId="{3000383D-E2DE-4AA5-A77A-0A94E5EF3A0F}">
      <dgm:prSet phldrT="[نص]"/>
      <dgm:spPr/>
      <dgm:t>
        <a:bodyPr/>
        <a:lstStyle/>
        <a:p>
          <a:pPr rtl="1"/>
          <a:r>
            <a:rPr lang="ar-SA" b="1" dirty="0" smtClean="0"/>
            <a:t>والأسرة والجريمة </a:t>
          </a:r>
          <a:endParaRPr lang="ar-SA" dirty="0"/>
        </a:p>
      </dgm:t>
    </dgm:pt>
    <dgm:pt modelId="{852D90F8-F7B6-45BB-A674-E008BF6B72CF}" type="parTrans" cxnId="{F7B46335-12E8-42E0-B199-7DF7F5B1AFA1}">
      <dgm:prSet/>
      <dgm:spPr/>
      <dgm:t>
        <a:bodyPr/>
        <a:lstStyle/>
        <a:p>
          <a:pPr rtl="1"/>
          <a:endParaRPr lang="ar-SA"/>
        </a:p>
      </dgm:t>
    </dgm:pt>
    <dgm:pt modelId="{55F5F2E5-FFEE-4F29-878B-EB644BFB2759}" type="sibTrans" cxnId="{F7B46335-12E8-42E0-B199-7DF7F5B1AFA1}">
      <dgm:prSet/>
      <dgm:spPr/>
      <dgm:t>
        <a:bodyPr/>
        <a:lstStyle/>
        <a:p>
          <a:pPr rtl="1"/>
          <a:endParaRPr lang="ar-SA"/>
        </a:p>
      </dgm:t>
    </dgm:pt>
    <dgm:pt modelId="{23CF0A9F-224E-42B4-AFEF-7337997203DA}" type="pres">
      <dgm:prSet presAssocID="{0457BEAF-052C-4107-8425-435D8BC8D900}" presName="composite" presStyleCnt="0">
        <dgm:presLayoutVars>
          <dgm:chMax val="1"/>
          <dgm:dir/>
          <dgm:resizeHandles val="exact"/>
        </dgm:presLayoutVars>
      </dgm:prSet>
      <dgm:spPr/>
      <dgm:t>
        <a:bodyPr/>
        <a:lstStyle/>
        <a:p>
          <a:pPr rtl="1"/>
          <a:endParaRPr lang="ar-SA"/>
        </a:p>
      </dgm:t>
    </dgm:pt>
    <dgm:pt modelId="{8E729660-CE20-4843-A75A-2D46118FF563}" type="pres">
      <dgm:prSet presAssocID="{0457BEAF-052C-4107-8425-435D8BC8D900}" presName="radial" presStyleCnt="0">
        <dgm:presLayoutVars>
          <dgm:animLvl val="ctr"/>
        </dgm:presLayoutVars>
      </dgm:prSet>
      <dgm:spPr/>
      <dgm:t>
        <a:bodyPr/>
        <a:lstStyle/>
        <a:p>
          <a:pPr rtl="1"/>
          <a:endParaRPr lang="ar-SA"/>
        </a:p>
      </dgm:t>
    </dgm:pt>
    <dgm:pt modelId="{98473C77-17AB-4F3A-9D88-CBFC3020F1C2}" type="pres">
      <dgm:prSet presAssocID="{8BDB1ECC-B430-4FD0-A77D-68817B87A65D}" presName="centerShape" presStyleLbl="vennNode1" presStyleIdx="0" presStyleCnt="5" custScaleX="148582" custScaleY="124933"/>
      <dgm:spPr/>
      <dgm:t>
        <a:bodyPr/>
        <a:lstStyle/>
        <a:p>
          <a:pPr rtl="1"/>
          <a:endParaRPr lang="ar-SA"/>
        </a:p>
      </dgm:t>
    </dgm:pt>
    <dgm:pt modelId="{F03A602C-4185-4FB1-9FA8-D4614E08FF62}" type="pres">
      <dgm:prSet presAssocID="{14C844FE-EC31-4AAB-84A2-B6DBBFDFBF70}" presName="node" presStyleLbl="vennNode1" presStyleIdx="1" presStyleCnt="5">
        <dgm:presLayoutVars>
          <dgm:bulletEnabled val="1"/>
        </dgm:presLayoutVars>
      </dgm:prSet>
      <dgm:spPr/>
      <dgm:t>
        <a:bodyPr/>
        <a:lstStyle/>
        <a:p>
          <a:pPr rtl="1"/>
          <a:endParaRPr lang="ar-SA"/>
        </a:p>
      </dgm:t>
    </dgm:pt>
    <dgm:pt modelId="{A4B577C3-FAB8-46D2-BEA9-CEAE85714C10}" type="pres">
      <dgm:prSet presAssocID="{4D4DB6A8-03F1-47E4-955C-2E1285DEBBA5}" presName="node" presStyleLbl="vennNode1" presStyleIdx="2" presStyleCnt="5" custRadScaleRad="142543">
        <dgm:presLayoutVars>
          <dgm:bulletEnabled val="1"/>
        </dgm:presLayoutVars>
      </dgm:prSet>
      <dgm:spPr/>
      <dgm:t>
        <a:bodyPr/>
        <a:lstStyle/>
        <a:p>
          <a:pPr rtl="1"/>
          <a:endParaRPr lang="ar-SA"/>
        </a:p>
      </dgm:t>
    </dgm:pt>
    <dgm:pt modelId="{7BA2475C-4A18-418C-A921-8BE10B5AE3C2}" type="pres">
      <dgm:prSet presAssocID="{2AE2B457-A976-4D34-977A-A10EFEE5CEDB}" presName="node" presStyleLbl="vennNode1" presStyleIdx="3" presStyleCnt="5">
        <dgm:presLayoutVars>
          <dgm:bulletEnabled val="1"/>
        </dgm:presLayoutVars>
      </dgm:prSet>
      <dgm:spPr/>
      <dgm:t>
        <a:bodyPr/>
        <a:lstStyle/>
        <a:p>
          <a:pPr rtl="1"/>
          <a:endParaRPr lang="ar-SA"/>
        </a:p>
      </dgm:t>
    </dgm:pt>
    <dgm:pt modelId="{C451EBB4-B19C-40B7-814E-9923EF097799}" type="pres">
      <dgm:prSet presAssocID="{3000383D-E2DE-4AA5-A77A-0A94E5EF3A0F}" presName="node" presStyleLbl="vennNode1" presStyleIdx="4" presStyleCnt="5" custRadScaleRad="146924">
        <dgm:presLayoutVars>
          <dgm:bulletEnabled val="1"/>
        </dgm:presLayoutVars>
      </dgm:prSet>
      <dgm:spPr/>
      <dgm:t>
        <a:bodyPr/>
        <a:lstStyle/>
        <a:p>
          <a:pPr rtl="1"/>
          <a:endParaRPr lang="ar-SA"/>
        </a:p>
      </dgm:t>
    </dgm:pt>
  </dgm:ptLst>
  <dgm:cxnLst>
    <dgm:cxn modelId="{1C622EB3-95F3-43A1-A21A-9D37B34877D1}" srcId="{8BDB1ECC-B430-4FD0-A77D-68817B87A65D}" destId="{4D4DB6A8-03F1-47E4-955C-2E1285DEBBA5}" srcOrd="1" destOrd="0" parTransId="{78071A0D-23FB-4F61-93FE-AD41790D65FE}" sibTransId="{14D666B9-9D1E-40EC-9856-C30B8EEDE2EB}"/>
    <dgm:cxn modelId="{DF794D45-9718-42A7-AD0E-C0DFCA7A80B1}" type="presOf" srcId="{2AE2B457-A976-4D34-977A-A10EFEE5CEDB}" destId="{7BA2475C-4A18-418C-A921-8BE10B5AE3C2}" srcOrd="0" destOrd="0" presId="urn:microsoft.com/office/officeart/2005/8/layout/radial3"/>
    <dgm:cxn modelId="{F9B9294B-A13D-4B63-877C-8841BCE12E8A}" type="presOf" srcId="{8BDB1ECC-B430-4FD0-A77D-68817B87A65D}" destId="{98473C77-17AB-4F3A-9D88-CBFC3020F1C2}" srcOrd="0" destOrd="0" presId="urn:microsoft.com/office/officeart/2005/8/layout/radial3"/>
    <dgm:cxn modelId="{F7B46335-12E8-42E0-B199-7DF7F5B1AFA1}" srcId="{8BDB1ECC-B430-4FD0-A77D-68817B87A65D}" destId="{3000383D-E2DE-4AA5-A77A-0A94E5EF3A0F}" srcOrd="3" destOrd="0" parTransId="{852D90F8-F7B6-45BB-A674-E008BF6B72CF}" sibTransId="{55F5F2E5-FFEE-4F29-878B-EB644BFB2759}"/>
    <dgm:cxn modelId="{76E01050-7F48-4062-82C7-04C4CA9BDEB5}" type="presOf" srcId="{4D4DB6A8-03F1-47E4-955C-2E1285DEBBA5}" destId="{A4B577C3-FAB8-46D2-BEA9-CEAE85714C10}" srcOrd="0" destOrd="0" presId="urn:microsoft.com/office/officeart/2005/8/layout/radial3"/>
    <dgm:cxn modelId="{57A83A4E-4ED2-4804-AEA9-C6023996139E}" type="presOf" srcId="{14C844FE-EC31-4AAB-84A2-B6DBBFDFBF70}" destId="{F03A602C-4185-4FB1-9FA8-D4614E08FF62}" srcOrd="0" destOrd="0" presId="urn:microsoft.com/office/officeart/2005/8/layout/radial3"/>
    <dgm:cxn modelId="{34642194-382A-4D02-BCAB-30F0AD5F1EE5}" srcId="{8BDB1ECC-B430-4FD0-A77D-68817B87A65D}" destId="{14C844FE-EC31-4AAB-84A2-B6DBBFDFBF70}" srcOrd="0" destOrd="0" parTransId="{43993FA2-1ADA-4ECA-9F14-712D97DA2CB3}" sibTransId="{B53FA22E-C83D-4FF1-9D6F-E0CBA688BCE6}"/>
    <dgm:cxn modelId="{CE3393E5-A5F6-4606-A594-424084EA2173}" type="presOf" srcId="{0457BEAF-052C-4107-8425-435D8BC8D900}" destId="{23CF0A9F-224E-42B4-AFEF-7337997203DA}" srcOrd="0" destOrd="0" presId="urn:microsoft.com/office/officeart/2005/8/layout/radial3"/>
    <dgm:cxn modelId="{15F339C9-739A-45FA-BE2F-B71C3F536B42}" type="presOf" srcId="{3000383D-E2DE-4AA5-A77A-0A94E5EF3A0F}" destId="{C451EBB4-B19C-40B7-814E-9923EF097799}" srcOrd="0" destOrd="0" presId="urn:microsoft.com/office/officeart/2005/8/layout/radial3"/>
    <dgm:cxn modelId="{61CF9AFD-C4E1-4A3C-9CDD-DDAC5D7BDC6F}" srcId="{8BDB1ECC-B430-4FD0-A77D-68817B87A65D}" destId="{2AE2B457-A976-4D34-977A-A10EFEE5CEDB}" srcOrd="2" destOrd="0" parTransId="{D4A80CB6-19F0-417B-9E2D-E9F9B51841A3}" sibTransId="{3388FDFA-4130-4BA2-9345-A3585C6AAE5A}"/>
    <dgm:cxn modelId="{A2B88ACA-82AF-40CC-BB45-B185D1039A8F}" srcId="{0457BEAF-052C-4107-8425-435D8BC8D900}" destId="{8BDB1ECC-B430-4FD0-A77D-68817B87A65D}" srcOrd="0" destOrd="0" parTransId="{54047ECD-7403-4091-A41E-2F13A1C265DA}" sibTransId="{9B8CAD4A-FE2A-4CE3-B0F4-8B00297D6055}"/>
    <dgm:cxn modelId="{8533D1CD-2F08-4AD7-8018-50D77C9C3A43}" type="presParOf" srcId="{23CF0A9F-224E-42B4-AFEF-7337997203DA}" destId="{8E729660-CE20-4843-A75A-2D46118FF563}" srcOrd="0" destOrd="0" presId="urn:microsoft.com/office/officeart/2005/8/layout/radial3"/>
    <dgm:cxn modelId="{84E7288A-D2BF-4836-AA12-4472BFE01AFB}" type="presParOf" srcId="{8E729660-CE20-4843-A75A-2D46118FF563}" destId="{98473C77-17AB-4F3A-9D88-CBFC3020F1C2}" srcOrd="0" destOrd="0" presId="urn:microsoft.com/office/officeart/2005/8/layout/radial3"/>
    <dgm:cxn modelId="{7CEE2156-9261-4B25-B472-115A9AA795F6}" type="presParOf" srcId="{8E729660-CE20-4843-A75A-2D46118FF563}" destId="{F03A602C-4185-4FB1-9FA8-D4614E08FF62}" srcOrd="1" destOrd="0" presId="urn:microsoft.com/office/officeart/2005/8/layout/radial3"/>
    <dgm:cxn modelId="{3178130E-E1A6-410B-89A7-D0D898051886}" type="presParOf" srcId="{8E729660-CE20-4843-A75A-2D46118FF563}" destId="{A4B577C3-FAB8-46D2-BEA9-CEAE85714C10}" srcOrd="2" destOrd="0" presId="urn:microsoft.com/office/officeart/2005/8/layout/radial3"/>
    <dgm:cxn modelId="{FA8ADD34-A57E-4AA0-9D22-D02C7977621F}" type="presParOf" srcId="{8E729660-CE20-4843-A75A-2D46118FF563}" destId="{7BA2475C-4A18-418C-A921-8BE10B5AE3C2}" srcOrd="3" destOrd="0" presId="urn:microsoft.com/office/officeart/2005/8/layout/radial3"/>
    <dgm:cxn modelId="{31D1C766-DC0A-44C7-A40E-7146CB9D3403}" type="presParOf" srcId="{8E729660-CE20-4843-A75A-2D46118FF563}" destId="{C451EBB4-B19C-40B7-814E-9923EF097799}" srcOrd="4"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F71A14-10D1-4573-B0A2-7B77E0ECDDE9}" type="doc">
      <dgm:prSet loTypeId="urn:microsoft.com/office/officeart/2005/8/layout/pyramid2" loCatId="list" qsTypeId="urn:microsoft.com/office/officeart/2005/8/quickstyle/simple1" qsCatId="simple" csTypeId="urn:microsoft.com/office/officeart/2005/8/colors/accent1_4" csCatId="accent1" phldr="1"/>
      <dgm:spPr/>
    </dgm:pt>
    <dgm:pt modelId="{E1FFDBE3-0B4A-4AB6-AF94-9879FB24016F}">
      <dgm:prSet phldrT="[نص]"/>
      <dgm:spPr/>
      <dgm:t>
        <a:bodyPr/>
        <a:lstStyle/>
        <a:p>
          <a:pPr rtl="1"/>
          <a:r>
            <a:rPr lang="ar-SA" b="1" dirty="0" smtClean="0"/>
            <a:t>علم الاجتماع البدوي</a:t>
          </a:r>
          <a:endParaRPr lang="ar-SA" dirty="0"/>
        </a:p>
      </dgm:t>
    </dgm:pt>
    <dgm:pt modelId="{E5EBB201-EF66-4981-9DEC-C024E50D18E1}" type="parTrans" cxnId="{E85114C9-262D-435A-9999-5AF3DE873064}">
      <dgm:prSet/>
      <dgm:spPr/>
      <dgm:t>
        <a:bodyPr/>
        <a:lstStyle/>
        <a:p>
          <a:pPr rtl="1"/>
          <a:endParaRPr lang="ar-SA"/>
        </a:p>
      </dgm:t>
    </dgm:pt>
    <dgm:pt modelId="{EF7F9BAE-92E2-4C21-9550-D0C55402C8F8}" type="sibTrans" cxnId="{E85114C9-262D-435A-9999-5AF3DE873064}">
      <dgm:prSet/>
      <dgm:spPr/>
      <dgm:t>
        <a:bodyPr/>
        <a:lstStyle/>
        <a:p>
          <a:pPr rtl="1"/>
          <a:endParaRPr lang="ar-SA"/>
        </a:p>
      </dgm:t>
    </dgm:pt>
    <dgm:pt modelId="{1E42F6B0-A4D7-4B95-A6BB-284F90B5C6E3}">
      <dgm:prSet phldrT="[نص]"/>
      <dgm:spPr/>
      <dgm:t>
        <a:bodyPr/>
        <a:lstStyle/>
        <a:p>
          <a:pPr rtl="1"/>
          <a:r>
            <a:rPr lang="ar-SA" b="1" dirty="0" smtClean="0"/>
            <a:t>علم الاجتماع الريفي</a:t>
          </a:r>
          <a:endParaRPr lang="ar-SA" dirty="0"/>
        </a:p>
      </dgm:t>
    </dgm:pt>
    <dgm:pt modelId="{27822A21-E4E6-4DBA-950A-194A81337C66}" type="parTrans" cxnId="{A033DF06-6391-4BC5-8D28-3490FFE7DC17}">
      <dgm:prSet/>
      <dgm:spPr/>
      <dgm:t>
        <a:bodyPr/>
        <a:lstStyle/>
        <a:p>
          <a:pPr rtl="1"/>
          <a:endParaRPr lang="ar-SA"/>
        </a:p>
      </dgm:t>
    </dgm:pt>
    <dgm:pt modelId="{E80EE54B-8E2E-49F5-AF0C-557D6BB8A88F}" type="sibTrans" cxnId="{A033DF06-6391-4BC5-8D28-3490FFE7DC17}">
      <dgm:prSet/>
      <dgm:spPr/>
      <dgm:t>
        <a:bodyPr/>
        <a:lstStyle/>
        <a:p>
          <a:pPr rtl="1"/>
          <a:endParaRPr lang="ar-SA"/>
        </a:p>
      </dgm:t>
    </dgm:pt>
    <dgm:pt modelId="{7E8C1387-03D8-4FB4-B841-8AD77FB8D3ED}">
      <dgm:prSet phldrT="[نص]"/>
      <dgm:spPr/>
      <dgm:t>
        <a:bodyPr/>
        <a:lstStyle/>
        <a:p>
          <a:pPr rtl="1"/>
          <a:r>
            <a:rPr lang="ar-SA" b="1" dirty="0" smtClean="0"/>
            <a:t>علم الاجتماع الحضري</a:t>
          </a:r>
          <a:endParaRPr lang="ar-SA" dirty="0"/>
        </a:p>
      </dgm:t>
    </dgm:pt>
    <dgm:pt modelId="{20EB1451-FAB7-4DC4-9515-3613BC6E77C9}" type="parTrans" cxnId="{15847E06-BA37-46A4-9C56-D8B18349CE35}">
      <dgm:prSet/>
      <dgm:spPr/>
      <dgm:t>
        <a:bodyPr/>
        <a:lstStyle/>
        <a:p>
          <a:pPr rtl="1"/>
          <a:endParaRPr lang="ar-SA"/>
        </a:p>
      </dgm:t>
    </dgm:pt>
    <dgm:pt modelId="{B020CB7F-A167-4161-8E72-0B6588AC6D51}" type="sibTrans" cxnId="{15847E06-BA37-46A4-9C56-D8B18349CE35}">
      <dgm:prSet/>
      <dgm:spPr/>
      <dgm:t>
        <a:bodyPr/>
        <a:lstStyle/>
        <a:p>
          <a:pPr rtl="1"/>
          <a:endParaRPr lang="ar-SA"/>
        </a:p>
      </dgm:t>
    </dgm:pt>
    <dgm:pt modelId="{E5AFA931-A26C-468C-A697-AACD9062C35F}" type="pres">
      <dgm:prSet presAssocID="{C7F71A14-10D1-4573-B0A2-7B77E0ECDDE9}" presName="compositeShape" presStyleCnt="0">
        <dgm:presLayoutVars>
          <dgm:dir/>
          <dgm:resizeHandles/>
        </dgm:presLayoutVars>
      </dgm:prSet>
      <dgm:spPr/>
    </dgm:pt>
    <dgm:pt modelId="{0BD321FB-7AC2-412A-9DE5-356DFF12F378}" type="pres">
      <dgm:prSet presAssocID="{C7F71A14-10D1-4573-B0A2-7B77E0ECDDE9}" presName="pyramid" presStyleLbl="node1" presStyleIdx="0" presStyleCnt="1" custScaleX="229167"/>
      <dgm:spPr/>
    </dgm:pt>
    <dgm:pt modelId="{188EAE9E-FE29-49C8-B056-385FE11BA3D9}" type="pres">
      <dgm:prSet presAssocID="{C7F71A14-10D1-4573-B0A2-7B77E0ECDDE9}" presName="theList" presStyleCnt="0"/>
      <dgm:spPr/>
    </dgm:pt>
    <dgm:pt modelId="{A0B491BB-B509-4F2C-AA3E-A166B4075C20}" type="pres">
      <dgm:prSet presAssocID="{E1FFDBE3-0B4A-4AB6-AF94-9879FB24016F}" presName="aNode" presStyleLbl="fgAcc1" presStyleIdx="0" presStyleCnt="3">
        <dgm:presLayoutVars>
          <dgm:bulletEnabled val="1"/>
        </dgm:presLayoutVars>
      </dgm:prSet>
      <dgm:spPr/>
      <dgm:t>
        <a:bodyPr/>
        <a:lstStyle/>
        <a:p>
          <a:pPr rtl="1"/>
          <a:endParaRPr lang="ar-SA"/>
        </a:p>
      </dgm:t>
    </dgm:pt>
    <dgm:pt modelId="{500F8BDB-144A-4592-B4C6-5094B8410A16}" type="pres">
      <dgm:prSet presAssocID="{E1FFDBE3-0B4A-4AB6-AF94-9879FB24016F}" presName="aSpace" presStyleCnt="0"/>
      <dgm:spPr/>
    </dgm:pt>
    <dgm:pt modelId="{771FA436-364D-4CA5-80F1-90ED733BC6BD}" type="pres">
      <dgm:prSet presAssocID="{1E42F6B0-A4D7-4B95-A6BB-284F90B5C6E3}" presName="aNode" presStyleLbl="fgAcc1" presStyleIdx="1" presStyleCnt="3">
        <dgm:presLayoutVars>
          <dgm:bulletEnabled val="1"/>
        </dgm:presLayoutVars>
      </dgm:prSet>
      <dgm:spPr/>
      <dgm:t>
        <a:bodyPr/>
        <a:lstStyle/>
        <a:p>
          <a:pPr rtl="1"/>
          <a:endParaRPr lang="ar-SA"/>
        </a:p>
      </dgm:t>
    </dgm:pt>
    <dgm:pt modelId="{FA7E352B-9688-4073-AC96-4EBA1349EDDE}" type="pres">
      <dgm:prSet presAssocID="{1E42F6B0-A4D7-4B95-A6BB-284F90B5C6E3}" presName="aSpace" presStyleCnt="0"/>
      <dgm:spPr/>
    </dgm:pt>
    <dgm:pt modelId="{818BBA2F-2280-4FD5-8A79-33422A265B26}" type="pres">
      <dgm:prSet presAssocID="{7E8C1387-03D8-4FB4-B841-8AD77FB8D3ED}" presName="aNode" presStyleLbl="fgAcc1" presStyleIdx="2" presStyleCnt="3">
        <dgm:presLayoutVars>
          <dgm:bulletEnabled val="1"/>
        </dgm:presLayoutVars>
      </dgm:prSet>
      <dgm:spPr/>
      <dgm:t>
        <a:bodyPr/>
        <a:lstStyle/>
        <a:p>
          <a:pPr rtl="1"/>
          <a:endParaRPr lang="ar-SA"/>
        </a:p>
      </dgm:t>
    </dgm:pt>
    <dgm:pt modelId="{BE57A910-0E41-499C-AB74-6599C5A0B723}" type="pres">
      <dgm:prSet presAssocID="{7E8C1387-03D8-4FB4-B841-8AD77FB8D3ED}" presName="aSpace" presStyleCnt="0"/>
      <dgm:spPr/>
    </dgm:pt>
  </dgm:ptLst>
  <dgm:cxnLst>
    <dgm:cxn modelId="{15847E06-BA37-46A4-9C56-D8B18349CE35}" srcId="{C7F71A14-10D1-4573-B0A2-7B77E0ECDDE9}" destId="{7E8C1387-03D8-4FB4-B841-8AD77FB8D3ED}" srcOrd="2" destOrd="0" parTransId="{20EB1451-FAB7-4DC4-9515-3613BC6E77C9}" sibTransId="{B020CB7F-A167-4161-8E72-0B6588AC6D51}"/>
    <dgm:cxn modelId="{B0681196-9B02-4E05-ACBC-7210C3827972}" type="presOf" srcId="{1E42F6B0-A4D7-4B95-A6BB-284F90B5C6E3}" destId="{771FA436-364D-4CA5-80F1-90ED733BC6BD}" srcOrd="0" destOrd="0" presId="urn:microsoft.com/office/officeart/2005/8/layout/pyramid2"/>
    <dgm:cxn modelId="{A033DF06-6391-4BC5-8D28-3490FFE7DC17}" srcId="{C7F71A14-10D1-4573-B0A2-7B77E0ECDDE9}" destId="{1E42F6B0-A4D7-4B95-A6BB-284F90B5C6E3}" srcOrd="1" destOrd="0" parTransId="{27822A21-E4E6-4DBA-950A-194A81337C66}" sibTransId="{E80EE54B-8E2E-49F5-AF0C-557D6BB8A88F}"/>
    <dgm:cxn modelId="{0DBC37D3-A611-49D4-9702-0038D53A7958}" type="presOf" srcId="{E1FFDBE3-0B4A-4AB6-AF94-9879FB24016F}" destId="{A0B491BB-B509-4F2C-AA3E-A166B4075C20}" srcOrd="0" destOrd="0" presId="urn:microsoft.com/office/officeart/2005/8/layout/pyramid2"/>
    <dgm:cxn modelId="{C0BEC9AB-7208-4603-9EC8-6CB0CA6CDE19}" type="presOf" srcId="{C7F71A14-10D1-4573-B0A2-7B77E0ECDDE9}" destId="{E5AFA931-A26C-468C-A697-AACD9062C35F}" srcOrd="0" destOrd="0" presId="urn:microsoft.com/office/officeart/2005/8/layout/pyramid2"/>
    <dgm:cxn modelId="{E85114C9-262D-435A-9999-5AF3DE873064}" srcId="{C7F71A14-10D1-4573-B0A2-7B77E0ECDDE9}" destId="{E1FFDBE3-0B4A-4AB6-AF94-9879FB24016F}" srcOrd="0" destOrd="0" parTransId="{E5EBB201-EF66-4981-9DEC-C024E50D18E1}" sibTransId="{EF7F9BAE-92E2-4C21-9550-D0C55402C8F8}"/>
    <dgm:cxn modelId="{07A27695-0FFC-4830-AC2D-E09555721AFF}" type="presOf" srcId="{7E8C1387-03D8-4FB4-B841-8AD77FB8D3ED}" destId="{818BBA2F-2280-4FD5-8A79-33422A265B26}" srcOrd="0" destOrd="0" presId="urn:microsoft.com/office/officeart/2005/8/layout/pyramid2"/>
    <dgm:cxn modelId="{512DB54B-069E-4500-925E-83231D0297BC}" type="presParOf" srcId="{E5AFA931-A26C-468C-A697-AACD9062C35F}" destId="{0BD321FB-7AC2-412A-9DE5-356DFF12F378}" srcOrd="0" destOrd="0" presId="urn:microsoft.com/office/officeart/2005/8/layout/pyramid2"/>
    <dgm:cxn modelId="{384D09F2-3F36-4E9E-8CC5-06E5D6DD4C76}" type="presParOf" srcId="{E5AFA931-A26C-468C-A697-AACD9062C35F}" destId="{188EAE9E-FE29-49C8-B056-385FE11BA3D9}" srcOrd="1" destOrd="0" presId="urn:microsoft.com/office/officeart/2005/8/layout/pyramid2"/>
    <dgm:cxn modelId="{A1BF261D-493C-4498-8292-38D37BEE4962}" type="presParOf" srcId="{188EAE9E-FE29-49C8-B056-385FE11BA3D9}" destId="{A0B491BB-B509-4F2C-AA3E-A166B4075C20}" srcOrd="0" destOrd="0" presId="urn:microsoft.com/office/officeart/2005/8/layout/pyramid2"/>
    <dgm:cxn modelId="{F97E39AA-33C1-48F1-B790-BCEA47D590F0}" type="presParOf" srcId="{188EAE9E-FE29-49C8-B056-385FE11BA3D9}" destId="{500F8BDB-144A-4592-B4C6-5094B8410A16}" srcOrd="1" destOrd="0" presId="urn:microsoft.com/office/officeart/2005/8/layout/pyramid2"/>
    <dgm:cxn modelId="{E8CE3DE5-9E7C-4163-8219-9B91DC1ED4BD}" type="presParOf" srcId="{188EAE9E-FE29-49C8-B056-385FE11BA3D9}" destId="{771FA436-364D-4CA5-80F1-90ED733BC6BD}" srcOrd="2" destOrd="0" presId="urn:microsoft.com/office/officeart/2005/8/layout/pyramid2"/>
    <dgm:cxn modelId="{8F57688C-EE08-4F37-A09C-D20536A43DFC}" type="presParOf" srcId="{188EAE9E-FE29-49C8-B056-385FE11BA3D9}" destId="{FA7E352B-9688-4073-AC96-4EBA1349EDDE}" srcOrd="3" destOrd="0" presId="urn:microsoft.com/office/officeart/2005/8/layout/pyramid2"/>
    <dgm:cxn modelId="{38BCD387-B37B-4B83-99E0-FA78F665ED7A}" type="presParOf" srcId="{188EAE9E-FE29-49C8-B056-385FE11BA3D9}" destId="{818BBA2F-2280-4FD5-8A79-33422A265B26}" srcOrd="4" destOrd="0" presId="urn:microsoft.com/office/officeart/2005/8/layout/pyramid2"/>
    <dgm:cxn modelId="{2DE8FC56-4934-46E1-BBFF-1B7D7CB49955}" type="presParOf" srcId="{188EAE9E-FE29-49C8-B056-385FE11BA3D9}" destId="{BE57A910-0E41-499C-AB74-6599C5A0B723}"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F71A14-10D1-4573-B0A2-7B77E0ECDDE9}" type="doc">
      <dgm:prSet loTypeId="urn:microsoft.com/office/officeart/2005/8/layout/pyramid2" loCatId="list" qsTypeId="urn:microsoft.com/office/officeart/2005/8/quickstyle/simple1" qsCatId="simple" csTypeId="urn:microsoft.com/office/officeart/2005/8/colors/accent2_5" csCatId="accent2" phldr="1"/>
      <dgm:spPr/>
    </dgm:pt>
    <dgm:pt modelId="{E1FFDBE3-0B4A-4AB6-AF94-9879FB24016F}">
      <dgm:prSet phldrT="[نص]"/>
      <dgm:spPr/>
      <dgm:t>
        <a:bodyPr/>
        <a:lstStyle/>
        <a:p>
          <a:pPr rtl="1"/>
          <a:r>
            <a:rPr lang="ar-SA" b="1" dirty="0" smtClean="0"/>
            <a:t>علم الاجتماع التربوي</a:t>
          </a:r>
          <a:endParaRPr lang="ar-SA" dirty="0"/>
        </a:p>
      </dgm:t>
    </dgm:pt>
    <dgm:pt modelId="{E5EBB201-EF66-4981-9DEC-C024E50D18E1}" type="parTrans" cxnId="{E85114C9-262D-435A-9999-5AF3DE873064}">
      <dgm:prSet/>
      <dgm:spPr/>
      <dgm:t>
        <a:bodyPr/>
        <a:lstStyle/>
        <a:p>
          <a:pPr rtl="1"/>
          <a:endParaRPr lang="ar-SA"/>
        </a:p>
      </dgm:t>
    </dgm:pt>
    <dgm:pt modelId="{EF7F9BAE-92E2-4C21-9550-D0C55402C8F8}" type="sibTrans" cxnId="{E85114C9-262D-435A-9999-5AF3DE873064}">
      <dgm:prSet/>
      <dgm:spPr/>
      <dgm:t>
        <a:bodyPr/>
        <a:lstStyle/>
        <a:p>
          <a:pPr rtl="1"/>
          <a:endParaRPr lang="ar-SA"/>
        </a:p>
      </dgm:t>
    </dgm:pt>
    <dgm:pt modelId="{1E42F6B0-A4D7-4B95-A6BB-284F90B5C6E3}">
      <dgm:prSet phldrT="[نص]"/>
      <dgm:spPr/>
      <dgm:t>
        <a:bodyPr/>
        <a:lstStyle/>
        <a:p>
          <a:pPr rtl="1"/>
          <a:r>
            <a:rPr lang="ar-SA" b="1" dirty="0" smtClean="0"/>
            <a:t>علم الاجتماع الاقتصادي</a:t>
          </a:r>
          <a:endParaRPr lang="ar-SA" dirty="0"/>
        </a:p>
      </dgm:t>
    </dgm:pt>
    <dgm:pt modelId="{27822A21-E4E6-4DBA-950A-194A81337C66}" type="parTrans" cxnId="{A033DF06-6391-4BC5-8D28-3490FFE7DC17}">
      <dgm:prSet/>
      <dgm:spPr/>
      <dgm:t>
        <a:bodyPr/>
        <a:lstStyle/>
        <a:p>
          <a:pPr rtl="1"/>
          <a:endParaRPr lang="ar-SA"/>
        </a:p>
      </dgm:t>
    </dgm:pt>
    <dgm:pt modelId="{E80EE54B-8E2E-49F5-AF0C-557D6BB8A88F}" type="sibTrans" cxnId="{A033DF06-6391-4BC5-8D28-3490FFE7DC17}">
      <dgm:prSet/>
      <dgm:spPr/>
      <dgm:t>
        <a:bodyPr/>
        <a:lstStyle/>
        <a:p>
          <a:pPr rtl="1"/>
          <a:endParaRPr lang="ar-SA"/>
        </a:p>
      </dgm:t>
    </dgm:pt>
    <dgm:pt modelId="{7E8C1387-03D8-4FB4-B841-8AD77FB8D3ED}">
      <dgm:prSet phldrT="[نص]"/>
      <dgm:spPr/>
      <dgm:t>
        <a:bodyPr/>
        <a:lstStyle/>
        <a:p>
          <a:pPr rtl="1"/>
          <a:r>
            <a:rPr lang="ar-SA" b="1" dirty="0" smtClean="0"/>
            <a:t>علم الاجتماع الديني</a:t>
          </a:r>
          <a:endParaRPr lang="ar-SA" dirty="0"/>
        </a:p>
      </dgm:t>
    </dgm:pt>
    <dgm:pt modelId="{20EB1451-FAB7-4DC4-9515-3613BC6E77C9}" type="parTrans" cxnId="{15847E06-BA37-46A4-9C56-D8B18349CE35}">
      <dgm:prSet/>
      <dgm:spPr/>
      <dgm:t>
        <a:bodyPr/>
        <a:lstStyle/>
        <a:p>
          <a:pPr rtl="1"/>
          <a:endParaRPr lang="ar-SA"/>
        </a:p>
      </dgm:t>
    </dgm:pt>
    <dgm:pt modelId="{B020CB7F-A167-4161-8E72-0B6588AC6D51}" type="sibTrans" cxnId="{15847E06-BA37-46A4-9C56-D8B18349CE35}">
      <dgm:prSet/>
      <dgm:spPr/>
      <dgm:t>
        <a:bodyPr/>
        <a:lstStyle/>
        <a:p>
          <a:pPr rtl="1"/>
          <a:endParaRPr lang="ar-SA"/>
        </a:p>
      </dgm:t>
    </dgm:pt>
    <dgm:pt modelId="{D3981FE8-5A73-4959-8970-EB6C55D7C08B}">
      <dgm:prSet/>
      <dgm:spPr/>
      <dgm:t>
        <a:bodyPr/>
        <a:lstStyle/>
        <a:p>
          <a:pPr rtl="1"/>
          <a:r>
            <a:rPr lang="ar-SA" b="1" dirty="0" smtClean="0"/>
            <a:t>علم الاجتماع السياسي</a:t>
          </a:r>
          <a:endParaRPr lang="ar-SA" b="1" dirty="0"/>
        </a:p>
      </dgm:t>
    </dgm:pt>
    <dgm:pt modelId="{379BD5CA-0DF0-41D5-BA3C-4C02B9D192C9}" type="parTrans" cxnId="{5EBD86C1-30FA-4036-B15F-0961DDF13B58}">
      <dgm:prSet/>
      <dgm:spPr/>
    </dgm:pt>
    <dgm:pt modelId="{D651DE6E-EC71-47CD-8F7F-4603089AEEEC}" type="sibTrans" cxnId="{5EBD86C1-30FA-4036-B15F-0961DDF13B58}">
      <dgm:prSet/>
      <dgm:spPr/>
    </dgm:pt>
    <dgm:pt modelId="{E5AFA931-A26C-468C-A697-AACD9062C35F}" type="pres">
      <dgm:prSet presAssocID="{C7F71A14-10D1-4573-B0A2-7B77E0ECDDE9}" presName="compositeShape" presStyleCnt="0">
        <dgm:presLayoutVars>
          <dgm:dir/>
          <dgm:resizeHandles/>
        </dgm:presLayoutVars>
      </dgm:prSet>
      <dgm:spPr/>
    </dgm:pt>
    <dgm:pt modelId="{0BD321FB-7AC2-412A-9DE5-356DFF12F378}" type="pres">
      <dgm:prSet presAssocID="{C7F71A14-10D1-4573-B0A2-7B77E0ECDDE9}" presName="pyramid" presStyleLbl="node1" presStyleIdx="0" presStyleCnt="1" custScaleX="241667"/>
      <dgm:spPr/>
    </dgm:pt>
    <dgm:pt modelId="{188EAE9E-FE29-49C8-B056-385FE11BA3D9}" type="pres">
      <dgm:prSet presAssocID="{C7F71A14-10D1-4573-B0A2-7B77E0ECDDE9}" presName="theList" presStyleCnt="0"/>
      <dgm:spPr/>
    </dgm:pt>
    <dgm:pt modelId="{A0B491BB-B509-4F2C-AA3E-A166B4075C20}" type="pres">
      <dgm:prSet presAssocID="{E1FFDBE3-0B4A-4AB6-AF94-9879FB24016F}" presName="aNode" presStyleLbl="fgAcc1" presStyleIdx="0" presStyleCnt="4">
        <dgm:presLayoutVars>
          <dgm:bulletEnabled val="1"/>
        </dgm:presLayoutVars>
      </dgm:prSet>
      <dgm:spPr/>
      <dgm:t>
        <a:bodyPr/>
        <a:lstStyle/>
        <a:p>
          <a:pPr rtl="1"/>
          <a:endParaRPr lang="ar-SA"/>
        </a:p>
      </dgm:t>
    </dgm:pt>
    <dgm:pt modelId="{500F8BDB-144A-4592-B4C6-5094B8410A16}" type="pres">
      <dgm:prSet presAssocID="{E1FFDBE3-0B4A-4AB6-AF94-9879FB24016F}" presName="aSpace" presStyleCnt="0"/>
      <dgm:spPr/>
    </dgm:pt>
    <dgm:pt modelId="{771FA436-364D-4CA5-80F1-90ED733BC6BD}" type="pres">
      <dgm:prSet presAssocID="{1E42F6B0-A4D7-4B95-A6BB-284F90B5C6E3}" presName="aNode" presStyleLbl="fgAcc1" presStyleIdx="1" presStyleCnt="4">
        <dgm:presLayoutVars>
          <dgm:bulletEnabled val="1"/>
        </dgm:presLayoutVars>
      </dgm:prSet>
      <dgm:spPr/>
      <dgm:t>
        <a:bodyPr/>
        <a:lstStyle/>
        <a:p>
          <a:pPr rtl="1"/>
          <a:endParaRPr lang="ar-SA"/>
        </a:p>
      </dgm:t>
    </dgm:pt>
    <dgm:pt modelId="{FA7E352B-9688-4073-AC96-4EBA1349EDDE}" type="pres">
      <dgm:prSet presAssocID="{1E42F6B0-A4D7-4B95-A6BB-284F90B5C6E3}" presName="aSpace" presStyleCnt="0"/>
      <dgm:spPr/>
    </dgm:pt>
    <dgm:pt modelId="{54456447-E76C-4159-9194-94F94F6AB18A}" type="pres">
      <dgm:prSet presAssocID="{D3981FE8-5A73-4959-8970-EB6C55D7C08B}" presName="aNode" presStyleLbl="fgAcc1" presStyleIdx="2" presStyleCnt="4">
        <dgm:presLayoutVars>
          <dgm:bulletEnabled val="1"/>
        </dgm:presLayoutVars>
      </dgm:prSet>
      <dgm:spPr/>
      <dgm:t>
        <a:bodyPr/>
        <a:lstStyle/>
        <a:p>
          <a:pPr rtl="1"/>
          <a:endParaRPr lang="ar-SA"/>
        </a:p>
      </dgm:t>
    </dgm:pt>
    <dgm:pt modelId="{E6ECE15C-43F2-4D4A-96B1-1DD1FB7C756D}" type="pres">
      <dgm:prSet presAssocID="{D3981FE8-5A73-4959-8970-EB6C55D7C08B}" presName="aSpace" presStyleCnt="0"/>
      <dgm:spPr/>
    </dgm:pt>
    <dgm:pt modelId="{818BBA2F-2280-4FD5-8A79-33422A265B26}" type="pres">
      <dgm:prSet presAssocID="{7E8C1387-03D8-4FB4-B841-8AD77FB8D3ED}" presName="aNode" presStyleLbl="fgAcc1" presStyleIdx="3" presStyleCnt="4">
        <dgm:presLayoutVars>
          <dgm:bulletEnabled val="1"/>
        </dgm:presLayoutVars>
      </dgm:prSet>
      <dgm:spPr/>
      <dgm:t>
        <a:bodyPr/>
        <a:lstStyle/>
        <a:p>
          <a:pPr rtl="1"/>
          <a:endParaRPr lang="ar-SA"/>
        </a:p>
      </dgm:t>
    </dgm:pt>
    <dgm:pt modelId="{BE57A910-0E41-499C-AB74-6599C5A0B723}" type="pres">
      <dgm:prSet presAssocID="{7E8C1387-03D8-4FB4-B841-8AD77FB8D3ED}" presName="aSpace" presStyleCnt="0"/>
      <dgm:spPr/>
    </dgm:pt>
  </dgm:ptLst>
  <dgm:cxnLst>
    <dgm:cxn modelId="{15847E06-BA37-46A4-9C56-D8B18349CE35}" srcId="{C7F71A14-10D1-4573-B0A2-7B77E0ECDDE9}" destId="{7E8C1387-03D8-4FB4-B841-8AD77FB8D3ED}" srcOrd="3" destOrd="0" parTransId="{20EB1451-FAB7-4DC4-9515-3613BC6E77C9}" sibTransId="{B020CB7F-A167-4161-8E72-0B6588AC6D51}"/>
    <dgm:cxn modelId="{6B975604-F5DA-4228-A0FC-0CD69B7463E7}" type="presOf" srcId="{D3981FE8-5A73-4959-8970-EB6C55D7C08B}" destId="{54456447-E76C-4159-9194-94F94F6AB18A}" srcOrd="0" destOrd="0" presId="urn:microsoft.com/office/officeart/2005/8/layout/pyramid2"/>
    <dgm:cxn modelId="{A033DF06-6391-4BC5-8D28-3490FFE7DC17}" srcId="{C7F71A14-10D1-4573-B0A2-7B77E0ECDDE9}" destId="{1E42F6B0-A4D7-4B95-A6BB-284F90B5C6E3}" srcOrd="1" destOrd="0" parTransId="{27822A21-E4E6-4DBA-950A-194A81337C66}" sibTransId="{E80EE54B-8E2E-49F5-AF0C-557D6BB8A88F}"/>
    <dgm:cxn modelId="{5EBD86C1-30FA-4036-B15F-0961DDF13B58}" srcId="{C7F71A14-10D1-4573-B0A2-7B77E0ECDDE9}" destId="{D3981FE8-5A73-4959-8970-EB6C55D7C08B}" srcOrd="2" destOrd="0" parTransId="{379BD5CA-0DF0-41D5-BA3C-4C02B9D192C9}" sibTransId="{D651DE6E-EC71-47CD-8F7F-4603089AEEEC}"/>
    <dgm:cxn modelId="{E85114C9-262D-435A-9999-5AF3DE873064}" srcId="{C7F71A14-10D1-4573-B0A2-7B77E0ECDDE9}" destId="{E1FFDBE3-0B4A-4AB6-AF94-9879FB24016F}" srcOrd="0" destOrd="0" parTransId="{E5EBB201-EF66-4981-9DEC-C024E50D18E1}" sibTransId="{EF7F9BAE-92E2-4C21-9550-D0C55402C8F8}"/>
    <dgm:cxn modelId="{A695C59C-7185-44EA-95F0-35A6247797CC}" type="presOf" srcId="{7E8C1387-03D8-4FB4-B841-8AD77FB8D3ED}" destId="{818BBA2F-2280-4FD5-8A79-33422A265B26}" srcOrd="0" destOrd="0" presId="urn:microsoft.com/office/officeart/2005/8/layout/pyramid2"/>
    <dgm:cxn modelId="{84AC61CD-B6EE-481C-9CF5-22D3FC8494C6}" type="presOf" srcId="{1E42F6B0-A4D7-4B95-A6BB-284F90B5C6E3}" destId="{771FA436-364D-4CA5-80F1-90ED733BC6BD}" srcOrd="0" destOrd="0" presId="urn:microsoft.com/office/officeart/2005/8/layout/pyramid2"/>
    <dgm:cxn modelId="{56430F6E-0088-4CB9-A7F5-8D94A58379E1}" type="presOf" srcId="{C7F71A14-10D1-4573-B0A2-7B77E0ECDDE9}" destId="{E5AFA931-A26C-468C-A697-AACD9062C35F}" srcOrd="0" destOrd="0" presId="urn:microsoft.com/office/officeart/2005/8/layout/pyramid2"/>
    <dgm:cxn modelId="{887564C3-1C56-484A-A719-66ADFF2F012F}" type="presOf" srcId="{E1FFDBE3-0B4A-4AB6-AF94-9879FB24016F}" destId="{A0B491BB-B509-4F2C-AA3E-A166B4075C20}" srcOrd="0" destOrd="0" presId="urn:microsoft.com/office/officeart/2005/8/layout/pyramid2"/>
    <dgm:cxn modelId="{C89ECCE7-5376-4F06-8118-02AD80F80D82}" type="presParOf" srcId="{E5AFA931-A26C-468C-A697-AACD9062C35F}" destId="{0BD321FB-7AC2-412A-9DE5-356DFF12F378}" srcOrd="0" destOrd="0" presId="urn:microsoft.com/office/officeart/2005/8/layout/pyramid2"/>
    <dgm:cxn modelId="{541DDDDA-0DB6-47D9-A21F-2A397076211D}" type="presParOf" srcId="{E5AFA931-A26C-468C-A697-AACD9062C35F}" destId="{188EAE9E-FE29-49C8-B056-385FE11BA3D9}" srcOrd="1" destOrd="0" presId="urn:microsoft.com/office/officeart/2005/8/layout/pyramid2"/>
    <dgm:cxn modelId="{1283A1A1-0916-4ABE-A32A-3E79D834122E}" type="presParOf" srcId="{188EAE9E-FE29-49C8-B056-385FE11BA3D9}" destId="{A0B491BB-B509-4F2C-AA3E-A166B4075C20}" srcOrd="0" destOrd="0" presId="urn:microsoft.com/office/officeart/2005/8/layout/pyramid2"/>
    <dgm:cxn modelId="{7323C8FB-E742-4DA4-9825-89A6E233BC56}" type="presParOf" srcId="{188EAE9E-FE29-49C8-B056-385FE11BA3D9}" destId="{500F8BDB-144A-4592-B4C6-5094B8410A16}" srcOrd="1" destOrd="0" presId="urn:microsoft.com/office/officeart/2005/8/layout/pyramid2"/>
    <dgm:cxn modelId="{986D0B97-D332-4DC6-A235-7431DC57F310}" type="presParOf" srcId="{188EAE9E-FE29-49C8-B056-385FE11BA3D9}" destId="{771FA436-364D-4CA5-80F1-90ED733BC6BD}" srcOrd="2" destOrd="0" presId="urn:microsoft.com/office/officeart/2005/8/layout/pyramid2"/>
    <dgm:cxn modelId="{033EE957-BAC6-4171-B3D7-6BEEC26A786B}" type="presParOf" srcId="{188EAE9E-FE29-49C8-B056-385FE11BA3D9}" destId="{FA7E352B-9688-4073-AC96-4EBA1349EDDE}" srcOrd="3" destOrd="0" presId="urn:microsoft.com/office/officeart/2005/8/layout/pyramid2"/>
    <dgm:cxn modelId="{F796C07E-2F1F-4C49-9A98-458D1E890421}" type="presParOf" srcId="{188EAE9E-FE29-49C8-B056-385FE11BA3D9}" destId="{54456447-E76C-4159-9194-94F94F6AB18A}" srcOrd="4" destOrd="0" presId="urn:microsoft.com/office/officeart/2005/8/layout/pyramid2"/>
    <dgm:cxn modelId="{D7BFA9D1-0AC1-48EC-94E3-62AD5EA60F29}" type="presParOf" srcId="{188EAE9E-FE29-49C8-B056-385FE11BA3D9}" destId="{E6ECE15C-43F2-4D4A-96B1-1DD1FB7C756D}" srcOrd="5" destOrd="0" presId="urn:microsoft.com/office/officeart/2005/8/layout/pyramid2"/>
    <dgm:cxn modelId="{E5F92122-4B5A-4221-98D1-7A93D67E94A2}" type="presParOf" srcId="{188EAE9E-FE29-49C8-B056-385FE11BA3D9}" destId="{818BBA2F-2280-4FD5-8A79-33422A265B26}" srcOrd="6" destOrd="0" presId="urn:microsoft.com/office/officeart/2005/8/layout/pyramid2"/>
    <dgm:cxn modelId="{F5AFA402-8EF2-4AFC-8D22-4C7028B9CED7}" type="presParOf" srcId="{188EAE9E-FE29-49C8-B056-385FE11BA3D9}" destId="{BE57A910-0E41-499C-AB74-6599C5A0B723}" srcOrd="7"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7F71A14-10D1-4573-B0A2-7B77E0ECDDE9}" type="doc">
      <dgm:prSet loTypeId="urn:microsoft.com/office/officeart/2005/8/layout/pyramid2" loCatId="list" qsTypeId="urn:microsoft.com/office/officeart/2005/8/quickstyle/simple1" qsCatId="simple" csTypeId="urn:microsoft.com/office/officeart/2005/8/colors/colorful5" csCatId="colorful" phldr="1"/>
      <dgm:spPr/>
    </dgm:pt>
    <dgm:pt modelId="{E1FFDBE3-0B4A-4AB6-AF94-9879FB24016F}">
      <dgm:prSet phldrT="[نص]"/>
      <dgm:spPr/>
      <dgm:t>
        <a:bodyPr/>
        <a:lstStyle/>
        <a:p>
          <a:pPr rtl="1"/>
          <a:r>
            <a:rPr lang="ar-SA" b="1" dirty="0" smtClean="0"/>
            <a:t>علم الاجتماع التنظيم</a:t>
          </a:r>
          <a:endParaRPr lang="ar-SA" dirty="0"/>
        </a:p>
      </dgm:t>
    </dgm:pt>
    <dgm:pt modelId="{E5EBB201-EF66-4981-9DEC-C024E50D18E1}" type="parTrans" cxnId="{E85114C9-262D-435A-9999-5AF3DE873064}">
      <dgm:prSet/>
      <dgm:spPr/>
      <dgm:t>
        <a:bodyPr/>
        <a:lstStyle/>
        <a:p>
          <a:pPr rtl="1"/>
          <a:endParaRPr lang="ar-SA"/>
        </a:p>
      </dgm:t>
    </dgm:pt>
    <dgm:pt modelId="{EF7F9BAE-92E2-4C21-9550-D0C55402C8F8}" type="sibTrans" cxnId="{E85114C9-262D-435A-9999-5AF3DE873064}">
      <dgm:prSet/>
      <dgm:spPr/>
      <dgm:t>
        <a:bodyPr/>
        <a:lstStyle/>
        <a:p>
          <a:pPr rtl="1"/>
          <a:endParaRPr lang="ar-SA"/>
        </a:p>
      </dgm:t>
    </dgm:pt>
    <dgm:pt modelId="{7E8C1387-03D8-4FB4-B841-8AD77FB8D3ED}">
      <dgm:prSet phldrT="[نص]"/>
      <dgm:spPr/>
      <dgm:t>
        <a:bodyPr/>
        <a:lstStyle/>
        <a:p>
          <a:pPr rtl="1"/>
          <a:r>
            <a:rPr lang="ar-SA" b="1" dirty="0" smtClean="0"/>
            <a:t>علم اجتماع العمل</a:t>
          </a:r>
          <a:endParaRPr lang="ar-SA" dirty="0"/>
        </a:p>
      </dgm:t>
    </dgm:pt>
    <dgm:pt modelId="{20EB1451-FAB7-4DC4-9515-3613BC6E77C9}" type="parTrans" cxnId="{15847E06-BA37-46A4-9C56-D8B18349CE35}">
      <dgm:prSet/>
      <dgm:spPr/>
      <dgm:t>
        <a:bodyPr/>
        <a:lstStyle/>
        <a:p>
          <a:pPr rtl="1"/>
          <a:endParaRPr lang="ar-SA"/>
        </a:p>
      </dgm:t>
    </dgm:pt>
    <dgm:pt modelId="{B020CB7F-A167-4161-8E72-0B6588AC6D51}" type="sibTrans" cxnId="{15847E06-BA37-46A4-9C56-D8B18349CE35}">
      <dgm:prSet/>
      <dgm:spPr/>
      <dgm:t>
        <a:bodyPr/>
        <a:lstStyle/>
        <a:p>
          <a:pPr rtl="1"/>
          <a:endParaRPr lang="ar-SA"/>
        </a:p>
      </dgm:t>
    </dgm:pt>
    <dgm:pt modelId="{D3981FE8-5A73-4959-8970-EB6C55D7C08B}">
      <dgm:prSet/>
      <dgm:spPr/>
      <dgm:t>
        <a:bodyPr/>
        <a:lstStyle/>
        <a:p>
          <a:pPr rtl="1"/>
          <a:r>
            <a:rPr lang="ar-SA" b="1" dirty="0" smtClean="0"/>
            <a:t>علم الاجتماع الصناعي</a:t>
          </a:r>
          <a:endParaRPr lang="ar-SA" b="1" dirty="0"/>
        </a:p>
      </dgm:t>
    </dgm:pt>
    <dgm:pt modelId="{379BD5CA-0DF0-41D5-BA3C-4C02B9D192C9}" type="parTrans" cxnId="{5EBD86C1-30FA-4036-B15F-0961DDF13B58}">
      <dgm:prSet/>
      <dgm:spPr/>
      <dgm:t>
        <a:bodyPr/>
        <a:lstStyle/>
        <a:p>
          <a:pPr rtl="1"/>
          <a:endParaRPr lang="ar-SA"/>
        </a:p>
      </dgm:t>
    </dgm:pt>
    <dgm:pt modelId="{D651DE6E-EC71-47CD-8F7F-4603089AEEEC}" type="sibTrans" cxnId="{5EBD86C1-30FA-4036-B15F-0961DDF13B58}">
      <dgm:prSet/>
      <dgm:spPr/>
      <dgm:t>
        <a:bodyPr/>
        <a:lstStyle/>
        <a:p>
          <a:pPr rtl="1"/>
          <a:endParaRPr lang="ar-SA"/>
        </a:p>
      </dgm:t>
    </dgm:pt>
    <dgm:pt modelId="{E5AFA931-A26C-468C-A697-AACD9062C35F}" type="pres">
      <dgm:prSet presAssocID="{C7F71A14-10D1-4573-B0A2-7B77E0ECDDE9}" presName="compositeShape" presStyleCnt="0">
        <dgm:presLayoutVars>
          <dgm:dir/>
          <dgm:resizeHandles/>
        </dgm:presLayoutVars>
      </dgm:prSet>
      <dgm:spPr/>
    </dgm:pt>
    <dgm:pt modelId="{0BD321FB-7AC2-412A-9DE5-356DFF12F378}" type="pres">
      <dgm:prSet presAssocID="{C7F71A14-10D1-4573-B0A2-7B77E0ECDDE9}" presName="pyramid" presStyleLbl="node1" presStyleIdx="0" presStyleCnt="1" custScaleX="241667"/>
      <dgm:spPr/>
    </dgm:pt>
    <dgm:pt modelId="{188EAE9E-FE29-49C8-B056-385FE11BA3D9}" type="pres">
      <dgm:prSet presAssocID="{C7F71A14-10D1-4573-B0A2-7B77E0ECDDE9}" presName="theList" presStyleCnt="0"/>
      <dgm:spPr/>
    </dgm:pt>
    <dgm:pt modelId="{A0B491BB-B509-4F2C-AA3E-A166B4075C20}" type="pres">
      <dgm:prSet presAssocID="{E1FFDBE3-0B4A-4AB6-AF94-9879FB24016F}" presName="aNode" presStyleLbl="fgAcc1" presStyleIdx="0" presStyleCnt="3">
        <dgm:presLayoutVars>
          <dgm:bulletEnabled val="1"/>
        </dgm:presLayoutVars>
      </dgm:prSet>
      <dgm:spPr/>
      <dgm:t>
        <a:bodyPr/>
        <a:lstStyle/>
        <a:p>
          <a:pPr rtl="1"/>
          <a:endParaRPr lang="ar-SA"/>
        </a:p>
      </dgm:t>
    </dgm:pt>
    <dgm:pt modelId="{500F8BDB-144A-4592-B4C6-5094B8410A16}" type="pres">
      <dgm:prSet presAssocID="{E1FFDBE3-0B4A-4AB6-AF94-9879FB24016F}" presName="aSpace" presStyleCnt="0"/>
      <dgm:spPr/>
    </dgm:pt>
    <dgm:pt modelId="{54456447-E76C-4159-9194-94F94F6AB18A}" type="pres">
      <dgm:prSet presAssocID="{D3981FE8-5A73-4959-8970-EB6C55D7C08B}" presName="aNode" presStyleLbl="fgAcc1" presStyleIdx="1" presStyleCnt="3">
        <dgm:presLayoutVars>
          <dgm:bulletEnabled val="1"/>
        </dgm:presLayoutVars>
      </dgm:prSet>
      <dgm:spPr/>
      <dgm:t>
        <a:bodyPr/>
        <a:lstStyle/>
        <a:p>
          <a:pPr rtl="1"/>
          <a:endParaRPr lang="ar-SA"/>
        </a:p>
      </dgm:t>
    </dgm:pt>
    <dgm:pt modelId="{E6ECE15C-43F2-4D4A-96B1-1DD1FB7C756D}" type="pres">
      <dgm:prSet presAssocID="{D3981FE8-5A73-4959-8970-EB6C55D7C08B}" presName="aSpace" presStyleCnt="0"/>
      <dgm:spPr/>
    </dgm:pt>
    <dgm:pt modelId="{818BBA2F-2280-4FD5-8A79-33422A265B26}" type="pres">
      <dgm:prSet presAssocID="{7E8C1387-03D8-4FB4-B841-8AD77FB8D3ED}" presName="aNode" presStyleLbl="fgAcc1" presStyleIdx="2" presStyleCnt="3">
        <dgm:presLayoutVars>
          <dgm:bulletEnabled val="1"/>
        </dgm:presLayoutVars>
      </dgm:prSet>
      <dgm:spPr/>
      <dgm:t>
        <a:bodyPr/>
        <a:lstStyle/>
        <a:p>
          <a:pPr rtl="1"/>
          <a:endParaRPr lang="ar-SA"/>
        </a:p>
      </dgm:t>
    </dgm:pt>
    <dgm:pt modelId="{BE57A910-0E41-499C-AB74-6599C5A0B723}" type="pres">
      <dgm:prSet presAssocID="{7E8C1387-03D8-4FB4-B841-8AD77FB8D3ED}" presName="aSpace" presStyleCnt="0"/>
      <dgm:spPr/>
    </dgm:pt>
  </dgm:ptLst>
  <dgm:cxnLst>
    <dgm:cxn modelId="{15847E06-BA37-46A4-9C56-D8B18349CE35}" srcId="{C7F71A14-10D1-4573-B0A2-7B77E0ECDDE9}" destId="{7E8C1387-03D8-4FB4-B841-8AD77FB8D3ED}" srcOrd="2" destOrd="0" parTransId="{20EB1451-FAB7-4DC4-9515-3613BC6E77C9}" sibTransId="{B020CB7F-A167-4161-8E72-0B6588AC6D51}"/>
    <dgm:cxn modelId="{DC2A0EDE-261D-4B02-8820-6F4FFC5C47F3}" type="presOf" srcId="{7E8C1387-03D8-4FB4-B841-8AD77FB8D3ED}" destId="{818BBA2F-2280-4FD5-8A79-33422A265B26}" srcOrd="0" destOrd="0" presId="urn:microsoft.com/office/officeart/2005/8/layout/pyramid2"/>
    <dgm:cxn modelId="{5EBD86C1-30FA-4036-B15F-0961DDF13B58}" srcId="{C7F71A14-10D1-4573-B0A2-7B77E0ECDDE9}" destId="{D3981FE8-5A73-4959-8970-EB6C55D7C08B}" srcOrd="1" destOrd="0" parTransId="{379BD5CA-0DF0-41D5-BA3C-4C02B9D192C9}" sibTransId="{D651DE6E-EC71-47CD-8F7F-4603089AEEEC}"/>
    <dgm:cxn modelId="{9800F415-0901-4292-9679-9EB1F5EFFCD9}" type="presOf" srcId="{D3981FE8-5A73-4959-8970-EB6C55D7C08B}" destId="{54456447-E76C-4159-9194-94F94F6AB18A}" srcOrd="0" destOrd="0" presId="urn:microsoft.com/office/officeart/2005/8/layout/pyramid2"/>
    <dgm:cxn modelId="{E85114C9-262D-435A-9999-5AF3DE873064}" srcId="{C7F71A14-10D1-4573-B0A2-7B77E0ECDDE9}" destId="{E1FFDBE3-0B4A-4AB6-AF94-9879FB24016F}" srcOrd="0" destOrd="0" parTransId="{E5EBB201-EF66-4981-9DEC-C024E50D18E1}" sibTransId="{EF7F9BAE-92E2-4C21-9550-D0C55402C8F8}"/>
    <dgm:cxn modelId="{360D877F-3459-411E-B29E-B84879677CB3}" type="presOf" srcId="{C7F71A14-10D1-4573-B0A2-7B77E0ECDDE9}" destId="{E5AFA931-A26C-468C-A697-AACD9062C35F}" srcOrd="0" destOrd="0" presId="urn:microsoft.com/office/officeart/2005/8/layout/pyramid2"/>
    <dgm:cxn modelId="{1F445806-4F42-4FAC-8F83-7CF1EBB17BAB}" type="presOf" srcId="{E1FFDBE3-0B4A-4AB6-AF94-9879FB24016F}" destId="{A0B491BB-B509-4F2C-AA3E-A166B4075C20}" srcOrd="0" destOrd="0" presId="urn:microsoft.com/office/officeart/2005/8/layout/pyramid2"/>
    <dgm:cxn modelId="{26159958-935F-4B79-AD98-32ABDD7BDBB8}" type="presParOf" srcId="{E5AFA931-A26C-468C-A697-AACD9062C35F}" destId="{0BD321FB-7AC2-412A-9DE5-356DFF12F378}" srcOrd="0" destOrd="0" presId="urn:microsoft.com/office/officeart/2005/8/layout/pyramid2"/>
    <dgm:cxn modelId="{49A878DB-1621-420D-85FB-907D24F80B78}" type="presParOf" srcId="{E5AFA931-A26C-468C-A697-AACD9062C35F}" destId="{188EAE9E-FE29-49C8-B056-385FE11BA3D9}" srcOrd="1" destOrd="0" presId="urn:microsoft.com/office/officeart/2005/8/layout/pyramid2"/>
    <dgm:cxn modelId="{800B5D27-B7C5-4EDD-B0F8-FC186E58D199}" type="presParOf" srcId="{188EAE9E-FE29-49C8-B056-385FE11BA3D9}" destId="{A0B491BB-B509-4F2C-AA3E-A166B4075C20}" srcOrd="0" destOrd="0" presId="urn:microsoft.com/office/officeart/2005/8/layout/pyramid2"/>
    <dgm:cxn modelId="{372D11F8-6CB5-4936-A1E6-69584E538405}" type="presParOf" srcId="{188EAE9E-FE29-49C8-B056-385FE11BA3D9}" destId="{500F8BDB-144A-4592-B4C6-5094B8410A16}" srcOrd="1" destOrd="0" presId="urn:microsoft.com/office/officeart/2005/8/layout/pyramid2"/>
    <dgm:cxn modelId="{DE595576-47C4-4B1C-AB4E-8EA0B75243A5}" type="presParOf" srcId="{188EAE9E-FE29-49C8-B056-385FE11BA3D9}" destId="{54456447-E76C-4159-9194-94F94F6AB18A}" srcOrd="2" destOrd="0" presId="urn:microsoft.com/office/officeart/2005/8/layout/pyramid2"/>
    <dgm:cxn modelId="{E1649AEA-C400-48CC-8F05-547FCDFC8469}" type="presParOf" srcId="{188EAE9E-FE29-49C8-B056-385FE11BA3D9}" destId="{E6ECE15C-43F2-4D4A-96B1-1DD1FB7C756D}" srcOrd="3" destOrd="0" presId="urn:microsoft.com/office/officeart/2005/8/layout/pyramid2"/>
    <dgm:cxn modelId="{98E1F702-5DB3-49E3-A00D-2751008A4029}" type="presParOf" srcId="{188EAE9E-FE29-49C8-B056-385FE11BA3D9}" destId="{818BBA2F-2280-4FD5-8A79-33422A265B26}" srcOrd="4" destOrd="0" presId="urn:microsoft.com/office/officeart/2005/8/layout/pyramid2"/>
    <dgm:cxn modelId="{6B28E20D-1187-422E-9F0C-872FB52CB13C}" type="presParOf" srcId="{188EAE9E-FE29-49C8-B056-385FE11BA3D9}" destId="{BE57A910-0E41-499C-AB74-6599C5A0B723}"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FEBE00B-1F0C-482B-B37D-6F406A6237B7}" type="doc">
      <dgm:prSet loTypeId="urn:microsoft.com/office/officeart/2005/8/layout/cycle6" loCatId="cycle" qsTypeId="urn:microsoft.com/office/officeart/2005/8/quickstyle/simple1" qsCatId="simple" csTypeId="urn:microsoft.com/office/officeart/2005/8/colors/colorful1" csCatId="colorful" phldr="1"/>
      <dgm:spPr/>
      <dgm:t>
        <a:bodyPr/>
        <a:lstStyle/>
        <a:p>
          <a:pPr rtl="1"/>
          <a:endParaRPr lang="ar-SA"/>
        </a:p>
      </dgm:t>
    </dgm:pt>
    <dgm:pt modelId="{B80F2412-4EC6-49F4-BB58-C789FA3B7593}">
      <dgm:prSet phldrT="[نص]" custT="1"/>
      <dgm:spPr/>
      <dgm:t>
        <a:bodyPr/>
        <a:lstStyle/>
        <a:p>
          <a:pPr rtl="1"/>
          <a:r>
            <a:rPr lang="ar-SA" sz="1800" b="1" dirty="0" smtClean="0"/>
            <a:t>علم اجتماع الانحراف </a:t>
          </a:r>
          <a:endParaRPr lang="ar-SA" dirty="0"/>
        </a:p>
      </dgm:t>
    </dgm:pt>
    <dgm:pt modelId="{DB4958E6-2E48-4273-A80C-1943B9297C68}" type="parTrans" cxnId="{51CE2BCA-DB6C-4E3B-AD98-415EFAB628EE}">
      <dgm:prSet/>
      <dgm:spPr/>
      <dgm:t>
        <a:bodyPr/>
        <a:lstStyle/>
        <a:p>
          <a:pPr rtl="1"/>
          <a:endParaRPr lang="ar-SA"/>
        </a:p>
      </dgm:t>
    </dgm:pt>
    <dgm:pt modelId="{BBDC1C9B-68E1-46A3-9EB1-E73F34F9C66F}" type="sibTrans" cxnId="{51CE2BCA-DB6C-4E3B-AD98-415EFAB628EE}">
      <dgm:prSet/>
      <dgm:spPr/>
      <dgm:t>
        <a:bodyPr/>
        <a:lstStyle/>
        <a:p>
          <a:pPr rtl="1"/>
          <a:endParaRPr lang="ar-SA"/>
        </a:p>
      </dgm:t>
    </dgm:pt>
    <dgm:pt modelId="{4A9EF5FE-8ABF-46AF-9846-958CB646D66F}">
      <dgm:prSet phldrT="[نص]" custT="1"/>
      <dgm:spPr/>
      <dgm:t>
        <a:bodyPr/>
        <a:lstStyle/>
        <a:p>
          <a:pPr rtl="1"/>
          <a:r>
            <a:rPr lang="ar-SA" sz="1800" b="1" dirty="0" smtClean="0"/>
            <a:t>وعلم الاجتماع الطبي </a:t>
          </a:r>
          <a:endParaRPr lang="ar-SA" dirty="0"/>
        </a:p>
      </dgm:t>
    </dgm:pt>
    <dgm:pt modelId="{AD1B3B1A-D2D8-4928-AED0-8CCB9F31A4B6}" type="parTrans" cxnId="{5ADA34DA-46E4-4363-96AA-0C75C580188B}">
      <dgm:prSet/>
      <dgm:spPr/>
      <dgm:t>
        <a:bodyPr/>
        <a:lstStyle/>
        <a:p>
          <a:pPr rtl="1"/>
          <a:endParaRPr lang="ar-SA"/>
        </a:p>
      </dgm:t>
    </dgm:pt>
    <dgm:pt modelId="{62F6BD2E-EEBA-411A-8246-0038790B5793}" type="sibTrans" cxnId="{5ADA34DA-46E4-4363-96AA-0C75C580188B}">
      <dgm:prSet/>
      <dgm:spPr/>
      <dgm:t>
        <a:bodyPr/>
        <a:lstStyle/>
        <a:p>
          <a:pPr rtl="1"/>
          <a:endParaRPr lang="ar-SA"/>
        </a:p>
      </dgm:t>
    </dgm:pt>
    <dgm:pt modelId="{7E63EFA6-76C5-4BC2-BE2D-14B724DCF813}">
      <dgm:prSet phldrT="[نص]" custT="1"/>
      <dgm:spPr/>
      <dgm:t>
        <a:bodyPr/>
        <a:lstStyle/>
        <a:p>
          <a:pPr rtl="1"/>
          <a:r>
            <a:rPr lang="ar-SA" sz="1800" b="1" dirty="0" smtClean="0"/>
            <a:t>وعلم الاجتماع اللغوي </a:t>
          </a:r>
          <a:endParaRPr lang="ar-SA" dirty="0"/>
        </a:p>
      </dgm:t>
    </dgm:pt>
    <dgm:pt modelId="{1E587AD3-463A-4749-9468-5CE78F9CB1B0}" type="parTrans" cxnId="{E773A80F-9084-4F9E-88E8-2592EA89FFBA}">
      <dgm:prSet/>
      <dgm:spPr/>
      <dgm:t>
        <a:bodyPr/>
        <a:lstStyle/>
        <a:p>
          <a:pPr rtl="1"/>
          <a:endParaRPr lang="ar-SA"/>
        </a:p>
      </dgm:t>
    </dgm:pt>
    <dgm:pt modelId="{F762B48E-EF05-473B-BF4F-BA1D34609462}" type="sibTrans" cxnId="{E773A80F-9084-4F9E-88E8-2592EA89FFBA}">
      <dgm:prSet/>
      <dgm:spPr/>
      <dgm:t>
        <a:bodyPr/>
        <a:lstStyle/>
        <a:p>
          <a:pPr rtl="1"/>
          <a:endParaRPr lang="ar-SA"/>
        </a:p>
      </dgm:t>
    </dgm:pt>
    <dgm:pt modelId="{2C093C9E-B3FB-44D3-994E-D46EFB119B7E}">
      <dgm:prSet phldrT="[نص]" custT="1"/>
      <dgm:spPr/>
      <dgm:t>
        <a:bodyPr/>
        <a:lstStyle/>
        <a:p>
          <a:pPr rtl="1"/>
          <a:r>
            <a:rPr lang="ar-SA" sz="1800" b="1" dirty="0" smtClean="0"/>
            <a:t>وعلم اجتماع الأدب</a:t>
          </a:r>
          <a:endParaRPr lang="ar-SA" dirty="0"/>
        </a:p>
      </dgm:t>
    </dgm:pt>
    <dgm:pt modelId="{9CE02ACD-9A95-4725-956E-93A76708CF1D}" type="parTrans" cxnId="{D0D690C6-6D8E-4225-953A-D5D544CA7975}">
      <dgm:prSet/>
      <dgm:spPr/>
      <dgm:t>
        <a:bodyPr/>
        <a:lstStyle/>
        <a:p>
          <a:pPr rtl="1"/>
          <a:endParaRPr lang="ar-SA"/>
        </a:p>
      </dgm:t>
    </dgm:pt>
    <dgm:pt modelId="{4EC439F3-6978-4F42-823C-F61D9F10461E}" type="sibTrans" cxnId="{D0D690C6-6D8E-4225-953A-D5D544CA7975}">
      <dgm:prSet/>
      <dgm:spPr/>
      <dgm:t>
        <a:bodyPr/>
        <a:lstStyle/>
        <a:p>
          <a:pPr rtl="1"/>
          <a:endParaRPr lang="ar-SA"/>
        </a:p>
      </dgm:t>
    </dgm:pt>
    <dgm:pt modelId="{5A257B3D-8A85-417D-856B-B21F8A461F99}">
      <dgm:prSet phldrT="[نص]" custT="1"/>
      <dgm:spPr/>
      <dgm:t>
        <a:bodyPr/>
        <a:lstStyle/>
        <a:p>
          <a:pPr rtl="1"/>
          <a:r>
            <a:rPr lang="ar-SA" sz="1800" b="1" dirty="0" smtClean="0"/>
            <a:t>وعلم اجتماع المعرفة </a:t>
          </a:r>
          <a:endParaRPr lang="ar-SA" dirty="0"/>
        </a:p>
      </dgm:t>
    </dgm:pt>
    <dgm:pt modelId="{4770FE3F-A4B5-43C1-9437-79A980E0E4F0}" type="parTrans" cxnId="{3085AACB-8BF3-44B8-9E62-9CD4EAB15F1C}">
      <dgm:prSet/>
      <dgm:spPr/>
      <dgm:t>
        <a:bodyPr/>
        <a:lstStyle/>
        <a:p>
          <a:pPr rtl="1"/>
          <a:endParaRPr lang="ar-SA"/>
        </a:p>
      </dgm:t>
    </dgm:pt>
    <dgm:pt modelId="{F280BD09-5052-4A04-B4C8-6D146617501E}" type="sibTrans" cxnId="{3085AACB-8BF3-44B8-9E62-9CD4EAB15F1C}">
      <dgm:prSet/>
      <dgm:spPr/>
      <dgm:t>
        <a:bodyPr/>
        <a:lstStyle/>
        <a:p>
          <a:pPr rtl="1"/>
          <a:endParaRPr lang="ar-SA"/>
        </a:p>
      </dgm:t>
    </dgm:pt>
    <dgm:pt modelId="{9D0D6D6D-FBD9-4976-AEB6-5B92A0BD4735}" type="pres">
      <dgm:prSet presAssocID="{1FEBE00B-1F0C-482B-B37D-6F406A6237B7}" presName="cycle" presStyleCnt="0">
        <dgm:presLayoutVars>
          <dgm:dir/>
          <dgm:resizeHandles val="exact"/>
        </dgm:presLayoutVars>
      </dgm:prSet>
      <dgm:spPr/>
      <dgm:t>
        <a:bodyPr/>
        <a:lstStyle/>
        <a:p>
          <a:pPr rtl="1"/>
          <a:endParaRPr lang="ar-SA"/>
        </a:p>
      </dgm:t>
    </dgm:pt>
    <dgm:pt modelId="{53A519BF-87BD-4910-96E1-58A8413EF341}" type="pres">
      <dgm:prSet presAssocID="{B80F2412-4EC6-49F4-BB58-C789FA3B7593}" presName="node" presStyleLbl="node1" presStyleIdx="0" presStyleCnt="5">
        <dgm:presLayoutVars>
          <dgm:bulletEnabled val="1"/>
        </dgm:presLayoutVars>
      </dgm:prSet>
      <dgm:spPr/>
      <dgm:t>
        <a:bodyPr/>
        <a:lstStyle/>
        <a:p>
          <a:pPr rtl="1"/>
          <a:endParaRPr lang="ar-SA"/>
        </a:p>
      </dgm:t>
    </dgm:pt>
    <dgm:pt modelId="{3C223FBC-7893-4C2F-85AF-D46941969040}" type="pres">
      <dgm:prSet presAssocID="{B80F2412-4EC6-49F4-BB58-C789FA3B7593}" presName="spNode" presStyleCnt="0"/>
      <dgm:spPr/>
    </dgm:pt>
    <dgm:pt modelId="{3DDB703D-64F4-48C7-8DA2-1B01910A1C6E}" type="pres">
      <dgm:prSet presAssocID="{BBDC1C9B-68E1-46A3-9EB1-E73F34F9C66F}" presName="sibTrans" presStyleLbl="sibTrans1D1" presStyleIdx="0" presStyleCnt="5"/>
      <dgm:spPr/>
      <dgm:t>
        <a:bodyPr/>
        <a:lstStyle/>
        <a:p>
          <a:pPr rtl="1"/>
          <a:endParaRPr lang="ar-SA"/>
        </a:p>
      </dgm:t>
    </dgm:pt>
    <dgm:pt modelId="{33A49E84-71A0-496D-8E3A-B39BEA058A6F}" type="pres">
      <dgm:prSet presAssocID="{4A9EF5FE-8ABF-46AF-9846-958CB646D66F}" presName="node" presStyleLbl="node1" presStyleIdx="1" presStyleCnt="5">
        <dgm:presLayoutVars>
          <dgm:bulletEnabled val="1"/>
        </dgm:presLayoutVars>
      </dgm:prSet>
      <dgm:spPr/>
      <dgm:t>
        <a:bodyPr/>
        <a:lstStyle/>
        <a:p>
          <a:pPr rtl="1"/>
          <a:endParaRPr lang="ar-SA"/>
        </a:p>
      </dgm:t>
    </dgm:pt>
    <dgm:pt modelId="{67207146-8071-48BA-8B8F-F8DFE6308CB7}" type="pres">
      <dgm:prSet presAssocID="{4A9EF5FE-8ABF-46AF-9846-958CB646D66F}" presName="spNode" presStyleCnt="0"/>
      <dgm:spPr/>
    </dgm:pt>
    <dgm:pt modelId="{45C51337-4D7D-4038-BC73-583833BBBB62}" type="pres">
      <dgm:prSet presAssocID="{62F6BD2E-EEBA-411A-8246-0038790B5793}" presName="sibTrans" presStyleLbl="sibTrans1D1" presStyleIdx="1" presStyleCnt="5"/>
      <dgm:spPr/>
      <dgm:t>
        <a:bodyPr/>
        <a:lstStyle/>
        <a:p>
          <a:pPr rtl="1"/>
          <a:endParaRPr lang="ar-SA"/>
        </a:p>
      </dgm:t>
    </dgm:pt>
    <dgm:pt modelId="{5CD400C4-5698-444A-8C0A-E6B548B962FC}" type="pres">
      <dgm:prSet presAssocID="{7E63EFA6-76C5-4BC2-BE2D-14B724DCF813}" presName="node" presStyleLbl="node1" presStyleIdx="2" presStyleCnt="5">
        <dgm:presLayoutVars>
          <dgm:bulletEnabled val="1"/>
        </dgm:presLayoutVars>
      </dgm:prSet>
      <dgm:spPr/>
      <dgm:t>
        <a:bodyPr/>
        <a:lstStyle/>
        <a:p>
          <a:pPr rtl="1"/>
          <a:endParaRPr lang="ar-SA"/>
        </a:p>
      </dgm:t>
    </dgm:pt>
    <dgm:pt modelId="{5A730B16-F2EB-4D23-960D-788B69E42886}" type="pres">
      <dgm:prSet presAssocID="{7E63EFA6-76C5-4BC2-BE2D-14B724DCF813}" presName="spNode" presStyleCnt="0"/>
      <dgm:spPr/>
    </dgm:pt>
    <dgm:pt modelId="{62CD7964-649B-4949-8478-9899CEED0630}" type="pres">
      <dgm:prSet presAssocID="{F762B48E-EF05-473B-BF4F-BA1D34609462}" presName="sibTrans" presStyleLbl="sibTrans1D1" presStyleIdx="2" presStyleCnt="5"/>
      <dgm:spPr/>
      <dgm:t>
        <a:bodyPr/>
        <a:lstStyle/>
        <a:p>
          <a:pPr rtl="1"/>
          <a:endParaRPr lang="ar-SA"/>
        </a:p>
      </dgm:t>
    </dgm:pt>
    <dgm:pt modelId="{7E5D71C5-2333-4F82-953C-EC281CB8DE08}" type="pres">
      <dgm:prSet presAssocID="{2C093C9E-B3FB-44D3-994E-D46EFB119B7E}" presName="node" presStyleLbl="node1" presStyleIdx="3" presStyleCnt="5">
        <dgm:presLayoutVars>
          <dgm:bulletEnabled val="1"/>
        </dgm:presLayoutVars>
      </dgm:prSet>
      <dgm:spPr/>
      <dgm:t>
        <a:bodyPr/>
        <a:lstStyle/>
        <a:p>
          <a:pPr rtl="1"/>
          <a:endParaRPr lang="ar-SA"/>
        </a:p>
      </dgm:t>
    </dgm:pt>
    <dgm:pt modelId="{815D5F33-B2B5-46E9-BFBB-88D42F295C99}" type="pres">
      <dgm:prSet presAssocID="{2C093C9E-B3FB-44D3-994E-D46EFB119B7E}" presName="spNode" presStyleCnt="0"/>
      <dgm:spPr/>
    </dgm:pt>
    <dgm:pt modelId="{47EE43CE-C1DB-4049-8B72-07A00B70EE33}" type="pres">
      <dgm:prSet presAssocID="{4EC439F3-6978-4F42-823C-F61D9F10461E}" presName="sibTrans" presStyleLbl="sibTrans1D1" presStyleIdx="3" presStyleCnt="5"/>
      <dgm:spPr/>
      <dgm:t>
        <a:bodyPr/>
        <a:lstStyle/>
        <a:p>
          <a:pPr rtl="1"/>
          <a:endParaRPr lang="ar-SA"/>
        </a:p>
      </dgm:t>
    </dgm:pt>
    <dgm:pt modelId="{88B44B8F-C807-41BA-92D2-B863A97E0BFB}" type="pres">
      <dgm:prSet presAssocID="{5A257B3D-8A85-417D-856B-B21F8A461F99}" presName="node" presStyleLbl="node1" presStyleIdx="4" presStyleCnt="5">
        <dgm:presLayoutVars>
          <dgm:bulletEnabled val="1"/>
        </dgm:presLayoutVars>
      </dgm:prSet>
      <dgm:spPr/>
      <dgm:t>
        <a:bodyPr/>
        <a:lstStyle/>
        <a:p>
          <a:pPr rtl="1"/>
          <a:endParaRPr lang="ar-SA"/>
        </a:p>
      </dgm:t>
    </dgm:pt>
    <dgm:pt modelId="{CD735EF0-E0F9-4269-91CB-693C34CA48A8}" type="pres">
      <dgm:prSet presAssocID="{5A257B3D-8A85-417D-856B-B21F8A461F99}" presName="spNode" presStyleCnt="0"/>
      <dgm:spPr/>
    </dgm:pt>
    <dgm:pt modelId="{85EC768F-F48B-4A66-AAD6-7B4B81D67145}" type="pres">
      <dgm:prSet presAssocID="{F280BD09-5052-4A04-B4C8-6D146617501E}" presName="sibTrans" presStyleLbl="sibTrans1D1" presStyleIdx="4" presStyleCnt="5"/>
      <dgm:spPr/>
      <dgm:t>
        <a:bodyPr/>
        <a:lstStyle/>
        <a:p>
          <a:pPr rtl="1"/>
          <a:endParaRPr lang="ar-SA"/>
        </a:p>
      </dgm:t>
    </dgm:pt>
  </dgm:ptLst>
  <dgm:cxnLst>
    <dgm:cxn modelId="{3F832C07-784D-470B-A219-B82472A0730D}" type="presOf" srcId="{F762B48E-EF05-473B-BF4F-BA1D34609462}" destId="{62CD7964-649B-4949-8478-9899CEED0630}" srcOrd="0" destOrd="0" presId="urn:microsoft.com/office/officeart/2005/8/layout/cycle6"/>
    <dgm:cxn modelId="{D0D690C6-6D8E-4225-953A-D5D544CA7975}" srcId="{1FEBE00B-1F0C-482B-B37D-6F406A6237B7}" destId="{2C093C9E-B3FB-44D3-994E-D46EFB119B7E}" srcOrd="3" destOrd="0" parTransId="{9CE02ACD-9A95-4725-956E-93A76708CF1D}" sibTransId="{4EC439F3-6978-4F42-823C-F61D9F10461E}"/>
    <dgm:cxn modelId="{771CD9E2-A3AE-4559-97BE-672502AA5B30}" type="presOf" srcId="{4EC439F3-6978-4F42-823C-F61D9F10461E}" destId="{47EE43CE-C1DB-4049-8B72-07A00B70EE33}" srcOrd="0" destOrd="0" presId="urn:microsoft.com/office/officeart/2005/8/layout/cycle6"/>
    <dgm:cxn modelId="{8F19DA39-9631-4254-AAE2-00F1CAC7B7DD}" type="presOf" srcId="{B80F2412-4EC6-49F4-BB58-C789FA3B7593}" destId="{53A519BF-87BD-4910-96E1-58A8413EF341}" srcOrd="0" destOrd="0" presId="urn:microsoft.com/office/officeart/2005/8/layout/cycle6"/>
    <dgm:cxn modelId="{FAAC3137-C06B-4CA8-8DCC-371EE1F90712}" type="presOf" srcId="{BBDC1C9B-68E1-46A3-9EB1-E73F34F9C66F}" destId="{3DDB703D-64F4-48C7-8DA2-1B01910A1C6E}" srcOrd="0" destOrd="0" presId="urn:microsoft.com/office/officeart/2005/8/layout/cycle6"/>
    <dgm:cxn modelId="{3749338C-2F13-4F49-8456-E341BDDCEA7A}" type="presOf" srcId="{62F6BD2E-EEBA-411A-8246-0038790B5793}" destId="{45C51337-4D7D-4038-BC73-583833BBBB62}" srcOrd="0" destOrd="0" presId="urn:microsoft.com/office/officeart/2005/8/layout/cycle6"/>
    <dgm:cxn modelId="{B15F5881-45F3-4F6D-96E9-20BD5FBDE251}" type="presOf" srcId="{7E63EFA6-76C5-4BC2-BE2D-14B724DCF813}" destId="{5CD400C4-5698-444A-8C0A-E6B548B962FC}" srcOrd="0" destOrd="0" presId="urn:microsoft.com/office/officeart/2005/8/layout/cycle6"/>
    <dgm:cxn modelId="{A93A1C82-DC20-4416-88A2-731C9B8C7490}" type="presOf" srcId="{F280BD09-5052-4A04-B4C8-6D146617501E}" destId="{85EC768F-F48B-4A66-AAD6-7B4B81D67145}" srcOrd="0" destOrd="0" presId="urn:microsoft.com/office/officeart/2005/8/layout/cycle6"/>
    <dgm:cxn modelId="{51CE2BCA-DB6C-4E3B-AD98-415EFAB628EE}" srcId="{1FEBE00B-1F0C-482B-B37D-6F406A6237B7}" destId="{B80F2412-4EC6-49F4-BB58-C789FA3B7593}" srcOrd="0" destOrd="0" parTransId="{DB4958E6-2E48-4273-A80C-1943B9297C68}" sibTransId="{BBDC1C9B-68E1-46A3-9EB1-E73F34F9C66F}"/>
    <dgm:cxn modelId="{8F2B5089-62C3-4367-A85E-623ED1A92EEE}" type="presOf" srcId="{4A9EF5FE-8ABF-46AF-9846-958CB646D66F}" destId="{33A49E84-71A0-496D-8E3A-B39BEA058A6F}" srcOrd="0" destOrd="0" presId="urn:microsoft.com/office/officeart/2005/8/layout/cycle6"/>
    <dgm:cxn modelId="{3085AACB-8BF3-44B8-9E62-9CD4EAB15F1C}" srcId="{1FEBE00B-1F0C-482B-B37D-6F406A6237B7}" destId="{5A257B3D-8A85-417D-856B-B21F8A461F99}" srcOrd="4" destOrd="0" parTransId="{4770FE3F-A4B5-43C1-9437-79A980E0E4F0}" sibTransId="{F280BD09-5052-4A04-B4C8-6D146617501E}"/>
    <dgm:cxn modelId="{8E47D5F9-5AC6-49AD-8739-BF17E8098EDF}" type="presOf" srcId="{1FEBE00B-1F0C-482B-B37D-6F406A6237B7}" destId="{9D0D6D6D-FBD9-4976-AEB6-5B92A0BD4735}" srcOrd="0" destOrd="0" presId="urn:microsoft.com/office/officeart/2005/8/layout/cycle6"/>
    <dgm:cxn modelId="{43216C9B-41B0-4E89-8A2A-820D74EF6568}" type="presOf" srcId="{5A257B3D-8A85-417D-856B-B21F8A461F99}" destId="{88B44B8F-C807-41BA-92D2-B863A97E0BFB}" srcOrd="0" destOrd="0" presId="urn:microsoft.com/office/officeart/2005/8/layout/cycle6"/>
    <dgm:cxn modelId="{5ADA34DA-46E4-4363-96AA-0C75C580188B}" srcId="{1FEBE00B-1F0C-482B-B37D-6F406A6237B7}" destId="{4A9EF5FE-8ABF-46AF-9846-958CB646D66F}" srcOrd="1" destOrd="0" parTransId="{AD1B3B1A-D2D8-4928-AED0-8CCB9F31A4B6}" sibTransId="{62F6BD2E-EEBA-411A-8246-0038790B5793}"/>
    <dgm:cxn modelId="{C4904A81-5412-4081-8566-BA25F0C44C0F}" type="presOf" srcId="{2C093C9E-B3FB-44D3-994E-D46EFB119B7E}" destId="{7E5D71C5-2333-4F82-953C-EC281CB8DE08}" srcOrd="0" destOrd="0" presId="urn:microsoft.com/office/officeart/2005/8/layout/cycle6"/>
    <dgm:cxn modelId="{E773A80F-9084-4F9E-88E8-2592EA89FFBA}" srcId="{1FEBE00B-1F0C-482B-B37D-6F406A6237B7}" destId="{7E63EFA6-76C5-4BC2-BE2D-14B724DCF813}" srcOrd="2" destOrd="0" parTransId="{1E587AD3-463A-4749-9468-5CE78F9CB1B0}" sibTransId="{F762B48E-EF05-473B-BF4F-BA1D34609462}"/>
    <dgm:cxn modelId="{DE2FF0B7-0FC4-4F6A-97F7-ACAED0295DF8}" type="presParOf" srcId="{9D0D6D6D-FBD9-4976-AEB6-5B92A0BD4735}" destId="{53A519BF-87BD-4910-96E1-58A8413EF341}" srcOrd="0" destOrd="0" presId="urn:microsoft.com/office/officeart/2005/8/layout/cycle6"/>
    <dgm:cxn modelId="{646ACCE4-ED91-445C-9540-260F8FFA954F}" type="presParOf" srcId="{9D0D6D6D-FBD9-4976-AEB6-5B92A0BD4735}" destId="{3C223FBC-7893-4C2F-85AF-D46941969040}" srcOrd="1" destOrd="0" presId="urn:microsoft.com/office/officeart/2005/8/layout/cycle6"/>
    <dgm:cxn modelId="{CC66D5A6-B1AE-49E8-8F26-6B45821038A5}" type="presParOf" srcId="{9D0D6D6D-FBD9-4976-AEB6-5B92A0BD4735}" destId="{3DDB703D-64F4-48C7-8DA2-1B01910A1C6E}" srcOrd="2" destOrd="0" presId="urn:microsoft.com/office/officeart/2005/8/layout/cycle6"/>
    <dgm:cxn modelId="{F21F5608-D3A8-4E09-B685-F1FBB6A047FB}" type="presParOf" srcId="{9D0D6D6D-FBD9-4976-AEB6-5B92A0BD4735}" destId="{33A49E84-71A0-496D-8E3A-B39BEA058A6F}" srcOrd="3" destOrd="0" presId="urn:microsoft.com/office/officeart/2005/8/layout/cycle6"/>
    <dgm:cxn modelId="{B6BD554B-886F-4869-9207-20A8B716F454}" type="presParOf" srcId="{9D0D6D6D-FBD9-4976-AEB6-5B92A0BD4735}" destId="{67207146-8071-48BA-8B8F-F8DFE6308CB7}" srcOrd="4" destOrd="0" presId="urn:microsoft.com/office/officeart/2005/8/layout/cycle6"/>
    <dgm:cxn modelId="{6957CFE2-6F38-4F77-91AD-A339A8EB9058}" type="presParOf" srcId="{9D0D6D6D-FBD9-4976-AEB6-5B92A0BD4735}" destId="{45C51337-4D7D-4038-BC73-583833BBBB62}" srcOrd="5" destOrd="0" presId="urn:microsoft.com/office/officeart/2005/8/layout/cycle6"/>
    <dgm:cxn modelId="{81F84A08-B114-4F5C-A639-50BF613C2A5C}" type="presParOf" srcId="{9D0D6D6D-FBD9-4976-AEB6-5B92A0BD4735}" destId="{5CD400C4-5698-444A-8C0A-E6B548B962FC}" srcOrd="6" destOrd="0" presId="urn:microsoft.com/office/officeart/2005/8/layout/cycle6"/>
    <dgm:cxn modelId="{F8141D27-5775-4010-AE46-E33BAAE20921}" type="presParOf" srcId="{9D0D6D6D-FBD9-4976-AEB6-5B92A0BD4735}" destId="{5A730B16-F2EB-4D23-960D-788B69E42886}" srcOrd="7" destOrd="0" presId="urn:microsoft.com/office/officeart/2005/8/layout/cycle6"/>
    <dgm:cxn modelId="{92A25E0E-8AB6-48AE-8F33-D2B21ED5FF74}" type="presParOf" srcId="{9D0D6D6D-FBD9-4976-AEB6-5B92A0BD4735}" destId="{62CD7964-649B-4949-8478-9899CEED0630}" srcOrd="8" destOrd="0" presId="urn:microsoft.com/office/officeart/2005/8/layout/cycle6"/>
    <dgm:cxn modelId="{02E9CD56-DEFE-43E3-BBC9-809D9E81D06A}" type="presParOf" srcId="{9D0D6D6D-FBD9-4976-AEB6-5B92A0BD4735}" destId="{7E5D71C5-2333-4F82-953C-EC281CB8DE08}" srcOrd="9" destOrd="0" presId="urn:microsoft.com/office/officeart/2005/8/layout/cycle6"/>
    <dgm:cxn modelId="{B376AD2C-363E-46EB-8632-1D65882769DB}" type="presParOf" srcId="{9D0D6D6D-FBD9-4976-AEB6-5B92A0BD4735}" destId="{815D5F33-B2B5-46E9-BFBB-88D42F295C99}" srcOrd="10" destOrd="0" presId="urn:microsoft.com/office/officeart/2005/8/layout/cycle6"/>
    <dgm:cxn modelId="{2F9CB756-0204-4B31-A5B8-0033E665138C}" type="presParOf" srcId="{9D0D6D6D-FBD9-4976-AEB6-5B92A0BD4735}" destId="{47EE43CE-C1DB-4049-8B72-07A00B70EE33}" srcOrd="11" destOrd="0" presId="urn:microsoft.com/office/officeart/2005/8/layout/cycle6"/>
    <dgm:cxn modelId="{9CD0F795-069B-4E2D-8A69-0E2CAFD1C3F5}" type="presParOf" srcId="{9D0D6D6D-FBD9-4976-AEB6-5B92A0BD4735}" destId="{88B44B8F-C807-41BA-92D2-B863A97E0BFB}" srcOrd="12" destOrd="0" presId="urn:microsoft.com/office/officeart/2005/8/layout/cycle6"/>
    <dgm:cxn modelId="{3DE2130E-26C6-4875-9369-1EB8597F0CF4}" type="presParOf" srcId="{9D0D6D6D-FBD9-4976-AEB6-5B92A0BD4735}" destId="{CD735EF0-E0F9-4269-91CB-693C34CA48A8}" srcOrd="13" destOrd="0" presId="urn:microsoft.com/office/officeart/2005/8/layout/cycle6"/>
    <dgm:cxn modelId="{DC4A0311-50E5-4A77-83A8-BE42BF753DAB}" type="presParOf" srcId="{9D0D6D6D-FBD9-4976-AEB6-5B92A0BD4735}" destId="{85EC768F-F48B-4A66-AAD6-7B4B81D67145}" srcOrd="14"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C4A357-07E3-4F26-8B62-D276BDC6DE19}">
      <dsp:nvSpPr>
        <dsp:cNvPr id="0" name=""/>
        <dsp:cNvSpPr/>
      </dsp:nvSpPr>
      <dsp:spPr>
        <a:xfrm>
          <a:off x="1933405" y="2567"/>
          <a:ext cx="1416021" cy="1416021"/>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rtl="1">
            <a:lnSpc>
              <a:spcPct val="90000"/>
            </a:lnSpc>
            <a:spcBef>
              <a:spcPct val="0"/>
            </a:spcBef>
            <a:spcAft>
              <a:spcPct val="35000"/>
            </a:spcAft>
          </a:pPr>
          <a:r>
            <a:rPr lang="ar-SA" sz="2900" kern="1200" dirty="0" smtClean="0"/>
            <a:t>المجتمع</a:t>
          </a:r>
        </a:p>
        <a:p>
          <a:pPr lvl="0" algn="ctr" defTabSz="1289050" rtl="1">
            <a:lnSpc>
              <a:spcPct val="90000"/>
            </a:lnSpc>
            <a:spcBef>
              <a:spcPct val="0"/>
            </a:spcBef>
            <a:spcAft>
              <a:spcPct val="35000"/>
            </a:spcAft>
          </a:pPr>
          <a:r>
            <a:rPr lang="en-US" sz="2900" kern="1200" dirty="0" smtClean="0"/>
            <a:t>Socio</a:t>
          </a:r>
          <a:endParaRPr lang="ar-SA" sz="2900" kern="1200" dirty="0"/>
        </a:p>
      </dsp:txBody>
      <dsp:txXfrm>
        <a:off x="1933405" y="2567"/>
        <a:ext cx="1416021" cy="1416021"/>
      </dsp:txXfrm>
    </dsp:sp>
    <dsp:sp modelId="{54716EFE-A654-45EB-9266-E21A4D796486}">
      <dsp:nvSpPr>
        <dsp:cNvPr id="0" name=""/>
        <dsp:cNvSpPr/>
      </dsp:nvSpPr>
      <dsp:spPr>
        <a:xfrm>
          <a:off x="2230769" y="1533569"/>
          <a:ext cx="821292" cy="821292"/>
        </a:xfrm>
        <a:prstGeom prst="mathPlus">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rtl="1">
            <a:lnSpc>
              <a:spcPct val="90000"/>
            </a:lnSpc>
            <a:spcBef>
              <a:spcPct val="0"/>
            </a:spcBef>
            <a:spcAft>
              <a:spcPct val="35000"/>
            </a:spcAft>
          </a:pPr>
          <a:endParaRPr lang="ar-SA" sz="1400" kern="1200"/>
        </a:p>
      </dsp:txBody>
      <dsp:txXfrm>
        <a:off x="2230769" y="1533569"/>
        <a:ext cx="821292" cy="821292"/>
      </dsp:txXfrm>
    </dsp:sp>
    <dsp:sp modelId="{9F0B2462-14A9-47F5-8E8D-610CC35BD2BE}">
      <dsp:nvSpPr>
        <dsp:cNvPr id="0" name=""/>
        <dsp:cNvSpPr/>
      </dsp:nvSpPr>
      <dsp:spPr>
        <a:xfrm>
          <a:off x="1933405" y="2469843"/>
          <a:ext cx="1416021" cy="1416021"/>
        </a:xfrm>
        <a:prstGeom prst="ellipse">
          <a:avLst/>
        </a:prstGeom>
        <a:solidFill>
          <a:schemeClr val="accent2">
            <a:hueOff val="1373170"/>
            <a:satOff val="-24404"/>
            <a:lumOff val="78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rtl="1">
            <a:lnSpc>
              <a:spcPct val="90000"/>
            </a:lnSpc>
            <a:spcBef>
              <a:spcPct val="0"/>
            </a:spcBef>
            <a:spcAft>
              <a:spcPct val="35000"/>
            </a:spcAft>
          </a:pPr>
          <a:r>
            <a:rPr lang="ar-SA" sz="2900" kern="1200" dirty="0" smtClean="0"/>
            <a:t>علم</a:t>
          </a:r>
        </a:p>
        <a:p>
          <a:pPr lvl="0" algn="ctr" defTabSz="1289050" rtl="1">
            <a:lnSpc>
              <a:spcPct val="90000"/>
            </a:lnSpc>
            <a:spcBef>
              <a:spcPct val="0"/>
            </a:spcBef>
            <a:spcAft>
              <a:spcPct val="35000"/>
            </a:spcAft>
          </a:pPr>
          <a:r>
            <a:rPr lang="en-US" sz="2900" kern="1200" dirty="0" smtClean="0"/>
            <a:t>Logy</a:t>
          </a:r>
          <a:endParaRPr lang="ar-SA" sz="2900" kern="1200" dirty="0"/>
        </a:p>
      </dsp:txBody>
      <dsp:txXfrm>
        <a:off x="1933405" y="2469843"/>
        <a:ext cx="1416021" cy="1416021"/>
      </dsp:txXfrm>
    </dsp:sp>
    <dsp:sp modelId="{4D47ECBF-F092-4255-8A6A-372416880907}">
      <dsp:nvSpPr>
        <dsp:cNvPr id="0" name=""/>
        <dsp:cNvSpPr/>
      </dsp:nvSpPr>
      <dsp:spPr>
        <a:xfrm>
          <a:off x="3561830" y="1680836"/>
          <a:ext cx="450294" cy="526759"/>
        </a:xfrm>
        <a:prstGeom prst="rightArrow">
          <a:avLst>
            <a:gd name="adj1" fmla="val 60000"/>
            <a:gd name="adj2" fmla="val 50000"/>
          </a:avLst>
        </a:prstGeom>
        <a:solidFill>
          <a:schemeClr val="accent2">
            <a:hueOff val="2746340"/>
            <a:satOff val="-48808"/>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rtl="1">
            <a:lnSpc>
              <a:spcPct val="90000"/>
            </a:lnSpc>
            <a:spcBef>
              <a:spcPct val="0"/>
            </a:spcBef>
            <a:spcAft>
              <a:spcPct val="35000"/>
            </a:spcAft>
          </a:pPr>
          <a:endParaRPr lang="ar-SA" sz="2400" kern="1200"/>
        </a:p>
      </dsp:txBody>
      <dsp:txXfrm>
        <a:off x="3561830" y="1680836"/>
        <a:ext cx="450294" cy="526759"/>
      </dsp:txXfrm>
    </dsp:sp>
    <dsp:sp modelId="{3D2B1054-D79B-4DD1-838B-267F4210FE0B}">
      <dsp:nvSpPr>
        <dsp:cNvPr id="0" name=""/>
        <dsp:cNvSpPr/>
      </dsp:nvSpPr>
      <dsp:spPr>
        <a:xfrm>
          <a:off x="4199039" y="528194"/>
          <a:ext cx="2832042" cy="2832042"/>
        </a:xfrm>
        <a:prstGeom prst="ellipse">
          <a:avLst/>
        </a:prstGeom>
        <a:solidFill>
          <a:schemeClr val="accent2">
            <a:hueOff val="2746340"/>
            <a:satOff val="-48808"/>
            <a:lumOff val="156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rtl="1">
            <a:lnSpc>
              <a:spcPct val="90000"/>
            </a:lnSpc>
            <a:spcBef>
              <a:spcPct val="0"/>
            </a:spcBef>
            <a:spcAft>
              <a:spcPct val="35000"/>
            </a:spcAft>
          </a:pPr>
          <a:r>
            <a:rPr lang="ar-SA" sz="2700" kern="1200" dirty="0" smtClean="0"/>
            <a:t>مصطلح مزيج من اللاتينية واليونانية</a:t>
          </a:r>
        </a:p>
        <a:p>
          <a:pPr lvl="0" algn="ctr" defTabSz="1200150" rtl="1">
            <a:lnSpc>
              <a:spcPct val="90000"/>
            </a:lnSpc>
            <a:spcBef>
              <a:spcPct val="0"/>
            </a:spcBef>
            <a:spcAft>
              <a:spcPct val="35000"/>
            </a:spcAft>
          </a:pPr>
          <a:r>
            <a:rPr lang="ar-SA" sz="2700" kern="1200" dirty="0" smtClean="0"/>
            <a:t>ويعني علم المجتمع</a:t>
          </a:r>
          <a:endParaRPr lang="ar-SA" sz="2700" kern="1200" dirty="0"/>
        </a:p>
      </dsp:txBody>
      <dsp:txXfrm>
        <a:off x="4199039" y="528194"/>
        <a:ext cx="2832042" cy="283204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A851EC-9F45-425E-B48B-ED8AF6BAB3AC}">
      <dsp:nvSpPr>
        <dsp:cNvPr id="0" name=""/>
        <dsp:cNvSpPr/>
      </dsp:nvSpPr>
      <dsp:spPr>
        <a:xfrm rot="16200000">
          <a:off x="859" y="903"/>
          <a:ext cx="4062193" cy="4062193"/>
        </a:xfrm>
        <a:prstGeom prst="upArrow">
          <a:avLst>
            <a:gd name="adj1" fmla="val 50000"/>
            <a:gd name="adj2" fmla="val 35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rtl="1">
            <a:lnSpc>
              <a:spcPct val="90000"/>
            </a:lnSpc>
            <a:spcBef>
              <a:spcPct val="0"/>
            </a:spcBef>
            <a:spcAft>
              <a:spcPct val="35000"/>
            </a:spcAft>
          </a:pPr>
          <a:r>
            <a:rPr lang="ar-SA" sz="3400" kern="1200" dirty="0" smtClean="0"/>
            <a:t>الديناميكا الاجتماعية</a:t>
          </a:r>
        </a:p>
        <a:p>
          <a:pPr lvl="0" algn="ctr" defTabSz="1511300" rtl="1">
            <a:lnSpc>
              <a:spcPct val="90000"/>
            </a:lnSpc>
            <a:spcBef>
              <a:spcPct val="0"/>
            </a:spcBef>
            <a:spcAft>
              <a:spcPct val="35000"/>
            </a:spcAft>
          </a:pPr>
          <a:r>
            <a:rPr lang="ar-SA" sz="3400" kern="1200" dirty="0" smtClean="0"/>
            <a:t>وتدرس حركة المجتمع المستمرة</a:t>
          </a:r>
          <a:endParaRPr lang="ar-SA" sz="3400" kern="1200" dirty="0"/>
        </a:p>
      </dsp:txBody>
      <dsp:txXfrm rot="16200000">
        <a:off x="859" y="903"/>
        <a:ext cx="4062193" cy="4062193"/>
      </dsp:txXfrm>
    </dsp:sp>
    <dsp:sp modelId="{BC71F1EC-E95A-40B4-A457-C69F5ECC5A76}">
      <dsp:nvSpPr>
        <dsp:cNvPr id="0" name=""/>
        <dsp:cNvSpPr/>
      </dsp:nvSpPr>
      <dsp:spPr>
        <a:xfrm rot="5400000">
          <a:off x="4721923" y="903"/>
          <a:ext cx="4062193" cy="4062193"/>
        </a:xfrm>
        <a:prstGeom prst="upArrow">
          <a:avLst>
            <a:gd name="adj1" fmla="val 50000"/>
            <a:gd name="adj2" fmla="val 35000"/>
          </a:avLst>
        </a:prstGeom>
        <a:solidFill>
          <a:schemeClr val="accent5">
            <a:hueOff val="-9981745"/>
            <a:satOff val="-15454"/>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rtl="1">
            <a:lnSpc>
              <a:spcPct val="90000"/>
            </a:lnSpc>
            <a:spcBef>
              <a:spcPct val="0"/>
            </a:spcBef>
            <a:spcAft>
              <a:spcPct val="35000"/>
            </a:spcAft>
          </a:pPr>
          <a:r>
            <a:rPr lang="ar-SA" sz="3400" kern="1200" dirty="0" err="1" smtClean="0"/>
            <a:t>الاستاتيكا</a:t>
          </a:r>
          <a:r>
            <a:rPr lang="ar-SA" sz="3400" kern="1200" dirty="0" smtClean="0"/>
            <a:t> الاجتماعية</a:t>
          </a:r>
        </a:p>
        <a:p>
          <a:pPr lvl="0" algn="ctr" defTabSz="1511300" rtl="1">
            <a:lnSpc>
              <a:spcPct val="90000"/>
            </a:lnSpc>
            <a:spcBef>
              <a:spcPct val="0"/>
            </a:spcBef>
            <a:spcAft>
              <a:spcPct val="35000"/>
            </a:spcAft>
          </a:pPr>
          <a:r>
            <a:rPr lang="ar-SA" sz="3400" kern="1200" dirty="0" smtClean="0"/>
            <a:t>وترس شروط وجود المجتمع</a:t>
          </a:r>
          <a:endParaRPr lang="ar-SA" sz="3400" kern="1200" dirty="0"/>
        </a:p>
      </dsp:txBody>
      <dsp:txXfrm rot="5400000">
        <a:off x="4721923" y="903"/>
        <a:ext cx="4062193" cy="406219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F2FD4E-97D7-48DD-9F4C-E6E18AB488ED}">
      <dsp:nvSpPr>
        <dsp:cNvPr id="0" name=""/>
        <dsp:cNvSpPr/>
      </dsp:nvSpPr>
      <dsp:spPr>
        <a:xfrm>
          <a:off x="2046" y="197564"/>
          <a:ext cx="2053142" cy="2053142"/>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991" tIns="35560" rIns="112991" bIns="35560" numCol="1" spcCol="1270" anchor="ctr" anchorCtr="0">
          <a:noAutofit/>
        </a:bodyPr>
        <a:lstStyle/>
        <a:p>
          <a:pPr lvl="0" algn="ctr" defTabSz="1244600" rtl="1">
            <a:lnSpc>
              <a:spcPct val="90000"/>
            </a:lnSpc>
            <a:spcBef>
              <a:spcPct val="0"/>
            </a:spcBef>
            <a:spcAft>
              <a:spcPct val="35000"/>
            </a:spcAft>
          </a:pPr>
          <a:r>
            <a:rPr lang="ar-SA" sz="2800" b="1" kern="1200" dirty="0" smtClean="0"/>
            <a:t>التغير الاجتماعي</a:t>
          </a:r>
          <a:endParaRPr lang="ar-SA" sz="2800" b="1" kern="1200" dirty="0"/>
        </a:p>
      </dsp:txBody>
      <dsp:txXfrm>
        <a:off x="2046" y="197564"/>
        <a:ext cx="2053142" cy="2053142"/>
      </dsp:txXfrm>
    </dsp:sp>
    <dsp:sp modelId="{95B8BC4A-553A-4650-90DC-1DA3C075206D}">
      <dsp:nvSpPr>
        <dsp:cNvPr id="0" name=""/>
        <dsp:cNvSpPr/>
      </dsp:nvSpPr>
      <dsp:spPr>
        <a:xfrm>
          <a:off x="1644560" y="197564"/>
          <a:ext cx="2053142" cy="2053142"/>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991" tIns="35560" rIns="112991" bIns="355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ar-SA" sz="2800" b="1" kern="1200" dirty="0" smtClean="0">
              <a:solidFill>
                <a:srgbClr val="FF0000"/>
              </a:solidFill>
            </a:rPr>
            <a:t>الديناميكا الاجتماعية</a:t>
          </a:r>
        </a:p>
        <a:p>
          <a:pPr lvl="0" algn="ctr" defTabSz="1111250" rtl="1">
            <a:lnSpc>
              <a:spcPct val="90000"/>
            </a:lnSpc>
            <a:spcBef>
              <a:spcPct val="0"/>
            </a:spcBef>
            <a:spcAft>
              <a:spcPct val="35000"/>
            </a:spcAft>
          </a:pPr>
          <a:endParaRPr lang="ar-SA" sz="2800" b="1" kern="1200" dirty="0">
            <a:solidFill>
              <a:srgbClr val="FF0000"/>
            </a:solidFill>
          </a:endParaRPr>
        </a:p>
      </dsp:txBody>
      <dsp:txXfrm>
        <a:off x="1644560" y="197564"/>
        <a:ext cx="2053142" cy="2053142"/>
      </dsp:txXfrm>
    </dsp:sp>
    <dsp:sp modelId="{31C65FE1-09ED-456B-B40A-C55A7537A7CB}">
      <dsp:nvSpPr>
        <dsp:cNvPr id="0" name=""/>
        <dsp:cNvSpPr/>
      </dsp:nvSpPr>
      <dsp:spPr>
        <a:xfrm>
          <a:off x="3287073" y="197564"/>
          <a:ext cx="2053142" cy="2053142"/>
        </a:xfrm>
        <a:prstGeom prst="ellipse">
          <a:avLst/>
        </a:prstGeom>
        <a:solidFill>
          <a:schemeClr val="accent4">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991" tIns="35560" rIns="112991" bIns="35560" numCol="1" spcCol="1270" anchor="ctr" anchorCtr="0">
          <a:noAutofit/>
        </a:bodyPr>
        <a:lstStyle/>
        <a:p>
          <a:pPr lvl="0" algn="ctr" defTabSz="1244600" rtl="1">
            <a:lnSpc>
              <a:spcPct val="90000"/>
            </a:lnSpc>
            <a:spcBef>
              <a:spcPct val="0"/>
            </a:spcBef>
            <a:spcAft>
              <a:spcPct val="35000"/>
            </a:spcAft>
          </a:pPr>
          <a:r>
            <a:rPr lang="ar-SA" sz="2800" b="1" kern="1200" dirty="0" smtClean="0">
              <a:solidFill>
                <a:schemeClr val="tx1"/>
              </a:solidFill>
            </a:rPr>
            <a:t>البناء الاجتماعي</a:t>
          </a:r>
          <a:endParaRPr lang="ar-SA" sz="2800" b="1" kern="1200" dirty="0">
            <a:solidFill>
              <a:schemeClr val="tx1"/>
            </a:solidFill>
          </a:endParaRPr>
        </a:p>
      </dsp:txBody>
      <dsp:txXfrm>
        <a:off x="3287073" y="197564"/>
        <a:ext cx="2053142" cy="2053142"/>
      </dsp:txXfrm>
    </dsp:sp>
    <dsp:sp modelId="{09B97848-6F6F-4CE8-AB52-6D6CC295B6D3}">
      <dsp:nvSpPr>
        <dsp:cNvPr id="0" name=""/>
        <dsp:cNvSpPr/>
      </dsp:nvSpPr>
      <dsp:spPr>
        <a:xfrm>
          <a:off x="4929587" y="197564"/>
          <a:ext cx="2053142" cy="205314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991" tIns="35560" rIns="112991" bIns="35560" numCol="1" spcCol="1270" anchor="ctr" anchorCtr="0">
          <a:noAutofit/>
        </a:bodyPr>
        <a:lstStyle/>
        <a:p>
          <a:pPr lvl="0" algn="ctr" defTabSz="1244600" rtl="1">
            <a:lnSpc>
              <a:spcPct val="90000"/>
            </a:lnSpc>
            <a:spcBef>
              <a:spcPct val="0"/>
            </a:spcBef>
            <a:spcAft>
              <a:spcPct val="35000"/>
            </a:spcAft>
          </a:pPr>
          <a:r>
            <a:rPr lang="ar-SA" sz="2800" b="1" kern="1200" dirty="0" err="1" smtClean="0">
              <a:solidFill>
                <a:srgbClr val="FF0000"/>
              </a:solidFill>
            </a:rPr>
            <a:t>الاستاتيكا</a:t>
          </a:r>
          <a:r>
            <a:rPr lang="ar-SA" sz="2800" b="1" kern="1200" dirty="0" smtClean="0">
              <a:solidFill>
                <a:srgbClr val="FF0000"/>
              </a:solidFill>
            </a:rPr>
            <a:t> الاجتماعية </a:t>
          </a:r>
          <a:endParaRPr lang="ar-SA" sz="2800" b="1" kern="1200" dirty="0">
            <a:solidFill>
              <a:srgbClr val="FF0000"/>
            </a:solidFill>
          </a:endParaRPr>
        </a:p>
      </dsp:txBody>
      <dsp:txXfrm>
        <a:off x="4929587" y="197564"/>
        <a:ext cx="2053142" cy="205314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2F9CF17-62D4-40D3-B73A-FC6F6FE8248C}">
      <dsp:nvSpPr>
        <dsp:cNvPr id="0" name=""/>
        <dsp:cNvSpPr/>
      </dsp:nvSpPr>
      <dsp:spPr>
        <a:xfrm>
          <a:off x="5585" y="-83731"/>
          <a:ext cx="3294449" cy="5373701"/>
        </a:xfrm>
        <a:prstGeom prst="roundRect">
          <a:avLst>
            <a:gd name="adj" fmla="val 5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3731" rIns="173355" bIns="0" numCol="1" spcCol="1270" anchor="t" anchorCtr="0">
          <a:noAutofit/>
        </a:bodyPr>
        <a:lstStyle/>
        <a:p>
          <a:pPr lvl="0" algn="r" defTabSz="1733550" rtl="1">
            <a:lnSpc>
              <a:spcPct val="90000"/>
            </a:lnSpc>
            <a:spcBef>
              <a:spcPct val="0"/>
            </a:spcBef>
            <a:spcAft>
              <a:spcPct val="35000"/>
            </a:spcAft>
          </a:pPr>
          <a:endParaRPr lang="ar-SA" sz="3900" b="1" kern="1200"/>
        </a:p>
      </dsp:txBody>
      <dsp:txXfrm rot="16200000">
        <a:off x="-1868187" y="1790041"/>
        <a:ext cx="4406435" cy="658889"/>
      </dsp:txXfrm>
    </dsp:sp>
    <dsp:sp modelId="{68F3B19A-6CF0-48BA-BDD2-AC92E8633BB5}">
      <dsp:nvSpPr>
        <dsp:cNvPr id="0" name=""/>
        <dsp:cNvSpPr/>
      </dsp:nvSpPr>
      <dsp:spPr>
        <a:xfrm>
          <a:off x="661282" y="-83731"/>
          <a:ext cx="2454364" cy="5373701"/>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lvl="0" algn="r" defTabSz="1422400" rtl="1">
            <a:lnSpc>
              <a:spcPct val="90000"/>
            </a:lnSpc>
            <a:spcBef>
              <a:spcPct val="0"/>
            </a:spcBef>
            <a:spcAft>
              <a:spcPct val="35000"/>
            </a:spcAft>
          </a:pPr>
          <a:r>
            <a:rPr lang="ar-SA" sz="3200" b="1" kern="1200" dirty="0" smtClean="0"/>
            <a:t>3- حسب </a:t>
          </a:r>
          <a:r>
            <a:rPr lang="ar-SA" sz="3200" b="1" kern="1200" dirty="0" err="1" smtClean="0">
              <a:solidFill>
                <a:srgbClr val="FF0000"/>
              </a:solidFill>
            </a:rPr>
            <a:t>بارنز</a:t>
          </a:r>
          <a:r>
            <a:rPr lang="ar-SA" sz="3200" b="1" kern="1200" dirty="0" smtClean="0"/>
            <a:t>: علم الاجتماع هو الدراسة العلمية للسلوك الجماعي، أي دراسة العلاقات بين الأفراد، والعوامل التي تؤدي إليها، وما ينشأ من آثار، على أساس التفاعل. </a:t>
          </a:r>
          <a:endParaRPr lang="ar-SA" sz="3200" b="1" kern="1200" dirty="0"/>
        </a:p>
      </dsp:txBody>
      <dsp:txXfrm>
        <a:off x="661282" y="-83731"/>
        <a:ext cx="2454364" cy="5373701"/>
      </dsp:txXfrm>
    </dsp:sp>
    <dsp:sp modelId="{69235CA7-FF8F-40F5-A5E8-D45A3B177D3E}">
      <dsp:nvSpPr>
        <dsp:cNvPr id="0" name=""/>
        <dsp:cNvSpPr/>
      </dsp:nvSpPr>
      <dsp:spPr>
        <a:xfrm>
          <a:off x="3413798" y="-83731"/>
          <a:ext cx="2969571" cy="5373701"/>
        </a:xfrm>
        <a:prstGeom prst="roundRect">
          <a:avLst>
            <a:gd name="adj" fmla="val 5000"/>
          </a:avLst>
        </a:prstGeom>
        <a:solidFill>
          <a:schemeClr val="accent4">
            <a:hueOff val="3742489"/>
            <a:satOff val="-20694"/>
            <a:lumOff val="-1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b="1" kern="1200"/>
        </a:p>
      </dsp:txBody>
      <dsp:txXfrm rot="16200000">
        <a:off x="1507538" y="1822529"/>
        <a:ext cx="4406435" cy="593914"/>
      </dsp:txXfrm>
    </dsp:sp>
    <dsp:sp modelId="{6A63640E-614B-4979-8936-382AF0162B48}">
      <dsp:nvSpPr>
        <dsp:cNvPr id="0" name=""/>
        <dsp:cNvSpPr/>
      </dsp:nvSpPr>
      <dsp:spPr>
        <a:xfrm rot="5400000">
          <a:off x="3143444" y="3016228"/>
          <a:ext cx="573212" cy="487560"/>
        </a:xfrm>
        <a:prstGeom prst="flowChartExtra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990062-3EA9-4D59-8249-95E0A1C65712}">
      <dsp:nvSpPr>
        <dsp:cNvPr id="0" name=""/>
        <dsp:cNvSpPr/>
      </dsp:nvSpPr>
      <dsp:spPr>
        <a:xfrm>
          <a:off x="4028073" y="-83731"/>
          <a:ext cx="2212330" cy="5373701"/>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lvl="0" algn="ctr" defTabSz="1422400" rtl="1">
            <a:lnSpc>
              <a:spcPct val="90000"/>
            </a:lnSpc>
            <a:spcBef>
              <a:spcPct val="0"/>
            </a:spcBef>
            <a:spcAft>
              <a:spcPct val="35000"/>
            </a:spcAft>
          </a:pPr>
          <a:r>
            <a:rPr lang="ar-SA" sz="3200" b="1" kern="1200" dirty="0" smtClean="0"/>
            <a:t>2- حسب </a:t>
          </a:r>
          <a:r>
            <a:rPr lang="ar-SA" sz="3200" b="1" kern="1200" dirty="0" smtClean="0">
              <a:solidFill>
                <a:srgbClr val="FF0000"/>
              </a:solidFill>
            </a:rPr>
            <a:t>أميل </a:t>
          </a:r>
          <a:r>
            <a:rPr lang="ar-SA" sz="3200" b="1" kern="1200" dirty="0" err="1" smtClean="0">
              <a:solidFill>
                <a:srgbClr val="FF0000"/>
              </a:solidFill>
            </a:rPr>
            <a:t>دوركايم</a:t>
          </a:r>
          <a:r>
            <a:rPr lang="ar-SA" sz="3200" b="1" kern="1200" dirty="0" smtClean="0"/>
            <a:t> زعيم المدرسة الفرنسية:“علم الاجتماع هو دراسة النظم الاجتماعية“</a:t>
          </a:r>
          <a:endParaRPr lang="ar-SA" sz="3200" b="1" kern="1200" dirty="0"/>
        </a:p>
      </dsp:txBody>
      <dsp:txXfrm>
        <a:off x="4028073" y="-83731"/>
        <a:ext cx="2212330" cy="5373701"/>
      </dsp:txXfrm>
    </dsp:sp>
    <dsp:sp modelId="{36485E3A-E79E-4E75-94E3-2C0A79B3470B}">
      <dsp:nvSpPr>
        <dsp:cNvPr id="0" name=""/>
        <dsp:cNvSpPr/>
      </dsp:nvSpPr>
      <dsp:spPr>
        <a:xfrm>
          <a:off x="6497134" y="-83731"/>
          <a:ext cx="2641280" cy="5541149"/>
        </a:xfrm>
        <a:prstGeom prst="roundRect">
          <a:avLst>
            <a:gd name="adj" fmla="val 5000"/>
          </a:avLst>
        </a:prstGeom>
        <a:solidFill>
          <a:schemeClr val="accent4">
            <a:hueOff val="7484979"/>
            <a:satOff val="-41387"/>
            <a:lumOff val="-352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lvl="0" algn="r" defTabSz="1377950" rtl="1">
            <a:lnSpc>
              <a:spcPct val="90000"/>
            </a:lnSpc>
            <a:spcBef>
              <a:spcPct val="0"/>
            </a:spcBef>
            <a:spcAft>
              <a:spcPct val="35000"/>
            </a:spcAft>
          </a:pPr>
          <a:endParaRPr lang="ar-SA" sz="3100" b="1" kern="1200" dirty="0"/>
        </a:p>
      </dsp:txBody>
      <dsp:txXfrm rot="16200000">
        <a:off x="4489391" y="1924012"/>
        <a:ext cx="4543742" cy="528256"/>
      </dsp:txXfrm>
    </dsp:sp>
    <dsp:sp modelId="{11A1AEC9-9438-408E-ACD2-28602F044FAD}">
      <dsp:nvSpPr>
        <dsp:cNvPr id="0" name=""/>
        <dsp:cNvSpPr/>
      </dsp:nvSpPr>
      <dsp:spPr>
        <a:xfrm rot="5400000">
          <a:off x="6226780" y="3016228"/>
          <a:ext cx="573212" cy="487560"/>
        </a:xfrm>
        <a:prstGeom prst="flowChartExtract">
          <a:avLst/>
        </a:prstGeom>
        <a:solidFill>
          <a:schemeClr val="lt1">
            <a:hueOff val="0"/>
            <a:satOff val="0"/>
            <a:lumOff val="0"/>
            <a:alphaOff val="0"/>
          </a:schemeClr>
        </a:solidFill>
        <a:ln w="19050" cap="flat" cmpd="sng" algn="ctr">
          <a:solidFill>
            <a:schemeClr val="accent4">
              <a:hueOff val="7484979"/>
              <a:satOff val="-41387"/>
              <a:lumOff val="-3529"/>
              <a:alphaOff val="0"/>
            </a:schemeClr>
          </a:solidFill>
          <a:prstDash val="solid"/>
        </a:ln>
        <a:effectLst/>
      </dsp:spPr>
      <dsp:style>
        <a:lnRef idx="2">
          <a:scrgbClr r="0" g="0" b="0"/>
        </a:lnRef>
        <a:fillRef idx="1">
          <a:scrgbClr r="0" g="0" b="0"/>
        </a:fillRef>
        <a:effectRef idx="0">
          <a:scrgbClr r="0" g="0" b="0"/>
        </a:effectRef>
        <a:fontRef idx="minor"/>
      </dsp:style>
    </dsp:sp>
    <dsp:sp modelId="{99219403-D511-4041-8387-709DC23562CD}">
      <dsp:nvSpPr>
        <dsp:cNvPr id="0" name=""/>
        <dsp:cNvSpPr/>
      </dsp:nvSpPr>
      <dsp:spPr>
        <a:xfrm>
          <a:off x="7069552" y="-83731"/>
          <a:ext cx="1967753" cy="5541149"/>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441" rIns="0" bIns="0" numCol="1" spcCol="1270" anchor="t" anchorCtr="0">
          <a:noAutofit/>
        </a:bodyPr>
        <a:lstStyle/>
        <a:p>
          <a:pPr lvl="0" algn="ctr" defTabSz="1289050" rtl="1">
            <a:lnSpc>
              <a:spcPct val="90000"/>
            </a:lnSpc>
            <a:spcBef>
              <a:spcPct val="0"/>
            </a:spcBef>
            <a:spcAft>
              <a:spcPct val="35000"/>
            </a:spcAft>
          </a:pPr>
          <a:r>
            <a:rPr lang="ar-SA" sz="2900" b="1" kern="1200" dirty="0" smtClean="0"/>
            <a:t>1- حسب </a:t>
          </a:r>
          <a:r>
            <a:rPr lang="ar-SA" sz="2900" b="1" kern="1200" dirty="0" smtClean="0">
              <a:solidFill>
                <a:srgbClr val="FF0000"/>
              </a:solidFill>
            </a:rPr>
            <a:t>كونت</a:t>
          </a:r>
          <a:r>
            <a:rPr lang="ar-SA" sz="2900" b="1" kern="1200" dirty="0" smtClean="0"/>
            <a:t> هو الدراسة العلمية للمجتمع، </a:t>
          </a:r>
          <a:r>
            <a:rPr lang="ar-SA" sz="2900" b="1" kern="1200" dirty="0" smtClean="0">
              <a:solidFill>
                <a:srgbClr val="FF0000"/>
              </a:solidFill>
            </a:rPr>
            <a:t>أما رينيه </a:t>
          </a:r>
          <a:r>
            <a:rPr lang="ar-SA" sz="2900" b="1" kern="1200" dirty="0" err="1" smtClean="0">
              <a:solidFill>
                <a:srgbClr val="FF0000"/>
              </a:solidFill>
            </a:rPr>
            <a:t>مونييه</a:t>
          </a:r>
          <a:r>
            <a:rPr lang="ar-SA" sz="2900" b="1" kern="1200" dirty="0" smtClean="0">
              <a:solidFill>
                <a:srgbClr val="FF0000"/>
              </a:solidFill>
            </a:rPr>
            <a:t> </a:t>
          </a:r>
          <a:r>
            <a:rPr lang="ar-SA" sz="2900" b="1" kern="1200" dirty="0" smtClean="0"/>
            <a:t>فيعرفه: ”الدراسة الوصفية المقارنة التفسيرية للمجتمعات الإنسانية بحسب ما تشهد به مشاهدتها في الزمان والمكان“ </a:t>
          </a:r>
          <a:endParaRPr lang="ar-SA" sz="2900" b="1" kern="1200" dirty="0"/>
        </a:p>
      </dsp:txBody>
      <dsp:txXfrm>
        <a:off x="7069552" y="-83731"/>
        <a:ext cx="1967753" cy="554114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84F3AA-329A-481C-B536-77CF6B6298CB}">
      <dsp:nvSpPr>
        <dsp:cNvPr id="0" name=""/>
        <dsp:cNvSpPr/>
      </dsp:nvSpPr>
      <dsp:spPr>
        <a:xfrm>
          <a:off x="3828271" y="2063593"/>
          <a:ext cx="1393031" cy="1393031"/>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rtl="1">
            <a:lnSpc>
              <a:spcPct val="90000"/>
            </a:lnSpc>
            <a:spcBef>
              <a:spcPct val="0"/>
            </a:spcBef>
            <a:spcAft>
              <a:spcPct val="35000"/>
            </a:spcAft>
          </a:pPr>
          <a:r>
            <a:rPr lang="ar-SA" sz="3400" b="1" kern="1200" dirty="0" smtClean="0"/>
            <a:t>الإطار العام</a:t>
          </a:r>
          <a:endParaRPr lang="ar-SA" sz="3400" b="1" kern="1200" dirty="0"/>
        </a:p>
      </dsp:txBody>
      <dsp:txXfrm>
        <a:off x="3828271" y="2063593"/>
        <a:ext cx="1393031" cy="1393031"/>
      </dsp:txXfrm>
    </dsp:sp>
    <dsp:sp modelId="{0749F34F-878E-4782-BD91-267A65A91FBA}">
      <dsp:nvSpPr>
        <dsp:cNvPr id="0" name=""/>
        <dsp:cNvSpPr/>
      </dsp:nvSpPr>
      <dsp:spPr>
        <a:xfrm rot="16200000">
          <a:off x="4435151" y="1662728"/>
          <a:ext cx="179269" cy="47363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16200000">
        <a:off x="4435151" y="1662728"/>
        <a:ext cx="179269" cy="473630"/>
      </dsp:txXfrm>
    </dsp:sp>
    <dsp:sp modelId="{22F81C4B-05E5-4071-BB89-3069A861C68B}">
      <dsp:nvSpPr>
        <dsp:cNvPr id="0" name=""/>
        <dsp:cNvSpPr/>
      </dsp:nvSpPr>
      <dsp:spPr>
        <a:xfrm>
          <a:off x="2364543" y="-106794"/>
          <a:ext cx="4320486" cy="1832142"/>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t>التحليل السوسيولوجي</a:t>
          </a:r>
        </a:p>
        <a:p>
          <a:pPr lvl="0" algn="ctr" defTabSz="1066800" rtl="1">
            <a:lnSpc>
              <a:spcPct val="90000"/>
            </a:lnSpc>
            <a:spcBef>
              <a:spcPct val="0"/>
            </a:spcBef>
            <a:spcAft>
              <a:spcPct val="35000"/>
            </a:spcAft>
          </a:pPr>
          <a:r>
            <a:rPr lang="ar-SA" sz="2400" b="1" kern="1200" dirty="0" smtClean="0"/>
            <a:t>الثقافة الإنسانية  والمجتمع والمنظور والمنهج العلمي</a:t>
          </a:r>
          <a:endParaRPr lang="ar-SA" sz="2400" b="1" kern="1200" dirty="0"/>
        </a:p>
      </dsp:txBody>
      <dsp:txXfrm>
        <a:off x="2364543" y="-106794"/>
        <a:ext cx="4320486" cy="1832142"/>
      </dsp:txXfrm>
    </dsp:sp>
    <dsp:sp modelId="{992A2603-6DF4-4915-8374-048BB9468918}">
      <dsp:nvSpPr>
        <dsp:cNvPr id="0" name=""/>
        <dsp:cNvSpPr/>
      </dsp:nvSpPr>
      <dsp:spPr>
        <a:xfrm>
          <a:off x="5237395" y="2523293"/>
          <a:ext cx="38768" cy="473630"/>
        </a:xfrm>
        <a:prstGeom prst="rightArrow">
          <a:avLst>
            <a:gd name="adj1" fmla="val 60000"/>
            <a:gd name="adj2" fmla="val 50000"/>
          </a:avLst>
        </a:prstGeom>
        <a:solidFill>
          <a:schemeClr val="accent4">
            <a:hueOff val="2494993"/>
            <a:satOff val="-13796"/>
            <a:lumOff val="-11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a:off x="5237395" y="2523293"/>
        <a:ext cx="38768" cy="473630"/>
      </dsp:txXfrm>
    </dsp:sp>
    <dsp:sp modelId="{0F0381A7-5511-4E68-B145-71E489AB8C78}">
      <dsp:nvSpPr>
        <dsp:cNvPr id="0" name=""/>
        <dsp:cNvSpPr/>
      </dsp:nvSpPr>
      <dsp:spPr>
        <a:xfrm>
          <a:off x="5294451" y="1872211"/>
          <a:ext cx="3739467" cy="1775794"/>
        </a:xfrm>
        <a:prstGeom prst="ellipse">
          <a:avLst/>
        </a:prstGeom>
        <a:solidFill>
          <a:schemeClr val="accent4">
            <a:hueOff val="2494993"/>
            <a:satOff val="-13796"/>
            <a:lumOff val="-117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t>الوحدات الأساسية للحياة الاجتماعية</a:t>
          </a:r>
        </a:p>
        <a:p>
          <a:pPr lvl="0" algn="ctr" defTabSz="889000" rtl="1">
            <a:lnSpc>
              <a:spcPct val="90000"/>
            </a:lnSpc>
            <a:spcBef>
              <a:spcPct val="0"/>
            </a:spcBef>
            <a:spcAft>
              <a:spcPct val="35000"/>
            </a:spcAft>
          </a:pPr>
          <a:r>
            <a:rPr lang="ar-SA" sz="2000" b="1" kern="1200" dirty="0" smtClean="0"/>
            <a:t>الأفعال والعلاقات والشخصية والجماعات والتنظيمات</a:t>
          </a:r>
          <a:endParaRPr lang="ar-SA" sz="2000" b="1" kern="1200" dirty="0"/>
        </a:p>
      </dsp:txBody>
      <dsp:txXfrm>
        <a:off x="5294451" y="1872211"/>
        <a:ext cx="3739467" cy="1775794"/>
      </dsp:txXfrm>
    </dsp:sp>
    <dsp:sp modelId="{92DE4F97-7FDF-4FF5-8510-0DC5F8FEA729}">
      <dsp:nvSpPr>
        <dsp:cNvPr id="0" name=""/>
        <dsp:cNvSpPr/>
      </dsp:nvSpPr>
      <dsp:spPr>
        <a:xfrm rot="5400000">
          <a:off x="4391418" y="3463897"/>
          <a:ext cx="266735" cy="473630"/>
        </a:xfrm>
        <a:prstGeom prst="rightArrow">
          <a:avLst>
            <a:gd name="adj1" fmla="val 60000"/>
            <a:gd name="adj2" fmla="val 50000"/>
          </a:avLst>
        </a:prstGeom>
        <a:solidFill>
          <a:schemeClr val="accent4">
            <a:hueOff val="4989986"/>
            <a:satOff val="-27591"/>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5400000">
        <a:off x="4391418" y="3463897"/>
        <a:ext cx="266735" cy="473630"/>
      </dsp:txXfrm>
    </dsp:sp>
    <dsp:sp modelId="{C65F5E07-7CF4-456F-B964-1A1B14CE4480}">
      <dsp:nvSpPr>
        <dsp:cNvPr id="0" name=""/>
        <dsp:cNvSpPr/>
      </dsp:nvSpPr>
      <dsp:spPr>
        <a:xfrm>
          <a:off x="2283399" y="3959899"/>
          <a:ext cx="4482774" cy="1393031"/>
        </a:xfrm>
        <a:prstGeom prst="ellipse">
          <a:avLst/>
        </a:prstGeom>
        <a:solidFill>
          <a:schemeClr val="accent4">
            <a:hueOff val="4989986"/>
            <a:satOff val="-27591"/>
            <a:lumOff val="-235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t>العمليات الاجتماعية الأساسية</a:t>
          </a:r>
        </a:p>
        <a:p>
          <a:pPr lvl="0" algn="ctr" defTabSz="889000" rtl="1">
            <a:lnSpc>
              <a:spcPct val="90000"/>
            </a:lnSpc>
            <a:spcBef>
              <a:spcPct val="0"/>
            </a:spcBef>
            <a:spcAft>
              <a:spcPct val="35000"/>
            </a:spcAft>
          </a:pPr>
          <a:r>
            <a:rPr lang="ar-SA" sz="2000" b="1" kern="1200" dirty="0" smtClean="0"/>
            <a:t>التباين والتعاون والتنشئة والضبط والانحراف الاجتماعي والتكامل والتغير الاجتماعي</a:t>
          </a:r>
          <a:endParaRPr lang="ar-SA" sz="2000" b="1" kern="1200" dirty="0"/>
        </a:p>
      </dsp:txBody>
      <dsp:txXfrm>
        <a:off x="2283399" y="3959899"/>
        <a:ext cx="4482774" cy="1393031"/>
      </dsp:txXfrm>
    </dsp:sp>
    <dsp:sp modelId="{454662B0-4376-4558-B012-8D3ED15D06B4}">
      <dsp:nvSpPr>
        <dsp:cNvPr id="0" name=""/>
        <dsp:cNvSpPr/>
      </dsp:nvSpPr>
      <dsp:spPr>
        <a:xfrm rot="10800000">
          <a:off x="3620028" y="2523293"/>
          <a:ext cx="147158" cy="473630"/>
        </a:xfrm>
        <a:prstGeom prst="rightArrow">
          <a:avLst>
            <a:gd name="adj1" fmla="val 60000"/>
            <a:gd name="adj2" fmla="val 50000"/>
          </a:avLst>
        </a:prstGeom>
        <a:solidFill>
          <a:schemeClr val="accent4">
            <a:hueOff val="7484979"/>
            <a:satOff val="-41387"/>
            <a:lumOff val="-352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10800000">
        <a:off x="3620028" y="2523293"/>
        <a:ext cx="147158" cy="473630"/>
      </dsp:txXfrm>
    </dsp:sp>
    <dsp:sp modelId="{A0249A2D-B006-446C-A23A-0F76A8A80D13}">
      <dsp:nvSpPr>
        <dsp:cNvPr id="0" name=""/>
        <dsp:cNvSpPr/>
      </dsp:nvSpPr>
      <dsp:spPr>
        <a:xfrm>
          <a:off x="0" y="1944217"/>
          <a:ext cx="3550613" cy="1631782"/>
        </a:xfrm>
        <a:prstGeom prst="ellipse">
          <a:avLst/>
        </a:prstGeom>
        <a:solidFill>
          <a:schemeClr val="accent4">
            <a:hueOff val="7484979"/>
            <a:satOff val="-41387"/>
            <a:lumOff val="-352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t>النظم الاجتماعية الأساسية</a:t>
          </a:r>
        </a:p>
        <a:p>
          <a:pPr lvl="0" algn="ctr" defTabSz="889000" rtl="1">
            <a:lnSpc>
              <a:spcPct val="90000"/>
            </a:lnSpc>
            <a:spcBef>
              <a:spcPct val="0"/>
            </a:spcBef>
            <a:spcAft>
              <a:spcPct val="35000"/>
            </a:spcAft>
          </a:pPr>
          <a:r>
            <a:rPr lang="ar-SA" sz="2000" b="1" kern="1200" dirty="0" smtClean="0"/>
            <a:t>الأسرة والقرابة والنظام الاقتصادي والسياسي والديني والتربوي </a:t>
          </a:r>
          <a:endParaRPr lang="ar-SA" sz="2000" b="1" kern="1200" dirty="0"/>
        </a:p>
      </dsp:txBody>
      <dsp:txXfrm>
        <a:off x="0" y="1944217"/>
        <a:ext cx="3550613" cy="163178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35D4DFE-3F2E-4301-B951-654832517A87}">
      <dsp:nvSpPr>
        <dsp:cNvPr id="0" name=""/>
        <dsp:cNvSpPr/>
      </dsp:nvSpPr>
      <dsp:spPr>
        <a:xfrm>
          <a:off x="0" y="5015160"/>
          <a:ext cx="8964488" cy="16512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err="1" smtClean="0"/>
            <a:t>الدينامي</a:t>
          </a:r>
          <a:r>
            <a:rPr lang="ar-SA" sz="2400" b="1" kern="1200" dirty="0" smtClean="0"/>
            <a:t>: الذي يدرس العمليات الاجتماعية المتكررة مثل التفاعل والتنشئة الاجتماعية والتوافق الاجتماعي</a:t>
          </a:r>
          <a:endParaRPr lang="ar-SA" sz="2400" b="1" kern="1200" dirty="0"/>
        </a:p>
      </dsp:txBody>
      <dsp:txXfrm>
        <a:off x="0" y="5015160"/>
        <a:ext cx="2689346" cy="1651213"/>
      </dsp:txXfrm>
    </dsp:sp>
    <dsp:sp modelId="{AA4B0CB2-33BF-4749-AE8E-6C94351F4947}">
      <dsp:nvSpPr>
        <dsp:cNvPr id="0" name=""/>
        <dsp:cNvSpPr/>
      </dsp:nvSpPr>
      <dsp:spPr>
        <a:xfrm>
          <a:off x="0" y="3088475"/>
          <a:ext cx="8964488" cy="16512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SA" sz="2800" b="1" kern="1200" dirty="0" smtClean="0"/>
            <a:t>البنائي ويدرس بناء وتكوين الظواهر الاجتماعية الثقافية</a:t>
          </a:r>
          <a:endParaRPr lang="ar-SA" sz="2800" b="1" kern="1200" dirty="0"/>
        </a:p>
      </dsp:txBody>
      <dsp:txXfrm>
        <a:off x="0" y="3088475"/>
        <a:ext cx="2689346" cy="1651213"/>
      </dsp:txXfrm>
    </dsp:sp>
    <dsp:sp modelId="{8FD1BAC0-B416-4C57-8B6B-2B8B9E07F201}">
      <dsp:nvSpPr>
        <dsp:cNvPr id="0" name=""/>
        <dsp:cNvSpPr/>
      </dsp:nvSpPr>
      <dsp:spPr>
        <a:xfrm>
          <a:off x="0" y="2986"/>
          <a:ext cx="8964488" cy="281001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r" defTabSz="1066800" rtl="1">
            <a:lnSpc>
              <a:spcPct val="90000"/>
            </a:lnSpc>
            <a:spcBef>
              <a:spcPct val="0"/>
            </a:spcBef>
            <a:spcAft>
              <a:spcPct val="35000"/>
            </a:spcAft>
          </a:pPr>
          <a:r>
            <a:rPr lang="ar-SA" sz="2400" b="1" kern="1200" dirty="0" smtClean="0"/>
            <a:t>العام: هو العلم الذي يدرس الخصائص المشتركة بين الظواهر الاجتماعية الثقافية في نواحيها البنائية </a:t>
          </a:r>
          <a:r>
            <a:rPr lang="ar-SA" sz="2400" b="1" kern="1200" dirty="0" err="1" smtClean="0"/>
            <a:t>والدينامية</a:t>
          </a:r>
          <a:r>
            <a:rPr lang="ar-SA" sz="2400" b="1" kern="1200" dirty="0" smtClean="0"/>
            <a:t>. </a:t>
          </a:r>
          <a:endParaRPr lang="ar-SA" sz="2400" kern="1200" dirty="0"/>
        </a:p>
      </dsp:txBody>
      <dsp:txXfrm>
        <a:off x="0" y="2986"/>
        <a:ext cx="2689346" cy="2810018"/>
      </dsp:txXfrm>
    </dsp:sp>
    <dsp:sp modelId="{15317C3F-9FF9-4889-9098-F867AE332DF3}">
      <dsp:nvSpPr>
        <dsp:cNvPr id="0" name=""/>
        <dsp:cNvSpPr/>
      </dsp:nvSpPr>
      <dsp:spPr>
        <a:xfrm>
          <a:off x="5375716" y="140721"/>
          <a:ext cx="2066034" cy="13773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علم الاجتماع</a:t>
          </a:r>
          <a:endParaRPr lang="ar-SA" sz="3000" kern="1200" dirty="0"/>
        </a:p>
      </dsp:txBody>
      <dsp:txXfrm>
        <a:off x="5375716" y="140721"/>
        <a:ext cx="2066034" cy="1377356"/>
      </dsp:txXfrm>
    </dsp:sp>
    <dsp:sp modelId="{134B0106-2127-456F-9784-7DF05FD2AB77}">
      <dsp:nvSpPr>
        <dsp:cNvPr id="0" name=""/>
        <dsp:cNvSpPr/>
      </dsp:nvSpPr>
      <dsp:spPr>
        <a:xfrm>
          <a:off x="5065811" y="1518078"/>
          <a:ext cx="1342922" cy="550942"/>
        </a:xfrm>
        <a:custGeom>
          <a:avLst/>
          <a:gdLst/>
          <a:ahLst/>
          <a:cxnLst/>
          <a:rect l="0" t="0" r="0" b="0"/>
          <a:pathLst>
            <a:path>
              <a:moveTo>
                <a:pt x="1342922" y="0"/>
              </a:moveTo>
              <a:lnTo>
                <a:pt x="1342922" y="275471"/>
              </a:lnTo>
              <a:lnTo>
                <a:pt x="0" y="275471"/>
              </a:lnTo>
              <a:lnTo>
                <a:pt x="0" y="550942"/>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8A052B-6172-485A-BECE-A18FD49E2BB4}">
      <dsp:nvSpPr>
        <dsp:cNvPr id="0" name=""/>
        <dsp:cNvSpPr/>
      </dsp:nvSpPr>
      <dsp:spPr>
        <a:xfrm>
          <a:off x="4032793" y="2069020"/>
          <a:ext cx="2066034" cy="137735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b="1" kern="1200" dirty="0" smtClean="0"/>
            <a:t>علم الاجتماع العام </a:t>
          </a:r>
          <a:endParaRPr lang="ar-SA" sz="3000" kern="1200" dirty="0"/>
        </a:p>
      </dsp:txBody>
      <dsp:txXfrm>
        <a:off x="4032793" y="2069020"/>
        <a:ext cx="2066034" cy="1377356"/>
      </dsp:txXfrm>
    </dsp:sp>
    <dsp:sp modelId="{424D4340-519D-4F29-96E5-E61F52D53041}">
      <dsp:nvSpPr>
        <dsp:cNvPr id="0" name=""/>
        <dsp:cNvSpPr/>
      </dsp:nvSpPr>
      <dsp:spPr>
        <a:xfrm>
          <a:off x="3722888" y="3446376"/>
          <a:ext cx="1342922" cy="550942"/>
        </a:xfrm>
        <a:custGeom>
          <a:avLst/>
          <a:gdLst/>
          <a:ahLst/>
          <a:cxnLst/>
          <a:rect l="0" t="0" r="0" b="0"/>
          <a:pathLst>
            <a:path>
              <a:moveTo>
                <a:pt x="1342922" y="0"/>
              </a:moveTo>
              <a:lnTo>
                <a:pt x="1342922" y="275471"/>
              </a:lnTo>
              <a:lnTo>
                <a:pt x="0" y="275471"/>
              </a:lnTo>
              <a:lnTo>
                <a:pt x="0" y="550942"/>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45F843-8D61-49C3-916C-9790831F67E9}">
      <dsp:nvSpPr>
        <dsp:cNvPr id="0" name=""/>
        <dsp:cNvSpPr/>
      </dsp:nvSpPr>
      <dsp:spPr>
        <a:xfrm>
          <a:off x="2689871" y="3997319"/>
          <a:ext cx="2066034" cy="137735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b="1" kern="1200" dirty="0" smtClean="0"/>
            <a:t>علم الاجتماع </a:t>
          </a:r>
          <a:r>
            <a:rPr lang="ar-SA" sz="3000" b="1" kern="1200" dirty="0" err="1" smtClean="0"/>
            <a:t>الدينامي</a:t>
          </a:r>
          <a:r>
            <a:rPr lang="ar-SA" sz="3000" b="1" kern="1200" dirty="0" smtClean="0"/>
            <a:t> العام </a:t>
          </a:r>
          <a:endParaRPr lang="ar-SA" sz="3000" kern="1200" dirty="0"/>
        </a:p>
      </dsp:txBody>
      <dsp:txXfrm>
        <a:off x="2689871" y="3997319"/>
        <a:ext cx="2066034" cy="1377356"/>
      </dsp:txXfrm>
    </dsp:sp>
    <dsp:sp modelId="{CF3E7A85-4E06-41AF-8DA9-9FA0F5F14C82}">
      <dsp:nvSpPr>
        <dsp:cNvPr id="0" name=""/>
        <dsp:cNvSpPr/>
      </dsp:nvSpPr>
      <dsp:spPr>
        <a:xfrm>
          <a:off x="5065811" y="3446376"/>
          <a:ext cx="1342922" cy="550942"/>
        </a:xfrm>
        <a:custGeom>
          <a:avLst/>
          <a:gdLst/>
          <a:ahLst/>
          <a:cxnLst/>
          <a:rect l="0" t="0" r="0" b="0"/>
          <a:pathLst>
            <a:path>
              <a:moveTo>
                <a:pt x="0" y="0"/>
              </a:moveTo>
              <a:lnTo>
                <a:pt x="0" y="275471"/>
              </a:lnTo>
              <a:lnTo>
                <a:pt x="1342922" y="275471"/>
              </a:lnTo>
              <a:lnTo>
                <a:pt x="1342922" y="550942"/>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27C3D8-A361-4523-8418-10182B122C57}">
      <dsp:nvSpPr>
        <dsp:cNvPr id="0" name=""/>
        <dsp:cNvSpPr/>
      </dsp:nvSpPr>
      <dsp:spPr>
        <a:xfrm>
          <a:off x="5375716" y="3997319"/>
          <a:ext cx="2066034" cy="137735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b="1" kern="1200" dirty="0" smtClean="0"/>
            <a:t>علم الاجتماع البنائي العام </a:t>
          </a:r>
          <a:endParaRPr lang="ar-SA" sz="3000" kern="1200" dirty="0"/>
        </a:p>
      </dsp:txBody>
      <dsp:txXfrm>
        <a:off x="5375716" y="3997319"/>
        <a:ext cx="2066034" cy="1377356"/>
      </dsp:txXfrm>
    </dsp:sp>
    <dsp:sp modelId="{C0B55A05-DFC4-4996-8746-89A7D155CA4A}">
      <dsp:nvSpPr>
        <dsp:cNvPr id="0" name=""/>
        <dsp:cNvSpPr/>
      </dsp:nvSpPr>
      <dsp:spPr>
        <a:xfrm>
          <a:off x="6408733" y="1518078"/>
          <a:ext cx="1342922" cy="550942"/>
        </a:xfrm>
        <a:custGeom>
          <a:avLst/>
          <a:gdLst/>
          <a:ahLst/>
          <a:cxnLst/>
          <a:rect l="0" t="0" r="0" b="0"/>
          <a:pathLst>
            <a:path>
              <a:moveTo>
                <a:pt x="0" y="0"/>
              </a:moveTo>
              <a:lnTo>
                <a:pt x="0" y="275471"/>
              </a:lnTo>
              <a:lnTo>
                <a:pt x="1342922" y="275471"/>
              </a:lnTo>
              <a:lnTo>
                <a:pt x="1342922" y="550942"/>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530DB0-16CB-4A0B-8809-10970553310C}">
      <dsp:nvSpPr>
        <dsp:cNvPr id="0" name=""/>
        <dsp:cNvSpPr/>
      </dsp:nvSpPr>
      <dsp:spPr>
        <a:xfrm>
          <a:off x="6718638" y="2069020"/>
          <a:ext cx="2066034" cy="137735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b="1" kern="1200" dirty="0" smtClean="0"/>
            <a:t>علوم الاجتماع الخاصة</a:t>
          </a:r>
          <a:endParaRPr lang="ar-SA" sz="3000" kern="1200" dirty="0"/>
        </a:p>
      </dsp:txBody>
      <dsp:txXfrm>
        <a:off x="6718638" y="2069020"/>
        <a:ext cx="2066034" cy="137735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473C77-17AB-4F3A-9D88-CBFC3020F1C2}">
      <dsp:nvSpPr>
        <dsp:cNvPr id="0" name=""/>
        <dsp:cNvSpPr/>
      </dsp:nvSpPr>
      <dsp:spPr>
        <a:xfrm>
          <a:off x="1691675" y="1052745"/>
          <a:ext cx="5652128" cy="475250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rtl="1">
            <a:lnSpc>
              <a:spcPct val="90000"/>
            </a:lnSpc>
            <a:spcBef>
              <a:spcPct val="0"/>
            </a:spcBef>
            <a:spcAft>
              <a:spcPct val="35000"/>
            </a:spcAft>
          </a:pPr>
          <a:r>
            <a:rPr lang="ar-SA" sz="2700" b="1" kern="1200" dirty="0" smtClean="0"/>
            <a:t>أما علوم الاجتماع الخاصة فهي تقوم بنفس ما يقوم </a:t>
          </a:r>
          <a:r>
            <a:rPr lang="ar-SA" sz="2700" b="1" kern="1200" dirty="0" err="1" smtClean="0"/>
            <a:t>به</a:t>
          </a:r>
          <a:r>
            <a:rPr lang="ar-SA" sz="2700" b="1" kern="1200" dirty="0" smtClean="0"/>
            <a:t> علم الاجتماع العام إلا أن كل منها يتناول دراسة مجموعة خاصة من الظواهر الاجتماعية الثقافية التي تم اختيارها لإجراء دراسة مركزة عليها، وذلك مثل دراسات السكان والمجتمع الحضري والأسرة والجريمة وعلم الاجتماع الاقتصادي. </a:t>
          </a:r>
          <a:endParaRPr lang="ar-SA" sz="2700" kern="1200" dirty="0"/>
        </a:p>
      </dsp:txBody>
      <dsp:txXfrm>
        <a:off x="1691675" y="1052745"/>
        <a:ext cx="5652128" cy="4752509"/>
      </dsp:txXfrm>
    </dsp:sp>
    <dsp:sp modelId="{F03A602C-4185-4FB1-9FA8-D4614E08FF62}">
      <dsp:nvSpPr>
        <dsp:cNvPr id="0" name=""/>
        <dsp:cNvSpPr/>
      </dsp:nvSpPr>
      <dsp:spPr>
        <a:xfrm>
          <a:off x="3566728" y="679"/>
          <a:ext cx="1902023" cy="1902023"/>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rtl="1">
            <a:lnSpc>
              <a:spcPct val="90000"/>
            </a:lnSpc>
            <a:spcBef>
              <a:spcPct val="0"/>
            </a:spcBef>
            <a:spcAft>
              <a:spcPct val="35000"/>
            </a:spcAft>
          </a:pPr>
          <a:r>
            <a:rPr lang="ar-SA" sz="2700" b="1" kern="1200" dirty="0" smtClean="0"/>
            <a:t>دراسات السكان</a:t>
          </a:r>
          <a:endParaRPr lang="ar-SA" sz="2700" kern="1200" dirty="0"/>
        </a:p>
      </dsp:txBody>
      <dsp:txXfrm>
        <a:off x="3566728" y="679"/>
        <a:ext cx="1902023" cy="1902023"/>
      </dsp:txXfrm>
    </dsp:sp>
    <dsp:sp modelId="{A4B577C3-FAB8-46D2-BEA9-CEAE85714C10}">
      <dsp:nvSpPr>
        <dsp:cNvPr id="0" name=""/>
        <dsp:cNvSpPr/>
      </dsp:nvSpPr>
      <dsp:spPr>
        <a:xfrm>
          <a:off x="7097959" y="2477988"/>
          <a:ext cx="1902023" cy="1902023"/>
        </a:xfrm>
        <a:prstGeom prst="ellipse">
          <a:avLst/>
        </a:prstGeom>
        <a:solidFill>
          <a:schemeClr val="accent4">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rtl="1">
            <a:lnSpc>
              <a:spcPct val="90000"/>
            </a:lnSpc>
            <a:spcBef>
              <a:spcPct val="0"/>
            </a:spcBef>
            <a:spcAft>
              <a:spcPct val="35000"/>
            </a:spcAft>
          </a:pPr>
          <a:r>
            <a:rPr lang="ar-SA" sz="2700" b="1" kern="1200" dirty="0" smtClean="0"/>
            <a:t>المجتمع الحضري </a:t>
          </a:r>
          <a:endParaRPr lang="ar-SA" sz="2700" kern="1200" dirty="0"/>
        </a:p>
      </dsp:txBody>
      <dsp:txXfrm>
        <a:off x="7097959" y="2477988"/>
        <a:ext cx="1902023" cy="1902023"/>
      </dsp:txXfrm>
    </dsp:sp>
    <dsp:sp modelId="{7BA2475C-4A18-418C-A921-8BE10B5AE3C2}">
      <dsp:nvSpPr>
        <dsp:cNvPr id="0" name=""/>
        <dsp:cNvSpPr/>
      </dsp:nvSpPr>
      <dsp:spPr>
        <a:xfrm>
          <a:off x="3566728" y="4955297"/>
          <a:ext cx="1902023" cy="1902023"/>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rtl="1">
            <a:lnSpc>
              <a:spcPct val="90000"/>
            </a:lnSpc>
            <a:spcBef>
              <a:spcPct val="0"/>
            </a:spcBef>
            <a:spcAft>
              <a:spcPct val="35000"/>
            </a:spcAft>
          </a:pPr>
          <a:r>
            <a:rPr lang="ar-SA" sz="2700" b="1" kern="1200" dirty="0" smtClean="0"/>
            <a:t>وعلم الاجتماع الاقتصادي</a:t>
          </a:r>
          <a:endParaRPr lang="ar-SA" sz="2700" kern="1200" dirty="0"/>
        </a:p>
      </dsp:txBody>
      <dsp:txXfrm>
        <a:off x="3566728" y="4955297"/>
        <a:ext cx="1902023" cy="1902023"/>
      </dsp:txXfrm>
    </dsp:sp>
    <dsp:sp modelId="{C451EBB4-B19C-40B7-814E-9923EF097799}">
      <dsp:nvSpPr>
        <dsp:cNvPr id="0" name=""/>
        <dsp:cNvSpPr/>
      </dsp:nvSpPr>
      <dsp:spPr>
        <a:xfrm>
          <a:off x="0" y="2477988"/>
          <a:ext cx="1902023" cy="1902023"/>
        </a:xfrm>
        <a:prstGeom prst="ellipse">
          <a:avLst/>
        </a:prstGeom>
        <a:solidFill>
          <a:schemeClr val="accent6">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rtl="1">
            <a:lnSpc>
              <a:spcPct val="90000"/>
            </a:lnSpc>
            <a:spcBef>
              <a:spcPct val="0"/>
            </a:spcBef>
            <a:spcAft>
              <a:spcPct val="35000"/>
            </a:spcAft>
          </a:pPr>
          <a:r>
            <a:rPr lang="ar-SA" sz="2700" b="1" kern="1200" dirty="0" smtClean="0"/>
            <a:t>والأسرة والجريمة </a:t>
          </a:r>
          <a:endParaRPr lang="ar-SA" sz="2700" kern="1200" dirty="0"/>
        </a:p>
      </dsp:txBody>
      <dsp:txXfrm>
        <a:off x="0" y="2477988"/>
        <a:ext cx="1902023" cy="1902023"/>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D321FB-7AC2-412A-9DE5-356DFF12F378}">
      <dsp:nvSpPr>
        <dsp:cNvPr id="0" name=""/>
        <dsp:cNvSpPr/>
      </dsp:nvSpPr>
      <dsp:spPr>
        <a:xfrm>
          <a:off x="432042" y="0"/>
          <a:ext cx="7920891" cy="3456384"/>
        </a:xfrm>
        <a:prstGeom prst="triangle">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491BB-B509-4F2C-AA3E-A166B4075C20}">
      <dsp:nvSpPr>
        <dsp:cNvPr id="0" name=""/>
        <dsp:cNvSpPr/>
      </dsp:nvSpPr>
      <dsp:spPr>
        <a:xfrm>
          <a:off x="4392488" y="347494"/>
          <a:ext cx="2246649" cy="818190"/>
        </a:xfrm>
        <a:prstGeom prst="roundRect">
          <a:avLst/>
        </a:prstGeom>
        <a:solidFill>
          <a:schemeClr val="lt1">
            <a:alpha val="90000"/>
            <a:hueOff val="0"/>
            <a:satOff val="0"/>
            <a:lumOff val="0"/>
            <a:alphaOff val="0"/>
          </a:schemeClr>
        </a:solidFill>
        <a:ln w="1905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1">
            <a:lnSpc>
              <a:spcPct val="90000"/>
            </a:lnSpc>
            <a:spcBef>
              <a:spcPct val="0"/>
            </a:spcBef>
            <a:spcAft>
              <a:spcPct val="35000"/>
            </a:spcAft>
          </a:pPr>
          <a:r>
            <a:rPr lang="ar-SA" sz="2100" b="1" kern="1200" dirty="0" smtClean="0"/>
            <a:t>علم الاجتماع البدوي</a:t>
          </a:r>
          <a:endParaRPr lang="ar-SA" sz="2100" kern="1200" dirty="0"/>
        </a:p>
      </dsp:txBody>
      <dsp:txXfrm>
        <a:off x="4392488" y="347494"/>
        <a:ext cx="2246649" cy="818190"/>
      </dsp:txXfrm>
    </dsp:sp>
    <dsp:sp modelId="{771FA436-364D-4CA5-80F1-90ED733BC6BD}">
      <dsp:nvSpPr>
        <dsp:cNvPr id="0" name=""/>
        <dsp:cNvSpPr/>
      </dsp:nvSpPr>
      <dsp:spPr>
        <a:xfrm>
          <a:off x="4392488" y="1267959"/>
          <a:ext cx="2246649" cy="818190"/>
        </a:xfrm>
        <a:prstGeom prst="roundRect">
          <a:avLst/>
        </a:prstGeom>
        <a:solidFill>
          <a:schemeClr val="lt1">
            <a:alpha val="90000"/>
            <a:hueOff val="0"/>
            <a:satOff val="0"/>
            <a:lumOff val="0"/>
            <a:alphaOff val="0"/>
          </a:schemeClr>
        </a:solidFill>
        <a:ln w="19050" cap="flat" cmpd="sng" algn="ctr">
          <a:solidFill>
            <a:schemeClr val="accent1">
              <a:shade val="50000"/>
              <a:hueOff val="85997"/>
              <a:satOff val="11612"/>
              <a:lumOff val="229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1">
            <a:lnSpc>
              <a:spcPct val="90000"/>
            </a:lnSpc>
            <a:spcBef>
              <a:spcPct val="0"/>
            </a:spcBef>
            <a:spcAft>
              <a:spcPct val="35000"/>
            </a:spcAft>
          </a:pPr>
          <a:r>
            <a:rPr lang="ar-SA" sz="2100" b="1" kern="1200" dirty="0" smtClean="0"/>
            <a:t>علم الاجتماع الريفي</a:t>
          </a:r>
          <a:endParaRPr lang="ar-SA" sz="2100" kern="1200" dirty="0"/>
        </a:p>
      </dsp:txBody>
      <dsp:txXfrm>
        <a:off x="4392488" y="1267959"/>
        <a:ext cx="2246649" cy="818190"/>
      </dsp:txXfrm>
    </dsp:sp>
    <dsp:sp modelId="{818BBA2F-2280-4FD5-8A79-33422A265B26}">
      <dsp:nvSpPr>
        <dsp:cNvPr id="0" name=""/>
        <dsp:cNvSpPr/>
      </dsp:nvSpPr>
      <dsp:spPr>
        <a:xfrm>
          <a:off x="4392488" y="2188424"/>
          <a:ext cx="2246649" cy="818190"/>
        </a:xfrm>
        <a:prstGeom prst="roundRect">
          <a:avLst/>
        </a:prstGeom>
        <a:solidFill>
          <a:schemeClr val="lt1">
            <a:alpha val="90000"/>
            <a:hueOff val="0"/>
            <a:satOff val="0"/>
            <a:lumOff val="0"/>
            <a:alphaOff val="0"/>
          </a:schemeClr>
        </a:solidFill>
        <a:ln w="19050" cap="flat" cmpd="sng" algn="ctr">
          <a:solidFill>
            <a:schemeClr val="accent1">
              <a:shade val="50000"/>
              <a:hueOff val="85997"/>
              <a:satOff val="11612"/>
              <a:lumOff val="229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1">
            <a:lnSpc>
              <a:spcPct val="90000"/>
            </a:lnSpc>
            <a:spcBef>
              <a:spcPct val="0"/>
            </a:spcBef>
            <a:spcAft>
              <a:spcPct val="35000"/>
            </a:spcAft>
          </a:pPr>
          <a:r>
            <a:rPr lang="ar-SA" sz="2100" b="1" kern="1200" dirty="0" smtClean="0"/>
            <a:t>علم الاجتماع الحضري</a:t>
          </a:r>
          <a:endParaRPr lang="ar-SA" sz="2100" kern="1200" dirty="0"/>
        </a:p>
      </dsp:txBody>
      <dsp:txXfrm>
        <a:off x="4392488" y="2188424"/>
        <a:ext cx="2246649" cy="818190"/>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D321FB-7AC2-412A-9DE5-356DFF12F378}">
      <dsp:nvSpPr>
        <dsp:cNvPr id="0" name=""/>
        <dsp:cNvSpPr/>
      </dsp:nvSpPr>
      <dsp:spPr>
        <a:xfrm>
          <a:off x="216018" y="0"/>
          <a:ext cx="8352939" cy="3456384"/>
        </a:xfrm>
        <a:prstGeom prst="triangle">
          <a:avLst/>
        </a:prstGeom>
        <a:solidFill>
          <a:schemeClr val="accent2">
            <a:alpha val="9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491BB-B509-4F2C-AA3E-A166B4075C20}">
      <dsp:nvSpPr>
        <dsp:cNvPr id="0" name=""/>
        <dsp:cNvSpPr/>
      </dsp:nvSpPr>
      <dsp:spPr>
        <a:xfrm>
          <a:off x="4392487" y="345975"/>
          <a:ext cx="2246649" cy="614318"/>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علم الاجتماع التربوي</a:t>
          </a:r>
          <a:endParaRPr lang="ar-SA" sz="2000" kern="1200" dirty="0"/>
        </a:p>
      </dsp:txBody>
      <dsp:txXfrm>
        <a:off x="4392487" y="345975"/>
        <a:ext cx="2246649" cy="614318"/>
      </dsp:txXfrm>
    </dsp:sp>
    <dsp:sp modelId="{771FA436-364D-4CA5-80F1-90ED733BC6BD}">
      <dsp:nvSpPr>
        <dsp:cNvPr id="0" name=""/>
        <dsp:cNvSpPr/>
      </dsp:nvSpPr>
      <dsp:spPr>
        <a:xfrm>
          <a:off x="4392487" y="1037083"/>
          <a:ext cx="2246649" cy="614318"/>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علم الاجتماع الاقتصادي</a:t>
          </a:r>
          <a:endParaRPr lang="ar-SA" sz="2000" kern="1200" dirty="0"/>
        </a:p>
      </dsp:txBody>
      <dsp:txXfrm>
        <a:off x="4392487" y="1037083"/>
        <a:ext cx="2246649" cy="614318"/>
      </dsp:txXfrm>
    </dsp:sp>
    <dsp:sp modelId="{54456447-E76C-4159-9194-94F94F6AB18A}">
      <dsp:nvSpPr>
        <dsp:cNvPr id="0" name=""/>
        <dsp:cNvSpPr/>
      </dsp:nvSpPr>
      <dsp:spPr>
        <a:xfrm>
          <a:off x="4392487" y="1728191"/>
          <a:ext cx="2246649" cy="614318"/>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علم الاجتماع السياسي</a:t>
          </a:r>
          <a:endParaRPr lang="ar-SA" sz="2000" b="1" kern="1200" dirty="0"/>
        </a:p>
      </dsp:txBody>
      <dsp:txXfrm>
        <a:off x="4392487" y="1728191"/>
        <a:ext cx="2246649" cy="614318"/>
      </dsp:txXfrm>
    </dsp:sp>
    <dsp:sp modelId="{818BBA2F-2280-4FD5-8A79-33422A265B26}">
      <dsp:nvSpPr>
        <dsp:cNvPr id="0" name=""/>
        <dsp:cNvSpPr/>
      </dsp:nvSpPr>
      <dsp:spPr>
        <a:xfrm>
          <a:off x="4392487" y="2419300"/>
          <a:ext cx="2246649" cy="614318"/>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علم الاجتماع الديني</a:t>
          </a:r>
          <a:endParaRPr lang="ar-SA" sz="2000" kern="1200" dirty="0"/>
        </a:p>
      </dsp:txBody>
      <dsp:txXfrm>
        <a:off x="4392487" y="2419300"/>
        <a:ext cx="2246649" cy="614318"/>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D321FB-7AC2-412A-9DE5-356DFF12F378}">
      <dsp:nvSpPr>
        <dsp:cNvPr id="0" name=""/>
        <dsp:cNvSpPr/>
      </dsp:nvSpPr>
      <dsp:spPr>
        <a:xfrm>
          <a:off x="41998" y="0"/>
          <a:ext cx="8700978" cy="3600400"/>
        </a:xfrm>
        <a:prstGeom prst="triangl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491BB-B509-4F2C-AA3E-A166B4075C20}">
      <dsp:nvSpPr>
        <dsp:cNvPr id="0" name=""/>
        <dsp:cNvSpPr/>
      </dsp:nvSpPr>
      <dsp:spPr>
        <a:xfrm>
          <a:off x="4392488" y="361973"/>
          <a:ext cx="2340260" cy="852282"/>
        </a:xfrm>
        <a:prstGeom prst="round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علم الاجتماع التنظيم</a:t>
          </a:r>
          <a:endParaRPr lang="ar-SA" sz="2200" kern="1200" dirty="0"/>
        </a:p>
      </dsp:txBody>
      <dsp:txXfrm>
        <a:off x="4392488" y="361973"/>
        <a:ext cx="2340260" cy="852282"/>
      </dsp:txXfrm>
    </dsp:sp>
    <dsp:sp modelId="{54456447-E76C-4159-9194-94F94F6AB18A}">
      <dsp:nvSpPr>
        <dsp:cNvPr id="0" name=""/>
        <dsp:cNvSpPr/>
      </dsp:nvSpPr>
      <dsp:spPr>
        <a:xfrm>
          <a:off x="4392488" y="1320791"/>
          <a:ext cx="2340260" cy="852282"/>
        </a:xfrm>
        <a:prstGeom prst="roundRect">
          <a:avLst/>
        </a:prstGeom>
        <a:solidFill>
          <a:schemeClr val="lt1">
            <a:alpha val="90000"/>
            <a:hueOff val="0"/>
            <a:satOff val="0"/>
            <a:lumOff val="0"/>
            <a:alphaOff val="0"/>
          </a:schemeClr>
        </a:solidFill>
        <a:ln w="19050" cap="flat" cmpd="sng" algn="ctr">
          <a:solidFill>
            <a:schemeClr val="accent5">
              <a:hueOff val="-4990872"/>
              <a:satOff val="-7727"/>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علم الاجتماع الصناعي</a:t>
          </a:r>
          <a:endParaRPr lang="ar-SA" sz="2200" b="1" kern="1200" dirty="0"/>
        </a:p>
      </dsp:txBody>
      <dsp:txXfrm>
        <a:off x="4392488" y="1320791"/>
        <a:ext cx="2340260" cy="852282"/>
      </dsp:txXfrm>
    </dsp:sp>
    <dsp:sp modelId="{818BBA2F-2280-4FD5-8A79-33422A265B26}">
      <dsp:nvSpPr>
        <dsp:cNvPr id="0" name=""/>
        <dsp:cNvSpPr/>
      </dsp:nvSpPr>
      <dsp:spPr>
        <a:xfrm>
          <a:off x="4392488" y="2279608"/>
          <a:ext cx="2340260" cy="852282"/>
        </a:xfrm>
        <a:prstGeom prst="roundRect">
          <a:avLst/>
        </a:prstGeom>
        <a:solidFill>
          <a:schemeClr val="lt1">
            <a:alpha val="90000"/>
            <a:hueOff val="0"/>
            <a:satOff val="0"/>
            <a:lumOff val="0"/>
            <a:alphaOff val="0"/>
          </a:schemeClr>
        </a:solidFill>
        <a:ln w="19050" cap="flat" cmpd="sng" algn="ctr">
          <a:solidFill>
            <a:schemeClr val="accent5">
              <a:hueOff val="-9981745"/>
              <a:satOff val="-15454"/>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علم اجتماع العمل</a:t>
          </a:r>
          <a:endParaRPr lang="ar-SA" sz="2200" kern="1200" dirty="0"/>
        </a:p>
      </dsp:txBody>
      <dsp:txXfrm>
        <a:off x="4392488" y="2279608"/>
        <a:ext cx="2340260" cy="852282"/>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A519BF-87BD-4910-96E1-58A8413EF341}">
      <dsp:nvSpPr>
        <dsp:cNvPr id="0" name=""/>
        <dsp:cNvSpPr/>
      </dsp:nvSpPr>
      <dsp:spPr>
        <a:xfrm>
          <a:off x="3671845" y="1427"/>
          <a:ext cx="1441285" cy="93683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علم اجتماع الانحراف </a:t>
          </a:r>
          <a:endParaRPr lang="ar-SA" kern="1200" dirty="0"/>
        </a:p>
      </dsp:txBody>
      <dsp:txXfrm>
        <a:off x="3671845" y="1427"/>
        <a:ext cx="1441285" cy="936835"/>
      </dsp:txXfrm>
    </dsp:sp>
    <dsp:sp modelId="{3DDB703D-64F4-48C7-8DA2-1B01910A1C6E}">
      <dsp:nvSpPr>
        <dsp:cNvPr id="0" name=""/>
        <dsp:cNvSpPr/>
      </dsp:nvSpPr>
      <dsp:spPr>
        <a:xfrm>
          <a:off x="2518357" y="469845"/>
          <a:ext cx="3748260" cy="3748260"/>
        </a:xfrm>
        <a:custGeom>
          <a:avLst/>
          <a:gdLst/>
          <a:ahLst/>
          <a:cxnLst/>
          <a:rect l="0" t="0" r="0" b="0"/>
          <a:pathLst>
            <a:path>
              <a:moveTo>
                <a:pt x="2604704" y="148260"/>
              </a:moveTo>
              <a:arcTo wR="1874130" hR="1874130" stAng="17576599" swAng="1964626"/>
            </a:path>
          </a:pathLst>
        </a:custGeom>
        <a:noFill/>
        <a:ln w="10000"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3A49E84-71A0-496D-8E3A-B39BEA058A6F}">
      <dsp:nvSpPr>
        <dsp:cNvPr id="0" name=""/>
        <dsp:cNvSpPr/>
      </dsp:nvSpPr>
      <dsp:spPr>
        <a:xfrm>
          <a:off x="5454249" y="1296419"/>
          <a:ext cx="1441285" cy="936835"/>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وعلم الاجتماع الطبي </a:t>
          </a:r>
          <a:endParaRPr lang="ar-SA" kern="1200" dirty="0"/>
        </a:p>
      </dsp:txBody>
      <dsp:txXfrm>
        <a:off x="5454249" y="1296419"/>
        <a:ext cx="1441285" cy="936835"/>
      </dsp:txXfrm>
    </dsp:sp>
    <dsp:sp modelId="{45C51337-4D7D-4038-BC73-583833BBBB62}">
      <dsp:nvSpPr>
        <dsp:cNvPr id="0" name=""/>
        <dsp:cNvSpPr/>
      </dsp:nvSpPr>
      <dsp:spPr>
        <a:xfrm>
          <a:off x="2518357" y="469845"/>
          <a:ext cx="3748260" cy="3748260"/>
        </a:xfrm>
        <a:custGeom>
          <a:avLst/>
          <a:gdLst/>
          <a:ahLst/>
          <a:cxnLst/>
          <a:rect l="0" t="0" r="0" b="0"/>
          <a:pathLst>
            <a:path>
              <a:moveTo>
                <a:pt x="3745658" y="1775402"/>
              </a:moveTo>
              <a:arcTo wR="1874130" hR="1874130" stAng="21418817" swAng="2198676"/>
            </a:path>
          </a:pathLst>
        </a:custGeom>
        <a:noFill/>
        <a:ln w="10000"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CD400C4-5698-444A-8C0A-E6B548B962FC}">
      <dsp:nvSpPr>
        <dsp:cNvPr id="0" name=""/>
        <dsp:cNvSpPr/>
      </dsp:nvSpPr>
      <dsp:spPr>
        <a:xfrm>
          <a:off x="4773431" y="3391761"/>
          <a:ext cx="1441285" cy="936835"/>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وعلم الاجتماع اللغوي </a:t>
          </a:r>
          <a:endParaRPr lang="ar-SA" kern="1200" dirty="0"/>
        </a:p>
      </dsp:txBody>
      <dsp:txXfrm>
        <a:off x="4773431" y="3391761"/>
        <a:ext cx="1441285" cy="936835"/>
      </dsp:txXfrm>
    </dsp:sp>
    <dsp:sp modelId="{62CD7964-649B-4949-8478-9899CEED0630}">
      <dsp:nvSpPr>
        <dsp:cNvPr id="0" name=""/>
        <dsp:cNvSpPr/>
      </dsp:nvSpPr>
      <dsp:spPr>
        <a:xfrm>
          <a:off x="2518357" y="469845"/>
          <a:ext cx="3748260" cy="3748260"/>
        </a:xfrm>
        <a:custGeom>
          <a:avLst/>
          <a:gdLst/>
          <a:ahLst/>
          <a:cxnLst/>
          <a:rect l="0" t="0" r="0" b="0"/>
          <a:pathLst>
            <a:path>
              <a:moveTo>
                <a:pt x="2247611" y="3710669"/>
              </a:moveTo>
              <a:arcTo wR="1874130" hR="1874130" stAng="4710301" swAng="1379398"/>
            </a:path>
          </a:pathLst>
        </a:custGeom>
        <a:noFill/>
        <a:ln w="10000"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E5D71C5-2333-4F82-953C-EC281CB8DE08}">
      <dsp:nvSpPr>
        <dsp:cNvPr id="0" name=""/>
        <dsp:cNvSpPr/>
      </dsp:nvSpPr>
      <dsp:spPr>
        <a:xfrm>
          <a:off x="2570259" y="3391761"/>
          <a:ext cx="1441285" cy="93683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وعلم اجتماع الأدب</a:t>
          </a:r>
          <a:endParaRPr lang="ar-SA" kern="1200" dirty="0"/>
        </a:p>
      </dsp:txBody>
      <dsp:txXfrm>
        <a:off x="2570259" y="3391761"/>
        <a:ext cx="1441285" cy="936835"/>
      </dsp:txXfrm>
    </dsp:sp>
    <dsp:sp modelId="{47EE43CE-C1DB-4049-8B72-07A00B70EE33}">
      <dsp:nvSpPr>
        <dsp:cNvPr id="0" name=""/>
        <dsp:cNvSpPr/>
      </dsp:nvSpPr>
      <dsp:spPr>
        <a:xfrm>
          <a:off x="2518357" y="469845"/>
          <a:ext cx="3748260" cy="3748260"/>
        </a:xfrm>
        <a:custGeom>
          <a:avLst/>
          <a:gdLst/>
          <a:ahLst/>
          <a:cxnLst/>
          <a:rect l="0" t="0" r="0" b="0"/>
          <a:pathLst>
            <a:path>
              <a:moveTo>
                <a:pt x="313578" y="2911936"/>
              </a:moveTo>
              <a:arcTo wR="1874130" hR="1874130" stAng="8782507" swAng="2198676"/>
            </a:path>
          </a:pathLst>
        </a:custGeom>
        <a:noFill/>
        <a:ln w="10000"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8B44B8F-C807-41BA-92D2-B863A97E0BFB}">
      <dsp:nvSpPr>
        <dsp:cNvPr id="0" name=""/>
        <dsp:cNvSpPr/>
      </dsp:nvSpPr>
      <dsp:spPr>
        <a:xfrm>
          <a:off x="1889441" y="1296419"/>
          <a:ext cx="1441285" cy="936835"/>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وعلم اجتماع المعرفة </a:t>
          </a:r>
          <a:endParaRPr lang="ar-SA" kern="1200" dirty="0"/>
        </a:p>
      </dsp:txBody>
      <dsp:txXfrm>
        <a:off x="1889441" y="1296419"/>
        <a:ext cx="1441285" cy="936835"/>
      </dsp:txXfrm>
    </dsp:sp>
    <dsp:sp modelId="{85EC768F-F48B-4A66-AAD6-7B4B81D67145}">
      <dsp:nvSpPr>
        <dsp:cNvPr id="0" name=""/>
        <dsp:cNvSpPr/>
      </dsp:nvSpPr>
      <dsp:spPr>
        <a:xfrm>
          <a:off x="2518357" y="469845"/>
          <a:ext cx="3748260" cy="3748260"/>
        </a:xfrm>
        <a:custGeom>
          <a:avLst/>
          <a:gdLst/>
          <a:ahLst/>
          <a:cxnLst/>
          <a:rect l="0" t="0" r="0" b="0"/>
          <a:pathLst>
            <a:path>
              <a:moveTo>
                <a:pt x="326152" y="817660"/>
              </a:moveTo>
              <a:arcTo wR="1874130" hR="1874130" stAng="12858775" swAng="1964626"/>
            </a:path>
          </a:pathLst>
        </a:custGeom>
        <a:noFill/>
        <a:ln w="10000"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2362200" y="4038600"/>
            <a:ext cx="6477000" cy="1828800"/>
          </a:xfrm>
        </p:spPr>
        <p:txBody>
          <a:bodyPr anchor="b"/>
          <a:lstStyle>
            <a:lvl1pPr>
              <a:defRPr cap="all" baseline="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F692333-B895-4C5F-AE5F-38E4D17DF2FA}" type="datetimeFigureOut">
              <a:rPr lang="ar-SA" smtClean="0"/>
              <a:pPr/>
              <a:t>10/11/1433</a:t>
            </a:fld>
            <a:endParaRPr lang="ar-SA"/>
          </a:p>
        </p:txBody>
      </p:sp>
      <p:sp>
        <p:nvSpPr>
          <p:cNvPr id="17" name="عنصر نائب للتذييل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ar-SA"/>
          </a:p>
        </p:txBody>
      </p:sp>
      <p:sp>
        <p:nvSpPr>
          <p:cNvPr id="29" name="عنصر نائب لرقم الشريحة 28"/>
          <p:cNvSpPr>
            <a:spLocks noGrp="1"/>
          </p:cNvSpPr>
          <p:nvPr>
            <p:ph type="sldNum" sz="quarter" idx="12"/>
          </p:nvPr>
        </p:nvSpPr>
        <p:spPr>
          <a:xfrm>
            <a:off x="8001000" y="228600"/>
            <a:ext cx="838200" cy="381000"/>
          </a:xfrm>
        </p:spPr>
        <p:txBody>
          <a:bodyPr/>
          <a:lstStyle>
            <a:lvl1pPr>
              <a:defRPr>
                <a:solidFill>
                  <a:schemeClr val="tx2"/>
                </a:solidFill>
              </a:defRPr>
            </a:lvl1pPr>
          </a:lstStyle>
          <a:p>
            <a:fld id="{51C7957A-5E25-40E5-82F0-3F2396CE55D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612648" y="228600"/>
            <a:ext cx="8153400" cy="990600"/>
          </a:xfrm>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2F692333-B895-4C5F-AE5F-38E4D17DF2FA}" type="datetimeFigureOut">
              <a:rPr lang="ar-SA" smtClean="0"/>
              <a:pPr/>
              <a:t>10/11/1433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
        <p:nvSpPr>
          <p:cNvPr id="8" name="عنصر نائب للمحتوى 7"/>
          <p:cNvSpPr>
            <a:spLocks noGrp="1"/>
          </p:cNvSpPr>
          <p:nvPr>
            <p:ph sz="quarter" idx="1"/>
          </p:nvPr>
        </p:nvSpPr>
        <p:spPr>
          <a:xfrm>
            <a:off x="612648" y="1600200"/>
            <a:ext cx="8153400" cy="44958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7" name="مستطيل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2F692333-B895-4C5F-AE5F-38E4D17DF2FA}" type="datetimeFigureOut">
              <a:rPr lang="ar-SA" smtClean="0"/>
              <a:pPr/>
              <a:t>10/11/1433</a:t>
            </a:fld>
            <a:endParaRPr lang="ar-SA"/>
          </a:p>
        </p:txBody>
      </p:sp>
      <p:sp>
        <p:nvSpPr>
          <p:cNvPr id="13" name="عنصر نائب لرقم الشريحة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1C7957A-5E25-40E5-82F0-3F2396CE55D7}" type="slidenum">
              <a:rPr lang="ar-SA" smtClean="0"/>
              <a:pPr/>
              <a:t>‹#›</a:t>
            </a:fld>
            <a:endParaRPr lang="ar-SA"/>
          </a:p>
        </p:txBody>
      </p:sp>
      <p:sp>
        <p:nvSpPr>
          <p:cNvPr id="14" name="عنصر نائب للتذييل 13"/>
          <p:cNvSpPr>
            <a:spLocks noGrp="1"/>
          </p:cNvSpPr>
          <p:nvPr>
            <p:ph type="ftr" sz="quarter" idx="12"/>
          </p:nvPr>
        </p:nvSpPr>
        <p:spPr/>
        <p:txBody>
          <a:bodyPr/>
          <a:lstStyle/>
          <a:p>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9" name="عنصر نائب للمحتوى 8"/>
          <p:cNvSpPr>
            <a:spLocks noGrp="1"/>
          </p:cNvSpPr>
          <p:nvPr>
            <p:ph sz="quarter" idx="1"/>
          </p:nvPr>
        </p:nvSpPr>
        <p:spPr>
          <a:xfrm>
            <a:off x="609600" y="1589567"/>
            <a:ext cx="38862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844901" y="1589567"/>
            <a:ext cx="38862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8" name="عنصر نائب للتاريخ 7"/>
          <p:cNvSpPr>
            <a:spLocks noGrp="1"/>
          </p:cNvSpPr>
          <p:nvPr>
            <p:ph type="dt" sz="half" idx="15"/>
          </p:nvPr>
        </p:nvSpPr>
        <p:spPr/>
        <p:txBody>
          <a:bodyPr rtlCol="0"/>
          <a:lstStyle/>
          <a:p>
            <a:fld id="{2F692333-B895-4C5F-AE5F-38E4D17DF2FA}" type="datetimeFigureOut">
              <a:rPr lang="ar-SA" smtClean="0"/>
              <a:pPr/>
              <a:t>10/11/1433</a:t>
            </a:fld>
            <a:endParaRPr lang="ar-SA"/>
          </a:p>
        </p:txBody>
      </p:sp>
      <p:sp>
        <p:nvSpPr>
          <p:cNvPr id="10" name="عنصر نائب لرقم الشريحة 9"/>
          <p:cNvSpPr>
            <a:spLocks noGrp="1"/>
          </p:cNvSpPr>
          <p:nvPr>
            <p:ph type="sldNum" sz="quarter" idx="16"/>
          </p:nvPr>
        </p:nvSpPr>
        <p:spPr/>
        <p:txBody>
          <a:bodyPr rtlCol="0"/>
          <a:lstStyle/>
          <a:p>
            <a:fld id="{51C7957A-5E25-40E5-82F0-3F2396CE55D7}" type="slidenum">
              <a:rPr lang="ar-SA" smtClean="0"/>
              <a:pPr/>
              <a:t>‹#›</a:t>
            </a:fld>
            <a:endParaRPr lang="ar-SA"/>
          </a:p>
        </p:txBody>
      </p:sp>
      <p:sp>
        <p:nvSpPr>
          <p:cNvPr id="12" name="عنصر نائب للتذييل 11"/>
          <p:cNvSpPr>
            <a:spLocks noGrp="1"/>
          </p:cNvSpPr>
          <p:nvPr>
            <p:ph type="ftr" sz="quarter" idx="17"/>
          </p:nvPr>
        </p:nvSpPr>
        <p:spPr/>
        <p:txBody>
          <a:bodyPr rtlCol="0"/>
          <a:lstStyle/>
          <a:p>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73050"/>
            <a:ext cx="8153400" cy="869950"/>
          </a:xfrm>
        </p:spPr>
        <p:txBody>
          <a:bodyPr anchor="ctr"/>
          <a:lstStyle>
            <a:lvl1pPr>
              <a:defRPr/>
            </a:lvl1pPr>
          </a:lstStyle>
          <a:p>
            <a:r>
              <a:rPr kumimoji="0" lang="ar-SA" smtClean="0"/>
              <a:t>انقر لتحرير نمط العنوان الرئيسي</a:t>
            </a:r>
            <a:endParaRPr kumimoji="0" lang="en-US"/>
          </a:p>
        </p:txBody>
      </p:sp>
      <p:sp>
        <p:nvSpPr>
          <p:cNvPr id="11" name="عنصر نائب للمحتوى 10"/>
          <p:cNvSpPr>
            <a:spLocks noGrp="1"/>
          </p:cNvSpPr>
          <p:nvPr>
            <p:ph sz="quarter" idx="2"/>
          </p:nvPr>
        </p:nvSpPr>
        <p:spPr>
          <a:xfrm>
            <a:off x="609600" y="2438400"/>
            <a:ext cx="3886200" cy="35814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800600" y="2438400"/>
            <a:ext cx="3886200" cy="35814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5"/>
          </p:nvPr>
        </p:nvSpPr>
        <p:spPr/>
        <p:txBody>
          <a:bodyPr rtlCol="0"/>
          <a:lstStyle/>
          <a:p>
            <a:fld id="{2F692333-B895-4C5F-AE5F-38E4D17DF2FA}" type="datetimeFigureOut">
              <a:rPr lang="ar-SA" smtClean="0"/>
              <a:pPr/>
              <a:t>10/11/1433</a:t>
            </a:fld>
            <a:endParaRPr lang="ar-SA"/>
          </a:p>
        </p:txBody>
      </p:sp>
      <p:sp>
        <p:nvSpPr>
          <p:cNvPr id="12" name="عنصر نائب لرقم الشريحة 11"/>
          <p:cNvSpPr>
            <a:spLocks noGrp="1"/>
          </p:cNvSpPr>
          <p:nvPr>
            <p:ph type="sldNum" sz="quarter" idx="16"/>
          </p:nvPr>
        </p:nvSpPr>
        <p:spPr/>
        <p:txBody>
          <a:bodyPr rtlCol="0"/>
          <a:lstStyle/>
          <a:p>
            <a:fld id="{51C7957A-5E25-40E5-82F0-3F2396CE55D7}" type="slidenum">
              <a:rPr lang="ar-SA" smtClean="0"/>
              <a:pPr/>
              <a:t>‹#›</a:t>
            </a:fld>
            <a:endParaRPr lang="ar-SA"/>
          </a:p>
        </p:txBody>
      </p:sp>
      <p:sp>
        <p:nvSpPr>
          <p:cNvPr id="14" name="عنصر نائب للتذييل 13"/>
          <p:cNvSpPr>
            <a:spLocks noGrp="1"/>
          </p:cNvSpPr>
          <p:nvPr>
            <p:ph type="ftr" sz="quarter" idx="17"/>
          </p:nvPr>
        </p:nvSpPr>
        <p:spPr/>
        <p:txBody>
          <a:bodyPr rtlCol="0"/>
          <a:lstStyle/>
          <a:p>
            <a:endParaRPr lang="ar-SA"/>
          </a:p>
        </p:txBody>
      </p:sp>
      <p:sp>
        <p:nvSpPr>
          <p:cNvPr id="16" name="عنصر نائب للنص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5" name="عنصر نائب للنص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2F692333-B895-4C5F-AE5F-38E4D17DF2FA}" type="datetimeFigureOut">
              <a:rPr lang="ar-SA" smtClean="0"/>
              <a:pPr/>
              <a:t>10/11/1433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F692333-B895-4C5F-AE5F-38E4D17DF2FA}" type="datetimeFigureOut">
              <a:rPr lang="ar-SA" smtClean="0"/>
              <a:pPr/>
              <a:t>10/11/1433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0" y="6248400"/>
            <a:ext cx="533400" cy="381000"/>
          </a:xfrm>
        </p:spPr>
        <p:txBody>
          <a:bodyPr/>
          <a:lstStyle>
            <a:lvl1pPr>
              <a:defRPr>
                <a:solidFill>
                  <a:schemeClr val="tx2"/>
                </a:solidFill>
              </a:defRPr>
            </a:lvl1pPr>
          </a:lstStyle>
          <a:p>
            <a:fld id="{51C7957A-5E25-40E5-82F0-3F2396CE55D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3050"/>
            <a:ext cx="8077200" cy="869950"/>
          </a:xfrm>
        </p:spPr>
        <p:txBody>
          <a:bodyPr anchor="ctr"/>
          <a:lstStyle>
            <a:lvl1pPr algn="l">
              <a:buNone/>
              <a:defRPr sz="4400" b="0"/>
            </a:lvl1p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2F692333-B895-4C5F-AE5F-38E4D17DF2FA}" type="datetimeFigureOut">
              <a:rPr lang="ar-SA" smtClean="0"/>
              <a:pPr/>
              <a:t>10/11/1433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
        <p:nvSpPr>
          <p:cNvPr id="3" name="عنصر نائب للنص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9" name="عنصر نائب للمحتوى 8"/>
          <p:cNvSpPr>
            <a:spLocks noGrp="1"/>
          </p:cNvSpPr>
          <p:nvPr>
            <p:ph sz="quarter" idx="1"/>
          </p:nvPr>
        </p:nvSpPr>
        <p:spPr>
          <a:xfrm>
            <a:off x="2362200" y="1752600"/>
            <a:ext cx="6400800" cy="4419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8" name="مستطيل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ar-SA" smtClean="0"/>
              <a:t>انقر لتحرير نمط العنوان الرئيسي</a:t>
            </a:r>
            <a:endParaRPr kumimoji="0" lang="en-US"/>
          </a:p>
        </p:txBody>
      </p:sp>
      <p:sp>
        <p:nvSpPr>
          <p:cNvPr id="11" name="مستطيل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عنصر نائب للتاريخ 11"/>
          <p:cNvSpPr>
            <a:spLocks noGrp="1"/>
          </p:cNvSpPr>
          <p:nvPr>
            <p:ph type="dt" sz="half" idx="10"/>
          </p:nvPr>
        </p:nvSpPr>
        <p:spPr>
          <a:xfrm>
            <a:off x="6248400" y="6248400"/>
            <a:ext cx="2667000" cy="365125"/>
          </a:xfrm>
        </p:spPr>
        <p:txBody>
          <a:bodyPr rtlCol="0"/>
          <a:lstStyle/>
          <a:p>
            <a:fld id="{2F692333-B895-4C5F-AE5F-38E4D17DF2FA}" type="datetimeFigureOut">
              <a:rPr lang="ar-SA" smtClean="0"/>
              <a:pPr/>
              <a:t>10/11/1433</a:t>
            </a:fld>
            <a:endParaRPr lang="ar-SA"/>
          </a:p>
        </p:txBody>
      </p:sp>
      <p:sp>
        <p:nvSpPr>
          <p:cNvPr id="13" name="عنصر نائب لرقم الشريحة 12"/>
          <p:cNvSpPr>
            <a:spLocks noGrp="1"/>
          </p:cNvSpPr>
          <p:nvPr>
            <p:ph type="sldNum" sz="quarter" idx="11"/>
          </p:nvPr>
        </p:nvSpPr>
        <p:spPr>
          <a:xfrm>
            <a:off x="0" y="4667249"/>
            <a:ext cx="1447800" cy="663578"/>
          </a:xfrm>
        </p:spPr>
        <p:txBody>
          <a:bodyPr rtlCol="0"/>
          <a:lstStyle>
            <a:lvl1pPr>
              <a:defRPr sz="2800"/>
            </a:lvl1pPr>
          </a:lstStyle>
          <a:p>
            <a:fld id="{51C7957A-5E25-40E5-82F0-3F2396CE55D7}" type="slidenum">
              <a:rPr lang="ar-SA" smtClean="0"/>
              <a:pPr/>
              <a:t>‹#›</a:t>
            </a:fld>
            <a:endParaRPr lang="ar-SA"/>
          </a:p>
        </p:txBody>
      </p:sp>
      <p:sp>
        <p:nvSpPr>
          <p:cNvPr id="14" name="عنصر نائب للتذييل 13"/>
          <p:cNvSpPr>
            <a:spLocks noGrp="1"/>
          </p:cNvSpPr>
          <p:nvPr>
            <p:ph type="ftr" sz="quarter" idx="12"/>
          </p:nvPr>
        </p:nvSpPr>
        <p:spPr>
          <a:xfrm>
            <a:off x="1600200" y="6248206"/>
            <a:ext cx="4572000" cy="365125"/>
          </a:xfrm>
        </p:spPr>
        <p:txBody>
          <a:bodyPr rtlCol="0"/>
          <a:lstStyle/>
          <a:p>
            <a:endParaRPr lang="ar-SA"/>
          </a:p>
        </p:txBody>
      </p:sp>
      <p:sp>
        <p:nvSpPr>
          <p:cNvPr id="3" name="عنصر نائب للصورة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ar-SA" smtClean="0"/>
              <a:t>انقر فوق الرمز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F692333-B895-4C5F-AE5F-38E4D17DF2FA}" type="datetimeFigureOut">
              <a:rPr lang="ar-SA" smtClean="0"/>
              <a:pPr/>
              <a:t>10/11/1433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1C7957A-5E25-40E5-82F0-3F2396CE55D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609600"/>
            <a:ext cx="2057400" cy="55165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609600"/>
            <a:ext cx="5562600" cy="5516564"/>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6553200" y="6248402"/>
            <a:ext cx="2209800" cy="365125"/>
          </a:xfrm>
        </p:spPr>
        <p:txBody>
          <a:bodyPr/>
          <a:lstStyle/>
          <a:p>
            <a:fld id="{2F692333-B895-4C5F-AE5F-38E4D17DF2FA}" type="datetimeFigureOut">
              <a:rPr lang="ar-SA" smtClean="0"/>
              <a:pPr/>
              <a:t>10/11/1433</a:t>
            </a:fld>
            <a:endParaRPr lang="ar-SA"/>
          </a:p>
        </p:txBody>
      </p:sp>
      <p:sp>
        <p:nvSpPr>
          <p:cNvPr id="5" name="عنصر نائب للتذييل 4"/>
          <p:cNvSpPr>
            <a:spLocks noGrp="1"/>
          </p:cNvSpPr>
          <p:nvPr>
            <p:ph type="ftr" sz="quarter" idx="11"/>
          </p:nvPr>
        </p:nvSpPr>
        <p:spPr>
          <a:xfrm>
            <a:off x="457201" y="6248207"/>
            <a:ext cx="5573483" cy="365125"/>
          </a:xfrm>
        </p:spPr>
        <p:txBody>
          <a:bodyPr/>
          <a:lstStyle/>
          <a:p>
            <a:endParaRPr lang="ar-SA"/>
          </a:p>
        </p:txBody>
      </p:sp>
      <p:sp>
        <p:nvSpPr>
          <p:cNvPr id="7" name="مستطيل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مستطيل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مستطيل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rot="5400000">
            <a:off x="5989638" y="144462"/>
            <a:ext cx="533400" cy="244476"/>
          </a:xfrm>
        </p:spPr>
        <p:txBody>
          <a:bodyPr/>
          <a:lstStyle/>
          <a:p>
            <a:fld id="{51C7957A-5E25-40E5-82F0-3F2396CE55D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609600" y="228600"/>
            <a:ext cx="8153400" cy="9906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F692333-B895-4C5F-AE5F-38E4D17DF2FA}" type="datetimeFigureOut">
              <a:rPr lang="ar-SA" smtClean="0"/>
              <a:pPr/>
              <a:t>10/11/1433</a:t>
            </a:fld>
            <a:endParaRPr lang="ar-SA"/>
          </a:p>
        </p:txBody>
      </p:sp>
      <p:sp>
        <p:nvSpPr>
          <p:cNvPr id="3" name="عنصر نائب للتذييل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ar-SA"/>
          </a:p>
        </p:txBody>
      </p:sp>
      <p:sp>
        <p:nvSpPr>
          <p:cNvPr id="7" name="مستطيل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1C7957A-5E25-40E5-82F0-3F2396CE55D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1" eaLnBrk="1" latinLnBrk="0" hangingPunct="1">
        <a:spcBef>
          <a:spcPct val="0"/>
        </a:spcBef>
        <a:buNone/>
        <a:defRPr kumimoji="0" sz="4400" kern="1200">
          <a:solidFill>
            <a:schemeClr val="tx2"/>
          </a:solidFill>
          <a:latin typeface="+mj-lt"/>
          <a:ea typeface="+mj-ea"/>
          <a:cs typeface="+mj-cs"/>
        </a:defRPr>
      </a:lvl1pPr>
    </p:titleStyle>
    <p:bodyStyle>
      <a:lvl1pPr marL="320040" indent="-320040" algn="r" rtl="1"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r" rtl="1"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r" rtl="1"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r" rtl="1"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r" rtl="1"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r" rtl="1"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r" rtl="1"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r" rtl="1"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r" rtl="1"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b="1" dirty="0" smtClean="0"/>
              <a:t>التعريف بعلم الاجتماع</a:t>
            </a:r>
            <a:endParaRPr lang="ar-SA" b="1" dirty="0"/>
          </a:p>
        </p:txBody>
      </p:sp>
      <p:sp>
        <p:nvSpPr>
          <p:cNvPr id="3" name="عنوان فرعي 2"/>
          <p:cNvSpPr>
            <a:spLocks noGrp="1"/>
          </p:cNvSpPr>
          <p:nvPr>
            <p:ph type="subTitle" idx="1"/>
          </p:nvPr>
        </p:nvSpPr>
        <p:spPr/>
        <p:txBody>
          <a:bodyPr/>
          <a:lstStyle/>
          <a:p>
            <a:pPr algn="r"/>
            <a:r>
              <a:rPr lang="ar-SA" b="1" dirty="0" smtClean="0"/>
              <a:t>د. طلعت </a:t>
            </a:r>
            <a:r>
              <a:rPr lang="ar-SA" b="1" dirty="0" err="1" smtClean="0"/>
              <a:t>ابراهيم</a:t>
            </a:r>
            <a:r>
              <a:rPr lang="ar-SA" b="1" dirty="0" smtClean="0"/>
              <a:t> لطفي</a:t>
            </a:r>
            <a:endParaRPr lang="ar-SA"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3394"/>
            <a:ext cx="8229600" cy="1210146"/>
          </a:xfrm>
        </p:spPr>
        <p:txBody>
          <a:bodyPr>
            <a:normAutofit fontScale="90000"/>
          </a:bodyPr>
          <a:lstStyle/>
          <a:p>
            <a:pPr algn="ctr"/>
            <a:r>
              <a:rPr lang="ar-SA" b="1" dirty="0" smtClean="0"/>
              <a:t>الفصل الأول</a:t>
            </a:r>
            <a:br>
              <a:rPr lang="ar-SA" b="1" dirty="0" smtClean="0"/>
            </a:br>
            <a:r>
              <a:rPr lang="ar-SA" b="1" dirty="0" smtClean="0"/>
              <a:t>تعريف بعلم الاجتماع</a:t>
            </a:r>
            <a:endParaRPr lang="ar-SA" b="1" dirty="0"/>
          </a:p>
        </p:txBody>
      </p:sp>
      <p:sp>
        <p:nvSpPr>
          <p:cNvPr id="3" name="عنصر نائب للمحتوى 2"/>
          <p:cNvSpPr>
            <a:spLocks noGrp="1"/>
          </p:cNvSpPr>
          <p:nvPr>
            <p:ph sz="quarter" idx="1"/>
          </p:nvPr>
        </p:nvSpPr>
        <p:spPr>
          <a:xfrm>
            <a:off x="251520" y="1600200"/>
            <a:ext cx="8640960" cy="5257800"/>
          </a:xfrm>
        </p:spPr>
        <p:txBody>
          <a:bodyPr>
            <a:noAutofit/>
          </a:bodyPr>
          <a:lstStyle/>
          <a:p>
            <a:r>
              <a:rPr lang="ar-SA" sz="3200" b="1" dirty="0" smtClean="0"/>
              <a:t>نشأة علم الاجتماع</a:t>
            </a:r>
            <a:r>
              <a:rPr lang="ar-SA" sz="3200" dirty="0" smtClean="0"/>
              <a:t>:</a:t>
            </a:r>
          </a:p>
          <a:p>
            <a:r>
              <a:rPr lang="ar-SA" sz="3200" dirty="0" smtClean="0"/>
              <a:t>مر التفكير الاجتماعي بعدة مراحل حتى انتقل </a:t>
            </a:r>
            <a:r>
              <a:rPr lang="ar-SA" sz="3200" dirty="0" smtClean="0">
                <a:solidFill>
                  <a:srgbClr val="0070C0"/>
                </a:solidFill>
              </a:rPr>
              <a:t>من المرحلة الفلسفية إلى المرحلة العلمية الموضوعية</a:t>
            </a:r>
            <a:r>
              <a:rPr lang="ar-SA" sz="3200" dirty="0" smtClean="0"/>
              <a:t>.</a:t>
            </a:r>
          </a:p>
          <a:p>
            <a:r>
              <a:rPr lang="ar-SA" sz="3200" dirty="0" smtClean="0"/>
              <a:t>اهتم الفلاسفة الاجتماعيون بدراسة المجتمع ووصف ما يجب أن يكون عليه المجتمع، أكثر من اهتمامهم بالمجتمع الواقعي دراسة موضوعية.</a:t>
            </a:r>
          </a:p>
          <a:p>
            <a:r>
              <a:rPr lang="ar-SA" sz="3200" dirty="0" smtClean="0"/>
              <a:t>كان التفكير الاجتماعي في مراحله الأولى مصطبغاً بالصبغة العملية ويهتم بوضع قواعد للوصول إلى تحقيق المجتمع المثالي، كما يتصوره على سبيل المثال : </a:t>
            </a:r>
            <a:r>
              <a:rPr lang="ar-SA" sz="3200" dirty="0" smtClean="0">
                <a:solidFill>
                  <a:srgbClr val="FF0000"/>
                </a:solidFill>
              </a:rPr>
              <a:t>أفلاطون في كتابه ”الجمهورية“  </a:t>
            </a:r>
            <a:r>
              <a:rPr lang="ar-SA" sz="3200" dirty="0" smtClean="0"/>
              <a:t>وكما عبر عنه أيضاً </a:t>
            </a:r>
            <a:r>
              <a:rPr lang="ar-SA" sz="3200" dirty="0" smtClean="0">
                <a:solidFill>
                  <a:srgbClr val="FF0000"/>
                </a:solidFill>
              </a:rPr>
              <a:t>توماس مور في كتابه ”اليوتوبيا“.</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endParaRPr lang="ar-SA" sz="3200" dirty="0" smtClean="0"/>
          </a:p>
          <a:p>
            <a:r>
              <a:rPr lang="ar-SA" sz="3200" dirty="0" smtClean="0"/>
              <a:t>لم يكن التفكير الاجتماعي الفلسفي السابق على نشأة علم الاجتماع تفكيراً موضوعياً يبحث في الظاهر الفعلية، بل كان </a:t>
            </a:r>
            <a:r>
              <a:rPr lang="ar-SA" sz="3200" dirty="0" smtClean="0">
                <a:solidFill>
                  <a:srgbClr val="FF0000"/>
                </a:solidFill>
              </a:rPr>
              <a:t>تفكيراً ذاتياً </a:t>
            </a:r>
            <a:r>
              <a:rPr lang="ar-SA" sz="3200" dirty="0" smtClean="0"/>
              <a:t>أي مثالاً يتخيله الفيلسوف.</a:t>
            </a:r>
          </a:p>
          <a:p>
            <a:r>
              <a:rPr lang="ar-SA" sz="3200" dirty="0" smtClean="0"/>
              <a:t>كان أيضاً تفكيراً </a:t>
            </a:r>
            <a:r>
              <a:rPr lang="ar-SA" sz="3200" dirty="0" smtClean="0">
                <a:solidFill>
                  <a:srgbClr val="FF0000"/>
                </a:solidFill>
              </a:rPr>
              <a:t>معيارياً</a:t>
            </a:r>
            <a:r>
              <a:rPr lang="ar-SA" sz="3200" dirty="0" smtClean="0"/>
              <a:t> يلتزم بتحقيق العدالة والرفاهية.</a:t>
            </a:r>
          </a:p>
          <a:p>
            <a:r>
              <a:rPr lang="ar-SA" sz="3200" dirty="0" smtClean="0"/>
              <a:t>كان تفكيراً </a:t>
            </a:r>
            <a:r>
              <a:rPr lang="ar-SA" sz="3200" dirty="0" smtClean="0">
                <a:solidFill>
                  <a:srgbClr val="FF0000"/>
                </a:solidFill>
              </a:rPr>
              <a:t>غائياً</a:t>
            </a:r>
            <a:r>
              <a:rPr lang="ar-SA" sz="3200" dirty="0" smtClean="0"/>
              <a:t> يسعى لهدف معين.</a:t>
            </a:r>
          </a:p>
          <a:p>
            <a:r>
              <a:rPr lang="ar-SA" sz="3200" dirty="0" smtClean="0"/>
              <a:t>الفلسفة الاجتماعية إذن أقدم في الظهور من علم الاجتماع. لقد نمت في اليونان القديمة، وتبلورت في العصور الوسطى، وازدهرت في القرن الثامن عشر (عصر التنوير) الذي سبق مولد علم الاجتماع.</a:t>
            </a:r>
          </a:p>
          <a:p>
            <a:endParaRPr lang="ar-SA" sz="3200" dirty="0" smtClean="0"/>
          </a:p>
          <a:p>
            <a:endParaRPr lang="ar-SA"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endParaRPr lang="ar-SA" sz="3200" dirty="0" smtClean="0"/>
          </a:p>
          <a:p>
            <a:r>
              <a:rPr lang="ar-SA" sz="3200" dirty="0" smtClean="0"/>
              <a:t>بدأ علم الاجتماع بالظهور كعلم مستقل منذ حوالي </a:t>
            </a:r>
            <a:r>
              <a:rPr lang="ar-SA" sz="3200" dirty="0" smtClean="0">
                <a:solidFill>
                  <a:srgbClr val="00B050"/>
                </a:solidFill>
              </a:rPr>
              <a:t>منتصف القرن التاسع عشر.</a:t>
            </a:r>
          </a:p>
          <a:p>
            <a:r>
              <a:rPr lang="ar-SA" sz="3200" dirty="0" smtClean="0"/>
              <a:t>حيث بدأت ظهور فكرة </a:t>
            </a:r>
            <a:r>
              <a:rPr lang="ar-SA" sz="3200" dirty="0" smtClean="0">
                <a:solidFill>
                  <a:srgbClr val="00B050"/>
                </a:solidFill>
              </a:rPr>
              <a:t>”القوانين الوضعية“ </a:t>
            </a:r>
            <a:r>
              <a:rPr lang="ar-SA" sz="3200" dirty="0" smtClean="0"/>
              <a:t>، بمعنى أن الظواهر الاجتماعية تخضع كغيرها من الظواهر لقوانين تنظم سيرها وتطورها.</a:t>
            </a:r>
          </a:p>
          <a:p>
            <a:r>
              <a:rPr lang="ar-SA" sz="3200" dirty="0" smtClean="0"/>
              <a:t>وكان هذا الشعور هو العامل الحاسم في تطور الدراسات الاجتماعية وخضوعها للتفكير العلمي، الذي بدأ يقوى ليتغلب على الاتجاهات الفلسفية والغائية في نهاية القرن التاسع عشر.</a:t>
            </a:r>
          </a:p>
          <a:p>
            <a:endParaRPr lang="ar-SA" sz="3200" dirty="0" smtClean="0"/>
          </a:p>
          <a:p>
            <a:endParaRPr lang="ar-SA"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endParaRPr lang="ar-SA" sz="3200" dirty="0" smtClean="0"/>
          </a:p>
          <a:p>
            <a:r>
              <a:rPr lang="ar-SA" sz="3200" dirty="0" smtClean="0"/>
              <a:t>حقق علم الاجتماع تقدماً حاسماً خلال النصف الأول من القرن العشرين، بفضل كثير من العلماء الاجتماعيين أمثال ”</a:t>
            </a:r>
            <a:r>
              <a:rPr lang="ar-SA" sz="3200" dirty="0" smtClean="0">
                <a:solidFill>
                  <a:srgbClr val="FF0000"/>
                </a:solidFill>
              </a:rPr>
              <a:t>هربرت سبنسر</a:t>
            </a:r>
            <a:r>
              <a:rPr lang="ar-SA" sz="3200" dirty="0" smtClean="0"/>
              <a:t>“ في انجلترا، و ”</a:t>
            </a:r>
            <a:r>
              <a:rPr lang="ar-SA" sz="3200" dirty="0" smtClean="0">
                <a:solidFill>
                  <a:srgbClr val="FF0000"/>
                </a:solidFill>
              </a:rPr>
              <a:t>أميل دوركايم</a:t>
            </a:r>
            <a:r>
              <a:rPr lang="ar-SA" sz="3200" dirty="0" smtClean="0"/>
              <a:t>“ في فرنسا، </a:t>
            </a:r>
            <a:r>
              <a:rPr lang="ar-SA" sz="3200" dirty="0" smtClean="0">
                <a:solidFill>
                  <a:srgbClr val="FF0000"/>
                </a:solidFill>
              </a:rPr>
              <a:t>و“ماكس فيبر</a:t>
            </a:r>
            <a:r>
              <a:rPr lang="ar-SA" sz="3200" dirty="0" smtClean="0"/>
              <a:t>“ في ألمانيا، و ”</a:t>
            </a:r>
            <a:r>
              <a:rPr lang="ar-SA" sz="3200" dirty="0" smtClean="0">
                <a:solidFill>
                  <a:srgbClr val="FF0000"/>
                </a:solidFill>
              </a:rPr>
              <a:t>تالكوت بارسونز</a:t>
            </a:r>
            <a:r>
              <a:rPr lang="ar-SA" sz="3200" dirty="0" smtClean="0"/>
              <a:t>“  و ”</a:t>
            </a:r>
            <a:r>
              <a:rPr lang="ar-SA" sz="3200" dirty="0" smtClean="0">
                <a:solidFill>
                  <a:srgbClr val="FF0000"/>
                </a:solidFill>
              </a:rPr>
              <a:t>ألفين جولدنر</a:t>
            </a:r>
            <a:r>
              <a:rPr lang="ar-SA" sz="3200" dirty="0" smtClean="0"/>
              <a:t>“ في الولايات المتحدة الأمريكية.</a:t>
            </a:r>
          </a:p>
          <a:p>
            <a:r>
              <a:rPr lang="ar-SA" sz="3200" dirty="0" smtClean="0"/>
              <a:t>لكن أهم مؤسسي هذا العلم هما </a:t>
            </a:r>
            <a:r>
              <a:rPr lang="ar-SA" sz="3200" b="1" u="sng" dirty="0" smtClean="0">
                <a:solidFill>
                  <a:srgbClr val="002060"/>
                </a:solidFill>
              </a:rPr>
              <a:t>ابن خلدون  </a:t>
            </a:r>
            <a:r>
              <a:rPr lang="ar-SA" sz="3200" b="1" u="sng" dirty="0" err="1" smtClean="0">
                <a:solidFill>
                  <a:srgbClr val="002060"/>
                </a:solidFill>
              </a:rPr>
              <a:t>و</a:t>
            </a:r>
            <a:r>
              <a:rPr lang="ar-SA" sz="3200" b="1" u="sng" dirty="0" smtClean="0">
                <a:solidFill>
                  <a:srgbClr val="002060"/>
                </a:solidFill>
              </a:rPr>
              <a:t> أوجست كونت</a:t>
            </a:r>
          </a:p>
          <a:p>
            <a:r>
              <a:rPr lang="ar-SA" sz="3200" dirty="0" smtClean="0"/>
              <a:t>المفكر العربي ابن خلدون هو أول من فطن إلى أن دراسة المجتمع يمكن أن تكون موضوعاً لعلم خاص.</a:t>
            </a:r>
            <a:endParaRPr lang="ar-SA"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fontScale="92500" lnSpcReduction="10000"/>
          </a:bodyPr>
          <a:lstStyle/>
          <a:p>
            <a:endParaRPr lang="ar-SA" sz="3200" dirty="0" smtClean="0"/>
          </a:p>
          <a:p>
            <a:r>
              <a:rPr lang="ar-SA" sz="3200" dirty="0" smtClean="0"/>
              <a:t>لقد اعتبر حوادث التاريخ أكبر معمل تجري فيه التجارب الاجتماعية ، لذلك نادى بقيام علم جديد للمجتمع سمّاه ”</a:t>
            </a:r>
            <a:r>
              <a:rPr lang="ar-SA" sz="3200" u="sng" dirty="0" smtClean="0">
                <a:solidFill>
                  <a:srgbClr val="7030A0"/>
                </a:solidFill>
              </a:rPr>
              <a:t>علم العمران أو الاجتماع البشري“.</a:t>
            </a:r>
          </a:p>
          <a:p>
            <a:r>
              <a:rPr lang="ar-SA" sz="3200" dirty="0" smtClean="0"/>
              <a:t>يعد </a:t>
            </a:r>
            <a:r>
              <a:rPr lang="ar-SA" sz="3200" dirty="0" smtClean="0">
                <a:solidFill>
                  <a:srgbClr val="FF0000"/>
                </a:solidFill>
              </a:rPr>
              <a:t>ابن خلدون أول من وضع البذور والقواعد الأولى لتأسيس علم اجتماع مستقل وقائم بذاته.</a:t>
            </a:r>
          </a:p>
          <a:p>
            <a:r>
              <a:rPr lang="ar-SA" sz="3200" dirty="0" smtClean="0"/>
              <a:t>في كتابه ”</a:t>
            </a:r>
            <a:r>
              <a:rPr lang="ar-SA" sz="3200" u="sng" dirty="0" smtClean="0">
                <a:solidFill>
                  <a:srgbClr val="7030A0"/>
                </a:solidFill>
              </a:rPr>
              <a:t>مقدمة ابن خلدون</a:t>
            </a:r>
            <a:r>
              <a:rPr lang="ar-SA" sz="3200" dirty="0" smtClean="0"/>
              <a:t>“ عرف التاريخ تعريفاً اجتماعياً صرفاً، واعتبره يتمثل في دراسة الحياة الاجتماعية وكل ما يعرض فيها من حضارة مادية وعقلية.</a:t>
            </a:r>
          </a:p>
          <a:p>
            <a:r>
              <a:rPr lang="ar-SA" sz="3200" dirty="0" smtClean="0"/>
              <a:t>جعل علم الاجتماع أساس علم التاريخ، حيث ربط بينهما، لكنه ميز علم الاجتماع عن علم الخطابة ، وعلم السياسة المدنية</a:t>
            </a:r>
            <a:endParaRPr lang="ar-SA"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endParaRPr lang="ar-SA" sz="3200" dirty="0" smtClean="0"/>
          </a:p>
          <a:p>
            <a:r>
              <a:rPr lang="ar-SA" sz="3200" dirty="0" smtClean="0"/>
              <a:t>أما </a:t>
            </a:r>
            <a:r>
              <a:rPr lang="ar-SA" sz="3200" dirty="0" smtClean="0">
                <a:solidFill>
                  <a:srgbClr val="FF0000"/>
                </a:solidFill>
              </a:rPr>
              <a:t>أول من صاغ مصطلح علم الاجتماع فهو أوجست كونت </a:t>
            </a:r>
            <a:r>
              <a:rPr lang="ar-SA" sz="3200" dirty="0" smtClean="0"/>
              <a:t>في القرن التاسع عشر الميلادي.</a:t>
            </a:r>
          </a:p>
          <a:p>
            <a:endParaRPr lang="ar-SA" sz="3200" u="sng" dirty="0" smtClean="0">
              <a:solidFill>
                <a:srgbClr val="7030A0"/>
              </a:solidFill>
            </a:endParaRPr>
          </a:p>
        </p:txBody>
      </p:sp>
      <p:graphicFrame>
        <p:nvGraphicFramePr>
          <p:cNvPr id="3" name="رسم تخطيطي 2"/>
          <p:cNvGraphicFramePr/>
          <p:nvPr/>
        </p:nvGraphicFramePr>
        <p:xfrm>
          <a:off x="107504" y="2852936"/>
          <a:ext cx="8964488"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lnSpcReduction="10000"/>
          </a:bodyPr>
          <a:lstStyle/>
          <a:p>
            <a:endParaRPr lang="ar-SA" sz="3200" dirty="0" smtClean="0"/>
          </a:p>
          <a:p>
            <a:r>
              <a:rPr lang="ar-SA" sz="3200" b="1" u="sng" dirty="0" smtClean="0">
                <a:solidFill>
                  <a:srgbClr val="FF0000"/>
                </a:solidFill>
              </a:rPr>
              <a:t>من العوامل التي أثرت في كونت لإنشاء علم الاجتماع:</a:t>
            </a:r>
          </a:p>
          <a:p>
            <a:r>
              <a:rPr lang="ar-SA" sz="3200" b="1" dirty="0" smtClean="0"/>
              <a:t>- تفسير الظروف الاجتماعية السيئة والتغيرات الواسعة التي حدثت في المجتمع الفرنسي نتيجة للثورة الصناعية</a:t>
            </a:r>
          </a:p>
          <a:p>
            <a:r>
              <a:rPr lang="ar-SA" sz="3200" b="1" dirty="0" smtClean="0"/>
              <a:t>- ظهور مشكلات اجتماعية متعددة نتيجة هذه الثورة مثل: </a:t>
            </a:r>
          </a:p>
          <a:p>
            <a:pPr>
              <a:buFont typeface="Wingdings" pitchFamily="2" charset="2"/>
              <a:buChar char="v"/>
            </a:pPr>
            <a:r>
              <a:rPr lang="ar-SA" sz="3200" b="1" dirty="0" smtClean="0"/>
              <a:t>انفصال الناس عن أسرهم لساعات طويلة</a:t>
            </a:r>
          </a:p>
          <a:p>
            <a:pPr>
              <a:buFont typeface="Wingdings" pitchFamily="2" charset="2"/>
              <a:buChar char="v"/>
            </a:pPr>
            <a:r>
              <a:rPr lang="ar-SA" sz="3200" b="1" dirty="0" smtClean="0"/>
              <a:t>الازدحام</a:t>
            </a:r>
          </a:p>
          <a:p>
            <a:pPr>
              <a:buFont typeface="Wingdings" pitchFamily="2" charset="2"/>
              <a:buChar char="v"/>
            </a:pPr>
            <a:r>
              <a:rPr lang="ar-SA" sz="3200" b="1" dirty="0" smtClean="0"/>
              <a:t>سوء الأحوال السكنية</a:t>
            </a:r>
          </a:p>
          <a:p>
            <a:r>
              <a:rPr lang="ar-SA" sz="3200" u="sng" dirty="0" smtClean="0">
                <a:solidFill>
                  <a:srgbClr val="7030A0"/>
                </a:solidFill>
              </a:rPr>
              <a:t>ويشترط كونت أن يقوم هذا العلم بتطبيق المنهج العلمي في دراسة السلوك الإنساني.</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endParaRPr lang="ar-SA" sz="3200" dirty="0" smtClean="0"/>
          </a:p>
          <a:p>
            <a:r>
              <a:rPr lang="ar-SA" sz="3200" dirty="0" smtClean="0"/>
              <a:t>يقسم كونت علم الاجتماع إلى قسمين رئيسيين هما:</a:t>
            </a:r>
          </a:p>
          <a:p>
            <a:endParaRPr lang="ar-SA" sz="3200" dirty="0" smtClean="0"/>
          </a:p>
        </p:txBody>
      </p:sp>
      <p:graphicFrame>
        <p:nvGraphicFramePr>
          <p:cNvPr id="3" name="رسم تخطيطي 2"/>
          <p:cNvGraphicFramePr/>
          <p:nvPr/>
        </p:nvGraphicFramePr>
        <p:xfrm>
          <a:off x="179512" y="2605360"/>
          <a:ext cx="87849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endParaRPr lang="ar-SA" sz="3200" dirty="0" smtClean="0"/>
          </a:p>
          <a:p>
            <a:r>
              <a:rPr lang="ar-SA" sz="4400" dirty="0" smtClean="0"/>
              <a:t>ويعتقد كونت أنه يمكن دراسة المجتمع بنفس طرقة دراسة الظواهر الطبيعية، لذلك كان يرغب في البداية بتسمية علم الاجتماع باسم </a:t>
            </a:r>
            <a:r>
              <a:rPr lang="ar-SA" sz="4400" u="sng" dirty="0" smtClean="0">
                <a:solidFill>
                  <a:srgbClr val="FF0000"/>
                </a:solidFill>
              </a:rPr>
              <a:t>”الفيزياء الاجتماعية“، </a:t>
            </a:r>
            <a:r>
              <a:rPr lang="ar-SA" sz="4400" dirty="0" smtClean="0"/>
              <a:t>لكنه تخلى عن هذه التسمية بعد أن نشر الباحث البلجيكي </a:t>
            </a:r>
            <a:r>
              <a:rPr lang="ar-SA" sz="4400" dirty="0" smtClean="0">
                <a:solidFill>
                  <a:srgbClr val="0070C0"/>
                </a:solidFill>
              </a:rPr>
              <a:t>”أدولف كيتيلية“ </a:t>
            </a:r>
            <a:r>
              <a:rPr lang="ar-SA" sz="4400" dirty="0" smtClean="0"/>
              <a:t>دراسات إحصائية أطلق عليها تسمية الفيزياء الاجتماعية.</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2"/>
          </p:nvPr>
        </p:nvSpPr>
        <p:spPr>
          <a:xfrm>
            <a:off x="76200" y="1628800"/>
            <a:ext cx="4495800" cy="5040560"/>
          </a:xfrm>
        </p:spPr>
        <p:txBody>
          <a:bodyPr/>
          <a:lstStyle/>
          <a:p>
            <a:r>
              <a:rPr lang="ar-SA" b="1" dirty="0" smtClean="0"/>
              <a:t>المؤسس الأول لعلم الاجتماع الحديث في الغرب. قسم علم الاجتماع إلى:</a:t>
            </a:r>
          </a:p>
          <a:p>
            <a:endParaRPr lang="ar-SA" b="1" dirty="0" smtClean="0"/>
          </a:p>
          <a:p>
            <a:endParaRPr lang="ar-SA" b="1" dirty="0" smtClean="0"/>
          </a:p>
        </p:txBody>
      </p:sp>
      <p:sp>
        <p:nvSpPr>
          <p:cNvPr id="4" name="عنصر نائب للمحتوى 3"/>
          <p:cNvSpPr>
            <a:spLocks noGrp="1"/>
          </p:cNvSpPr>
          <p:nvPr>
            <p:ph sz="quarter" idx="4"/>
          </p:nvPr>
        </p:nvSpPr>
        <p:spPr>
          <a:xfrm>
            <a:off x="4800600" y="1556792"/>
            <a:ext cx="4163888" cy="2736304"/>
          </a:xfrm>
        </p:spPr>
        <p:txBody>
          <a:bodyPr>
            <a:noAutofit/>
          </a:bodyPr>
          <a:lstStyle/>
          <a:p>
            <a:pPr algn="just"/>
            <a:r>
              <a:rPr lang="ar-SA" sz="2400" b="1" dirty="0" smtClean="0"/>
              <a:t>أول من تحدث عن علم الاجتماع بوصفه علماً مستقلاً: له موضوعه ومنهجه. انتقد ابن خلدون بوصفه فيلسوف ومفكر اجتماعي، موقف الفلاسفة ومنهجهم في المعرفة ، ودعى إلى المعرفة اليقينية التي يمكن الوصول إليها عن طريق الملاحظة</a:t>
            </a:r>
          </a:p>
          <a:p>
            <a:pPr algn="just"/>
            <a:endParaRPr lang="ar-SA" sz="2400" b="1" dirty="0" smtClean="0"/>
          </a:p>
          <a:p>
            <a:pPr algn="just"/>
            <a:endParaRPr lang="ar-SA" sz="2400" b="1" dirty="0"/>
          </a:p>
        </p:txBody>
      </p:sp>
      <p:sp>
        <p:nvSpPr>
          <p:cNvPr id="5" name="عنصر نائب للنص 4"/>
          <p:cNvSpPr>
            <a:spLocks noGrp="1"/>
          </p:cNvSpPr>
          <p:nvPr>
            <p:ph type="body" sz="quarter" idx="1"/>
          </p:nvPr>
        </p:nvSpPr>
        <p:spPr>
          <a:xfrm>
            <a:off x="609600" y="188640"/>
            <a:ext cx="3886200" cy="1008112"/>
          </a:xfrm>
        </p:spPr>
        <p:txBody>
          <a:bodyPr>
            <a:normAutofit/>
          </a:bodyPr>
          <a:lstStyle/>
          <a:p>
            <a:pPr algn="ctr"/>
            <a:r>
              <a:rPr lang="ar-SA" sz="3200" dirty="0" smtClean="0"/>
              <a:t>أوجست كونت</a:t>
            </a:r>
            <a:endParaRPr lang="ar-SA" sz="3200" dirty="0"/>
          </a:p>
        </p:txBody>
      </p:sp>
      <p:sp>
        <p:nvSpPr>
          <p:cNvPr id="6" name="عنصر نائب للنص 5"/>
          <p:cNvSpPr>
            <a:spLocks noGrp="1"/>
          </p:cNvSpPr>
          <p:nvPr>
            <p:ph type="body" sz="quarter" idx="3"/>
          </p:nvPr>
        </p:nvSpPr>
        <p:spPr>
          <a:xfrm>
            <a:off x="4800600" y="188640"/>
            <a:ext cx="3886200" cy="1000120"/>
          </a:xfrm>
        </p:spPr>
        <p:txBody>
          <a:bodyPr>
            <a:normAutofit/>
          </a:bodyPr>
          <a:lstStyle/>
          <a:p>
            <a:pPr algn="ctr"/>
            <a:r>
              <a:rPr lang="ar-SA" sz="3200" dirty="0" smtClean="0"/>
              <a:t>ابن خلدون</a:t>
            </a:r>
            <a:endParaRPr lang="ar-SA" sz="3200" dirty="0"/>
          </a:p>
        </p:txBody>
      </p:sp>
      <p:graphicFrame>
        <p:nvGraphicFramePr>
          <p:cNvPr id="7" name="رسم تخطيطي 6"/>
          <p:cNvGraphicFramePr/>
          <p:nvPr/>
        </p:nvGraphicFramePr>
        <p:xfrm>
          <a:off x="251520" y="4293096"/>
          <a:ext cx="6984776" cy="2448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3717032"/>
            <a:ext cx="8784976" cy="2952328"/>
          </a:xfrm>
        </p:spPr>
        <p:txBody>
          <a:bodyPr>
            <a:normAutofit/>
          </a:bodyPr>
          <a:lstStyle/>
          <a:p>
            <a:r>
              <a:rPr lang="ar-SA" sz="4800" b="1" i="1" dirty="0" smtClean="0"/>
              <a:t>موضوع الدراسة في علم الاجتماع:</a:t>
            </a:r>
            <a:endParaRPr lang="en-US" sz="4800" dirty="0" smtClean="0"/>
          </a:p>
          <a:p>
            <a:endParaRPr lang="ar-SA" sz="32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19200"/>
          </a:xfrm>
        </p:spPr>
        <p:txBody>
          <a:bodyPr/>
          <a:lstStyle/>
          <a:p>
            <a:pPr algn="ctr"/>
            <a:r>
              <a:rPr lang="ar-SA" b="1" dirty="0" smtClean="0"/>
              <a:t>تعريفات علم الاجتماع حسب موضوع الدراسة</a:t>
            </a:r>
            <a:endParaRPr lang="ar-SA" dirty="0"/>
          </a:p>
        </p:txBody>
      </p:sp>
      <p:graphicFrame>
        <p:nvGraphicFramePr>
          <p:cNvPr id="5" name="عنصر نائب للمحتوى 4"/>
          <p:cNvGraphicFramePr>
            <a:graphicFrameLocks noGrp="1"/>
          </p:cNvGraphicFramePr>
          <p:nvPr>
            <p:ph sz="quarter" idx="1"/>
          </p:nvPr>
        </p:nvGraphicFramePr>
        <p:xfrm>
          <a:off x="0" y="1484313"/>
          <a:ext cx="9144000" cy="5373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72008" y="1600200"/>
            <a:ext cx="8964488" cy="5257800"/>
          </a:xfrm>
        </p:spPr>
        <p:txBody>
          <a:bodyPr>
            <a:normAutofit lnSpcReduction="10000"/>
          </a:bodyPr>
          <a:lstStyle/>
          <a:p>
            <a:pPr algn="just"/>
            <a:r>
              <a:rPr lang="ar-SA" b="1" dirty="0" smtClean="0"/>
              <a:t>ويستنتج </a:t>
            </a:r>
            <a:r>
              <a:rPr lang="ar-SA" b="1" dirty="0" err="1" smtClean="0">
                <a:solidFill>
                  <a:srgbClr val="FF0000"/>
                </a:solidFill>
              </a:rPr>
              <a:t>أنكلز</a:t>
            </a:r>
            <a:r>
              <a:rPr lang="ar-SA" b="1" dirty="0" smtClean="0"/>
              <a:t> مما سبق بأن علم الاجتماع يهتم بثلاثة موضوعات رئيسة تترتب تنازلياً حسب درجة تعقيدها: المجتمعات-النظم-العلاقات الاجتماعية.</a:t>
            </a:r>
          </a:p>
          <a:p>
            <a:pPr algn="just"/>
            <a:r>
              <a:rPr lang="ar-SA" b="1" dirty="0" smtClean="0"/>
              <a:t>عرف </a:t>
            </a:r>
            <a:r>
              <a:rPr lang="ar-SA" b="1" u="sng" dirty="0" err="1" smtClean="0">
                <a:solidFill>
                  <a:srgbClr val="FF0000"/>
                </a:solidFill>
              </a:rPr>
              <a:t>البرت</a:t>
            </a:r>
            <a:r>
              <a:rPr lang="ar-SA" b="1" u="sng" dirty="0" smtClean="0">
                <a:solidFill>
                  <a:srgbClr val="FF0000"/>
                </a:solidFill>
              </a:rPr>
              <a:t> ستيوارت </a:t>
            </a:r>
            <a:r>
              <a:rPr lang="ar-SA" b="1" dirty="0" smtClean="0"/>
              <a:t>علم الاجتماع بأنه:</a:t>
            </a:r>
          </a:p>
          <a:p>
            <a:pPr algn="just"/>
            <a:r>
              <a:rPr lang="ar-SA" b="1" dirty="0" smtClean="0"/>
              <a:t>الدراسة العلمية للمجتمع: للجماعات، والنظم، والتنظيمات، وللعلاقات الاجتماعية بين أعضاء المجتمعات</a:t>
            </a:r>
          </a:p>
          <a:p>
            <a:pPr algn="just"/>
            <a:r>
              <a:rPr lang="ar-SA" b="1" dirty="0" smtClean="0"/>
              <a:t>أما </a:t>
            </a:r>
            <a:r>
              <a:rPr lang="ar-SA" b="1" u="sng" dirty="0" smtClean="0">
                <a:solidFill>
                  <a:srgbClr val="FF0000"/>
                </a:solidFill>
              </a:rPr>
              <a:t>عالم الاجتماع الأمريكي المعاصر </a:t>
            </a:r>
            <a:r>
              <a:rPr lang="ar-SA" b="1" u="sng" dirty="0" err="1" smtClean="0">
                <a:solidFill>
                  <a:srgbClr val="FF0000"/>
                </a:solidFill>
              </a:rPr>
              <a:t>بيتريم</a:t>
            </a:r>
            <a:r>
              <a:rPr lang="ar-SA" b="1" u="sng" dirty="0" smtClean="0">
                <a:solidFill>
                  <a:srgbClr val="FF0000"/>
                </a:solidFill>
              </a:rPr>
              <a:t> </a:t>
            </a:r>
            <a:r>
              <a:rPr lang="ar-SA" b="1" u="sng" dirty="0" err="1" smtClean="0">
                <a:solidFill>
                  <a:srgbClr val="FF0000"/>
                </a:solidFill>
              </a:rPr>
              <a:t>سوروكين</a:t>
            </a:r>
            <a:r>
              <a:rPr lang="ar-SA" b="1" u="sng" dirty="0" smtClean="0">
                <a:solidFill>
                  <a:srgbClr val="FF0000"/>
                </a:solidFill>
              </a:rPr>
              <a:t> </a:t>
            </a:r>
            <a:r>
              <a:rPr lang="ar-SA" b="1" dirty="0" smtClean="0"/>
              <a:t>فيعرف علم الاجتماع على أنه:</a:t>
            </a:r>
          </a:p>
          <a:p>
            <a:pPr algn="just"/>
            <a:r>
              <a:rPr lang="ar-SA" sz="3200" b="1" dirty="0" smtClean="0"/>
              <a:t>دراسة الخصائص العامة المشتركة بين جميع أنواع الظواهر الاجتماعية، والعلاقات بين هذه الأنواع، وكذلك العلاقة بين الظواهر الاجتماعية  غير الاجتماعية</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1" y="1"/>
            <a:ext cx="9144000" cy="6920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23528" y="1556792"/>
            <a:ext cx="8640960" cy="5257800"/>
          </a:xfrm>
        </p:spPr>
        <p:txBody>
          <a:bodyPr>
            <a:normAutofit fontScale="92500" lnSpcReduction="20000"/>
          </a:bodyPr>
          <a:lstStyle/>
          <a:p>
            <a:pPr algn="just">
              <a:lnSpc>
                <a:spcPct val="150000"/>
              </a:lnSpc>
            </a:pPr>
            <a:r>
              <a:rPr lang="ar-SA" sz="4000" b="1" dirty="0" smtClean="0"/>
              <a:t>ويذهب </a:t>
            </a:r>
            <a:r>
              <a:rPr lang="ar-SA" sz="4000" b="1" dirty="0" err="1" smtClean="0">
                <a:solidFill>
                  <a:srgbClr val="FF0000"/>
                </a:solidFill>
              </a:rPr>
              <a:t>تيماشيف</a:t>
            </a:r>
            <a:r>
              <a:rPr lang="ar-SA" sz="4000" b="1" dirty="0" smtClean="0"/>
              <a:t> بأن تعريف </a:t>
            </a:r>
            <a:r>
              <a:rPr lang="ar-SA" sz="4000" b="1" u="sng" dirty="0" err="1" smtClean="0">
                <a:solidFill>
                  <a:srgbClr val="FF0000"/>
                </a:solidFill>
              </a:rPr>
              <a:t>سوروكين</a:t>
            </a:r>
            <a:r>
              <a:rPr lang="ar-SA" sz="4000" b="1" dirty="0" smtClean="0"/>
              <a:t> هو التعريف الأكثر قبولاً بين علماء الاجتماع على اختلاف اتجاهاتهم، لأنه يضع حدوداً تميز علم الاجتماع عن باقي العلوم الاجتماعية، ويقدم إجابة منطقية للسؤال عن ماهية علم الاجتماع. بيد أنه يصرح بأن علم الاجتماع يضم فروعاً أخرى مثل علم الاجتماع السياسي والاقتصادي.</a:t>
            </a:r>
            <a:endParaRPr lang="ar-SA" sz="4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19200"/>
          </a:xfrm>
        </p:spPr>
        <p:txBody>
          <a:bodyPr>
            <a:normAutofit fontScale="90000"/>
          </a:bodyPr>
          <a:lstStyle/>
          <a:p>
            <a:pPr algn="ctr"/>
            <a:r>
              <a:rPr lang="ar-SA" b="1" dirty="0" smtClean="0"/>
              <a:t>الإطار العام لموضوع الدراسة في علم الاجتماع بالنسبة </a:t>
            </a:r>
            <a:r>
              <a:rPr lang="ar-SA" b="1" dirty="0" err="1" smtClean="0">
                <a:solidFill>
                  <a:srgbClr val="FF0000"/>
                </a:solidFill>
              </a:rPr>
              <a:t>لأنكلز</a:t>
            </a:r>
            <a:endParaRPr lang="ar-SA" b="1" dirty="0">
              <a:solidFill>
                <a:srgbClr val="FF0000"/>
              </a:solidFill>
            </a:endParaRPr>
          </a:p>
        </p:txBody>
      </p:sp>
      <p:graphicFrame>
        <p:nvGraphicFramePr>
          <p:cNvPr id="5" name="عنصر نائب للمحتوى 4"/>
          <p:cNvGraphicFramePr>
            <a:graphicFrameLocks noGrp="1"/>
          </p:cNvGraphicFramePr>
          <p:nvPr>
            <p:ph sz="quarter" idx="1"/>
          </p:nvPr>
        </p:nvGraphicFramePr>
        <p:xfrm>
          <a:off x="0" y="1484784"/>
          <a:ext cx="9144000" cy="5300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79512" y="2204864"/>
            <a:ext cx="8784976" cy="1512168"/>
          </a:xfrm>
        </p:spPr>
        <p:txBody>
          <a:bodyPr/>
          <a:lstStyle/>
          <a:p>
            <a:r>
              <a:rPr lang="ar-SA" b="1"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علم الاجتماع النظري وعلم الاجتماع التطبيقي</a:t>
            </a:r>
            <a:endParaRPr lang="ar-SA" b="1"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1268760"/>
            <a:ext cx="8784976" cy="5589240"/>
          </a:xfrm>
        </p:spPr>
        <p:txBody>
          <a:bodyPr>
            <a:normAutofit fontScale="85000" lnSpcReduction="10000"/>
          </a:bodyPr>
          <a:lstStyle/>
          <a:p>
            <a:pPr algn="just">
              <a:lnSpc>
                <a:spcPct val="200000"/>
              </a:lnSpc>
            </a:pPr>
            <a:r>
              <a:rPr lang="ar-SA" b="1" dirty="0" smtClean="0">
                <a:cs typeface="Arabic Transparent" pitchFamily="2" charset="-78"/>
              </a:rPr>
              <a:t>يتفق علماء الاجتماع على أن علم الاجتماع يؤدي إلى المعرفة والفهم السليم للسلوك الإنساني.</a:t>
            </a:r>
          </a:p>
          <a:p>
            <a:pPr algn="just">
              <a:lnSpc>
                <a:spcPct val="200000"/>
              </a:lnSpc>
            </a:pPr>
            <a:r>
              <a:rPr lang="ar-SA" b="1" dirty="0" smtClean="0">
                <a:cs typeface="Arabic Transparent" pitchFamily="2" charset="-78"/>
              </a:rPr>
              <a:t> إلا أنهم يختلفون حول ما إذا كان هذا العلم يسعى إلى اكتشاف الحقائق الاجتماعية من أجل استخدامها في الحياة العملية وتكوين مجتمع أفضل. إذ يرى بعض العلماء </a:t>
            </a:r>
            <a:r>
              <a:rPr lang="ar-SA" b="1" dirty="0" smtClean="0">
                <a:solidFill>
                  <a:srgbClr val="FF0000"/>
                </a:solidFill>
                <a:cs typeface="Arabic Transparent" pitchFamily="2" charset="-78"/>
              </a:rPr>
              <a:t>أن علم الاجتماع علم نظري</a:t>
            </a:r>
            <a:r>
              <a:rPr lang="ar-SA" b="1" dirty="0" smtClean="0">
                <a:cs typeface="Arabic Transparent" pitchFamily="2" charset="-78"/>
              </a:rPr>
              <a:t>. ويرى البعض الآخر أنه علم </a:t>
            </a:r>
            <a:r>
              <a:rPr lang="ar-SA" b="1" dirty="0" smtClean="0">
                <a:solidFill>
                  <a:schemeClr val="accent1">
                    <a:lumMod val="50000"/>
                  </a:schemeClr>
                </a:solidFill>
                <a:cs typeface="Arabic Transparent" pitchFamily="2" charset="-78"/>
              </a:rPr>
              <a:t>تطبيقي</a:t>
            </a:r>
            <a:r>
              <a:rPr lang="ar-SA" b="1" dirty="0" smtClean="0">
                <a:cs typeface="Arabic Transparent" pitchFamily="2" charset="-78"/>
              </a:rPr>
              <a:t>. بينما نجد آخرون يرون أنه </a:t>
            </a:r>
            <a:r>
              <a:rPr lang="ar-SA" b="1" dirty="0" smtClean="0">
                <a:solidFill>
                  <a:srgbClr val="7030A0"/>
                </a:solidFill>
                <a:cs typeface="Arabic Transparent" pitchFamily="2" charset="-78"/>
              </a:rPr>
              <a:t>علم نظري وتطبيقي في آن واحد</a:t>
            </a:r>
            <a:r>
              <a:rPr lang="ar-SA" b="1" dirty="0" smtClean="0">
                <a:cs typeface="Arabic Transparent" pitchFamily="2" charset="-78"/>
              </a:rPr>
              <a:t>، بل إنهم لا يرون أن هناك أية حدود فاصلة بين علم الاجتماع النظري وعلم الاجتماع التطبيقي.</a:t>
            </a:r>
            <a:endParaRPr lang="ar-SA" dirty="0">
              <a:cs typeface="Arabic Transparent" pitchFamily="2"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556792"/>
            <a:ext cx="9070904" cy="5301208"/>
          </a:xfrm>
        </p:spPr>
        <p:txBody>
          <a:bodyPr>
            <a:normAutofit/>
          </a:bodyPr>
          <a:lstStyle/>
          <a:p>
            <a:r>
              <a:rPr lang="ar-SA" sz="3200" b="1" dirty="0" smtClean="0"/>
              <a:t>ومن العلماء الذين ذهبوا إلى أن علم الاجتماع علم نظري بحت: </a:t>
            </a:r>
            <a:r>
              <a:rPr lang="ar-SA" sz="3200" b="1" dirty="0" err="1" smtClean="0">
                <a:solidFill>
                  <a:srgbClr val="FF0000"/>
                </a:solidFill>
              </a:rPr>
              <a:t>بيرستد</a:t>
            </a:r>
            <a:r>
              <a:rPr lang="ar-SA" sz="3200" b="1" dirty="0" smtClean="0">
                <a:solidFill>
                  <a:srgbClr val="FF0000"/>
                </a:solidFill>
              </a:rPr>
              <a:t> وماكس فيبر </a:t>
            </a:r>
            <a:r>
              <a:rPr lang="ar-SA" sz="3200" b="1" dirty="0" err="1" smtClean="0">
                <a:solidFill>
                  <a:srgbClr val="FF0000"/>
                </a:solidFill>
              </a:rPr>
              <a:t>وبيري</a:t>
            </a:r>
            <a:r>
              <a:rPr lang="ar-SA" sz="3200" b="1" dirty="0" smtClean="0"/>
              <a:t>.</a:t>
            </a:r>
            <a:endParaRPr lang="en-US" sz="3200" dirty="0" smtClean="0"/>
          </a:p>
          <a:p>
            <a:r>
              <a:rPr lang="ar-SA" sz="3200" b="1" dirty="0" smtClean="0"/>
              <a:t>ويذهب هؤلاء إلى أن الغاية الأولى لهذا العلم هي دراسة الظواهر أو النظم الاجتماعية دراسة تحليلية وضعية، لاكتشاف القوانين التي تخضع لها. أي أن علم الاجتماع علم نظري يقوم بدراسة الظواهر والنظم الاجتماعية بهدف المعرفة فحسب. أما التطبيق فمن اختصاص علوم أخرى يطلق عليها العلوم الاجتماعية التطبيقية. وهي التي  تتميز </a:t>
            </a:r>
            <a:r>
              <a:rPr lang="ar-SA" sz="3200" b="1" dirty="0" err="1" smtClean="0"/>
              <a:t>باتباعها</a:t>
            </a:r>
            <a:r>
              <a:rPr lang="ar-SA" sz="3200" b="1" dirty="0" smtClean="0"/>
              <a:t> لسياسات مختلفة تتعلق بالخدمات الاجتماعية، والترفيه والتشريع والسياسة.</a:t>
            </a:r>
            <a:endParaRPr lang="en-US" sz="3200" dirty="0" smtClean="0"/>
          </a:p>
          <a:p>
            <a:endParaRPr lang="ar-SA"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556792"/>
            <a:ext cx="9144000" cy="5301208"/>
          </a:xfrm>
        </p:spPr>
        <p:txBody>
          <a:bodyPr>
            <a:normAutofit/>
          </a:bodyPr>
          <a:lstStyle/>
          <a:p>
            <a:pPr algn="just"/>
            <a:r>
              <a:rPr lang="ar-SA" sz="3600" b="1" dirty="0" smtClean="0"/>
              <a:t>ويهدف </a:t>
            </a:r>
            <a:r>
              <a:rPr lang="ar-SA" sz="3600" b="1" dirty="0" smtClean="0">
                <a:solidFill>
                  <a:schemeClr val="bg2">
                    <a:lumMod val="50000"/>
                  </a:schemeClr>
                </a:solidFill>
              </a:rPr>
              <a:t>علم الاجتماع التطبيقي </a:t>
            </a:r>
            <a:r>
              <a:rPr lang="ar-SA" sz="3600" b="1" dirty="0" smtClean="0"/>
              <a:t>إلى استخدام المعرفة </a:t>
            </a:r>
            <a:r>
              <a:rPr lang="ar-SA" sz="3600" b="1" dirty="0" err="1" smtClean="0"/>
              <a:t>السوسيولوجية</a:t>
            </a:r>
            <a:r>
              <a:rPr lang="ar-SA" sz="3600" b="1" dirty="0" smtClean="0"/>
              <a:t> في حل المشكلات الاجتماعية إذ يدرس هذا العلم مدى إمكانية وضع حقائق علم الاجتماع والنظرية الاجتماعية في مجال التطبيق العملي ومحاولة الارتقاء بالنظم والأوضاع القائمة ومحاولة معالجة المعتل منها. ويدخل في إطار هذا العلم الدراسات المتعلقة </a:t>
            </a:r>
            <a:r>
              <a:rPr lang="ar-SA" sz="3600" b="1" dirty="0" smtClean="0">
                <a:solidFill>
                  <a:srgbClr val="FF0000"/>
                </a:solidFill>
              </a:rPr>
              <a:t>بالتنظيم والتنسيق والمسح الاجتماعي والرقابة الاجتماعية والتخطيط الاجتماعي والهندسة الاجتماعية</a:t>
            </a:r>
            <a:r>
              <a:rPr lang="ar-SA" sz="3600" b="1" dirty="0" smtClean="0"/>
              <a:t> وما إلى هذا من الأمور التي ينطوي عليها </a:t>
            </a:r>
            <a:r>
              <a:rPr lang="ar-SA" sz="3600" b="1" dirty="0" smtClean="0">
                <a:solidFill>
                  <a:srgbClr val="FF0000"/>
                </a:solidFill>
              </a:rPr>
              <a:t>الإصلاح الاجتماعي.</a:t>
            </a:r>
            <a:endParaRPr lang="en-US" sz="3600"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556792"/>
            <a:ext cx="9144000" cy="5301208"/>
          </a:xfrm>
        </p:spPr>
        <p:txBody>
          <a:bodyPr>
            <a:normAutofit fontScale="92500" lnSpcReduction="10000"/>
          </a:bodyPr>
          <a:lstStyle/>
          <a:p>
            <a:pPr algn="just"/>
            <a:r>
              <a:rPr lang="ar-SA" sz="3600" b="1" dirty="0" smtClean="0"/>
              <a:t>ويرى فريق ثالث من العلماء أن علم الاجتماع علم نظري وتطبيقي في آن واحد. بالإضافة إلى أنه لا توجد حدود فاصلة بين العلمين. إذ أن علم الاجتماع مطالب بأن يستمر في دراسة الموضوعات التي تسهم في تدعيم بنائه النظري وتمكنه من الفهم الشمولي لقضايا المجتمع على المستوى المقارن، كما أنه مطالب أيضا بأن يدرس موضوعات أو تطبيقات لها أولوية من وجهة نظر المجتمع أو أقسامه المختلفة أو المسئولين عن أنشطته العديدة، مثل: </a:t>
            </a:r>
            <a:r>
              <a:rPr lang="ar-SA" sz="3600" b="1" dirty="0" smtClean="0">
                <a:solidFill>
                  <a:srgbClr val="FF0000"/>
                </a:solidFill>
              </a:rPr>
              <a:t>التربية والتنشئة الاجتماعية والجريمة ومشاكل الأسرة، والتنمية الاجتماعية</a:t>
            </a:r>
            <a:r>
              <a:rPr lang="ar-SA" sz="3600" b="1" dirty="0" smtClean="0"/>
              <a:t>. إضافة إلى دراسات التنظيمات الاجتماعية تهتم بمطالب الناس </a:t>
            </a:r>
            <a:r>
              <a:rPr lang="ar-SA" sz="3600" b="1" dirty="0" smtClean="0">
                <a:solidFill>
                  <a:srgbClr val="FF0000"/>
                </a:solidFill>
              </a:rPr>
              <a:t>كالمستشفيات والسجون والنوادي.</a:t>
            </a:r>
            <a:endParaRPr lang="en-US" sz="3600" dirty="0" smtClean="0">
              <a:solidFill>
                <a:srgbClr val="FF0000"/>
              </a:solidFill>
            </a:endParaRPr>
          </a:p>
          <a:p>
            <a:pPr algn="just"/>
            <a:endParaRPr lang="ar-SA"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68760"/>
          </a:xfrm>
        </p:spPr>
        <p:txBody>
          <a:bodyPr>
            <a:noAutofit/>
          </a:bodyPr>
          <a:lstStyle/>
          <a:p>
            <a:pPr algn="r"/>
            <a:r>
              <a:rPr lang="ar-SA" sz="2800" b="1" dirty="0" smtClean="0"/>
              <a:t/>
            </a:r>
            <a:br>
              <a:rPr lang="ar-SA" sz="2800" b="1" dirty="0" smtClean="0"/>
            </a:br>
            <a:r>
              <a:rPr lang="ar-SA" sz="2800" b="1" dirty="0" smtClean="0"/>
              <a:t>لقد اهتم عالم الاجتماع الأمريكي  </a:t>
            </a:r>
            <a:r>
              <a:rPr lang="ar-SA" sz="2800" b="1" dirty="0" smtClean="0">
                <a:solidFill>
                  <a:srgbClr val="FF0000"/>
                </a:solidFill>
              </a:rPr>
              <a:t>لستر وارد </a:t>
            </a:r>
            <a:r>
              <a:rPr lang="ar-SA" sz="2800" b="1" dirty="0" smtClean="0"/>
              <a:t>بمشكلة ميادين الرئيسية لعلم الاجتماع، وقد فرق بين علم الاجتماع النظري وعلم الاجتماع التطبيقي.</a:t>
            </a:r>
            <a:br>
              <a:rPr lang="ar-SA" sz="2800" b="1" dirty="0" smtClean="0"/>
            </a:br>
            <a:endParaRPr lang="ar-SA" sz="2800" b="1" dirty="0"/>
          </a:p>
        </p:txBody>
      </p:sp>
      <p:sp>
        <p:nvSpPr>
          <p:cNvPr id="3" name="عنصر نائب للمحتوى 2"/>
          <p:cNvSpPr>
            <a:spLocks noGrp="1"/>
          </p:cNvSpPr>
          <p:nvPr>
            <p:ph sz="quarter" idx="2"/>
          </p:nvPr>
        </p:nvSpPr>
        <p:spPr>
          <a:xfrm>
            <a:off x="0" y="2438400"/>
            <a:ext cx="4495800" cy="4419600"/>
          </a:xfrm>
        </p:spPr>
        <p:txBody>
          <a:bodyPr>
            <a:normAutofit lnSpcReduction="10000"/>
          </a:bodyPr>
          <a:lstStyle/>
          <a:p>
            <a:r>
              <a:rPr lang="ar-SA" b="1" dirty="0" smtClean="0">
                <a:solidFill>
                  <a:schemeClr val="accent2"/>
                </a:solidFill>
              </a:rPr>
              <a:t>يسعى للإجابة عن سؤال واحد وهو:</a:t>
            </a:r>
          </a:p>
          <a:p>
            <a:r>
              <a:rPr lang="ar-SA" b="1" dirty="0" smtClean="0">
                <a:solidFill>
                  <a:schemeClr val="accent2"/>
                </a:solidFill>
              </a:rPr>
              <a:t>ما هي النتائج؟</a:t>
            </a:r>
          </a:p>
          <a:p>
            <a:r>
              <a:rPr lang="ar-SA" b="1" dirty="0" smtClean="0">
                <a:solidFill>
                  <a:schemeClr val="accent2"/>
                </a:solidFill>
              </a:rPr>
              <a:t>يهتم بالمثاليات الاجتماعية والاعتبارات الأخلاقية</a:t>
            </a:r>
          </a:p>
          <a:p>
            <a:r>
              <a:rPr lang="ar-SA" b="1" dirty="0" smtClean="0">
                <a:solidFill>
                  <a:schemeClr val="accent2"/>
                </a:solidFill>
              </a:rPr>
              <a:t>يهدف إلى تقديم أساليب يستخدمها الإنسان للنهوض بالظروف الاجتماعية</a:t>
            </a:r>
          </a:p>
          <a:p>
            <a:r>
              <a:rPr lang="ar-SA" b="1" dirty="0" smtClean="0">
                <a:solidFill>
                  <a:schemeClr val="accent2"/>
                </a:solidFill>
              </a:rPr>
              <a:t>إنه علم يقدم مبادئ عامة إرشادية</a:t>
            </a:r>
          </a:p>
          <a:p>
            <a:endParaRPr lang="ar-SA" b="1" dirty="0">
              <a:solidFill>
                <a:schemeClr val="accent2"/>
              </a:solidFill>
            </a:endParaRPr>
          </a:p>
        </p:txBody>
      </p:sp>
      <p:sp>
        <p:nvSpPr>
          <p:cNvPr id="4" name="عنصر نائب للمحتوى 3"/>
          <p:cNvSpPr>
            <a:spLocks noGrp="1"/>
          </p:cNvSpPr>
          <p:nvPr>
            <p:ph sz="quarter" idx="4"/>
          </p:nvPr>
        </p:nvSpPr>
        <p:spPr>
          <a:xfrm>
            <a:off x="4800600" y="2438400"/>
            <a:ext cx="4343400" cy="4419600"/>
          </a:xfrm>
        </p:spPr>
        <p:txBody>
          <a:bodyPr/>
          <a:lstStyle/>
          <a:p>
            <a:r>
              <a:rPr lang="ar-SA" b="1" dirty="0" smtClean="0">
                <a:solidFill>
                  <a:schemeClr val="bg2">
                    <a:lumMod val="50000"/>
                  </a:schemeClr>
                </a:solidFill>
              </a:rPr>
              <a:t>- يدرس ظواهر المجتمع وقوانينه كما توجد بالفعل</a:t>
            </a:r>
          </a:p>
          <a:p>
            <a:r>
              <a:rPr lang="ar-SA" b="1" dirty="0" smtClean="0">
                <a:solidFill>
                  <a:schemeClr val="bg2">
                    <a:lumMod val="50000"/>
                  </a:schemeClr>
                </a:solidFill>
              </a:rPr>
              <a:t>يحاول الإجابة عن أسئلة مثل: ماذا؟</a:t>
            </a:r>
          </a:p>
          <a:p>
            <a:r>
              <a:rPr lang="ar-SA" b="1" dirty="0" smtClean="0">
                <a:solidFill>
                  <a:schemeClr val="bg2">
                    <a:lumMod val="50000"/>
                  </a:schemeClr>
                </a:solidFill>
              </a:rPr>
              <a:t>لماذا؟</a:t>
            </a:r>
          </a:p>
          <a:p>
            <a:r>
              <a:rPr lang="ar-SA" b="1" dirty="0" smtClean="0">
                <a:solidFill>
                  <a:schemeClr val="bg2">
                    <a:lumMod val="50000"/>
                  </a:schemeClr>
                </a:solidFill>
              </a:rPr>
              <a:t>كيف؟</a:t>
            </a:r>
            <a:endParaRPr lang="ar-SA" b="1" dirty="0">
              <a:solidFill>
                <a:schemeClr val="bg2">
                  <a:lumMod val="50000"/>
                </a:schemeClr>
              </a:solidFill>
            </a:endParaRPr>
          </a:p>
        </p:txBody>
      </p:sp>
      <p:sp>
        <p:nvSpPr>
          <p:cNvPr id="5" name="عنصر نائب للنص 4"/>
          <p:cNvSpPr>
            <a:spLocks noGrp="1"/>
          </p:cNvSpPr>
          <p:nvPr>
            <p:ph type="body" sz="quarter" idx="1"/>
          </p:nvPr>
        </p:nvSpPr>
        <p:spPr>
          <a:xfrm>
            <a:off x="0" y="1484784"/>
            <a:ext cx="4499992" cy="907896"/>
          </a:xfrm>
        </p:spPr>
        <p:txBody>
          <a:bodyPr>
            <a:noAutofit/>
          </a:bodyPr>
          <a:lstStyle/>
          <a:p>
            <a:pPr algn="ctr"/>
            <a:endParaRPr lang="ar-SA" sz="3200" dirty="0" smtClean="0"/>
          </a:p>
          <a:p>
            <a:pPr algn="ctr"/>
            <a:r>
              <a:rPr lang="ar-SA" sz="3200" dirty="0" smtClean="0"/>
              <a:t>علم الاجتماع التطبيقي</a:t>
            </a:r>
            <a:br>
              <a:rPr lang="ar-SA" sz="3200" dirty="0" smtClean="0"/>
            </a:br>
            <a:endParaRPr lang="ar-SA" sz="3200" dirty="0"/>
          </a:p>
        </p:txBody>
      </p:sp>
      <p:sp>
        <p:nvSpPr>
          <p:cNvPr id="6" name="عنصر نائب للنص 5"/>
          <p:cNvSpPr>
            <a:spLocks noGrp="1"/>
          </p:cNvSpPr>
          <p:nvPr>
            <p:ph type="body" sz="quarter" idx="3"/>
          </p:nvPr>
        </p:nvSpPr>
        <p:spPr>
          <a:xfrm>
            <a:off x="4800600" y="1484784"/>
            <a:ext cx="4343400" cy="907896"/>
          </a:xfrm>
        </p:spPr>
        <p:txBody>
          <a:bodyPr>
            <a:normAutofit/>
          </a:bodyPr>
          <a:lstStyle/>
          <a:p>
            <a:pPr algn="ctr"/>
            <a:r>
              <a:rPr lang="ar-SA" sz="3200" dirty="0" smtClean="0"/>
              <a:t>علم الاجتماع النظري</a:t>
            </a:r>
            <a:endParaRPr lang="ar-SA"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556792"/>
            <a:ext cx="9144000" cy="5301208"/>
          </a:xfrm>
        </p:spPr>
        <p:txBody>
          <a:bodyPr/>
          <a:lstStyle/>
          <a:p>
            <a:pPr algn="just"/>
            <a:r>
              <a:rPr lang="ar-SA" sz="4800" dirty="0" smtClean="0"/>
              <a:t>وعموما فإن علم الاجتماع لم يعد يقتصر على مجرد كونه علماً أكاديمياً أو نظرياً بحتا، وإنما أصبح يتجه بشكل متزايد لأن يكون علماً تطبيقياً، يسعى إلى تطبيق نتائج دراسات علم الاجتماع على الواقع الاجتماعي بهدف حل المشكلات الاجتماعية وتسهيل عمليات الإصلاح الاجتماعي. </a:t>
            </a:r>
            <a:endParaRPr lang="en-US" sz="4800" dirty="0" smtClean="0"/>
          </a:p>
          <a:p>
            <a:pPr algn="just"/>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4424" y="1340768"/>
            <a:ext cx="9089576" cy="5445224"/>
          </a:xfrm>
        </p:spPr>
        <p:txBody>
          <a:bodyPr>
            <a:noAutofit/>
          </a:bodyPr>
          <a:lstStyle/>
          <a:p>
            <a:pPr algn="just"/>
            <a:r>
              <a:rPr lang="ar-SA" sz="4000" b="1" dirty="0" smtClean="0"/>
              <a:t>ونرى أن هذا الاتجاه الذي يدعو إلى أن يكون علم الاجتماع علماً نظرياً وتطبيقياً في آن واحد، يمكن أن يثري معرفتنا بحقائق الحياة الاجتماعية. إذ أن المعرفة العلمية كما يذكر </a:t>
            </a:r>
            <a:r>
              <a:rPr lang="ar-SA" sz="4000" b="1" dirty="0" smtClean="0">
                <a:solidFill>
                  <a:srgbClr val="FF0000"/>
                </a:solidFill>
              </a:rPr>
              <a:t>نورث </a:t>
            </a:r>
            <a:r>
              <a:rPr lang="ar-SA" sz="4000" b="1" dirty="0" err="1" smtClean="0">
                <a:solidFill>
                  <a:srgbClr val="FF0000"/>
                </a:solidFill>
              </a:rPr>
              <a:t>هوايتهد</a:t>
            </a:r>
            <a:r>
              <a:rPr lang="ar-SA" sz="4000" b="1" dirty="0" smtClean="0">
                <a:solidFill>
                  <a:srgbClr val="FF0000"/>
                </a:solidFill>
              </a:rPr>
              <a:t> </a:t>
            </a:r>
            <a:r>
              <a:rPr lang="ar-SA" sz="4000" b="1" dirty="0" smtClean="0"/>
              <a:t>تستمد من مصدرين: المصدر النظري والمصدر التطبيقي. ويتمثل المصدر النظري في الرغبة في الفهم واكتساب المعرفة. أما المصدر التطبيقي، فيتمثل في الرغبة في توجيه أفعالنا للحصول على الأهداف التي سبق تحديدها.</a:t>
            </a:r>
            <a:endParaRPr lang="en-US" sz="4000" dirty="0" smtClean="0"/>
          </a:p>
          <a:p>
            <a:pPr algn="just"/>
            <a:endParaRPr lang="ar-SA" sz="4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68760"/>
          </a:xfrm>
        </p:spPr>
        <p:txBody>
          <a:bodyPr>
            <a:noAutofit/>
          </a:bodyPr>
          <a:lstStyle/>
          <a:p>
            <a:pPr algn="ctr"/>
            <a:r>
              <a:rPr lang="ar-SA" b="1" dirty="0" smtClean="0"/>
              <a:t>ميادين علم الاجتماع </a:t>
            </a:r>
            <a:endParaRPr lang="ar-SA" b="1" dirty="0"/>
          </a:p>
        </p:txBody>
      </p:sp>
      <p:sp>
        <p:nvSpPr>
          <p:cNvPr id="3" name="عنصر نائب للمحتوى 2"/>
          <p:cNvSpPr>
            <a:spLocks noGrp="1"/>
          </p:cNvSpPr>
          <p:nvPr>
            <p:ph sz="quarter" idx="1"/>
          </p:nvPr>
        </p:nvSpPr>
        <p:spPr>
          <a:xfrm>
            <a:off x="107504" y="1268760"/>
            <a:ext cx="8964488" cy="5473824"/>
          </a:xfrm>
        </p:spPr>
        <p:txBody>
          <a:bodyPr>
            <a:noAutofit/>
          </a:bodyPr>
          <a:lstStyle/>
          <a:p>
            <a:pPr algn="just"/>
            <a:r>
              <a:rPr lang="ar-SA" sz="3600" b="1" dirty="0" smtClean="0"/>
              <a:t>قسم </a:t>
            </a:r>
            <a:r>
              <a:rPr lang="ar-SA" sz="3600" b="1" dirty="0" smtClean="0">
                <a:solidFill>
                  <a:srgbClr val="FF0000"/>
                </a:solidFill>
              </a:rPr>
              <a:t>(سوروكين) </a:t>
            </a:r>
            <a:r>
              <a:rPr lang="ar-SA" sz="3600" b="1" dirty="0" smtClean="0"/>
              <a:t>علم الاجتماع إلى قسمين: </a:t>
            </a:r>
            <a:r>
              <a:rPr lang="ar-SA" sz="3600" b="1" dirty="0" smtClean="0">
                <a:solidFill>
                  <a:schemeClr val="accent1">
                    <a:lumMod val="50000"/>
                  </a:schemeClr>
                </a:solidFill>
              </a:rPr>
              <a:t>علم الاجتماع العام وعلوم الاجتماع الخاصة. وي</a:t>
            </a:r>
            <a:r>
              <a:rPr lang="ar-SA" sz="3600" b="1" dirty="0" smtClean="0"/>
              <a:t>رى أن علم الاجتماع العام: هو العلم الذي يدرس الخصائص المشتركة بين الظواهر الاجتماعية الثقافية في نواحيها البنائية </a:t>
            </a:r>
            <a:r>
              <a:rPr lang="ar-SA" sz="3600" b="1" dirty="0" err="1" smtClean="0"/>
              <a:t>والدينامية</a:t>
            </a:r>
            <a:r>
              <a:rPr lang="ar-SA" sz="3600" b="1" dirty="0" smtClean="0"/>
              <a:t>. ومن ثم ينقسم علم الاجتماع العام إلى قسمين: أولهما </a:t>
            </a:r>
            <a:r>
              <a:rPr lang="ar-SA" sz="3600" b="1" i="1" u="sng" dirty="0" smtClean="0">
                <a:solidFill>
                  <a:schemeClr val="accent4">
                    <a:lumMod val="75000"/>
                  </a:schemeClr>
                </a:solidFill>
              </a:rPr>
              <a:t>علم الاجتماع البنائي العام </a:t>
            </a:r>
            <a:r>
              <a:rPr lang="ar-SA" sz="3600" b="1" dirty="0" smtClean="0"/>
              <a:t>الذي يدرس بناء وتكوين الظواهر الاجتماعية الثقافية. أما </a:t>
            </a:r>
            <a:r>
              <a:rPr lang="ar-SA" sz="3600" b="1" i="1" dirty="0" smtClean="0"/>
              <a:t>القسم الآخر فهو </a:t>
            </a:r>
            <a:r>
              <a:rPr lang="ar-SA" sz="3600" b="1" i="1" dirty="0" smtClean="0">
                <a:solidFill>
                  <a:schemeClr val="accent4">
                    <a:lumMod val="75000"/>
                  </a:schemeClr>
                </a:solidFill>
              </a:rPr>
              <a:t>علم الاجتماع </a:t>
            </a:r>
            <a:r>
              <a:rPr lang="ar-SA" sz="3600" b="1" i="1" dirty="0" err="1" smtClean="0">
                <a:solidFill>
                  <a:schemeClr val="accent4">
                    <a:lumMod val="75000"/>
                  </a:schemeClr>
                </a:solidFill>
              </a:rPr>
              <a:t>الدينامي</a:t>
            </a:r>
            <a:r>
              <a:rPr lang="ar-SA" sz="3600" b="1" dirty="0" smtClean="0">
                <a:solidFill>
                  <a:schemeClr val="accent4">
                    <a:lumMod val="75000"/>
                  </a:schemeClr>
                </a:solidFill>
              </a:rPr>
              <a:t> العام </a:t>
            </a:r>
            <a:r>
              <a:rPr lang="ar-SA" sz="3600" b="1" dirty="0" smtClean="0"/>
              <a:t>الذي يدرس العمليات الاجتماعية المتكررة مثل التفاعل والتنشئة الاجتماعية والتوافق الاجتماعي. </a:t>
            </a:r>
            <a:endParaRPr lang="en-US" sz="3600" dirty="0" smtClean="0"/>
          </a:p>
          <a:p>
            <a:pPr algn="just"/>
            <a:endParaRPr lang="ar-SA"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179512" y="0"/>
          <a:ext cx="8964488" cy="6669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108520" y="0"/>
          <a:ext cx="903548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340768"/>
            <a:ext cx="9144000" cy="5328592"/>
          </a:xfrm>
        </p:spPr>
        <p:txBody>
          <a:bodyPr>
            <a:normAutofit/>
          </a:bodyPr>
          <a:lstStyle/>
          <a:p>
            <a:pPr algn="just"/>
            <a:endParaRPr lang="ar-SA" sz="3600" b="1" dirty="0" smtClean="0"/>
          </a:p>
          <a:p>
            <a:pPr algn="just"/>
            <a:r>
              <a:rPr lang="ar-SA" sz="3600" b="1" dirty="0" smtClean="0"/>
              <a:t>ويرى </a:t>
            </a:r>
            <a:r>
              <a:rPr lang="ar-SA" sz="3600" b="1" dirty="0" smtClean="0">
                <a:solidFill>
                  <a:schemeClr val="accent2"/>
                </a:solidFill>
              </a:rPr>
              <a:t>ميتشل</a:t>
            </a:r>
            <a:r>
              <a:rPr lang="ar-SA" sz="3600" b="1" dirty="0" smtClean="0"/>
              <a:t> أن هذه الميادين المتخصصة التي ظهرت في علم الاجتماع إنما تتحدث عن نمو المعرفة والمزايا الواضحة التي تترتب على تقسيم العمل العلمي. ومن ثم فقد ظهر في علم الاجتماع كثير من الميادين المتخصصة التي تختلف من حيث قدمها وتاريخ نشأتها. فهناك ميادين لها أصول قديمة مثل </a:t>
            </a:r>
            <a:r>
              <a:rPr lang="ar-SA" sz="3600" b="1" dirty="0" smtClean="0">
                <a:solidFill>
                  <a:schemeClr val="accent1">
                    <a:lumMod val="50000"/>
                  </a:schemeClr>
                </a:solidFill>
              </a:rPr>
              <a:t>علم الاجتماع الأسري</a:t>
            </a:r>
            <a:r>
              <a:rPr lang="ar-SA" sz="3600" b="1" dirty="0" smtClean="0"/>
              <a:t> وهناك فروع أخرى حديثة </a:t>
            </a:r>
            <a:r>
              <a:rPr lang="ar-SA" sz="3600" b="1" dirty="0" smtClean="0">
                <a:solidFill>
                  <a:srgbClr val="00B0F0"/>
                </a:solidFill>
              </a:rPr>
              <a:t>كعلم الاجتماع الصناعي.</a:t>
            </a:r>
            <a:endParaRPr lang="en-US" sz="3600" dirty="0" smtClean="0">
              <a:solidFill>
                <a:srgbClr val="00B0F0"/>
              </a:solidFill>
            </a:endParaRPr>
          </a:p>
          <a:p>
            <a:pPr algn="just"/>
            <a:endParaRPr lang="ar-SA" sz="3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3600" b="1" dirty="0" smtClean="0"/>
              <a:t>ونجد أن بعض ميادين الدراسة في علم الاجتماع قد تخصصت في دراسة </a:t>
            </a:r>
            <a:r>
              <a:rPr lang="ar-SA" sz="3600" b="1" dirty="0" smtClean="0">
                <a:solidFill>
                  <a:schemeClr val="accent1">
                    <a:lumMod val="50000"/>
                  </a:schemeClr>
                </a:solidFill>
              </a:rPr>
              <a:t>أنماط معينة من المجتمعات والعلاقات الاجتماعية داخل هذه المجتمعات </a:t>
            </a:r>
            <a:r>
              <a:rPr lang="ar-SA" sz="3600" b="1" dirty="0" smtClean="0"/>
              <a:t>وذلك مثل الميادين التالية:</a:t>
            </a:r>
            <a:endParaRPr lang="en-US" sz="3600" dirty="0" smtClean="0"/>
          </a:p>
          <a:p>
            <a:pPr algn="just"/>
            <a:endParaRPr lang="ar-SA" sz="3600" dirty="0"/>
          </a:p>
        </p:txBody>
      </p:sp>
      <p:graphicFrame>
        <p:nvGraphicFramePr>
          <p:cNvPr id="4" name="رسم تخطيطي 3"/>
          <p:cNvGraphicFramePr/>
          <p:nvPr/>
        </p:nvGraphicFramePr>
        <p:xfrm>
          <a:off x="179512" y="3284984"/>
          <a:ext cx="8784976"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3600" b="1" dirty="0" smtClean="0"/>
              <a:t>كما نجد أن هناك ميادين أخرى تدور حول دراسة بعض أشكال أو أنماط النظم الاجتماعية المختلفة الموجودة في المجتمع مثل الميادين التالية:</a:t>
            </a:r>
            <a:endParaRPr lang="en-US" sz="3600" dirty="0" smtClean="0"/>
          </a:p>
          <a:p>
            <a:pPr>
              <a:buNone/>
            </a:pPr>
            <a:endParaRPr lang="en-US" sz="3600" dirty="0" smtClean="0"/>
          </a:p>
          <a:p>
            <a:pPr algn="just"/>
            <a:endParaRPr lang="ar-SA" sz="3600" dirty="0"/>
          </a:p>
        </p:txBody>
      </p:sp>
      <p:graphicFrame>
        <p:nvGraphicFramePr>
          <p:cNvPr id="4" name="رسم تخطيطي 3"/>
          <p:cNvGraphicFramePr/>
          <p:nvPr/>
        </p:nvGraphicFramePr>
        <p:xfrm>
          <a:off x="179512" y="3284984"/>
          <a:ext cx="8784976"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2400" b="1" dirty="0" smtClean="0"/>
              <a:t>وقد تزداد درجة التخصص في بعض هذه الميادين ، إلى درجة أننا نجد أن هناك بعض الميادين التي لا تتناول دراسة نظام بأكمله من النظم الاجتماعية الأساسية في المجتمع بل تتناول جانبا أو أكثر من هذا. وعلى سبيل المثال، إلى جانب المتخصصين في علم الاجتماع الاقتصادي نجد أن هناك متخصصين في:</a:t>
            </a:r>
            <a:endParaRPr lang="en-US" sz="2400" dirty="0" smtClean="0"/>
          </a:p>
          <a:p>
            <a:pPr algn="just"/>
            <a:endParaRPr lang="ar-SA" sz="3600" dirty="0"/>
          </a:p>
        </p:txBody>
      </p:sp>
      <p:graphicFrame>
        <p:nvGraphicFramePr>
          <p:cNvPr id="4" name="رسم تخطيطي 3"/>
          <p:cNvGraphicFramePr/>
          <p:nvPr/>
        </p:nvGraphicFramePr>
        <p:xfrm>
          <a:off x="179512" y="3140968"/>
          <a:ext cx="8784976"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2400" b="1" dirty="0" smtClean="0"/>
              <a:t>وبالإضافة إلى هذه الميادين المتخصصة السابقة، نجد أن علم الاجتماع يتضمن ميادين أخرى متعددة أهمها:</a:t>
            </a:r>
            <a:endParaRPr lang="ar-SA" sz="3600" dirty="0"/>
          </a:p>
        </p:txBody>
      </p:sp>
      <p:graphicFrame>
        <p:nvGraphicFramePr>
          <p:cNvPr id="5" name="رسم تخطيطي 4"/>
          <p:cNvGraphicFramePr/>
          <p:nvPr/>
        </p:nvGraphicFramePr>
        <p:xfrm>
          <a:off x="179512" y="2348880"/>
          <a:ext cx="8784976"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3200" b="1" dirty="0" smtClean="0"/>
              <a:t>ويتضح مما سبق:</a:t>
            </a:r>
          </a:p>
          <a:p>
            <a:r>
              <a:rPr lang="ar-SA" sz="3200" b="1" dirty="0" smtClean="0"/>
              <a:t> أن علم الاجتماع علم واسع مركب يقوم:</a:t>
            </a:r>
          </a:p>
          <a:p>
            <a:r>
              <a:rPr lang="ar-SA" sz="3200" b="1" dirty="0" smtClean="0"/>
              <a:t>-  بدراسة الخصائص العامة لكل أنواع الظواهر الاجتماعية.</a:t>
            </a:r>
          </a:p>
          <a:p>
            <a:r>
              <a:rPr lang="ar-SA" sz="3200" b="1" dirty="0" smtClean="0"/>
              <a:t>- بدراسة العلاقات المتبادلة بين هذه الظواهر. </a:t>
            </a:r>
          </a:p>
          <a:p>
            <a:r>
              <a:rPr lang="ar-SA" sz="3200" b="1" dirty="0" smtClean="0"/>
              <a:t>كما يتضح لنا أن علم الاجتماع يتضمن عدداً كبيراً من الميادين المتخصصة. وعلى الرغم من التداخل بين هذه الميادين المختلفة، إلا أن لكل من هذه الميادين استقلاله النسبي، كما أن هناك درجة من الاعتماد المتبادل بين هذه الميادين التي ترتبط فيما بينها في إطار النظرية </a:t>
            </a:r>
            <a:r>
              <a:rPr lang="ar-SA" sz="3200" b="1" dirty="0" err="1" smtClean="0"/>
              <a:t>السوسيولوجية</a:t>
            </a:r>
            <a:r>
              <a:rPr lang="ar-SA" sz="3200" b="1" dirty="0" smtClean="0"/>
              <a:t>. </a:t>
            </a:r>
            <a:endParaRPr lang="en-US" sz="3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0"/>
            <a:ext cx="8784976" cy="1196752"/>
          </a:xfrm>
        </p:spPr>
        <p:txBody>
          <a:bodyPr/>
          <a:lstStyle/>
          <a:p>
            <a:pPr algn="ctr"/>
            <a:r>
              <a:rPr lang="ar-SA" b="1" dirty="0" smtClean="0"/>
              <a:t>مصطلحات اجتماعية باللغة الإنجليزية</a:t>
            </a:r>
            <a:endParaRPr lang="ar-SA" b="1" dirty="0"/>
          </a:p>
        </p:txBody>
      </p:sp>
      <p:sp>
        <p:nvSpPr>
          <p:cNvPr id="3" name="عنصر نائب للمحتوى 2"/>
          <p:cNvSpPr>
            <a:spLocks noGrp="1"/>
          </p:cNvSpPr>
          <p:nvPr>
            <p:ph sz="quarter" idx="2"/>
          </p:nvPr>
        </p:nvSpPr>
        <p:spPr/>
        <p:txBody>
          <a:bodyPr>
            <a:normAutofit/>
          </a:bodyPr>
          <a:lstStyle/>
          <a:p>
            <a:r>
              <a:rPr lang="en-US" sz="4000" b="1" dirty="0" smtClean="0">
                <a:solidFill>
                  <a:srgbClr val="00B050"/>
                </a:solidFill>
              </a:rPr>
              <a:t>Sociology</a:t>
            </a:r>
            <a:endParaRPr lang="en-US" sz="4000" dirty="0" smtClean="0">
              <a:solidFill>
                <a:srgbClr val="00B050"/>
              </a:solidFill>
            </a:endParaRPr>
          </a:p>
          <a:p>
            <a:r>
              <a:rPr lang="en-US" sz="4000" b="1" dirty="0" smtClean="0">
                <a:solidFill>
                  <a:srgbClr val="00B050"/>
                </a:solidFill>
              </a:rPr>
              <a:t>Social structure</a:t>
            </a:r>
            <a:endParaRPr lang="en-US" sz="4000" dirty="0" smtClean="0">
              <a:solidFill>
                <a:srgbClr val="00B050"/>
              </a:solidFill>
            </a:endParaRPr>
          </a:p>
          <a:p>
            <a:r>
              <a:rPr lang="en-US" sz="4000" b="1" dirty="0" smtClean="0">
                <a:solidFill>
                  <a:srgbClr val="00B050"/>
                </a:solidFill>
              </a:rPr>
              <a:t>Social change</a:t>
            </a:r>
            <a:endParaRPr lang="en-US" sz="4000" dirty="0" smtClean="0">
              <a:solidFill>
                <a:srgbClr val="00B050"/>
              </a:solidFill>
            </a:endParaRPr>
          </a:p>
          <a:p>
            <a:r>
              <a:rPr lang="en-US" sz="4000" b="1" dirty="0" smtClean="0">
                <a:solidFill>
                  <a:srgbClr val="00B050"/>
                </a:solidFill>
              </a:rPr>
              <a:t>Society</a:t>
            </a:r>
            <a:endParaRPr lang="en-US" sz="4000" dirty="0">
              <a:solidFill>
                <a:srgbClr val="00B050"/>
              </a:solidFill>
            </a:endParaRPr>
          </a:p>
        </p:txBody>
      </p:sp>
      <p:sp>
        <p:nvSpPr>
          <p:cNvPr id="4" name="عنصر نائب للمحتوى 3"/>
          <p:cNvSpPr>
            <a:spLocks noGrp="1"/>
          </p:cNvSpPr>
          <p:nvPr>
            <p:ph sz="quarter" idx="4"/>
          </p:nvPr>
        </p:nvSpPr>
        <p:spPr/>
        <p:txBody>
          <a:bodyPr/>
          <a:lstStyle/>
          <a:p>
            <a:r>
              <a:rPr lang="ar-SA" sz="4000" b="1" dirty="0" smtClean="0">
                <a:solidFill>
                  <a:srgbClr val="7030A0"/>
                </a:solidFill>
              </a:rPr>
              <a:t>علم الاجتماع</a:t>
            </a:r>
            <a:endParaRPr lang="en-US" sz="4000" dirty="0" smtClean="0">
              <a:solidFill>
                <a:srgbClr val="7030A0"/>
              </a:solidFill>
            </a:endParaRPr>
          </a:p>
          <a:p>
            <a:r>
              <a:rPr lang="ar-SA" sz="4000" b="1" dirty="0" smtClean="0">
                <a:solidFill>
                  <a:srgbClr val="7030A0"/>
                </a:solidFill>
              </a:rPr>
              <a:t>البناء الاجتماعي</a:t>
            </a:r>
            <a:endParaRPr lang="en-US" sz="4000" dirty="0" smtClean="0">
              <a:solidFill>
                <a:srgbClr val="7030A0"/>
              </a:solidFill>
            </a:endParaRPr>
          </a:p>
          <a:p>
            <a:r>
              <a:rPr lang="ar-SA" sz="4000" b="1" dirty="0" smtClean="0">
                <a:solidFill>
                  <a:srgbClr val="7030A0"/>
                </a:solidFill>
              </a:rPr>
              <a:t>التغير الاجتماعي</a:t>
            </a:r>
            <a:endParaRPr lang="en-US" sz="4000" dirty="0" smtClean="0">
              <a:solidFill>
                <a:srgbClr val="7030A0"/>
              </a:solidFill>
            </a:endParaRPr>
          </a:p>
          <a:p>
            <a:r>
              <a:rPr lang="ar-SA" sz="4000" b="1" dirty="0" smtClean="0">
                <a:solidFill>
                  <a:srgbClr val="7030A0"/>
                </a:solidFill>
              </a:rPr>
              <a:t>المجتمع</a:t>
            </a:r>
            <a:endParaRPr lang="en-US" sz="4000" dirty="0" smtClean="0">
              <a:solidFill>
                <a:srgbClr val="7030A0"/>
              </a:solidFill>
            </a:endParaRPr>
          </a:p>
          <a:p>
            <a:endParaRPr lang="ar-SA" dirty="0"/>
          </a:p>
        </p:txBody>
      </p:sp>
      <p:sp>
        <p:nvSpPr>
          <p:cNvPr id="5" name="عنصر نائب للنص 4"/>
          <p:cNvSpPr>
            <a:spLocks noGrp="1"/>
          </p:cNvSpPr>
          <p:nvPr>
            <p:ph type="body" sz="quarter" idx="1"/>
          </p:nvPr>
        </p:nvSpPr>
        <p:spPr>
          <a:xfrm>
            <a:off x="609600" y="1556792"/>
            <a:ext cx="3886200" cy="835888"/>
          </a:xfrm>
        </p:spPr>
        <p:txBody>
          <a:bodyPr>
            <a:normAutofit/>
          </a:bodyPr>
          <a:lstStyle/>
          <a:p>
            <a:pPr algn="ctr"/>
            <a:r>
              <a:rPr lang="ar-SA" sz="3200" dirty="0" smtClean="0"/>
              <a:t>المرادف بالإنجليزية</a:t>
            </a:r>
            <a:endParaRPr lang="ar-SA" sz="3200" dirty="0"/>
          </a:p>
        </p:txBody>
      </p:sp>
      <p:sp>
        <p:nvSpPr>
          <p:cNvPr id="6" name="عنصر نائب للنص 5"/>
          <p:cNvSpPr>
            <a:spLocks noGrp="1"/>
          </p:cNvSpPr>
          <p:nvPr>
            <p:ph type="body" sz="quarter" idx="3"/>
          </p:nvPr>
        </p:nvSpPr>
        <p:spPr>
          <a:xfrm>
            <a:off x="4800600" y="1556792"/>
            <a:ext cx="3886200" cy="835888"/>
          </a:xfrm>
        </p:spPr>
        <p:txBody>
          <a:bodyPr>
            <a:normAutofit/>
          </a:bodyPr>
          <a:lstStyle/>
          <a:p>
            <a:pPr algn="ctr"/>
            <a:r>
              <a:rPr lang="ar-SA" sz="3200" dirty="0" smtClean="0"/>
              <a:t>المصطلح بالعربية</a:t>
            </a:r>
            <a:endParaRPr lang="ar-SA"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371600" y="1628800"/>
            <a:ext cx="7620000" cy="1944216"/>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انتهى الفصل الأول</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ألوان متوسطة">
  <a:themeElements>
    <a:clrScheme name="ألوان متوسطة">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ألوان متوسطة">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ألوان متوسطة">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673</TotalTime>
  <Words>1922</Words>
  <Application>Microsoft Office PowerPoint</Application>
  <PresentationFormat>عرض على الشاشة (3:4)‏</PresentationFormat>
  <Paragraphs>153</Paragraphs>
  <Slides>36</Slides>
  <Notes>0</Notes>
  <HiddenSlides>0</HiddenSlides>
  <MMClips>0</MMClips>
  <ScaleCrop>false</ScaleCrop>
  <HeadingPairs>
    <vt:vector size="4" baseType="variant">
      <vt:variant>
        <vt:lpstr>سمة</vt:lpstr>
      </vt:variant>
      <vt:variant>
        <vt:i4>1</vt:i4>
      </vt:variant>
      <vt:variant>
        <vt:lpstr>عناوين الشرائح</vt:lpstr>
      </vt:variant>
      <vt:variant>
        <vt:i4>36</vt:i4>
      </vt:variant>
    </vt:vector>
  </HeadingPairs>
  <TitlesOfParts>
    <vt:vector size="37" baseType="lpstr">
      <vt:lpstr>ألوان متوسطة</vt:lpstr>
      <vt:lpstr>التعريف بعلم الاجتماع</vt:lpstr>
      <vt:lpstr>الفصل الأول تعريف بعلم الاجتماع</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تعريفات علم الاجتماع حسب موضوع الدراسة</vt:lpstr>
      <vt:lpstr>الشريحة 14</vt:lpstr>
      <vt:lpstr>الشريحة 15</vt:lpstr>
      <vt:lpstr>الشريحة 16</vt:lpstr>
      <vt:lpstr>الإطار العام لموضوع الدراسة في علم الاجتماع بالنسبة لأنكلز</vt:lpstr>
      <vt:lpstr>علم الاجتماع النظري وعلم الاجتماع التطبيقي</vt:lpstr>
      <vt:lpstr>الشريحة 19</vt:lpstr>
      <vt:lpstr>الشريحة 20</vt:lpstr>
      <vt:lpstr>الشريحة 21</vt:lpstr>
      <vt:lpstr>الشريحة 22</vt:lpstr>
      <vt:lpstr> لقد اهتم عالم الاجتماع الأمريكي  لستر وارد بمشكلة ميادين الرئيسية لعلم الاجتماع، وقد فرق بين علم الاجتماع النظري وعلم الاجتماع التطبيقي. </vt:lpstr>
      <vt:lpstr>الشريحة 24</vt:lpstr>
      <vt:lpstr>الشريحة 25</vt:lpstr>
      <vt:lpstr>ميادين علم الاجتماع </vt:lpstr>
      <vt:lpstr>الشريحة 27</vt:lpstr>
      <vt:lpstr>الشريحة 28</vt:lpstr>
      <vt:lpstr>الشريحة 29</vt:lpstr>
      <vt:lpstr>الشريحة 30</vt:lpstr>
      <vt:lpstr>الشريحة 31</vt:lpstr>
      <vt:lpstr>الشريحة 32</vt:lpstr>
      <vt:lpstr>الشريحة 33</vt:lpstr>
      <vt:lpstr>الشريحة 34</vt:lpstr>
      <vt:lpstr>مصطلحات اجتماعية باللغة الإنجليزية</vt:lpstr>
      <vt:lpstr>انتهى الفصل الأول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Prof. Sawsan AlBitar</cp:lastModifiedBy>
  <cp:revision>403</cp:revision>
  <dcterms:created xsi:type="dcterms:W3CDTF">2012-09-07T21:19:42Z</dcterms:created>
  <dcterms:modified xsi:type="dcterms:W3CDTF">2012-09-25T19:35:33Z</dcterms:modified>
</cp:coreProperties>
</file>