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60" r:id="rId5"/>
    <p:sldId id="259" r:id="rId6"/>
    <p:sldId id="261" r:id="rId7"/>
    <p:sldId id="262" r:id="rId8"/>
    <p:sldId id="264" r:id="rId9"/>
    <p:sldId id="265" r:id="rId10"/>
    <p:sldId id="266" r:id="rId11"/>
    <p:sldId id="267" r:id="rId12"/>
    <p:sldId id="268" r:id="rId13"/>
    <p:sldId id="269" r:id="rId14"/>
    <p:sldId id="270" r:id="rId15"/>
    <p:sldId id="271" r:id="rId16"/>
    <p:sldId id="273" r:id="rId17"/>
    <p:sldId id="272" r:id="rId18"/>
    <p:sldId id="274" r:id="rId19"/>
    <p:sldId id="275" r:id="rId20"/>
    <p:sldId id="291" r:id="rId21"/>
    <p:sldId id="277" r:id="rId22"/>
    <p:sldId id="279" r:id="rId23"/>
    <p:sldId id="280" r:id="rId24"/>
    <p:sldId id="281" r:id="rId25"/>
    <p:sldId id="292" r:id="rId26"/>
    <p:sldId id="282" r:id="rId27"/>
    <p:sldId id="290" r:id="rId28"/>
    <p:sldId id="283" r:id="rId29"/>
    <p:sldId id="294" r:id="rId30"/>
    <p:sldId id="295" r:id="rId31"/>
    <p:sldId id="297" r:id="rId32"/>
    <p:sldId id="284" r:id="rId33"/>
    <p:sldId id="296" r:id="rId34"/>
    <p:sldId id="285" r:id="rId35"/>
    <p:sldId id="289" r:id="rId36"/>
    <p:sldId id="298" r:id="rId37"/>
    <p:sldId id="286" r:id="rId38"/>
    <p:sldId id="287" r:id="rId39"/>
    <p:sldId id="301" r:id="rId40"/>
    <p:sldId id="299" r:id="rId41"/>
    <p:sldId id="300" r:id="rId42"/>
    <p:sldId id="293"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1A1E63-5FB4-41D4-A465-334EA53E9D0E}" type="doc">
      <dgm:prSet loTypeId="urn:microsoft.com/office/officeart/2005/8/layout/pyramid1" loCatId="pyramid" qsTypeId="urn:microsoft.com/office/officeart/2005/8/quickstyle/simple1" qsCatId="simple" csTypeId="urn:microsoft.com/office/officeart/2005/8/colors/accent1_2" csCatId="accent1" phldr="1"/>
      <dgm:spPr/>
    </dgm:pt>
    <dgm:pt modelId="{B0C9028F-1109-436C-A969-1A9222848898}">
      <dgm:prSet phldrT="[نص]" custT="1"/>
      <dgm:spPr/>
      <dgm:t>
        <a:bodyPr/>
        <a:lstStyle/>
        <a:p>
          <a:pPr rtl="1"/>
          <a:r>
            <a:rPr lang="ar-SA" sz="2400" b="1" dirty="0" smtClean="0"/>
            <a:t>الرياضة</a:t>
          </a:r>
          <a:endParaRPr lang="ar-SA" sz="2400" b="1" dirty="0"/>
        </a:p>
      </dgm:t>
    </dgm:pt>
    <dgm:pt modelId="{3BF6A17A-2817-4AA6-881E-2A06BFD63AAA}" type="parTrans" cxnId="{3194DB5C-8709-42FC-BDEB-18D2BEE9E449}">
      <dgm:prSet/>
      <dgm:spPr/>
      <dgm:t>
        <a:bodyPr/>
        <a:lstStyle/>
        <a:p>
          <a:pPr rtl="1"/>
          <a:endParaRPr lang="ar-SA"/>
        </a:p>
      </dgm:t>
    </dgm:pt>
    <dgm:pt modelId="{8936A278-41E0-4621-BABF-23B4E0BB8E76}" type="sibTrans" cxnId="{3194DB5C-8709-42FC-BDEB-18D2BEE9E449}">
      <dgm:prSet/>
      <dgm:spPr/>
      <dgm:t>
        <a:bodyPr/>
        <a:lstStyle/>
        <a:p>
          <a:pPr rtl="1"/>
          <a:endParaRPr lang="ar-SA"/>
        </a:p>
      </dgm:t>
    </dgm:pt>
    <dgm:pt modelId="{465F7567-8516-4D66-9D81-2EB3DE0D96E5}">
      <dgm:prSet phldrT="[نص]"/>
      <dgm:spPr/>
      <dgm:t>
        <a:bodyPr/>
        <a:lstStyle/>
        <a:p>
          <a:pPr rtl="1"/>
          <a:r>
            <a:rPr lang="ar-SA" dirty="0" err="1" smtClean="0"/>
            <a:t>البيولوجيا</a:t>
          </a:r>
          <a:endParaRPr lang="ar-SA" dirty="0"/>
        </a:p>
      </dgm:t>
    </dgm:pt>
    <dgm:pt modelId="{D7B4B82B-77EB-4F58-AF0A-82EEEB9A5BFD}" type="parTrans" cxnId="{52193BCE-73B0-4BDD-892F-A5DA0905E356}">
      <dgm:prSet/>
      <dgm:spPr/>
      <dgm:t>
        <a:bodyPr/>
        <a:lstStyle/>
        <a:p>
          <a:pPr rtl="1"/>
          <a:endParaRPr lang="ar-SA"/>
        </a:p>
      </dgm:t>
    </dgm:pt>
    <dgm:pt modelId="{8ADB8347-DBAD-4F02-A9E4-5A40296BAAF7}" type="sibTrans" cxnId="{52193BCE-73B0-4BDD-892F-A5DA0905E356}">
      <dgm:prSet/>
      <dgm:spPr/>
      <dgm:t>
        <a:bodyPr/>
        <a:lstStyle/>
        <a:p>
          <a:pPr rtl="1"/>
          <a:endParaRPr lang="ar-SA"/>
        </a:p>
      </dgm:t>
    </dgm:pt>
    <dgm:pt modelId="{C4BAED5E-9216-4A55-B7C5-441282362EB8}">
      <dgm:prSet phldrT="[نص]"/>
      <dgm:spPr/>
      <dgm:t>
        <a:bodyPr/>
        <a:lstStyle/>
        <a:p>
          <a:pPr rtl="1"/>
          <a:r>
            <a:rPr lang="ar-SA" dirty="0" smtClean="0"/>
            <a:t>علم الاجتماع</a:t>
          </a:r>
          <a:endParaRPr lang="ar-SA" dirty="0"/>
        </a:p>
      </dgm:t>
    </dgm:pt>
    <dgm:pt modelId="{9BC448F1-7279-4284-8DB1-85B5A3AFB710}" type="parTrans" cxnId="{8099AEA7-8081-4E57-B039-82BE93C4AF5D}">
      <dgm:prSet/>
      <dgm:spPr/>
      <dgm:t>
        <a:bodyPr/>
        <a:lstStyle/>
        <a:p>
          <a:pPr rtl="1"/>
          <a:endParaRPr lang="ar-SA"/>
        </a:p>
      </dgm:t>
    </dgm:pt>
    <dgm:pt modelId="{5287B5BA-8809-4F2D-A545-06118578BD8B}" type="sibTrans" cxnId="{8099AEA7-8081-4E57-B039-82BE93C4AF5D}">
      <dgm:prSet/>
      <dgm:spPr/>
      <dgm:t>
        <a:bodyPr/>
        <a:lstStyle/>
        <a:p>
          <a:pPr rtl="1"/>
          <a:endParaRPr lang="ar-SA"/>
        </a:p>
      </dgm:t>
    </dgm:pt>
    <dgm:pt modelId="{A40BDCD1-F4F5-4BC1-8D7A-200C1BFA37BA}">
      <dgm:prSet/>
      <dgm:spPr/>
      <dgm:t>
        <a:bodyPr/>
        <a:lstStyle/>
        <a:p>
          <a:pPr rtl="1"/>
          <a:r>
            <a:rPr lang="ar-SA" dirty="0" smtClean="0"/>
            <a:t>الكيمياء</a:t>
          </a:r>
          <a:endParaRPr lang="ar-SA" dirty="0"/>
        </a:p>
      </dgm:t>
    </dgm:pt>
    <dgm:pt modelId="{FEC3926B-3501-4426-9E62-2876622A346F}" type="parTrans" cxnId="{4A4C5B3A-8340-447A-8C8F-42F32A7E9B2A}">
      <dgm:prSet/>
      <dgm:spPr/>
      <dgm:t>
        <a:bodyPr/>
        <a:lstStyle/>
        <a:p>
          <a:pPr rtl="1"/>
          <a:endParaRPr lang="ar-SA"/>
        </a:p>
      </dgm:t>
    </dgm:pt>
    <dgm:pt modelId="{A62D5FC3-82CE-4192-8C33-4FE034AFDD4A}" type="sibTrans" cxnId="{4A4C5B3A-8340-447A-8C8F-42F32A7E9B2A}">
      <dgm:prSet/>
      <dgm:spPr/>
      <dgm:t>
        <a:bodyPr/>
        <a:lstStyle/>
        <a:p>
          <a:pPr rtl="1"/>
          <a:endParaRPr lang="ar-SA"/>
        </a:p>
      </dgm:t>
    </dgm:pt>
    <dgm:pt modelId="{9A4A5F15-5D0A-4204-BEB9-3ADD4E1755FB}">
      <dgm:prSet/>
      <dgm:spPr/>
      <dgm:t>
        <a:bodyPr/>
        <a:lstStyle/>
        <a:p>
          <a:pPr rtl="1"/>
          <a:r>
            <a:rPr lang="ar-SA" dirty="0" smtClean="0"/>
            <a:t>الفلك</a:t>
          </a:r>
          <a:endParaRPr lang="ar-SA" dirty="0"/>
        </a:p>
      </dgm:t>
    </dgm:pt>
    <dgm:pt modelId="{07F4E6DE-79C2-428C-9A43-1E54B6FC8A99}" type="parTrans" cxnId="{442DA678-26D6-4D45-84F8-13AD35F3C50E}">
      <dgm:prSet/>
      <dgm:spPr/>
      <dgm:t>
        <a:bodyPr/>
        <a:lstStyle/>
        <a:p>
          <a:pPr rtl="1"/>
          <a:endParaRPr lang="ar-SA"/>
        </a:p>
      </dgm:t>
    </dgm:pt>
    <dgm:pt modelId="{1C42815F-D2B1-440A-A345-C5BA7E8EBFC4}" type="sibTrans" cxnId="{442DA678-26D6-4D45-84F8-13AD35F3C50E}">
      <dgm:prSet/>
      <dgm:spPr/>
      <dgm:t>
        <a:bodyPr/>
        <a:lstStyle/>
        <a:p>
          <a:pPr rtl="1"/>
          <a:endParaRPr lang="ar-SA"/>
        </a:p>
      </dgm:t>
    </dgm:pt>
    <dgm:pt modelId="{05039B67-410D-4221-B760-D51262E2CD1C}">
      <dgm:prSet/>
      <dgm:spPr/>
      <dgm:t>
        <a:bodyPr/>
        <a:lstStyle/>
        <a:p>
          <a:pPr rtl="1"/>
          <a:r>
            <a:rPr lang="ar-SA" dirty="0" smtClean="0"/>
            <a:t>الطبيعة</a:t>
          </a:r>
          <a:endParaRPr lang="ar-SA" dirty="0"/>
        </a:p>
      </dgm:t>
    </dgm:pt>
    <dgm:pt modelId="{CEF2FC0D-599F-4913-A6D5-200935DFBFF6}" type="parTrans" cxnId="{60EDCDD6-C170-4CFC-BD12-49901A334753}">
      <dgm:prSet/>
      <dgm:spPr/>
      <dgm:t>
        <a:bodyPr/>
        <a:lstStyle/>
        <a:p>
          <a:pPr rtl="1"/>
          <a:endParaRPr lang="ar-SA"/>
        </a:p>
      </dgm:t>
    </dgm:pt>
    <dgm:pt modelId="{76BDA047-2883-427B-9127-7C34155B8BB5}" type="sibTrans" cxnId="{60EDCDD6-C170-4CFC-BD12-49901A334753}">
      <dgm:prSet/>
      <dgm:spPr/>
      <dgm:t>
        <a:bodyPr/>
        <a:lstStyle/>
        <a:p>
          <a:pPr rtl="1"/>
          <a:endParaRPr lang="ar-SA"/>
        </a:p>
      </dgm:t>
    </dgm:pt>
    <dgm:pt modelId="{4EE30129-2DF1-49DC-96D4-83F17D8DC420}" type="pres">
      <dgm:prSet presAssocID="{3E1A1E63-5FB4-41D4-A465-334EA53E9D0E}" presName="Name0" presStyleCnt="0">
        <dgm:presLayoutVars>
          <dgm:dir/>
          <dgm:animLvl val="lvl"/>
          <dgm:resizeHandles val="exact"/>
        </dgm:presLayoutVars>
      </dgm:prSet>
      <dgm:spPr/>
    </dgm:pt>
    <dgm:pt modelId="{DDD1D3D5-6E11-402C-BC5B-4698B084099E}" type="pres">
      <dgm:prSet presAssocID="{B0C9028F-1109-436C-A969-1A9222848898}" presName="Name8" presStyleCnt="0"/>
      <dgm:spPr/>
    </dgm:pt>
    <dgm:pt modelId="{DB1147BB-8EB7-4FCE-8185-7B41F3F1086C}" type="pres">
      <dgm:prSet presAssocID="{B0C9028F-1109-436C-A969-1A9222848898}" presName="level" presStyleLbl="node1" presStyleIdx="0" presStyleCnt="6">
        <dgm:presLayoutVars>
          <dgm:chMax val="1"/>
          <dgm:bulletEnabled val="1"/>
        </dgm:presLayoutVars>
      </dgm:prSet>
      <dgm:spPr/>
      <dgm:t>
        <a:bodyPr/>
        <a:lstStyle/>
        <a:p>
          <a:pPr rtl="1"/>
          <a:endParaRPr lang="ar-SA"/>
        </a:p>
      </dgm:t>
    </dgm:pt>
    <dgm:pt modelId="{AE385F4F-1EAE-4F73-8B3D-CB32D5DDD5A4}" type="pres">
      <dgm:prSet presAssocID="{B0C9028F-1109-436C-A969-1A9222848898}" presName="levelTx" presStyleLbl="revTx" presStyleIdx="0" presStyleCnt="0">
        <dgm:presLayoutVars>
          <dgm:chMax val="1"/>
          <dgm:bulletEnabled val="1"/>
        </dgm:presLayoutVars>
      </dgm:prSet>
      <dgm:spPr/>
      <dgm:t>
        <a:bodyPr/>
        <a:lstStyle/>
        <a:p>
          <a:pPr rtl="1"/>
          <a:endParaRPr lang="ar-SA"/>
        </a:p>
      </dgm:t>
    </dgm:pt>
    <dgm:pt modelId="{DE3256C6-91B7-418C-9633-F105ED6C389F}" type="pres">
      <dgm:prSet presAssocID="{9A4A5F15-5D0A-4204-BEB9-3ADD4E1755FB}" presName="Name8" presStyleCnt="0"/>
      <dgm:spPr/>
    </dgm:pt>
    <dgm:pt modelId="{891FB9D8-F47F-4082-AD98-8922CC1E55DF}" type="pres">
      <dgm:prSet presAssocID="{9A4A5F15-5D0A-4204-BEB9-3ADD4E1755FB}" presName="level" presStyleLbl="node1" presStyleIdx="1" presStyleCnt="6">
        <dgm:presLayoutVars>
          <dgm:chMax val="1"/>
          <dgm:bulletEnabled val="1"/>
        </dgm:presLayoutVars>
      </dgm:prSet>
      <dgm:spPr/>
      <dgm:t>
        <a:bodyPr/>
        <a:lstStyle/>
        <a:p>
          <a:pPr rtl="1"/>
          <a:endParaRPr lang="ar-SA"/>
        </a:p>
      </dgm:t>
    </dgm:pt>
    <dgm:pt modelId="{C2EBF65F-31AA-49C3-9FA4-44EE01CEC173}" type="pres">
      <dgm:prSet presAssocID="{9A4A5F15-5D0A-4204-BEB9-3ADD4E1755FB}" presName="levelTx" presStyleLbl="revTx" presStyleIdx="0" presStyleCnt="0">
        <dgm:presLayoutVars>
          <dgm:chMax val="1"/>
          <dgm:bulletEnabled val="1"/>
        </dgm:presLayoutVars>
      </dgm:prSet>
      <dgm:spPr/>
      <dgm:t>
        <a:bodyPr/>
        <a:lstStyle/>
        <a:p>
          <a:pPr rtl="1"/>
          <a:endParaRPr lang="ar-SA"/>
        </a:p>
      </dgm:t>
    </dgm:pt>
    <dgm:pt modelId="{7B68A4BA-9CF9-40F9-A672-E04A163C04FD}" type="pres">
      <dgm:prSet presAssocID="{05039B67-410D-4221-B760-D51262E2CD1C}" presName="Name8" presStyleCnt="0"/>
      <dgm:spPr/>
    </dgm:pt>
    <dgm:pt modelId="{8F72B8C5-0493-49FE-BCCF-307350856537}" type="pres">
      <dgm:prSet presAssocID="{05039B67-410D-4221-B760-D51262E2CD1C}" presName="level" presStyleLbl="node1" presStyleIdx="2" presStyleCnt="6">
        <dgm:presLayoutVars>
          <dgm:chMax val="1"/>
          <dgm:bulletEnabled val="1"/>
        </dgm:presLayoutVars>
      </dgm:prSet>
      <dgm:spPr/>
      <dgm:t>
        <a:bodyPr/>
        <a:lstStyle/>
        <a:p>
          <a:pPr rtl="1"/>
          <a:endParaRPr lang="ar-SA"/>
        </a:p>
      </dgm:t>
    </dgm:pt>
    <dgm:pt modelId="{6AC2E9E7-1450-4780-B9AD-FC09FFEF3B74}" type="pres">
      <dgm:prSet presAssocID="{05039B67-410D-4221-B760-D51262E2CD1C}" presName="levelTx" presStyleLbl="revTx" presStyleIdx="0" presStyleCnt="0">
        <dgm:presLayoutVars>
          <dgm:chMax val="1"/>
          <dgm:bulletEnabled val="1"/>
        </dgm:presLayoutVars>
      </dgm:prSet>
      <dgm:spPr/>
      <dgm:t>
        <a:bodyPr/>
        <a:lstStyle/>
        <a:p>
          <a:pPr rtl="1"/>
          <a:endParaRPr lang="ar-SA"/>
        </a:p>
      </dgm:t>
    </dgm:pt>
    <dgm:pt modelId="{D258CC3B-C907-49C3-A530-8B79F168081D}" type="pres">
      <dgm:prSet presAssocID="{A40BDCD1-F4F5-4BC1-8D7A-200C1BFA37BA}" presName="Name8" presStyleCnt="0"/>
      <dgm:spPr/>
    </dgm:pt>
    <dgm:pt modelId="{047ECE93-BBE9-4765-84B2-18B2E05CA260}" type="pres">
      <dgm:prSet presAssocID="{A40BDCD1-F4F5-4BC1-8D7A-200C1BFA37BA}" presName="level" presStyleLbl="node1" presStyleIdx="3" presStyleCnt="6">
        <dgm:presLayoutVars>
          <dgm:chMax val="1"/>
          <dgm:bulletEnabled val="1"/>
        </dgm:presLayoutVars>
      </dgm:prSet>
      <dgm:spPr/>
      <dgm:t>
        <a:bodyPr/>
        <a:lstStyle/>
        <a:p>
          <a:pPr rtl="1"/>
          <a:endParaRPr lang="ar-SA"/>
        </a:p>
      </dgm:t>
    </dgm:pt>
    <dgm:pt modelId="{C2926262-1129-4397-8EBC-69ED4E11A794}" type="pres">
      <dgm:prSet presAssocID="{A40BDCD1-F4F5-4BC1-8D7A-200C1BFA37BA}" presName="levelTx" presStyleLbl="revTx" presStyleIdx="0" presStyleCnt="0">
        <dgm:presLayoutVars>
          <dgm:chMax val="1"/>
          <dgm:bulletEnabled val="1"/>
        </dgm:presLayoutVars>
      </dgm:prSet>
      <dgm:spPr/>
      <dgm:t>
        <a:bodyPr/>
        <a:lstStyle/>
        <a:p>
          <a:pPr rtl="1"/>
          <a:endParaRPr lang="ar-SA"/>
        </a:p>
      </dgm:t>
    </dgm:pt>
    <dgm:pt modelId="{72E7E5A8-26B6-4D00-868D-02C5E9E903B9}" type="pres">
      <dgm:prSet presAssocID="{465F7567-8516-4D66-9D81-2EB3DE0D96E5}" presName="Name8" presStyleCnt="0"/>
      <dgm:spPr/>
    </dgm:pt>
    <dgm:pt modelId="{4B3533A0-2B4A-49E3-A01E-AB6530057C73}" type="pres">
      <dgm:prSet presAssocID="{465F7567-8516-4D66-9D81-2EB3DE0D96E5}" presName="level" presStyleLbl="node1" presStyleIdx="4" presStyleCnt="6">
        <dgm:presLayoutVars>
          <dgm:chMax val="1"/>
          <dgm:bulletEnabled val="1"/>
        </dgm:presLayoutVars>
      </dgm:prSet>
      <dgm:spPr/>
      <dgm:t>
        <a:bodyPr/>
        <a:lstStyle/>
        <a:p>
          <a:pPr rtl="1"/>
          <a:endParaRPr lang="ar-SA"/>
        </a:p>
      </dgm:t>
    </dgm:pt>
    <dgm:pt modelId="{F70ECCDE-C75A-4349-AB4F-C954DAC660DC}" type="pres">
      <dgm:prSet presAssocID="{465F7567-8516-4D66-9D81-2EB3DE0D96E5}" presName="levelTx" presStyleLbl="revTx" presStyleIdx="0" presStyleCnt="0">
        <dgm:presLayoutVars>
          <dgm:chMax val="1"/>
          <dgm:bulletEnabled val="1"/>
        </dgm:presLayoutVars>
      </dgm:prSet>
      <dgm:spPr/>
      <dgm:t>
        <a:bodyPr/>
        <a:lstStyle/>
        <a:p>
          <a:pPr rtl="1"/>
          <a:endParaRPr lang="ar-SA"/>
        </a:p>
      </dgm:t>
    </dgm:pt>
    <dgm:pt modelId="{CA986712-2DF8-45E8-8C3F-2957BF0D91F1}" type="pres">
      <dgm:prSet presAssocID="{C4BAED5E-9216-4A55-B7C5-441282362EB8}" presName="Name8" presStyleCnt="0"/>
      <dgm:spPr/>
    </dgm:pt>
    <dgm:pt modelId="{8A2F77FB-1DF2-49E1-8F89-135F0D01D052}" type="pres">
      <dgm:prSet presAssocID="{C4BAED5E-9216-4A55-B7C5-441282362EB8}" presName="level" presStyleLbl="node1" presStyleIdx="5" presStyleCnt="6">
        <dgm:presLayoutVars>
          <dgm:chMax val="1"/>
          <dgm:bulletEnabled val="1"/>
        </dgm:presLayoutVars>
      </dgm:prSet>
      <dgm:spPr/>
      <dgm:t>
        <a:bodyPr/>
        <a:lstStyle/>
        <a:p>
          <a:pPr rtl="1"/>
          <a:endParaRPr lang="ar-SA"/>
        </a:p>
      </dgm:t>
    </dgm:pt>
    <dgm:pt modelId="{E1CE1B77-037A-4CA3-AF39-E7FF970A15DB}" type="pres">
      <dgm:prSet presAssocID="{C4BAED5E-9216-4A55-B7C5-441282362EB8}" presName="levelTx" presStyleLbl="revTx" presStyleIdx="0" presStyleCnt="0">
        <dgm:presLayoutVars>
          <dgm:chMax val="1"/>
          <dgm:bulletEnabled val="1"/>
        </dgm:presLayoutVars>
      </dgm:prSet>
      <dgm:spPr/>
      <dgm:t>
        <a:bodyPr/>
        <a:lstStyle/>
        <a:p>
          <a:pPr rtl="1"/>
          <a:endParaRPr lang="ar-SA"/>
        </a:p>
      </dgm:t>
    </dgm:pt>
  </dgm:ptLst>
  <dgm:cxnLst>
    <dgm:cxn modelId="{42F707FE-009B-404D-AB7B-C7422F2FF2EA}" type="presOf" srcId="{3E1A1E63-5FB4-41D4-A465-334EA53E9D0E}" destId="{4EE30129-2DF1-49DC-96D4-83F17D8DC420}" srcOrd="0" destOrd="0" presId="urn:microsoft.com/office/officeart/2005/8/layout/pyramid1"/>
    <dgm:cxn modelId="{4667C1E1-1170-4B0F-8C5B-BDE7EAAA5899}" type="presOf" srcId="{465F7567-8516-4D66-9D81-2EB3DE0D96E5}" destId="{4B3533A0-2B4A-49E3-A01E-AB6530057C73}" srcOrd="0" destOrd="0" presId="urn:microsoft.com/office/officeart/2005/8/layout/pyramid1"/>
    <dgm:cxn modelId="{8EEE124B-4761-438F-99BC-1D8E918BF2C4}" type="presOf" srcId="{B0C9028F-1109-436C-A969-1A9222848898}" destId="{DB1147BB-8EB7-4FCE-8185-7B41F3F1086C}" srcOrd="0" destOrd="0" presId="urn:microsoft.com/office/officeart/2005/8/layout/pyramid1"/>
    <dgm:cxn modelId="{CF09AEF8-82FE-4FAE-BE60-31DC704D4B83}" type="presOf" srcId="{C4BAED5E-9216-4A55-B7C5-441282362EB8}" destId="{8A2F77FB-1DF2-49E1-8F89-135F0D01D052}" srcOrd="0" destOrd="0" presId="urn:microsoft.com/office/officeart/2005/8/layout/pyramid1"/>
    <dgm:cxn modelId="{7408C872-89DF-4D03-AA89-5BE3A75FFA6C}" type="presOf" srcId="{9A4A5F15-5D0A-4204-BEB9-3ADD4E1755FB}" destId="{C2EBF65F-31AA-49C3-9FA4-44EE01CEC173}" srcOrd="1" destOrd="0" presId="urn:microsoft.com/office/officeart/2005/8/layout/pyramid1"/>
    <dgm:cxn modelId="{52193BCE-73B0-4BDD-892F-A5DA0905E356}" srcId="{3E1A1E63-5FB4-41D4-A465-334EA53E9D0E}" destId="{465F7567-8516-4D66-9D81-2EB3DE0D96E5}" srcOrd="4" destOrd="0" parTransId="{D7B4B82B-77EB-4F58-AF0A-82EEEB9A5BFD}" sibTransId="{8ADB8347-DBAD-4F02-A9E4-5A40296BAAF7}"/>
    <dgm:cxn modelId="{49A65E57-CE98-42CB-BDD2-F1D8037A4C63}" type="presOf" srcId="{465F7567-8516-4D66-9D81-2EB3DE0D96E5}" destId="{F70ECCDE-C75A-4349-AB4F-C954DAC660DC}" srcOrd="1" destOrd="0" presId="urn:microsoft.com/office/officeart/2005/8/layout/pyramid1"/>
    <dgm:cxn modelId="{B36CDF75-E7B4-4E2B-9024-4FB77F5F07DA}" type="presOf" srcId="{05039B67-410D-4221-B760-D51262E2CD1C}" destId="{8F72B8C5-0493-49FE-BCCF-307350856537}" srcOrd="0" destOrd="0" presId="urn:microsoft.com/office/officeart/2005/8/layout/pyramid1"/>
    <dgm:cxn modelId="{D658D230-1B83-4B2F-8BA1-EE2C8B213919}" type="presOf" srcId="{A40BDCD1-F4F5-4BC1-8D7A-200C1BFA37BA}" destId="{047ECE93-BBE9-4765-84B2-18B2E05CA260}" srcOrd="0" destOrd="0" presId="urn:microsoft.com/office/officeart/2005/8/layout/pyramid1"/>
    <dgm:cxn modelId="{497A2BA4-B283-411C-BAFF-D4CFA5970A7A}" type="presOf" srcId="{9A4A5F15-5D0A-4204-BEB9-3ADD4E1755FB}" destId="{891FB9D8-F47F-4082-AD98-8922CC1E55DF}" srcOrd="0" destOrd="0" presId="urn:microsoft.com/office/officeart/2005/8/layout/pyramid1"/>
    <dgm:cxn modelId="{0E288B6D-822F-4B44-B0E5-3A062290FFCC}" type="presOf" srcId="{05039B67-410D-4221-B760-D51262E2CD1C}" destId="{6AC2E9E7-1450-4780-B9AD-FC09FFEF3B74}" srcOrd="1" destOrd="0" presId="urn:microsoft.com/office/officeart/2005/8/layout/pyramid1"/>
    <dgm:cxn modelId="{8099AEA7-8081-4E57-B039-82BE93C4AF5D}" srcId="{3E1A1E63-5FB4-41D4-A465-334EA53E9D0E}" destId="{C4BAED5E-9216-4A55-B7C5-441282362EB8}" srcOrd="5" destOrd="0" parTransId="{9BC448F1-7279-4284-8DB1-85B5A3AFB710}" sibTransId="{5287B5BA-8809-4F2D-A545-06118578BD8B}"/>
    <dgm:cxn modelId="{2303ECFC-A1F4-4982-8248-5B8B69A588B0}" type="presOf" srcId="{A40BDCD1-F4F5-4BC1-8D7A-200C1BFA37BA}" destId="{C2926262-1129-4397-8EBC-69ED4E11A794}" srcOrd="1" destOrd="0" presId="urn:microsoft.com/office/officeart/2005/8/layout/pyramid1"/>
    <dgm:cxn modelId="{442DA678-26D6-4D45-84F8-13AD35F3C50E}" srcId="{3E1A1E63-5FB4-41D4-A465-334EA53E9D0E}" destId="{9A4A5F15-5D0A-4204-BEB9-3ADD4E1755FB}" srcOrd="1" destOrd="0" parTransId="{07F4E6DE-79C2-428C-9A43-1E54B6FC8A99}" sibTransId="{1C42815F-D2B1-440A-A345-C5BA7E8EBFC4}"/>
    <dgm:cxn modelId="{60EDCDD6-C170-4CFC-BD12-49901A334753}" srcId="{3E1A1E63-5FB4-41D4-A465-334EA53E9D0E}" destId="{05039B67-410D-4221-B760-D51262E2CD1C}" srcOrd="2" destOrd="0" parTransId="{CEF2FC0D-599F-4913-A6D5-200935DFBFF6}" sibTransId="{76BDA047-2883-427B-9127-7C34155B8BB5}"/>
    <dgm:cxn modelId="{3194DB5C-8709-42FC-BDEB-18D2BEE9E449}" srcId="{3E1A1E63-5FB4-41D4-A465-334EA53E9D0E}" destId="{B0C9028F-1109-436C-A969-1A9222848898}" srcOrd="0" destOrd="0" parTransId="{3BF6A17A-2817-4AA6-881E-2A06BFD63AAA}" sibTransId="{8936A278-41E0-4621-BABF-23B4E0BB8E76}"/>
    <dgm:cxn modelId="{4A4C5B3A-8340-447A-8C8F-42F32A7E9B2A}" srcId="{3E1A1E63-5FB4-41D4-A465-334EA53E9D0E}" destId="{A40BDCD1-F4F5-4BC1-8D7A-200C1BFA37BA}" srcOrd="3" destOrd="0" parTransId="{FEC3926B-3501-4426-9E62-2876622A346F}" sibTransId="{A62D5FC3-82CE-4192-8C33-4FE034AFDD4A}"/>
    <dgm:cxn modelId="{3B25B566-D292-4697-BEEF-893F4CCB0106}" type="presOf" srcId="{B0C9028F-1109-436C-A969-1A9222848898}" destId="{AE385F4F-1EAE-4F73-8B3D-CB32D5DDD5A4}" srcOrd="1" destOrd="0" presId="urn:microsoft.com/office/officeart/2005/8/layout/pyramid1"/>
    <dgm:cxn modelId="{4E806707-CD89-4CE5-8554-0A297DF24DE7}" type="presOf" srcId="{C4BAED5E-9216-4A55-B7C5-441282362EB8}" destId="{E1CE1B77-037A-4CA3-AF39-E7FF970A15DB}" srcOrd="1" destOrd="0" presId="urn:microsoft.com/office/officeart/2005/8/layout/pyramid1"/>
    <dgm:cxn modelId="{34D88ACE-E22A-4921-A934-A0DBEF726DCD}" type="presParOf" srcId="{4EE30129-2DF1-49DC-96D4-83F17D8DC420}" destId="{DDD1D3D5-6E11-402C-BC5B-4698B084099E}" srcOrd="0" destOrd="0" presId="urn:microsoft.com/office/officeart/2005/8/layout/pyramid1"/>
    <dgm:cxn modelId="{76CBD13D-F391-4240-924D-B30E0D92E5BA}" type="presParOf" srcId="{DDD1D3D5-6E11-402C-BC5B-4698B084099E}" destId="{DB1147BB-8EB7-4FCE-8185-7B41F3F1086C}" srcOrd="0" destOrd="0" presId="urn:microsoft.com/office/officeart/2005/8/layout/pyramid1"/>
    <dgm:cxn modelId="{ED4CDAD7-BFC7-488A-AD5D-6CBF361532FC}" type="presParOf" srcId="{DDD1D3D5-6E11-402C-BC5B-4698B084099E}" destId="{AE385F4F-1EAE-4F73-8B3D-CB32D5DDD5A4}" srcOrd="1" destOrd="0" presId="urn:microsoft.com/office/officeart/2005/8/layout/pyramid1"/>
    <dgm:cxn modelId="{47818E81-3B4F-4698-A751-595B58A20BFC}" type="presParOf" srcId="{4EE30129-2DF1-49DC-96D4-83F17D8DC420}" destId="{DE3256C6-91B7-418C-9633-F105ED6C389F}" srcOrd="1" destOrd="0" presId="urn:microsoft.com/office/officeart/2005/8/layout/pyramid1"/>
    <dgm:cxn modelId="{7C65BF9D-696C-40A7-BE34-58CEE602717F}" type="presParOf" srcId="{DE3256C6-91B7-418C-9633-F105ED6C389F}" destId="{891FB9D8-F47F-4082-AD98-8922CC1E55DF}" srcOrd="0" destOrd="0" presId="urn:microsoft.com/office/officeart/2005/8/layout/pyramid1"/>
    <dgm:cxn modelId="{C26B1FC5-C5AE-4DB4-85AD-EE5225FD9BE0}" type="presParOf" srcId="{DE3256C6-91B7-418C-9633-F105ED6C389F}" destId="{C2EBF65F-31AA-49C3-9FA4-44EE01CEC173}" srcOrd="1" destOrd="0" presId="urn:microsoft.com/office/officeart/2005/8/layout/pyramid1"/>
    <dgm:cxn modelId="{24D78F42-AAE5-44CA-BEE8-D9F226CF8ED9}" type="presParOf" srcId="{4EE30129-2DF1-49DC-96D4-83F17D8DC420}" destId="{7B68A4BA-9CF9-40F9-A672-E04A163C04FD}" srcOrd="2" destOrd="0" presId="urn:microsoft.com/office/officeart/2005/8/layout/pyramid1"/>
    <dgm:cxn modelId="{3ACFEF98-4B1B-465E-A48A-158D1DB8EBE4}" type="presParOf" srcId="{7B68A4BA-9CF9-40F9-A672-E04A163C04FD}" destId="{8F72B8C5-0493-49FE-BCCF-307350856537}" srcOrd="0" destOrd="0" presId="urn:microsoft.com/office/officeart/2005/8/layout/pyramid1"/>
    <dgm:cxn modelId="{237676C3-812F-4266-83B3-5AFEFE069B6D}" type="presParOf" srcId="{7B68A4BA-9CF9-40F9-A672-E04A163C04FD}" destId="{6AC2E9E7-1450-4780-B9AD-FC09FFEF3B74}" srcOrd="1" destOrd="0" presId="urn:microsoft.com/office/officeart/2005/8/layout/pyramid1"/>
    <dgm:cxn modelId="{3E628FBC-513E-43C6-8966-66DCF95DA5E3}" type="presParOf" srcId="{4EE30129-2DF1-49DC-96D4-83F17D8DC420}" destId="{D258CC3B-C907-49C3-A530-8B79F168081D}" srcOrd="3" destOrd="0" presId="urn:microsoft.com/office/officeart/2005/8/layout/pyramid1"/>
    <dgm:cxn modelId="{6AE99A08-E2A6-43C3-918C-65C18349B455}" type="presParOf" srcId="{D258CC3B-C907-49C3-A530-8B79F168081D}" destId="{047ECE93-BBE9-4765-84B2-18B2E05CA260}" srcOrd="0" destOrd="0" presId="urn:microsoft.com/office/officeart/2005/8/layout/pyramid1"/>
    <dgm:cxn modelId="{D215566E-A990-43DC-9877-9ADC81AECA26}" type="presParOf" srcId="{D258CC3B-C907-49C3-A530-8B79F168081D}" destId="{C2926262-1129-4397-8EBC-69ED4E11A794}" srcOrd="1" destOrd="0" presId="urn:microsoft.com/office/officeart/2005/8/layout/pyramid1"/>
    <dgm:cxn modelId="{79ED9653-2257-4419-9955-098EB3CAAD22}" type="presParOf" srcId="{4EE30129-2DF1-49DC-96D4-83F17D8DC420}" destId="{72E7E5A8-26B6-4D00-868D-02C5E9E903B9}" srcOrd="4" destOrd="0" presId="urn:microsoft.com/office/officeart/2005/8/layout/pyramid1"/>
    <dgm:cxn modelId="{E559E298-19DA-49AF-A522-6BF7964DA6D1}" type="presParOf" srcId="{72E7E5A8-26B6-4D00-868D-02C5E9E903B9}" destId="{4B3533A0-2B4A-49E3-A01E-AB6530057C73}" srcOrd="0" destOrd="0" presId="urn:microsoft.com/office/officeart/2005/8/layout/pyramid1"/>
    <dgm:cxn modelId="{1B65814D-93A0-479F-ACF3-45D7F6B8B5CC}" type="presParOf" srcId="{72E7E5A8-26B6-4D00-868D-02C5E9E903B9}" destId="{F70ECCDE-C75A-4349-AB4F-C954DAC660DC}" srcOrd="1" destOrd="0" presId="urn:microsoft.com/office/officeart/2005/8/layout/pyramid1"/>
    <dgm:cxn modelId="{BD316559-536B-4F1E-BEC5-37C5542B5782}" type="presParOf" srcId="{4EE30129-2DF1-49DC-96D4-83F17D8DC420}" destId="{CA986712-2DF8-45E8-8C3F-2957BF0D91F1}" srcOrd="5" destOrd="0" presId="urn:microsoft.com/office/officeart/2005/8/layout/pyramid1"/>
    <dgm:cxn modelId="{0E813BDA-E411-4EB5-8D36-5DFC130A452B}" type="presParOf" srcId="{CA986712-2DF8-45E8-8C3F-2957BF0D91F1}" destId="{8A2F77FB-1DF2-49E1-8F89-135F0D01D052}" srcOrd="0" destOrd="0" presId="urn:microsoft.com/office/officeart/2005/8/layout/pyramid1"/>
    <dgm:cxn modelId="{374F9E3C-D63A-456F-83AC-C22A79B09F2B}" type="presParOf" srcId="{CA986712-2DF8-45E8-8C3F-2957BF0D91F1}" destId="{E1CE1B77-037A-4CA3-AF39-E7FF970A15DB}"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88234-8FF5-4A72-8806-D91642DB1283}" type="doc">
      <dgm:prSet loTypeId="urn:microsoft.com/office/officeart/2005/8/layout/cycle2" loCatId="cycle" qsTypeId="urn:microsoft.com/office/officeart/2005/8/quickstyle/simple1" qsCatId="simple" csTypeId="urn:microsoft.com/office/officeart/2005/8/colors/colorful1" csCatId="colorful" phldr="1"/>
      <dgm:spPr/>
      <dgm:t>
        <a:bodyPr/>
        <a:lstStyle/>
        <a:p>
          <a:pPr rtl="1"/>
          <a:endParaRPr lang="ar-SA"/>
        </a:p>
      </dgm:t>
    </dgm:pt>
    <dgm:pt modelId="{51ED7E5F-A0CD-4C9E-827E-FE3062910AA9}">
      <dgm:prSet phldrT="[نص]"/>
      <dgm:spPr/>
      <dgm:t>
        <a:bodyPr/>
        <a:lstStyle/>
        <a:p>
          <a:pPr rtl="1"/>
          <a:r>
            <a:rPr lang="ar-SA" dirty="0" smtClean="0"/>
            <a:t>الإدراك</a:t>
          </a:r>
          <a:endParaRPr lang="ar-SA" dirty="0"/>
        </a:p>
      </dgm:t>
    </dgm:pt>
    <dgm:pt modelId="{DA39E8BB-39D7-47C7-B97E-592AA3F10660}" type="parTrans" cxnId="{A238E288-F610-4383-AFDF-D8ED99079FA2}">
      <dgm:prSet/>
      <dgm:spPr/>
      <dgm:t>
        <a:bodyPr/>
        <a:lstStyle/>
        <a:p>
          <a:pPr rtl="1"/>
          <a:endParaRPr lang="ar-SA"/>
        </a:p>
      </dgm:t>
    </dgm:pt>
    <dgm:pt modelId="{3AA63E8F-FF0C-43BA-AA47-F3BC9CEB02F0}" type="sibTrans" cxnId="{A238E288-F610-4383-AFDF-D8ED99079FA2}">
      <dgm:prSet/>
      <dgm:spPr/>
      <dgm:t>
        <a:bodyPr/>
        <a:lstStyle/>
        <a:p>
          <a:pPr rtl="1"/>
          <a:endParaRPr lang="ar-SA"/>
        </a:p>
      </dgm:t>
    </dgm:pt>
    <dgm:pt modelId="{DB006D87-F628-43F1-969D-DAC1C21390EC}">
      <dgm:prSet phldrT="[نص]"/>
      <dgm:spPr/>
      <dgm:t>
        <a:bodyPr/>
        <a:lstStyle/>
        <a:p>
          <a:pPr rtl="1"/>
          <a:r>
            <a:rPr lang="ar-SA" dirty="0" smtClean="0"/>
            <a:t>الذاكرة</a:t>
          </a:r>
          <a:endParaRPr lang="ar-SA" dirty="0"/>
        </a:p>
      </dgm:t>
    </dgm:pt>
    <dgm:pt modelId="{1417F85A-B0AA-4A60-98D0-BA574298682A}" type="parTrans" cxnId="{8CDA42C1-48B9-455C-AEBF-3687A34BB0D7}">
      <dgm:prSet/>
      <dgm:spPr/>
      <dgm:t>
        <a:bodyPr/>
        <a:lstStyle/>
        <a:p>
          <a:pPr rtl="1"/>
          <a:endParaRPr lang="ar-SA"/>
        </a:p>
      </dgm:t>
    </dgm:pt>
    <dgm:pt modelId="{2B2D0502-98C7-46C3-AAB4-57B3CC5623BC}" type="sibTrans" cxnId="{8CDA42C1-48B9-455C-AEBF-3687A34BB0D7}">
      <dgm:prSet/>
      <dgm:spPr/>
      <dgm:t>
        <a:bodyPr/>
        <a:lstStyle/>
        <a:p>
          <a:pPr rtl="1"/>
          <a:endParaRPr lang="ar-SA"/>
        </a:p>
      </dgm:t>
    </dgm:pt>
    <dgm:pt modelId="{1B4B365A-09B4-4BD9-AF66-6EA6D35C151C}">
      <dgm:prSet phldrT="[نص]"/>
      <dgm:spPr/>
      <dgm:t>
        <a:bodyPr/>
        <a:lstStyle/>
        <a:p>
          <a:pPr rtl="1"/>
          <a:r>
            <a:rPr lang="ar-SA" dirty="0" smtClean="0"/>
            <a:t>الذكاء</a:t>
          </a:r>
          <a:endParaRPr lang="ar-SA" dirty="0"/>
        </a:p>
      </dgm:t>
    </dgm:pt>
    <dgm:pt modelId="{01B8AD78-C88F-45A0-85ED-90ED0AAEF142}" type="parTrans" cxnId="{2F55D32B-77D9-4158-AB06-4234CD9E2DB9}">
      <dgm:prSet/>
      <dgm:spPr/>
      <dgm:t>
        <a:bodyPr/>
        <a:lstStyle/>
        <a:p>
          <a:pPr rtl="1"/>
          <a:endParaRPr lang="ar-SA"/>
        </a:p>
      </dgm:t>
    </dgm:pt>
    <dgm:pt modelId="{14678955-D6DF-434B-8425-C38641FBB83E}" type="sibTrans" cxnId="{2F55D32B-77D9-4158-AB06-4234CD9E2DB9}">
      <dgm:prSet/>
      <dgm:spPr/>
      <dgm:t>
        <a:bodyPr/>
        <a:lstStyle/>
        <a:p>
          <a:pPr rtl="1"/>
          <a:endParaRPr lang="ar-SA"/>
        </a:p>
      </dgm:t>
    </dgm:pt>
    <dgm:pt modelId="{340C0ACE-34E6-4EDA-AC98-C6199CABF397}">
      <dgm:prSet phldrT="[نص]"/>
      <dgm:spPr/>
      <dgm:t>
        <a:bodyPr/>
        <a:lstStyle/>
        <a:p>
          <a:pPr rtl="1"/>
          <a:r>
            <a:rPr lang="ar-SA" dirty="0" smtClean="0"/>
            <a:t>العواطف</a:t>
          </a:r>
          <a:endParaRPr lang="ar-SA" dirty="0"/>
        </a:p>
      </dgm:t>
    </dgm:pt>
    <dgm:pt modelId="{2B053510-F301-42E6-9658-C6669188C036}" type="parTrans" cxnId="{5948F5D1-C121-4AA4-A448-5F617FB5A28F}">
      <dgm:prSet/>
      <dgm:spPr/>
      <dgm:t>
        <a:bodyPr/>
        <a:lstStyle/>
        <a:p>
          <a:pPr rtl="1"/>
          <a:endParaRPr lang="ar-SA"/>
        </a:p>
      </dgm:t>
    </dgm:pt>
    <dgm:pt modelId="{011DCCC4-2C1C-41E1-9CBE-E04AB6ECAFE6}" type="sibTrans" cxnId="{5948F5D1-C121-4AA4-A448-5F617FB5A28F}">
      <dgm:prSet/>
      <dgm:spPr/>
      <dgm:t>
        <a:bodyPr/>
        <a:lstStyle/>
        <a:p>
          <a:pPr rtl="1"/>
          <a:endParaRPr lang="ar-SA"/>
        </a:p>
      </dgm:t>
    </dgm:pt>
    <dgm:pt modelId="{19991320-A8C0-47D1-8388-0943340D7C70}">
      <dgm:prSet phldrT="[نص]"/>
      <dgm:spPr/>
      <dgm:t>
        <a:bodyPr/>
        <a:lstStyle/>
        <a:p>
          <a:pPr rtl="1"/>
          <a:r>
            <a:rPr lang="ar-SA" dirty="0" smtClean="0"/>
            <a:t>الدافعية</a:t>
          </a:r>
          <a:endParaRPr lang="ar-SA" dirty="0"/>
        </a:p>
      </dgm:t>
    </dgm:pt>
    <dgm:pt modelId="{B05704F7-4997-4A26-AE6A-2A0A518F6D14}" type="parTrans" cxnId="{24A85EAB-4611-45E9-9F03-1BC0668F302D}">
      <dgm:prSet/>
      <dgm:spPr/>
      <dgm:t>
        <a:bodyPr/>
        <a:lstStyle/>
        <a:p>
          <a:pPr rtl="1"/>
          <a:endParaRPr lang="ar-SA"/>
        </a:p>
      </dgm:t>
    </dgm:pt>
    <dgm:pt modelId="{E7E1D65A-EFFE-4A36-A3F1-EB798B5D9366}" type="sibTrans" cxnId="{24A85EAB-4611-45E9-9F03-1BC0668F302D}">
      <dgm:prSet/>
      <dgm:spPr/>
      <dgm:t>
        <a:bodyPr/>
        <a:lstStyle/>
        <a:p>
          <a:pPr rtl="1"/>
          <a:endParaRPr lang="ar-SA"/>
        </a:p>
      </dgm:t>
    </dgm:pt>
    <dgm:pt modelId="{C9EFFFEA-3490-4535-826A-D4EA859CD4B2}">
      <dgm:prSet/>
      <dgm:spPr/>
      <dgm:t>
        <a:bodyPr/>
        <a:lstStyle/>
        <a:p>
          <a:pPr rtl="1"/>
          <a:r>
            <a:rPr lang="ar-SA" dirty="0" smtClean="0"/>
            <a:t>الاتجاه</a:t>
          </a:r>
          <a:endParaRPr lang="ar-SA" dirty="0"/>
        </a:p>
      </dgm:t>
    </dgm:pt>
    <dgm:pt modelId="{30517A54-AFD0-4358-B829-F62E9FC3728B}" type="parTrans" cxnId="{8781D689-A96C-4E41-AD6D-6EDE1698D403}">
      <dgm:prSet/>
      <dgm:spPr/>
      <dgm:t>
        <a:bodyPr/>
        <a:lstStyle/>
        <a:p>
          <a:pPr rtl="1"/>
          <a:endParaRPr lang="ar-SA"/>
        </a:p>
      </dgm:t>
    </dgm:pt>
    <dgm:pt modelId="{66C01F76-C688-4C41-920D-6807A5500983}" type="sibTrans" cxnId="{8781D689-A96C-4E41-AD6D-6EDE1698D403}">
      <dgm:prSet/>
      <dgm:spPr/>
      <dgm:t>
        <a:bodyPr/>
        <a:lstStyle/>
        <a:p>
          <a:pPr rtl="1"/>
          <a:endParaRPr lang="ar-SA"/>
        </a:p>
      </dgm:t>
    </dgm:pt>
    <dgm:pt modelId="{2EED9A1E-04B6-49DC-8678-6146AA1F4DA4}">
      <dgm:prSet/>
      <dgm:spPr/>
      <dgm:t>
        <a:bodyPr/>
        <a:lstStyle/>
        <a:p>
          <a:pPr rtl="1"/>
          <a:r>
            <a:rPr lang="ar-SA" dirty="0" smtClean="0"/>
            <a:t>التعلم</a:t>
          </a:r>
          <a:endParaRPr lang="ar-SA" dirty="0"/>
        </a:p>
      </dgm:t>
    </dgm:pt>
    <dgm:pt modelId="{CB9B96E5-E65C-4B52-BBEF-0E0DF71D2DE2}" type="parTrans" cxnId="{1192B53A-F5F3-409C-8689-B4D0D5BCF2CC}">
      <dgm:prSet/>
      <dgm:spPr/>
      <dgm:t>
        <a:bodyPr/>
        <a:lstStyle/>
        <a:p>
          <a:pPr rtl="1"/>
          <a:endParaRPr lang="ar-SA"/>
        </a:p>
      </dgm:t>
    </dgm:pt>
    <dgm:pt modelId="{EA393A04-8578-45F8-8589-48B222699FF2}" type="sibTrans" cxnId="{1192B53A-F5F3-409C-8689-B4D0D5BCF2CC}">
      <dgm:prSet/>
      <dgm:spPr/>
      <dgm:t>
        <a:bodyPr/>
        <a:lstStyle/>
        <a:p>
          <a:pPr rtl="1"/>
          <a:endParaRPr lang="ar-SA"/>
        </a:p>
      </dgm:t>
    </dgm:pt>
    <dgm:pt modelId="{5D501EB8-9881-4163-B637-5C3F2AF2FFBF}" type="pres">
      <dgm:prSet presAssocID="{98588234-8FF5-4A72-8806-D91642DB1283}" presName="cycle" presStyleCnt="0">
        <dgm:presLayoutVars>
          <dgm:dir/>
          <dgm:resizeHandles val="exact"/>
        </dgm:presLayoutVars>
      </dgm:prSet>
      <dgm:spPr/>
      <dgm:t>
        <a:bodyPr/>
        <a:lstStyle/>
        <a:p>
          <a:pPr rtl="1"/>
          <a:endParaRPr lang="ar-SA"/>
        </a:p>
      </dgm:t>
    </dgm:pt>
    <dgm:pt modelId="{FA41B94F-E0D4-471A-A09D-B39EDDD41F3A}" type="pres">
      <dgm:prSet presAssocID="{51ED7E5F-A0CD-4C9E-827E-FE3062910AA9}" presName="node" presStyleLbl="node1" presStyleIdx="0" presStyleCnt="7">
        <dgm:presLayoutVars>
          <dgm:bulletEnabled val="1"/>
        </dgm:presLayoutVars>
      </dgm:prSet>
      <dgm:spPr/>
      <dgm:t>
        <a:bodyPr/>
        <a:lstStyle/>
        <a:p>
          <a:pPr rtl="1"/>
          <a:endParaRPr lang="ar-SA"/>
        </a:p>
      </dgm:t>
    </dgm:pt>
    <dgm:pt modelId="{97AD69C0-8426-4FB2-AD53-DC5000A6DAC8}" type="pres">
      <dgm:prSet presAssocID="{3AA63E8F-FF0C-43BA-AA47-F3BC9CEB02F0}" presName="sibTrans" presStyleLbl="sibTrans2D1" presStyleIdx="0" presStyleCnt="7"/>
      <dgm:spPr/>
      <dgm:t>
        <a:bodyPr/>
        <a:lstStyle/>
        <a:p>
          <a:pPr rtl="1"/>
          <a:endParaRPr lang="ar-SA"/>
        </a:p>
      </dgm:t>
    </dgm:pt>
    <dgm:pt modelId="{D6FBA510-5840-4A04-8DA1-169DEF647CA8}" type="pres">
      <dgm:prSet presAssocID="{3AA63E8F-FF0C-43BA-AA47-F3BC9CEB02F0}" presName="connectorText" presStyleLbl="sibTrans2D1" presStyleIdx="0" presStyleCnt="7"/>
      <dgm:spPr/>
      <dgm:t>
        <a:bodyPr/>
        <a:lstStyle/>
        <a:p>
          <a:pPr rtl="1"/>
          <a:endParaRPr lang="ar-SA"/>
        </a:p>
      </dgm:t>
    </dgm:pt>
    <dgm:pt modelId="{74211961-5BDC-4C91-90A3-CE343B1A6A7C}" type="pres">
      <dgm:prSet presAssocID="{DB006D87-F628-43F1-969D-DAC1C21390EC}" presName="node" presStyleLbl="node1" presStyleIdx="1" presStyleCnt="7">
        <dgm:presLayoutVars>
          <dgm:bulletEnabled val="1"/>
        </dgm:presLayoutVars>
      </dgm:prSet>
      <dgm:spPr/>
      <dgm:t>
        <a:bodyPr/>
        <a:lstStyle/>
        <a:p>
          <a:pPr rtl="1"/>
          <a:endParaRPr lang="ar-SA"/>
        </a:p>
      </dgm:t>
    </dgm:pt>
    <dgm:pt modelId="{138B87EF-24A4-4E25-9F90-67F3688DCEF3}" type="pres">
      <dgm:prSet presAssocID="{2B2D0502-98C7-46C3-AAB4-57B3CC5623BC}" presName="sibTrans" presStyleLbl="sibTrans2D1" presStyleIdx="1" presStyleCnt="7"/>
      <dgm:spPr/>
      <dgm:t>
        <a:bodyPr/>
        <a:lstStyle/>
        <a:p>
          <a:pPr rtl="1"/>
          <a:endParaRPr lang="ar-SA"/>
        </a:p>
      </dgm:t>
    </dgm:pt>
    <dgm:pt modelId="{AD600C45-302D-4783-B7F2-3092DCF62A26}" type="pres">
      <dgm:prSet presAssocID="{2B2D0502-98C7-46C3-AAB4-57B3CC5623BC}" presName="connectorText" presStyleLbl="sibTrans2D1" presStyleIdx="1" presStyleCnt="7"/>
      <dgm:spPr/>
      <dgm:t>
        <a:bodyPr/>
        <a:lstStyle/>
        <a:p>
          <a:pPr rtl="1"/>
          <a:endParaRPr lang="ar-SA"/>
        </a:p>
      </dgm:t>
    </dgm:pt>
    <dgm:pt modelId="{D1F24416-8FD8-4C58-BD2C-D7CB2C226D4D}" type="pres">
      <dgm:prSet presAssocID="{1B4B365A-09B4-4BD9-AF66-6EA6D35C151C}" presName="node" presStyleLbl="node1" presStyleIdx="2" presStyleCnt="7">
        <dgm:presLayoutVars>
          <dgm:bulletEnabled val="1"/>
        </dgm:presLayoutVars>
      </dgm:prSet>
      <dgm:spPr/>
      <dgm:t>
        <a:bodyPr/>
        <a:lstStyle/>
        <a:p>
          <a:pPr rtl="1"/>
          <a:endParaRPr lang="ar-SA"/>
        </a:p>
      </dgm:t>
    </dgm:pt>
    <dgm:pt modelId="{CE65161E-DC3E-496E-B83E-93DC0E2B3EE0}" type="pres">
      <dgm:prSet presAssocID="{14678955-D6DF-434B-8425-C38641FBB83E}" presName="sibTrans" presStyleLbl="sibTrans2D1" presStyleIdx="2" presStyleCnt="7"/>
      <dgm:spPr/>
      <dgm:t>
        <a:bodyPr/>
        <a:lstStyle/>
        <a:p>
          <a:pPr rtl="1"/>
          <a:endParaRPr lang="ar-SA"/>
        </a:p>
      </dgm:t>
    </dgm:pt>
    <dgm:pt modelId="{7F0DC0D6-E364-48A2-81A0-1D49ABA230F6}" type="pres">
      <dgm:prSet presAssocID="{14678955-D6DF-434B-8425-C38641FBB83E}" presName="connectorText" presStyleLbl="sibTrans2D1" presStyleIdx="2" presStyleCnt="7"/>
      <dgm:spPr/>
      <dgm:t>
        <a:bodyPr/>
        <a:lstStyle/>
        <a:p>
          <a:pPr rtl="1"/>
          <a:endParaRPr lang="ar-SA"/>
        </a:p>
      </dgm:t>
    </dgm:pt>
    <dgm:pt modelId="{ADA35813-926F-4547-979F-907049E0BD89}" type="pres">
      <dgm:prSet presAssocID="{340C0ACE-34E6-4EDA-AC98-C6199CABF397}" presName="node" presStyleLbl="node1" presStyleIdx="3" presStyleCnt="7">
        <dgm:presLayoutVars>
          <dgm:bulletEnabled val="1"/>
        </dgm:presLayoutVars>
      </dgm:prSet>
      <dgm:spPr/>
      <dgm:t>
        <a:bodyPr/>
        <a:lstStyle/>
        <a:p>
          <a:pPr rtl="1"/>
          <a:endParaRPr lang="ar-SA"/>
        </a:p>
      </dgm:t>
    </dgm:pt>
    <dgm:pt modelId="{56EC8CFC-1B0F-47BD-8B33-EA8FB63CF64D}" type="pres">
      <dgm:prSet presAssocID="{011DCCC4-2C1C-41E1-9CBE-E04AB6ECAFE6}" presName="sibTrans" presStyleLbl="sibTrans2D1" presStyleIdx="3" presStyleCnt="7"/>
      <dgm:spPr/>
      <dgm:t>
        <a:bodyPr/>
        <a:lstStyle/>
        <a:p>
          <a:pPr rtl="1"/>
          <a:endParaRPr lang="ar-SA"/>
        </a:p>
      </dgm:t>
    </dgm:pt>
    <dgm:pt modelId="{3DC141E7-20D6-4D8A-806B-A9F314E649DA}" type="pres">
      <dgm:prSet presAssocID="{011DCCC4-2C1C-41E1-9CBE-E04AB6ECAFE6}" presName="connectorText" presStyleLbl="sibTrans2D1" presStyleIdx="3" presStyleCnt="7"/>
      <dgm:spPr/>
      <dgm:t>
        <a:bodyPr/>
        <a:lstStyle/>
        <a:p>
          <a:pPr rtl="1"/>
          <a:endParaRPr lang="ar-SA"/>
        </a:p>
      </dgm:t>
    </dgm:pt>
    <dgm:pt modelId="{4154DDE0-9650-4C42-B980-693F0A726363}" type="pres">
      <dgm:prSet presAssocID="{2EED9A1E-04B6-49DC-8678-6146AA1F4DA4}" presName="node" presStyleLbl="node1" presStyleIdx="4" presStyleCnt="7">
        <dgm:presLayoutVars>
          <dgm:bulletEnabled val="1"/>
        </dgm:presLayoutVars>
      </dgm:prSet>
      <dgm:spPr/>
      <dgm:t>
        <a:bodyPr/>
        <a:lstStyle/>
        <a:p>
          <a:pPr rtl="1"/>
          <a:endParaRPr lang="ar-SA"/>
        </a:p>
      </dgm:t>
    </dgm:pt>
    <dgm:pt modelId="{41450B17-3B5D-44B6-8F90-5A2F6C975EE6}" type="pres">
      <dgm:prSet presAssocID="{EA393A04-8578-45F8-8589-48B222699FF2}" presName="sibTrans" presStyleLbl="sibTrans2D1" presStyleIdx="4" presStyleCnt="7"/>
      <dgm:spPr/>
      <dgm:t>
        <a:bodyPr/>
        <a:lstStyle/>
        <a:p>
          <a:pPr rtl="1"/>
          <a:endParaRPr lang="ar-SA"/>
        </a:p>
      </dgm:t>
    </dgm:pt>
    <dgm:pt modelId="{8E9AA1ED-2D13-4D7D-B6AC-51D3FD23DD98}" type="pres">
      <dgm:prSet presAssocID="{EA393A04-8578-45F8-8589-48B222699FF2}" presName="connectorText" presStyleLbl="sibTrans2D1" presStyleIdx="4" presStyleCnt="7"/>
      <dgm:spPr/>
      <dgm:t>
        <a:bodyPr/>
        <a:lstStyle/>
        <a:p>
          <a:pPr rtl="1"/>
          <a:endParaRPr lang="ar-SA"/>
        </a:p>
      </dgm:t>
    </dgm:pt>
    <dgm:pt modelId="{FE83110A-C97E-412B-A3B8-EA0CD16B5AF1}" type="pres">
      <dgm:prSet presAssocID="{C9EFFFEA-3490-4535-826A-D4EA859CD4B2}" presName="node" presStyleLbl="node1" presStyleIdx="5" presStyleCnt="7">
        <dgm:presLayoutVars>
          <dgm:bulletEnabled val="1"/>
        </dgm:presLayoutVars>
      </dgm:prSet>
      <dgm:spPr/>
      <dgm:t>
        <a:bodyPr/>
        <a:lstStyle/>
        <a:p>
          <a:pPr rtl="1"/>
          <a:endParaRPr lang="ar-SA"/>
        </a:p>
      </dgm:t>
    </dgm:pt>
    <dgm:pt modelId="{7FFF4449-3270-43CE-86CC-8A74E1DF4240}" type="pres">
      <dgm:prSet presAssocID="{66C01F76-C688-4C41-920D-6807A5500983}" presName="sibTrans" presStyleLbl="sibTrans2D1" presStyleIdx="5" presStyleCnt="7"/>
      <dgm:spPr/>
      <dgm:t>
        <a:bodyPr/>
        <a:lstStyle/>
        <a:p>
          <a:pPr rtl="1"/>
          <a:endParaRPr lang="ar-SA"/>
        </a:p>
      </dgm:t>
    </dgm:pt>
    <dgm:pt modelId="{8A5BC21F-F5B2-48E0-966B-44D7B4516589}" type="pres">
      <dgm:prSet presAssocID="{66C01F76-C688-4C41-920D-6807A5500983}" presName="connectorText" presStyleLbl="sibTrans2D1" presStyleIdx="5" presStyleCnt="7"/>
      <dgm:spPr/>
      <dgm:t>
        <a:bodyPr/>
        <a:lstStyle/>
        <a:p>
          <a:pPr rtl="1"/>
          <a:endParaRPr lang="ar-SA"/>
        </a:p>
      </dgm:t>
    </dgm:pt>
    <dgm:pt modelId="{EF9D4834-AAF2-489A-9B3C-21D72F85C3FE}" type="pres">
      <dgm:prSet presAssocID="{19991320-A8C0-47D1-8388-0943340D7C70}" presName="node" presStyleLbl="node1" presStyleIdx="6" presStyleCnt="7">
        <dgm:presLayoutVars>
          <dgm:bulletEnabled val="1"/>
        </dgm:presLayoutVars>
      </dgm:prSet>
      <dgm:spPr/>
      <dgm:t>
        <a:bodyPr/>
        <a:lstStyle/>
        <a:p>
          <a:pPr rtl="1"/>
          <a:endParaRPr lang="ar-SA"/>
        </a:p>
      </dgm:t>
    </dgm:pt>
    <dgm:pt modelId="{8E7534B1-BC03-4DEC-96A6-83DD602E67C9}" type="pres">
      <dgm:prSet presAssocID="{E7E1D65A-EFFE-4A36-A3F1-EB798B5D9366}" presName="sibTrans" presStyleLbl="sibTrans2D1" presStyleIdx="6" presStyleCnt="7"/>
      <dgm:spPr/>
      <dgm:t>
        <a:bodyPr/>
        <a:lstStyle/>
        <a:p>
          <a:pPr rtl="1"/>
          <a:endParaRPr lang="ar-SA"/>
        </a:p>
      </dgm:t>
    </dgm:pt>
    <dgm:pt modelId="{C96CC436-D83B-4C26-8489-3A8D6887B828}" type="pres">
      <dgm:prSet presAssocID="{E7E1D65A-EFFE-4A36-A3F1-EB798B5D9366}" presName="connectorText" presStyleLbl="sibTrans2D1" presStyleIdx="6" presStyleCnt="7"/>
      <dgm:spPr/>
      <dgm:t>
        <a:bodyPr/>
        <a:lstStyle/>
        <a:p>
          <a:pPr rtl="1"/>
          <a:endParaRPr lang="ar-SA"/>
        </a:p>
      </dgm:t>
    </dgm:pt>
  </dgm:ptLst>
  <dgm:cxnLst>
    <dgm:cxn modelId="{D580715B-9DF8-4255-963A-4505891D6F4E}" type="presOf" srcId="{011DCCC4-2C1C-41E1-9CBE-E04AB6ECAFE6}" destId="{56EC8CFC-1B0F-47BD-8B33-EA8FB63CF64D}" srcOrd="0" destOrd="0" presId="urn:microsoft.com/office/officeart/2005/8/layout/cycle2"/>
    <dgm:cxn modelId="{B923AD4E-019E-41E8-ABBF-975EC53C01BD}" type="presOf" srcId="{98588234-8FF5-4A72-8806-D91642DB1283}" destId="{5D501EB8-9881-4163-B637-5C3F2AF2FFBF}" srcOrd="0" destOrd="0" presId="urn:microsoft.com/office/officeart/2005/8/layout/cycle2"/>
    <dgm:cxn modelId="{7DC9157B-F826-41CC-A0E9-EB7C8AFE6837}" type="presOf" srcId="{340C0ACE-34E6-4EDA-AC98-C6199CABF397}" destId="{ADA35813-926F-4547-979F-907049E0BD89}" srcOrd="0" destOrd="0" presId="urn:microsoft.com/office/officeart/2005/8/layout/cycle2"/>
    <dgm:cxn modelId="{C3AE8B60-63FD-44BB-9AD7-2ECFE1449FDB}" type="presOf" srcId="{EA393A04-8578-45F8-8589-48B222699FF2}" destId="{8E9AA1ED-2D13-4D7D-B6AC-51D3FD23DD98}" srcOrd="1" destOrd="0" presId="urn:microsoft.com/office/officeart/2005/8/layout/cycle2"/>
    <dgm:cxn modelId="{ED50D9D3-A870-4C19-A1BD-E965E218FFB7}" type="presOf" srcId="{14678955-D6DF-434B-8425-C38641FBB83E}" destId="{7F0DC0D6-E364-48A2-81A0-1D49ABA230F6}" srcOrd="1" destOrd="0" presId="urn:microsoft.com/office/officeart/2005/8/layout/cycle2"/>
    <dgm:cxn modelId="{24A85EAB-4611-45E9-9F03-1BC0668F302D}" srcId="{98588234-8FF5-4A72-8806-D91642DB1283}" destId="{19991320-A8C0-47D1-8388-0943340D7C70}" srcOrd="6" destOrd="0" parTransId="{B05704F7-4997-4A26-AE6A-2A0A518F6D14}" sibTransId="{E7E1D65A-EFFE-4A36-A3F1-EB798B5D9366}"/>
    <dgm:cxn modelId="{9E8326C7-7317-4B51-9FF5-FF4A6F6DC64D}" type="presOf" srcId="{EA393A04-8578-45F8-8589-48B222699FF2}" destId="{41450B17-3B5D-44B6-8F90-5A2F6C975EE6}" srcOrd="0" destOrd="0" presId="urn:microsoft.com/office/officeart/2005/8/layout/cycle2"/>
    <dgm:cxn modelId="{FFEE9A07-3363-46C6-9657-146703CB94E0}" type="presOf" srcId="{3AA63E8F-FF0C-43BA-AA47-F3BC9CEB02F0}" destId="{97AD69C0-8426-4FB2-AD53-DC5000A6DAC8}" srcOrd="0" destOrd="0" presId="urn:microsoft.com/office/officeart/2005/8/layout/cycle2"/>
    <dgm:cxn modelId="{B642FA02-27AF-42A1-BDF6-4BAE6A4969B5}" type="presOf" srcId="{3AA63E8F-FF0C-43BA-AA47-F3BC9CEB02F0}" destId="{D6FBA510-5840-4A04-8DA1-169DEF647CA8}" srcOrd="1" destOrd="0" presId="urn:microsoft.com/office/officeart/2005/8/layout/cycle2"/>
    <dgm:cxn modelId="{6F5003AF-7A5B-476B-BE29-ADFAB6259518}" type="presOf" srcId="{1B4B365A-09B4-4BD9-AF66-6EA6D35C151C}" destId="{D1F24416-8FD8-4C58-BD2C-D7CB2C226D4D}" srcOrd="0" destOrd="0" presId="urn:microsoft.com/office/officeart/2005/8/layout/cycle2"/>
    <dgm:cxn modelId="{1192B53A-F5F3-409C-8689-B4D0D5BCF2CC}" srcId="{98588234-8FF5-4A72-8806-D91642DB1283}" destId="{2EED9A1E-04B6-49DC-8678-6146AA1F4DA4}" srcOrd="4" destOrd="0" parTransId="{CB9B96E5-E65C-4B52-BBEF-0E0DF71D2DE2}" sibTransId="{EA393A04-8578-45F8-8589-48B222699FF2}"/>
    <dgm:cxn modelId="{51D771FE-12AC-46B9-9FE1-8A307EA7D6F6}" type="presOf" srcId="{E7E1D65A-EFFE-4A36-A3F1-EB798B5D9366}" destId="{C96CC436-D83B-4C26-8489-3A8D6887B828}" srcOrd="1" destOrd="0" presId="urn:microsoft.com/office/officeart/2005/8/layout/cycle2"/>
    <dgm:cxn modelId="{28C90ACF-25B3-4D02-8C2F-3010512605FD}" type="presOf" srcId="{19991320-A8C0-47D1-8388-0943340D7C70}" destId="{EF9D4834-AAF2-489A-9B3C-21D72F85C3FE}" srcOrd="0" destOrd="0" presId="urn:microsoft.com/office/officeart/2005/8/layout/cycle2"/>
    <dgm:cxn modelId="{E77A8FA1-D17F-4CEE-9504-E42A95AABC65}" type="presOf" srcId="{66C01F76-C688-4C41-920D-6807A5500983}" destId="{8A5BC21F-F5B2-48E0-966B-44D7B4516589}" srcOrd="1" destOrd="0" presId="urn:microsoft.com/office/officeart/2005/8/layout/cycle2"/>
    <dgm:cxn modelId="{95CAED09-EFBF-422F-B5B3-94122353987B}" type="presOf" srcId="{2B2D0502-98C7-46C3-AAB4-57B3CC5623BC}" destId="{AD600C45-302D-4783-B7F2-3092DCF62A26}" srcOrd="1" destOrd="0" presId="urn:microsoft.com/office/officeart/2005/8/layout/cycle2"/>
    <dgm:cxn modelId="{978429B1-8534-4C39-957C-AB8E8D5E787A}" type="presOf" srcId="{14678955-D6DF-434B-8425-C38641FBB83E}" destId="{CE65161E-DC3E-496E-B83E-93DC0E2B3EE0}" srcOrd="0" destOrd="0" presId="urn:microsoft.com/office/officeart/2005/8/layout/cycle2"/>
    <dgm:cxn modelId="{2F55D32B-77D9-4158-AB06-4234CD9E2DB9}" srcId="{98588234-8FF5-4A72-8806-D91642DB1283}" destId="{1B4B365A-09B4-4BD9-AF66-6EA6D35C151C}" srcOrd="2" destOrd="0" parTransId="{01B8AD78-C88F-45A0-85ED-90ED0AAEF142}" sibTransId="{14678955-D6DF-434B-8425-C38641FBB83E}"/>
    <dgm:cxn modelId="{5948F5D1-C121-4AA4-A448-5F617FB5A28F}" srcId="{98588234-8FF5-4A72-8806-D91642DB1283}" destId="{340C0ACE-34E6-4EDA-AC98-C6199CABF397}" srcOrd="3" destOrd="0" parTransId="{2B053510-F301-42E6-9658-C6669188C036}" sibTransId="{011DCCC4-2C1C-41E1-9CBE-E04AB6ECAFE6}"/>
    <dgm:cxn modelId="{8781D689-A96C-4E41-AD6D-6EDE1698D403}" srcId="{98588234-8FF5-4A72-8806-D91642DB1283}" destId="{C9EFFFEA-3490-4535-826A-D4EA859CD4B2}" srcOrd="5" destOrd="0" parTransId="{30517A54-AFD0-4358-B829-F62E9FC3728B}" sibTransId="{66C01F76-C688-4C41-920D-6807A5500983}"/>
    <dgm:cxn modelId="{66BAD146-654E-4969-96EB-8ABFDAFCABCC}" type="presOf" srcId="{C9EFFFEA-3490-4535-826A-D4EA859CD4B2}" destId="{FE83110A-C97E-412B-A3B8-EA0CD16B5AF1}" srcOrd="0" destOrd="0" presId="urn:microsoft.com/office/officeart/2005/8/layout/cycle2"/>
    <dgm:cxn modelId="{B9DFD3CB-2CE0-4A3E-8AB4-6106C5BDF02D}" type="presOf" srcId="{66C01F76-C688-4C41-920D-6807A5500983}" destId="{7FFF4449-3270-43CE-86CC-8A74E1DF4240}" srcOrd="0" destOrd="0" presId="urn:microsoft.com/office/officeart/2005/8/layout/cycle2"/>
    <dgm:cxn modelId="{16AD62CC-7279-4E3C-9754-52A8CBF6BE54}" type="presOf" srcId="{2EED9A1E-04B6-49DC-8678-6146AA1F4DA4}" destId="{4154DDE0-9650-4C42-B980-693F0A726363}" srcOrd="0" destOrd="0" presId="urn:microsoft.com/office/officeart/2005/8/layout/cycle2"/>
    <dgm:cxn modelId="{EF9E5020-ED9E-48A6-8DD9-9E3F5F71E91C}" type="presOf" srcId="{011DCCC4-2C1C-41E1-9CBE-E04AB6ECAFE6}" destId="{3DC141E7-20D6-4D8A-806B-A9F314E649DA}" srcOrd="1" destOrd="0" presId="urn:microsoft.com/office/officeart/2005/8/layout/cycle2"/>
    <dgm:cxn modelId="{8CDA42C1-48B9-455C-AEBF-3687A34BB0D7}" srcId="{98588234-8FF5-4A72-8806-D91642DB1283}" destId="{DB006D87-F628-43F1-969D-DAC1C21390EC}" srcOrd="1" destOrd="0" parTransId="{1417F85A-B0AA-4A60-98D0-BA574298682A}" sibTransId="{2B2D0502-98C7-46C3-AAB4-57B3CC5623BC}"/>
    <dgm:cxn modelId="{A238E288-F610-4383-AFDF-D8ED99079FA2}" srcId="{98588234-8FF5-4A72-8806-D91642DB1283}" destId="{51ED7E5F-A0CD-4C9E-827E-FE3062910AA9}" srcOrd="0" destOrd="0" parTransId="{DA39E8BB-39D7-47C7-B97E-592AA3F10660}" sibTransId="{3AA63E8F-FF0C-43BA-AA47-F3BC9CEB02F0}"/>
    <dgm:cxn modelId="{E9B84FC7-4421-4ABE-BD54-E97C59FA0755}" type="presOf" srcId="{DB006D87-F628-43F1-969D-DAC1C21390EC}" destId="{74211961-5BDC-4C91-90A3-CE343B1A6A7C}" srcOrd="0" destOrd="0" presId="urn:microsoft.com/office/officeart/2005/8/layout/cycle2"/>
    <dgm:cxn modelId="{A7EF9B71-A203-4B6B-BFDB-F13861598B91}" type="presOf" srcId="{E7E1D65A-EFFE-4A36-A3F1-EB798B5D9366}" destId="{8E7534B1-BC03-4DEC-96A6-83DD602E67C9}" srcOrd="0" destOrd="0" presId="urn:microsoft.com/office/officeart/2005/8/layout/cycle2"/>
    <dgm:cxn modelId="{31103978-0599-479D-95B9-0A7F2229AB3B}" type="presOf" srcId="{2B2D0502-98C7-46C3-AAB4-57B3CC5623BC}" destId="{138B87EF-24A4-4E25-9F90-67F3688DCEF3}" srcOrd="0" destOrd="0" presId="urn:microsoft.com/office/officeart/2005/8/layout/cycle2"/>
    <dgm:cxn modelId="{B157A9E2-C236-479C-B63F-EB4BF3244CCA}" type="presOf" srcId="{51ED7E5F-A0CD-4C9E-827E-FE3062910AA9}" destId="{FA41B94F-E0D4-471A-A09D-B39EDDD41F3A}" srcOrd="0" destOrd="0" presId="urn:microsoft.com/office/officeart/2005/8/layout/cycle2"/>
    <dgm:cxn modelId="{349042B7-1D04-47AE-97B3-4CCC6B0E262B}" type="presParOf" srcId="{5D501EB8-9881-4163-B637-5C3F2AF2FFBF}" destId="{FA41B94F-E0D4-471A-A09D-B39EDDD41F3A}" srcOrd="0" destOrd="0" presId="urn:microsoft.com/office/officeart/2005/8/layout/cycle2"/>
    <dgm:cxn modelId="{1B6E8D79-4DEA-4272-8F9F-4D0AB784A066}" type="presParOf" srcId="{5D501EB8-9881-4163-B637-5C3F2AF2FFBF}" destId="{97AD69C0-8426-4FB2-AD53-DC5000A6DAC8}" srcOrd="1" destOrd="0" presId="urn:microsoft.com/office/officeart/2005/8/layout/cycle2"/>
    <dgm:cxn modelId="{01AAEE14-7147-4915-B95E-E663130F9F29}" type="presParOf" srcId="{97AD69C0-8426-4FB2-AD53-DC5000A6DAC8}" destId="{D6FBA510-5840-4A04-8DA1-169DEF647CA8}" srcOrd="0" destOrd="0" presId="urn:microsoft.com/office/officeart/2005/8/layout/cycle2"/>
    <dgm:cxn modelId="{C957CFEA-9D48-4A41-BBD6-BBF1D1858F27}" type="presParOf" srcId="{5D501EB8-9881-4163-B637-5C3F2AF2FFBF}" destId="{74211961-5BDC-4C91-90A3-CE343B1A6A7C}" srcOrd="2" destOrd="0" presId="urn:microsoft.com/office/officeart/2005/8/layout/cycle2"/>
    <dgm:cxn modelId="{B8560F74-5FBF-42AE-B142-48AF9642A394}" type="presParOf" srcId="{5D501EB8-9881-4163-B637-5C3F2AF2FFBF}" destId="{138B87EF-24A4-4E25-9F90-67F3688DCEF3}" srcOrd="3" destOrd="0" presId="urn:microsoft.com/office/officeart/2005/8/layout/cycle2"/>
    <dgm:cxn modelId="{235828D4-3104-435D-8732-AC07308C82DF}" type="presParOf" srcId="{138B87EF-24A4-4E25-9F90-67F3688DCEF3}" destId="{AD600C45-302D-4783-B7F2-3092DCF62A26}" srcOrd="0" destOrd="0" presId="urn:microsoft.com/office/officeart/2005/8/layout/cycle2"/>
    <dgm:cxn modelId="{ED2D56BE-2D60-4206-B728-A4A7E2DE9BD7}" type="presParOf" srcId="{5D501EB8-9881-4163-B637-5C3F2AF2FFBF}" destId="{D1F24416-8FD8-4C58-BD2C-D7CB2C226D4D}" srcOrd="4" destOrd="0" presId="urn:microsoft.com/office/officeart/2005/8/layout/cycle2"/>
    <dgm:cxn modelId="{D612703A-DF91-482C-9553-A55FEE7B8AF2}" type="presParOf" srcId="{5D501EB8-9881-4163-B637-5C3F2AF2FFBF}" destId="{CE65161E-DC3E-496E-B83E-93DC0E2B3EE0}" srcOrd="5" destOrd="0" presId="urn:microsoft.com/office/officeart/2005/8/layout/cycle2"/>
    <dgm:cxn modelId="{D4E848C5-4D09-42BD-B498-FF84B030EF60}" type="presParOf" srcId="{CE65161E-DC3E-496E-B83E-93DC0E2B3EE0}" destId="{7F0DC0D6-E364-48A2-81A0-1D49ABA230F6}" srcOrd="0" destOrd="0" presId="urn:microsoft.com/office/officeart/2005/8/layout/cycle2"/>
    <dgm:cxn modelId="{64D23A4B-FE8F-4665-9676-927C31AEE278}" type="presParOf" srcId="{5D501EB8-9881-4163-B637-5C3F2AF2FFBF}" destId="{ADA35813-926F-4547-979F-907049E0BD89}" srcOrd="6" destOrd="0" presId="urn:microsoft.com/office/officeart/2005/8/layout/cycle2"/>
    <dgm:cxn modelId="{B21537C9-627B-4A74-8C2F-1443E9813463}" type="presParOf" srcId="{5D501EB8-9881-4163-B637-5C3F2AF2FFBF}" destId="{56EC8CFC-1B0F-47BD-8B33-EA8FB63CF64D}" srcOrd="7" destOrd="0" presId="urn:microsoft.com/office/officeart/2005/8/layout/cycle2"/>
    <dgm:cxn modelId="{268A6DD7-F736-4406-A6B2-B4391761E8DB}" type="presParOf" srcId="{56EC8CFC-1B0F-47BD-8B33-EA8FB63CF64D}" destId="{3DC141E7-20D6-4D8A-806B-A9F314E649DA}" srcOrd="0" destOrd="0" presId="urn:microsoft.com/office/officeart/2005/8/layout/cycle2"/>
    <dgm:cxn modelId="{935B1762-0ACF-40D4-938C-755AB9F7DAC0}" type="presParOf" srcId="{5D501EB8-9881-4163-B637-5C3F2AF2FFBF}" destId="{4154DDE0-9650-4C42-B980-693F0A726363}" srcOrd="8" destOrd="0" presId="urn:microsoft.com/office/officeart/2005/8/layout/cycle2"/>
    <dgm:cxn modelId="{71695870-3E96-4685-9935-E6BC6E47C07D}" type="presParOf" srcId="{5D501EB8-9881-4163-B637-5C3F2AF2FFBF}" destId="{41450B17-3B5D-44B6-8F90-5A2F6C975EE6}" srcOrd="9" destOrd="0" presId="urn:microsoft.com/office/officeart/2005/8/layout/cycle2"/>
    <dgm:cxn modelId="{70AF414F-60B4-4404-A2C2-1D87ED618C6E}" type="presParOf" srcId="{41450B17-3B5D-44B6-8F90-5A2F6C975EE6}" destId="{8E9AA1ED-2D13-4D7D-B6AC-51D3FD23DD98}" srcOrd="0" destOrd="0" presId="urn:microsoft.com/office/officeart/2005/8/layout/cycle2"/>
    <dgm:cxn modelId="{36930609-A4CD-4D20-AB84-D138F9A57C58}" type="presParOf" srcId="{5D501EB8-9881-4163-B637-5C3F2AF2FFBF}" destId="{FE83110A-C97E-412B-A3B8-EA0CD16B5AF1}" srcOrd="10" destOrd="0" presId="urn:microsoft.com/office/officeart/2005/8/layout/cycle2"/>
    <dgm:cxn modelId="{D8815EA8-1F7A-4E57-8527-CFD8C0C9E2DE}" type="presParOf" srcId="{5D501EB8-9881-4163-B637-5C3F2AF2FFBF}" destId="{7FFF4449-3270-43CE-86CC-8A74E1DF4240}" srcOrd="11" destOrd="0" presId="urn:microsoft.com/office/officeart/2005/8/layout/cycle2"/>
    <dgm:cxn modelId="{F12C03EF-5CDE-4F42-93FE-CA7A0231C021}" type="presParOf" srcId="{7FFF4449-3270-43CE-86CC-8A74E1DF4240}" destId="{8A5BC21F-F5B2-48E0-966B-44D7B4516589}" srcOrd="0" destOrd="0" presId="urn:microsoft.com/office/officeart/2005/8/layout/cycle2"/>
    <dgm:cxn modelId="{8B39C915-427C-4770-A060-0E574D46B443}" type="presParOf" srcId="{5D501EB8-9881-4163-B637-5C3F2AF2FFBF}" destId="{EF9D4834-AAF2-489A-9B3C-21D72F85C3FE}" srcOrd="12" destOrd="0" presId="urn:microsoft.com/office/officeart/2005/8/layout/cycle2"/>
    <dgm:cxn modelId="{311C586D-AEAC-4EFF-BD04-C1043892A7B4}" type="presParOf" srcId="{5D501EB8-9881-4163-B637-5C3F2AF2FFBF}" destId="{8E7534B1-BC03-4DEC-96A6-83DD602E67C9}" srcOrd="13" destOrd="0" presId="urn:microsoft.com/office/officeart/2005/8/layout/cycle2"/>
    <dgm:cxn modelId="{617E1B2C-2736-4127-BD49-DD032FEFC838}" type="presParOf" srcId="{8E7534B1-BC03-4DEC-96A6-83DD602E67C9}" destId="{C96CC436-D83B-4C26-8489-3A8D6887B828}"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580EF4-3F6F-4838-A8B0-2CB3D1718CC2}" type="doc">
      <dgm:prSet loTypeId="urn:microsoft.com/office/officeart/2005/8/layout/list1" loCatId="list" qsTypeId="urn:microsoft.com/office/officeart/2005/8/quickstyle/simple1" qsCatId="simple" csTypeId="urn:microsoft.com/office/officeart/2005/8/colors/colorful1" csCatId="colorful" phldr="1"/>
      <dgm:spPr/>
      <dgm:t>
        <a:bodyPr/>
        <a:lstStyle/>
        <a:p>
          <a:pPr rtl="1"/>
          <a:endParaRPr lang="ar-SA"/>
        </a:p>
      </dgm:t>
    </dgm:pt>
    <dgm:pt modelId="{CFC93590-2A2D-46BF-98CB-7D8A0EDFC47F}">
      <dgm:prSet phldrT="[نص]" custT="1"/>
      <dgm:spPr/>
      <dgm:t>
        <a:bodyPr/>
        <a:lstStyle/>
        <a:p>
          <a:pPr algn="ctr" rtl="1"/>
          <a:r>
            <a:rPr lang="ar-SA" sz="3200" b="1" dirty="0" smtClean="0"/>
            <a:t>ويركز </a:t>
          </a:r>
          <a:r>
            <a:rPr lang="ar-SA" sz="3200" b="1" dirty="0" smtClean="0">
              <a:solidFill>
                <a:schemeClr val="bg1"/>
              </a:solidFill>
            </a:rPr>
            <a:t>علم النفس اهتمامه حول الفرد ودراسة السلوك الفردي</a:t>
          </a:r>
          <a:r>
            <a:rPr lang="ar-SA" sz="3200" b="1" dirty="0" smtClean="0"/>
            <a:t>. </a:t>
          </a:r>
          <a:endParaRPr lang="ar-SA" sz="3200" dirty="0"/>
        </a:p>
      </dgm:t>
    </dgm:pt>
    <dgm:pt modelId="{342BC7B9-FF0A-44F1-BB12-58BA73870FC7}" type="parTrans" cxnId="{2E7209B3-A58C-4481-B525-5923E1576B90}">
      <dgm:prSet/>
      <dgm:spPr/>
      <dgm:t>
        <a:bodyPr/>
        <a:lstStyle/>
        <a:p>
          <a:pPr rtl="1"/>
          <a:endParaRPr lang="ar-SA"/>
        </a:p>
      </dgm:t>
    </dgm:pt>
    <dgm:pt modelId="{1541C1E1-2E5C-4959-A7F2-62B6B7207C94}" type="sibTrans" cxnId="{2E7209B3-A58C-4481-B525-5923E1576B90}">
      <dgm:prSet/>
      <dgm:spPr/>
      <dgm:t>
        <a:bodyPr/>
        <a:lstStyle/>
        <a:p>
          <a:pPr rtl="1"/>
          <a:endParaRPr lang="ar-SA"/>
        </a:p>
      </dgm:t>
    </dgm:pt>
    <dgm:pt modelId="{02E99533-060E-4BAF-BF04-B37487A38482}">
      <dgm:prSet phldrT="[نص]" custT="1"/>
      <dgm:spPr/>
      <dgm:t>
        <a:bodyPr/>
        <a:lstStyle/>
        <a:p>
          <a:pPr algn="ctr" rtl="1"/>
          <a:r>
            <a:rPr lang="ar-SA" sz="3200" b="1" dirty="0" smtClean="0"/>
            <a:t>يركز علم الاجتماع اهتمامه نحو </a:t>
          </a:r>
          <a:r>
            <a:rPr lang="ar-SA" sz="3200" b="1" dirty="0" smtClean="0">
              <a:solidFill>
                <a:schemeClr val="bg1"/>
              </a:solidFill>
            </a:rPr>
            <a:t>المجتمع ودراسة العلاقات الاجتماعية</a:t>
          </a:r>
          <a:r>
            <a:rPr lang="ar-SA" sz="3200" b="1" dirty="0" smtClean="0"/>
            <a:t>.</a:t>
          </a:r>
          <a:endParaRPr lang="ar-SA" sz="3200" b="1" dirty="0"/>
        </a:p>
      </dgm:t>
    </dgm:pt>
    <dgm:pt modelId="{DCA72BD7-DDD0-4309-A112-4A9564DE4174}" type="parTrans" cxnId="{3B3FE9DC-FCC2-4678-923C-326D0284FD80}">
      <dgm:prSet/>
      <dgm:spPr/>
      <dgm:t>
        <a:bodyPr/>
        <a:lstStyle/>
        <a:p>
          <a:pPr rtl="1"/>
          <a:endParaRPr lang="ar-SA"/>
        </a:p>
      </dgm:t>
    </dgm:pt>
    <dgm:pt modelId="{C503DAFC-BCB8-4576-8DCC-E053AD5D8AFC}" type="sibTrans" cxnId="{3B3FE9DC-FCC2-4678-923C-326D0284FD80}">
      <dgm:prSet/>
      <dgm:spPr/>
      <dgm:t>
        <a:bodyPr/>
        <a:lstStyle/>
        <a:p>
          <a:pPr rtl="1"/>
          <a:endParaRPr lang="ar-SA"/>
        </a:p>
      </dgm:t>
    </dgm:pt>
    <dgm:pt modelId="{54C01149-9D2B-44E5-BB22-E1A8075C886B}">
      <dgm:prSet phldrT="[نص]" custT="1"/>
      <dgm:spPr/>
      <dgm:t>
        <a:bodyPr/>
        <a:lstStyle/>
        <a:p>
          <a:pPr algn="ctr" rtl="1"/>
          <a:r>
            <a:rPr lang="ar-SA" sz="3200" b="1" dirty="0" smtClean="0">
              <a:solidFill>
                <a:schemeClr val="bg1"/>
              </a:solidFill>
            </a:rPr>
            <a:t>علم النفس الاجتماعي، فإنه يوجه اهتمامه نحو دراسة التفاعل بين الفرد والمجتمع، أو بين الشخصية الفردية والبناء الاجتماعي</a:t>
          </a:r>
          <a:endParaRPr lang="ar-SA" sz="3200" dirty="0">
            <a:solidFill>
              <a:schemeClr val="bg1"/>
            </a:solidFill>
          </a:endParaRPr>
        </a:p>
      </dgm:t>
    </dgm:pt>
    <dgm:pt modelId="{96BE6820-F1C0-45B9-877A-B806EA7CB3AC}" type="parTrans" cxnId="{7BE9056F-FE10-4175-A3C1-61FA403BE944}">
      <dgm:prSet/>
      <dgm:spPr/>
      <dgm:t>
        <a:bodyPr/>
        <a:lstStyle/>
        <a:p>
          <a:pPr rtl="1"/>
          <a:endParaRPr lang="ar-SA"/>
        </a:p>
      </dgm:t>
    </dgm:pt>
    <dgm:pt modelId="{8169353A-434F-4CD6-A029-C79A90966816}" type="sibTrans" cxnId="{7BE9056F-FE10-4175-A3C1-61FA403BE944}">
      <dgm:prSet/>
      <dgm:spPr/>
      <dgm:t>
        <a:bodyPr/>
        <a:lstStyle/>
        <a:p>
          <a:pPr rtl="1"/>
          <a:endParaRPr lang="ar-SA"/>
        </a:p>
      </dgm:t>
    </dgm:pt>
    <dgm:pt modelId="{F2325023-C8C9-45FC-A4E8-02C0A3371738}" type="pres">
      <dgm:prSet presAssocID="{37580EF4-3F6F-4838-A8B0-2CB3D1718CC2}" presName="linear" presStyleCnt="0">
        <dgm:presLayoutVars>
          <dgm:dir/>
          <dgm:animLvl val="lvl"/>
          <dgm:resizeHandles val="exact"/>
        </dgm:presLayoutVars>
      </dgm:prSet>
      <dgm:spPr/>
      <dgm:t>
        <a:bodyPr/>
        <a:lstStyle/>
        <a:p>
          <a:pPr rtl="1"/>
          <a:endParaRPr lang="ar-SA"/>
        </a:p>
      </dgm:t>
    </dgm:pt>
    <dgm:pt modelId="{90C64554-657D-4EC3-BF37-FE4730362018}" type="pres">
      <dgm:prSet presAssocID="{CFC93590-2A2D-46BF-98CB-7D8A0EDFC47F}" presName="parentLin" presStyleCnt="0"/>
      <dgm:spPr/>
    </dgm:pt>
    <dgm:pt modelId="{4A633468-6AB5-4554-8CE3-04FAB149994F}" type="pres">
      <dgm:prSet presAssocID="{CFC93590-2A2D-46BF-98CB-7D8A0EDFC47F}" presName="parentLeftMargin" presStyleLbl="node1" presStyleIdx="0" presStyleCnt="3"/>
      <dgm:spPr/>
      <dgm:t>
        <a:bodyPr/>
        <a:lstStyle/>
        <a:p>
          <a:pPr rtl="1"/>
          <a:endParaRPr lang="ar-SA"/>
        </a:p>
      </dgm:t>
    </dgm:pt>
    <dgm:pt modelId="{E9C2DCDF-277F-440D-8260-CFFA3A2B643E}" type="pres">
      <dgm:prSet presAssocID="{CFC93590-2A2D-46BF-98CB-7D8A0EDFC47F}" presName="parentText" presStyleLbl="node1" presStyleIdx="0" presStyleCnt="3" custScaleX="138820" custScaleY="232482" custLinFactNeighborY="32941">
        <dgm:presLayoutVars>
          <dgm:chMax val="0"/>
          <dgm:bulletEnabled val="1"/>
        </dgm:presLayoutVars>
      </dgm:prSet>
      <dgm:spPr/>
      <dgm:t>
        <a:bodyPr/>
        <a:lstStyle/>
        <a:p>
          <a:pPr rtl="1"/>
          <a:endParaRPr lang="ar-SA"/>
        </a:p>
      </dgm:t>
    </dgm:pt>
    <dgm:pt modelId="{544C142F-AE73-4C04-A8DA-EB6217AC9BD7}" type="pres">
      <dgm:prSet presAssocID="{CFC93590-2A2D-46BF-98CB-7D8A0EDFC47F}" presName="negativeSpace" presStyleCnt="0"/>
      <dgm:spPr/>
    </dgm:pt>
    <dgm:pt modelId="{FF2B1604-A6A8-4C63-BBBA-AFAA0E4858B8}" type="pres">
      <dgm:prSet presAssocID="{CFC93590-2A2D-46BF-98CB-7D8A0EDFC47F}" presName="childText" presStyleLbl="conFgAcc1" presStyleIdx="0" presStyleCnt="3">
        <dgm:presLayoutVars>
          <dgm:bulletEnabled val="1"/>
        </dgm:presLayoutVars>
      </dgm:prSet>
      <dgm:spPr/>
    </dgm:pt>
    <dgm:pt modelId="{9686AC4C-FEA7-4124-85A5-81A311997466}" type="pres">
      <dgm:prSet presAssocID="{1541C1E1-2E5C-4959-A7F2-62B6B7207C94}" presName="spaceBetweenRectangles" presStyleCnt="0"/>
      <dgm:spPr/>
    </dgm:pt>
    <dgm:pt modelId="{A30727DB-CAB5-48E6-A4B6-7B981B5FCE9D}" type="pres">
      <dgm:prSet presAssocID="{02E99533-060E-4BAF-BF04-B37487A38482}" presName="parentLin" presStyleCnt="0"/>
      <dgm:spPr/>
    </dgm:pt>
    <dgm:pt modelId="{6EF8CA0A-1F1E-4E80-B0DE-6C508919394F}" type="pres">
      <dgm:prSet presAssocID="{02E99533-060E-4BAF-BF04-B37487A38482}" presName="parentLeftMargin" presStyleLbl="node1" presStyleIdx="0" presStyleCnt="3"/>
      <dgm:spPr/>
      <dgm:t>
        <a:bodyPr/>
        <a:lstStyle/>
        <a:p>
          <a:pPr rtl="1"/>
          <a:endParaRPr lang="ar-SA"/>
        </a:p>
      </dgm:t>
    </dgm:pt>
    <dgm:pt modelId="{3198E7A3-2CC4-42DA-A06C-FFE5D913EFFF}" type="pres">
      <dgm:prSet presAssocID="{02E99533-060E-4BAF-BF04-B37487A38482}" presName="parentText" presStyleLbl="node1" presStyleIdx="1" presStyleCnt="3" custScaleX="142857" custScaleY="207210" custLinFactNeighborY="51634">
        <dgm:presLayoutVars>
          <dgm:chMax val="0"/>
          <dgm:bulletEnabled val="1"/>
        </dgm:presLayoutVars>
      </dgm:prSet>
      <dgm:spPr/>
      <dgm:t>
        <a:bodyPr/>
        <a:lstStyle/>
        <a:p>
          <a:pPr rtl="1"/>
          <a:endParaRPr lang="ar-SA"/>
        </a:p>
      </dgm:t>
    </dgm:pt>
    <dgm:pt modelId="{0506F1D6-A87C-4396-8F0B-8B0C630ECDCF}" type="pres">
      <dgm:prSet presAssocID="{02E99533-060E-4BAF-BF04-B37487A38482}" presName="negativeSpace" presStyleCnt="0"/>
      <dgm:spPr/>
    </dgm:pt>
    <dgm:pt modelId="{83A74F02-9465-4101-B447-452FEF756599}" type="pres">
      <dgm:prSet presAssocID="{02E99533-060E-4BAF-BF04-B37487A38482}" presName="childText" presStyleLbl="conFgAcc1" presStyleIdx="1" presStyleCnt="3">
        <dgm:presLayoutVars>
          <dgm:bulletEnabled val="1"/>
        </dgm:presLayoutVars>
      </dgm:prSet>
      <dgm:spPr/>
    </dgm:pt>
    <dgm:pt modelId="{4CD3DEA5-6D9E-48D1-A77B-23AF1B1B1194}" type="pres">
      <dgm:prSet presAssocID="{C503DAFC-BCB8-4576-8DCC-E053AD5D8AFC}" presName="spaceBetweenRectangles" presStyleCnt="0"/>
      <dgm:spPr/>
    </dgm:pt>
    <dgm:pt modelId="{F0D85192-4E14-447C-822D-DDE8A9FC2BE8}" type="pres">
      <dgm:prSet presAssocID="{54C01149-9D2B-44E5-BB22-E1A8075C886B}" presName="parentLin" presStyleCnt="0"/>
      <dgm:spPr/>
    </dgm:pt>
    <dgm:pt modelId="{C24713C8-241C-47BE-9CA0-72A3D14C3D17}" type="pres">
      <dgm:prSet presAssocID="{54C01149-9D2B-44E5-BB22-E1A8075C886B}" presName="parentLeftMargin" presStyleLbl="node1" presStyleIdx="1" presStyleCnt="3"/>
      <dgm:spPr/>
      <dgm:t>
        <a:bodyPr/>
        <a:lstStyle/>
        <a:p>
          <a:pPr rtl="1"/>
          <a:endParaRPr lang="ar-SA"/>
        </a:p>
      </dgm:t>
    </dgm:pt>
    <dgm:pt modelId="{28D58488-0877-4338-B9AE-50A334712DD2}" type="pres">
      <dgm:prSet presAssocID="{54C01149-9D2B-44E5-BB22-E1A8075C886B}" presName="parentText" presStyleLbl="node1" presStyleIdx="2" presStyleCnt="3" custScaleX="142857" custScaleY="277404" custLinFactY="32130" custLinFactNeighborY="100000">
        <dgm:presLayoutVars>
          <dgm:chMax val="0"/>
          <dgm:bulletEnabled val="1"/>
        </dgm:presLayoutVars>
      </dgm:prSet>
      <dgm:spPr/>
      <dgm:t>
        <a:bodyPr/>
        <a:lstStyle/>
        <a:p>
          <a:pPr rtl="1"/>
          <a:endParaRPr lang="ar-SA"/>
        </a:p>
      </dgm:t>
    </dgm:pt>
    <dgm:pt modelId="{0253A2E2-FE3F-485C-A555-659C309A0BCF}" type="pres">
      <dgm:prSet presAssocID="{54C01149-9D2B-44E5-BB22-E1A8075C886B}" presName="negativeSpace" presStyleCnt="0"/>
      <dgm:spPr/>
    </dgm:pt>
    <dgm:pt modelId="{38BE0979-1338-47E6-A22C-8E66FE4A627F}" type="pres">
      <dgm:prSet presAssocID="{54C01149-9D2B-44E5-BB22-E1A8075C886B}" presName="childText" presStyleLbl="conFgAcc1" presStyleIdx="2" presStyleCnt="3">
        <dgm:presLayoutVars>
          <dgm:bulletEnabled val="1"/>
        </dgm:presLayoutVars>
      </dgm:prSet>
      <dgm:spPr/>
    </dgm:pt>
  </dgm:ptLst>
  <dgm:cxnLst>
    <dgm:cxn modelId="{D1CE7D68-3FA6-4958-9216-7BD61E8FC18F}" type="presOf" srcId="{CFC93590-2A2D-46BF-98CB-7D8A0EDFC47F}" destId="{E9C2DCDF-277F-440D-8260-CFFA3A2B643E}" srcOrd="1" destOrd="0" presId="urn:microsoft.com/office/officeart/2005/8/layout/list1"/>
    <dgm:cxn modelId="{7BE9056F-FE10-4175-A3C1-61FA403BE944}" srcId="{37580EF4-3F6F-4838-A8B0-2CB3D1718CC2}" destId="{54C01149-9D2B-44E5-BB22-E1A8075C886B}" srcOrd="2" destOrd="0" parTransId="{96BE6820-F1C0-45B9-877A-B806EA7CB3AC}" sibTransId="{8169353A-434F-4CD6-A029-C79A90966816}"/>
    <dgm:cxn modelId="{7A7561C4-A242-492B-AAFD-7F255B33196C}" type="presOf" srcId="{54C01149-9D2B-44E5-BB22-E1A8075C886B}" destId="{28D58488-0877-4338-B9AE-50A334712DD2}" srcOrd="1" destOrd="0" presId="urn:microsoft.com/office/officeart/2005/8/layout/list1"/>
    <dgm:cxn modelId="{2E7209B3-A58C-4481-B525-5923E1576B90}" srcId="{37580EF4-3F6F-4838-A8B0-2CB3D1718CC2}" destId="{CFC93590-2A2D-46BF-98CB-7D8A0EDFC47F}" srcOrd="0" destOrd="0" parTransId="{342BC7B9-FF0A-44F1-BB12-58BA73870FC7}" sibTransId="{1541C1E1-2E5C-4959-A7F2-62B6B7207C94}"/>
    <dgm:cxn modelId="{73341EBB-7296-41A8-B344-FE8ED012C32E}" type="presOf" srcId="{02E99533-060E-4BAF-BF04-B37487A38482}" destId="{3198E7A3-2CC4-42DA-A06C-FFE5D913EFFF}" srcOrd="1" destOrd="0" presId="urn:microsoft.com/office/officeart/2005/8/layout/list1"/>
    <dgm:cxn modelId="{E8015FB7-3B39-4F12-9ECF-F2DA5338D384}" type="presOf" srcId="{54C01149-9D2B-44E5-BB22-E1A8075C886B}" destId="{C24713C8-241C-47BE-9CA0-72A3D14C3D17}" srcOrd="0" destOrd="0" presId="urn:microsoft.com/office/officeart/2005/8/layout/list1"/>
    <dgm:cxn modelId="{62C0B57E-4E82-4BED-B4BE-8E1CFA5FA72F}" type="presOf" srcId="{37580EF4-3F6F-4838-A8B0-2CB3D1718CC2}" destId="{F2325023-C8C9-45FC-A4E8-02C0A3371738}" srcOrd="0" destOrd="0" presId="urn:microsoft.com/office/officeart/2005/8/layout/list1"/>
    <dgm:cxn modelId="{1D3741B9-CA66-4A8C-BB1E-D912479A3F2E}" type="presOf" srcId="{CFC93590-2A2D-46BF-98CB-7D8A0EDFC47F}" destId="{4A633468-6AB5-4554-8CE3-04FAB149994F}" srcOrd="0" destOrd="0" presId="urn:microsoft.com/office/officeart/2005/8/layout/list1"/>
    <dgm:cxn modelId="{3B3FE9DC-FCC2-4678-923C-326D0284FD80}" srcId="{37580EF4-3F6F-4838-A8B0-2CB3D1718CC2}" destId="{02E99533-060E-4BAF-BF04-B37487A38482}" srcOrd="1" destOrd="0" parTransId="{DCA72BD7-DDD0-4309-A112-4A9564DE4174}" sibTransId="{C503DAFC-BCB8-4576-8DCC-E053AD5D8AFC}"/>
    <dgm:cxn modelId="{FE83FD41-7976-44DD-9CB5-977F815354ED}" type="presOf" srcId="{02E99533-060E-4BAF-BF04-B37487A38482}" destId="{6EF8CA0A-1F1E-4E80-B0DE-6C508919394F}" srcOrd="0" destOrd="0" presId="urn:microsoft.com/office/officeart/2005/8/layout/list1"/>
    <dgm:cxn modelId="{CB694AB0-0BCB-4F79-BD10-7396075E952B}" type="presParOf" srcId="{F2325023-C8C9-45FC-A4E8-02C0A3371738}" destId="{90C64554-657D-4EC3-BF37-FE4730362018}" srcOrd="0" destOrd="0" presId="urn:microsoft.com/office/officeart/2005/8/layout/list1"/>
    <dgm:cxn modelId="{868C9179-0D64-4489-AB34-AF6E9FC7F6E0}" type="presParOf" srcId="{90C64554-657D-4EC3-BF37-FE4730362018}" destId="{4A633468-6AB5-4554-8CE3-04FAB149994F}" srcOrd="0" destOrd="0" presId="urn:microsoft.com/office/officeart/2005/8/layout/list1"/>
    <dgm:cxn modelId="{B155A356-E8F5-496D-B726-3AF9A66D29C0}" type="presParOf" srcId="{90C64554-657D-4EC3-BF37-FE4730362018}" destId="{E9C2DCDF-277F-440D-8260-CFFA3A2B643E}" srcOrd="1" destOrd="0" presId="urn:microsoft.com/office/officeart/2005/8/layout/list1"/>
    <dgm:cxn modelId="{B54A9CF4-63A8-44A2-8551-9F3DBFF233E3}" type="presParOf" srcId="{F2325023-C8C9-45FC-A4E8-02C0A3371738}" destId="{544C142F-AE73-4C04-A8DA-EB6217AC9BD7}" srcOrd="1" destOrd="0" presId="urn:microsoft.com/office/officeart/2005/8/layout/list1"/>
    <dgm:cxn modelId="{4157EAF8-76F0-4A6A-B6DB-ABB2BF07B06C}" type="presParOf" srcId="{F2325023-C8C9-45FC-A4E8-02C0A3371738}" destId="{FF2B1604-A6A8-4C63-BBBA-AFAA0E4858B8}" srcOrd="2" destOrd="0" presId="urn:microsoft.com/office/officeart/2005/8/layout/list1"/>
    <dgm:cxn modelId="{8B006F62-B238-495C-B8E8-0037B439ECD8}" type="presParOf" srcId="{F2325023-C8C9-45FC-A4E8-02C0A3371738}" destId="{9686AC4C-FEA7-4124-85A5-81A311997466}" srcOrd="3" destOrd="0" presId="urn:microsoft.com/office/officeart/2005/8/layout/list1"/>
    <dgm:cxn modelId="{B27E113F-43C7-42E3-A1DF-85FBE3E91C4D}" type="presParOf" srcId="{F2325023-C8C9-45FC-A4E8-02C0A3371738}" destId="{A30727DB-CAB5-48E6-A4B6-7B981B5FCE9D}" srcOrd="4" destOrd="0" presId="urn:microsoft.com/office/officeart/2005/8/layout/list1"/>
    <dgm:cxn modelId="{680121B1-FFF7-44BA-BCE8-697BD8D4BDFD}" type="presParOf" srcId="{A30727DB-CAB5-48E6-A4B6-7B981B5FCE9D}" destId="{6EF8CA0A-1F1E-4E80-B0DE-6C508919394F}" srcOrd="0" destOrd="0" presId="urn:microsoft.com/office/officeart/2005/8/layout/list1"/>
    <dgm:cxn modelId="{84C25E5B-123B-440D-A412-3A7B64B98B5E}" type="presParOf" srcId="{A30727DB-CAB5-48E6-A4B6-7B981B5FCE9D}" destId="{3198E7A3-2CC4-42DA-A06C-FFE5D913EFFF}" srcOrd="1" destOrd="0" presId="urn:microsoft.com/office/officeart/2005/8/layout/list1"/>
    <dgm:cxn modelId="{D2AB3615-FC7F-4E9F-8990-724311B16BC7}" type="presParOf" srcId="{F2325023-C8C9-45FC-A4E8-02C0A3371738}" destId="{0506F1D6-A87C-4396-8F0B-8B0C630ECDCF}" srcOrd="5" destOrd="0" presId="urn:microsoft.com/office/officeart/2005/8/layout/list1"/>
    <dgm:cxn modelId="{C17A6C2A-97BB-4C0A-B344-C40F789825E8}" type="presParOf" srcId="{F2325023-C8C9-45FC-A4E8-02C0A3371738}" destId="{83A74F02-9465-4101-B447-452FEF756599}" srcOrd="6" destOrd="0" presId="urn:microsoft.com/office/officeart/2005/8/layout/list1"/>
    <dgm:cxn modelId="{CD417ABB-FB9F-4DC7-AEAF-2E3DC28CEA48}" type="presParOf" srcId="{F2325023-C8C9-45FC-A4E8-02C0A3371738}" destId="{4CD3DEA5-6D9E-48D1-A77B-23AF1B1B1194}" srcOrd="7" destOrd="0" presId="urn:microsoft.com/office/officeart/2005/8/layout/list1"/>
    <dgm:cxn modelId="{836937E8-D399-4CCC-A8F7-5515952AF919}" type="presParOf" srcId="{F2325023-C8C9-45FC-A4E8-02C0A3371738}" destId="{F0D85192-4E14-447C-822D-DDE8A9FC2BE8}" srcOrd="8" destOrd="0" presId="urn:microsoft.com/office/officeart/2005/8/layout/list1"/>
    <dgm:cxn modelId="{A33FB7A1-9C00-4A26-889F-F2968E0ABECA}" type="presParOf" srcId="{F0D85192-4E14-447C-822D-DDE8A9FC2BE8}" destId="{C24713C8-241C-47BE-9CA0-72A3D14C3D17}" srcOrd="0" destOrd="0" presId="urn:microsoft.com/office/officeart/2005/8/layout/list1"/>
    <dgm:cxn modelId="{A3535FEB-7D3B-43AA-B3D8-AFCCB4CF6F54}" type="presParOf" srcId="{F0D85192-4E14-447C-822D-DDE8A9FC2BE8}" destId="{28D58488-0877-4338-B9AE-50A334712DD2}" srcOrd="1" destOrd="0" presId="urn:microsoft.com/office/officeart/2005/8/layout/list1"/>
    <dgm:cxn modelId="{CA70A62A-9721-4804-AD30-59EBE14219E3}" type="presParOf" srcId="{F2325023-C8C9-45FC-A4E8-02C0A3371738}" destId="{0253A2E2-FE3F-485C-A555-659C309A0BCF}" srcOrd="9" destOrd="0" presId="urn:microsoft.com/office/officeart/2005/8/layout/list1"/>
    <dgm:cxn modelId="{F3A09D1E-CB16-4BE0-B440-3A2C4B44AC63}" type="presParOf" srcId="{F2325023-C8C9-45FC-A4E8-02C0A3371738}" destId="{38BE0979-1338-47E6-A22C-8E66FE4A627F}"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A26C18-F0BF-420E-9367-BC36C2CD8C72}"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pPr rtl="1"/>
          <a:endParaRPr lang="ar-SA"/>
        </a:p>
      </dgm:t>
    </dgm:pt>
    <dgm:pt modelId="{B83E455E-1136-418E-BFB5-E9BD61BE48D2}">
      <dgm:prSet phldrT="[نص]"/>
      <dgm:spPr/>
      <dgm:t>
        <a:bodyPr/>
        <a:lstStyle/>
        <a:p>
          <a:pPr rtl="1"/>
          <a:r>
            <a:rPr lang="ar-SA" b="1" dirty="0" smtClean="0"/>
            <a:t>تكامل وتفاعل بين ثلاثة عوامل</a:t>
          </a:r>
          <a:endParaRPr lang="ar-SA" dirty="0"/>
        </a:p>
      </dgm:t>
    </dgm:pt>
    <dgm:pt modelId="{62696987-13D2-4FB9-B27D-4EC3C5A22AE1}" type="parTrans" cxnId="{DCC11B54-A562-4200-89B3-78B831D12101}">
      <dgm:prSet/>
      <dgm:spPr/>
      <dgm:t>
        <a:bodyPr/>
        <a:lstStyle/>
        <a:p>
          <a:pPr rtl="1"/>
          <a:endParaRPr lang="ar-SA"/>
        </a:p>
      </dgm:t>
    </dgm:pt>
    <dgm:pt modelId="{EE8873B1-F7ED-43D2-A3EE-2B749EE310B1}" type="sibTrans" cxnId="{DCC11B54-A562-4200-89B3-78B831D12101}">
      <dgm:prSet/>
      <dgm:spPr/>
      <dgm:t>
        <a:bodyPr/>
        <a:lstStyle/>
        <a:p>
          <a:pPr rtl="1"/>
          <a:endParaRPr lang="ar-SA"/>
        </a:p>
      </dgm:t>
    </dgm:pt>
    <dgm:pt modelId="{372BEF04-A2AC-4E22-8CF5-FBC4ED3F2B66}">
      <dgm:prSet phldrT="[نص]"/>
      <dgm:spPr/>
      <dgm:t>
        <a:bodyPr/>
        <a:lstStyle/>
        <a:p>
          <a:pPr rtl="1"/>
          <a:r>
            <a:rPr lang="ar-SA" dirty="0" smtClean="0"/>
            <a:t>الثقافة</a:t>
          </a:r>
          <a:endParaRPr lang="ar-SA" dirty="0"/>
        </a:p>
      </dgm:t>
    </dgm:pt>
    <dgm:pt modelId="{F0C516C9-1EE3-4725-B000-6D5F7AC500F9}" type="parTrans" cxnId="{E211D338-7E3E-47FD-9BF0-A7F2C7CC5A4E}">
      <dgm:prSet/>
      <dgm:spPr/>
      <dgm:t>
        <a:bodyPr/>
        <a:lstStyle/>
        <a:p>
          <a:pPr rtl="1"/>
          <a:endParaRPr lang="ar-SA"/>
        </a:p>
      </dgm:t>
    </dgm:pt>
    <dgm:pt modelId="{A5A8612D-DD65-43E7-AD76-2AF36E6B4A9E}" type="sibTrans" cxnId="{E211D338-7E3E-47FD-9BF0-A7F2C7CC5A4E}">
      <dgm:prSet/>
      <dgm:spPr/>
      <dgm:t>
        <a:bodyPr/>
        <a:lstStyle/>
        <a:p>
          <a:pPr rtl="1"/>
          <a:endParaRPr lang="ar-SA"/>
        </a:p>
      </dgm:t>
    </dgm:pt>
    <dgm:pt modelId="{637CB848-0F1B-461F-87C0-DE636B0A109B}">
      <dgm:prSet phldrT="[نص]"/>
      <dgm:spPr/>
      <dgm:t>
        <a:bodyPr/>
        <a:lstStyle/>
        <a:p>
          <a:pPr rtl="1"/>
          <a:r>
            <a:rPr lang="ar-SA" dirty="0" smtClean="0"/>
            <a:t>الفرد</a:t>
          </a:r>
          <a:endParaRPr lang="ar-SA" dirty="0"/>
        </a:p>
      </dgm:t>
    </dgm:pt>
    <dgm:pt modelId="{119B2CA1-C8BC-4F7B-88C2-2201A4423946}" type="parTrans" cxnId="{0C4A2E31-5AC7-451E-BB81-E7EE552AD92C}">
      <dgm:prSet/>
      <dgm:spPr/>
      <dgm:t>
        <a:bodyPr/>
        <a:lstStyle/>
        <a:p>
          <a:pPr rtl="1"/>
          <a:endParaRPr lang="ar-SA"/>
        </a:p>
      </dgm:t>
    </dgm:pt>
    <dgm:pt modelId="{A7F95741-2E46-4690-8603-FEFF48CEB6CB}" type="sibTrans" cxnId="{0C4A2E31-5AC7-451E-BB81-E7EE552AD92C}">
      <dgm:prSet/>
      <dgm:spPr/>
      <dgm:t>
        <a:bodyPr/>
        <a:lstStyle/>
        <a:p>
          <a:pPr rtl="1"/>
          <a:endParaRPr lang="ar-SA"/>
        </a:p>
      </dgm:t>
    </dgm:pt>
    <dgm:pt modelId="{C63BB0E0-D6D3-4EEB-86A8-D32BA0F99919}">
      <dgm:prSet phldrT="[نص]"/>
      <dgm:spPr/>
      <dgm:t>
        <a:bodyPr/>
        <a:lstStyle/>
        <a:p>
          <a:pPr rtl="1"/>
          <a:r>
            <a:rPr lang="ar-SA" dirty="0" smtClean="0"/>
            <a:t>المجتمع</a:t>
          </a:r>
          <a:endParaRPr lang="ar-SA" dirty="0"/>
        </a:p>
      </dgm:t>
    </dgm:pt>
    <dgm:pt modelId="{4DBE48B3-FBFE-44C5-9998-C1D73C4D6F3B}" type="parTrans" cxnId="{83A19C6C-8D02-4F8A-B335-5758DF56A6DB}">
      <dgm:prSet/>
      <dgm:spPr/>
      <dgm:t>
        <a:bodyPr/>
        <a:lstStyle/>
        <a:p>
          <a:pPr rtl="1"/>
          <a:endParaRPr lang="ar-SA"/>
        </a:p>
      </dgm:t>
    </dgm:pt>
    <dgm:pt modelId="{6EC2991D-3A5F-4107-88AF-B0C1265AE16F}" type="sibTrans" cxnId="{83A19C6C-8D02-4F8A-B335-5758DF56A6DB}">
      <dgm:prSet/>
      <dgm:spPr/>
      <dgm:t>
        <a:bodyPr/>
        <a:lstStyle/>
        <a:p>
          <a:pPr rtl="1"/>
          <a:endParaRPr lang="ar-SA"/>
        </a:p>
      </dgm:t>
    </dgm:pt>
    <dgm:pt modelId="{BE2B0966-E4BB-470E-A39C-238514CF7BEF}" type="pres">
      <dgm:prSet presAssocID="{CEA26C18-F0BF-420E-9367-BC36C2CD8C72}" presName="cycle" presStyleCnt="0">
        <dgm:presLayoutVars>
          <dgm:chMax val="1"/>
          <dgm:dir/>
          <dgm:animLvl val="ctr"/>
          <dgm:resizeHandles val="exact"/>
        </dgm:presLayoutVars>
      </dgm:prSet>
      <dgm:spPr/>
      <dgm:t>
        <a:bodyPr/>
        <a:lstStyle/>
        <a:p>
          <a:pPr rtl="1"/>
          <a:endParaRPr lang="ar-SA"/>
        </a:p>
      </dgm:t>
    </dgm:pt>
    <dgm:pt modelId="{BDB40FA7-7488-4A2E-A93D-696F4E69ACED}" type="pres">
      <dgm:prSet presAssocID="{B83E455E-1136-418E-BFB5-E9BD61BE48D2}" presName="centerShape" presStyleLbl="node0" presStyleIdx="0" presStyleCnt="1"/>
      <dgm:spPr/>
      <dgm:t>
        <a:bodyPr/>
        <a:lstStyle/>
        <a:p>
          <a:pPr rtl="1"/>
          <a:endParaRPr lang="ar-SA"/>
        </a:p>
      </dgm:t>
    </dgm:pt>
    <dgm:pt modelId="{7E5F4AF9-8ABC-48BE-8D24-B93D4A6CDA01}" type="pres">
      <dgm:prSet presAssocID="{F0C516C9-1EE3-4725-B000-6D5F7AC500F9}" presName="parTrans" presStyleLbl="bgSibTrans2D1" presStyleIdx="0" presStyleCnt="3"/>
      <dgm:spPr/>
      <dgm:t>
        <a:bodyPr/>
        <a:lstStyle/>
        <a:p>
          <a:pPr rtl="1"/>
          <a:endParaRPr lang="ar-SA"/>
        </a:p>
      </dgm:t>
    </dgm:pt>
    <dgm:pt modelId="{73520E96-961F-4EE1-A844-8F17755B6E1B}" type="pres">
      <dgm:prSet presAssocID="{372BEF04-A2AC-4E22-8CF5-FBC4ED3F2B66}" presName="node" presStyleLbl="node1" presStyleIdx="0" presStyleCnt="3">
        <dgm:presLayoutVars>
          <dgm:bulletEnabled val="1"/>
        </dgm:presLayoutVars>
      </dgm:prSet>
      <dgm:spPr/>
      <dgm:t>
        <a:bodyPr/>
        <a:lstStyle/>
        <a:p>
          <a:pPr rtl="1"/>
          <a:endParaRPr lang="ar-SA"/>
        </a:p>
      </dgm:t>
    </dgm:pt>
    <dgm:pt modelId="{2F42D777-D784-4235-A27C-80CE4F9697E7}" type="pres">
      <dgm:prSet presAssocID="{119B2CA1-C8BC-4F7B-88C2-2201A4423946}" presName="parTrans" presStyleLbl="bgSibTrans2D1" presStyleIdx="1" presStyleCnt="3"/>
      <dgm:spPr/>
      <dgm:t>
        <a:bodyPr/>
        <a:lstStyle/>
        <a:p>
          <a:pPr rtl="1"/>
          <a:endParaRPr lang="ar-SA"/>
        </a:p>
      </dgm:t>
    </dgm:pt>
    <dgm:pt modelId="{4262D585-E686-464E-9917-D5689DC131BE}" type="pres">
      <dgm:prSet presAssocID="{637CB848-0F1B-461F-87C0-DE636B0A109B}" presName="node" presStyleLbl="node1" presStyleIdx="1" presStyleCnt="3">
        <dgm:presLayoutVars>
          <dgm:bulletEnabled val="1"/>
        </dgm:presLayoutVars>
      </dgm:prSet>
      <dgm:spPr/>
      <dgm:t>
        <a:bodyPr/>
        <a:lstStyle/>
        <a:p>
          <a:pPr rtl="1"/>
          <a:endParaRPr lang="ar-SA"/>
        </a:p>
      </dgm:t>
    </dgm:pt>
    <dgm:pt modelId="{CD95DB09-367D-4AA0-ADE7-235FBC22203A}" type="pres">
      <dgm:prSet presAssocID="{4DBE48B3-FBFE-44C5-9998-C1D73C4D6F3B}" presName="parTrans" presStyleLbl="bgSibTrans2D1" presStyleIdx="2" presStyleCnt="3"/>
      <dgm:spPr/>
      <dgm:t>
        <a:bodyPr/>
        <a:lstStyle/>
        <a:p>
          <a:pPr rtl="1"/>
          <a:endParaRPr lang="ar-SA"/>
        </a:p>
      </dgm:t>
    </dgm:pt>
    <dgm:pt modelId="{8114C95E-E6AC-41BF-B21B-81B7C247086F}" type="pres">
      <dgm:prSet presAssocID="{C63BB0E0-D6D3-4EEB-86A8-D32BA0F99919}" presName="node" presStyleLbl="node1" presStyleIdx="2" presStyleCnt="3">
        <dgm:presLayoutVars>
          <dgm:bulletEnabled val="1"/>
        </dgm:presLayoutVars>
      </dgm:prSet>
      <dgm:spPr/>
      <dgm:t>
        <a:bodyPr/>
        <a:lstStyle/>
        <a:p>
          <a:pPr rtl="1"/>
          <a:endParaRPr lang="ar-SA"/>
        </a:p>
      </dgm:t>
    </dgm:pt>
  </dgm:ptLst>
  <dgm:cxnLst>
    <dgm:cxn modelId="{C8528445-6A31-4829-A93E-043E5558125F}" type="presOf" srcId="{4DBE48B3-FBFE-44C5-9998-C1D73C4D6F3B}" destId="{CD95DB09-367D-4AA0-ADE7-235FBC22203A}" srcOrd="0" destOrd="0" presId="urn:microsoft.com/office/officeart/2005/8/layout/radial4"/>
    <dgm:cxn modelId="{0C4A2E31-5AC7-451E-BB81-E7EE552AD92C}" srcId="{B83E455E-1136-418E-BFB5-E9BD61BE48D2}" destId="{637CB848-0F1B-461F-87C0-DE636B0A109B}" srcOrd="1" destOrd="0" parTransId="{119B2CA1-C8BC-4F7B-88C2-2201A4423946}" sibTransId="{A7F95741-2E46-4690-8603-FEFF48CEB6CB}"/>
    <dgm:cxn modelId="{39D28050-7E20-4D52-864D-C354664EF66A}" type="presOf" srcId="{F0C516C9-1EE3-4725-B000-6D5F7AC500F9}" destId="{7E5F4AF9-8ABC-48BE-8D24-B93D4A6CDA01}" srcOrd="0" destOrd="0" presId="urn:microsoft.com/office/officeart/2005/8/layout/radial4"/>
    <dgm:cxn modelId="{C8713ED4-CEFA-4EC5-8E15-F2217799BE17}" type="presOf" srcId="{C63BB0E0-D6D3-4EEB-86A8-D32BA0F99919}" destId="{8114C95E-E6AC-41BF-B21B-81B7C247086F}" srcOrd="0" destOrd="0" presId="urn:microsoft.com/office/officeart/2005/8/layout/radial4"/>
    <dgm:cxn modelId="{68FDFEBB-9372-4A2C-AB1D-7EDDEF1FB8A6}" type="presOf" srcId="{119B2CA1-C8BC-4F7B-88C2-2201A4423946}" destId="{2F42D777-D784-4235-A27C-80CE4F9697E7}" srcOrd="0" destOrd="0" presId="urn:microsoft.com/office/officeart/2005/8/layout/radial4"/>
    <dgm:cxn modelId="{AF718F48-1BB7-4295-B4EF-3C43688C3E3A}" type="presOf" srcId="{B83E455E-1136-418E-BFB5-E9BD61BE48D2}" destId="{BDB40FA7-7488-4A2E-A93D-696F4E69ACED}" srcOrd="0" destOrd="0" presId="urn:microsoft.com/office/officeart/2005/8/layout/radial4"/>
    <dgm:cxn modelId="{7E04E8B7-ADDD-4C47-8476-7618767A9B1C}" type="presOf" srcId="{CEA26C18-F0BF-420E-9367-BC36C2CD8C72}" destId="{BE2B0966-E4BB-470E-A39C-238514CF7BEF}" srcOrd="0" destOrd="0" presId="urn:microsoft.com/office/officeart/2005/8/layout/radial4"/>
    <dgm:cxn modelId="{9B26BF5D-1B18-4724-BBDF-DE0A11388DF6}" type="presOf" srcId="{637CB848-0F1B-461F-87C0-DE636B0A109B}" destId="{4262D585-E686-464E-9917-D5689DC131BE}" srcOrd="0" destOrd="0" presId="urn:microsoft.com/office/officeart/2005/8/layout/radial4"/>
    <dgm:cxn modelId="{83A19C6C-8D02-4F8A-B335-5758DF56A6DB}" srcId="{B83E455E-1136-418E-BFB5-E9BD61BE48D2}" destId="{C63BB0E0-D6D3-4EEB-86A8-D32BA0F99919}" srcOrd="2" destOrd="0" parTransId="{4DBE48B3-FBFE-44C5-9998-C1D73C4D6F3B}" sibTransId="{6EC2991D-3A5F-4107-88AF-B0C1265AE16F}"/>
    <dgm:cxn modelId="{3134F950-0223-4C97-AC8F-D40CD9C0E61F}" type="presOf" srcId="{372BEF04-A2AC-4E22-8CF5-FBC4ED3F2B66}" destId="{73520E96-961F-4EE1-A844-8F17755B6E1B}" srcOrd="0" destOrd="0" presId="urn:microsoft.com/office/officeart/2005/8/layout/radial4"/>
    <dgm:cxn modelId="{E211D338-7E3E-47FD-9BF0-A7F2C7CC5A4E}" srcId="{B83E455E-1136-418E-BFB5-E9BD61BE48D2}" destId="{372BEF04-A2AC-4E22-8CF5-FBC4ED3F2B66}" srcOrd="0" destOrd="0" parTransId="{F0C516C9-1EE3-4725-B000-6D5F7AC500F9}" sibTransId="{A5A8612D-DD65-43E7-AD76-2AF36E6B4A9E}"/>
    <dgm:cxn modelId="{DCC11B54-A562-4200-89B3-78B831D12101}" srcId="{CEA26C18-F0BF-420E-9367-BC36C2CD8C72}" destId="{B83E455E-1136-418E-BFB5-E9BD61BE48D2}" srcOrd="0" destOrd="0" parTransId="{62696987-13D2-4FB9-B27D-4EC3C5A22AE1}" sibTransId="{EE8873B1-F7ED-43D2-A3EE-2B749EE310B1}"/>
    <dgm:cxn modelId="{B270BB8D-761F-46DB-A019-F3E02D71D1FB}" type="presParOf" srcId="{BE2B0966-E4BB-470E-A39C-238514CF7BEF}" destId="{BDB40FA7-7488-4A2E-A93D-696F4E69ACED}" srcOrd="0" destOrd="0" presId="urn:microsoft.com/office/officeart/2005/8/layout/radial4"/>
    <dgm:cxn modelId="{6B24A4DC-DBCD-4CBE-9426-A463F3BB1779}" type="presParOf" srcId="{BE2B0966-E4BB-470E-A39C-238514CF7BEF}" destId="{7E5F4AF9-8ABC-48BE-8D24-B93D4A6CDA01}" srcOrd="1" destOrd="0" presId="urn:microsoft.com/office/officeart/2005/8/layout/radial4"/>
    <dgm:cxn modelId="{B83E4231-25E3-4CAC-A304-2AC82B66B686}" type="presParOf" srcId="{BE2B0966-E4BB-470E-A39C-238514CF7BEF}" destId="{73520E96-961F-4EE1-A844-8F17755B6E1B}" srcOrd="2" destOrd="0" presId="urn:microsoft.com/office/officeart/2005/8/layout/radial4"/>
    <dgm:cxn modelId="{9611C159-5FE1-4682-A7C0-EA8E2E885F0A}" type="presParOf" srcId="{BE2B0966-E4BB-470E-A39C-238514CF7BEF}" destId="{2F42D777-D784-4235-A27C-80CE4F9697E7}" srcOrd="3" destOrd="0" presId="urn:microsoft.com/office/officeart/2005/8/layout/radial4"/>
    <dgm:cxn modelId="{0EBE7D7F-5DAE-4312-9ED5-3C5D99E3A6B2}" type="presParOf" srcId="{BE2B0966-E4BB-470E-A39C-238514CF7BEF}" destId="{4262D585-E686-464E-9917-D5689DC131BE}" srcOrd="4" destOrd="0" presId="urn:microsoft.com/office/officeart/2005/8/layout/radial4"/>
    <dgm:cxn modelId="{F08E7205-14E8-429A-A7B1-0EB9E626ABDC}" type="presParOf" srcId="{BE2B0966-E4BB-470E-A39C-238514CF7BEF}" destId="{CD95DB09-367D-4AA0-ADE7-235FBC22203A}" srcOrd="5" destOrd="0" presId="urn:microsoft.com/office/officeart/2005/8/layout/radial4"/>
    <dgm:cxn modelId="{656FC107-272C-441C-8067-6AFF645418E8}" type="presParOf" srcId="{BE2B0966-E4BB-470E-A39C-238514CF7BEF}" destId="{8114C95E-E6AC-41BF-B21B-81B7C247086F}"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7E2473-4DCD-466A-9981-739EDD2CC742}" type="doc">
      <dgm:prSet loTypeId="urn:microsoft.com/office/officeart/2005/8/layout/equation2" loCatId="relationship" qsTypeId="urn:microsoft.com/office/officeart/2005/8/quickstyle/simple1" qsCatId="simple" csTypeId="urn:microsoft.com/office/officeart/2005/8/colors/colorful3" csCatId="colorful" phldr="1"/>
      <dgm:spPr/>
    </dgm:pt>
    <dgm:pt modelId="{9BEFFC51-D813-4F8C-A6EC-B8AB6AB3331C}">
      <dgm:prSet phldrT="[نص]" custT="1"/>
      <dgm:spPr/>
      <dgm:t>
        <a:bodyPr/>
        <a:lstStyle/>
        <a:p>
          <a:pPr rtl="1"/>
          <a:r>
            <a:rPr lang="ar-SA" sz="3200" b="1" dirty="0" smtClean="0"/>
            <a:t>علم</a:t>
          </a:r>
        </a:p>
        <a:p>
          <a:pPr rtl="1"/>
          <a:r>
            <a:rPr lang="en-US" sz="3200" b="1" dirty="0" smtClean="0"/>
            <a:t>logy</a:t>
          </a:r>
          <a:endParaRPr lang="ar-SA" sz="3200" b="1" dirty="0"/>
        </a:p>
      </dgm:t>
    </dgm:pt>
    <dgm:pt modelId="{386EDE84-0DC2-436B-BE8C-83B3BF25164A}" type="parTrans" cxnId="{CEA733D4-8D8D-4FC6-B4CE-758C72A7857F}">
      <dgm:prSet/>
      <dgm:spPr/>
      <dgm:t>
        <a:bodyPr/>
        <a:lstStyle/>
        <a:p>
          <a:pPr rtl="1"/>
          <a:endParaRPr lang="ar-SA"/>
        </a:p>
      </dgm:t>
    </dgm:pt>
    <dgm:pt modelId="{FEE0C833-E47D-4BE8-9090-1D494E9F7786}" type="sibTrans" cxnId="{CEA733D4-8D8D-4FC6-B4CE-758C72A7857F}">
      <dgm:prSet/>
      <dgm:spPr/>
      <dgm:t>
        <a:bodyPr/>
        <a:lstStyle/>
        <a:p>
          <a:pPr rtl="1"/>
          <a:endParaRPr lang="ar-SA"/>
        </a:p>
      </dgm:t>
    </dgm:pt>
    <dgm:pt modelId="{8FB1F434-A788-4A71-9782-9DA4A0023732}">
      <dgm:prSet phldrT="[نص]" custT="1"/>
      <dgm:spPr/>
      <dgm:t>
        <a:bodyPr/>
        <a:lstStyle/>
        <a:p>
          <a:pPr rtl="1"/>
          <a:r>
            <a:rPr lang="ar-SA" sz="2800" b="1" dirty="0" smtClean="0"/>
            <a:t>الإنسان</a:t>
          </a:r>
        </a:p>
        <a:p>
          <a:pPr rtl="1"/>
          <a:r>
            <a:rPr lang="en-US" sz="2800" b="1" dirty="0" err="1" smtClean="0"/>
            <a:t>Anthropos</a:t>
          </a:r>
          <a:endParaRPr lang="ar-SA" sz="2800" b="1" dirty="0"/>
        </a:p>
      </dgm:t>
    </dgm:pt>
    <dgm:pt modelId="{93B78D2D-55F9-4C1E-BCB1-1FA9176D2BB7}" type="parTrans" cxnId="{8DAD84E3-D577-414B-AA8A-86305CAEC7CB}">
      <dgm:prSet/>
      <dgm:spPr/>
      <dgm:t>
        <a:bodyPr/>
        <a:lstStyle/>
        <a:p>
          <a:pPr rtl="1"/>
          <a:endParaRPr lang="ar-SA"/>
        </a:p>
      </dgm:t>
    </dgm:pt>
    <dgm:pt modelId="{240B9424-1D89-4CFA-A0FA-6C22F6C91714}" type="sibTrans" cxnId="{8DAD84E3-D577-414B-AA8A-86305CAEC7CB}">
      <dgm:prSet/>
      <dgm:spPr/>
      <dgm:t>
        <a:bodyPr/>
        <a:lstStyle/>
        <a:p>
          <a:pPr rtl="1"/>
          <a:endParaRPr lang="ar-SA"/>
        </a:p>
      </dgm:t>
    </dgm:pt>
    <dgm:pt modelId="{CAAF4306-56C7-432C-A1AD-466FFA54E9D2}">
      <dgm:prSet phldrT="[نص]" custT="1"/>
      <dgm:spPr/>
      <dgm:t>
        <a:bodyPr/>
        <a:lstStyle/>
        <a:p>
          <a:pPr rtl="1"/>
          <a:r>
            <a:rPr lang="ar-SA" sz="3200" b="1" dirty="0" smtClean="0"/>
            <a:t>علم الإنسان (مصطلح يوناني)</a:t>
          </a:r>
        </a:p>
        <a:p>
          <a:pPr rtl="1"/>
          <a:r>
            <a:rPr lang="en-US" sz="3200" b="1" dirty="0" smtClean="0"/>
            <a:t>Anthropology</a:t>
          </a:r>
          <a:endParaRPr lang="ar-SA" sz="3200" b="1" dirty="0"/>
        </a:p>
      </dgm:t>
    </dgm:pt>
    <dgm:pt modelId="{3EF589BF-A2D9-4004-AED8-151F341BDA72}" type="parTrans" cxnId="{C345790F-CB5B-4BE6-8391-3DF7AB613803}">
      <dgm:prSet/>
      <dgm:spPr/>
      <dgm:t>
        <a:bodyPr/>
        <a:lstStyle/>
        <a:p>
          <a:pPr rtl="1"/>
          <a:endParaRPr lang="ar-SA"/>
        </a:p>
      </dgm:t>
    </dgm:pt>
    <dgm:pt modelId="{C7FB5DBB-F853-448F-B5A6-9E4F8CF1FF4F}" type="sibTrans" cxnId="{C345790F-CB5B-4BE6-8391-3DF7AB613803}">
      <dgm:prSet/>
      <dgm:spPr/>
      <dgm:t>
        <a:bodyPr/>
        <a:lstStyle/>
        <a:p>
          <a:pPr rtl="1"/>
          <a:endParaRPr lang="ar-SA"/>
        </a:p>
      </dgm:t>
    </dgm:pt>
    <dgm:pt modelId="{FBF61D30-843E-432B-AFC2-35F1A3FE0577}" type="pres">
      <dgm:prSet presAssocID="{B07E2473-4DCD-466A-9981-739EDD2CC742}" presName="Name0" presStyleCnt="0">
        <dgm:presLayoutVars>
          <dgm:dir/>
          <dgm:resizeHandles val="exact"/>
        </dgm:presLayoutVars>
      </dgm:prSet>
      <dgm:spPr/>
    </dgm:pt>
    <dgm:pt modelId="{A297C06C-F134-4470-843A-A2345C6145E9}" type="pres">
      <dgm:prSet presAssocID="{B07E2473-4DCD-466A-9981-739EDD2CC742}" presName="vNodes" presStyleCnt="0"/>
      <dgm:spPr/>
    </dgm:pt>
    <dgm:pt modelId="{7BE7E9F5-11B3-45AF-B491-B66734090CF3}" type="pres">
      <dgm:prSet presAssocID="{9BEFFC51-D813-4F8C-A6EC-B8AB6AB3331C}" presName="node" presStyleLbl="node1" presStyleIdx="0" presStyleCnt="3" custScaleX="201300">
        <dgm:presLayoutVars>
          <dgm:bulletEnabled val="1"/>
        </dgm:presLayoutVars>
      </dgm:prSet>
      <dgm:spPr/>
      <dgm:t>
        <a:bodyPr/>
        <a:lstStyle/>
        <a:p>
          <a:pPr rtl="1"/>
          <a:endParaRPr lang="ar-SA"/>
        </a:p>
      </dgm:t>
    </dgm:pt>
    <dgm:pt modelId="{DAB3A3B0-1183-4895-A2D0-EBDA4A6AED69}" type="pres">
      <dgm:prSet presAssocID="{FEE0C833-E47D-4BE8-9090-1D494E9F7786}" presName="spacerT" presStyleCnt="0"/>
      <dgm:spPr/>
    </dgm:pt>
    <dgm:pt modelId="{C272D923-116B-4990-817C-D8C75E2C1185}" type="pres">
      <dgm:prSet presAssocID="{FEE0C833-E47D-4BE8-9090-1D494E9F7786}" presName="sibTrans" presStyleLbl="sibTrans2D1" presStyleIdx="0" presStyleCnt="2"/>
      <dgm:spPr/>
      <dgm:t>
        <a:bodyPr/>
        <a:lstStyle/>
        <a:p>
          <a:pPr rtl="1"/>
          <a:endParaRPr lang="ar-SA"/>
        </a:p>
      </dgm:t>
    </dgm:pt>
    <dgm:pt modelId="{A9B5E7EC-2273-431D-A49C-6903196ECA76}" type="pres">
      <dgm:prSet presAssocID="{FEE0C833-E47D-4BE8-9090-1D494E9F7786}" presName="spacerB" presStyleCnt="0"/>
      <dgm:spPr/>
    </dgm:pt>
    <dgm:pt modelId="{D98D46DB-6AD5-43CB-9E45-B9E2F48F6C93}" type="pres">
      <dgm:prSet presAssocID="{8FB1F434-A788-4A71-9782-9DA4A0023732}" presName="node" presStyleLbl="node1" presStyleIdx="1" presStyleCnt="3" custScaleX="219905">
        <dgm:presLayoutVars>
          <dgm:bulletEnabled val="1"/>
        </dgm:presLayoutVars>
      </dgm:prSet>
      <dgm:spPr/>
      <dgm:t>
        <a:bodyPr/>
        <a:lstStyle/>
        <a:p>
          <a:pPr rtl="1"/>
          <a:endParaRPr lang="ar-SA"/>
        </a:p>
      </dgm:t>
    </dgm:pt>
    <dgm:pt modelId="{21190FA7-A36D-4B70-9AF5-11F6E784DA09}" type="pres">
      <dgm:prSet presAssocID="{B07E2473-4DCD-466A-9981-739EDD2CC742}" presName="sibTransLast" presStyleLbl="sibTrans2D1" presStyleIdx="1" presStyleCnt="2"/>
      <dgm:spPr/>
      <dgm:t>
        <a:bodyPr/>
        <a:lstStyle/>
        <a:p>
          <a:pPr rtl="1"/>
          <a:endParaRPr lang="ar-SA"/>
        </a:p>
      </dgm:t>
    </dgm:pt>
    <dgm:pt modelId="{871A29AE-2E0C-4FEB-B5C8-B6D8C19A9D3E}" type="pres">
      <dgm:prSet presAssocID="{B07E2473-4DCD-466A-9981-739EDD2CC742}" presName="connectorText" presStyleLbl="sibTrans2D1" presStyleIdx="1" presStyleCnt="2"/>
      <dgm:spPr/>
      <dgm:t>
        <a:bodyPr/>
        <a:lstStyle/>
        <a:p>
          <a:pPr rtl="1"/>
          <a:endParaRPr lang="ar-SA"/>
        </a:p>
      </dgm:t>
    </dgm:pt>
    <dgm:pt modelId="{D199D170-E07F-401B-AAEC-41F3A84795C5}" type="pres">
      <dgm:prSet presAssocID="{B07E2473-4DCD-466A-9981-739EDD2CC742}" presName="lastNode" presStyleLbl="node1" presStyleIdx="2" presStyleCnt="3" custScaleX="136380">
        <dgm:presLayoutVars>
          <dgm:bulletEnabled val="1"/>
        </dgm:presLayoutVars>
      </dgm:prSet>
      <dgm:spPr/>
      <dgm:t>
        <a:bodyPr/>
        <a:lstStyle/>
        <a:p>
          <a:pPr rtl="1"/>
          <a:endParaRPr lang="ar-SA"/>
        </a:p>
      </dgm:t>
    </dgm:pt>
  </dgm:ptLst>
  <dgm:cxnLst>
    <dgm:cxn modelId="{CEA733D4-8D8D-4FC6-B4CE-758C72A7857F}" srcId="{B07E2473-4DCD-466A-9981-739EDD2CC742}" destId="{9BEFFC51-D813-4F8C-A6EC-B8AB6AB3331C}" srcOrd="0" destOrd="0" parTransId="{386EDE84-0DC2-436B-BE8C-83B3BF25164A}" sibTransId="{FEE0C833-E47D-4BE8-9090-1D494E9F7786}"/>
    <dgm:cxn modelId="{5761C819-4906-4803-A94D-CD508D08DA4C}" type="presOf" srcId="{240B9424-1D89-4CFA-A0FA-6C22F6C91714}" destId="{871A29AE-2E0C-4FEB-B5C8-B6D8C19A9D3E}" srcOrd="1" destOrd="0" presId="urn:microsoft.com/office/officeart/2005/8/layout/equation2"/>
    <dgm:cxn modelId="{8DAD84E3-D577-414B-AA8A-86305CAEC7CB}" srcId="{B07E2473-4DCD-466A-9981-739EDD2CC742}" destId="{8FB1F434-A788-4A71-9782-9DA4A0023732}" srcOrd="1" destOrd="0" parTransId="{93B78D2D-55F9-4C1E-BCB1-1FA9176D2BB7}" sibTransId="{240B9424-1D89-4CFA-A0FA-6C22F6C91714}"/>
    <dgm:cxn modelId="{C345790F-CB5B-4BE6-8391-3DF7AB613803}" srcId="{B07E2473-4DCD-466A-9981-739EDD2CC742}" destId="{CAAF4306-56C7-432C-A1AD-466FFA54E9D2}" srcOrd="2" destOrd="0" parTransId="{3EF589BF-A2D9-4004-AED8-151F341BDA72}" sibTransId="{C7FB5DBB-F853-448F-B5A6-9E4F8CF1FF4F}"/>
    <dgm:cxn modelId="{E8AAFEC1-29FF-4EB2-A316-ABA2BE95F3A4}" type="presOf" srcId="{CAAF4306-56C7-432C-A1AD-466FFA54E9D2}" destId="{D199D170-E07F-401B-AAEC-41F3A84795C5}" srcOrd="0" destOrd="0" presId="urn:microsoft.com/office/officeart/2005/8/layout/equation2"/>
    <dgm:cxn modelId="{4E93768A-8865-4671-BB2A-09BE05B3D85E}" type="presOf" srcId="{9BEFFC51-D813-4F8C-A6EC-B8AB6AB3331C}" destId="{7BE7E9F5-11B3-45AF-B491-B66734090CF3}" srcOrd="0" destOrd="0" presId="urn:microsoft.com/office/officeart/2005/8/layout/equation2"/>
    <dgm:cxn modelId="{9D11BD5D-7196-468A-97E6-CCE6CD8AF183}" type="presOf" srcId="{B07E2473-4DCD-466A-9981-739EDD2CC742}" destId="{FBF61D30-843E-432B-AFC2-35F1A3FE0577}" srcOrd="0" destOrd="0" presId="urn:microsoft.com/office/officeart/2005/8/layout/equation2"/>
    <dgm:cxn modelId="{7E97F344-82B9-48F0-A758-995AC50F7F08}" type="presOf" srcId="{8FB1F434-A788-4A71-9782-9DA4A0023732}" destId="{D98D46DB-6AD5-43CB-9E45-B9E2F48F6C93}" srcOrd="0" destOrd="0" presId="urn:microsoft.com/office/officeart/2005/8/layout/equation2"/>
    <dgm:cxn modelId="{4C9E90FD-8542-4F99-B5E8-7C41AC8719CA}" type="presOf" srcId="{FEE0C833-E47D-4BE8-9090-1D494E9F7786}" destId="{C272D923-116B-4990-817C-D8C75E2C1185}" srcOrd="0" destOrd="0" presId="urn:microsoft.com/office/officeart/2005/8/layout/equation2"/>
    <dgm:cxn modelId="{6998CDD9-C147-463D-BF14-35184F43446E}" type="presOf" srcId="{240B9424-1D89-4CFA-A0FA-6C22F6C91714}" destId="{21190FA7-A36D-4B70-9AF5-11F6E784DA09}" srcOrd="0" destOrd="0" presId="urn:microsoft.com/office/officeart/2005/8/layout/equation2"/>
    <dgm:cxn modelId="{556E501E-54ED-4EAC-B641-F671A6D099CD}" type="presParOf" srcId="{FBF61D30-843E-432B-AFC2-35F1A3FE0577}" destId="{A297C06C-F134-4470-843A-A2345C6145E9}" srcOrd="0" destOrd="0" presId="urn:microsoft.com/office/officeart/2005/8/layout/equation2"/>
    <dgm:cxn modelId="{D9A1A942-B300-4E28-A142-6C26D180E16F}" type="presParOf" srcId="{A297C06C-F134-4470-843A-A2345C6145E9}" destId="{7BE7E9F5-11B3-45AF-B491-B66734090CF3}" srcOrd="0" destOrd="0" presId="urn:microsoft.com/office/officeart/2005/8/layout/equation2"/>
    <dgm:cxn modelId="{56C93312-E4F3-4481-98A2-885D1240D948}" type="presParOf" srcId="{A297C06C-F134-4470-843A-A2345C6145E9}" destId="{DAB3A3B0-1183-4895-A2D0-EBDA4A6AED69}" srcOrd="1" destOrd="0" presId="urn:microsoft.com/office/officeart/2005/8/layout/equation2"/>
    <dgm:cxn modelId="{EDB99675-9B41-4A0E-8BC7-DA4903863843}" type="presParOf" srcId="{A297C06C-F134-4470-843A-A2345C6145E9}" destId="{C272D923-116B-4990-817C-D8C75E2C1185}" srcOrd="2" destOrd="0" presId="urn:microsoft.com/office/officeart/2005/8/layout/equation2"/>
    <dgm:cxn modelId="{D4C27AA9-27B8-4D50-B473-41FE4A25B2A0}" type="presParOf" srcId="{A297C06C-F134-4470-843A-A2345C6145E9}" destId="{A9B5E7EC-2273-431D-A49C-6903196ECA76}" srcOrd="3" destOrd="0" presId="urn:microsoft.com/office/officeart/2005/8/layout/equation2"/>
    <dgm:cxn modelId="{9D49EA8D-8C43-4C61-9440-F7FDEE59A894}" type="presParOf" srcId="{A297C06C-F134-4470-843A-A2345C6145E9}" destId="{D98D46DB-6AD5-43CB-9E45-B9E2F48F6C93}" srcOrd="4" destOrd="0" presId="urn:microsoft.com/office/officeart/2005/8/layout/equation2"/>
    <dgm:cxn modelId="{8D4AB362-C076-493C-B2AA-25E5083C7A67}" type="presParOf" srcId="{FBF61D30-843E-432B-AFC2-35F1A3FE0577}" destId="{21190FA7-A36D-4B70-9AF5-11F6E784DA09}" srcOrd="1" destOrd="0" presId="urn:microsoft.com/office/officeart/2005/8/layout/equation2"/>
    <dgm:cxn modelId="{8DC416BB-C4FF-4D74-A9E0-1EACF006E019}" type="presParOf" srcId="{21190FA7-A36D-4B70-9AF5-11F6E784DA09}" destId="{871A29AE-2E0C-4FEB-B5C8-B6D8C19A9D3E}" srcOrd="0" destOrd="0" presId="urn:microsoft.com/office/officeart/2005/8/layout/equation2"/>
    <dgm:cxn modelId="{1036B583-9F25-4EAF-9BFA-D4865495FA1C}" type="presParOf" srcId="{FBF61D30-843E-432B-AFC2-35F1A3FE0577}" destId="{D199D170-E07F-401B-AAEC-41F3A84795C5}" srcOrd="2" destOrd="0" presId="urn:microsoft.com/office/officeart/2005/8/layout/equati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B5982F-53FC-4AB7-8F11-73115BF83E2A}" type="doc">
      <dgm:prSet loTypeId="urn:microsoft.com/office/officeart/2005/8/layout/default" loCatId="list" qsTypeId="urn:microsoft.com/office/officeart/2005/8/quickstyle/simple1" qsCatId="simple" csTypeId="urn:microsoft.com/office/officeart/2005/8/colors/colorful5" csCatId="colorful" phldr="1"/>
      <dgm:spPr/>
      <dgm:t>
        <a:bodyPr/>
        <a:lstStyle/>
        <a:p>
          <a:pPr rtl="1"/>
          <a:endParaRPr lang="ar-SA"/>
        </a:p>
      </dgm:t>
    </dgm:pt>
    <dgm:pt modelId="{CEF88C14-C7A0-475C-8808-6FBAF319864C}">
      <dgm:prSet phldrT="[نص]"/>
      <dgm:spPr/>
      <dgm:t>
        <a:bodyPr/>
        <a:lstStyle/>
        <a:p>
          <a:pPr rtl="1"/>
          <a:r>
            <a:rPr lang="ar-SA" dirty="0" smtClean="0"/>
            <a:t>مبادئ وقوانين هذا التطور</a:t>
          </a:r>
          <a:endParaRPr lang="ar-SA" dirty="0"/>
        </a:p>
      </dgm:t>
    </dgm:pt>
    <dgm:pt modelId="{65700092-D64C-4F0D-9C57-0429A33F80A4}" type="parTrans" cxnId="{C7C4AD12-6D33-4C8C-9F46-327A2D5A17AC}">
      <dgm:prSet/>
      <dgm:spPr/>
      <dgm:t>
        <a:bodyPr/>
        <a:lstStyle/>
        <a:p>
          <a:pPr rtl="1"/>
          <a:endParaRPr lang="ar-SA"/>
        </a:p>
      </dgm:t>
    </dgm:pt>
    <dgm:pt modelId="{E33A7A84-D384-4F17-A62D-7FAABCEF2328}" type="sibTrans" cxnId="{C7C4AD12-6D33-4C8C-9F46-327A2D5A17AC}">
      <dgm:prSet/>
      <dgm:spPr/>
      <dgm:t>
        <a:bodyPr/>
        <a:lstStyle/>
        <a:p>
          <a:pPr rtl="1"/>
          <a:endParaRPr lang="ar-SA"/>
        </a:p>
      </dgm:t>
    </dgm:pt>
    <dgm:pt modelId="{800F0613-F8FB-4234-9104-1377437EDD3C}">
      <dgm:prSet phldrT="[نص]"/>
      <dgm:spPr/>
      <dgm:t>
        <a:bodyPr/>
        <a:lstStyle/>
        <a:p>
          <a:pPr rtl="1"/>
          <a:r>
            <a:rPr lang="ar-SA" dirty="0" smtClean="0"/>
            <a:t>مجرى التطور الإنساني من الناحية البيولوجية والثقافية</a:t>
          </a:r>
          <a:endParaRPr lang="ar-SA" dirty="0"/>
        </a:p>
      </dgm:t>
    </dgm:pt>
    <dgm:pt modelId="{47F977FE-65C4-4C6F-ABE6-5EB3F35B3FC1}" type="parTrans" cxnId="{7AC2CD55-6D54-47D4-81EE-87E9E07FF568}">
      <dgm:prSet/>
      <dgm:spPr/>
      <dgm:t>
        <a:bodyPr/>
        <a:lstStyle/>
        <a:p>
          <a:pPr rtl="1"/>
          <a:endParaRPr lang="ar-SA"/>
        </a:p>
      </dgm:t>
    </dgm:pt>
    <dgm:pt modelId="{218699CF-27CF-44F9-9776-D75B6BCF7142}" type="sibTrans" cxnId="{7AC2CD55-6D54-47D4-81EE-87E9E07FF568}">
      <dgm:prSet/>
      <dgm:spPr/>
      <dgm:t>
        <a:bodyPr/>
        <a:lstStyle/>
        <a:p>
          <a:pPr rtl="1"/>
          <a:endParaRPr lang="ar-SA"/>
        </a:p>
      </dgm:t>
    </dgm:pt>
    <dgm:pt modelId="{A280A02A-88C7-4D35-B493-36F3C8ECCE2A}">
      <dgm:prSet phldrT="[نص]"/>
      <dgm:spPr/>
      <dgm:t>
        <a:bodyPr/>
        <a:lstStyle/>
        <a:p>
          <a:pPr rtl="1"/>
          <a:r>
            <a:rPr lang="ar-SA" dirty="0" smtClean="0"/>
            <a:t>أنماط معينة من الشخصية التي تميز المجتمعات</a:t>
          </a:r>
          <a:endParaRPr lang="ar-SA" dirty="0"/>
        </a:p>
      </dgm:t>
    </dgm:pt>
    <dgm:pt modelId="{5D978160-5C02-4A60-B707-A5C1EF5C79B0}" type="parTrans" cxnId="{848B6B7F-6AE8-4665-945D-902545CFC338}">
      <dgm:prSet/>
      <dgm:spPr/>
      <dgm:t>
        <a:bodyPr/>
        <a:lstStyle/>
        <a:p>
          <a:pPr rtl="1"/>
          <a:endParaRPr lang="ar-SA"/>
        </a:p>
      </dgm:t>
    </dgm:pt>
    <dgm:pt modelId="{55661E07-1225-48A6-A8C2-BFDB5E30D8D6}" type="sibTrans" cxnId="{848B6B7F-6AE8-4665-945D-902545CFC338}">
      <dgm:prSet/>
      <dgm:spPr/>
      <dgm:t>
        <a:bodyPr/>
        <a:lstStyle/>
        <a:p>
          <a:pPr rtl="1"/>
          <a:endParaRPr lang="ar-SA"/>
        </a:p>
      </dgm:t>
    </dgm:pt>
    <dgm:pt modelId="{225FF4FA-2EF9-4BB8-B1F8-F18AE1BFF9FC}">
      <dgm:prSet phldrT="[نص]"/>
      <dgm:spPr/>
      <dgm:t>
        <a:bodyPr/>
        <a:lstStyle/>
        <a:p>
          <a:pPr rtl="1"/>
          <a:r>
            <a:rPr lang="ar-SA" dirty="0" smtClean="0"/>
            <a:t>الروابط الجوهرية بين طبيعة الإنسان وعادات الشعوب</a:t>
          </a:r>
          <a:endParaRPr lang="ar-SA" dirty="0"/>
        </a:p>
      </dgm:t>
    </dgm:pt>
    <dgm:pt modelId="{10D0C686-086B-4213-8C66-9EEE5156BA26}" type="parTrans" cxnId="{2915B057-06C8-46EA-90F6-5D31BD3576F9}">
      <dgm:prSet/>
      <dgm:spPr/>
      <dgm:t>
        <a:bodyPr/>
        <a:lstStyle/>
        <a:p>
          <a:pPr rtl="1"/>
          <a:endParaRPr lang="ar-SA"/>
        </a:p>
      </dgm:t>
    </dgm:pt>
    <dgm:pt modelId="{BA00FEF6-039F-4BA5-B342-5EBE406A7716}" type="sibTrans" cxnId="{2915B057-06C8-46EA-90F6-5D31BD3576F9}">
      <dgm:prSet/>
      <dgm:spPr/>
      <dgm:t>
        <a:bodyPr/>
        <a:lstStyle/>
        <a:p>
          <a:pPr rtl="1"/>
          <a:endParaRPr lang="ar-SA"/>
        </a:p>
      </dgm:t>
    </dgm:pt>
    <dgm:pt modelId="{DBD3F519-CC49-4072-8725-9FF29E726B8A}" type="pres">
      <dgm:prSet presAssocID="{6DB5982F-53FC-4AB7-8F11-73115BF83E2A}" presName="diagram" presStyleCnt="0">
        <dgm:presLayoutVars>
          <dgm:dir/>
          <dgm:resizeHandles val="exact"/>
        </dgm:presLayoutVars>
      </dgm:prSet>
      <dgm:spPr/>
      <dgm:t>
        <a:bodyPr/>
        <a:lstStyle/>
        <a:p>
          <a:pPr rtl="1"/>
          <a:endParaRPr lang="ar-SA"/>
        </a:p>
      </dgm:t>
    </dgm:pt>
    <dgm:pt modelId="{6FD0921D-2AAC-4794-9FDF-7D87B42E7C75}" type="pres">
      <dgm:prSet presAssocID="{CEF88C14-C7A0-475C-8808-6FBAF319864C}" presName="node" presStyleLbl="node1" presStyleIdx="0" presStyleCnt="4">
        <dgm:presLayoutVars>
          <dgm:bulletEnabled val="1"/>
        </dgm:presLayoutVars>
      </dgm:prSet>
      <dgm:spPr/>
      <dgm:t>
        <a:bodyPr/>
        <a:lstStyle/>
        <a:p>
          <a:pPr rtl="1"/>
          <a:endParaRPr lang="ar-SA"/>
        </a:p>
      </dgm:t>
    </dgm:pt>
    <dgm:pt modelId="{C9DD0691-5DB6-43A2-8C74-107D0AF2B161}" type="pres">
      <dgm:prSet presAssocID="{E33A7A84-D384-4F17-A62D-7FAABCEF2328}" presName="sibTrans" presStyleCnt="0"/>
      <dgm:spPr/>
    </dgm:pt>
    <dgm:pt modelId="{B0B83D1A-28F3-46AE-9D3B-B005F3EBBF4D}" type="pres">
      <dgm:prSet presAssocID="{800F0613-F8FB-4234-9104-1377437EDD3C}" presName="node" presStyleLbl="node1" presStyleIdx="1" presStyleCnt="4">
        <dgm:presLayoutVars>
          <dgm:bulletEnabled val="1"/>
        </dgm:presLayoutVars>
      </dgm:prSet>
      <dgm:spPr/>
      <dgm:t>
        <a:bodyPr/>
        <a:lstStyle/>
        <a:p>
          <a:pPr rtl="1"/>
          <a:endParaRPr lang="ar-SA"/>
        </a:p>
      </dgm:t>
    </dgm:pt>
    <dgm:pt modelId="{696FC920-CA18-4E94-93AE-6B5EFED76AC4}" type="pres">
      <dgm:prSet presAssocID="{218699CF-27CF-44F9-9776-D75B6BCF7142}" presName="sibTrans" presStyleCnt="0"/>
      <dgm:spPr/>
    </dgm:pt>
    <dgm:pt modelId="{9C99A166-5335-42B1-B8A3-566FB3218F22}" type="pres">
      <dgm:prSet presAssocID="{A280A02A-88C7-4D35-B493-36F3C8ECCE2A}" presName="node" presStyleLbl="node1" presStyleIdx="2" presStyleCnt="4">
        <dgm:presLayoutVars>
          <dgm:bulletEnabled val="1"/>
        </dgm:presLayoutVars>
      </dgm:prSet>
      <dgm:spPr/>
      <dgm:t>
        <a:bodyPr/>
        <a:lstStyle/>
        <a:p>
          <a:pPr rtl="1"/>
          <a:endParaRPr lang="ar-SA"/>
        </a:p>
      </dgm:t>
    </dgm:pt>
    <dgm:pt modelId="{7DC45FE4-4B4F-4439-B393-C8285A2F06BF}" type="pres">
      <dgm:prSet presAssocID="{55661E07-1225-48A6-A8C2-BFDB5E30D8D6}" presName="sibTrans" presStyleCnt="0"/>
      <dgm:spPr/>
    </dgm:pt>
    <dgm:pt modelId="{B4B28D2C-6F8F-459A-A5C4-DF405461B3D4}" type="pres">
      <dgm:prSet presAssocID="{225FF4FA-2EF9-4BB8-B1F8-F18AE1BFF9FC}" presName="node" presStyleLbl="node1" presStyleIdx="3" presStyleCnt="4">
        <dgm:presLayoutVars>
          <dgm:bulletEnabled val="1"/>
        </dgm:presLayoutVars>
      </dgm:prSet>
      <dgm:spPr/>
      <dgm:t>
        <a:bodyPr/>
        <a:lstStyle/>
        <a:p>
          <a:pPr rtl="1"/>
          <a:endParaRPr lang="ar-SA"/>
        </a:p>
      </dgm:t>
    </dgm:pt>
  </dgm:ptLst>
  <dgm:cxnLst>
    <dgm:cxn modelId="{2915B057-06C8-46EA-90F6-5D31BD3576F9}" srcId="{6DB5982F-53FC-4AB7-8F11-73115BF83E2A}" destId="{225FF4FA-2EF9-4BB8-B1F8-F18AE1BFF9FC}" srcOrd="3" destOrd="0" parTransId="{10D0C686-086B-4213-8C66-9EEE5156BA26}" sibTransId="{BA00FEF6-039F-4BA5-B342-5EBE406A7716}"/>
    <dgm:cxn modelId="{9373C69E-B5D8-46F1-8D1E-027A380362E8}" type="presOf" srcId="{800F0613-F8FB-4234-9104-1377437EDD3C}" destId="{B0B83D1A-28F3-46AE-9D3B-B005F3EBBF4D}" srcOrd="0" destOrd="0" presId="urn:microsoft.com/office/officeart/2005/8/layout/default"/>
    <dgm:cxn modelId="{C0DE7F51-298C-457A-9DB4-B0D69F94279F}" type="presOf" srcId="{6DB5982F-53FC-4AB7-8F11-73115BF83E2A}" destId="{DBD3F519-CC49-4072-8725-9FF29E726B8A}" srcOrd="0" destOrd="0" presId="urn:microsoft.com/office/officeart/2005/8/layout/default"/>
    <dgm:cxn modelId="{DAB1D7E9-C650-4001-AEC5-2F1BD976458B}" type="presOf" srcId="{225FF4FA-2EF9-4BB8-B1F8-F18AE1BFF9FC}" destId="{B4B28D2C-6F8F-459A-A5C4-DF405461B3D4}" srcOrd="0" destOrd="0" presId="urn:microsoft.com/office/officeart/2005/8/layout/default"/>
    <dgm:cxn modelId="{7AC2CD55-6D54-47D4-81EE-87E9E07FF568}" srcId="{6DB5982F-53FC-4AB7-8F11-73115BF83E2A}" destId="{800F0613-F8FB-4234-9104-1377437EDD3C}" srcOrd="1" destOrd="0" parTransId="{47F977FE-65C4-4C6F-ABE6-5EB3F35B3FC1}" sibTransId="{218699CF-27CF-44F9-9776-D75B6BCF7142}"/>
    <dgm:cxn modelId="{3A456325-4189-49FE-9315-749DBBF5209C}" type="presOf" srcId="{CEF88C14-C7A0-475C-8808-6FBAF319864C}" destId="{6FD0921D-2AAC-4794-9FDF-7D87B42E7C75}" srcOrd="0" destOrd="0" presId="urn:microsoft.com/office/officeart/2005/8/layout/default"/>
    <dgm:cxn modelId="{C7C4AD12-6D33-4C8C-9F46-327A2D5A17AC}" srcId="{6DB5982F-53FC-4AB7-8F11-73115BF83E2A}" destId="{CEF88C14-C7A0-475C-8808-6FBAF319864C}" srcOrd="0" destOrd="0" parTransId="{65700092-D64C-4F0D-9C57-0429A33F80A4}" sibTransId="{E33A7A84-D384-4F17-A62D-7FAABCEF2328}"/>
    <dgm:cxn modelId="{848B6B7F-6AE8-4665-945D-902545CFC338}" srcId="{6DB5982F-53FC-4AB7-8F11-73115BF83E2A}" destId="{A280A02A-88C7-4D35-B493-36F3C8ECCE2A}" srcOrd="2" destOrd="0" parTransId="{5D978160-5C02-4A60-B707-A5C1EF5C79B0}" sibTransId="{55661E07-1225-48A6-A8C2-BFDB5E30D8D6}"/>
    <dgm:cxn modelId="{32A9C563-173F-4996-886F-11C5A6889AEF}" type="presOf" srcId="{A280A02A-88C7-4D35-B493-36F3C8ECCE2A}" destId="{9C99A166-5335-42B1-B8A3-566FB3218F22}" srcOrd="0" destOrd="0" presId="urn:microsoft.com/office/officeart/2005/8/layout/default"/>
    <dgm:cxn modelId="{DA60E458-C315-4E7D-A002-BDE0CE6CAE48}" type="presParOf" srcId="{DBD3F519-CC49-4072-8725-9FF29E726B8A}" destId="{6FD0921D-2AAC-4794-9FDF-7D87B42E7C75}" srcOrd="0" destOrd="0" presId="urn:microsoft.com/office/officeart/2005/8/layout/default"/>
    <dgm:cxn modelId="{DF3FAE91-AACA-4224-80B4-B59CBE1379E1}" type="presParOf" srcId="{DBD3F519-CC49-4072-8725-9FF29E726B8A}" destId="{C9DD0691-5DB6-43A2-8C74-107D0AF2B161}" srcOrd="1" destOrd="0" presId="urn:microsoft.com/office/officeart/2005/8/layout/default"/>
    <dgm:cxn modelId="{9FF1EF37-ABC0-42D0-8B01-4F7EDDFC1A4E}" type="presParOf" srcId="{DBD3F519-CC49-4072-8725-9FF29E726B8A}" destId="{B0B83D1A-28F3-46AE-9D3B-B005F3EBBF4D}" srcOrd="2" destOrd="0" presId="urn:microsoft.com/office/officeart/2005/8/layout/default"/>
    <dgm:cxn modelId="{8E45AF57-D088-44A8-91B7-5D943B0A40B3}" type="presParOf" srcId="{DBD3F519-CC49-4072-8725-9FF29E726B8A}" destId="{696FC920-CA18-4E94-93AE-6B5EFED76AC4}" srcOrd="3" destOrd="0" presId="urn:microsoft.com/office/officeart/2005/8/layout/default"/>
    <dgm:cxn modelId="{0463CEEA-02A9-4C91-9B82-53820FCAA5C5}" type="presParOf" srcId="{DBD3F519-CC49-4072-8725-9FF29E726B8A}" destId="{9C99A166-5335-42B1-B8A3-566FB3218F22}" srcOrd="4" destOrd="0" presId="urn:microsoft.com/office/officeart/2005/8/layout/default"/>
    <dgm:cxn modelId="{7441FE99-DB66-4BC9-8C37-901C8726A339}" type="presParOf" srcId="{DBD3F519-CC49-4072-8725-9FF29E726B8A}" destId="{7DC45FE4-4B4F-4439-B393-C8285A2F06BF}" srcOrd="5" destOrd="0" presId="urn:microsoft.com/office/officeart/2005/8/layout/default"/>
    <dgm:cxn modelId="{673DD078-0CA3-425E-B64C-5AD5A12989F8}" type="presParOf" srcId="{DBD3F519-CC49-4072-8725-9FF29E726B8A}" destId="{B4B28D2C-6F8F-459A-A5C4-DF405461B3D4}" srcOrd="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759786-9550-4028-9C03-F6601CE89E07}" type="doc">
      <dgm:prSet loTypeId="urn:microsoft.com/office/officeart/2005/8/layout/gear1" loCatId="process" qsTypeId="urn:microsoft.com/office/officeart/2005/8/quickstyle/simple1" qsCatId="simple" csTypeId="urn:microsoft.com/office/officeart/2005/8/colors/colorful5" csCatId="colorful" phldr="1"/>
      <dgm:spPr/>
    </dgm:pt>
    <dgm:pt modelId="{2AAF0432-A940-4BB1-A363-3BECB68F486E}">
      <dgm:prSet phldrT="[نص]" custT="1"/>
      <dgm:spPr/>
      <dgm:t>
        <a:bodyPr/>
        <a:lstStyle/>
        <a:p>
          <a:pPr rtl="1"/>
          <a:r>
            <a:rPr lang="ar-SA" sz="3200" b="1" dirty="0" err="1" smtClean="0"/>
            <a:t>الأنثروبولوجيا</a:t>
          </a:r>
          <a:r>
            <a:rPr lang="ar-SA" sz="3200" b="1" dirty="0" smtClean="0"/>
            <a:t> الثقافية </a:t>
          </a:r>
          <a:endParaRPr lang="ar-SA" sz="3200" b="1" dirty="0"/>
        </a:p>
      </dgm:t>
    </dgm:pt>
    <dgm:pt modelId="{BEEB06A4-390F-491C-AAF5-093D905785B3}" type="parTrans" cxnId="{69813756-518D-4BDB-91A9-F3D3C78825AE}">
      <dgm:prSet/>
      <dgm:spPr/>
      <dgm:t>
        <a:bodyPr/>
        <a:lstStyle/>
        <a:p>
          <a:pPr rtl="1"/>
          <a:endParaRPr lang="ar-SA"/>
        </a:p>
      </dgm:t>
    </dgm:pt>
    <dgm:pt modelId="{8426EB47-F0B1-42AC-8CE8-4A19890F5F08}" type="sibTrans" cxnId="{69813756-518D-4BDB-91A9-F3D3C78825AE}">
      <dgm:prSet/>
      <dgm:spPr/>
      <dgm:t>
        <a:bodyPr/>
        <a:lstStyle/>
        <a:p>
          <a:pPr rtl="1"/>
          <a:endParaRPr lang="ar-SA"/>
        </a:p>
      </dgm:t>
    </dgm:pt>
    <dgm:pt modelId="{9B64E984-3C6E-4886-BF38-D6DBA1AC6460}">
      <dgm:prSet phldrT="[نص]" custT="1"/>
      <dgm:spPr/>
      <dgm:t>
        <a:bodyPr/>
        <a:lstStyle/>
        <a:p>
          <a:pPr rtl="1"/>
          <a:r>
            <a:rPr lang="ar-SA" sz="3200" b="1" dirty="0" err="1" smtClean="0"/>
            <a:t>الأنثروبولوجيا</a:t>
          </a:r>
          <a:r>
            <a:rPr lang="ar-SA" sz="3200" b="1" dirty="0" smtClean="0"/>
            <a:t> الطبيعية</a:t>
          </a:r>
          <a:endParaRPr lang="ar-SA" sz="3200" b="1" dirty="0"/>
        </a:p>
      </dgm:t>
    </dgm:pt>
    <dgm:pt modelId="{0AE4A120-11D0-4022-B68B-749F3853347A}" type="parTrans" cxnId="{9693E092-8B41-4E8A-AB04-5064D53C07E6}">
      <dgm:prSet/>
      <dgm:spPr/>
      <dgm:t>
        <a:bodyPr/>
        <a:lstStyle/>
        <a:p>
          <a:pPr rtl="1"/>
          <a:endParaRPr lang="ar-SA"/>
        </a:p>
      </dgm:t>
    </dgm:pt>
    <dgm:pt modelId="{659210F3-5463-4379-9DE1-7FAF83CA4AA3}" type="sibTrans" cxnId="{9693E092-8B41-4E8A-AB04-5064D53C07E6}">
      <dgm:prSet/>
      <dgm:spPr/>
      <dgm:t>
        <a:bodyPr/>
        <a:lstStyle/>
        <a:p>
          <a:pPr rtl="1"/>
          <a:endParaRPr lang="ar-SA"/>
        </a:p>
      </dgm:t>
    </dgm:pt>
    <dgm:pt modelId="{AFC4137B-D643-4FA4-9085-0119B33507E3}">
      <dgm:prSet phldrT="[نص]" phldr="1"/>
      <dgm:spPr/>
      <dgm:t>
        <a:bodyPr/>
        <a:lstStyle/>
        <a:p>
          <a:pPr rtl="1"/>
          <a:endParaRPr lang="ar-SA" dirty="0"/>
        </a:p>
      </dgm:t>
    </dgm:pt>
    <dgm:pt modelId="{8E4CEDB1-06A2-4316-907F-EE99431CD959}" type="sibTrans" cxnId="{3362296D-BF1C-4B78-9906-A073F35A8FE9}">
      <dgm:prSet/>
      <dgm:spPr/>
      <dgm:t>
        <a:bodyPr/>
        <a:lstStyle/>
        <a:p>
          <a:pPr rtl="1"/>
          <a:endParaRPr lang="ar-SA"/>
        </a:p>
      </dgm:t>
    </dgm:pt>
    <dgm:pt modelId="{38BAB254-412C-420C-9E9F-5E617F18AC01}" type="parTrans" cxnId="{3362296D-BF1C-4B78-9906-A073F35A8FE9}">
      <dgm:prSet/>
      <dgm:spPr/>
      <dgm:t>
        <a:bodyPr/>
        <a:lstStyle/>
        <a:p>
          <a:pPr rtl="1"/>
          <a:endParaRPr lang="ar-SA"/>
        </a:p>
      </dgm:t>
    </dgm:pt>
    <dgm:pt modelId="{883D07DF-2984-4337-88E5-A51B04CB3346}" type="pres">
      <dgm:prSet presAssocID="{63759786-9550-4028-9C03-F6601CE89E07}" presName="composite" presStyleCnt="0">
        <dgm:presLayoutVars>
          <dgm:chMax val="3"/>
          <dgm:animLvl val="lvl"/>
          <dgm:resizeHandles val="exact"/>
        </dgm:presLayoutVars>
      </dgm:prSet>
      <dgm:spPr/>
    </dgm:pt>
    <dgm:pt modelId="{01381C68-8133-4F9B-AEBE-6052A7B439F0}" type="pres">
      <dgm:prSet presAssocID="{AFC4137B-D643-4FA4-9085-0119B33507E3}" presName="gear1" presStyleLbl="node1" presStyleIdx="0" presStyleCnt="3" custFlipVert="1" custFlipHor="1" custScaleX="4330" custScaleY="12480" custLinFactX="945641" custLinFactNeighborX="1000000" custLinFactNeighborY="53284">
        <dgm:presLayoutVars>
          <dgm:chMax val="1"/>
          <dgm:bulletEnabled val="1"/>
        </dgm:presLayoutVars>
      </dgm:prSet>
      <dgm:spPr/>
      <dgm:t>
        <a:bodyPr/>
        <a:lstStyle/>
        <a:p>
          <a:pPr rtl="1"/>
          <a:endParaRPr lang="ar-SA"/>
        </a:p>
      </dgm:t>
    </dgm:pt>
    <dgm:pt modelId="{13D5FBC2-2AA7-4091-83EF-9D0DC892223D}" type="pres">
      <dgm:prSet presAssocID="{AFC4137B-D643-4FA4-9085-0119B33507E3}" presName="gear1srcNode" presStyleLbl="node1" presStyleIdx="0" presStyleCnt="3"/>
      <dgm:spPr/>
      <dgm:t>
        <a:bodyPr/>
        <a:lstStyle/>
        <a:p>
          <a:pPr rtl="1"/>
          <a:endParaRPr lang="ar-SA"/>
        </a:p>
      </dgm:t>
    </dgm:pt>
    <dgm:pt modelId="{62388A59-7884-4873-B9B3-8E2C9244395A}" type="pres">
      <dgm:prSet presAssocID="{AFC4137B-D643-4FA4-9085-0119B33507E3}" presName="gear1dstNode" presStyleLbl="node1" presStyleIdx="0" presStyleCnt="3"/>
      <dgm:spPr/>
      <dgm:t>
        <a:bodyPr/>
        <a:lstStyle/>
        <a:p>
          <a:pPr rtl="1"/>
          <a:endParaRPr lang="ar-SA"/>
        </a:p>
      </dgm:t>
    </dgm:pt>
    <dgm:pt modelId="{B75EC3A5-99D3-4CA9-B50B-72359A000454}" type="pres">
      <dgm:prSet presAssocID="{2AAF0432-A940-4BB1-A363-3BECB68F486E}" presName="gear2" presStyleLbl="node1" presStyleIdx="1" presStyleCnt="3" custScaleX="214147" custScaleY="140702" custLinFactNeighborY="27545">
        <dgm:presLayoutVars>
          <dgm:chMax val="1"/>
          <dgm:bulletEnabled val="1"/>
        </dgm:presLayoutVars>
      </dgm:prSet>
      <dgm:spPr/>
      <dgm:t>
        <a:bodyPr/>
        <a:lstStyle/>
        <a:p>
          <a:pPr rtl="1"/>
          <a:endParaRPr lang="ar-SA"/>
        </a:p>
      </dgm:t>
    </dgm:pt>
    <dgm:pt modelId="{9C09A9A3-65DC-4515-85BC-A8E0F863CCA4}" type="pres">
      <dgm:prSet presAssocID="{2AAF0432-A940-4BB1-A363-3BECB68F486E}" presName="gear2srcNode" presStyleLbl="node1" presStyleIdx="1" presStyleCnt="3"/>
      <dgm:spPr/>
      <dgm:t>
        <a:bodyPr/>
        <a:lstStyle/>
        <a:p>
          <a:pPr rtl="1"/>
          <a:endParaRPr lang="ar-SA"/>
        </a:p>
      </dgm:t>
    </dgm:pt>
    <dgm:pt modelId="{6DF39ADA-9E10-47CB-99DF-ADA9F345BA12}" type="pres">
      <dgm:prSet presAssocID="{2AAF0432-A940-4BB1-A363-3BECB68F486E}" presName="gear2dstNode" presStyleLbl="node1" presStyleIdx="1" presStyleCnt="3"/>
      <dgm:spPr/>
      <dgm:t>
        <a:bodyPr/>
        <a:lstStyle/>
        <a:p>
          <a:pPr rtl="1"/>
          <a:endParaRPr lang="ar-SA"/>
        </a:p>
      </dgm:t>
    </dgm:pt>
    <dgm:pt modelId="{BC1844BD-EAC5-412A-9E15-4F50C719FAF2}" type="pres">
      <dgm:prSet presAssocID="{9B64E984-3C6E-4886-BF38-D6DBA1AC6460}" presName="gear3" presStyleLbl="node1" presStyleIdx="2" presStyleCnt="3" custAng="21556196" custScaleX="208333" custScaleY="137978" custLinFactNeighborX="18563" custLinFactNeighborY="-19142"/>
      <dgm:spPr/>
      <dgm:t>
        <a:bodyPr/>
        <a:lstStyle/>
        <a:p>
          <a:pPr rtl="1"/>
          <a:endParaRPr lang="ar-SA"/>
        </a:p>
      </dgm:t>
    </dgm:pt>
    <dgm:pt modelId="{1D1E9F8B-62B1-44ED-99B7-7D2980C1FA18}" type="pres">
      <dgm:prSet presAssocID="{9B64E984-3C6E-4886-BF38-D6DBA1AC6460}" presName="gear3tx" presStyleLbl="node1" presStyleIdx="2" presStyleCnt="3">
        <dgm:presLayoutVars>
          <dgm:chMax val="1"/>
          <dgm:bulletEnabled val="1"/>
        </dgm:presLayoutVars>
      </dgm:prSet>
      <dgm:spPr/>
      <dgm:t>
        <a:bodyPr/>
        <a:lstStyle/>
        <a:p>
          <a:pPr rtl="1"/>
          <a:endParaRPr lang="ar-SA"/>
        </a:p>
      </dgm:t>
    </dgm:pt>
    <dgm:pt modelId="{D34F32B7-EB1D-4F8D-988A-16485B5E315B}" type="pres">
      <dgm:prSet presAssocID="{9B64E984-3C6E-4886-BF38-D6DBA1AC6460}" presName="gear3srcNode" presStyleLbl="node1" presStyleIdx="2" presStyleCnt="3"/>
      <dgm:spPr/>
      <dgm:t>
        <a:bodyPr/>
        <a:lstStyle/>
        <a:p>
          <a:pPr rtl="1"/>
          <a:endParaRPr lang="ar-SA"/>
        </a:p>
      </dgm:t>
    </dgm:pt>
    <dgm:pt modelId="{1D005767-9BEF-4C3A-BB4E-E79ECB3D2ED6}" type="pres">
      <dgm:prSet presAssocID="{9B64E984-3C6E-4886-BF38-D6DBA1AC6460}" presName="gear3dstNode" presStyleLbl="node1" presStyleIdx="2" presStyleCnt="3"/>
      <dgm:spPr/>
      <dgm:t>
        <a:bodyPr/>
        <a:lstStyle/>
        <a:p>
          <a:pPr rtl="1"/>
          <a:endParaRPr lang="ar-SA"/>
        </a:p>
      </dgm:t>
    </dgm:pt>
    <dgm:pt modelId="{AABF2BAE-5A03-4F31-94DC-F5995110CE21}" type="pres">
      <dgm:prSet presAssocID="{8E4CEDB1-06A2-4316-907F-EE99431CD959}" presName="connector1" presStyleLbl="sibTrans2D1" presStyleIdx="0" presStyleCnt="3" custFlipVert="1" custScaleX="1468" custScaleY="15171"/>
      <dgm:spPr/>
      <dgm:t>
        <a:bodyPr/>
        <a:lstStyle/>
        <a:p>
          <a:pPr rtl="1"/>
          <a:endParaRPr lang="ar-SA"/>
        </a:p>
      </dgm:t>
    </dgm:pt>
    <dgm:pt modelId="{050F144C-7CBE-4FAE-9F47-7F4DACFE2DBF}" type="pres">
      <dgm:prSet presAssocID="{8426EB47-F0B1-42AC-8CE8-4A19890F5F08}" presName="connector2" presStyleLbl="sibTrans2D1" presStyleIdx="1" presStyleCnt="3" custScaleX="123281" custScaleY="22149" custLinFactNeighborX="41844" custLinFactNeighborY="59842"/>
      <dgm:spPr/>
      <dgm:t>
        <a:bodyPr/>
        <a:lstStyle/>
        <a:p>
          <a:pPr rtl="1"/>
          <a:endParaRPr lang="ar-SA"/>
        </a:p>
      </dgm:t>
    </dgm:pt>
    <dgm:pt modelId="{A8A897C0-29C6-4C9B-86F8-F25AE27FB6A8}" type="pres">
      <dgm:prSet presAssocID="{659210F3-5463-4379-9DE1-7FAF83CA4AA3}" presName="connector3" presStyleLbl="sibTrans2D1" presStyleIdx="2" presStyleCnt="3" custFlipVert="0" custScaleX="58669" custScaleY="11434" custLinFactNeighborX="-57048" custLinFactNeighborY="-53684"/>
      <dgm:spPr/>
      <dgm:t>
        <a:bodyPr/>
        <a:lstStyle/>
        <a:p>
          <a:pPr rtl="1"/>
          <a:endParaRPr lang="ar-SA"/>
        </a:p>
      </dgm:t>
    </dgm:pt>
  </dgm:ptLst>
  <dgm:cxnLst>
    <dgm:cxn modelId="{3FE82692-4A38-44D7-8022-96F5CE832C09}" type="presOf" srcId="{9B64E984-3C6E-4886-BF38-D6DBA1AC6460}" destId="{BC1844BD-EAC5-412A-9E15-4F50C719FAF2}" srcOrd="0" destOrd="0" presId="urn:microsoft.com/office/officeart/2005/8/layout/gear1"/>
    <dgm:cxn modelId="{88EA2169-E9BD-4222-BFFC-A16E65950E7E}" type="presOf" srcId="{2AAF0432-A940-4BB1-A363-3BECB68F486E}" destId="{B75EC3A5-99D3-4CA9-B50B-72359A000454}" srcOrd="0" destOrd="0" presId="urn:microsoft.com/office/officeart/2005/8/layout/gear1"/>
    <dgm:cxn modelId="{9693E092-8B41-4E8A-AB04-5064D53C07E6}" srcId="{63759786-9550-4028-9C03-F6601CE89E07}" destId="{9B64E984-3C6E-4886-BF38-D6DBA1AC6460}" srcOrd="2" destOrd="0" parTransId="{0AE4A120-11D0-4022-B68B-749F3853347A}" sibTransId="{659210F3-5463-4379-9DE1-7FAF83CA4AA3}"/>
    <dgm:cxn modelId="{07B7C978-2176-4A27-9A82-46021B557513}" type="presOf" srcId="{63759786-9550-4028-9C03-F6601CE89E07}" destId="{883D07DF-2984-4337-88E5-A51B04CB3346}" srcOrd="0" destOrd="0" presId="urn:microsoft.com/office/officeart/2005/8/layout/gear1"/>
    <dgm:cxn modelId="{3362296D-BF1C-4B78-9906-A073F35A8FE9}" srcId="{63759786-9550-4028-9C03-F6601CE89E07}" destId="{AFC4137B-D643-4FA4-9085-0119B33507E3}" srcOrd="0" destOrd="0" parTransId="{38BAB254-412C-420C-9E9F-5E617F18AC01}" sibTransId="{8E4CEDB1-06A2-4316-907F-EE99431CD959}"/>
    <dgm:cxn modelId="{14D19FED-B957-4C65-9270-3AEAB780C7F1}" type="presOf" srcId="{9B64E984-3C6E-4886-BF38-D6DBA1AC6460}" destId="{1D005767-9BEF-4C3A-BB4E-E79ECB3D2ED6}" srcOrd="3" destOrd="0" presId="urn:microsoft.com/office/officeart/2005/8/layout/gear1"/>
    <dgm:cxn modelId="{5D142E1F-6C54-433E-B987-68980DF1E6D2}" type="presOf" srcId="{8426EB47-F0B1-42AC-8CE8-4A19890F5F08}" destId="{050F144C-7CBE-4FAE-9F47-7F4DACFE2DBF}" srcOrd="0" destOrd="0" presId="urn:microsoft.com/office/officeart/2005/8/layout/gear1"/>
    <dgm:cxn modelId="{9A4D06C8-BDED-4BEB-90A7-5ADF859B37EB}" type="presOf" srcId="{9B64E984-3C6E-4886-BF38-D6DBA1AC6460}" destId="{1D1E9F8B-62B1-44ED-99B7-7D2980C1FA18}" srcOrd="1" destOrd="0" presId="urn:microsoft.com/office/officeart/2005/8/layout/gear1"/>
    <dgm:cxn modelId="{03652FBD-007E-4184-ADE9-29FF173433AA}" type="presOf" srcId="{2AAF0432-A940-4BB1-A363-3BECB68F486E}" destId="{9C09A9A3-65DC-4515-85BC-A8E0F863CCA4}" srcOrd="1" destOrd="0" presId="urn:microsoft.com/office/officeart/2005/8/layout/gear1"/>
    <dgm:cxn modelId="{721AF5C4-DECD-4012-9D89-9825FB053837}" type="presOf" srcId="{659210F3-5463-4379-9DE1-7FAF83CA4AA3}" destId="{A8A897C0-29C6-4C9B-86F8-F25AE27FB6A8}" srcOrd="0" destOrd="0" presId="urn:microsoft.com/office/officeart/2005/8/layout/gear1"/>
    <dgm:cxn modelId="{D243882E-DF9F-4B50-9E29-B3A0EE049153}" type="presOf" srcId="{AFC4137B-D643-4FA4-9085-0119B33507E3}" destId="{01381C68-8133-4F9B-AEBE-6052A7B439F0}" srcOrd="0" destOrd="0" presId="urn:microsoft.com/office/officeart/2005/8/layout/gear1"/>
    <dgm:cxn modelId="{FEDFC19F-EE9E-47C1-8485-21A06894D1E6}" type="presOf" srcId="{AFC4137B-D643-4FA4-9085-0119B33507E3}" destId="{62388A59-7884-4873-B9B3-8E2C9244395A}" srcOrd="2" destOrd="0" presId="urn:microsoft.com/office/officeart/2005/8/layout/gear1"/>
    <dgm:cxn modelId="{CD402EE3-7A69-4E2A-B819-5717597B9374}" type="presOf" srcId="{9B64E984-3C6E-4886-BF38-D6DBA1AC6460}" destId="{D34F32B7-EB1D-4F8D-988A-16485B5E315B}" srcOrd="2" destOrd="0" presId="urn:microsoft.com/office/officeart/2005/8/layout/gear1"/>
    <dgm:cxn modelId="{69813756-518D-4BDB-91A9-F3D3C78825AE}" srcId="{63759786-9550-4028-9C03-F6601CE89E07}" destId="{2AAF0432-A940-4BB1-A363-3BECB68F486E}" srcOrd="1" destOrd="0" parTransId="{BEEB06A4-390F-491C-AAF5-093D905785B3}" sibTransId="{8426EB47-F0B1-42AC-8CE8-4A19890F5F08}"/>
    <dgm:cxn modelId="{399E8064-E9A7-4274-85FC-5E309C74F326}" type="presOf" srcId="{8E4CEDB1-06A2-4316-907F-EE99431CD959}" destId="{AABF2BAE-5A03-4F31-94DC-F5995110CE21}" srcOrd="0" destOrd="0" presId="urn:microsoft.com/office/officeart/2005/8/layout/gear1"/>
    <dgm:cxn modelId="{0D519DC1-8A0F-4F63-A096-27EF2EE4D318}" type="presOf" srcId="{AFC4137B-D643-4FA4-9085-0119B33507E3}" destId="{13D5FBC2-2AA7-4091-83EF-9D0DC892223D}" srcOrd="1" destOrd="0" presId="urn:microsoft.com/office/officeart/2005/8/layout/gear1"/>
    <dgm:cxn modelId="{82F98E35-F6D6-4F26-88F5-C1D187D5EB76}" type="presOf" srcId="{2AAF0432-A940-4BB1-A363-3BECB68F486E}" destId="{6DF39ADA-9E10-47CB-99DF-ADA9F345BA12}" srcOrd="2" destOrd="0" presId="urn:microsoft.com/office/officeart/2005/8/layout/gear1"/>
    <dgm:cxn modelId="{639D6D97-BE97-43E6-BAB2-FA7746665EB9}" type="presParOf" srcId="{883D07DF-2984-4337-88E5-A51B04CB3346}" destId="{01381C68-8133-4F9B-AEBE-6052A7B439F0}" srcOrd="0" destOrd="0" presId="urn:microsoft.com/office/officeart/2005/8/layout/gear1"/>
    <dgm:cxn modelId="{04B23940-EADA-4592-A1D4-C568AF6DACC6}" type="presParOf" srcId="{883D07DF-2984-4337-88E5-A51B04CB3346}" destId="{13D5FBC2-2AA7-4091-83EF-9D0DC892223D}" srcOrd="1" destOrd="0" presId="urn:microsoft.com/office/officeart/2005/8/layout/gear1"/>
    <dgm:cxn modelId="{648C7A1A-2B80-456B-BFBA-146B445C4C72}" type="presParOf" srcId="{883D07DF-2984-4337-88E5-A51B04CB3346}" destId="{62388A59-7884-4873-B9B3-8E2C9244395A}" srcOrd="2" destOrd="0" presId="urn:microsoft.com/office/officeart/2005/8/layout/gear1"/>
    <dgm:cxn modelId="{F17C3078-E816-4EC2-B0B1-CB03D0D72FEC}" type="presParOf" srcId="{883D07DF-2984-4337-88E5-A51B04CB3346}" destId="{B75EC3A5-99D3-4CA9-B50B-72359A000454}" srcOrd="3" destOrd="0" presId="urn:microsoft.com/office/officeart/2005/8/layout/gear1"/>
    <dgm:cxn modelId="{668E4DDE-4346-4D22-8407-FA0E5A4D1D1B}" type="presParOf" srcId="{883D07DF-2984-4337-88E5-A51B04CB3346}" destId="{9C09A9A3-65DC-4515-85BC-A8E0F863CCA4}" srcOrd="4" destOrd="0" presId="urn:microsoft.com/office/officeart/2005/8/layout/gear1"/>
    <dgm:cxn modelId="{AEDBBC21-74CB-4E74-8F38-5E9F20A7AB4A}" type="presParOf" srcId="{883D07DF-2984-4337-88E5-A51B04CB3346}" destId="{6DF39ADA-9E10-47CB-99DF-ADA9F345BA12}" srcOrd="5" destOrd="0" presId="urn:microsoft.com/office/officeart/2005/8/layout/gear1"/>
    <dgm:cxn modelId="{6D0E2BC5-8B99-4C7F-BD1D-BCEF49CF326C}" type="presParOf" srcId="{883D07DF-2984-4337-88E5-A51B04CB3346}" destId="{BC1844BD-EAC5-412A-9E15-4F50C719FAF2}" srcOrd="6" destOrd="0" presId="urn:microsoft.com/office/officeart/2005/8/layout/gear1"/>
    <dgm:cxn modelId="{597E95AD-17E6-4EC9-A57C-AD01B3493E87}" type="presParOf" srcId="{883D07DF-2984-4337-88E5-A51B04CB3346}" destId="{1D1E9F8B-62B1-44ED-99B7-7D2980C1FA18}" srcOrd="7" destOrd="0" presId="urn:microsoft.com/office/officeart/2005/8/layout/gear1"/>
    <dgm:cxn modelId="{0F2A01A0-BCAB-44B3-827B-A08DC0EDF697}" type="presParOf" srcId="{883D07DF-2984-4337-88E5-A51B04CB3346}" destId="{D34F32B7-EB1D-4F8D-988A-16485B5E315B}" srcOrd="8" destOrd="0" presId="urn:microsoft.com/office/officeart/2005/8/layout/gear1"/>
    <dgm:cxn modelId="{7B005EFE-320B-47C5-8A39-52D63B01CA27}" type="presParOf" srcId="{883D07DF-2984-4337-88E5-A51B04CB3346}" destId="{1D005767-9BEF-4C3A-BB4E-E79ECB3D2ED6}" srcOrd="9" destOrd="0" presId="urn:microsoft.com/office/officeart/2005/8/layout/gear1"/>
    <dgm:cxn modelId="{04821E94-6C2C-47DE-B5C0-C7DD0F2855FD}" type="presParOf" srcId="{883D07DF-2984-4337-88E5-A51B04CB3346}" destId="{AABF2BAE-5A03-4F31-94DC-F5995110CE21}" srcOrd="10" destOrd="0" presId="urn:microsoft.com/office/officeart/2005/8/layout/gear1"/>
    <dgm:cxn modelId="{8493FF4D-3569-4F50-9BA8-7DD40538D2FA}" type="presParOf" srcId="{883D07DF-2984-4337-88E5-A51B04CB3346}" destId="{050F144C-7CBE-4FAE-9F47-7F4DACFE2DBF}" srcOrd="11" destOrd="0" presId="urn:microsoft.com/office/officeart/2005/8/layout/gear1"/>
    <dgm:cxn modelId="{AF1A5365-94BB-4B89-AAF5-73AD51F56014}" type="presParOf" srcId="{883D07DF-2984-4337-88E5-A51B04CB3346}" destId="{A8A897C0-29C6-4C9B-86F8-F25AE27FB6A8}"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4BE60A-C882-42C1-80CC-1D0B23C3A375}" type="doc">
      <dgm:prSet loTypeId="urn:microsoft.com/office/officeart/2005/8/layout/cycle7" loCatId="cycle" qsTypeId="urn:microsoft.com/office/officeart/2005/8/quickstyle/simple1" qsCatId="simple" csTypeId="urn:microsoft.com/office/officeart/2005/8/colors/colorful1" csCatId="colorful" phldr="1"/>
      <dgm:spPr/>
      <dgm:t>
        <a:bodyPr/>
        <a:lstStyle/>
        <a:p>
          <a:pPr rtl="1"/>
          <a:endParaRPr lang="ar-SA"/>
        </a:p>
      </dgm:t>
    </dgm:pt>
    <dgm:pt modelId="{FC9D49FD-6E57-4A94-830A-03CEE599171D}">
      <dgm:prSet phldrT="[نص]" custT="1"/>
      <dgm:spPr/>
      <dgm:t>
        <a:bodyPr/>
        <a:lstStyle/>
        <a:p>
          <a:pPr rtl="1"/>
          <a:r>
            <a:rPr lang="ar-SA" sz="2800" b="1" dirty="0" err="1" smtClean="0"/>
            <a:t>الأنثروبولوجيا</a:t>
          </a:r>
          <a:r>
            <a:rPr lang="ar-SA" sz="2800" b="1" dirty="0" smtClean="0"/>
            <a:t> الطبيعية</a:t>
          </a:r>
          <a:endParaRPr lang="ar-SA" sz="2800" b="1" dirty="0"/>
        </a:p>
      </dgm:t>
    </dgm:pt>
    <dgm:pt modelId="{2FA8328B-42E1-47C0-866E-4B02DC7FAE28}" type="parTrans" cxnId="{25793583-C9C7-4278-827B-7A73DFF312C5}">
      <dgm:prSet/>
      <dgm:spPr/>
      <dgm:t>
        <a:bodyPr/>
        <a:lstStyle/>
        <a:p>
          <a:pPr rtl="1"/>
          <a:endParaRPr lang="ar-SA"/>
        </a:p>
      </dgm:t>
    </dgm:pt>
    <dgm:pt modelId="{63A96B90-8CA9-486E-824D-3FBD7D74796B}" type="sibTrans" cxnId="{25793583-C9C7-4278-827B-7A73DFF312C5}">
      <dgm:prSet/>
      <dgm:spPr/>
      <dgm:t>
        <a:bodyPr/>
        <a:lstStyle/>
        <a:p>
          <a:pPr rtl="1"/>
          <a:endParaRPr lang="ar-SA"/>
        </a:p>
      </dgm:t>
    </dgm:pt>
    <dgm:pt modelId="{C49CACB7-6B28-4E58-9AA2-655FA925389F}">
      <dgm:prSet phldrT="[نص]" custT="1"/>
      <dgm:spPr/>
      <dgm:t>
        <a:bodyPr/>
        <a:lstStyle/>
        <a:p>
          <a:pPr rtl="1"/>
          <a:r>
            <a:rPr lang="ar-SA" sz="2800" b="1" dirty="0" err="1" smtClean="0"/>
            <a:t>الأنثروبولوجيا</a:t>
          </a:r>
          <a:r>
            <a:rPr lang="ar-SA" sz="2800" b="1" dirty="0" smtClean="0"/>
            <a:t> الثقافية</a:t>
          </a:r>
          <a:endParaRPr lang="ar-SA" sz="2800" b="1" dirty="0"/>
        </a:p>
      </dgm:t>
    </dgm:pt>
    <dgm:pt modelId="{9BFE07A5-7566-443F-9068-CD5F4136B2E3}" type="parTrans" cxnId="{DB75821E-29B1-449A-BBD1-414F3F636AEB}">
      <dgm:prSet/>
      <dgm:spPr/>
      <dgm:t>
        <a:bodyPr/>
        <a:lstStyle/>
        <a:p>
          <a:pPr rtl="1"/>
          <a:endParaRPr lang="ar-SA"/>
        </a:p>
      </dgm:t>
    </dgm:pt>
    <dgm:pt modelId="{32014DBB-6F63-489A-9FA9-7BA37FBFB045}" type="sibTrans" cxnId="{DB75821E-29B1-449A-BBD1-414F3F636AEB}">
      <dgm:prSet/>
      <dgm:spPr/>
      <dgm:t>
        <a:bodyPr/>
        <a:lstStyle/>
        <a:p>
          <a:pPr rtl="1"/>
          <a:endParaRPr lang="ar-SA"/>
        </a:p>
      </dgm:t>
    </dgm:pt>
    <dgm:pt modelId="{45732180-BC03-4BD2-B5E0-C83A3584575D}">
      <dgm:prSet phldrT="[نص]" custT="1"/>
      <dgm:spPr/>
      <dgm:t>
        <a:bodyPr/>
        <a:lstStyle/>
        <a:p>
          <a:pPr rtl="1"/>
          <a:r>
            <a:rPr lang="ar-SA" sz="2800" b="1" dirty="0" err="1" smtClean="0"/>
            <a:t>الأنثروبولوجيا</a:t>
          </a:r>
          <a:r>
            <a:rPr lang="ar-SA" sz="2800" b="1" dirty="0" smtClean="0"/>
            <a:t> الاجتماعية</a:t>
          </a:r>
          <a:endParaRPr lang="ar-SA" sz="2800" b="1" dirty="0"/>
        </a:p>
      </dgm:t>
    </dgm:pt>
    <dgm:pt modelId="{B5E11B68-F236-4AEA-B26C-72575A4BA132}" type="parTrans" cxnId="{28647F17-C272-4450-B0BA-7637044AB13C}">
      <dgm:prSet/>
      <dgm:spPr/>
      <dgm:t>
        <a:bodyPr/>
        <a:lstStyle/>
        <a:p>
          <a:pPr rtl="1"/>
          <a:endParaRPr lang="ar-SA"/>
        </a:p>
      </dgm:t>
    </dgm:pt>
    <dgm:pt modelId="{15E09D27-BA02-4DF0-9E02-7A42570F2614}" type="sibTrans" cxnId="{28647F17-C272-4450-B0BA-7637044AB13C}">
      <dgm:prSet/>
      <dgm:spPr/>
      <dgm:t>
        <a:bodyPr/>
        <a:lstStyle/>
        <a:p>
          <a:pPr rtl="1"/>
          <a:endParaRPr lang="ar-SA"/>
        </a:p>
      </dgm:t>
    </dgm:pt>
    <dgm:pt modelId="{E2C9C7F6-763E-463B-B384-AB27D63DBEA4}" type="pres">
      <dgm:prSet presAssocID="{D94BE60A-C882-42C1-80CC-1D0B23C3A375}" presName="Name0" presStyleCnt="0">
        <dgm:presLayoutVars>
          <dgm:dir/>
          <dgm:resizeHandles val="exact"/>
        </dgm:presLayoutVars>
      </dgm:prSet>
      <dgm:spPr/>
      <dgm:t>
        <a:bodyPr/>
        <a:lstStyle/>
        <a:p>
          <a:pPr rtl="1"/>
          <a:endParaRPr lang="ar-SA"/>
        </a:p>
      </dgm:t>
    </dgm:pt>
    <dgm:pt modelId="{A920B49B-862A-4F12-9FDF-FFAA6770A026}" type="pres">
      <dgm:prSet presAssocID="{FC9D49FD-6E57-4A94-830A-03CEE599171D}" presName="node" presStyleLbl="node1" presStyleIdx="0" presStyleCnt="3" custScaleX="144185" custScaleY="205906" custRadScaleRad="140521">
        <dgm:presLayoutVars>
          <dgm:bulletEnabled val="1"/>
        </dgm:presLayoutVars>
      </dgm:prSet>
      <dgm:spPr/>
      <dgm:t>
        <a:bodyPr/>
        <a:lstStyle/>
        <a:p>
          <a:pPr rtl="1"/>
          <a:endParaRPr lang="ar-SA"/>
        </a:p>
      </dgm:t>
    </dgm:pt>
    <dgm:pt modelId="{631539F6-F655-4BFA-810B-F41A6CD53C97}" type="pres">
      <dgm:prSet presAssocID="{63A96B90-8CA9-486E-824D-3FBD7D74796B}" presName="sibTrans" presStyleLbl="sibTrans2D1" presStyleIdx="0" presStyleCnt="3"/>
      <dgm:spPr/>
      <dgm:t>
        <a:bodyPr/>
        <a:lstStyle/>
        <a:p>
          <a:pPr rtl="1"/>
          <a:endParaRPr lang="ar-SA"/>
        </a:p>
      </dgm:t>
    </dgm:pt>
    <dgm:pt modelId="{67B0C56B-3AC7-4655-8847-B37D06BC5B55}" type="pres">
      <dgm:prSet presAssocID="{63A96B90-8CA9-486E-824D-3FBD7D74796B}" presName="connectorText" presStyleLbl="sibTrans2D1" presStyleIdx="0" presStyleCnt="3"/>
      <dgm:spPr/>
      <dgm:t>
        <a:bodyPr/>
        <a:lstStyle/>
        <a:p>
          <a:pPr rtl="1"/>
          <a:endParaRPr lang="ar-SA"/>
        </a:p>
      </dgm:t>
    </dgm:pt>
    <dgm:pt modelId="{1BD789C3-2449-424D-9465-C5D81D008976}" type="pres">
      <dgm:prSet presAssocID="{C49CACB7-6B28-4E58-9AA2-655FA925389F}" presName="node" presStyleLbl="node1" presStyleIdx="1" presStyleCnt="3" custScaleX="127316" custScaleY="242074" custRadScaleRad="106042" custRadScaleInc="19860">
        <dgm:presLayoutVars>
          <dgm:bulletEnabled val="1"/>
        </dgm:presLayoutVars>
      </dgm:prSet>
      <dgm:spPr/>
      <dgm:t>
        <a:bodyPr/>
        <a:lstStyle/>
        <a:p>
          <a:pPr rtl="1"/>
          <a:endParaRPr lang="ar-SA"/>
        </a:p>
      </dgm:t>
    </dgm:pt>
    <dgm:pt modelId="{63AE3236-4C59-44F6-A2C9-1C3C5613DE00}" type="pres">
      <dgm:prSet presAssocID="{32014DBB-6F63-489A-9FA9-7BA37FBFB045}" presName="sibTrans" presStyleLbl="sibTrans2D1" presStyleIdx="1" presStyleCnt="3"/>
      <dgm:spPr/>
      <dgm:t>
        <a:bodyPr/>
        <a:lstStyle/>
        <a:p>
          <a:pPr rtl="1"/>
          <a:endParaRPr lang="ar-SA"/>
        </a:p>
      </dgm:t>
    </dgm:pt>
    <dgm:pt modelId="{3710B722-6165-44EA-A1C5-62FFF31FD619}" type="pres">
      <dgm:prSet presAssocID="{32014DBB-6F63-489A-9FA9-7BA37FBFB045}" presName="connectorText" presStyleLbl="sibTrans2D1" presStyleIdx="1" presStyleCnt="3"/>
      <dgm:spPr/>
      <dgm:t>
        <a:bodyPr/>
        <a:lstStyle/>
        <a:p>
          <a:pPr rtl="1"/>
          <a:endParaRPr lang="ar-SA"/>
        </a:p>
      </dgm:t>
    </dgm:pt>
    <dgm:pt modelId="{7B827288-BF36-4336-8766-99960B377D6C}" type="pres">
      <dgm:prSet presAssocID="{45732180-BC03-4BD2-B5E0-C83A3584575D}" presName="node" presStyleLbl="node1" presStyleIdx="2" presStyleCnt="3" custScaleX="131920" custScaleY="252892" custRadScaleRad="110598" custRadScaleInc="-23059">
        <dgm:presLayoutVars>
          <dgm:bulletEnabled val="1"/>
        </dgm:presLayoutVars>
      </dgm:prSet>
      <dgm:spPr/>
      <dgm:t>
        <a:bodyPr/>
        <a:lstStyle/>
        <a:p>
          <a:pPr rtl="1"/>
          <a:endParaRPr lang="ar-SA"/>
        </a:p>
      </dgm:t>
    </dgm:pt>
    <dgm:pt modelId="{B96C73E8-5CBC-42B7-870F-8EA3548328A2}" type="pres">
      <dgm:prSet presAssocID="{15E09D27-BA02-4DF0-9E02-7A42570F2614}" presName="sibTrans" presStyleLbl="sibTrans2D1" presStyleIdx="2" presStyleCnt="3"/>
      <dgm:spPr/>
      <dgm:t>
        <a:bodyPr/>
        <a:lstStyle/>
        <a:p>
          <a:pPr rtl="1"/>
          <a:endParaRPr lang="ar-SA"/>
        </a:p>
      </dgm:t>
    </dgm:pt>
    <dgm:pt modelId="{E9804BA0-6E44-431E-AE75-B8A39CFA4ABE}" type="pres">
      <dgm:prSet presAssocID="{15E09D27-BA02-4DF0-9E02-7A42570F2614}" presName="connectorText" presStyleLbl="sibTrans2D1" presStyleIdx="2" presStyleCnt="3"/>
      <dgm:spPr/>
      <dgm:t>
        <a:bodyPr/>
        <a:lstStyle/>
        <a:p>
          <a:pPr rtl="1"/>
          <a:endParaRPr lang="ar-SA"/>
        </a:p>
      </dgm:t>
    </dgm:pt>
  </dgm:ptLst>
  <dgm:cxnLst>
    <dgm:cxn modelId="{BE725F17-9964-404B-B199-D2AC37BEB8B8}" type="presOf" srcId="{D94BE60A-C882-42C1-80CC-1D0B23C3A375}" destId="{E2C9C7F6-763E-463B-B384-AB27D63DBEA4}" srcOrd="0" destOrd="0" presId="urn:microsoft.com/office/officeart/2005/8/layout/cycle7"/>
    <dgm:cxn modelId="{239CFFDF-C78A-430E-8197-FD8A83F2FD5C}" type="presOf" srcId="{32014DBB-6F63-489A-9FA9-7BA37FBFB045}" destId="{63AE3236-4C59-44F6-A2C9-1C3C5613DE00}" srcOrd="0" destOrd="0" presId="urn:microsoft.com/office/officeart/2005/8/layout/cycle7"/>
    <dgm:cxn modelId="{DB75821E-29B1-449A-BBD1-414F3F636AEB}" srcId="{D94BE60A-C882-42C1-80CC-1D0B23C3A375}" destId="{C49CACB7-6B28-4E58-9AA2-655FA925389F}" srcOrd="1" destOrd="0" parTransId="{9BFE07A5-7566-443F-9068-CD5F4136B2E3}" sibTransId="{32014DBB-6F63-489A-9FA9-7BA37FBFB045}"/>
    <dgm:cxn modelId="{E1E9D0F7-6CA7-4564-845F-A6205DF6449A}" type="presOf" srcId="{15E09D27-BA02-4DF0-9E02-7A42570F2614}" destId="{B96C73E8-5CBC-42B7-870F-8EA3548328A2}" srcOrd="0" destOrd="0" presId="urn:microsoft.com/office/officeart/2005/8/layout/cycle7"/>
    <dgm:cxn modelId="{9E04FE5D-A00F-4712-8C45-ED7D45600A51}" type="presOf" srcId="{FC9D49FD-6E57-4A94-830A-03CEE599171D}" destId="{A920B49B-862A-4F12-9FDF-FFAA6770A026}" srcOrd="0" destOrd="0" presId="urn:microsoft.com/office/officeart/2005/8/layout/cycle7"/>
    <dgm:cxn modelId="{D0EE2F16-D3D0-44C1-A8D7-A9B7F1F85F48}" type="presOf" srcId="{15E09D27-BA02-4DF0-9E02-7A42570F2614}" destId="{E9804BA0-6E44-431E-AE75-B8A39CFA4ABE}" srcOrd="1" destOrd="0" presId="urn:microsoft.com/office/officeart/2005/8/layout/cycle7"/>
    <dgm:cxn modelId="{25793583-C9C7-4278-827B-7A73DFF312C5}" srcId="{D94BE60A-C882-42C1-80CC-1D0B23C3A375}" destId="{FC9D49FD-6E57-4A94-830A-03CEE599171D}" srcOrd="0" destOrd="0" parTransId="{2FA8328B-42E1-47C0-866E-4B02DC7FAE28}" sibTransId="{63A96B90-8CA9-486E-824D-3FBD7D74796B}"/>
    <dgm:cxn modelId="{EF7487FC-A67D-4AEC-BC39-2D95DDEAA90F}" type="presOf" srcId="{63A96B90-8CA9-486E-824D-3FBD7D74796B}" destId="{631539F6-F655-4BFA-810B-F41A6CD53C97}" srcOrd="0" destOrd="0" presId="urn:microsoft.com/office/officeart/2005/8/layout/cycle7"/>
    <dgm:cxn modelId="{84198A57-6389-429F-B081-DC4074E0A701}" type="presOf" srcId="{C49CACB7-6B28-4E58-9AA2-655FA925389F}" destId="{1BD789C3-2449-424D-9465-C5D81D008976}" srcOrd="0" destOrd="0" presId="urn:microsoft.com/office/officeart/2005/8/layout/cycle7"/>
    <dgm:cxn modelId="{28647F17-C272-4450-B0BA-7637044AB13C}" srcId="{D94BE60A-C882-42C1-80CC-1D0B23C3A375}" destId="{45732180-BC03-4BD2-B5E0-C83A3584575D}" srcOrd="2" destOrd="0" parTransId="{B5E11B68-F236-4AEA-B26C-72575A4BA132}" sibTransId="{15E09D27-BA02-4DF0-9E02-7A42570F2614}"/>
    <dgm:cxn modelId="{D9E6C0E3-B45A-46C8-9FBE-E310816AC715}" type="presOf" srcId="{32014DBB-6F63-489A-9FA9-7BA37FBFB045}" destId="{3710B722-6165-44EA-A1C5-62FFF31FD619}" srcOrd="1" destOrd="0" presId="urn:microsoft.com/office/officeart/2005/8/layout/cycle7"/>
    <dgm:cxn modelId="{071F7DE7-A5C6-40D6-8D72-61EA9D2A21D3}" type="presOf" srcId="{63A96B90-8CA9-486E-824D-3FBD7D74796B}" destId="{67B0C56B-3AC7-4655-8847-B37D06BC5B55}" srcOrd="1" destOrd="0" presId="urn:microsoft.com/office/officeart/2005/8/layout/cycle7"/>
    <dgm:cxn modelId="{2F411062-D322-4B06-B407-BD25F72CBD8E}" type="presOf" srcId="{45732180-BC03-4BD2-B5E0-C83A3584575D}" destId="{7B827288-BF36-4336-8766-99960B377D6C}" srcOrd="0" destOrd="0" presId="urn:microsoft.com/office/officeart/2005/8/layout/cycle7"/>
    <dgm:cxn modelId="{85B1D872-0BEB-4903-A0A2-4AB0A817C39A}" type="presParOf" srcId="{E2C9C7F6-763E-463B-B384-AB27D63DBEA4}" destId="{A920B49B-862A-4F12-9FDF-FFAA6770A026}" srcOrd="0" destOrd="0" presId="urn:microsoft.com/office/officeart/2005/8/layout/cycle7"/>
    <dgm:cxn modelId="{E7321248-A9A4-48EA-8FE4-BB304438234B}" type="presParOf" srcId="{E2C9C7F6-763E-463B-B384-AB27D63DBEA4}" destId="{631539F6-F655-4BFA-810B-F41A6CD53C97}" srcOrd="1" destOrd="0" presId="urn:microsoft.com/office/officeart/2005/8/layout/cycle7"/>
    <dgm:cxn modelId="{7B40122B-CC5C-4941-BD97-5CD6947AE537}" type="presParOf" srcId="{631539F6-F655-4BFA-810B-F41A6CD53C97}" destId="{67B0C56B-3AC7-4655-8847-B37D06BC5B55}" srcOrd="0" destOrd="0" presId="urn:microsoft.com/office/officeart/2005/8/layout/cycle7"/>
    <dgm:cxn modelId="{3F2C0BA1-A337-4859-A9C6-A612E0E39BF2}" type="presParOf" srcId="{E2C9C7F6-763E-463B-B384-AB27D63DBEA4}" destId="{1BD789C3-2449-424D-9465-C5D81D008976}" srcOrd="2" destOrd="0" presId="urn:microsoft.com/office/officeart/2005/8/layout/cycle7"/>
    <dgm:cxn modelId="{D833787C-F0B2-4C6C-9EEF-C021BE225C69}" type="presParOf" srcId="{E2C9C7F6-763E-463B-B384-AB27D63DBEA4}" destId="{63AE3236-4C59-44F6-A2C9-1C3C5613DE00}" srcOrd="3" destOrd="0" presId="urn:microsoft.com/office/officeart/2005/8/layout/cycle7"/>
    <dgm:cxn modelId="{96076E35-24CC-45ED-A27B-88A077A7AE2D}" type="presParOf" srcId="{63AE3236-4C59-44F6-A2C9-1C3C5613DE00}" destId="{3710B722-6165-44EA-A1C5-62FFF31FD619}" srcOrd="0" destOrd="0" presId="urn:microsoft.com/office/officeart/2005/8/layout/cycle7"/>
    <dgm:cxn modelId="{2061BC8C-2708-46EE-9366-1E0F3199676E}" type="presParOf" srcId="{E2C9C7F6-763E-463B-B384-AB27D63DBEA4}" destId="{7B827288-BF36-4336-8766-99960B377D6C}" srcOrd="4" destOrd="0" presId="urn:microsoft.com/office/officeart/2005/8/layout/cycle7"/>
    <dgm:cxn modelId="{D5970CF0-9FED-4AC7-9581-6A9BF3BE9EDE}" type="presParOf" srcId="{E2C9C7F6-763E-463B-B384-AB27D63DBEA4}" destId="{B96C73E8-5CBC-42B7-870F-8EA3548328A2}" srcOrd="5" destOrd="0" presId="urn:microsoft.com/office/officeart/2005/8/layout/cycle7"/>
    <dgm:cxn modelId="{98ACE009-A0AA-4A92-BC2B-CD67DA233BB3}" type="presParOf" srcId="{B96C73E8-5CBC-42B7-870F-8EA3548328A2}" destId="{E9804BA0-6E44-431E-AE75-B8A39CFA4ABE}" srcOrd="0" destOrd="0" presId="urn:microsoft.com/office/officeart/2005/8/layout/cycle7"/>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2978A0-9565-4400-969E-917C24910D3C}" type="doc">
      <dgm:prSet loTypeId="urn:microsoft.com/office/officeart/2005/8/layout/hProcess7" loCatId="list" qsTypeId="urn:microsoft.com/office/officeart/2005/8/quickstyle/simple1" qsCatId="simple" csTypeId="urn:microsoft.com/office/officeart/2005/8/colors/colorful2" csCatId="colorful" phldr="1"/>
      <dgm:spPr/>
      <dgm:t>
        <a:bodyPr/>
        <a:lstStyle/>
        <a:p>
          <a:pPr rtl="1"/>
          <a:endParaRPr lang="ar-SA"/>
        </a:p>
      </dgm:t>
    </dgm:pt>
    <dgm:pt modelId="{162C250F-72FC-44C4-B58F-E76BC3B59972}">
      <dgm:prSet phldrT="[نص]" phldr="1"/>
      <dgm:spPr/>
      <dgm:t>
        <a:bodyPr/>
        <a:lstStyle/>
        <a:p>
          <a:pPr rtl="1"/>
          <a:endParaRPr lang="ar-SA"/>
        </a:p>
      </dgm:t>
    </dgm:pt>
    <dgm:pt modelId="{DA2DB22A-E1D8-424E-A5F5-9F8C81209CAF}" type="parTrans" cxnId="{587987E2-2D5C-403E-BA29-41A2F744B9E2}">
      <dgm:prSet/>
      <dgm:spPr/>
      <dgm:t>
        <a:bodyPr/>
        <a:lstStyle/>
        <a:p>
          <a:pPr rtl="1"/>
          <a:endParaRPr lang="ar-SA"/>
        </a:p>
      </dgm:t>
    </dgm:pt>
    <dgm:pt modelId="{954F7C7A-D84C-41C0-8EB2-715BDCED7823}" type="sibTrans" cxnId="{587987E2-2D5C-403E-BA29-41A2F744B9E2}">
      <dgm:prSet/>
      <dgm:spPr/>
      <dgm:t>
        <a:bodyPr/>
        <a:lstStyle/>
        <a:p>
          <a:pPr rtl="1"/>
          <a:endParaRPr lang="ar-SA"/>
        </a:p>
      </dgm:t>
    </dgm:pt>
    <dgm:pt modelId="{FAA7C590-AB8C-4018-9A07-B520857121AA}">
      <dgm:prSet phldrT="[نص]" custT="1"/>
      <dgm:spPr/>
      <dgm:t>
        <a:bodyPr/>
        <a:lstStyle/>
        <a:p>
          <a:pPr rtl="1"/>
          <a:r>
            <a:rPr lang="ar-SA" sz="3600" b="1" dirty="0" smtClean="0"/>
            <a:t>تختص </a:t>
          </a:r>
          <a:r>
            <a:rPr lang="ar-SA" sz="3600" b="1" dirty="0" err="1" smtClean="0"/>
            <a:t>الأنثروبولوجيا</a:t>
          </a:r>
          <a:r>
            <a:rPr lang="ar-SA" sz="3600" b="1" dirty="0" smtClean="0"/>
            <a:t> الثقافية بدراسة الثقافة أو طرق معيشة الإنسان. وتتفرع إلى: </a:t>
          </a:r>
          <a:r>
            <a:rPr lang="ar-SA" sz="3600" b="1" dirty="0" err="1" smtClean="0"/>
            <a:t>الاثنوجرافيا</a:t>
          </a:r>
          <a:r>
            <a:rPr lang="ar-SA" sz="3600" b="1" dirty="0" smtClean="0"/>
            <a:t>- </a:t>
          </a:r>
        </a:p>
        <a:p>
          <a:pPr rtl="1"/>
          <a:r>
            <a:rPr lang="ar-SA" sz="3600" b="1" dirty="0" smtClean="0"/>
            <a:t>علم </a:t>
          </a:r>
          <a:r>
            <a:rPr lang="ar-SA" sz="3600" b="1" dirty="0" err="1" smtClean="0"/>
            <a:t>الاثنولوجيا</a:t>
          </a:r>
          <a:r>
            <a:rPr lang="ar-SA" sz="3600" b="1" dirty="0" smtClean="0"/>
            <a:t>- </a:t>
          </a:r>
        </a:p>
        <a:p>
          <a:pPr rtl="1"/>
          <a:r>
            <a:rPr lang="ar-SA" sz="3600" b="1" dirty="0" smtClean="0"/>
            <a:t>علم الآثار- علم اللغويات</a:t>
          </a:r>
        </a:p>
        <a:p>
          <a:pPr rtl="1"/>
          <a:r>
            <a:rPr lang="ar-SA" sz="3600" b="1" dirty="0" err="1" smtClean="0"/>
            <a:t>الأنثروبولوجيا</a:t>
          </a:r>
          <a:r>
            <a:rPr lang="ar-SA" sz="3600" b="1" dirty="0" smtClean="0"/>
            <a:t> الاقتصادية</a:t>
          </a:r>
        </a:p>
        <a:p>
          <a:pPr rtl="1"/>
          <a:r>
            <a:rPr lang="ar-SA" sz="3600" b="1" dirty="0" err="1" smtClean="0"/>
            <a:t>الأنثروبولوجيا</a:t>
          </a:r>
          <a:r>
            <a:rPr lang="ar-SA" sz="3600" b="1" dirty="0" smtClean="0"/>
            <a:t> </a:t>
          </a:r>
          <a:r>
            <a:rPr lang="ar-SA" sz="3200" b="1" dirty="0" smtClean="0"/>
            <a:t>النفسية (أو الثقافة والشخصية)</a:t>
          </a:r>
          <a:endParaRPr lang="ar-SA" sz="3200" b="1" dirty="0"/>
        </a:p>
      </dgm:t>
    </dgm:pt>
    <dgm:pt modelId="{1160EAF8-7612-4B3A-8C79-37D3E72B13DB}" type="parTrans" cxnId="{31ABC99C-C310-48E3-A3E5-D4A138066E9F}">
      <dgm:prSet/>
      <dgm:spPr/>
      <dgm:t>
        <a:bodyPr/>
        <a:lstStyle/>
        <a:p>
          <a:pPr rtl="1"/>
          <a:endParaRPr lang="ar-SA"/>
        </a:p>
      </dgm:t>
    </dgm:pt>
    <dgm:pt modelId="{2DC2C7EA-5F5B-4FEC-85D4-48349A7842C9}" type="sibTrans" cxnId="{31ABC99C-C310-48E3-A3E5-D4A138066E9F}">
      <dgm:prSet/>
      <dgm:spPr/>
      <dgm:t>
        <a:bodyPr/>
        <a:lstStyle/>
        <a:p>
          <a:pPr rtl="1"/>
          <a:endParaRPr lang="ar-SA"/>
        </a:p>
      </dgm:t>
    </dgm:pt>
    <dgm:pt modelId="{2B8FDE30-FEAD-4384-993C-CDDC22758D2F}">
      <dgm:prSet phldrT="[نص]" phldr="1"/>
      <dgm:spPr/>
      <dgm:t>
        <a:bodyPr/>
        <a:lstStyle/>
        <a:p>
          <a:pPr rtl="1"/>
          <a:endParaRPr lang="ar-SA" dirty="0"/>
        </a:p>
      </dgm:t>
    </dgm:pt>
    <dgm:pt modelId="{5EFC25A3-3C10-415F-B3F8-9C1DB3921AFE}" type="parTrans" cxnId="{FAF9D32F-A009-4BD3-B180-49F1187A7FD7}">
      <dgm:prSet/>
      <dgm:spPr/>
      <dgm:t>
        <a:bodyPr/>
        <a:lstStyle/>
        <a:p>
          <a:pPr rtl="1"/>
          <a:endParaRPr lang="ar-SA"/>
        </a:p>
      </dgm:t>
    </dgm:pt>
    <dgm:pt modelId="{F38F813B-1DC7-42A0-A1AC-B9F7E7519680}" type="sibTrans" cxnId="{FAF9D32F-A009-4BD3-B180-49F1187A7FD7}">
      <dgm:prSet/>
      <dgm:spPr/>
      <dgm:t>
        <a:bodyPr/>
        <a:lstStyle/>
        <a:p>
          <a:pPr rtl="1"/>
          <a:endParaRPr lang="ar-SA"/>
        </a:p>
      </dgm:t>
    </dgm:pt>
    <dgm:pt modelId="{3DC35B50-A39A-4EE2-9FD6-9EC95D25D344}">
      <dgm:prSet phldrT="[نص]" custT="1"/>
      <dgm:spPr/>
      <dgm:t>
        <a:bodyPr/>
        <a:lstStyle/>
        <a:p>
          <a:pPr algn="ctr" rtl="1"/>
          <a:r>
            <a:rPr lang="ar-SA" sz="4400" b="1" dirty="0" smtClean="0"/>
            <a:t>تختص </a:t>
          </a:r>
          <a:r>
            <a:rPr lang="ar-SA" sz="4400" b="1" dirty="0" err="1" smtClean="0"/>
            <a:t>الأنثروبولوجيا</a:t>
          </a:r>
          <a:r>
            <a:rPr lang="ar-SA" sz="4400" b="1" dirty="0" smtClean="0"/>
            <a:t> الطبيعية بدراسة الجوانب الطبيعية للإنسان مثل تطور الجنس البشري وخصائصه وتصنيفاته</a:t>
          </a:r>
          <a:endParaRPr lang="ar-SA" sz="4400" b="1" dirty="0"/>
        </a:p>
      </dgm:t>
    </dgm:pt>
    <dgm:pt modelId="{AC9F1083-EA67-44F7-86DF-24A169D2C0F3}" type="parTrans" cxnId="{988C39B0-CD90-430E-982A-C728C4209BA3}">
      <dgm:prSet/>
      <dgm:spPr/>
      <dgm:t>
        <a:bodyPr/>
        <a:lstStyle/>
        <a:p>
          <a:pPr rtl="1"/>
          <a:endParaRPr lang="ar-SA"/>
        </a:p>
      </dgm:t>
    </dgm:pt>
    <dgm:pt modelId="{DCB2E7D3-08F7-45B1-9491-2F3E1086AF58}" type="sibTrans" cxnId="{988C39B0-CD90-430E-982A-C728C4209BA3}">
      <dgm:prSet/>
      <dgm:spPr/>
      <dgm:t>
        <a:bodyPr/>
        <a:lstStyle/>
        <a:p>
          <a:pPr rtl="1"/>
          <a:endParaRPr lang="ar-SA"/>
        </a:p>
      </dgm:t>
    </dgm:pt>
    <dgm:pt modelId="{10199329-9674-44B3-924B-0263428A67F4}" type="pres">
      <dgm:prSet presAssocID="{E72978A0-9565-4400-969E-917C24910D3C}" presName="Name0" presStyleCnt="0">
        <dgm:presLayoutVars>
          <dgm:dir/>
          <dgm:animLvl val="lvl"/>
          <dgm:resizeHandles val="exact"/>
        </dgm:presLayoutVars>
      </dgm:prSet>
      <dgm:spPr/>
      <dgm:t>
        <a:bodyPr/>
        <a:lstStyle/>
        <a:p>
          <a:pPr rtl="1"/>
          <a:endParaRPr lang="ar-SA"/>
        </a:p>
      </dgm:t>
    </dgm:pt>
    <dgm:pt modelId="{19168928-2AFD-4724-9FFA-7CE4517F2399}" type="pres">
      <dgm:prSet presAssocID="{162C250F-72FC-44C4-B58F-E76BC3B59972}" presName="compositeNode" presStyleCnt="0">
        <dgm:presLayoutVars>
          <dgm:bulletEnabled val="1"/>
        </dgm:presLayoutVars>
      </dgm:prSet>
      <dgm:spPr/>
    </dgm:pt>
    <dgm:pt modelId="{2CE03806-313F-4964-BB53-8C5F5FA3E7CA}" type="pres">
      <dgm:prSet presAssocID="{162C250F-72FC-44C4-B58F-E76BC3B59972}" presName="bgRect" presStyleLbl="node1" presStyleIdx="0" presStyleCnt="2" custScaleX="104153" custScaleY="112490"/>
      <dgm:spPr/>
      <dgm:t>
        <a:bodyPr/>
        <a:lstStyle/>
        <a:p>
          <a:pPr rtl="1"/>
          <a:endParaRPr lang="ar-SA"/>
        </a:p>
      </dgm:t>
    </dgm:pt>
    <dgm:pt modelId="{4AE0B2C9-8099-443E-A706-E0FE2218A181}" type="pres">
      <dgm:prSet presAssocID="{162C250F-72FC-44C4-B58F-E76BC3B59972}" presName="parentNode" presStyleLbl="node1" presStyleIdx="0" presStyleCnt="2">
        <dgm:presLayoutVars>
          <dgm:chMax val="0"/>
          <dgm:bulletEnabled val="1"/>
        </dgm:presLayoutVars>
      </dgm:prSet>
      <dgm:spPr/>
      <dgm:t>
        <a:bodyPr/>
        <a:lstStyle/>
        <a:p>
          <a:pPr rtl="1"/>
          <a:endParaRPr lang="ar-SA"/>
        </a:p>
      </dgm:t>
    </dgm:pt>
    <dgm:pt modelId="{7DB0CE04-EB58-4763-B74A-81E4FE2BFD0A}" type="pres">
      <dgm:prSet presAssocID="{162C250F-72FC-44C4-B58F-E76BC3B59972}" presName="childNode" presStyleLbl="node1" presStyleIdx="0" presStyleCnt="2">
        <dgm:presLayoutVars>
          <dgm:bulletEnabled val="1"/>
        </dgm:presLayoutVars>
      </dgm:prSet>
      <dgm:spPr/>
      <dgm:t>
        <a:bodyPr/>
        <a:lstStyle/>
        <a:p>
          <a:pPr rtl="1"/>
          <a:endParaRPr lang="ar-SA"/>
        </a:p>
      </dgm:t>
    </dgm:pt>
    <dgm:pt modelId="{D0976041-3E13-4773-AEB9-C8FAB31AA768}" type="pres">
      <dgm:prSet presAssocID="{954F7C7A-D84C-41C0-8EB2-715BDCED7823}" presName="hSp" presStyleCnt="0"/>
      <dgm:spPr/>
    </dgm:pt>
    <dgm:pt modelId="{78E1581F-5A70-4B37-9A10-04E84A477DDA}" type="pres">
      <dgm:prSet presAssocID="{954F7C7A-D84C-41C0-8EB2-715BDCED7823}" presName="vProcSp" presStyleCnt="0"/>
      <dgm:spPr/>
    </dgm:pt>
    <dgm:pt modelId="{07AF358C-77AD-4C08-A8E2-89A7587A923E}" type="pres">
      <dgm:prSet presAssocID="{954F7C7A-D84C-41C0-8EB2-715BDCED7823}" presName="vSp1" presStyleCnt="0"/>
      <dgm:spPr/>
    </dgm:pt>
    <dgm:pt modelId="{A6BE1A4A-F02C-453D-AE58-3F258C9D20E0}" type="pres">
      <dgm:prSet presAssocID="{954F7C7A-D84C-41C0-8EB2-715BDCED7823}" presName="simulatedConn" presStyleLbl="solidFgAcc1" presStyleIdx="0" presStyleCnt="1"/>
      <dgm:spPr/>
    </dgm:pt>
    <dgm:pt modelId="{22A14889-D996-4FD1-A990-C5768DFBAA6E}" type="pres">
      <dgm:prSet presAssocID="{954F7C7A-D84C-41C0-8EB2-715BDCED7823}" presName="vSp2" presStyleCnt="0"/>
      <dgm:spPr/>
    </dgm:pt>
    <dgm:pt modelId="{DB602007-CB22-42D6-B55B-5F3095F40CFA}" type="pres">
      <dgm:prSet presAssocID="{954F7C7A-D84C-41C0-8EB2-715BDCED7823}" presName="sibTrans" presStyleCnt="0"/>
      <dgm:spPr/>
    </dgm:pt>
    <dgm:pt modelId="{D4CFEA66-2639-4E31-9D24-917F49075D83}" type="pres">
      <dgm:prSet presAssocID="{2B8FDE30-FEAD-4384-993C-CDDC22758D2F}" presName="compositeNode" presStyleCnt="0">
        <dgm:presLayoutVars>
          <dgm:bulletEnabled val="1"/>
        </dgm:presLayoutVars>
      </dgm:prSet>
      <dgm:spPr/>
    </dgm:pt>
    <dgm:pt modelId="{6E675296-F0B7-4894-BAAB-C230E358ED20}" type="pres">
      <dgm:prSet presAssocID="{2B8FDE30-FEAD-4384-993C-CDDC22758D2F}" presName="bgRect" presStyleLbl="node1" presStyleIdx="1" presStyleCnt="2" custScaleX="87618" custScaleY="111083" custLinFactNeighborY="12125"/>
      <dgm:spPr/>
      <dgm:t>
        <a:bodyPr/>
        <a:lstStyle/>
        <a:p>
          <a:pPr rtl="1"/>
          <a:endParaRPr lang="ar-SA"/>
        </a:p>
      </dgm:t>
    </dgm:pt>
    <dgm:pt modelId="{BD949E9B-4681-4FE9-8BC6-D6C21F479E93}" type="pres">
      <dgm:prSet presAssocID="{2B8FDE30-FEAD-4384-993C-CDDC22758D2F}" presName="parentNode" presStyleLbl="node1" presStyleIdx="1" presStyleCnt="2">
        <dgm:presLayoutVars>
          <dgm:chMax val="0"/>
          <dgm:bulletEnabled val="1"/>
        </dgm:presLayoutVars>
      </dgm:prSet>
      <dgm:spPr/>
      <dgm:t>
        <a:bodyPr/>
        <a:lstStyle/>
        <a:p>
          <a:pPr rtl="1"/>
          <a:endParaRPr lang="ar-SA"/>
        </a:p>
      </dgm:t>
    </dgm:pt>
    <dgm:pt modelId="{12C3779C-D03C-46B8-AAD6-BCD02677E037}" type="pres">
      <dgm:prSet presAssocID="{2B8FDE30-FEAD-4384-993C-CDDC22758D2F}" presName="childNode" presStyleLbl="node1" presStyleIdx="1" presStyleCnt="2">
        <dgm:presLayoutVars>
          <dgm:bulletEnabled val="1"/>
        </dgm:presLayoutVars>
      </dgm:prSet>
      <dgm:spPr/>
      <dgm:t>
        <a:bodyPr/>
        <a:lstStyle/>
        <a:p>
          <a:pPr rtl="1"/>
          <a:endParaRPr lang="ar-SA"/>
        </a:p>
      </dgm:t>
    </dgm:pt>
  </dgm:ptLst>
  <dgm:cxnLst>
    <dgm:cxn modelId="{587987E2-2D5C-403E-BA29-41A2F744B9E2}" srcId="{E72978A0-9565-4400-969E-917C24910D3C}" destId="{162C250F-72FC-44C4-B58F-E76BC3B59972}" srcOrd="0" destOrd="0" parTransId="{DA2DB22A-E1D8-424E-A5F5-9F8C81209CAF}" sibTransId="{954F7C7A-D84C-41C0-8EB2-715BDCED7823}"/>
    <dgm:cxn modelId="{86EDBB27-05AF-420E-8466-697421535919}" type="presOf" srcId="{162C250F-72FC-44C4-B58F-E76BC3B59972}" destId="{4AE0B2C9-8099-443E-A706-E0FE2218A181}" srcOrd="1" destOrd="0" presId="urn:microsoft.com/office/officeart/2005/8/layout/hProcess7"/>
    <dgm:cxn modelId="{4EBD2640-5C95-40A0-B044-479277D279D2}" type="presOf" srcId="{2B8FDE30-FEAD-4384-993C-CDDC22758D2F}" destId="{BD949E9B-4681-4FE9-8BC6-D6C21F479E93}" srcOrd="1" destOrd="0" presId="urn:microsoft.com/office/officeart/2005/8/layout/hProcess7"/>
    <dgm:cxn modelId="{988C39B0-CD90-430E-982A-C728C4209BA3}" srcId="{2B8FDE30-FEAD-4384-993C-CDDC22758D2F}" destId="{3DC35B50-A39A-4EE2-9FD6-9EC95D25D344}" srcOrd="0" destOrd="0" parTransId="{AC9F1083-EA67-44F7-86DF-24A169D2C0F3}" sibTransId="{DCB2E7D3-08F7-45B1-9491-2F3E1086AF58}"/>
    <dgm:cxn modelId="{31ABC99C-C310-48E3-A3E5-D4A138066E9F}" srcId="{162C250F-72FC-44C4-B58F-E76BC3B59972}" destId="{FAA7C590-AB8C-4018-9A07-B520857121AA}" srcOrd="0" destOrd="0" parTransId="{1160EAF8-7612-4B3A-8C79-37D3E72B13DB}" sibTransId="{2DC2C7EA-5F5B-4FEC-85D4-48349A7842C9}"/>
    <dgm:cxn modelId="{FAF9D32F-A009-4BD3-B180-49F1187A7FD7}" srcId="{E72978A0-9565-4400-969E-917C24910D3C}" destId="{2B8FDE30-FEAD-4384-993C-CDDC22758D2F}" srcOrd="1" destOrd="0" parTransId="{5EFC25A3-3C10-415F-B3F8-9C1DB3921AFE}" sibTransId="{F38F813B-1DC7-42A0-A1AC-B9F7E7519680}"/>
    <dgm:cxn modelId="{2290275F-756F-4BBC-A0DB-D0182E315F44}" type="presOf" srcId="{2B8FDE30-FEAD-4384-993C-CDDC22758D2F}" destId="{6E675296-F0B7-4894-BAAB-C230E358ED20}" srcOrd="0" destOrd="0" presId="urn:microsoft.com/office/officeart/2005/8/layout/hProcess7"/>
    <dgm:cxn modelId="{CEC95CBB-E956-4191-B79E-46C4C97D890A}" type="presOf" srcId="{162C250F-72FC-44C4-B58F-E76BC3B59972}" destId="{2CE03806-313F-4964-BB53-8C5F5FA3E7CA}" srcOrd="0" destOrd="0" presId="urn:microsoft.com/office/officeart/2005/8/layout/hProcess7"/>
    <dgm:cxn modelId="{F40BBDF0-C7C2-4F27-B379-86FE994EABC1}" type="presOf" srcId="{E72978A0-9565-4400-969E-917C24910D3C}" destId="{10199329-9674-44B3-924B-0263428A67F4}" srcOrd="0" destOrd="0" presId="urn:microsoft.com/office/officeart/2005/8/layout/hProcess7"/>
    <dgm:cxn modelId="{3A4CA01B-4D92-4F32-AF9A-4B2019F60E35}" type="presOf" srcId="{3DC35B50-A39A-4EE2-9FD6-9EC95D25D344}" destId="{12C3779C-D03C-46B8-AAD6-BCD02677E037}" srcOrd="0" destOrd="0" presId="urn:microsoft.com/office/officeart/2005/8/layout/hProcess7"/>
    <dgm:cxn modelId="{E5A2D292-4E34-4710-97C4-8A412CDEB793}" type="presOf" srcId="{FAA7C590-AB8C-4018-9A07-B520857121AA}" destId="{7DB0CE04-EB58-4763-B74A-81E4FE2BFD0A}" srcOrd="0" destOrd="0" presId="urn:microsoft.com/office/officeart/2005/8/layout/hProcess7"/>
    <dgm:cxn modelId="{730B9194-CFB3-47DF-A730-3EAA677EFC44}" type="presParOf" srcId="{10199329-9674-44B3-924B-0263428A67F4}" destId="{19168928-2AFD-4724-9FFA-7CE4517F2399}" srcOrd="0" destOrd="0" presId="urn:microsoft.com/office/officeart/2005/8/layout/hProcess7"/>
    <dgm:cxn modelId="{219C6442-1CAC-407A-A4DD-9C01C642E25D}" type="presParOf" srcId="{19168928-2AFD-4724-9FFA-7CE4517F2399}" destId="{2CE03806-313F-4964-BB53-8C5F5FA3E7CA}" srcOrd="0" destOrd="0" presId="urn:microsoft.com/office/officeart/2005/8/layout/hProcess7"/>
    <dgm:cxn modelId="{61D9F7D6-8B13-4689-82BB-21BD38FD20A3}" type="presParOf" srcId="{19168928-2AFD-4724-9FFA-7CE4517F2399}" destId="{4AE0B2C9-8099-443E-A706-E0FE2218A181}" srcOrd="1" destOrd="0" presId="urn:microsoft.com/office/officeart/2005/8/layout/hProcess7"/>
    <dgm:cxn modelId="{995FDDCE-914D-4C9D-B5C1-F47BD31B0EE3}" type="presParOf" srcId="{19168928-2AFD-4724-9FFA-7CE4517F2399}" destId="{7DB0CE04-EB58-4763-B74A-81E4FE2BFD0A}" srcOrd="2" destOrd="0" presId="urn:microsoft.com/office/officeart/2005/8/layout/hProcess7"/>
    <dgm:cxn modelId="{F7E0AAED-270F-4399-8352-4D455483F2D0}" type="presParOf" srcId="{10199329-9674-44B3-924B-0263428A67F4}" destId="{D0976041-3E13-4773-AEB9-C8FAB31AA768}" srcOrd="1" destOrd="0" presId="urn:microsoft.com/office/officeart/2005/8/layout/hProcess7"/>
    <dgm:cxn modelId="{75B98B1F-55FA-4E67-B229-B4327F65E097}" type="presParOf" srcId="{10199329-9674-44B3-924B-0263428A67F4}" destId="{78E1581F-5A70-4B37-9A10-04E84A477DDA}" srcOrd="2" destOrd="0" presId="urn:microsoft.com/office/officeart/2005/8/layout/hProcess7"/>
    <dgm:cxn modelId="{A21AEA3D-01D8-4859-9210-C9B124D0AEB4}" type="presParOf" srcId="{78E1581F-5A70-4B37-9A10-04E84A477DDA}" destId="{07AF358C-77AD-4C08-A8E2-89A7587A923E}" srcOrd="0" destOrd="0" presId="urn:microsoft.com/office/officeart/2005/8/layout/hProcess7"/>
    <dgm:cxn modelId="{5748394D-C9ED-4984-8918-CE9451355D98}" type="presParOf" srcId="{78E1581F-5A70-4B37-9A10-04E84A477DDA}" destId="{A6BE1A4A-F02C-453D-AE58-3F258C9D20E0}" srcOrd="1" destOrd="0" presId="urn:microsoft.com/office/officeart/2005/8/layout/hProcess7"/>
    <dgm:cxn modelId="{C4C36CBA-00A6-4A21-9D81-D25C6567D174}" type="presParOf" srcId="{78E1581F-5A70-4B37-9A10-04E84A477DDA}" destId="{22A14889-D996-4FD1-A990-C5768DFBAA6E}" srcOrd="2" destOrd="0" presId="urn:microsoft.com/office/officeart/2005/8/layout/hProcess7"/>
    <dgm:cxn modelId="{56B1D53C-EACC-42BF-B173-FAA72DDB56B2}" type="presParOf" srcId="{10199329-9674-44B3-924B-0263428A67F4}" destId="{DB602007-CB22-42D6-B55B-5F3095F40CFA}" srcOrd="3" destOrd="0" presId="urn:microsoft.com/office/officeart/2005/8/layout/hProcess7"/>
    <dgm:cxn modelId="{649C7D20-8524-44C8-940A-AEE648307364}" type="presParOf" srcId="{10199329-9674-44B3-924B-0263428A67F4}" destId="{D4CFEA66-2639-4E31-9D24-917F49075D83}" srcOrd="4" destOrd="0" presId="urn:microsoft.com/office/officeart/2005/8/layout/hProcess7"/>
    <dgm:cxn modelId="{F9729D01-7203-46E4-88C8-C0C1BD61A965}" type="presParOf" srcId="{D4CFEA66-2639-4E31-9D24-917F49075D83}" destId="{6E675296-F0B7-4894-BAAB-C230E358ED20}" srcOrd="0" destOrd="0" presId="urn:microsoft.com/office/officeart/2005/8/layout/hProcess7"/>
    <dgm:cxn modelId="{0A178BAB-0D06-452E-A23F-7F7814FB1D19}" type="presParOf" srcId="{D4CFEA66-2639-4E31-9D24-917F49075D83}" destId="{BD949E9B-4681-4FE9-8BC6-D6C21F479E93}" srcOrd="1" destOrd="0" presId="urn:microsoft.com/office/officeart/2005/8/layout/hProcess7"/>
    <dgm:cxn modelId="{5C84613C-7B24-4BBC-907B-B9C5DB4059B4}" type="presParOf" srcId="{D4CFEA66-2639-4E31-9D24-917F49075D83}" destId="{12C3779C-D03C-46B8-AAD6-BCD02677E037}"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0D285E-EB66-4A97-A619-A2914BF0E322}" type="doc">
      <dgm:prSet loTypeId="urn:microsoft.com/office/officeart/2005/8/layout/hProcess7" loCatId="process" qsTypeId="urn:microsoft.com/office/officeart/2005/8/quickstyle/simple1" qsCatId="simple" csTypeId="urn:microsoft.com/office/officeart/2005/8/colors/colorful2" csCatId="colorful" phldr="1"/>
      <dgm:spPr/>
      <dgm:t>
        <a:bodyPr/>
        <a:lstStyle/>
        <a:p>
          <a:pPr rtl="1"/>
          <a:endParaRPr lang="ar-SA"/>
        </a:p>
      </dgm:t>
    </dgm:pt>
    <dgm:pt modelId="{FA4C1AFD-73AE-4A76-BD86-0A9BEA805FA0}">
      <dgm:prSet phldrT="[نص]" phldr="1"/>
      <dgm:spPr/>
      <dgm:t>
        <a:bodyPr/>
        <a:lstStyle/>
        <a:p>
          <a:pPr rtl="1"/>
          <a:endParaRPr lang="ar-SA" dirty="0"/>
        </a:p>
      </dgm:t>
    </dgm:pt>
    <dgm:pt modelId="{5203E416-64D7-4D64-8B0B-F28F38BD1E7D}" type="parTrans" cxnId="{7927D7A7-22EA-40B6-8E22-771CB6F7EA6A}">
      <dgm:prSet/>
      <dgm:spPr/>
      <dgm:t>
        <a:bodyPr/>
        <a:lstStyle/>
        <a:p>
          <a:pPr rtl="1"/>
          <a:endParaRPr lang="ar-SA"/>
        </a:p>
      </dgm:t>
    </dgm:pt>
    <dgm:pt modelId="{A2BCA136-1BE1-440E-BF76-83612B3BD23F}" type="sibTrans" cxnId="{7927D7A7-22EA-40B6-8E22-771CB6F7EA6A}">
      <dgm:prSet/>
      <dgm:spPr/>
      <dgm:t>
        <a:bodyPr/>
        <a:lstStyle/>
        <a:p>
          <a:pPr rtl="1"/>
          <a:endParaRPr lang="ar-SA"/>
        </a:p>
      </dgm:t>
    </dgm:pt>
    <dgm:pt modelId="{1554D545-DA36-46B3-A8AC-CE2F7AF6D48F}">
      <dgm:prSet phldrT="[نص]" custT="1"/>
      <dgm:spPr/>
      <dgm:t>
        <a:bodyPr/>
        <a:lstStyle/>
        <a:p>
          <a:pPr rtl="1"/>
          <a:r>
            <a:rPr lang="ar-SA" sz="3600" b="1" dirty="0" err="1" smtClean="0">
              <a:solidFill>
                <a:schemeClr val="tx1"/>
              </a:solidFill>
            </a:rPr>
            <a:t>الأنثروبولوجيا</a:t>
          </a:r>
          <a:r>
            <a:rPr lang="ar-SA" sz="3600" b="1" dirty="0" smtClean="0">
              <a:solidFill>
                <a:schemeClr val="tx1"/>
              </a:solidFill>
            </a:rPr>
            <a:t> الثقافية:</a:t>
          </a:r>
        </a:p>
        <a:p>
          <a:pPr rtl="1"/>
          <a:r>
            <a:rPr lang="ar-SA" sz="3600" b="1" dirty="0" smtClean="0"/>
            <a:t> </a:t>
          </a:r>
          <a:r>
            <a:rPr lang="ar-SA" sz="4400" b="1" dirty="0" smtClean="0"/>
            <a:t>تركز على دراسة الثقافة</a:t>
          </a:r>
          <a:endParaRPr lang="ar-SA" sz="4400" b="1" dirty="0"/>
        </a:p>
      </dgm:t>
    </dgm:pt>
    <dgm:pt modelId="{F6BFB2E8-A7CC-4E82-AC31-B9BD936860A3}" type="parTrans" cxnId="{BA1D2F2A-38AA-4AF6-92FC-2F0638DE480A}">
      <dgm:prSet/>
      <dgm:spPr/>
      <dgm:t>
        <a:bodyPr/>
        <a:lstStyle/>
        <a:p>
          <a:pPr rtl="1"/>
          <a:endParaRPr lang="ar-SA"/>
        </a:p>
      </dgm:t>
    </dgm:pt>
    <dgm:pt modelId="{D7BD93D5-AF23-4B0D-98BB-0703E56D5F06}" type="sibTrans" cxnId="{BA1D2F2A-38AA-4AF6-92FC-2F0638DE480A}">
      <dgm:prSet/>
      <dgm:spPr/>
      <dgm:t>
        <a:bodyPr/>
        <a:lstStyle/>
        <a:p>
          <a:pPr rtl="1"/>
          <a:endParaRPr lang="ar-SA"/>
        </a:p>
      </dgm:t>
    </dgm:pt>
    <dgm:pt modelId="{9FA0E52D-7CDB-4562-8B9B-DDCA0AAA53A2}">
      <dgm:prSet phldrT="[نص]" phldr="1"/>
      <dgm:spPr/>
      <dgm:t>
        <a:bodyPr/>
        <a:lstStyle/>
        <a:p>
          <a:pPr rtl="1"/>
          <a:endParaRPr lang="ar-SA"/>
        </a:p>
      </dgm:t>
    </dgm:pt>
    <dgm:pt modelId="{87D27118-1595-431D-AB13-85FC0D79B662}" type="parTrans" cxnId="{41A11151-67FD-4995-A746-C5900BF42B9E}">
      <dgm:prSet/>
      <dgm:spPr/>
      <dgm:t>
        <a:bodyPr/>
        <a:lstStyle/>
        <a:p>
          <a:pPr rtl="1"/>
          <a:endParaRPr lang="ar-SA"/>
        </a:p>
      </dgm:t>
    </dgm:pt>
    <dgm:pt modelId="{B4649852-9124-4524-B6B8-829D2115F12C}" type="sibTrans" cxnId="{41A11151-67FD-4995-A746-C5900BF42B9E}">
      <dgm:prSet/>
      <dgm:spPr/>
      <dgm:t>
        <a:bodyPr/>
        <a:lstStyle/>
        <a:p>
          <a:pPr rtl="1"/>
          <a:endParaRPr lang="ar-SA"/>
        </a:p>
      </dgm:t>
    </dgm:pt>
    <dgm:pt modelId="{723EC1C5-B51B-4E78-A83D-86DABD382052}">
      <dgm:prSet phldrT="[نص]" custT="1"/>
      <dgm:spPr/>
      <dgm:t>
        <a:bodyPr/>
        <a:lstStyle/>
        <a:p>
          <a:pPr rtl="1"/>
          <a:r>
            <a:rPr lang="ar-SA" sz="4400" b="1" dirty="0" smtClean="0">
              <a:solidFill>
                <a:schemeClr val="tx1"/>
              </a:solidFill>
            </a:rPr>
            <a:t>علم الاجتماع </a:t>
          </a:r>
          <a:r>
            <a:rPr lang="ar-SA" sz="4400" b="1" dirty="0" smtClean="0"/>
            <a:t>يركز على دراسة المجتمع</a:t>
          </a:r>
          <a:endParaRPr lang="ar-SA" sz="4400" b="1" dirty="0"/>
        </a:p>
      </dgm:t>
    </dgm:pt>
    <dgm:pt modelId="{9631F259-881F-4582-8D7F-1C8B752BB426}" type="parTrans" cxnId="{7407280F-F75C-4C69-956E-F39A33AF9D88}">
      <dgm:prSet/>
      <dgm:spPr/>
      <dgm:t>
        <a:bodyPr/>
        <a:lstStyle/>
        <a:p>
          <a:pPr rtl="1"/>
          <a:endParaRPr lang="ar-SA"/>
        </a:p>
      </dgm:t>
    </dgm:pt>
    <dgm:pt modelId="{8D99E169-792C-48D6-9901-FA82C5D6CE28}" type="sibTrans" cxnId="{7407280F-F75C-4C69-956E-F39A33AF9D88}">
      <dgm:prSet/>
      <dgm:spPr/>
      <dgm:t>
        <a:bodyPr/>
        <a:lstStyle/>
        <a:p>
          <a:pPr rtl="1"/>
          <a:endParaRPr lang="ar-SA"/>
        </a:p>
      </dgm:t>
    </dgm:pt>
    <dgm:pt modelId="{56AD3267-2337-4530-9928-E15EB2F57518}">
      <dgm:prSet phldrT="[نص]" phldr="1"/>
      <dgm:spPr/>
      <dgm:t>
        <a:bodyPr/>
        <a:lstStyle/>
        <a:p>
          <a:pPr rtl="1"/>
          <a:endParaRPr lang="ar-SA" dirty="0"/>
        </a:p>
      </dgm:t>
    </dgm:pt>
    <dgm:pt modelId="{7A763D6C-F486-49B9-9B78-647F0149FCEE}" type="parTrans" cxnId="{383A723C-D0BC-402C-A434-633BB766DBB0}">
      <dgm:prSet/>
      <dgm:spPr/>
      <dgm:t>
        <a:bodyPr/>
        <a:lstStyle/>
        <a:p>
          <a:pPr rtl="1"/>
          <a:endParaRPr lang="ar-SA"/>
        </a:p>
      </dgm:t>
    </dgm:pt>
    <dgm:pt modelId="{F563C4AD-B4D5-4B7B-9EFB-D4E396106087}" type="sibTrans" cxnId="{383A723C-D0BC-402C-A434-633BB766DBB0}">
      <dgm:prSet/>
      <dgm:spPr/>
      <dgm:t>
        <a:bodyPr/>
        <a:lstStyle/>
        <a:p>
          <a:pPr rtl="1"/>
          <a:endParaRPr lang="ar-SA"/>
        </a:p>
      </dgm:t>
    </dgm:pt>
    <dgm:pt modelId="{5C7986B8-B809-4E75-91F2-9A654D7C2536}">
      <dgm:prSet phldrT="[نص]" custT="1"/>
      <dgm:spPr/>
      <dgm:t>
        <a:bodyPr/>
        <a:lstStyle/>
        <a:p>
          <a:pPr rtl="1"/>
          <a:r>
            <a:rPr lang="ar-SA" sz="4400" b="1" dirty="0" smtClean="0">
              <a:solidFill>
                <a:schemeClr val="tx1"/>
              </a:solidFill>
            </a:rPr>
            <a:t>علم النفس </a:t>
          </a:r>
          <a:r>
            <a:rPr lang="ar-SA" sz="4400" b="1" dirty="0" smtClean="0"/>
            <a:t>يركز على دراسة الفرد</a:t>
          </a:r>
          <a:endParaRPr lang="ar-SA" sz="4400" b="1" dirty="0"/>
        </a:p>
      </dgm:t>
    </dgm:pt>
    <dgm:pt modelId="{B75C3C6F-1416-4D0B-8651-767E802DEBF6}" type="parTrans" cxnId="{2CF6E5A2-F207-460B-BAD4-B53497F14B68}">
      <dgm:prSet/>
      <dgm:spPr/>
      <dgm:t>
        <a:bodyPr/>
        <a:lstStyle/>
        <a:p>
          <a:pPr rtl="1"/>
          <a:endParaRPr lang="ar-SA"/>
        </a:p>
      </dgm:t>
    </dgm:pt>
    <dgm:pt modelId="{80C1C8AF-63CB-45BD-8EC2-2071B60C5464}" type="sibTrans" cxnId="{2CF6E5A2-F207-460B-BAD4-B53497F14B68}">
      <dgm:prSet/>
      <dgm:spPr/>
      <dgm:t>
        <a:bodyPr/>
        <a:lstStyle/>
        <a:p>
          <a:pPr rtl="1"/>
          <a:endParaRPr lang="ar-SA"/>
        </a:p>
      </dgm:t>
    </dgm:pt>
    <dgm:pt modelId="{D5CEDAEB-7564-4B1C-A289-1517FF4EFC96}" type="pres">
      <dgm:prSet presAssocID="{840D285E-EB66-4A97-A619-A2914BF0E322}" presName="Name0" presStyleCnt="0">
        <dgm:presLayoutVars>
          <dgm:dir/>
          <dgm:animLvl val="lvl"/>
          <dgm:resizeHandles val="exact"/>
        </dgm:presLayoutVars>
      </dgm:prSet>
      <dgm:spPr/>
      <dgm:t>
        <a:bodyPr/>
        <a:lstStyle/>
        <a:p>
          <a:pPr rtl="1"/>
          <a:endParaRPr lang="ar-SA"/>
        </a:p>
      </dgm:t>
    </dgm:pt>
    <dgm:pt modelId="{B7A11EB7-0D3B-42AD-B05D-3C1E34D5B477}" type="pres">
      <dgm:prSet presAssocID="{FA4C1AFD-73AE-4A76-BD86-0A9BEA805FA0}" presName="compositeNode" presStyleCnt="0">
        <dgm:presLayoutVars>
          <dgm:bulletEnabled val="1"/>
        </dgm:presLayoutVars>
      </dgm:prSet>
      <dgm:spPr/>
    </dgm:pt>
    <dgm:pt modelId="{46EED09D-CB26-4CF0-9BFC-F7E299552BC5}" type="pres">
      <dgm:prSet presAssocID="{FA4C1AFD-73AE-4A76-BD86-0A9BEA805FA0}" presName="bgRect" presStyleLbl="node1" presStyleIdx="0" presStyleCnt="3" custScaleX="107486"/>
      <dgm:spPr/>
      <dgm:t>
        <a:bodyPr/>
        <a:lstStyle/>
        <a:p>
          <a:pPr rtl="1"/>
          <a:endParaRPr lang="ar-SA"/>
        </a:p>
      </dgm:t>
    </dgm:pt>
    <dgm:pt modelId="{55426CBE-3F10-4245-A3C1-F1D24F258298}" type="pres">
      <dgm:prSet presAssocID="{FA4C1AFD-73AE-4A76-BD86-0A9BEA805FA0}" presName="parentNode" presStyleLbl="node1" presStyleIdx="0" presStyleCnt="3">
        <dgm:presLayoutVars>
          <dgm:chMax val="0"/>
          <dgm:bulletEnabled val="1"/>
        </dgm:presLayoutVars>
      </dgm:prSet>
      <dgm:spPr/>
      <dgm:t>
        <a:bodyPr/>
        <a:lstStyle/>
        <a:p>
          <a:pPr rtl="1"/>
          <a:endParaRPr lang="ar-SA"/>
        </a:p>
      </dgm:t>
    </dgm:pt>
    <dgm:pt modelId="{1CEAE59A-2823-4E30-8193-113150BD775F}" type="pres">
      <dgm:prSet presAssocID="{FA4C1AFD-73AE-4A76-BD86-0A9BEA805FA0}" presName="childNode" presStyleLbl="node1" presStyleIdx="0" presStyleCnt="3">
        <dgm:presLayoutVars>
          <dgm:bulletEnabled val="1"/>
        </dgm:presLayoutVars>
      </dgm:prSet>
      <dgm:spPr/>
      <dgm:t>
        <a:bodyPr/>
        <a:lstStyle/>
        <a:p>
          <a:pPr rtl="1"/>
          <a:endParaRPr lang="ar-SA"/>
        </a:p>
      </dgm:t>
    </dgm:pt>
    <dgm:pt modelId="{4CC5561B-9762-477A-B9C2-491C9A08CD90}" type="pres">
      <dgm:prSet presAssocID="{A2BCA136-1BE1-440E-BF76-83612B3BD23F}" presName="hSp" presStyleCnt="0"/>
      <dgm:spPr/>
    </dgm:pt>
    <dgm:pt modelId="{36DE58BE-94C3-405E-9A26-DEED610DEA94}" type="pres">
      <dgm:prSet presAssocID="{A2BCA136-1BE1-440E-BF76-83612B3BD23F}" presName="vProcSp" presStyleCnt="0"/>
      <dgm:spPr/>
    </dgm:pt>
    <dgm:pt modelId="{35A90CD4-755D-4740-952C-43CAE0B4E6AF}" type="pres">
      <dgm:prSet presAssocID="{A2BCA136-1BE1-440E-BF76-83612B3BD23F}" presName="vSp1" presStyleCnt="0"/>
      <dgm:spPr/>
    </dgm:pt>
    <dgm:pt modelId="{955E1D2C-94C8-4E48-BF50-C07CD171A0A0}" type="pres">
      <dgm:prSet presAssocID="{A2BCA136-1BE1-440E-BF76-83612B3BD23F}" presName="simulatedConn" presStyleLbl="solidFgAcc1" presStyleIdx="0" presStyleCnt="2"/>
      <dgm:spPr/>
    </dgm:pt>
    <dgm:pt modelId="{638D30E6-0CEC-45CE-8C06-248D2A950ADD}" type="pres">
      <dgm:prSet presAssocID="{A2BCA136-1BE1-440E-BF76-83612B3BD23F}" presName="vSp2" presStyleCnt="0"/>
      <dgm:spPr/>
    </dgm:pt>
    <dgm:pt modelId="{424B8F0A-4EC9-4B46-A7D4-4C2CE657865B}" type="pres">
      <dgm:prSet presAssocID="{A2BCA136-1BE1-440E-BF76-83612B3BD23F}" presName="sibTrans" presStyleCnt="0"/>
      <dgm:spPr/>
    </dgm:pt>
    <dgm:pt modelId="{A48CB626-0545-4D19-BD83-57C39479C2EC}" type="pres">
      <dgm:prSet presAssocID="{9FA0E52D-7CDB-4562-8B9B-DDCA0AAA53A2}" presName="compositeNode" presStyleCnt="0">
        <dgm:presLayoutVars>
          <dgm:bulletEnabled val="1"/>
        </dgm:presLayoutVars>
      </dgm:prSet>
      <dgm:spPr/>
    </dgm:pt>
    <dgm:pt modelId="{C8A98415-1E79-443A-ACB1-73F0098B7B90}" type="pres">
      <dgm:prSet presAssocID="{9FA0E52D-7CDB-4562-8B9B-DDCA0AAA53A2}" presName="bgRect" presStyleLbl="node1" presStyleIdx="1" presStyleCnt="3"/>
      <dgm:spPr/>
      <dgm:t>
        <a:bodyPr/>
        <a:lstStyle/>
        <a:p>
          <a:pPr rtl="1"/>
          <a:endParaRPr lang="ar-SA"/>
        </a:p>
      </dgm:t>
    </dgm:pt>
    <dgm:pt modelId="{4A6A6880-B37A-47D0-A528-AECB46423ED3}" type="pres">
      <dgm:prSet presAssocID="{9FA0E52D-7CDB-4562-8B9B-DDCA0AAA53A2}" presName="parentNode" presStyleLbl="node1" presStyleIdx="1" presStyleCnt="3">
        <dgm:presLayoutVars>
          <dgm:chMax val="0"/>
          <dgm:bulletEnabled val="1"/>
        </dgm:presLayoutVars>
      </dgm:prSet>
      <dgm:spPr/>
      <dgm:t>
        <a:bodyPr/>
        <a:lstStyle/>
        <a:p>
          <a:pPr rtl="1"/>
          <a:endParaRPr lang="ar-SA"/>
        </a:p>
      </dgm:t>
    </dgm:pt>
    <dgm:pt modelId="{E16CC5A4-47E2-431C-99B4-1C366CF795E1}" type="pres">
      <dgm:prSet presAssocID="{9FA0E52D-7CDB-4562-8B9B-DDCA0AAA53A2}" presName="childNode" presStyleLbl="node1" presStyleIdx="1" presStyleCnt="3">
        <dgm:presLayoutVars>
          <dgm:bulletEnabled val="1"/>
        </dgm:presLayoutVars>
      </dgm:prSet>
      <dgm:spPr/>
      <dgm:t>
        <a:bodyPr/>
        <a:lstStyle/>
        <a:p>
          <a:pPr rtl="1"/>
          <a:endParaRPr lang="ar-SA"/>
        </a:p>
      </dgm:t>
    </dgm:pt>
    <dgm:pt modelId="{B1F6611A-5C71-484D-B99B-D0910D817EFE}" type="pres">
      <dgm:prSet presAssocID="{B4649852-9124-4524-B6B8-829D2115F12C}" presName="hSp" presStyleCnt="0"/>
      <dgm:spPr/>
    </dgm:pt>
    <dgm:pt modelId="{CBF444C5-0D65-4CC9-8816-693FA9D7F883}" type="pres">
      <dgm:prSet presAssocID="{B4649852-9124-4524-B6B8-829D2115F12C}" presName="vProcSp" presStyleCnt="0"/>
      <dgm:spPr/>
    </dgm:pt>
    <dgm:pt modelId="{C91D1A54-D572-4BC4-981E-6A5513847965}" type="pres">
      <dgm:prSet presAssocID="{B4649852-9124-4524-B6B8-829D2115F12C}" presName="vSp1" presStyleCnt="0"/>
      <dgm:spPr/>
    </dgm:pt>
    <dgm:pt modelId="{2825312C-C6D4-4739-B4FD-92149FE0AF7A}" type="pres">
      <dgm:prSet presAssocID="{B4649852-9124-4524-B6B8-829D2115F12C}" presName="simulatedConn" presStyleLbl="solidFgAcc1" presStyleIdx="1" presStyleCnt="2"/>
      <dgm:spPr/>
    </dgm:pt>
    <dgm:pt modelId="{C5F8704C-652A-459D-8F19-1B9BA787B75E}" type="pres">
      <dgm:prSet presAssocID="{B4649852-9124-4524-B6B8-829D2115F12C}" presName="vSp2" presStyleCnt="0"/>
      <dgm:spPr/>
    </dgm:pt>
    <dgm:pt modelId="{46D8C7C1-9C22-48BC-B438-7F10F38A9F29}" type="pres">
      <dgm:prSet presAssocID="{B4649852-9124-4524-B6B8-829D2115F12C}" presName="sibTrans" presStyleCnt="0"/>
      <dgm:spPr/>
    </dgm:pt>
    <dgm:pt modelId="{36690917-4F9E-4F54-902A-2CE690A869F9}" type="pres">
      <dgm:prSet presAssocID="{56AD3267-2337-4530-9928-E15EB2F57518}" presName="compositeNode" presStyleCnt="0">
        <dgm:presLayoutVars>
          <dgm:bulletEnabled val="1"/>
        </dgm:presLayoutVars>
      </dgm:prSet>
      <dgm:spPr/>
    </dgm:pt>
    <dgm:pt modelId="{800C88CC-8A5E-4DE1-9493-0E9B3A1D3519}" type="pres">
      <dgm:prSet presAssocID="{56AD3267-2337-4530-9928-E15EB2F57518}" presName="bgRect" presStyleLbl="node1" presStyleIdx="2" presStyleCnt="3"/>
      <dgm:spPr/>
      <dgm:t>
        <a:bodyPr/>
        <a:lstStyle/>
        <a:p>
          <a:pPr rtl="1"/>
          <a:endParaRPr lang="ar-SA"/>
        </a:p>
      </dgm:t>
    </dgm:pt>
    <dgm:pt modelId="{B9563E95-C584-4BA9-BE8C-D6A1ECAECC89}" type="pres">
      <dgm:prSet presAssocID="{56AD3267-2337-4530-9928-E15EB2F57518}" presName="parentNode" presStyleLbl="node1" presStyleIdx="2" presStyleCnt="3">
        <dgm:presLayoutVars>
          <dgm:chMax val="0"/>
          <dgm:bulletEnabled val="1"/>
        </dgm:presLayoutVars>
      </dgm:prSet>
      <dgm:spPr/>
      <dgm:t>
        <a:bodyPr/>
        <a:lstStyle/>
        <a:p>
          <a:pPr rtl="1"/>
          <a:endParaRPr lang="ar-SA"/>
        </a:p>
      </dgm:t>
    </dgm:pt>
    <dgm:pt modelId="{28410B3A-3014-44EF-8562-E98122249DCB}" type="pres">
      <dgm:prSet presAssocID="{56AD3267-2337-4530-9928-E15EB2F57518}" presName="childNode" presStyleLbl="node1" presStyleIdx="2" presStyleCnt="3">
        <dgm:presLayoutVars>
          <dgm:bulletEnabled val="1"/>
        </dgm:presLayoutVars>
      </dgm:prSet>
      <dgm:spPr/>
      <dgm:t>
        <a:bodyPr/>
        <a:lstStyle/>
        <a:p>
          <a:pPr rtl="1"/>
          <a:endParaRPr lang="ar-SA"/>
        </a:p>
      </dgm:t>
    </dgm:pt>
  </dgm:ptLst>
  <dgm:cxnLst>
    <dgm:cxn modelId="{D4E904D1-ABEB-46F2-9376-1163B49E59A8}" type="presOf" srcId="{56AD3267-2337-4530-9928-E15EB2F57518}" destId="{B9563E95-C584-4BA9-BE8C-D6A1ECAECC89}" srcOrd="1" destOrd="0" presId="urn:microsoft.com/office/officeart/2005/8/layout/hProcess7"/>
    <dgm:cxn modelId="{41A11151-67FD-4995-A746-C5900BF42B9E}" srcId="{840D285E-EB66-4A97-A619-A2914BF0E322}" destId="{9FA0E52D-7CDB-4562-8B9B-DDCA0AAA53A2}" srcOrd="1" destOrd="0" parTransId="{87D27118-1595-431D-AB13-85FC0D79B662}" sibTransId="{B4649852-9124-4524-B6B8-829D2115F12C}"/>
    <dgm:cxn modelId="{906F4F51-6B6D-4851-9835-4FFC662AA651}" type="presOf" srcId="{9FA0E52D-7CDB-4562-8B9B-DDCA0AAA53A2}" destId="{C8A98415-1E79-443A-ACB1-73F0098B7B90}" srcOrd="0" destOrd="0" presId="urn:microsoft.com/office/officeart/2005/8/layout/hProcess7"/>
    <dgm:cxn modelId="{0CFC1D26-2A90-4864-A925-952A18191328}" type="presOf" srcId="{5C7986B8-B809-4E75-91F2-9A654D7C2536}" destId="{28410B3A-3014-44EF-8562-E98122249DCB}" srcOrd="0" destOrd="0" presId="urn:microsoft.com/office/officeart/2005/8/layout/hProcess7"/>
    <dgm:cxn modelId="{592EA7C4-5D6D-4033-9FAD-14698E070DD9}" type="presOf" srcId="{56AD3267-2337-4530-9928-E15EB2F57518}" destId="{800C88CC-8A5E-4DE1-9493-0E9B3A1D3519}" srcOrd="0" destOrd="0" presId="urn:microsoft.com/office/officeart/2005/8/layout/hProcess7"/>
    <dgm:cxn modelId="{7407280F-F75C-4C69-956E-F39A33AF9D88}" srcId="{9FA0E52D-7CDB-4562-8B9B-DDCA0AAA53A2}" destId="{723EC1C5-B51B-4E78-A83D-86DABD382052}" srcOrd="0" destOrd="0" parTransId="{9631F259-881F-4582-8D7F-1C8B752BB426}" sibTransId="{8D99E169-792C-48D6-9901-FA82C5D6CE28}"/>
    <dgm:cxn modelId="{06453C08-B85B-41C7-8AAE-6876E513DAE8}" type="presOf" srcId="{723EC1C5-B51B-4E78-A83D-86DABD382052}" destId="{E16CC5A4-47E2-431C-99B4-1C366CF795E1}" srcOrd="0" destOrd="0" presId="urn:microsoft.com/office/officeart/2005/8/layout/hProcess7"/>
    <dgm:cxn modelId="{9922DAC3-0012-411C-9BDB-93564A9D2803}" type="presOf" srcId="{9FA0E52D-7CDB-4562-8B9B-DDCA0AAA53A2}" destId="{4A6A6880-B37A-47D0-A528-AECB46423ED3}" srcOrd="1" destOrd="0" presId="urn:microsoft.com/office/officeart/2005/8/layout/hProcess7"/>
    <dgm:cxn modelId="{F979B9AB-CA9E-4834-8276-6FE5E28320F7}" type="presOf" srcId="{FA4C1AFD-73AE-4A76-BD86-0A9BEA805FA0}" destId="{55426CBE-3F10-4245-A3C1-F1D24F258298}" srcOrd="1" destOrd="0" presId="urn:microsoft.com/office/officeart/2005/8/layout/hProcess7"/>
    <dgm:cxn modelId="{383A723C-D0BC-402C-A434-633BB766DBB0}" srcId="{840D285E-EB66-4A97-A619-A2914BF0E322}" destId="{56AD3267-2337-4530-9928-E15EB2F57518}" srcOrd="2" destOrd="0" parTransId="{7A763D6C-F486-49B9-9B78-647F0149FCEE}" sibTransId="{F563C4AD-B4D5-4B7B-9EFB-D4E396106087}"/>
    <dgm:cxn modelId="{D9118A72-E11F-4E6F-8EDD-C3CDD4E2A8AE}" type="presOf" srcId="{FA4C1AFD-73AE-4A76-BD86-0A9BEA805FA0}" destId="{46EED09D-CB26-4CF0-9BFC-F7E299552BC5}" srcOrd="0" destOrd="0" presId="urn:microsoft.com/office/officeart/2005/8/layout/hProcess7"/>
    <dgm:cxn modelId="{BA1D2F2A-38AA-4AF6-92FC-2F0638DE480A}" srcId="{FA4C1AFD-73AE-4A76-BD86-0A9BEA805FA0}" destId="{1554D545-DA36-46B3-A8AC-CE2F7AF6D48F}" srcOrd="0" destOrd="0" parTransId="{F6BFB2E8-A7CC-4E82-AC31-B9BD936860A3}" sibTransId="{D7BD93D5-AF23-4B0D-98BB-0703E56D5F06}"/>
    <dgm:cxn modelId="{23179785-214B-4F20-A174-20F72BAEA0B2}" type="presOf" srcId="{1554D545-DA36-46B3-A8AC-CE2F7AF6D48F}" destId="{1CEAE59A-2823-4E30-8193-113150BD775F}" srcOrd="0" destOrd="0" presId="urn:microsoft.com/office/officeart/2005/8/layout/hProcess7"/>
    <dgm:cxn modelId="{7927D7A7-22EA-40B6-8E22-771CB6F7EA6A}" srcId="{840D285E-EB66-4A97-A619-A2914BF0E322}" destId="{FA4C1AFD-73AE-4A76-BD86-0A9BEA805FA0}" srcOrd="0" destOrd="0" parTransId="{5203E416-64D7-4D64-8B0B-F28F38BD1E7D}" sibTransId="{A2BCA136-1BE1-440E-BF76-83612B3BD23F}"/>
    <dgm:cxn modelId="{2CF6E5A2-F207-460B-BAD4-B53497F14B68}" srcId="{56AD3267-2337-4530-9928-E15EB2F57518}" destId="{5C7986B8-B809-4E75-91F2-9A654D7C2536}" srcOrd="0" destOrd="0" parTransId="{B75C3C6F-1416-4D0B-8651-767E802DEBF6}" sibTransId="{80C1C8AF-63CB-45BD-8EC2-2071B60C5464}"/>
    <dgm:cxn modelId="{F7CF172D-011D-4305-AA39-767B2B40E61D}" type="presOf" srcId="{840D285E-EB66-4A97-A619-A2914BF0E322}" destId="{D5CEDAEB-7564-4B1C-A289-1517FF4EFC96}" srcOrd="0" destOrd="0" presId="urn:microsoft.com/office/officeart/2005/8/layout/hProcess7"/>
    <dgm:cxn modelId="{915C8EC7-FEF3-4CC5-B84C-1788A34C412E}" type="presParOf" srcId="{D5CEDAEB-7564-4B1C-A289-1517FF4EFC96}" destId="{B7A11EB7-0D3B-42AD-B05D-3C1E34D5B477}" srcOrd="0" destOrd="0" presId="urn:microsoft.com/office/officeart/2005/8/layout/hProcess7"/>
    <dgm:cxn modelId="{A5B75009-2131-4B40-A636-82E23E189BF7}" type="presParOf" srcId="{B7A11EB7-0D3B-42AD-B05D-3C1E34D5B477}" destId="{46EED09D-CB26-4CF0-9BFC-F7E299552BC5}" srcOrd="0" destOrd="0" presId="urn:microsoft.com/office/officeart/2005/8/layout/hProcess7"/>
    <dgm:cxn modelId="{20B1432C-8414-420C-AF83-AFF2D2F2F3E5}" type="presParOf" srcId="{B7A11EB7-0D3B-42AD-B05D-3C1E34D5B477}" destId="{55426CBE-3F10-4245-A3C1-F1D24F258298}" srcOrd="1" destOrd="0" presId="urn:microsoft.com/office/officeart/2005/8/layout/hProcess7"/>
    <dgm:cxn modelId="{F08898F2-0B45-4C08-BBF4-DC5688434EBF}" type="presParOf" srcId="{B7A11EB7-0D3B-42AD-B05D-3C1E34D5B477}" destId="{1CEAE59A-2823-4E30-8193-113150BD775F}" srcOrd="2" destOrd="0" presId="urn:microsoft.com/office/officeart/2005/8/layout/hProcess7"/>
    <dgm:cxn modelId="{4363EFF7-BD91-45DC-B9EE-B383E402F7B8}" type="presParOf" srcId="{D5CEDAEB-7564-4B1C-A289-1517FF4EFC96}" destId="{4CC5561B-9762-477A-B9C2-491C9A08CD90}" srcOrd="1" destOrd="0" presId="urn:microsoft.com/office/officeart/2005/8/layout/hProcess7"/>
    <dgm:cxn modelId="{8CA4DFC2-98B3-40C6-9308-54E33065AAC6}" type="presParOf" srcId="{D5CEDAEB-7564-4B1C-A289-1517FF4EFC96}" destId="{36DE58BE-94C3-405E-9A26-DEED610DEA94}" srcOrd="2" destOrd="0" presId="urn:microsoft.com/office/officeart/2005/8/layout/hProcess7"/>
    <dgm:cxn modelId="{AB7AAC64-006C-4B8F-B775-510BA5D36FA3}" type="presParOf" srcId="{36DE58BE-94C3-405E-9A26-DEED610DEA94}" destId="{35A90CD4-755D-4740-952C-43CAE0B4E6AF}" srcOrd="0" destOrd="0" presId="urn:microsoft.com/office/officeart/2005/8/layout/hProcess7"/>
    <dgm:cxn modelId="{90C310C9-0136-4EE0-962B-6CFB0A70796F}" type="presParOf" srcId="{36DE58BE-94C3-405E-9A26-DEED610DEA94}" destId="{955E1D2C-94C8-4E48-BF50-C07CD171A0A0}" srcOrd="1" destOrd="0" presId="urn:microsoft.com/office/officeart/2005/8/layout/hProcess7"/>
    <dgm:cxn modelId="{A51B33F7-8EB9-4112-9CE5-06CFE3A806F6}" type="presParOf" srcId="{36DE58BE-94C3-405E-9A26-DEED610DEA94}" destId="{638D30E6-0CEC-45CE-8C06-248D2A950ADD}" srcOrd="2" destOrd="0" presId="urn:microsoft.com/office/officeart/2005/8/layout/hProcess7"/>
    <dgm:cxn modelId="{2C9A80CC-0EF6-4F52-AA05-456E1D0E37AB}" type="presParOf" srcId="{D5CEDAEB-7564-4B1C-A289-1517FF4EFC96}" destId="{424B8F0A-4EC9-4B46-A7D4-4C2CE657865B}" srcOrd="3" destOrd="0" presId="urn:microsoft.com/office/officeart/2005/8/layout/hProcess7"/>
    <dgm:cxn modelId="{6FEA74EA-B5C3-426B-993E-FFB22BA0FFC7}" type="presParOf" srcId="{D5CEDAEB-7564-4B1C-A289-1517FF4EFC96}" destId="{A48CB626-0545-4D19-BD83-57C39479C2EC}" srcOrd="4" destOrd="0" presId="urn:microsoft.com/office/officeart/2005/8/layout/hProcess7"/>
    <dgm:cxn modelId="{8BA8D1AC-C7F4-4655-9647-797E1542B411}" type="presParOf" srcId="{A48CB626-0545-4D19-BD83-57C39479C2EC}" destId="{C8A98415-1E79-443A-ACB1-73F0098B7B90}" srcOrd="0" destOrd="0" presId="urn:microsoft.com/office/officeart/2005/8/layout/hProcess7"/>
    <dgm:cxn modelId="{D5357FA1-DF2F-4ECE-AE54-5B83A8EB5EAB}" type="presParOf" srcId="{A48CB626-0545-4D19-BD83-57C39479C2EC}" destId="{4A6A6880-B37A-47D0-A528-AECB46423ED3}" srcOrd="1" destOrd="0" presId="urn:microsoft.com/office/officeart/2005/8/layout/hProcess7"/>
    <dgm:cxn modelId="{C660B789-AA7B-4ED6-85A6-044DDDC69A11}" type="presParOf" srcId="{A48CB626-0545-4D19-BD83-57C39479C2EC}" destId="{E16CC5A4-47E2-431C-99B4-1C366CF795E1}" srcOrd="2" destOrd="0" presId="urn:microsoft.com/office/officeart/2005/8/layout/hProcess7"/>
    <dgm:cxn modelId="{4A11DA1C-86F3-4875-81AB-FD3EC97F1B20}" type="presParOf" srcId="{D5CEDAEB-7564-4B1C-A289-1517FF4EFC96}" destId="{B1F6611A-5C71-484D-B99B-D0910D817EFE}" srcOrd="5" destOrd="0" presId="urn:microsoft.com/office/officeart/2005/8/layout/hProcess7"/>
    <dgm:cxn modelId="{3310EE35-34A6-48EE-A1DE-900B6551FD9B}" type="presParOf" srcId="{D5CEDAEB-7564-4B1C-A289-1517FF4EFC96}" destId="{CBF444C5-0D65-4CC9-8816-693FA9D7F883}" srcOrd="6" destOrd="0" presId="urn:microsoft.com/office/officeart/2005/8/layout/hProcess7"/>
    <dgm:cxn modelId="{9B305E9C-1343-450A-8B27-3CE4EAD83C8B}" type="presParOf" srcId="{CBF444C5-0D65-4CC9-8816-693FA9D7F883}" destId="{C91D1A54-D572-4BC4-981E-6A5513847965}" srcOrd="0" destOrd="0" presId="urn:microsoft.com/office/officeart/2005/8/layout/hProcess7"/>
    <dgm:cxn modelId="{B2204CB2-720A-48EC-9514-3B0DDF56A813}" type="presParOf" srcId="{CBF444C5-0D65-4CC9-8816-693FA9D7F883}" destId="{2825312C-C6D4-4739-B4FD-92149FE0AF7A}" srcOrd="1" destOrd="0" presId="urn:microsoft.com/office/officeart/2005/8/layout/hProcess7"/>
    <dgm:cxn modelId="{F6FA9987-67C9-4EE3-9BF8-011427E13D73}" type="presParOf" srcId="{CBF444C5-0D65-4CC9-8816-693FA9D7F883}" destId="{C5F8704C-652A-459D-8F19-1B9BA787B75E}" srcOrd="2" destOrd="0" presId="urn:microsoft.com/office/officeart/2005/8/layout/hProcess7"/>
    <dgm:cxn modelId="{4E631E01-9FF2-4296-BA3E-F62ACD87A5FC}" type="presParOf" srcId="{D5CEDAEB-7564-4B1C-A289-1517FF4EFC96}" destId="{46D8C7C1-9C22-48BC-B438-7F10F38A9F29}" srcOrd="7" destOrd="0" presId="urn:microsoft.com/office/officeart/2005/8/layout/hProcess7"/>
    <dgm:cxn modelId="{6713136C-0D80-4D7B-A1DD-50DD48FD87AB}" type="presParOf" srcId="{D5CEDAEB-7564-4B1C-A289-1517FF4EFC96}" destId="{36690917-4F9E-4F54-902A-2CE690A869F9}" srcOrd="8" destOrd="0" presId="urn:microsoft.com/office/officeart/2005/8/layout/hProcess7"/>
    <dgm:cxn modelId="{710983A8-3BFA-4584-BD1F-C588E8D313AE}" type="presParOf" srcId="{36690917-4F9E-4F54-902A-2CE690A869F9}" destId="{800C88CC-8A5E-4DE1-9493-0E9B3A1D3519}" srcOrd="0" destOrd="0" presId="urn:microsoft.com/office/officeart/2005/8/layout/hProcess7"/>
    <dgm:cxn modelId="{8EA0F0BF-77F9-4661-BC2F-8ECC43B22867}" type="presParOf" srcId="{36690917-4F9E-4F54-902A-2CE690A869F9}" destId="{B9563E95-C584-4BA9-BE8C-D6A1ECAECC89}" srcOrd="1" destOrd="0" presId="urn:microsoft.com/office/officeart/2005/8/layout/hProcess7"/>
    <dgm:cxn modelId="{53C4E0C5-17A7-46C1-84B2-9D6F31A494C3}" type="presParOf" srcId="{36690917-4F9E-4F54-902A-2CE690A869F9}" destId="{28410B3A-3014-44EF-8562-E98122249DCB}"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B21D3E-706C-4D07-83E4-B35C76DB0E46}" type="doc">
      <dgm:prSet loTypeId="urn:microsoft.com/office/officeart/2005/8/layout/arrow6" loCatId="process" qsTypeId="urn:microsoft.com/office/officeart/2005/8/quickstyle/simple1" qsCatId="simple" csTypeId="urn:microsoft.com/office/officeart/2005/8/colors/colorful3" csCatId="colorful" phldr="1"/>
      <dgm:spPr/>
      <dgm:t>
        <a:bodyPr/>
        <a:lstStyle/>
        <a:p>
          <a:pPr rtl="1"/>
          <a:endParaRPr lang="ar-SA"/>
        </a:p>
      </dgm:t>
    </dgm:pt>
    <dgm:pt modelId="{CDA2F503-90E6-46D9-939C-A84629629AD5}">
      <dgm:prSet phldrT="[نص]"/>
      <dgm:spPr/>
      <dgm:t>
        <a:bodyPr/>
        <a:lstStyle/>
        <a:p>
          <a:pPr rtl="1"/>
          <a:r>
            <a:rPr lang="ar-SA" b="1" dirty="0" smtClean="0"/>
            <a:t>وضع أسس الاقتصاد في كتابه ”ثروة الأمم“</a:t>
          </a:r>
          <a:endParaRPr lang="ar-SA" b="1" dirty="0"/>
        </a:p>
      </dgm:t>
    </dgm:pt>
    <dgm:pt modelId="{BF3B3A48-AD23-4D62-B6B8-0182D7EE7715}" type="parTrans" cxnId="{F8DF4049-5BC3-437F-B7B6-0F49586BFC95}">
      <dgm:prSet/>
      <dgm:spPr/>
      <dgm:t>
        <a:bodyPr/>
        <a:lstStyle/>
        <a:p>
          <a:pPr rtl="1"/>
          <a:endParaRPr lang="ar-SA"/>
        </a:p>
      </dgm:t>
    </dgm:pt>
    <dgm:pt modelId="{AB3FCC29-764B-4426-BB72-4B6769F4F0A9}" type="sibTrans" cxnId="{F8DF4049-5BC3-437F-B7B6-0F49586BFC95}">
      <dgm:prSet/>
      <dgm:spPr/>
      <dgm:t>
        <a:bodyPr/>
        <a:lstStyle/>
        <a:p>
          <a:pPr rtl="1"/>
          <a:endParaRPr lang="ar-SA"/>
        </a:p>
      </dgm:t>
    </dgm:pt>
    <dgm:pt modelId="{5A821C47-1388-442F-8654-A5E858CD345C}">
      <dgm:prSet phldrT="[نص]"/>
      <dgm:spPr/>
      <dgm:t>
        <a:bodyPr/>
        <a:lstStyle/>
        <a:p>
          <a:pPr rtl="1"/>
          <a:r>
            <a:rPr lang="ar-SA" b="1" dirty="0" smtClean="0">
              <a:solidFill>
                <a:schemeClr val="bg1"/>
              </a:solidFill>
            </a:rPr>
            <a:t>تعريف آدم سميث:</a:t>
          </a:r>
        </a:p>
        <a:p>
          <a:pPr rtl="1"/>
          <a:r>
            <a:rPr lang="ar-SA" b="1" dirty="0" smtClean="0">
              <a:solidFill>
                <a:schemeClr val="bg1"/>
              </a:solidFill>
            </a:rPr>
            <a:t>”علم الثروة وميدان يقتصر على دراسة طبيعة ثروة الأمم وأسبابها ومظاهرها الخارجية“.</a:t>
          </a:r>
          <a:endParaRPr lang="ar-SA" b="1" dirty="0"/>
        </a:p>
      </dgm:t>
    </dgm:pt>
    <dgm:pt modelId="{6AEFDABB-AC97-4E9C-BB07-E425DA08814E}" type="parTrans" cxnId="{8697D0A1-38DB-4938-B185-2D38C052AA77}">
      <dgm:prSet/>
      <dgm:spPr/>
      <dgm:t>
        <a:bodyPr/>
        <a:lstStyle/>
        <a:p>
          <a:pPr rtl="1"/>
          <a:endParaRPr lang="ar-SA"/>
        </a:p>
      </dgm:t>
    </dgm:pt>
    <dgm:pt modelId="{6CCBBB27-8E9D-483E-9C57-D85AD72A05FD}" type="sibTrans" cxnId="{8697D0A1-38DB-4938-B185-2D38C052AA77}">
      <dgm:prSet/>
      <dgm:spPr/>
      <dgm:t>
        <a:bodyPr/>
        <a:lstStyle/>
        <a:p>
          <a:pPr rtl="1"/>
          <a:endParaRPr lang="ar-SA"/>
        </a:p>
      </dgm:t>
    </dgm:pt>
    <dgm:pt modelId="{78FE44E2-EEDE-4819-8B66-2438E74A24AE}" type="pres">
      <dgm:prSet presAssocID="{1EB21D3E-706C-4D07-83E4-B35C76DB0E46}" presName="compositeShape" presStyleCnt="0">
        <dgm:presLayoutVars>
          <dgm:chMax val="2"/>
          <dgm:dir/>
          <dgm:resizeHandles val="exact"/>
        </dgm:presLayoutVars>
      </dgm:prSet>
      <dgm:spPr/>
    </dgm:pt>
    <dgm:pt modelId="{44A64C23-A202-4843-AC9A-DA62F8B955FE}" type="pres">
      <dgm:prSet presAssocID="{1EB21D3E-706C-4D07-83E4-B35C76DB0E46}" presName="ribbon" presStyleLbl="node1" presStyleIdx="0" presStyleCnt="1" custScaleY="150665"/>
      <dgm:spPr/>
    </dgm:pt>
    <dgm:pt modelId="{857BFFD6-3D9E-48D5-9BAC-6D5492E353B1}" type="pres">
      <dgm:prSet presAssocID="{1EB21D3E-706C-4D07-83E4-B35C76DB0E46}" presName="leftArrowText" presStyleLbl="node1" presStyleIdx="0" presStyleCnt="1">
        <dgm:presLayoutVars>
          <dgm:chMax val="0"/>
          <dgm:bulletEnabled val="1"/>
        </dgm:presLayoutVars>
      </dgm:prSet>
      <dgm:spPr/>
      <dgm:t>
        <a:bodyPr/>
        <a:lstStyle/>
        <a:p>
          <a:pPr rtl="1"/>
          <a:endParaRPr lang="ar-SA"/>
        </a:p>
      </dgm:t>
    </dgm:pt>
    <dgm:pt modelId="{7732ADD7-E37F-45A9-B782-122FFD97B4BD}" type="pres">
      <dgm:prSet presAssocID="{1EB21D3E-706C-4D07-83E4-B35C76DB0E46}" presName="rightArrowText" presStyleLbl="node1" presStyleIdx="0" presStyleCnt="1">
        <dgm:presLayoutVars>
          <dgm:chMax val="0"/>
          <dgm:bulletEnabled val="1"/>
        </dgm:presLayoutVars>
      </dgm:prSet>
      <dgm:spPr/>
      <dgm:t>
        <a:bodyPr/>
        <a:lstStyle/>
        <a:p>
          <a:pPr rtl="1"/>
          <a:endParaRPr lang="ar-SA"/>
        </a:p>
      </dgm:t>
    </dgm:pt>
  </dgm:ptLst>
  <dgm:cxnLst>
    <dgm:cxn modelId="{F8DF4049-5BC3-437F-B7B6-0F49586BFC95}" srcId="{1EB21D3E-706C-4D07-83E4-B35C76DB0E46}" destId="{CDA2F503-90E6-46D9-939C-A84629629AD5}" srcOrd="0" destOrd="0" parTransId="{BF3B3A48-AD23-4D62-B6B8-0182D7EE7715}" sibTransId="{AB3FCC29-764B-4426-BB72-4B6769F4F0A9}"/>
    <dgm:cxn modelId="{8697D0A1-38DB-4938-B185-2D38C052AA77}" srcId="{1EB21D3E-706C-4D07-83E4-B35C76DB0E46}" destId="{5A821C47-1388-442F-8654-A5E858CD345C}" srcOrd="1" destOrd="0" parTransId="{6AEFDABB-AC97-4E9C-BB07-E425DA08814E}" sibTransId="{6CCBBB27-8E9D-483E-9C57-D85AD72A05FD}"/>
    <dgm:cxn modelId="{2C07C2A9-8DE7-472B-9AD9-8FA97B3A9D51}" type="presOf" srcId="{5A821C47-1388-442F-8654-A5E858CD345C}" destId="{7732ADD7-E37F-45A9-B782-122FFD97B4BD}" srcOrd="0" destOrd="0" presId="urn:microsoft.com/office/officeart/2005/8/layout/arrow6"/>
    <dgm:cxn modelId="{94349F4C-8896-4132-A020-C5821D006784}" type="presOf" srcId="{1EB21D3E-706C-4D07-83E4-B35C76DB0E46}" destId="{78FE44E2-EEDE-4819-8B66-2438E74A24AE}" srcOrd="0" destOrd="0" presId="urn:microsoft.com/office/officeart/2005/8/layout/arrow6"/>
    <dgm:cxn modelId="{466C05E8-7AB3-44B9-873B-E16A75561215}" type="presOf" srcId="{CDA2F503-90E6-46D9-939C-A84629629AD5}" destId="{857BFFD6-3D9E-48D5-9BAC-6D5492E353B1}" srcOrd="0" destOrd="0" presId="urn:microsoft.com/office/officeart/2005/8/layout/arrow6"/>
    <dgm:cxn modelId="{31BB1A42-06EC-46D0-B45A-D0B184ED0CE6}" type="presParOf" srcId="{78FE44E2-EEDE-4819-8B66-2438E74A24AE}" destId="{44A64C23-A202-4843-AC9A-DA62F8B955FE}" srcOrd="0" destOrd="0" presId="urn:microsoft.com/office/officeart/2005/8/layout/arrow6"/>
    <dgm:cxn modelId="{6581B76C-65B8-4B28-80DA-58E0F6F1A87B}" type="presParOf" srcId="{78FE44E2-EEDE-4819-8B66-2438E74A24AE}" destId="{857BFFD6-3D9E-48D5-9BAC-6D5492E353B1}" srcOrd="1" destOrd="0" presId="urn:microsoft.com/office/officeart/2005/8/layout/arrow6"/>
    <dgm:cxn modelId="{AAAC2FC6-F2E0-4F83-B892-A77874092B4B}" type="presParOf" srcId="{78FE44E2-EEDE-4819-8B66-2438E74A24AE}" destId="{7732ADD7-E37F-45A9-B782-122FFD97B4BD}"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9BAD839-FBD5-4E6A-9C7D-0D2A03AD86F1}" type="doc">
      <dgm:prSet loTypeId="urn:microsoft.com/office/officeart/2005/8/layout/hProcess7" loCatId="list" qsTypeId="urn:microsoft.com/office/officeart/2005/8/quickstyle/simple1" qsCatId="simple" csTypeId="urn:microsoft.com/office/officeart/2005/8/colors/colorful2" csCatId="colorful" phldr="1"/>
      <dgm:spPr/>
      <dgm:t>
        <a:bodyPr/>
        <a:lstStyle/>
        <a:p>
          <a:pPr rtl="1"/>
          <a:endParaRPr lang="ar-SA"/>
        </a:p>
      </dgm:t>
    </dgm:pt>
    <dgm:pt modelId="{96FC50C8-B031-4A22-B722-8A88C6F06D2B}">
      <dgm:prSet phldrT="[نص]" phldr="1"/>
      <dgm:spPr/>
      <dgm:t>
        <a:bodyPr/>
        <a:lstStyle/>
        <a:p>
          <a:pPr rtl="1"/>
          <a:endParaRPr lang="ar-SA"/>
        </a:p>
      </dgm:t>
    </dgm:pt>
    <dgm:pt modelId="{DBDA8F50-B748-4E5A-8441-5791297CC37A}" type="parTrans" cxnId="{6A3030E5-FA34-43F8-89C0-C80C7DE01B69}">
      <dgm:prSet/>
      <dgm:spPr/>
      <dgm:t>
        <a:bodyPr/>
        <a:lstStyle/>
        <a:p>
          <a:pPr rtl="1"/>
          <a:endParaRPr lang="ar-SA"/>
        </a:p>
      </dgm:t>
    </dgm:pt>
    <dgm:pt modelId="{9236907E-092D-451D-B002-E455A449B6C7}" type="sibTrans" cxnId="{6A3030E5-FA34-43F8-89C0-C80C7DE01B69}">
      <dgm:prSet/>
      <dgm:spPr/>
      <dgm:t>
        <a:bodyPr/>
        <a:lstStyle/>
        <a:p>
          <a:pPr rtl="1"/>
          <a:endParaRPr lang="ar-SA"/>
        </a:p>
      </dgm:t>
    </dgm:pt>
    <dgm:pt modelId="{6246605F-F460-4C6A-9EE5-76370C810C26}">
      <dgm:prSet phldrT="[نص]"/>
      <dgm:spPr/>
      <dgm:t>
        <a:bodyPr/>
        <a:lstStyle/>
        <a:p>
          <a:pPr rtl="1"/>
          <a:r>
            <a:rPr lang="ar-SA" b="1" dirty="0" smtClean="0"/>
            <a:t>الثروة إذن هي وسيلة لتحقيق الرفاهية وحياة أفضل للفرد والمجتمع. وهي صلة الوصل بين علمي الاجتماع والاقتصاد</a:t>
          </a:r>
          <a:endParaRPr lang="ar-SA" b="1" dirty="0"/>
        </a:p>
      </dgm:t>
    </dgm:pt>
    <dgm:pt modelId="{0FE17D0B-8172-4DC7-A23F-AD2B156BD426}" type="parTrans" cxnId="{C21B6D0F-4956-4C63-8489-8AB1BDA4EE79}">
      <dgm:prSet/>
      <dgm:spPr/>
      <dgm:t>
        <a:bodyPr/>
        <a:lstStyle/>
        <a:p>
          <a:pPr rtl="1"/>
          <a:endParaRPr lang="ar-SA"/>
        </a:p>
      </dgm:t>
    </dgm:pt>
    <dgm:pt modelId="{779DAE01-DAD7-4A4E-8590-5C3FD0175D43}" type="sibTrans" cxnId="{C21B6D0F-4956-4C63-8489-8AB1BDA4EE79}">
      <dgm:prSet/>
      <dgm:spPr/>
      <dgm:t>
        <a:bodyPr/>
        <a:lstStyle/>
        <a:p>
          <a:pPr rtl="1"/>
          <a:endParaRPr lang="ar-SA"/>
        </a:p>
      </dgm:t>
    </dgm:pt>
    <dgm:pt modelId="{166C417D-3304-4CDA-8353-7B5568E7E04B}">
      <dgm:prSet phldrT="[نص]" phldr="1"/>
      <dgm:spPr/>
      <dgm:t>
        <a:bodyPr/>
        <a:lstStyle/>
        <a:p>
          <a:pPr rtl="1"/>
          <a:endParaRPr lang="ar-SA"/>
        </a:p>
      </dgm:t>
    </dgm:pt>
    <dgm:pt modelId="{E1C18081-178C-4EF5-99F2-0D1868E6D572}" type="parTrans" cxnId="{7021C0E8-ED96-4DA9-8E71-B8A99D04D5D3}">
      <dgm:prSet/>
      <dgm:spPr/>
      <dgm:t>
        <a:bodyPr/>
        <a:lstStyle/>
        <a:p>
          <a:pPr rtl="1"/>
          <a:endParaRPr lang="ar-SA"/>
        </a:p>
      </dgm:t>
    </dgm:pt>
    <dgm:pt modelId="{978BB917-3FE4-41AB-949A-6B7222815EAF}" type="sibTrans" cxnId="{7021C0E8-ED96-4DA9-8E71-B8A99D04D5D3}">
      <dgm:prSet/>
      <dgm:spPr/>
      <dgm:t>
        <a:bodyPr/>
        <a:lstStyle/>
        <a:p>
          <a:pPr rtl="1"/>
          <a:endParaRPr lang="ar-SA"/>
        </a:p>
      </dgm:t>
    </dgm:pt>
    <dgm:pt modelId="{79CF874E-C496-4C00-B381-67B639917F59}">
      <dgm:prSet phldrT="[نص]" custT="1"/>
      <dgm:spPr/>
      <dgm:t>
        <a:bodyPr/>
        <a:lstStyle/>
        <a:p>
          <a:pPr rtl="1"/>
          <a:r>
            <a:rPr lang="ar-SA" sz="4000" b="1" dirty="0" smtClean="0"/>
            <a:t>هو العلم الذي يدرس النشاط الفردي والاجتماعي الذي يؤدي لأحسن الظروف المادية لتحقيق الرفاهية</a:t>
          </a:r>
          <a:endParaRPr lang="ar-SA" sz="4000" b="1" dirty="0"/>
        </a:p>
      </dgm:t>
    </dgm:pt>
    <dgm:pt modelId="{792CB106-B70A-48FA-8C5A-507845F5BEBA}" type="parTrans" cxnId="{7402EBCA-18ED-4E73-BF83-531F29F51030}">
      <dgm:prSet/>
      <dgm:spPr/>
      <dgm:t>
        <a:bodyPr/>
        <a:lstStyle/>
        <a:p>
          <a:pPr rtl="1"/>
          <a:endParaRPr lang="ar-SA"/>
        </a:p>
      </dgm:t>
    </dgm:pt>
    <dgm:pt modelId="{2A24F3D8-D6A2-4B59-9F51-22DA41C5B54C}" type="sibTrans" cxnId="{7402EBCA-18ED-4E73-BF83-531F29F51030}">
      <dgm:prSet/>
      <dgm:spPr/>
      <dgm:t>
        <a:bodyPr/>
        <a:lstStyle/>
        <a:p>
          <a:pPr rtl="1"/>
          <a:endParaRPr lang="ar-SA"/>
        </a:p>
      </dgm:t>
    </dgm:pt>
    <dgm:pt modelId="{C7F55C8C-8014-4C95-B292-8A8B4EA6C9BC}">
      <dgm:prSet phldrT="[نص]" phldr="1"/>
      <dgm:spPr/>
      <dgm:t>
        <a:bodyPr/>
        <a:lstStyle/>
        <a:p>
          <a:pPr rtl="1"/>
          <a:endParaRPr lang="ar-SA"/>
        </a:p>
      </dgm:t>
    </dgm:pt>
    <dgm:pt modelId="{95D5D220-3555-435E-9E13-BB4B0436A821}" type="parTrans" cxnId="{42BE5BBA-E7EA-4B48-A96A-4E2E99E0BA95}">
      <dgm:prSet/>
      <dgm:spPr/>
      <dgm:t>
        <a:bodyPr/>
        <a:lstStyle/>
        <a:p>
          <a:pPr rtl="1"/>
          <a:endParaRPr lang="ar-SA"/>
        </a:p>
      </dgm:t>
    </dgm:pt>
    <dgm:pt modelId="{F1C3CF70-7DC0-4CB9-9B62-441EDF1E43B0}" type="sibTrans" cxnId="{42BE5BBA-E7EA-4B48-A96A-4E2E99E0BA95}">
      <dgm:prSet/>
      <dgm:spPr/>
      <dgm:t>
        <a:bodyPr/>
        <a:lstStyle/>
        <a:p>
          <a:pPr rtl="1"/>
          <a:endParaRPr lang="ar-SA"/>
        </a:p>
      </dgm:t>
    </dgm:pt>
    <dgm:pt modelId="{32299F23-031E-47BF-B0EE-95EFFC19230A}">
      <dgm:prSet phldrT="[نص]" custT="1"/>
      <dgm:spPr/>
      <dgm:t>
        <a:bodyPr/>
        <a:lstStyle/>
        <a:p>
          <a:pPr rtl="1"/>
          <a:r>
            <a:rPr lang="ar-SA" sz="4400" b="1" dirty="0" smtClean="0"/>
            <a:t>علم الاقتصاد:هو علم </a:t>
          </a:r>
          <a:r>
            <a:rPr lang="ar-SA" sz="4400" b="1" dirty="0" err="1" smtClean="0"/>
            <a:t>انتاج</a:t>
          </a:r>
          <a:r>
            <a:rPr lang="ar-SA" sz="4400" b="1" dirty="0" smtClean="0"/>
            <a:t> الثروة وتوزيعها واستهلاكها</a:t>
          </a:r>
          <a:endParaRPr lang="ar-SA" sz="4400" b="1" dirty="0"/>
        </a:p>
      </dgm:t>
    </dgm:pt>
    <dgm:pt modelId="{17D0C886-F020-4ED5-A50D-1D7F96A54563}" type="parTrans" cxnId="{ACCC7980-317D-4007-8841-4BEB35DFB6FD}">
      <dgm:prSet/>
      <dgm:spPr/>
      <dgm:t>
        <a:bodyPr/>
        <a:lstStyle/>
        <a:p>
          <a:pPr rtl="1"/>
          <a:endParaRPr lang="ar-SA"/>
        </a:p>
      </dgm:t>
    </dgm:pt>
    <dgm:pt modelId="{3CEA1176-5C38-462F-9F17-70DA48B6135C}" type="sibTrans" cxnId="{ACCC7980-317D-4007-8841-4BEB35DFB6FD}">
      <dgm:prSet/>
      <dgm:spPr/>
      <dgm:t>
        <a:bodyPr/>
        <a:lstStyle/>
        <a:p>
          <a:pPr rtl="1"/>
          <a:endParaRPr lang="ar-SA"/>
        </a:p>
      </dgm:t>
    </dgm:pt>
    <dgm:pt modelId="{CCC648A2-1DFE-4F80-B4D2-8CA79BC6E5DD}" type="pres">
      <dgm:prSet presAssocID="{19BAD839-FBD5-4E6A-9C7D-0D2A03AD86F1}" presName="Name0" presStyleCnt="0">
        <dgm:presLayoutVars>
          <dgm:dir/>
          <dgm:animLvl val="lvl"/>
          <dgm:resizeHandles val="exact"/>
        </dgm:presLayoutVars>
      </dgm:prSet>
      <dgm:spPr/>
    </dgm:pt>
    <dgm:pt modelId="{CD0B4580-D413-4322-82F2-3219398A9EC3}" type="pres">
      <dgm:prSet presAssocID="{96FC50C8-B031-4A22-B722-8A88C6F06D2B}" presName="compositeNode" presStyleCnt="0">
        <dgm:presLayoutVars>
          <dgm:bulletEnabled val="1"/>
        </dgm:presLayoutVars>
      </dgm:prSet>
      <dgm:spPr/>
    </dgm:pt>
    <dgm:pt modelId="{EEDA9027-F8DB-42D0-8B54-050BFD8730A8}" type="pres">
      <dgm:prSet presAssocID="{96FC50C8-B031-4A22-B722-8A88C6F06D2B}" presName="bgRect" presStyleLbl="node1" presStyleIdx="0" presStyleCnt="3" custScaleY="174535"/>
      <dgm:spPr/>
    </dgm:pt>
    <dgm:pt modelId="{F7675E23-9D7B-4D35-8A14-D601C2FC8EC1}" type="pres">
      <dgm:prSet presAssocID="{96FC50C8-B031-4A22-B722-8A88C6F06D2B}" presName="parentNode" presStyleLbl="node1" presStyleIdx="0" presStyleCnt="3">
        <dgm:presLayoutVars>
          <dgm:chMax val="0"/>
          <dgm:bulletEnabled val="1"/>
        </dgm:presLayoutVars>
      </dgm:prSet>
      <dgm:spPr/>
    </dgm:pt>
    <dgm:pt modelId="{8FEF15B5-58D8-4785-99D0-58F81FA4C7AE}" type="pres">
      <dgm:prSet presAssocID="{96FC50C8-B031-4A22-B722-8A88C6F06D2B}" presName="childNode" presStyleLbl="node1" presStyleIdx="0" presStyleCnt="3">
        <dgm:presLayoutVars>
          <dgm:bulletEnabled val="1"/>
        </dgm:presLayoutVars>
      </dgm:prSet>
      <dgm:spPr/>
      <dgm:t>
        <a:bodyPr/>
        <a:lstStyle/>
        <a:p>
          <a:pPr rtl="1"/>
          <a:endParaRPr lang="ar-SA"/>
        </a:p>
      </dgm:t>
    </dgm:pt>
    <dgm:pt modelId="{FE207087-CA8E-40A6-A3DB-3F0FA914DB76}" type="pres">
      <dgm:prSet presAssocID="{9236907E-092D-451D-B002-E455A449B6C7}" presName="hSp" presStyleCnt="0"/>
      <dgm:spPr/>
    </dgm:pt>
    <dgm:pt modelId="{AD2BDB70-9D35-4FD9-A3AC-06D2E041C9D5}" type="pres">
      <dgm:prSet presAssocID="{9236907E-092D-451D-B002-E455A449B6C7}" presName="vProcSp" presStyleCnt="0"/>
      <dgm:spPr/>
    </dgm:pt>
    <dgm:pt modelId="{C4211EDE-2EDB-4E21-B313-AF2420E3E274}" type="pres">
      <dgm:prSet presAssocID="{9236907E-092D-451D-B002-E455A449B6C7}" presName="vSp1" presStyleCnt="0"/>
      <dgm:spPr/>
    </dgm:pt>
    <dgm:pt modelId="{951E1B06-C9BC-4476-AF5B-D4A49FC7C865}" type="pres">
      <dgm:prSet presAssocID="{9236907E-092D-451D-B002-E455A449B6C7}" presName="simulatedConn" presStyleLbl="solidFgAcc1" presStyleIdx="0" presStyleCnt="2"/>
      <dgm:spPr/>
    </dgm:pt>
    <dgm:pt modelId="{9CCC80A5-3E7A-4D37-B7F5-956519497658}" type="pres">
      <dgm:prSet presAssocID="{9236907E-092D-451D-B002-E455A449B6C7}" presName="vSp2" presStyleCnt="0"/>
      <dgm:spPr/>
    </dgm:pt>
    <dgm:pt modelId="{B6696F41-32B4-45D3-9B1D-C8CEF97403F0}" type="pres">
      <dgm:prSet presAssocID="{9236907E-092D-451D-B002-E455A449B6C7}" presName="sibTrans" presStyleCnt="0"/>
      <dgm:spPr/>
    </dgm:pt>
    <dgm:pt modelId="{110A61AF-7514-4408-81FE-89802D05377E}" type="pres">
      <dgm:prSet presAssocID="{166C417D-3304-4CDA-8353-7B5568E7E04B}" presName="compositeNode" presStyleCnt="0">
        <dgm:presLayoutVars>
          <dgm:bulletEnabled val="1"/>
        </dgm:presLayoutVars>
      </dgm:prSet>
      <dgm:spPr/>
    </dgm:pt>
    <dgm:pt modelId="{B3BE8AD9-66C2-4CCD-9FF6-97D62E4F73B6}" type="pres">
      <dgm:prSet presAssocID="{166C417D-3304-4CDA-8353-7B5568E7E04B}" presName="bgRect" presStyleLbl="node1" presStyleIdx="1" presStyleCnt="3" custScaleX="106041" custScaleY="182183"/>
      <dgm:spPr/>
    </dgm:pt>
    <dgm:pt modelId="{F951EB26-234D-4228-A0E1-0B3E8D877E27}" type="pres">
      <dgm:prSet presAssocID="{166C417D-3304-4CDA-8353-7B5568E7E04B}" presName="parentNode" presStyleLbl="node1" presStyleIdx="1" presStyleCnt="3">
        <dgm:presLayoutVars>
          <dgm:chMax val="0"/>
          <dgm:bulletEnabled val="1"/>
        </dgm:presLayoutVars>
      </dgm:prSet>
      <dgm:spPr/>
    </dgm:pt>
    <dgm:pt modelId="{D2794A22-EAD5-4957-B923-F1A793826072}" type="pres">
      <dgm:prSet presAssocID="{166C417D-3304-4CDA-8353-7B5568E7E04B}" presName="childNode" presStyleLbl="node1" presStyleIdx="1" presStyleCnt="3">
        <dgm:presLayoutVars>
          <dgm:bulletEnabled val="1"/>
        </dgm:presLayoutVars>
      </dgm:prSet>
      <dgm:spPr/>
      <dgm:t>
        <a:bodyPr/>
        <a:lstStyle/>
        <a:p>
          <a:pPr rtl="1"/>
          <a:endParaRPr lang="ar-SA"/>
        </a:p>
      </dgm:t>
    </dgm:pt>
    <dgm:pt modelId="{1BBD47FB-9D9C-46FF-8B98-079A9AB69F17}" type="pres">
      <dgm:prSet presAssocID="{978BB917-3FE4-41AB-949A-6B7222815EAF}" presName="hSp" presStyleCnt="0"/>
      <dgm:spPr/>
    </dgm:pt>
    <dgm:pt modelId="{E76862DD-3409-4844-B797-A738B5156A9B}" type="pres">
      <dgm:prSet presAssocID="{978BB917-3FE4-41AB-949A-6B7222815EAF}" presName="vProcSp" presStyleCnt="0"/>
      <dgm:spPr/>
    </dgm:pt>
    <dgm:pt modelId="{600B7555-4D15-4E6B-B8DF-7E7ECD744368}" type="pres">
      <dgm:prSet presAssocID="{978BB917-3FE4-41AB-949A-6B7222815EAF}" presName="vSp1" presStyleCnt="0"/>
      <dgm:spPr/>
    </dgm:pt>
    <dgm:pt modelId="{BF27C3DA-4452-4E87-A639-9EA280FC62EC}" type="pres">
      <dgm:prSet presAssocID="{978BB917-3FE4-41AB-949A-6B7222815EAF}" presName="simulatedConn" presStyleLbl="solidFgAcc1" presStyleIdx="1" presStyleCnt="2"/>
      <dgm:spPr/>
    </dgm:pt>
    <dgm:pt modelId="{E9C60A27-64A6-4E19-96E9-594148B6E50E}" type="pres">
      <dgm:prSet presAssocID="{978BB917-3FE4-41AB-949A-6B7222815EAF}" presName="vSp2" presStyleCnt="0"/>
      <dgm:spPr/>
    </dgm:pt>
    <dgm:pt modelId="{3380A143-8EC6-419E-B919-1E0CE2EFC7E6}" type="pres">
      <dgm:prSet presAssocID="{978BB917-3FE4-41AB-949A-6B7222815EAF}" presName="sibTrans" presStyleCnt="0"/>
      <dgm:spPr/>
    </dgm:pt>
    <dgm:pt modelId="{DDB5443A-5CA4-43D8-962D-71E2A4ACEF49}" type="pres">
      <dgm:prSet presAssocID="{C7F55C8C-8014-4C95-B292-8A8B4EA6C9BC}" presName="compositeNode" presStyleCnt="0">
        <dgm:presLayoutVars>
          <dgm:bulletEnabled val="1"/>
        </dgm:presLayoutVars>
      </dgm:prSet>
      <dgm:spPr/>
    </dgm:pt>
    <dgm:pt modelId="{6315E15D-AECE-487E-B435-93A8FBC2ADA5}" type="pres">
      <dgm:prSet presAssocID="{C7F55C8C-8014-4C95-B292-8A8B4EA6C9BC}" presName="bgRect" presStyleLbl="node1" presStyleIdx="2" presStyleCnt="3" custScaleY="174535"/>
      <dgm:spPr/>
    </dgm:pt>
    <dgm:pt modelId="{233D353B-1480-4B78-A3EF-8AE7BF01466E}" type="pres">
      <dgm:prSet presAssocID="{C7F55C8C-8014-4C95-B292-8A8B4EA6C9BC}" presName="parentNode" presStyleLbl="node1" presStyleIdx="2" presStyleCnt="3">
        <dgm:presLayoutVars>
          <dgm:chMax val="0"/>
          <dgm:bulletEnabled val="1"/>
        </dgm:presLayoutVars>
      </dgm:prSet>
      <dgm:spPr/>
    </dgm:pt>
    <dgm:pt modelId="{2E168D1D-7CE9-4CD6-A3FC-203A40AC431A}" type="pres">
      <dgm:prSet presAssocID="{C7F55C8C-8014-4C95-B292-8A8B4EA6C9BC}" presName="childNode" presStyleLbl="node1" presStyleIdx="2" presStyleCnt="3">
        <dgm:presLayoutVars>
          <dgm:bulletEnabled val="1"/>
        </dgm:presLayoutVars>
      </dgm:prSet>
      <dgm:spPr/>
      <dgm:t>
        <a:bodyPr/>
        <a:lstStyle/>
        <a:p>
          <a:pPr rtl="1"/>
          <a:endParaRPr lang="ar-SA"/>
        </a:p>
      </dgm:t>
    </dgm:pt>
  </dgm:ptLst>
  <dgm:cxnLst>
    <dgm:cxn modelId="{ACCC7980-317D-4007-8841-4BEB35DFB6FD}" srcId="{C7F55C8C-8014-4C95-B292-8A8B4EA6C9BC}" destId="{32299F23-031E-47BF-B0EE-95EFFC19230A}" srcOrd="0" destOrd="0" parTransId="{17D0C886-F020-4ED5-A50D-1D7F96A54563}" sibTransId="{3CEA1176-5C38-462F-9F17-70DA48B6135C}"/>
    <dgm:cxn modelId="{3CC9375C-F94C-4025-AE3E-DB3E42819A0F}" type="presOf" srcId="{96FC50C8-B031-4A22-B722-8A88C6F06D2B}" destId="{F7675E23-9D7B-4D35-8A14-D601C2FC8EC1}" srcOrd="1" destOrd="0" presId="urn:microsoft.com/office/officeart/2005/8/layout/hProcess7"/>
    <dgm:cxn modelId="{7ECC2B56-A840-402C-9C98-07E189989597}" type="presOf" srcId="{79CF874E-C496-4C00-B381-67B639917F59}" destId="{D2794A22-EAD5-4957-B923-F1A793826072}" srcOrd="0" destOrd="0" presId="urn:microsoft.com/office/officeart/2005/8/layout/hProcess7"/>
    <dgm:cxn modelId="{7402EBCA-18ED-4E73-BF83-531F29F51030}" srcId="{166C417D-3304-4CDA-8353-7B5568E7E04B}" destId="{79CF874E-C496-4C00-B381-67B639917F59}" srcOrd="0" destOrd="0" parTransId="{792CB106-B70A-48FA-8C5A-507845F5BEBA}" sibTransId="{2A24F3D8-D6A2-4B59-9F51-22DA41C5B54C}"/>
    <dgm:cxn modelId="{967DEA77-4AF1-4FAE-9CF2-F849E1B4BA42}" type="presOf" srcId="{C7F55C8C-8014-4C95-B292-8A8B4EA6C9BC}" destId="{233D353B-1480-4B78-A3EF-8AE7BF01466E}" srcOrd="1" destOrd="0" presId="urn:microsoft.com/office/officeart/2005/8/layout/hProcess7"/>
    <dgm:cxn modelId="{69EAB20B-5049-4E96-AB72-B70CB3CD5615}" type="presOf" srcId="{6246605F-F460-4C6A-9EE5-76370C810C26}" destId="{8FEF15B5-58D8-4785-99D0-58F81FA4C7AE}" srcOrd="0" destOrd="0" presId="urn:microsoft.com/office/officeart/2005/8/layout/hProcess7"/>
    <dgm:cxn modelId="{1EE41BA7-37BF-4F4C-BC35-01C56B4437EE}" type="presOf" srcId="{19BAD839-FBD5-4E6A-9C7D-0D2A03AD86F1}" destId="{CCC648A2-1DFE-4F80-B4D2-8CA79BC6E5DD}" srcOrd="0" destOrd="0" presId="urn:microsoft.com/office/officeart/2005/8/layout/hProcess7"/>
    <dgm:cxn modelId="{C21B6D0F-4956-4C63-8489-8AB1BDA4EE79}" srcId="{96FC50C8-B031-4A22-B722-8A88C6F06D2B}" destId="{6246605F-F460-4C6A-9EE5-76370C810C26}" srcOrd="0" destOrd="0" parTransId="{0FE17D0B-8172-4DC7-A23F-AD2B156BD426}" sibTransId="{779DAE01-DAD7-4A4E-8590-5C3FD0175D43}"/>
    <dgm:cxn modelId="{76C159D0-27D7-4E5A-B2DB-42FEDFA81778}" type="presOf" srcId="{C7F55C8C-8014-4C95-B292-8A8B4EA6C9BC}" destId="{6315E15D-AECE-487E-B435-93A8FBC2ADA5}" srcOrd="0" destOrd="0" presId="urn:microsoft.com/office/officeart/2005/8/layout/hProcess7"/>
    <dgm:cxn modelId="{2B44D0DA-7D0A-4209-BBED-F6DA543C3B31}" type="presOf" srcId="{96FC50C8-B031-4A22-B722-8A88C6F06D2B}" destId="{EEDA9027-F8DB-42D0-8B54-050BFD8730A8}" srcOrd="0" destOrd="0" presId="urn:microsoft.com/office/officeart/2005/8/layout/hProcess7"/>
    <dgm:cxn modelId="{7021C0E8-ED96-4DA9-8E71-B8A99D04D5D3}" srcId="{19BAD839-FBD5-4E6A-9C7D-0D2A03AD86F1}" destId="{166C417D-3304-4CDA-8353-7B5568E7E04B}" srcOrd="1" destOrd="0" parTransId="{E1C18081-178C-4EF5-99F2-0D1868E6D572}" sibTransId="{978BB917-3FE4-41AB-949A-6B7222815EAF}"/>
    <dgm:cxn modelId="{5BB1971B-199A-4D1C-8AF3-D97D4A7E883B}" type="presOf" srcId="{32299F23-031E-47BF-B0EE-95EFFC19230A}" destId="{2E168D1D-7CE9-4CD6-A3FC-203A40AC431A}" srcOrd="0" destOrd="0" presId="urn:microsoft.com/office/officeart/2005/8/layout/hProcess7"/>
    <dgm:cxn modelId="{6A3030E5-FA34-43F8-89C0-C80C7DE01B69}" srcId="{19BAD839-FBD5-4E6A-9C7D-0D2A03AD86F1}" destId="{96FC50C8-B031-4A22-B722-8A88C6F06D2B}" srcOrd="0" destOrd="0" parTransId="{DBDA8F50-B748-4E5A-8441-5791297CC37A}" sibTransId="{9236907E-092D-451D-B002-E455A449B6C7}"/>
    <dgm:cxn modelId="{F055C2E0-8188-4366-8BE0-92CDF8A18666}" type="presOf" srcId="{166C417D-3304-4CDA-8353-7B5568E7E04B}" destId="{B3BE8AD9-66C2-4CCD-9FF6-97D62E4F73B6}" srcOrd="0" destOrd="0" presId="urn:microsoft.com/office/officeart/2005/8/layout/hProcess7"/>
    <dgm:cxn modelId="{0A379FA4-EBE5-42C0-BA49-C9927B38C4B2}" type="presOf" srcId="{166C417D-3304-4CDA-8353-7B5568E7E04B}" destId="{F951EB26-234D-4228-A0E1-0B3E8D877E27}" srcOrd="1" destOrd="0" presId="urn:microsoft.com/office/officeart/2005/8/layout/hProcess7"/>
    <dgm:cxn modelId="{42BE5BBA-E7EA-4B48-A96A-4E2E99E0BA95}" srcId="{19BAD839-FBD5-4E6A-9C7D-0D2A03AD86F1}" destId="{C7F55C8C-8014-4C95-B292-8A8B4EA6C9BC}" srcOrd="2" destOrd="0" parTransId="{95D5D220-3555-435E-9E13-BB4B0436A821}" sibTransId="{F1C3CF70-7DC0-4CB9-9B62-441EDF1E43B0}"/>
    <dgm:cxn modelId="{DD5CB6E8-F6BE-43AA-B822-7C1791BC0C0F}" type="presParOf" srcId="{CCC648A2-1DFE-4F80-B4D2-8CA79BC6E5DD}" destId="{CD0B4580-D413-4322-82F2-3219398A9EC3}" srcOrd="0" destOrd="0" presId="urn:microsoft.com/office/officeart/2005/8/layout/hProcess7"/>
    <dgm:cxn modelId="{769A9D83-7108-41B1-9038-DE9FA0FD1F73}" type="presParOf" srcId="{CD0B4580-D413-4322-82F2-3219398A9EC3}" destId="{EEDA9027-F8DB-42D0-8B54-050BFD8730A8}" srcOrd="0" destOrd="0" presId="urn:microsoft.com/office/officeart/2005/8/layout/hProcess7"/>
    <dgm:cxn modelId="{FC83A672-BBE9-446D-BF0F-18348B3F85E4}" type="presParOf" srcId="{CD0B4580-D413-4322-82F2-3219398A9EC3}" destId="{F7675E23-9D7B-4D35-8A14-D601C2FC8EC1}" srcOrd="1" destOrd="0" presId="urn:microsoft.com/office/officeart/2005/8/layout/hProcess7"/>
    <dgm:cxn modelId="{0934E138-E0BA-490B-9D91-E2F05B46D070}" type="presParOf" srcId="{CD0B4580-D413-4322-82F2-3219398A9EC3}" destId="{8FEF15B5-58D8-4785-99D0-58F81FA4C7AE}" srcOrd="2" destOrd="0" presId="urn:microsoft.com/office/officeart/2005/8/layout/hProcess7"/>
    <dgm:cxn modelId="{C90C3822-5962-423D-A09A-321CB36C2C38}" type="presParOf" srcId="{CCC648A2-1DFE-4F80-B4D2-8CA79BC6E5DD}" destId="{FE207087-CA8E-40A6-A3DB-3F0FA914DB76}" srcOrd="1" destOrd="0" presId="urn:microsoft.com/office/officeart/2005/8/layout/hProcess7"/>
    <dgm:cxn modelId="{85F5C467-D6B3-4497-82C3-E202637660EC}" type="presParOf" srcId="{CCC648A2-1DFE-4F80-B4D2-8CA79BC6E5DD}" destId="{AD2BDB70-9D35-4FD9-A3AC-06D2E041C9D5}" srcOrd="2" destOrd="0" presId="urn:microsoft.com/office/officeart/2005/8/layout/hProcess7"/>
    <dgm:cxn modelId="{966F9D7A-B422-46D2-A058-E290F4C3B6BB}" type="presParOf" srcId="{AD2BDB70-9D35-4FD9-A3AC-06D2E041C9D5}" destId="{C4211EDE-2EDB-4E21-B313-AF2420E3E274}" srcOrd="0" destOrd="0" presId="urn:microsoft.com/office/officeart/2005/8/layout/hProcess7"/>
    <dgm:cxn modelId="{F174A9E9-F7CA-462E-92D4-6FFBB82BE975}" type="presParOf" srcId="{AD2BDB70-9D35-4FD9-A3AC-06D2E041C9D5}" destId="{951E1B06-C9BC-4476-AF5B-D4A49FC7C865}" srcOrd="1" destOrd="0" presId="urn:microsoft.com/office/officeart/2005/8/layout/hProcess7"/>
    <dgm:cxn modelId="{C2211CD6-5385-4BDC-94B9-32AAB6895DE2}" type="presParOf" srcId="{AD2BDB70-9D35-4FD9-A3AC-06D2E041C9D5}" destId="{9CCC80A5-3E7A-4D37-B7F5-956519497658}" srcOrd="2" destOrd="0" presId="urn:microsoft.com/office/officeart/2005/8/layout/hProcess7"/>
    <dgm:cxn modelId="{322D0D94-29A9-4C6F-8882-77FF87EE8FB5}" type="presParOf" srcId="{CCC648A2-1DFE-4F80-B4D2-8CA79BC6E5DD}" destId="{B6696F41-32B4-45D3-9B1D-C8CEF97403F0}" srcOrd="3" destOrd="0" presId="urn:microsoft.com/office/officeart/2005/8/layout/hProcess7"/>
    <dgm:cxn modelId="{EC3BC752-2FA2-4BC7-981F-C7A42987DF93}" type="presParOf" srcId="{CCC648A2-1DFE-4F80-B4D2-8CA79BC6E5DD}" destId="{110A61AF-7514-4408-81FE-89802D05377E}" srcOrd="4" destOrd="0" presId="urn:microsoft.com/office/officeart/2005/8/layout/hProcess7"/>
    <dgm:cxn modelId="{E4D2D5D7-F844-48EF-8719-AA5977835B5C}" type="presParOf" srcId="{110A61AF-7514-4408-81FE-89802D05377E}" destId="{B3BE8AD9-66C2-4CCD-9FF6-97D62E4F73B6}" srcOrd="0" destOrd="0" presId="urn:microsoft.com/office/officeart/2005/8/layout/hProcess7"/>
    <dgm:cxn modelId="{B307B592-EDCF-4D05-A6AE-164CB0C81C8E}" type="presParOf" srcId="{110A61AF-7514-4408-81FE-89802D05377E}" destId="{F951EB26-234D-4228-A0E1-0B3E8D877E27}" srcOrd="1" destOrd="0" presId="urn:microsoft.com/office/officeart/2005/8/layout/hProcess7"/>
    <dgm:cxn modelId="{8DB8088D-6EC3-4612-BF01-AAC1FAD46191}" type="presParOf" srcId="{110A61AF-7514-4408-81FE-89802D05377E}" destId="{D2794A22-EAD5-4957-B923-F1A793826072}" srcOrd="2" destOrd="0" presId="urn:microsoft.com/office/officeart/2005/8/layout/hProcess7"/>
    <dgm:cxn modelId="{A5468225-5B05-42A0-BD1E-C191585E71E3}" type="presParOf" srcId="{CCC648A2-1DFE-4F80-B4D2-8CA79BC6E5DD}" destId="{1BBD47FB-9D9C-46FF-8B98-079A9AB69F17}" srcOrd="5" destOrd="0" presId="urn:microsoft.com/office/officeart/2005/8/layout/hProcess7"/>
    <dgm:cxn modelId="{9251B05E-E74E-4AF3-A4F7-21FD5A0EE429}" type="presParOf" srcId="{CCC648A2-1DFE-4F80-B4D2-8CA79BC6E5DD}" destId="{E76862DD-3409-4844-B797-A738B5156A9B}" srcOrd="6" destOrd="0" presId="urn:microsoft.com/office/officeart/2005/8/layout/hProcess7"/>
    <dgm:cxn modelId="{C9C38E85-855D-4AFB-A145-7C3D812D1C9B}" type="presParOf" srcId="{E76862DD-3409-4844-B797-A738B5156A9B}" destId="{600B7555-4D15-4E6B-B8DF-7E7ECD744368}" srcOrd="0" destOrd="0" presId="urn:microsoft.com/office/officeart/2005/8/layout/hProcess7"/>
    <dgm:cxn modelId="{ADABBBF9-1CA1-4806-8204-EF25DCB8D43A}" type="presParOf" srcId="{E76862DD-3409-4844-B797-A738B5156A9B}" destId="{BF27C3DA-4452-4E87-A639-9EA280FC62EC}" srcOrd="1" destOrd="0" presId="urn:microsoft.com/office/officeart/2005/8/layout/hProcess7"/>
    <dgm:cxn modelId="{66343E1A-9D51-413B-9903-BE2725C5C556}" type="presParOf" srcId="{E76862DD-3409-4844-B797-A738B5156A9B}" destId="{E9C60A27-64A6-4E19-96E9-594148B6E50E}" srcOrd="2" destOrd="0" presId="urn:microsoft.com/office/officeart/2005/8/layout/hProcess7"/>
    <dgm:cxn modelId="{B1AB20D9-1F8F-4CC4-A057-7A4DCAF511C6}" type="presParOf" srcId="{CCC648A2-1DFE-4F80-B4D2-8CA79BC6E5DD}" destId="{3380A143-8EC6-419E-B919-1E0CE2EFC7E6}" srcOrd="7" destOrd="0" presId="urn:microsoft.com/office/officeart/2005/8/layout/hProcess7"/>
    <dgm:cxn modelId="{D9D46A21-97C7-4767-9D12-4C5AC35FA9E4}" type="presParOf" srcId="{CCC648A2-1DFE-4F80-B4D2-8CA79BC6E5DD}" destId="{DDB5443A-5CA4-43D8-962D-71E2A4ACEF49}" srcOrd="8" destOrd="0" presId="urn:microsoft.com/office/officeart/2005/8/layout/hProcess7"/>
    <dgm:cxn modelId="{BB3795EE-BF00-4FA0-91FA-370F3907443D}" type="presParOf" srcId="{DDB5443A-5CA4-43D8-962D-71E2A4ACEF49}" destId="{6315E15D-AECE-487E-B435-93A8FBC2ADA5}" srcOrd="0" destOrd="0" presId="urn:microsoft.com/office/officeart/2005/8/layout/hProcess7"/>
    <dgm:cxn modelId="{AC64A7AB-A103-4DB8-A3B2-1ADE7E6340FE}" type="presParOf" srcId="{DDB5443A-5CA4-43D8-962D-71E2A4ACEF49}" destId="{233D353B-1480-4B78-A3EF-8AE7BF01466E}" srcOrd="1" destOrd="0" presId="urn:microsoft.com/office/officeart/2005/8/layout/hProcess7"/>
    <dgm:cxn modelId="{49D302A5-81CD-4AF6-92D3-6D4CDCDA961D}" type="presParOf" srcId="{DDB5443A-5CA4-43D8-962D-71E2A4ACEF49}" destId="{2E168D1D-7CE9-4CD6-A3FC-203A40AC431A}" srcOrd="2" destOrd="0" presId="urn:microsoft.com/office/officeart/2005/8/layout/hProcess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3336CF2-9354-481A-8C9C-D9FD3BD6879B}"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pPr rtl="1"/>
          <a:endParaRPr lang="ar-SA"/>
        </a:p>
      </dgm:t>
    </dgm:pt>
    <dgm:pt modelId="{E80EF7D3-9B01-4DE0-86EE-6204FCB0779D}">
      <dgm:prSet phldrT="[نص]"/>
      <dgm:spPr/>
      <dgm:t>
        <a:bodyPr/>
        <a:lstStyle/>
        <a:p>
          <a:pPr rtl="1"/>
          <a:r>
            <a:rPr lang="ar-SA" b="1" dirty="0" smtClean="0"/>
            <a:t>أهم المتغيرات الاقتصادية حسب </a:t>
          </a:r>
          <a:r>
            <a:rPr lang="ar-SA" b="1" dirty="0" err="1" smtClean="0"/>
            <a:t>سملسر</a:t>
          </a:r>
          <a:endParaRPr lang="ar-SA" b="1" dirty="0"/>
        </a:p>
      </dgm:t>
    </dgm:pt>
    <dgm:pt modelId="{2A6795CE-07B2-4098-B930-0C382ABEA2A9}" type="parTrans" cxnId="{80E1675F-F3B7-41C5-8EEE-486A14E16D55}">
      <dgm:prSet/>
      <dgm:spPr/>
      <dgm:t>
        <a:bodyPr/>
        <a:lstStyle/>
        <a:p>
          <a:pPr rtl="1"/>
          <a:endParaRPr lang="ar-SA"/>
        </a:p>
      </dgm:t>
    </dgm:pt>
    <dgm:pt modelId="{37AA314A-A74A-42A3-8CC2-A6B5457E702C}" type="sibTrans" cxnId="{80E1675F-F3B7-41C5-8EEE-486A14E16D55}">
      <dgm:prSet/>
      <dgm:spPr/>
      <dgm:t>
        <a:bodyPr/>
        <a:lstStyle/>
        <a:p>
          <a:pPr rtl="1"/>
          <a:endParaRPr lang="ar-SA"/>
        </a:p>
      </dgm:t>
    </dgm:pt>
    <dgm:pt modelId="{A4EE5A61-79A6-405B-AD50-F227D6C4FE53}">
      <dgm:prSet phldrT="[نص]"/>
      <dgm:spPr/>
      <dgm:t>
        <a:bodyPr/>
        <a:lstStyle/>
        <a:p>
          <a:pPr rtl="1"/>
          <a:r>
            <a:rPr lang="ar-SA" b="1" dirty="0" smtClean="0"/>
            <a:t>توزيع الثروة</a:t>
          </a:r>
        </a:p>
        <a:p>
          <a:pPr rtl="1"/>
          <a:r>
            <a:rPr lang="ar-SA" b="1" dirty="0" smtClean="0"/>
            <a:t>خدمات </a:t>
          </a:r>
          <a:r>
            <a:rPr lang="ar-SA" b="1" dirty="0" err="1" smtClean="0"/>
            <a:t>الانتاج</a:t>
          </a:r>
          <a:r>
            <a:rPr lang="ar-SA" b="1" dirty="0" smtClean="0"/>
            <a:t> والاستهلاكِ</a:t>
          </a:r>
          <a:endParaRPr lang="ar-SA" b="1" dirty="0"/>
        </a:p>
      </dgm:t>
    </dgm:pt>
    <dgm:pt modelId="{2C065312-A439-442A-84AA-25FF25C68C37}" type="parTrans" cxnId="{93C606BB-6579-4F66-BF91-CEC42BB3039D}">
      <dgm:prSet/>
      <dgm:spPr/>
      <dgm:t>
        <a:bodyPr/>
        <a:lstStyle/>
        <a:p>
          <a:pPr rtl="1"/>
          <a:endParaRPr lang="ar-SA"/>
        </a:p>
      </dgm:t>
    </dgm:pt>
    <dgm:pt modelId="{88E62EF2-985A-4739-B11A-FA0DBB12A506}" type="sibTrans" cxnId="{93C606BB-6579-4F66-BF91-CEC42BB3039D}">
      <dgm:prSet/>
      <dgm:spPr/>
      <dgm:t>
        <a:bodyPr/>
        <a:lstStyle/>
        <a:p>
          <a:pPr rtl="1"/>
          <a:endParaRPr lang="ar-SA"/>
        </a:p>
      </dgm:t>
    </dgm:pt>
    <dgm:pt modelId="{4571E2AA-3EA2-41B0-A739-DDAF06BF4A3F}">
      <dgm:prSet phldrT="[نص]"/>
      <dgm:spPr/>
      <dgm:t>
        <a:bodyPr/>
        <a:lstStyle/>
        <a:p>
          <a:pPr rtl="1"/>
          <a:r>
            <a:rPr lang="ar-SA" b="1" dirty="0" err="1" smtClean="0"/>
            <a:t>الانتاج</a:t>
          </a:r>
          <a:endParaRPr lang="ar-SA" b="1" dirty="0" smtClean="0"/>
        </a:p>
        <a:p>
          <a:pPr rtl="1"/>
          <a:r>
            <a:rPr lang="ar-SA" b="1" dirty="0" smtClean="0"/>
            <a:t>المستوى الكمي والكيفي</a:t>
          </a:r>
          <a:endParaRPr lang="ar-SA" b="1" dirty="0"/>
        </a:p>
      </dgm:t>
    </dgm:pt>
    <dgm:pt modelId="{A5BF59B9-6F57-4509-BE97-48EC68205ABE}" type="parTrans" cxnId="{C974AD06-EEE0-434D-A6B5-1D979FBA0280}">
      <dgm:prSet/>
      <dgm:spPr/>
      <dgm:t>
        <a:bodyPr/>
        <a:lstStyle/>
        <a:p>
          <a:pPr rtl="1"/>
          <a:endParaRPr lang="ar-SA"/>
        </a:p>
      </dgm:t>
    </dgm:pt>
    <dgm:pt modelId="{1763969E-55DE-4F1B-9059-897CD3AAC541}" type="sibTrans" cxnId="{C974AD06-EEE0-434D-A6B5-1D979FBA0280}">
      <dgm:prSet/>
      <dgm:spPr/>
      <dgm:t>
        <a:bodyPr/>
        <a:lstStyle/>
        <a:p>
          <a:pPr rtl="1"/>
          <a:endParaRPr lang="ar-SA"/>
        </a:p>
      </dgm:t>
    </dgm:pt>
    <dgm:pt modelId="{D6126D29-C0AC-4DC4-A4A2-3AE4CFBCA4D5}">
      <dgm:prSet phldrT="[نص]"/>
      <dgm:spPr/>
      <dgm:t>
        <a:bodyPr/>
        <a:lstStyle/>
        <a:p>
          <a:pPr rtl="1"/>
          <a:r>
            <a:rPr lang="ar-SA" b="1" dirty="0" smtClean="0"/>
            <a:t>أساليب تنظيم الموارد</a:t>
          </a:r>
        </a:p>
        <a:p>
          <a:pPr rtl="1"/>
          <a:r>
            <a:rPr lang="ar-SA" b="1" dirty="0" smtClean="0"/>
            <a:t>الأرض- العمل- رأس المال</a:t>
          </a:r>
        </a:p>
        <a:p>
          <a:pPr rtl="1"/>
          <a:endParaRPr lang="ar-SA" b="1" dirty="0"/>
        </a:p>
      </dgm:t>
    </dgm:pt>
    <dgm:pt modelId="{5B116DE4-99E0-4F8E-92D5-BFF7451F18C3}" type="parTrans" cxnId="{A8F7384D-5E2D-4A28-93A8-2B3F217C969D}">
      <dgm:prSet/>
      <dgm:spPr/>
      <dgm:t>
        <a:bodyPr/>
        <a:lstStyle/>
        <a:p>
          <a:pPr rtl="1"/>
          <a:endParaRPr lang="ar-SA"/>
        </a:p>
      </dgm:t>
    </dgm:pt>
    <dgm:pt modelId="{3944F0B2-8B54-4184-BCF7-655CFA5F5AF9}" type="sibTrans" cxnId="{A8F7384D-5E2D-4A28-93A8-2B3F217C969D}">
      <dgm:prSet/>
      <dgm:spPr/>
      <dgm:t>
        <a:bodyPr/>
        <a:lstStyle/>
        <a:p>
          <a:pPr rtl="1"/>
          <a:endParaRPr lang="ar-SA"/>
        </a:p>
      </dgm:t>
    </dgm:pt>
    <dgm:pt modelId="{2DA543A3-A9F5-44D5-829F-F6EC7849C461}" type="pres">
      <dgm:prSet presAssocID="{33336CF2-9354-481A-8C9C-D9FD3BD6879B}" presName="cycle" presStyleCnt="0">
        <dgm:presLayoutVars>
          <dgm:chMax val="1"/>
          <dgm:dir/>
          <dgm:animLvl val="ctr"/>
          <dgm:resizeHandles val="exact"/>
        </dgm:presLayoutVars>
      </dgm:prSet>
      <dgm:spPr/>
    </dgm:pt>
    <dgm:pt modelId="{40270E9A-E8D4-4457-9243-AFF19A74FBC5}" type="pres">
      <dgm:prSet presAssocID="{E80EF7D3-9B01-4DE0-86EE-6204FCB0779D}" presName="centerShape" presStyleLbl="node0" presStyleIdx="0" presStyleCnt="1"/>
      <dgm:spPr/>
    </dgm:pt>
    <dgm:pt modelId="{9226AF6C-9F46-4623-B1E4-60A0639CB720}" type="pres">
      <dgm:prSet presAssocID="{2C065312-A439-442A-84AA-25FF25C68C37}" presName="parTrans" presStyleLbl="bgSibTrans2D1" presStyleIdx="0" presStyleCnt="3"/>
      <dgm:spPr/>
    </dgm:pt>
    <dgm:pt modelId="{2DD64317-A195-469B-A6D7-3D38A786021C}" type="pres">
      <dgm:prSet presAssocID="{A4EE5A61-79A6-405B-AD50-F227D6C4FE53}" presName="node" presStyleLbl="node1" presStyleIdx="0" presStyleCnt="3">
        <dgm:presLayoutVars>
          <dgm:bulletEnabled val="1"/>
        </dgm:presLayoutVars>
      </dgm:prSet>
      <dgm:spPr/>
      <dgm:t>
        <a:bodyPr/>
        <a:lstStyle/>
        <a:p>
          <a:pPr rtl="1"/>
          <a:endParaRPr lang="ar-SA"/>
        </a:p>
      </dgm:t>
    </dgm:pt>
    <dgm:pt modelId="{354D6A39-8363-4A69-8D4E-FCDD620B73ED}" type="pres">
      <dgm:prSet presAssocID="{A5BF59B9-6F57-4509-BE97-48EC68205ABE}" presName="parTrans" presStyleLbl="bgSibTrans2D1" presStyleIdx="1" presStyleCnt="3"/>
      <dgm:spPr/>
    </dgm:pt>
    <dgm:pt modelId="{398EC7D9-E651-46F5-BE1C-81E14D95DE94}" type="pres">
      <dgm:prSet presAssocID="{4571E2AA-3EA2-41B0-A739-DDAF06BF4A3F}" presName="node" presStyleLbl="node1" presStyleIdx="1" presStyleCnt="3">
        <dgm:presLayoutVars>
          <dgm:bulletEnabled val="1"/>
        </dgm:presLayoutVars>
      </dgm:prSet>
      <dgm:spPr/>
    </dgm:pt>
    <dgm:pt modelId="{A4DB6BBD-AEE9-4F64-B134-A3045ECE1B35}" type="pres">
      <dgm:prSet presAssocID="{5B116DE4-99E0-4F8E-92D5-BFF7451F18C3}" presName="parTrans" presStyleLbl="bgSibTrans2D1" presStyleIdx="2" presStyleCnt="3"/>
      <dgm:spPr/>
    </dgm:pt>
    <dgm:pt modelId="{0D4C0690-C4A9-42E0-81CF-8F3131FBF733}" type="pres">
      <dgm:prSet presAssocID="{D6126D29-C0AC-4DC4-A4A2-3AE4CFBCA4D5}" presName="node" presStyleLbl="node1" presStyleIdx="2" presStyleCnt="3">
        <dgm:presLayoutVars>
          <dgm:bulletEnabled val="1"/>
        </dgm:presLayoutVars>
      </dgm:prSet>
      <dgm:spPr/>
      <dgm:t>
        <a:bodyPr/>
        <a:lstStyle/>
        <a:p>
          <a:pPr rtl="1"/>
          <a:endParaRPr lang="ar-SA"/>
        </a:p>
      </dgm:t>
    </dgm:pt>
  </dgm:ptLst>
  <dgm:cxnLst>
    <dgm:cxn modelId="{E4EBBFDD-CE21-4B18-A931-A37850BA919E}" type="presOf" srcId="{5B116DE4-99E0-4F8E-92D5-BFF7451F18C3}" destId="{A4DB6BBD-AEE9-4F64-B134-A3045ECE1B35}" srcOrd="0" destOrd="0" presId="urn:microsoft.com/office/officeart/2005/8/layout/radial4"/>
    <dgm:cxn modelId="{C974AD06-EEE0-434D-A6B5-1D979FBA0280}" srcId="{E80EF7D3-9B01-4DE0-86EE-6204FCB0779D}" destId="{4571E2AA-3EA2-41B0-A739-DDAF06BF4A3F}" srcOrd="1" destOrd="0" parTransId="{A5BF59B9-6F57-4509-BE97-48EC68205ABE}" sibTransId="{1763969E-55DE-4F1B-9059-897CD3AAC541}"/>
    <dgm:cxn modelId="{AF698482-2DCE-4942-81FD-8E4B9B2CDD5C}" type="presOf" srcId="{4571E2AA-3EA2-41B0-A739-DDAF06BF4A3F}" destId="{398EC7D9-E651-46F5-BE1C-81E14D95DE94}" srcOrd="0" destOrd="0" presId="urn:microsoft.com/office/officeart/2005/8/layout/radial4"/>
    <dgm:cxn modelId="{D344C691-9053-4895-B02F-E88357B7C896}" type="presOf" srcId="{E80EF7D3-9B01-4DE0-86EE-6204FCB0779D}" destId="{40270E9A-E8D4-4457-9243-AFF19A74FBC5}" srcOrd="0" destOrd="0" presId="urn:microsoft.com/office/officeart/2005/8/layout/radial4"/>
    <dgm:cxn modelId="{FF245BD2-6F3E-412E-A7B4-F440D7AE82D5}" type="presOf" srcId="{2C065312-A439-442A-84AA-25FF25C68C37}" destId="{9226AF6C-9F46-4623-B1E4-60A0639CB720}" srcOrd="0" destOrd="0" presId="urn:microsoft.com/office/officeart/2005/8/layout/radial4"/>
    <dgm:cxn modelId="{7E7839BC-1A48-4AD9-80BA-756E514AE94D}" type="presOf" srcId="{A4EE5A61-79A6-405B-AD50-F227D6C4FE53}" destId="{2DD64317-A195-469B-A6D7-3D38A786021C}" srcOrd="0" destOrd="0" presId="urn:microsoft.com/office/officeart/2005/8/layout/radial4"/>
    <dgm:cxn modelId="{A8F7384D-5E2D-4A28-93A8-2B3F217C969D}" srcId="{E80EF7D3-9B01-4DE0-86EE-6204FCB0779D}" destId="{D6126D29-C0AC-4DC4-A4A2-3AE4CFBCA4D5}" srcOrd="2" destOrd="0" parTransId="{5B116DE4-99E0-4F8E-92D5-BFF7451F18C3}" sibTransId="{3944F0B2-8B54-4184-BCF7-655CFA5F5AF9}"/>
    <dgm:cxn modelId="{8D05C845-CECB-46E4-A911-22A3CBCE2A47}" type="presOf" srcId="{D6126D29-C0AC-4DC4-A4A2-3AE4CFBCA4D5}" destId="{0D4C0690-C4A9-42E0-81CF-8F3131FBF733}" srcOrd="0" destOrd="0" presId="urn:microsoft.com/office/officeart/2005/8/layout/radial4"/>
    <dgm:cxn modelId="{C21E37E4-32B5-43E8-A0BE-E1F21219C92E}" type="presOf" srcId="{33336CF2-9354-481A-8C9C-D9FD3BD6879B}" destId="{2DA543A3-A9F5-44D5-829F-F6EC7849C461}" srcOrd="0" destOrd="0" presId="urn:microsoft.com/office/officeart/2005/8/layout/radial4"/>
    <dgm:cxn modelId="{F54318B2-DE0D-4892-8208-FF7A58CD9820}" type="presOf" srcId="{A5BF59B9-6F57-4509-BE97-48EC68205ABE}" destId="{354D6A39-8363-4A69-8D4E-FCDD620B73ED}" srcOrd="0" destOrd="0" presId="urn:microsoft.com/office/officeart/2005/8/layout/radial4"/>
    <dgm:cxn modelId="{80E1675F-F3B7-41C5-8EEE-486A14E16D55}" srcId="{33336CF2-9354-481A-8C9C-D9FD3BD6879B}" destId="{E80EF7D3-9B01-4DE0-86EE-6204FCB0779D}" srcOrd="0" destOrd="0" parTransId="{2A6795CE-07B2-4098-B930-0C382ABEA2A9}" sibTransId="{37AA314A-A74A-42A3-8CC2-A6B5457E702C}"/>
    <dgm:cxn modelId="{93C606BB-6579-4F66-BF91-CEC42BB3039D}" srcId="{E80EF7D3-9B01-4DE0-86EE-6204FCB0779D}" destId="{A4EE5A61-79A6-405B-AD50-F227D6C4FE53}" srcOrd="0" destOrd="0" parTransId="{2C065312-A439-442A-84AA-25FF25C68C37}" sibTransId="{88E62EF2-985A-4739-B11A-FA0DBB12A506}"/>
    <dgm:cxn modelId="{ACC2BF09-145C-423D-854D-5FB23FFD96A8}" type="presParOf" srcId="{2DA543A3-A9F5-44D5-829F-F6EC7849C461}" destId="{40270E9A-E8D4-4457-9243-AFF19A74FBC5}" srcOrd="0" destOrd="0" presId="urn:microsoft.com/office/officeart/2005/8/layout/radial4"/>
    <dgm:cxn modelId="{B1C477FD-9591-44BA-A49B-ECCC1A8CC2C9}" type="presParOf" srcId="{2DA543A3-A9F5-44D5-829F-F6EC7849C461}" destId="{9226AF6C-9F46-4623-B1E4-60A0639CB720}" srcOrd="1" destOrd="0" presId="urn:microsoft.com/office/officeart/2005/8/layout/radial4"/>
    <dgm:cxn modelId="{B46AF329-6DFA-47F8-8990-A35067DE8CEF}" type="presParOf" srcId="{2DA543A3-A9F5-44D5-829F-F6EC7849C461}" destId="{2DD64317-A195-469B-A6D7-3D38A786021C}" srcOrd="2" destOrd="0" presId="urn:microsoft.com/office/officeart/2005/8/layout/radial4"/>
    <dgm:cxn modelId="{8F47F635-6320-4BB3-8565-52628F784E48}" type="presParOf" srcId="{2DA543A3-A9F5-44D5-829F-F6EC7849C461}" destId="{354D6A39-8363-4A69-8D4E-FCDD620B73ED}" srcOrd="3" destOrd="0" presId="urn:microsoft.com/office/officeart/2005/8/layout/radial4"/>
    <dgm:cxn modelId="{FA2E9AC9-7365-4083-9798-290D55F2D677}" type="presParOf" srcId="{2DA543A3-A9F5-44D5-829F-F6EC7849C461}" destId="{398EC7D9-E651-46F5-BE1C-81E14D95DE94}" srcOrd="4" destOrd="0" presId="urn:microsoft.com/office/officeart/2005/8/layout/radial4"/>
    <dgm:cxn modelId="{20D721D1-0095-4A39-B7FE-BEFDE331E0F1}" type="presParOf" srcId="{2DA543A3-A9F5-44D5-829F-F6EC7849C461}" destId="{A4DB6BBD-AEE9-4F64-B134-A3045ECE1B35}" srcOrd="5" destOrd="0" presId="urn:microsoft.com/office/officeart/2005/8/layout/radial4"/>
    <dgm:cxn modelId="{838E4429-306F-4B0D-BFC9-4E58D7774E98}" type="presParOf" srcId="{2DA543A3-A9F5-44D5-829F-F6EC7849C461}" destId="{0D4C0690-C4A9-42E0-81CF-8F3131FBF733}" srcOrd="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93E7653-D74A-40B1-876D-56B37A6CC420}" type="doc">
      <dgm:prSet loTypeId="urn:microsoft.com/office/officeart/2005/8/layout/pyramid2" loCatId="pyramid" qsTypeId="urn:microsoft.com/office/officeart/2005/8/quickstyle/simple1" qsCatId="simple" csTypeId="urn:microsoft.com/office/officeart/2005/8/colors/accent2_2" csCatId="accent2" phldr="1"/>
      <dgm:spPr/>
    </dgm:pt>
    <dgm:pt modelId="{9B9E28F9-C3C3-4B7F-98A9-4C00414D9A93}">
      <dgm:prSet phldrT="[نص]"/>
      <dgm:spPr>
        <a:solidFill>
          <a:srgbClr val="FFFF00">
            <a:alpha val="90000"/>
          </a:srgbClr>
        </a:solidFill>
      </dgm:spPr>
      <dgm:t>
        <a:bodyPr/>
        <a:lstStyle/>
        <a:p>
          <a:pPr rtl="1"/>
          <a:r>
            <a:rPr lang="ar-SA" b="1" dirty="0" smtClean="0"/>
            <a:t>يعرفه </a:t>
          </a:r>
          <a:r>
            <a:rPr lang="ar-SA" b="1" dirty="0" err="1" smtClean="0"/>
            <a:t>سملسر</a:t>
          </a:r>
          <a:r>
            <a:rPr lang="ar-SA" b="1" dirty="0" smtClean="0"/>
            <a:t>:</a:t>
          </a:r>
        </a:p>
        <a:p>
          <a:pPr rtl="1"/>
          <a:r>
            <a:rPr lang="ar-SA" b="1" dirty="0" smtClean="0"/>
            <a:t>هو محاولة منظمة لتطبيق نماذج التفسير والمتغيرات </a:t>
          </a:r>
          <a:r>
            <a:rPr lang="ar-SA" b="1" dirty="0" err="1" smtClean="0"/>
            <a:t>السوسيولوجية</a:t>
          </a:r>
          <a:r>
            <a:rPr lang="ar-SA" b="1" dirty="0" smtClean="0"/>
            <a:t> والإطار المرجعي لعلم الاجتماع في دراسة مجموعة من النشاطات المعقدة المتعلقة </a:t>
          </a:r>
          <a:r>
            <a:rPr lang="ar-SA" b="1" dirty="0" err="1" smtClean="0"/>
            <a:t>بالانتاج</a:t>
          </a:r>
          <a:r>
            <a:rPr lang="ar-SA" b="1" dirty="0" smtClean="0"/>
            <a:t> والتوزيع والتبادل واستهلاك السلع الندرة والخدمات</a:t>
          </a:r>
          <a:endParaRPr lang="ar-SA" b="1" dirty="0"/>
        </a:p>
      </dgm:t>
    </dgm:pt>
    <dgm:pt modelId="{2CC3A8A5-8FD9-4687-A421-BFF610156B51}" type="parTrans" cxnId="{0F2B5B22-DADA-4F19-84DD-4C7476516DF5}">
      <dgm:prSet/>
      <dgm:spPr/>
    </dgm:pt>
    <dgm:pt modelId="{998325FD-C9AC-46DD-9D41-C96F561C7078}" type="sibTrans" cxnId="{0F2B5B22-DADA-4F19-84DD-4C7476516DF5}">
      <dgm:prSet/>
      <dgm:spPr/>
    </dgm:pt>
    <dgm:pt modelId="{80F78341-3CB6-42B5-9F89-2C5847D7A9DB}" type="pres">
      <dgm:prSet presAssocID="{893E7653-D74A-40B1-876D-56B37A6CC420}" presName="compositeShape" presStyleCnt="0">
        <dgm:presLayoutVars>
          <dgm:dir/>
          <dgm:resizeHandles/>
        </dgm:presLayoutVars>
      </dgm:prSet>
      <dgm:spPr/>
    </dgm:pt>
    <dgm:pt modelId="{52655F2A-C546-4153-BB58-A616BE8D239D}" type="pres">
      <dgm:prSet presAssocID="{893E7653-D74A-40B1-876D-56B37A6CC420}" presName="pyramid" presStyleLbl="node1" presStyleIdx="0" presStyleCnt="1" custLinFactNeighborX="-13388"/>
      <dgm:spPr>
        <a:solidFill>
          <a:srgbClr val="00B050"/>
        </a:solidFill>
      </dgm:spPr>
    </dgm:pt>
    <dgm:pt modelId="{3EB78F64-9350-468F-9C34-CBB0B191E002}" type="pres">
      <dgm:prSet presAssocID="{893E7653-D74A-40B1-876D-56B37A6CC420}" presName="theList" presStyleCnt="0"/>
      <dgm:spPr/>
    </dgm:pt>
    <dgm:pt modelId="{84A3144C-6BD3-461E-B8FD-1D80494EAD33}" type="pres">
      <dgm:prSet presAssocID="{9B9E28F9-C3C3-4B7F-98A9-4C00414D9A93}" presName="aNode" presStyleLbl="fgAcc1" presStyleIdx="0" presStyleCnt="1" custScaleX="159562" custScaleY="213016">
        <dgm:presLayoutVars>
          <dgm:bulletEnabled val="1"/>
        </dgm:presLayoutVars>
      </dgm:prSet>
      <dgm:spPr/>
      <dgm:t>
        <a:bodyPr/>
        <a:lstStyle/>
        <a:p>
          <a:pPr rtl="1"/>
          <a:endParaRPr lang="ar-SA"/>
        </a:p>
      </dgm:t>
    </dgm:pt>
    <dgm:pt modelId="{DF123B86-E15B-4804-AB1E-3B4FB9943699}" type="pres">
      <dgm:prSet presAssocID="{9B9E28F9-C3C3-4B7F-98A9-4C00414D9A93}" presName="aSpace" presStyleCnt="0"/>
      <dgm:spPr/>
    </dgm:pt>
  </dgm:ptLst>
  <dgm:cxnLst>
    <dgm:cxn modelId="{E584EC92-E81A-415E-8F0E-A7057C491EDA}" type="presOf" srcId="{893E7653-D74A-40B1-876D-56B37A6CC420}" destId="{80F78341-3CB6-42B5-9F89-2C5847D7A9DB}" srcOrd="0" destOrd="0" presId="urn:microsoft.com/office/officeart/2005/8/layout/pyramid2"/>
    <dgm:cxn modelId="{5B855BE6-95BB-423A-9792-0154D6659C18}" type="presOf" srcId="{9B9E28F9-C3C3-4B7F-98A9-4C00414D9A93}" destId="{84A3144C-6BD3-461E-B8FD-1D80494EAD33}" srcOrd="0" destOrd="0" presId="urn:microsoft.com/office/officeart/2005/8/layout/pyramid2"/>
    <dgm:cxn modelId="{0F2B5B22-DADA-4F19-84DD-4C7476516DF5}" srcId="{893E7653-D74A-40B1-876D-56B37A6CC420}" destId="{9B9E28F9-C3C3-4B7F-98A9-4C00414D9A93}" srcOrd="0" destOrd="0" parTransId="{2CC3A8A5-8FD9-4687-A421-BFF610156B51}" sibTransId="{998325FD-C9AC-46DD-9D41-C96F561C7078}"/>
    <dgm:cxn modelId="{79DE6432-2C2E-40CE-8817-77DCC057BC7C}" type="presParOf" srcId="{80F78341-3CB6-42B5-9F89-2C5847D7A9DB}" destId="{52655F2A-C546-4153-BB58-A616BE8D239D}" srcOrd="0" destOrd="0" presId="urn:microsoft.com/office/officeart/2005/8/layout/pyramid2"/>
    <dgm:cxn modelId="{5104EF97-F87A-4B35-9863-65FFB294ADF3}" type="presParOf" srcId="{80F78341-3CB6-42B5-9F89-2C5847D7A9DB}" destId="{3EB78F64-9350-468F-9C34-CBB0B191E002}" srcOrd="1" destOrd="0" presId="urn:microsoft.com/office/officeart/2005/8/layout/pyramid2"/>
    <dgm:cxn modelId="{2425CE85-DA02-4C8B-AADD-425B62179CE1}" type="presParOf" srcId="{3EB78F64-9350-468F-9C34-CBB0B191E002}" destId="{84A3144C-6BD3-461E-B8FD-1D80494EAD33}" srcOrd="0" destOrd="0" presId="urn:microsoft.com/office/officeart/2005/8/layout/pyramid2"/>
    <dgm:cxn modelId="{F9CDB497-6216-480B-B8DE-7748BF473919}" type="presParOf" srcId="{3EB78F64-9350-468F-9C34-CBB0B191E002}" destId="{DF123B86-E15B-4804-AB1E-3B4FB9943699}" srcOrd="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E68A212-C818-4E38-8BC0-3219B21115EA}" type="doc">
      <dgm:prSet loTypeId="urn:microsoft.com/office/officeart/2005/8/layout/hierarchy3" loCatId="list" qsTypeId="urn:microsoft.com/office/officeart/2005/8/quickstyle/simple1" qsCatId="simple" csTypeId="urn:microsoft.com/office/officeart/2005/8/colors/colorful2" csCatId="colorful" phldr="1"/>
      <dgm:spPr/>
      <dgm:t>
        <a:bodyPr/>
        <a:lstStyle/>
        <a:p>
          <a:pPr rtl="1"/>
          <a:endParaRPr lang="ar-SA"/>
        </a:p>
      </dgm:t>
    </dgm:pt>
    <dgm:pt modelId="{B853AA98-1F79-4EF6-A39E-F6CDF04E6106}">
      <dgm:prSet phldrT="[نص]"/>
      <dgm:spPr/>
      <dgm:t>
        <a:bodyPr/>
        <a:lstStyle/>
        <a:p>
          <a:pPr rtl="1"/>
          <a:r>
            <a:rPr lang="ar-SA" dirty="0" smtClean="0"/>
            <a:t>الإدارة الحكومية</a:t>
          </a:r>
          <a:endParaRPr lang="ar-SA" dirty="0"/>
        </a:p>
      </dgm:t>
    </dgm:pt>
    <dgm:pt modelId="{FBA3EE11-1A3C-47B3-9EE2-F0A5FAC44ED6}" type="parTrans" cxnId="{CAFD1140-403B-4D28-8B6E-A00FCB33700F}">
      <dgm:prSet/>
      <dgm:spPr/>
      <dgm:t>
        <a:bodyPr/>
        <a:lstStyle/>
        <a:p>
          <a:pPr rtl="1"/>
          <a:endParaRPr lang="ar-SA"/>
        </a:p>
      </dgm:t>
    </dgm:pt>
    <dgm:pt modelId="{7220149D-4E7F-4471-8CBF-50A6FC327CCE}" type="sibTrans" cxnId="{CAFD1140-403B-4D28-8B6E-A00FCB33700F}">
      <dgm:prSet/>
      <dgm:spPr/>
      <dgm:t>
        <a:bodyPr/>
        <a:lstStyle/>
        <a:p>
          <a:pPr rtl="1"/>
          <a:endParaRPr lang="ar-SA"/>
        </a:p>
      </dgm:t>
    </dgm:pt>
    <dgm:pt modelId="{3B06F854-35EE-43DB-8D05-025BE154022D}">
      <dgm:prSet phldrT="[نص]"/>
      <dgm:spPr>
        <a:solidFill>
          <a:schemeClr val="accent2">
            <a:lumMod val="40000"/>
            <a:lumOff val="60000"/>
            <a:alpha val="90000"/>
          </a:schemeClr>
        </a:solidFill>
      </dgm:spPr>
      <dgm:t>
        <a:bodyPr/>
        <a:lstStyle/>
        <a:p>
          <a:pPr rtl="1"/>
          <a:r>
            <a:rPr lang="ar-SA" b="1" dirty="0" smtClean="0"/>
            <a:t>وصف شامل لبناء الهيئات الحكومية ووظائفها</a:t>
          </a:r>
          <a:endParaRPr lang="ar-SA" b="1" dirty="0"/>
        </a:p>
      </dgm:t>
    </dgm:pt>
    <dgm:pt modelId="{4CE56E01-0BEA-44B9-BB9B-12AD3850C9CD}" type="parTrans" cxnId="{CA89B16C-2E30-4840-80B8-CE3714B1A1B6}">
      <dgm:prSet/>
      <dgm:spPr/>
      <dgm:t>
        <a:bodyPr/>
        <a:lstStyle/>
        <a:p>
          <a:pPr rtl="1"/>
          <a:endParaRPr lang="ar-SA"/>
        </a:p>
      </dgm:t>
    </dgm:pt>
    <dgm:pt modelId="{43841982-C0A2-4880-B22D-B639F5A06ADA}" type="sibTrans" cxnId="{CA89B16C-2E30-4840-80B8-CE3714B1A1B6}">
      <dgm:prSet/>
      <dgm:spPr/>
      <dgm:t>
        <a:bodyPr/>
        <a:lstStyle/>
        <a:p>
          <a:pPr rtl="1"/>
          <a:endParaRPr lang="ar-SA"/>
        </a:p>
      </dgm:t>
    </dgm:pt>
    <dgm:pt modelId="{C304FE96-7B6C-4199-BDA1-494FB615DEE8}">
      <dgm:prSet phldrT="[نص]"/>
      <dgm:spPr>
        <a:solidFill>
          <a:schemeClr val="accent2">
            <a:lumMod val="40000"/>
            <a:lumOff val="60000"/>
            <a:alpha val="90000"/>
          </a:schemeClr>
        </a:solidFill>
      </dgm:spPr>
      <dgm:t>
        <a:bodyPr/>
        <a:lstStyle/>
        <a:p>
          <a:pPr rtl="1"/>
          <a:r>
            <a:rPr lang="ar-SA" b="1" dirty="0" smtClean="0">
              <a:solidFill>
                <a:srgbClr val="FF0000"/>
              </a:solidFill>
            </a:rPr>
            <a:t>ليبست</a:t>
          </a:r>
          <a:r>
            <a:rPr lang="ar-SA" b="1" dirty="0" smtClean="0"/>
            <a:t>: يهتم علم السياسة بدراسة الإدارة العامة </a:t>
          </a:r>
          <a:r>
            <a:rPr lang="ar-SA" b="1" dirty="0" err="1" smtClean="0"/>
            <a:t>وتفعيل</a:t>
          </a:r>
          <a:r>
            <a:rPr lang="ar-SA" b="1" dirty="0" smtClean="0"/>
            <a:t> التنظيمات الحكومية</a:t>
          </a:r>
          <a:endParaRPr lang="ar-SA" b="1" dirty="0"/>
        </a:p>
      </dgm:t>
    </dgm:pt>
    <dgm:pt modelId="{54078F2F-181F-4219-A548-292868A5D6AF}" type="parTrans" cxnId="{AF6A0340-3912-428F-8F95-B2673C59A1FA}">
      <dgm:prSet/>
      <dgm:spPr/>
      <dgm:t>
        <a:bodyPr/>
        <a:lstStyle/>
        <a:p>
          <a:pPr rtl="1"/>
          <a:endParaRPr lang="ar-SA"/>
        </a:p>
      </dgm:t>
    </dgm:pt>
    <dgm:pt modelId="{3812EE3D-87C3-4805-860B-83F827FD72AA}" type="sibTrans" cxnId="{AF6A0340-3912-428F-8F95-B2673C59A1FA}">
      <dgm:prSet/>
      <dgm:spPr/>
      <dgm:t>
        <a:bodyPr/>
        <a:lstStyle/>
        <a:p>
          <a:pPr rtl="1"/>
          <a:endParaRPr lang="ar-SA"/>
        </a:p>
      </dgm:t>
    </dgm:pt>
    <dgm:pt modelId="{259D06C6-C60A-493C-9B4B-6BE4E9B681FF}">
      <dgm:prSet phldrT="[نص]"/>
      <dgm:spPr/>
      <dgm:t>
        <a:bodyPr/>
        <a:lstStyle/>
        <a:p>
          <a:pPr rtl="1"/>
          <a:r>
            <a:rPr lang="ar-SA" dirty="0" smtClean="0"/>
            <a:t>النظرية السياسية</a:t>
          </a:r>
          <a:endParaRPr lang="ar-SA" dirty="0"/>
        </a:p>
      </dgm:t>
    </dgm:pt>
    <dgm:pt modelId="{6E40FD91-BE88-4B78-9BF5-36E390411F95}" type="parTrans" cxnId="{D37421E2-0138-44D6-8662-04E21F63352C}">
      <dgm:prSet/>
      <dgm:spPr/>
      <dgm:t>
        <a:bodyPr/>
        <a:lstStyle/>
        <a:p>
          <a:pPr rtl="1"/>
          <a:endParaRPr lang="ar-SA"/>
        </a:p>
      </dgm:t>
    </dgm:pt>
    <dgm:pt modelId="{E7AAB457-95B6-420F-A96B-1E80031766EB}" type="sibTrans" cxnId="{D37421E2-0138-44D6-8662-04E21F63352C}">
      <dgm:prSet/>
      <dgm:spPr/>
      <dgm:t>
        <a:bodyPr/>
        <a:lstStyle/>
        <a:p>
          <a:pPr rtl="1"/>
          <a:endParaRPr lang="ar-SA"/>
        </a:p>
      </dgm:t>
    </dgm:pt>
    <dgm:pt modelId="{B775F39B-8D7B-4B2D-9646-9D07DAD0E034}">
      <dgm:prSet phldrT="[نص]"/>
      <dgm:spPr>
        <a:solidFill>
          <a:schemeClr val="accent3">
            <a:lumMod val="40000"/>
            <a:lumOff val="60000"/>
            <a:alpha val="90000"/>
          </a:schemeClr>
        </a:solidFill>
      </dgm:spPr>
      <dgm:t>
        <a:bodyPr/>
        <a:lstStyle/>
        <a:p>
          <a:pPr rtl="1"/>
          <a:r>
            <a:rPr lang="ar-SA" b="1" dirty="0" smtClean="0"/>
            <a:t>دراسة الآراء المتعلقة بالحكومة </a:t>
          </a:r>
          <a:endParaRPr lang="ar-SA" b="1" dirty="0"/>
        </a:p>
      </dgm:t>
    </dgm:pt>
    <dgm:pt modelId="{D9163C0D-8E81-4CB5-9723-C61E9523D8A1}" type="parTrans" cxnId="{9AA7F2CB-A139-4592-8739-A2914C9F719F}">
      <dgm:prSet/>
      <dgm:spPr/>
      <dgm:t>
        <a:bodyPr/>
        <a:lstStyle/>
        <a:p>
          <a:pPr rtl="1"/>
          <a:endParaRPr lang="ar-SA"/>
        </a:p>
      </dgm:t>
    </dgm:pt>
    <dgm:pt modelId="{58963714-2A3F-4F8C-8AFB-A4F1152EA34D}" type="sibTrans" cxnId="{9AA7F2CB-A139-4592-8739-A2914C9F719F}">
      <dgm:prSet/>
      <dgm:spPr/>
      <dgm:t>
        <a:bodyPr/>
        <a:lstStyle/>
        <a:p>
          <a:pPr rtl="1"/>
          <a:endParaRPr lang="ar-SA"/>
        </a:p>
      </dgm:t>
    </dgm:pt>
    <dgm:pt modelId="{D218DD88-7004-47CD-901D-B3BD984D9405}">
      <dgm:prSet phldrT="[نص]"/>
      <dgm:spPr>
        <a:solidFill>
          <a:schemeClr val="accent3">
            <a:lumMod val="40000"/>
            <a:lumOff val="60000"/>
            <a:alpha val="90000"/>
          </a:schemeClr>
        </a:solidFill>
      </dgm:spPr>
      <dgm:t>
        <a:bodyPr/>
        <a:lstStyle/>
        <a:p>
          <a:pPr rtl="1"/>
          <a:r>
            <a:rPr lang="ar-SA" b="1" dirty="0" smtClean="0"/>
            <a:t>آراء أفلاطون </a:t>
          </a:r>
          <a:r>
            <a:rPr lang="ar-SA" b="1" dirty="0" err="1" smtClean="0"/>
            <a:t>ومياكيافيللي</a:t>
          </a:r>
          <a:r>
            <a:rPr lang="ar-SA" b="1" dirty="0" smtClean="0"/>
            <a:t> وجان جاك روسو</a:t>
          </a:r>
          <a:endParaRPr lang="ar-SA" b="1" dirty="0"/>
        </a:p>
      </dgm:t>
    </dgm:pt>
    <dgm:pt modelId="{78D3A3B3-D933-42FA-8A95-D66D45007667}" type="parTrans" cxnId="{DFFA6830-8B86-491B-9364-CF0047E41D44}">
      <dgm:prSet/>
      <dgm:spPr/>
      <dgm:t>
        <a:bodyPr/>
        <a:lstStyle/>
        <a:p>
          <a:pPr rtl="1"/>
          <a:endParaRPr lang="ar-SA"/>
        </a:p>
      </dgm:t>
    </dgm:pt>
    <dgm:pt modelId="{43298B51-4905-4BC7-BDD1-C7C34C1107FA}" type="sibTrans" cxnId="{DFFA6830-8B86-491B-9364-CF0047E41D44}">
      <dgm:prSet/>
      <dgm:spPr/>
      <dgm:t>
        <a:bodyPr/>
        <a:lstStyle/>
        <a:p>
          <a:pPr rtl="1"/>
          <a:endParaRPr lang="ar-SA"/>
        </a:p>
      </dgm:t>
    </dgm:pt>
    <dgm:pt modelId="{0E1F4603-0E86-4DE7-B06C-B03F7009D6F2}" type="pres">
      <dgm:prSet presAssocID="{AE68A212-C818-4E38-8BC0-3219B21115EA}" presName="diagram" presStyleCnt="0">
        <dgm:presLayoutVars>
          <dgm:chPref val="1"/>
          <dgm:dir/>
          <dgm:animOne val="branch"/>
          <dgm:animLvl val="lvl"/>
          <dgm:resizeHandles/>
        </dgm:presLayoutVars>
      </dgm:prSet>
      <dgm:spPr/>
    </dgm:pt>
    <dgm:pt modelId="{47495F67-33C6-4791-9ACC-60BD592089B4}" type="pres">
      <dgm:prSet presAssocID="{B853AA98-1F79-4EF6-A39E-F6CDF04E6106}" presName="root" presStyleCnt="0"/>
      <dgm:spPr/>
    </dgm:pt>
    <dgm:pt modelId="{54831700-C114-441E-8CE3-88306DE247A5}" type="pres">
      <dgm:prSet presAssocID="{B853AA98-1F79-4EF6-A39E-F6CDF04E6106}" presName="rootComposite" presStyleCnt="0"/>
      <dgm:spPr/>
    </dgm:pt>
    <dgm:pt modelId="{652C5B1D-81F6-41F1-973D-BB1D6E0A268A}" type="pres">
      <dgm:prSet presAssocID="{B853AA98-1F79-4EF6-A39E-F6CDF04E6106}" presName="rootText" presStyleLbl="node1" presStyleIdx="0" presStyleCnt="2"/>
      <dgm:spPr/>
    </dgm:pt>
    <dgm:pt modelId="{44D23DF8-F976-4361-92B3-3482F0BE0697}" type="pres">
      <dgm:prSet presAssocID="{B853AA98-1F79-4EF6-A39E-F6CDF04E6106}" presName="rootConnector" presStyleLbl="node1" presStyleIdx="0" presStyleCnt="2"/>
      <dgm:spPr/>
    </dgm:pt>
    <dgm:pt modelId="{25138F66-9159-4022-A3EE-B96DAC89C578}" type="pres">
      <dgm:prSet presAssocID="{B853AA98-1F79-4EF6-A39E-F6CDF04E6106}" presName="childShape" presStyleCnt="0"/>
      <dgm:spPr/>
    </dgm:pt>
    <dgm:pt modelId="{903E8849-C441-42FE-B49A-EB900BB98A87}" type="pres">
      <dgm:prSet presAssocID="{4CE56E01-0BEA-44B9-BB9B-12AD3850C9CD}" presName="Name13" presStyleLbl="parChTrans1D2" presStyleIdx="0" presStyleCnt="4"/>
      <dgm:spPr/>
    </dgm:pt>
    <dgm:pt modelId="{DEB30F65-5025-424F-B2AA-BF4EA7C2A4E5}" type="pres">
      <dgm:prSet presAssocID="{3B06F854-35EE-43DB-8D05-025BE154022D}" presName="childText" presStyleLbl="bgAcc1" presStyleIdx="0" presStyleCnt="4">
        <dgm:presLayoutVars>
          <dgm:bulletEnabled val="1"/>
        </dgm:presLayoutVars>
      </dgm:prSet>
      <dgm:spPr/>
      <dgm:t>
        <a:bodyPr/>
        <a:lstStyle/>
        <a:p>
          <a:pPr rtl="1"/>
          <a:endParaRPr lang="ar-SA"/>
        </a:p>
      </dgm:t>
    </dgm:pt>
    <dgm:pt modelId="{91CB18EA-B6B7-420D-B467-0B8C3A0B0B76}" type="pres">
      <dgm:prSet presAssocID="{54078F2F-181F-4219-A548-292868A5D6AF}" presName="Name13" presStyleLbl="parChTrans1D2" presStyleIdx="1" presStyleCnt="4"/>
      <dgm:spPr/>
    </dgm:pt>
    <dgm:pt modelId="{719CF7A4-D815-4DA9-9633-3C3C97A4A3C7}" type="pres">
      <dgm:prSet presAssocID="{C304FE96-7B6C-4199-BDA1-494FB615DEE8}" presName="childText" presStyleLbl="bgAcc1" presStyleIdx="1" presStyleCnt="4">
        <dgm:presLayoutVars>
          <dgm:bulletEnabled val="1"/>
        </dgm:presLayoutVars>
      </dgm:prSet>
      <dgm:spPr/>
      <dgm:t>
        <a:bodyPr/>
        <a:lstStyle/>
        <a:p>
          <a:pPr rtl="1"/>
          <a:endParaRPr lang="ar-SA"/>
        </a:p>
      </dgm:t>
    </dgm:pt>
    <dgm:pt modelId="{CE4BA93C-4516-4FE2-8C43-E2AFFB5E7434}" type="pres">
      <dgm:prSet presAssocID="{259D06C6-C60A-493C-9B4B-6BE4E9B681FF}" presName="root" presStyleCnt="0"/>
      <dgm:spPr/>
    </dgm:pt>
    <dgm:pt modelId="{59FFE763-03A6-4C46-8E93-D12DA554863C}" type="pres">
      <dgm:prSet presAssocID="{259D06C6-C60A-493C-9B4B-6BE4E9B681FF}" presName="rootComposite" presStyleCnt="0"/>
      <dgm:spPr/>
    </dgm:pt>
    <dgm:pt modelId="{7DEDC92C-B56D-41F8-8F7E-A2C68D9D8C61}" type="pres">
      <dgm:prSet presAssocID="{259D06C6-C60A-493C-9B4B-6BE4E9B681FF}" presName="rootText" presStyleLbl="node1" presStyleIdx="1" presStyleCnt="2"/>
      <dgm:spPr/>
    </dgm:pt>
    <dgm:pt modelId="{FDF3FE06-E2D3-49A0-960E-C25FCB51F6FC}" type="pres">
      <dgm:prSet presAssocID="{259D06C6-C60A-493C-9B4B-6BE4E9B681FF}" presName="rootConnector" presStyleLbl="node1" presStyleIdx="1" presStyleCnt="2"/>
      <dgm:spPr/>
    </dgm:pt>
    <dgm:pt modelId="{B137A3B1-8FC4-466A-8D5D-C0A5B6BB78C1}" type="pres">
      <dgm:prSet presAssocID="{259D06C6-C60A-493C-9B4B-6BE4E9B681FF}" presName="childShape" presStyleCnt="0"/>
      <dgm:spPr/>
    </dgm:pt>
    <dgm:pt modelId="{DECAA69F-0AE6-4AB0-94BD-079FBA839A9B}" type="pres">
      <dgm:prSet presAssocID="{D9163C0D-8E81-4CB5-9723-C61E9523D8A1}" presName="Name13" presStyleLbl="parChTrans1D2" presStyleIdx="2" presStyleCnt="4"/>
      <dgm:spPr/>
    </dgm:pt>
    <dgm:pt modelId="{EFDFBF8B-79FE-46D0-A1E4-0E0688848C22}" type="pres">
      <dgm:prSet presAssocID="{B775F39B-8D7B-4B2D-9646-9D07DAD0E034}" presName="childText" presStyleLbl="bgAcc1" presStyleIdx="2" presStyleCnt="4">
        <dgm:presLayoutVars>
          <dgm:bulletEnabled val="1"/>
        </dgm:presLayoutVars>
      </dgm:prSet>
      <dgm:spPr/>
    </dgm:pt>
    <dgm:pt modelId="{788EC4FD-24FC-45DE-BC67-7CFE11F07492}" type="pres">
      <dgm:prSet presAssocID="{78D3A3B3-D933-42FA-8A95-D66D45007667}" presName="Name13" presStyleLbl="parChTrans1D2" presStyleIdx="3" presStyleCnt="4"/>
      <dgm:spPr/>
    </dgm:pt>
    <dgm:pt modelId="{F1911713-C34E-4AE5-B294-E627A0C9D714}" type="pres">
      <dgm:prSet presAssocID="{D218DD88-7004-47CD-901D-B3BD984D9405}" presName="childText" presStyleLbl="bgAcc1" presStyleIdx="3" presStyleCnt="4">
        <dgm:presLayoutVars>
          <dgm:bulletEnabled val="1"/>
        </dgm:presLayoutVars>
      </dgm:prSet>
      <dgm:spPr/>
      <dgm:t>
        <a:bodyPr/>
        <a:lstStyle/>
        <a:p>
          <a:pPr rtl="1"/>
          <a:endParaRPr lang="ar-SA"/>
        </a:p>
      </dgm:t>
    </dgm:pt>
  </dgm:ptLst>
  <dgm:cxnLst>
    <dgm:cxn modelId="{5B5F163B-2087-421D-9DB6-6E7C9AA9F73A}" type="presOf" srcId="{D218DD88-7004-47CD-901D-B3BD984D9405}" destId="{F1911713-C34E-4AE5-B294-E627A0C9D714}" srcOrd="0" destOrd="0" presId="urn:microsoft.com/office/officeart/2005/8/layout/hierarchy3"/>
    <dgm:cxn modelId="{C5696350-0B3B-41B7-8666-EFE30E72334A}" type="presOf" srcId="{54078F2F-181F-4219-A548-292868A5D6AF}" destId="{91CB18EA-B6B7-420D-B467-0B8C3A0B0B76}" srcOrd="0" destOrd="0" presId="urn:microsoft.com/office/officeart/2005/8/layout/hierarchy3"/>
    <dgm:cxn modelId="{AF6A0340-3912-428F-8F95-B2673C59A1FA}" srcId="{B853AA98-1F79-4EF6-A39E-F6CDF04E6106}" destId="{C304FE96-7B6C-4199-BDA1-494FB615DEE8}" srcOrd="1" destOrd="0" parTransId="{54078F2F-181F-4219-A548-292868A5D6AF}" sibTransId="{3812EE3D-87C3-4805-860B-83F827FD72AA}"/>
    <dgm:cxn modelId="{E6E82C78-6320-41F3-9D6D-F53C82B28B0C}" type="presOf" srcId="{AE68A212-C818-4E38-8BC0-3219B21115EA}" destId="{0E1F4603-0E86-4DE7-B06C-B03F7009D6F2}" srcOrd="0" destOrd="0" presId="urn:microsoft.com/office/officeart/2005/8/layout/hierarchy3"/>
    <dgm:cxn modelId="{DFFA6830-8B86-491B-9364-CF0047E41D44}" srcId="{259D06C6-C60A-493C-9B4B-6BE4E9B681FF}" destId="{D218DD88-7004-47CD-901D-B3BD984D9405}" srcOrd="1" destOrd="0" parTransId="{78D3A3B3-D933-42FA-8A95-D66D45007667}" sibTransId="{43298B51-4905-4BC7-BDD1-C7C34C1107FA}"/>
    <dgm:cxn modelId="{9AA7F2CB-A139-4592-8739-A2914C9F719F}" srcId="{259D06C6-C60A-493C-9B4B-6BE4E9B681FF}" destId="{B775F39B-8D7B-4B2D-9646-9D07DAD0E034}" srcOrd="0" destOrd="0" parTransId="{D9163C0D-8E81-4CB5-9723-C61E9523D8A1}" sibTransId="{58963714-2A3F-4F8C-8AFB-A4F1152EA34D}"/>
    <dgm:cxn modelId="{812B73FC-A854-4F13-9E9C-F9CAE70BE128}" type="presOf" srcId="{B853AA98-1F79-4EF6-A39E-F6CDF04E6106}" destId="{44D23DF8-F976-4361-92B3-3482F0BE0697}" srcOrd="1" destOrd="0" presId="urn:microsoft.com/office/officeart/2005/8/layout/hierarchy3"/>
    <dgm:cxn modelId="{E0FA2370-95AB-4476-8FF9-EEF6B2828310}" type="presOf" srcId="{B853AA98-1F79-4EF6-A39E-F6CDF04E6106}" destId="{652C5B1D-81F6-41F1-973D-BB1D6E0A268A}" srcOrd="0" destOrd="0" presId="urn:microsoft.com/office/officeart/2005/8/layout/hierarchy3"/>
    <dgm:cxn modelId="{F8BCB64D-8FFB-4054-A945-8E256D04649D}" type="presOf" srcId="{D9163C0D-8E81-4CB5-9723-C61E9523D8A1}" destId="{DECAA69F-0AE6-4AB0-94BD-079FBA839A9B}" srcOrd="0" destOrd="0" presId="urn:microsoft.com/office/officeart/2005/8/layout/hierarchy3"/>
    <dgm:cxn modelId="{CAFD1140-403B-4D28-8B6E-A00FCB33700F}" srcId="{AE68A212-C818-4E38-8BC0-3219B21115EA}" destId="{B853AA98-1F79-4EF6-A39E-F6CDF04E6106}" srcOrd="0" destOrd="0" parTransId="{FBA3EE11-1A3C-47B3-9EE2-F0A5FAC44ED6}" sibTransId="{7220149D-4E7F-4471-8CBF-50A6FC327CCE}"/>
    <dgm:cxn modelId="{43E3989A-D40E-46DD-B4F4-48B62A042F13}" type="presOf" srcId="{C304FE96-7B6C-4199-BDA1-494FB615DEE8}" destId="{719CF7A4-D815-4DA9-9633-3C3C97A4A3C7}" srcOrd="0" destOrd="0" presId="urn:microsoft.com/office/officeart/2005/8/layout/hierarchy3"/>
    <dgm:cxn modelId="{69767C47-624A-4147-B6B7-CF5F18C4C25F}" type="presOf" srcId="{259D06C6-C60A-493C-9B4B-6BE4E9B681FF}" destId="{FDF3FE06-E2D3-49A0-960E-C25FCB51F6FC}" srcOrd="1" destOrd="0" presId="urn:microsoft.com/office/officeart/2005/8/layout/hierarchy3"/>
    <dgm:cxn modelId="{CA89B16C-2E30-4840-80B8-CE3714B1A1B6}" srcId="{B853AA98-1F79-4EF6-A39E-F6CDF04E6106}" destId="{3B06F854-35EE-43DB-8D05-025BE154022D}" srcOrd="0" destOrd="0" parTransId="{4CE56E01-0BEA-44B9-BB9B-12AD3850C9CD}" sibTransId="{43841982-C0A2-4880-B22D-B639F5A06ADA}"/>
    <dgm:cxn modelId="{1A707DA3-1C28-4C47-9AF4-80FB253998CF}" type="presOf" srcId="{78D3A3B3-D933-42FA-8A95-D66D45007667}" destId="{788EC4FD-24FC-45DE-BC67-7CFE11F07492}" srcOrd="0" destOrd="0" presId="urn:microsoft.com/office/officeart/2005/8/layout/hierarchy3"/>
    <dgm:cxn modelId="{93E69861-342E-40F8-88F0-9B99942AAD9A}" type="presOf" srcId="{259D06C6-C60A-493C-9B4B-6BE4E9B681FF}" destId="{7DEDC92C-B56D-41F8-8F7E-A2C68D9D8C61}" srcOrd="0" destOrd="0" presId="urn:microsoft.com/office/officeart/2005/8/layout/hierarchy3"/>
    <dgm:cxn modelId="{D37421E2-0138-44D6-8662-04E21F63352C}" srcId="{AE68A212-C818-4E38-8BC0-3219B21115EA}" destId="{259D06C6-C60A-493C-9B4B-6BE4E9B681FF}" srcOrd="1" destOrd="0" parTransId="{6E40FD91-BE88-4B78-9BF5-36E390411F95}" sibTransId="{E7AAB457-95B6-420F-A96B-1E80031766EB}"/>
    <dgm:cxn modelId="{A61EF43C-20BB-459C-8778-2419C468E161}" type="presOf" srcId="{3B06F854-35EE-43DB-8D05-025BE154022D}" destId="{DEB30F65-5025-424F-B2AA-BF4EA7C2A4E5}" srcOrd="0" destOrd="0" presId="urn:microsoft.com/office/officeart/2005/8/layout/hierarchy3"/>
    <dgm:cxn modelId="{F0F2D317-4B27-4D24-89E3-201C2ABFD823}" type="presOf" srcId="{4CE56E01-0BEA-44B9-BB9B-12AD3850C9CD}" destId="{903E8849-C441-42FE-B49A-EB900BB98A87}" srcOrd="0" destOrd="0" presId="urn:microsoft.com/office/officeart/2005/8/layout/hierarchy3"/>
    <dgm:cxn modelId="{E89D666B-80B8-4E3A-873C-4FAB48D61BCA}" type="presOf" srcId="{B775F39B-8D7B-4B2D-9646-9D07DAD0E034}" destId="{EFDFBF8B-79FE-46D0-A1E4-0E0688848C22}" srcOrd="0" destOrd="0" presId="urn:microsoft.com/office/officeart/2005/8/layout/hierarchy3"/>
    <dgm:cxn modelId="{02C13504-56D4-43A7-9CC9-23BA30493451}" type="presParOf" srcId="{0E1F4603-0E86-4DE7-B06C-B03F7009D6F2}" destId="{47495F67-33C6-4791-9ACC-60BD592089B4}" srcOrd="0" destOrd="0" presId="urn:microsoft.com/office/officeart/2005/8/layout/hierarchy3"/>
    <dgm:cxn modelId="{90693423-DF82-44C9-A8C0-26A5D6BFD214}" type="presParOf" srcId="{47495F67-33C6-4791-9ACC-60BD592089B4}" destId="{54831700-C114-441E-8CE3-88306DE247A5}" srcOrd="0" destOrd="0" presId="urn:microsoft.com/office/officeart/2005/8/layout/hierarchy3"/>
    <dgm:cxn modelId="{319AD68E-55D8-428D-9061-86B903D69C46}" type="presParOf" srcId="{54831700-C114-441E-8CE3-88306DE247A5}" destId="{652C5B1D-81F6-41F1-973D-BB1D6E0A268A}" srcOrd="0" destOrd="0" presId="urn:microsoft.com/office/officeart/2005/8/layout/hierarchy3"/>
    <dgm:cxn modelId="{A22BF12D-1F42-4466-A42B-328EB05201C4}" type="presParOf" srcId="{54831700-C114-441E-8CE3-88306DE247A5}" destId="{44D23DF8-F976-4361-92B3-3482F0BE0697}" srcOrd="1" destOrd="0" presId="urn:microsoft.com/office/officeart/2005/8/layout/hierarchy3"/>
    <dgm:cxn modelId="{3CF4579E-0F44-41BB-A603-F6897EA1E600}" type="presParOf" srcId="{47495F67-33C6-4791-9ACC-60BD592089B4}" destId="{25138F66-9159-4022-A3EE-B96DAC89C578}" srcOrd="1" destOrd="0" presId="urn:microsoft.com/office/officeart/2005/8/layout/hierarchy3"/>
    <dgm:cxn modelId="{74185A4B-9EC4-40C4-BA4E-3B19E47C5FEE}" type="presParOf" srcId="{25138F66-9159-4022-A3EE-B96DAC89C578}" destId="{903E8849-C441-42FE-B49A-EB900BB98A87}" srcOrd="0" destOrd="0" presId="urn:microsoft.com/office/officeart/2005/8/layout/hierarchy3"/>
    <dgm:cxn modelId="{78FFF360-4574-4936-91F6-CAFBA8B079F4}" type="presParOf" srcId="{25138F66-9159-4022-A3EE-B96DAC89C578}" destId="{DEB30F65-5025-424F-B2AA-BF4EA7C2A4E5}" srcOrd="1" destOrd="0" presId="urn:microsoft.com/office/officeart/2005/8/layout/hierarchy3"/>
    <dgm:cxn modelId="{B02B83CC-5123-4C65-937D-B51A7348C906}" type="presParOf" srcId="{25138F66-9159-4022-A3EE-B96DAC89C578}" destId="{91CB18EA-B6B7-420D-B467-0B8C3A0B0B76}" srcOrd="2" destOrd="0" presId="urn:microsoft.com/office/officeart/2005/8/layout/hierarchy3"/>
    <dgm:cxn modelId="{7522F08E-8608-4981-94A6-6CC9CA692CA5}" type="presParOf" srcId="{25138F66-9159-4022-A3EE-B96DAC89C578}" destId="{719CF7A4-D815-4DA9-9633-3C3C97A4A3C7}" srcOrd="3" destOrd="0" presId="urn:microsoft.com/office/officeart/2005/8/layout/hierarchy3"/>
    <dgm:cxn modelId="{949365DB-7E60-4885-8FD7-42A298DD1B89}" type="presParOf" srcId="{0E1F4603-0E86-4DE7-B06C-B03F7009D6F2}" destId="{CE4BA93C-4516-4FE2-8C43-E2AFFB5E7434}" srcOrd="1" destOrd="0" presId="urn:microsoft.com/office/officeart/2005/8/layout/hierarchy3"/>
    <dgm:cxn modelId="{F076ABCA-7FAE-4BDF-A067-0B88B2FFDD51}" type="presParOf" srcId="{CE4BA93C-4516-4FE2-8C43-E2AFFB5E7434}" destId="{59FFE763-03A6-4C46-8E93-D12DA554863C}" srcOrd="0" destOrd="0" presId="urn:microsoft.com/office/officeart/2005/8/layout/hierarchy3"/>
    <dgm:cxn modelId="{48C285C4-536B-43CC-B9D0-8E09A94AAD14}" type="presParOf" srcId="{59FFE763-03A6-4C46-8E93-D12DA554863C}" destId="{7DEDC92C-B56D-41F8-8F7E-A2C68D9D8C61}" srcOrd="0" destOrd="0" presId="urn:microsoft.com/office/officeart/2005/8/layout/hierarchy3"/>
    <dgm:cxn modelId="{B1537B6D-E50A-47B2-976B-9968F0FE403B}" type="presParOf" srcId="{59FFE763-03A6-4C46-8E93-D12DA554863C}" destId="{FDF3FE06-E2D3-49A0-960E-C25FCB51F6FC}" srcOrd="1" destOrd="0" presId="urn:microsoft.com/office/officeart/2005/8/layout/hierarchy3"/>
    <dgm:cxn modelId="{1561C39F-8707-4359-9768-863BD8AB6B9A}" type="presParOf" srcId="{CE4BA93C-4516-4FE2-8C43-E2AFFB5E7434}" destId="{B137A3B1-8FC4-466A-8D5D-C0A5B6BB78C1}" srcOrd="1" destOrd="0" presId="urn:microsoft.com/office/officeart/2005/8/layout/hierarchy3"/>
    <dgm:cxn modelId="{E4AE9C81-CF62-4724-8CBF-4B87134B9581}" type="presParOf" srcId="{B137A3B1-8FC4-466A-8D5D-C0A5B6BB78C1}" destId="{DECAA69F-0AE6-4AB0-94BD-079FBA839A9B}" srcOrd="0" destOrd="0" presId="urn:microsoft.com/office/officeart/2005/8/layout/hierarchy3"/>
    <dgm:cxn modelId="{2CC520CF-86BA-408C-BD62-772CD66D3BCA}" type="presParOf" srcId="{B137A3B1-8FC4-466A-8D5D-C0A5B6BB78C1}" destId="{EFDFBF8B-79FE-46D0-A1E4-0E0688848C22}" srcOrd="1" destOrd="0" presId="urn:microsoft.com/office/officeart/2005/8/layout/hierarchy3"/>
    <dgm:cxn modelId="{CE6CD829-C163-4DA7-BEC9-174B74C62787}" type="presParOf" srcId="{B137A3B1-8FC4-466A-8D5D-C0A5B6BB78C1}" destId="{788EC4FD-24FC-45DE-BC67-7CFE11F07492}" srcOrd="2" destOrd="0" presId="urn:microsoft.com/office/officeart/2005/8/layout/hierarchy3"/>
    <dgm:cxn modelId="{1DA2CA07-928D-4538-9EC1-40D206EF6DF5}" type="presParOf" srcId="{B137A3B1-8FC4-466A-8D5D-C0A5B6BB78C1}" destId="{F1911713-C34E-4AE5-B294-E627A0C9D714}"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A4721F2-800C-4A38-9EAB-9A6B22A28941}" type="doc">
      <dgm:prSet loTypeId="urn:microsoft.com/office/officeart/2005/8/layout/vList2" loCatId="list" qsTypeId="urn:microsoft.com/office/officeart/2005/8/quickstyle/simple1" qsCatId="simple" csTypeId="urn:microsoft.com/office/officeart/2005/8/colors/colorful5" csCatId="colorful" phldr="1"/>
      <dgm:spPr/>
      <dgm:t>
        <a:bodyPr/>
        <a:lstStyle/>
        <a:p>
          <a:pPr rtl="1"/>
          <a:endParaRPr lang="ar-SA"/>
        </a:p>
      </dgm:t>
    </dgm:pt>
    <dgm:pt modelId="{E8B5B5D5-BAEC-41D2-9083-4793A76A5F9B}">
      <dgm:prSet phldrT="[نص]"/>
      <dgm:spPr/>
      <dgm:t>
        <a:bodyPr/>
        <a:lstStyle/>
        <a:p>
          <a:pPr algn="just" rtl="1"/>
          <a:r>
            <a:rPr lang="ar-SA" b="1" dirty="0" smtClean="0"/>
            <a:t>يستخدم علم الاجتماع السياسي طرق الدراسة </a:t>
          </a:r>
          <a:r>
            <a:rPr lang="ar-SA" b="1" dirty="0" err="1" smtClean="0"/>
            <a:t>السوسيولوجية</a:t>
          </a:r>
          <a:r>
            <a:rPr lang="ar-SA" b="1" dirty="0" smtClean="0"/>
            <a:t> وطرق دراسة الاتجاهات في تفسير مجموعة من النظم والظواهر الاجتماعية مثل:</a:t>
          </a:r>
          <a:endParaRPr lang="ar-SA" b="1" dirty="0"/>
        </a:p>
      </dgm:t>
    </dgm:pt>
    <dgm:pt modelId="{1E0ACD73-7F8F-4638-8B5F-CBF530121BD8}" type="parTrans" cxnId="{B07D876A-201F-4B7B-A488-FE7182371500}">
      <dgm:prSet/>
      <dgm:spPr/>
      <dgm:t>
        <a:bodyPr/>
        <a:lstStyle/>
        <a:p>
          <a:pPr rtl="1"/>
          <a:endParaRPr lang="ar-SA"/>
        </a:p>
      </dgm:t>
    </dgm:pt>
    <dgm:pt modelId="{D422600B-4DE3-4CC1-9224-B84CDF3EC78F}" type="sibTrans" cxnId="{B07D876A-201F-4B7B-A488-FE7182371500}">
      <dgm:prSet/>
      <dgm:spPr/>
      <dgm:t>
        <a:bodyPr/>
        <a:lstStyle/>
        <a:p>
          <a:pPr rtl="1"/>
          <a:endParaRPr lang="ar-SA"/>
        </a:p>
      </dgm:t>
    </dgm:pt>
    <dgm:pt modelId="{04AB80F2-BBC6-40A3-A9A7-49AB278E9E3A}">
      <dgm:prSet phldrT="[نص]" custT="1"/>
      <dgm:spPr/>
      <dgm:t>
        <a:bodyPr/>
        <a:lstStyle/>
        <a:p>
          <a:pPr rtl="1"/>
          <a:r>
            <a:rPr lang="ar-SA" sz="3600" b="1" dirty="0" smtClean="0"/>
            <a:t>- السلوك السياسي</a:t>
          </a:r>
        </a:p>
        <a:p>
          <a:pPr rtl="1"/>
          <a:r>
            <a:rPr lang="ar-SA" sz="3600" b="1" dirty="0" smtClean="0"/>
            <a:t>-النظم السياسية الرسمية وغير الرسمية</a:t>
          </a:r>
        </a:p>
        <a:p>
          <a:pPr rtl="1"/>
          <a:r>
            <a:rPr lang="ar-SA" sz="3600" b="1" dirty="0" smtClean="0"/>
            <a:t>- جماعات الصفوة وعضويتها</a:t>
          </a:r>
        </a:p>
        <a:p>
          <a:pPr rtl="1"/>
          <a:r>
            <a:rPr lang="ar-SA" sz="3600" b="1" dirty="0" smtClean="0"/>
            <a:t>- عملية اتخاذ القرارات</a:t>
          </a:r>
        </a:p>
        <a:p>
          <a:pPr rtl="1"/>
          <a:r>
            <a:rPr lang="ar-SA" sz="3600" b="1" dirty="0" smtClean="0"/>
            <a:t>- كيفية تشكل الرأي السياسي العام</a:t>
          </a:r>
          <a:endParaRPr lang="ar-SA" sz="3600" b="1" dirty="0"/>
        </a:p>
      </dgm:t>
    </dgm:pt>
    <dgm:pt modelId="{CD75A3F5-A5AE-4D69-99CD-1EEBA9BA9AF2}" type="parTrans" cxnId="{D6EBE9AD-FE61-4FA9-924C-2D91F9676B03}">
      <dgm:prSet/>
      <dgm:spPr/>
      <dgm:t>
        <a:bodyPr/>
        <a:lstStyle/>
        <a:p>
          <a:pPr rtl="1"/>
          <a:endParaRPr lang="ar-SA"/>
        </a:p>
      </dgm:t>
    </dgm:pt>
    <dgm:pt modelId="{EED3E95A-2FAE-4A24-997F-885C30E3C70E}" type="sibTrans" cxnId="{D6EBE9AD-FE61-4FA9-924C-2D91F9676B03}">
      <dgm:prSet/>
      <dgm:spPr/>
      <dgm:t>
        <a:bodyPr/>
        <a:lstStyle/>
        <a:p>
          <a:pPr rtl="1"/>
          <a:endParaRPr lang="ar-SA"/>
        </a:p>
      </dgm:t>
    </dgm:pt>
    <dgm:pt modelId="{70B1AB7B-930D-4386-A10B-A47D438027D3}" type="pres">
      <dgm:prSet presAssocID="{BA4721F2-800C-4A38-9EAB-9A6B22A28941}" presName="linear" presStyleCnt="0">
        <dgm:presLayoutVars>
          <dgm:animLvl val="lvl"/>
          <dgm:resizeHandles val="exact"/>
        </dgm:presLayoutVars>
      </dgm:prSet>
      <dgm:spPr/>
    </dgm:pt>
    <dgm:pt modelId="{EF852C79-4C7A-4401-A69E-F073417FA5F6}" type="pres">
      <dgm:prSet presAssocID="{E8B5B5D5-BAEC-41D2-9083-4793A76A5F9B}" presName="parentText" presStyleLbl="node1" presStyleIdx="0" presStyleCnt="2" custScaleY="50867" custLinFactNeighborY="-40450">
        <dgm:presLayoutVars>
          <dgm:chMax val="0"/>
          <dgm:bulletEnabled val="1"/>
        </dgm:presLayoutVars>
      </dgm:prSet>
      <dgm:spPr/>
      <dgm:t>
        <a:bodyPr/>
        <a:lstStyle/>
        <a:p>
          <a:pPr rtl="1"/>
          <a:endParaRPr lang="ar-SA"/>
        </a:p>
      </dgm:t>
    </dgm:pt>
    <dgm:pt modelId="{9C05D980-DA29-4E9B-A2F3-7379F06D56E0}" type="pres">
      <dgm:prSet presAssocID="{D422600B-4DE3-4CC1-9224-B84CDF3EC78F}" presName="spacer" presStyleCnt="0"/>
      <dgm:spPr/>
    </dgm:pt>
    <dgm:pt modelId="{F5751DB6-BB8C-4A00-A853-1FE806697632}" type="pres">
      <dgm:prSet presAssocID="{04AB80F2-BBC6-40A3-A9A7-49AB278E9E3A}" presName="parentText" presStyleLbl="node1" presStyleIdx="1" presStyleCnt="2" custScaleY="108526">
        <dgm:presLayoutVars>
          <dgm:chMax val="0"/>
          <dgm:bulletEnabled val="1"/>
        </dgm:presLayoutVars>
      </dgm:prSet>
      <dgm:spPr/>
      <dgm:t>
        <a:bodyPr/>
        <a:lstStyle/>
        <a:p>
          <a:pPr rtl="1"/>
          <a:endParaRPr lang="ar-SA"/>
        </a:p>
      </dgm:t>
    </dgm:pt>
  </dgm:ptLst>
  <dgm:cxnLst>
    <dgm:cxn modelId="{D6EBE9AD-FE61-4FA9-924C-2D91F9676B03}" srcId="{BA4721F2-800C-4A38-9EAB-9A6B22A28941}" destId="{04AB80F2-BBC6-40A3-A9A7-49AB278E9E3A}" srcOrd="1" destOrd="0" parTransId="{CD75A3F5-A5AE-4D69-99CD-1EEBA9BA9AF2}" sibTransId="{EED3E95A-2FAE-4A24-997F-885C30E3C70E}"/>
    <dgm:cxn modelId="{30AA9FCA-9CC2-4696-A2A7-1C56CC62EB4A}" type="presOf" srcId="{04AB80F2-BBC6-40A3-A9A7-49AB278E9E3A}" destId="{F5751DB6-BB8C-4A00-A853-1FE806697632}" srcOrd="0" destOrd="0" presId="urn:microsoft.com/office/officeart/2005/8/layout/vList2"/>
    <dgm:cxn modelId="{CA8A99C4-7BF3-46A6-91F8-FDE1514B5BC5}" type="presOf" srcId="{BA4721F2-800C-4A38-9EAB-9A6B22A28941}" destId="{70B1AB7B-930D-4386-A10B-A47D438027D3}" srcOrd="0" destOrd="0" presId="urn:microsoft.com/office/officeart/2005/8/layout/vList2"/>
    <dgm:cxn modelId="{B07D876A-201F-4B7B-A488-FE7182371500}" srcId="{BA4721F2-800C-4A38-9EAB-9A6B22A28941}" destId="{E8B5B5D5-BAEC-41D2-9083-4793A76A5F9B}" srcOrd="0" destOrd="0" parTransId="{1E0ACD73-7F8F-4638-8B5F-CBF530121BD8}" sibTransId="{D422600B-4DE3-4CC1-9224-B84CDF3EC78F}"/>
    <dgm:cxn modelId="{6CF5E86F-1E52-4F2F-97AA-960ED8B2DD7C}" type="presOf" srcId="{E8B5B5D5-BAEC-41D2-9083-4793A76A5F9B}" destId="{EF852C79-4C7A-4401-A69E-F073417FA5F6}" srcOrd="0" destOrd="0" presId="urn:microsoft.com/office/officeart/2005/8/layout/vList2"/>
    <dgm:cxn modelId="{84068AF2-B1CD-43B2-8C2D-0677D378BBBB}" type="presParOf" srcId="{70B1AB7B-930D-4386-A10B-A47D438027D3}" destId="{EF852C79-4C7A-4401-A69E-F073417FA5F6}" srcOrd="0" destOrd="0" presId="urn:microsoft.com/office/officeart/2005/8/layout/vList2"/>
    <dgm:cxn modelId="{5E01CAA5-B4FD-46E5-9736-779F28EB0C4E}" type="presParOf" srcId="{70B1AB7B-930D-4386-A10B-A47D438027D3}" destId="{9C05D980-DA29-4E9B-A2F3-7379F06D56E0}" srcOrd="1" destOrd="0" presId="urn:microsoft.com/office/officeart/2005/8/layout/vList2"/>
    <dgm:cxn modelId="{5E727BED-2DD0-4709-AAAD-76E327AE67D8}" type="presParOf" srcId="{70B1AB7B-930D-4386-A10B-A47D438027D3}" destId="{F5751DB6-BB8C-4A00-A853-1FE806697632}"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1147BB-8EB7-4FCE-8185-7B41F3F1086C}">
      <dsp:nvSpPr>
        <dsp:cNvPr id="0" name=""/>
        <dsp:cNvSpPr/>
      </dsp:nvSpPr>
      <dsp:spPr>
        <a:xfrm>
          <a:off x="3660406" y="0"/>
          <a:ext cx="1464162"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SA" sz="2400" b="1" kern="1200" dirty="0" smtClean="0"/>
            <a:t>الرياضة</a:t>
          </a:r>
          <a:endParaRPr lang="ar-SA" sz="2400" b="1" kern="1200" dirty="0"/>
        </a:p>
      </dsp:txBody>
      <dsp:txXfrm>
        <a:off x="3660406" y="0"/>
        <a:ext cx="1464162" cy="1020113"/>
      </dsp:txXfrm>
    </dsp:sp>
    <dsp:sp modelId="{891FB9D8-F47F-4082-AD98-8922CC1E55DF}">
      <dsp:nvSpPr>
        <dsp:cNvPr id="0" name=""/>
        <dsp:cNvSpPr/>
      </dsp:nvSpPr>
      <dsp:spPr>
        <a:xfrm>
          <a:off x="2928325" y="1020113"/>
          <a:ext cx="2928325"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dirty="0" smtClean="0"/>
            <a:t>الفلك</a:t>
          </a:r>
          <a:endParaRPr lang="ar-SA" sz="6500" kern="1200" dirty="0"/>
        </a:p>
      </dsp:txBody>
      <dsp:txXfrm>
        <a:off x="3440782" y="1020113"/>
        <a:ext cx="1903411" cy="1020113"/>
      </dsp:txXfrm>
    </dsp:sp>
    <dsp:sp modelId="{8F72B8C5-0493-49FE-BCCF-307350856537}">
      <dsp:nvSpPr>
        <dsp:cNvPr id="0" name=""/>
        <dsp:cNvSpPr/>
      </dsp:nvSpPr>
      <dsp:spPr>
        <a:xfrm>
          <a:off x="2196244" y="2040226"/>
          <a:ext cx="4392488"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dirty="0" smtClean="0"/>
            <a:t>الطبيعة</a:t>
          </a:r>
          <a:endParaRPr lang="ar-SA" sz="6500" kern="1200" dirty="0"/>
        </a:p>
      </dsp:txBody>
      <dsp:txXfrm>
        <a:off x="2964929" y="2040226"/>
        <a:ext cx="2855117" cy="1020113"/>
      </dsp:txXfrm>
    </dsp:sp>
    <dsp:sp modelId="{047ECE93-BBE9-4765-84B2-18B2E05CA260}">
      <dsp:nvSpPr>
        <dsp:cNvPr id="0" name=""/>
        <dsp:cNvSpPr/>
      </dsp:nvSpPr>
      <dsp:spPr>
        <a:xfrm>
          <a:off x="1464162" y="3060340"/>
          <a:ext cx="5856650"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dirty="0" smtClean="0"/>
            <a:t>الكيمياء</a:t>
          </a:r>
          <a:endParaRPr lang="ar-SA" sz="6500" kern="1200" dirty="0"/>
        </a:p>
      </dsp:txBody>
      <dsp:txXfrm>
        <a:off x="2489076" y="3060340"/>
        <a:ext cx="3806822" cy="1020113"/>
      </dsp:txXfrm>
    </dsp:sp>
    <dsp:sp modelId="{4B3533A0-2B4A-49E3-A01E-AB6530057C73}">
      <dsp:nvSpPr>
        <dsp:cNvPr id="0" name=""/>
        <dsp:cNvSpPr/>
      </dsp:nvSpPr>
      <dsp:spPr>
        <a:xfrm>
          <a:off x="732081" y="4080453"/>
          <a:ext cx="7320813"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dirty="0" err="1" smtClean="0"/>
            <a:t>البيولوجيا</a:t>
          </a:r>
          <a:endParaRPr lang="ar-SA" sz="6500" kern="1200" dirty="0"/>
        </a:p>
      </dsp:txBody>
      <dsp:txXfrm>
        <a:off x="2013223" y="4080453"/>
        <a:ext cx="4758528" cy="1020113"/>
      </dsp:txXfrm>
    </dsp:sp>
    <dsp:sp modelId="{8A2F77FB-1DF2-49E1-8F89-135F0D01D052}">
      <dsp:nvSpPr>
        <dsp:cNvPr id="0" name=""/>
        <dsp:cNvSpPr/>
      </dsp:nvSpPr>
      <dsp:spPr>
        <a:xfrm>
          <a:off x="0" y="5100566"/>
          <a:ext cx="8784976" cy="1020113"/>
        </a:xfrm>
        <a:prstGeom prst="trapezoid">
          <a:avLst>
            <a:gd name="adj" fmla="val 71765"/>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rtl="1">
            <a:lnSpc>
              <a:spcPct val="90000"/>
            </a:lnSpc>
            <a:spcBef>
              <a:spcPct val="0"/>
            </a:spcBef>
            <a:spcAft>
              <a:spcPct val="35000"/>
            </a:spcAft>
          </a:pPr>
          <a:r>
            <a:rPr lang="ar-SA" sz="6500" kern="1200" dirty="0" smtClean="0"/>
            <a:t>علم الاجتماع</a:t>
          </a:r>
          <a:endParaRPr lang="ar-SA" sz="6500" kern="1200" dirty="0"/>
        </a:p>
      </dsp:txBody>
      <dsp:txXfrm>
        <a:off x="1537370" y="5100566"/>
        <a:ext cx="5710234" cy="102011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41B94F-E0D4-471A-A09D-B39EDDD41F3A}">
      <dsp:nvSpPr>
        <dsp:cNvPr id="0" name=""/>
        <dsp:cNvSpPr/>
      </dsp:nvSpPr>
      <dsp:spPr>
        <a:xfrm>
          <a:off x="3845346" y="3201"/>
          <a:ext cx="1453306" cy="1453306"/>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الإدراك</a:t>
          </a:r>
          <a:endParaRPr lang="ar-SA" sz="2600" kern="1200" dirty="0"/>
        </a:p>
      </dsp:txBody>
      <dsp:txXfrm>
        <a:off x="3845346" y="3201"/>
        <a:ext cx="1453306" cy="1453306"/>
      </dsp:txXfrm>
    </dsp:sp>
    <dsp:sp modelId="{97AD69C0-8426-4FB2-AD53-DC5000A6DAC8}">
      <dsp:nvSpPr>
        <dsp:cNvPr id="0" name=""/>
        <dsp:cNvSpPr/>
      </dsp:nvSpPr>
      <dsp:spPr>
        <a:xfrm rot="1542857">
          <a:off x="5351816" y="953002"/>
          <a:ext cx="385625" cy="49049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542857">
        <a:off x="5351816" y="953002"/>
        <a:ext cx="385625" cy="490490"/>
      </dsp:txXfrm>
    </dsp:sp>
    <dsp:sp modelId="{74211961-5BDC-4C91-90A3-CE343B1A6A7C}">
      <dsp:nvSpPr>
        <dsp:cNvPr id="0" name=""/>
        <dsp:cNvSpPr/>
      </dsp:nvSpPr>
      <dsp:spPr>
        <a:xfrm>
          <a:off x="5810271" y="949459"/>
          <a:ext cx="1453306" cy="1453306"/>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الذاكرة</a:t>
          </a:r>
          <a:endParaRPr lang="ar-SA" sz="2600" kern="1200" dirty="0"/>
        </a:p>
      </dsp:txBody>
      <dsp:txXfrm>
        <a:off x="5810271" y="949459"/>
        <a:ext cx="1453306" cy="1453306"/>
      </dsp:txXfrm>
    </dsp:sp>
    <dsp:sp modelId="{138B87EF-24A4-4E25-9F90-67F3688DCEF3}">
      <dsp:nvSpPr>
        <dsp:cNvPr id="0" name=""/>
        <dsp:cNvSpPr/>
      </dsp:nvSpPr>
      <dsp:spPr>
        <a:xfrm rot="4628571">
          <a:off x="6584331" y="2483337"/>
          <a:ext cx="385625" cy="49049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4628571">
        <a:off x="6584331" y="2483337"/>
        <a:ext cx="385625" cy="490490"/>
      </dsp:txXfrm>
    </dsp:sp>
    <dsp:sp modelId="{D1F24416-8FD8-4C58-BD2C-D7CB2C226D4D}">
      <dsp:nvSpPr>
        <dsp:cNvPr id="0" name=""/>
        <dsp:cNvSpPr/>
      </dsp:nvSpPr>
      <dsp:spPr>
        <a:xfrm>
          <a:off x="6295567" y="3075681"/>
          <a:ext cx="1453306" cy="1453306"/>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الذكاء</a:t>
          </a:r>
          <a:endParaRPr lang="ar-SA" sz="2600" kern="1200" dirty="0"/>
        </a:p>
      </dsp:txBody>
      <dsp:txXfrm>
        <a:off x="6295567" y="3075681"/>
        <a:ext cx="1453306" cy="1453306"/>
      </dsp:txXfrm>
    </dsp:sp>
    <dsp:sp modelId="{CE65161E-DC3E-496E-B83E-93DC0E2B3EE0}">
      <dsp:nvSpPr>
        <dsp:cNvPr id="0" name=""/>
        <dsp:cNvSpPr/>
      </dsp:nvSpPr>
      <dsp:spPr>
        <a:xfrm rot="7714286">
          <a:off x="6156327" y="4401105"/>
          <a:ext cx="385625" cy="49049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7714286">
        <a:off x="6156327" y="4401105"/>
        <a:ext cx="385625" cy="490490"/>
      </dsp:txXfrm>
    </dsp:sp>
    <dsp:sp modelId="{ADA35813-926F-4547-979F-907049E0BD89}">
      <dsp:nvSpPr>
        <dsp:cNvPr id="0" name=""/>
        <dsp:cNvSpPr/>
      </dsp:nvSpPr>
      <dsp:spPr>
        <a:xfrm>
          <a:off x="4935797" y="4780778"/>
          <a:ext cx="1453306" cy="1453306"/>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العواطف</a:t>
          </a:r>
          <a:endParaRPr lang="ar-SA" sz="2600" kern="1200" dirty="0"/>
        </a:p>
      </dsp:txBody>
      <dsp:txXfrm>
        <a:off x="4935797" y="4780778"/>
        <a:ext cx="1453306" cy="1453306"/>
      </dsp:txXfrm>
    </dsp:sp>
    <dsp:sp modelId="{56EC8CFC-1B0F-47BD-8B33-EA8FB63CF64D}">
      <dsp:nvSpPr>
        <dsp:cNvPr id="0" name=""/>
        <dsp:cNvSpPr/>
      </dsp:nvSpPr>
      <dsp:spPr>
        <a:xfrm rot="10800000">
          <a:off x="4390101" y="5262186"/>
          <a:ext cx="385625" cy="49049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0800000">
        <a:off x="4390101" y="5262186"/>
        <a:ext cx="385625" cy="490490"/>
      </dsp:txXfrm>
    </dsp:sp>
    <dsp:sp modelId="{4154DDE0-9650-4C42-B980-693F0A726363}">
      <dsp:nvSpPr>
        <dsp:cNvPr id="0" name=""/>
        <dsp:cNvSpPr/>
      </dsp:nvSpPr>
      <dsp:spPr>
        <a:xfrm>
          <a:off x="2754895" y="4780778"/>
          <a:ext cx="1453306" cy="1453306"/>
        </a:xfrm>
        <a:prstGeom prst="ellipse">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التعلم</a:t>
          </a:r>
          <a:endParaRPr lang="ar-SA" sz="2600" kern="1200" dirty="0"/>
        </a:p>
      </dsp:txBody>
      <dsp:txXfrm>
        <a:off x="2754895" y="4780778"/>
        <a:ext cx="1453306" cy="1453306"/>
      </dsp:txXfrm>
    </dsp:sp>
    <dsp:sp modelId="{41450B17-3B5D-44B6-8F90-5A2F6C975EE6}">
      <dsp:nvSpPr>
        <dsp:cNvPr id="0" name=""/>
        <dsp:cNvSpPr/>
      </dsp:nvSpPr>
      <dsp:spPr>
        <a:xfrm rot="13885714">
          <a:off x="2615656" y="4418170"/>
          <a:ext cx="385625" cy="49049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3885714">
        <a:off x="2615656" y="4418170"/>
        <a:ext cx="385625" cy="490490"/>
      </dsp:txXfrm>
    </dsp:sp>
    <dsp:sp modelId="{FE83110A-C97E-412B-A3B8-EA0CD16B5AF1}">
      <dsp:nvSpPr>
        <dsp:cNvPr id="0" name=""/>
        <dsp:cNvSpPr/>
      </dsp:nvSpPr>
      <dsp:spPr>
        <a:xfrm>
          <a:off x="1395125" y="3075681"/>
          <a:ext cx="1453306" cy="1453306"/>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الاتجاه</a:t>
          </a:r>
          <a:endParaRPr lang="ar-SA" sz="2600" kern="1200" dirty="0"/>
        </a:p>
      </dsp:txBody>
      <dsp:txXfrm>
        <a:off x="1395125" y="3075681"/>
        <a:ext cx="1453306" cy="1453306"/>
      </dsp:txXfrm>
    </dsp:sp>
    <dsp:sp modelId="{7FFF4449-3270-43CE-86CC-8A74E1DF4240}">
      <dsp:nvSpPr>
        <dsp:cNvPr id="0" name=""/>
        <dsp:cNvSpPr/>
      </dsp:nvSpPr>
      <dsp:spPr>
        <a:xfrm rot="16971429">
          <a:off x="2169185" y="2504618"/>
          <a:ext cx="385625" cy="49049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16971429">
        <a:off x="2169185" y="2504618"/>
        <a:ext cx="385625" cy="490490"/>
      </dsp:txXfrm>
    </dsp:sp>
    <dsp:sp modelId="{EF9D4834-AAF2-489A-9B3C-21D72F85C3FE}">
      <dsp:nvSpPr>
        <dsp:cNvPr id="0" name=""/>
        <dsp:cNvSpPr/>
      </dsp:nvSpPr>
      <dsp:spPr>
        <a:xfrm>
          <a:off x="1880422" y="949459"/>
          <a:ext cx="1453306" cy="1453306"/>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rtl="1">
            <a:lnSpc>
              <a:spcPct val="90000"/>
            </a:lnSpc>
            <a:spcBef>
              <a:spcPct val="0"/>
            </a:spcBef>
            <a:spcAft>
              <a:spcPct val="35000"/>
            </a:spcAft>
          </a:pPr>
          <a:r>
            <a:rPr lang="ar-SA" sz="2600" kern="1200" dirty="0" smtClean="0"/>
            <a:t>الدافعية</a:t>
          </a:r>
          <a:endParaRPr lang="ar-SA" sz="2600" kern="1200" dirty="0"/>
        </a:p>
      </dsp:txBody>
      <dsp:txXfrm>
        <a:off x="1880422" y="949459"/>
        <a:ext cx="1453306" cy="1453306"/>
      </dsp:txXfrm>
    </dsp:sp>
    <dsp:sp modelId="{8E7534B1-BC03-4DEC-96A6-83DD602E67C9}">
      <dsp:nvSpPr>
        <dsp:cNvPr id="0" name=""/>
        <dsp:cNvSpPr/>
      </dsp:nvSpPr>
      <dsp:spPr>
        <a:xfrm rot="20057143">
          <a:off x="3386891" y="962473"/>
          <a:ext cx="385625" cy="49049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rtl="1">
            <a:lnSpc>
              <a:spcPct val="90000"/>
            </a:lnSpc>
            <a:spcBef>
              <a:spcPct val="0"/>
            </a:spcBef>
            <a:spcAft>
              <a:spcPct val="35000"/>
            </a:spcAft>
          </a:pPr>
          <a:endParaRPr lang="ar-SA" sz="2100" kern="1200"/>
        </a:p>
      </dsp:txBody>
      <dsp:txXfrm rot="20057143">
        <a:off x="3386891" y="962473"/>
        <a:ext cx="385625" cy="49049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E03806-313F-4964-BB53-8C5F5FA3E7CA}">
      <dsp:nvSpPr>
        <dsp:cNvPr id="0" name=""/>
        <dsp:cNvSpPr/>
      </dsp:nvSpPr>
      <dsp:spPr>
        <a:xfrm>
          <a:off x="3482" y="-39506"/>
          <a:ext cx="4873481" cy="6316299"/>
        </a:xfrm>
        <a:prstGeom prst="roundRect">
          <a:avLst>
            <a:gd name="adj" fmla="val 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8882" rIns="257810" bIns="0" numCol="1" spcCol="1270" anchor="t" anchorCtr="0">
          <a:noAutofit/>
        </a:bodyPr>
        <a:lstStyle/>
        <a:p>
          <a:pPr lvl="0" algn="r" defTabSz="2578100" rtl="1">
            <a:lnSpc>
              <a:spcPct val="90000"/>
            </a:lnSpc>
            <a:spcBef>
              <a:spcPct val="0"/>
            </a:spcBef>
            <a:spcAft>
              <a:spcPct val="35000"/>
            </a:spcAft>
          </a:pPr>
          <a:endParaRPr lang="ar-SA" sz="5800" kern="1200"/>
        </a:p>
      </dsp:txBody>
      <dsp:txXfrm rot="16200000">
        <a:off x="-2098852" y="2062828"/>
        <a:ext cx="5179365" cy="974696"/>
      </dsp:txXfrm>
    </dsp:sp>
    <dsp:sp modelId="{7DB0CE04-EB58-4763-B74A-81E4FE2BFD0A}">
      <dsp:nvSpPr>
        <dsp:cNvPr id="0" name=""/>
        <dsp:cNvSpPr/>
      </dsp:nvSpPr>
      <dsp:spPr>
        <a:xfrm>
          <a:off x="964090" y="-39506"/>
          <a:ext cx="3630743" cy="6316299"/>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3444" rIns="0" bIns="0" numCol="1" spcCol="1270" anchor="t" anchorCtr="0">
          <a:noAutofit/>
        </a:bodyPr>
        <a:lstStyle/>
        <a:p>
          <a:pPr lvl="0" algn="r" defTabSz="1600200" rtl="1">
            <a:lnSpc>
              <a:spcPct val="90000"/>
            </a:lnSpc>
            <a:spcBef>
              <a:spcPct val="0"/>
            </a:spcBef>
            <a:spcAft>
              <a:spcPct val="35000"/>
            </a:spcAft>
          </a:pPr>
          <a:r>
            <a:rPr lang="ar-SA" sz="3600" b="1" kern="1200" dirty="0" smtClean="0"/>
            <a:t>تختص </a:t>
          </a:r>
          <a:r>
            <a:rPr lang="ar-SA" sz="3600" b="1" kern="1200" dirty="0" err="1" smtClean="0"/>
            <a:t>الأنثروبولوجيا</a:t>
          </a:r>
          <a:r>
            <a:rPr lang="ar-SA" sz="3600" b="1" kern="1200" dirty="0" smtClean="0"/>
            <a:t> الثقافية بدراسة الثقافة أو طرق معيشة الإنسان. وتتفرع إلى: </a:t>
          </a:r>
          <a:r>
            <a:rPr lang="ar-SA" sz="3600" b="1" kern="1200" dirty="0" err="1" smtClean="0"/>
            <a:t>الاثنوجرافيا</a:t>
          </a:r>
          <a:r>
            <a:rPr lang="ar-SA" sz="3600" b="1" kern="1200" dirty="0" smtClean="0"/>
            <a:t>- </a:t>
          </a:r>
        </a:p>
        <a:p>
          <a:pPr lvl="0" algn="r" defTabSz="1600200" rtl="1">
            <a:lnSpc>
              <a:spcPct val="90000"/>
            </a:lnSpc>
            <a:spcBef>
              <a:spcPct val="0"/>
            </a:spcBef>
            <a:spcAft>
              <a:spcPct val="35000"/>
            </a:spcAft>
          </a:pPr>
          <a:r>
            <a:rPr lang="ar-SA" sz="3600" b="1" kern="1200" dirty="0" smtClean="0"/>
            <a:t>علم </a:t>
          </a:r>
          <a:r>
            <a:rPr lang="ar-SA" sz="3600" b="1" kern="1200" dirty="0" err="1" smtClean="0"/>
            <a:t>الاثنولوجيا</a:t>
          </a:r>
          <a:r>
            <a:rPr lang="ar-SA" sz="3600" b="1" kern="1200" dirty="0" smtClean="0"/>
            <a:t>- </a:t>
          </a:r>
        </a:p>
        <a:p>
          <a:pPr lvl="0" algn="r" defTabSz="1600200" rtl="1">
            <a:lnSpc>
              <a:spcPct val="90000"/>
            </a:lnSpc>
            <a:spcBef>
              <a:spcPct val="0"/>
            </a:spcBef>
            <a:spcAft>
              <a:spcPct val="35000"/>
            </a:spcAft>
          </a:pPr>
          <a:r>
            <a:rPr lang="ar-SA" sz="3600" b="1" kern="1200" dirty="0" smtClean="0"/>
            <a:t>علم الآثار- علم اللغويات</a:t>
          </a:r>
        </a:p>
        <a:p>
          <a:pPr lvl="0" algn="r" defTabSz="1600200" rtl="1">
            <a:lnSpc>
              <a:spcPct val="90000"/>
            </a:lnSpc>
            <a:spcBef>
              <a:spcPct val="0"/>
            </a:spcBef>
            <a:spcAft>
              <a:spcPct val="35000"/>
            </a:spcAft>
          </a:pPr>
          <a:r>
            <a:rPr lang="ar-SA" sz="3600" b="1" kern="1200" dirty="0" err="1" smtClean="0"/>
            <a:t>الأنثروبولوجيا</a:t>
          </a:r>
          <a:r>
            <a:rPr lang="ar-SA" sz="3600" b="1" kern="1200" dirty="0" smtClean="0"/>
            <a:t> الاقتصادية</a:t>
          </a:r>
        </a:p>
        <a:p>
          <a:pPr lvl="0" algn="r" defTabSz="1600200" rtl="1">
            <a:lnSpc>
              <a:spcPct val="90000"/>
            </a:lnSpc>
            <a:spcBef>
              <a:spcPct val="0"/>
            </a:spcBef>
            <a:spcAft>
              <a:spcPct val="35000"/>
            </a:spcAft>
          </a:pPr>
          <a:r>
            <a:rPr lang="ar-SA" sz="3600" b="1" kern="1200" dirty="0" err="1" smtClean="0"/>
            <a:t>الأنثروبولوجيا</a:t>
          </a:r>
          <a:r>
            <a:rPr lang="ar-SA" sz="3600" b="1" kern="1200" dirty="0" smtClean="0"/>
            <a:t> </a:t>
          </a:r>
          <a:r>
            <a:rPr lang="ar-SA" sz="3200" b="1" kern="1200" dirty="0" smtClean="0"/>
            <a:t>النفسية (أو الثقافة والشخصية)</a:t>
          </a:r>
          <a:endParaRPr lang="ar-SA" sz="3200" b="1" kern="1200" dirty="0"/>
        </a:p>
      </dsp:txBody>
      <dsp:txXfrm>
        <a:off x="964090" y="-39506"/>
        <a:ext cx="3630743" cy="6316299"/>
      </dsp:txXfrm>
    </dsp:sp>
    <dsp:sp modelId="{6E675296-F0B7-4894-BAAB-C230E358ED20}">
      <dsp:nvSpPr>
        <dsp:cNvPr id="0" name=""/>
        <dsp:cNvSpPr/>
      </dsp:nvSpPr>
      <dsp:spPr>
        <a:xfrm>
          <a:off x="5040734" y="-9"/>
          <a:ext cx="4099783" cy="6237296"/>
        </a:xfrm>
        <a:prstGeom prst="roundRect">
          <a:avLst>
            <a:gd name="adj" fmla="val 5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68021" rIns="217805" bIns="0" numCol="1" spcCol="1270" anchor="t" anchorCtr="0">
          <a:noAutofit/>
        </a:bodyPr>
        <a:lstStyle/>
        <a:p>
          <a:pPr lvl="0" algn="r" defTabSz="2178050" rtl="1">
            <a:lnSpc>
              <a:spcPct val="90000"/>
            </a:lnSpc>
            <a:spcBef>
              <a:spcPct val="0"/>
            </a:spcBef>
            <a:spcAft>
              <a:spcPct val="35000"/>
            </a:spcAft>
          </a:pPr>
          <a:endParaRPr lang="ar-SA" sz="4900" kern="1200" dirty="0"/>
        </a:p>
      </dsp:txBody>
      <dsp:txXfrm rot="16200000">
        <a:off x="2893421" y="2147303"/>
        <a:ext cx="5114583" cy="819956"/>
      </dsp:txXfrm>
    </dsp:sp>
    <dsp:sp modelId="{A6BE1A4A-F02C-453D-AE58-3F258C9D20E0}">
      <dsp:nvSpPr>
        <dsp:cNvPr id="0" name=""/>
        <dsp:cNvSpPr/>
      </dsp:nvSpPr>
      <dsp:spPr>
        <a:xfrm rot="5400000">
          <a:off x="4651667" y="4421620"/>
          <a:ext cx="824925" cy="701873"/>
        </a:xfrm>
        <a:prstGeom prst="flowChartExtra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C3779C-D03C-46B8-AAD6-BCD02677E037}">
      <dsp:nvSpPr>
        <dsp:cNvPr id="0" name=""/>
        <dsp:cNvSpPr/>
      </dsp:nvSpPr>
      <dsp:spPr>
        <a:xfrm>
          <a:off x="5902695" y="-9"/>
          <a:ext cx="3054338" cy="6237296"/>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0876" rIns="0" bIns="0" numCol="1" spcCol="1270" anchor="t" anchorCtr="0">
          <a:noAutofit/>
        </a:bodyPr>
        <a:lstStyle/>
        <a:p>
          <a:pPr lvl="0" algn="ctr" defTabSz="1955800" rtl="1">
            <a:lnSpc>
              <a:spcPct val="90000"/>
            </a:lnSpc>
            <a:spcBef>
              <a:spcPct val="0"/>
            </a:spcBef>
            <a:spcAft>
              <a:spcPct val="35000"/>
            </a:spcAft>
          </a:pPr>
          <a:r>
            <a:rPr lang="ar-SA" sz="4400" b="1" kern="1200" dirty="0" smtClean="0"/>
            <a:t>تختص </a:t>
          </a:r>
          <a:r>
            <a:rPr lang="ar-SA" sz="4400" b="1" kern="1200" dirty="0" err="1" smtClean="0"/>
            <a:t>الأنثروبولوجيا</a:t>
          </a:r>
          <a:r>
            <a:rPr lang="ar-SA" sz="4400" b="1" kern="1200" dirty="0" smtClean="0"/>
            <a:t> الطبيعية بدراسة الجوانب الطبيعية للإنسان مثل تطور الجنس البشري وخصائصه وتصنيفاته</a:t>
          </a:r>
          <a:endParaRPr lang="ar-SA" sz="4400" b="1" kern="1200" dirty="0"/>
        </a:p>
      </dsp:txBody>
      <dsp:txXfrm>
        <a:off x="5902695" y="-9"/>
        <a:ext cx="3054338" cy="6237296"/>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6EED09D-CB26-4CF0-9BFC-F7E299552BC5}">
      <dsp:nvSpPr>
        <dsp:cNvPr id="0" name=""/>
        <dsp:cNvSpPr/>
      </dsp:nvSpPr>
      <dsp:spPr>
        <a:xfrm>
          <a:off x="1554" y="0"/>
          <a:ext cx="3124202" cy="3240360"/>
        </a:xfrm>
        <a:prstGeom prst="roundRect">
          <a:avLst>
            <a:gd name="adj" fmla="val 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6873" rIns="164465" bIns="0" numCol="1" spcCol="1270" anchor="t" anchorCtr="0">
          <a:noAutofit/>
        </a:bodyPr>
        <a:lstStyle/>
        <a:p>
          <a:pPr lvl="0" algn="r" defTabSz="1644650" rtl="1">
            <a:lnSpc>
              <a:spcPct val="90000"/>
            </a:lnSpc>
            <a:spcBef>
              <a:spcPct val="0"/>
            </a:spcBef>
            <a:spcAft>
              <a:spcPct val="35000"/>
            </a:spcAft>
          </a:pPr>
          <a:endParaRPr lang="ar-SA" sz="3700" kern="1200" dirty="0"/>
        </a:p>
      </dsp:txBody>
      <dsp:txXfrm rot="16200000">
        <a:off x="-1014573" y="1016127"/>
        <a:ext cx="2657095" cy="624840"/>
      </dsp:txXfrm>
    </dsp:sp>
    <dsp:sp modelId="{1CEAE59A-2823-4E30-8193-113150BD775F}">
      <dsp:nvSpPr>
        <dsp:cNvPr id="0" name=""/>
        <dsp:cNvSpPr/>
      </dsp:nvSpPr>
      <dsp:spPr>
        <a:xfrm>
          <a:off x="610619" y="0"/>
          <a:ext cx="2327530" cy="324036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3444" rIns="0" bIns="0" numCol="1" spcCol="1270" anchor="t" anchorCtr="0">
          <a:noAutofit/>
        </a:bodyPr>
        <a:lstStyle/>
        <a:p>
          <a:pPr lvl="0" algn="r" defTabSz="1600200" rtl="1">
            <a:lnSpc>
              <a:spcPct val="90000"/>
            </a:lnSpc>
            <a:spcBef>
              <a:spcPct val="0"/>
            </a:spcBef>
            <a:spcAft>
              <a:spcPct val="35000"/>
            </a:spcAft>
          </a:pPr>
          <a:r>
            <a:rPr lang="ar-SA" sz="3600" b="1" kern="1200" dirty="0" err="1" smtClean="0">
              <a:solidFill>
                <a:schemeClr val="tx1"/>
              </a:solidFill>
            </a:rPr>
            <a:t>الأنثروبولوجيا</a:t>
          </a:r>
          <a:r>
            <a:rPr lang="ar-SA" sz="3600" b="1" kern="1200" dirty="0" smtClean="0">
              <a:solidFill>
                <a:schemeClr val="tx1"/>
              </a:solidFill>
            </a:rPr>
            <a:t> الثقافية:</a:t>
          </a:r>
        </a:p>
        <a:p>
          <a:pPr lvl="0" algn="r" defTabSz="1600200" rtl="1">
            <a:lnSpc>
              <a:spcPct val="90000"/>
            </a:lnSpc>
            <a:spcBef>
              <a:spcPct val="0"/>
            </a:spcBef>
            <a:spcAft>
              <a:spcPct val="35000"/>
            </a:spcAft>
          </a:pPr>
          <a:r>
            <a:rPr lang="ar-SA" sz="3600" b="1" kern="1200" dirty="0" smtClean="0"/>
            <a:t> </a:t>
          </a:r>
          <a:r>
            <a:rPr lang="ar-SA" sz="4400" b="1" kern="1200" dirty="0" smtClean="0"/>
            <a:t>تركز على دراسة الثقافة</a:t>
          </a:r>
          <a:endParaRPr lang="ar-SA" sz="4400" b="1" kern="1200" dirty="0"/>
        </a:p>
      </dsp:txBody>
      <dsp:txXfrm>
        <a:off x="610619" y="0"/>
        <a:ext cx="2327530" cy="3240360"/>
      </dsp:txXfrm>
    </dsp:sp>
    <dsp:sp modelId="{C8A98415-1E79-443A-ACB1-73F0098B7B90}">
      <dsp:nvSpPr>
        <dsp:cNvPr id="0" name=""/>
        <dsp:cNvSpPr/>
      </dsp:nvSpPr>
      <dsp:spPr>
        <a:xfrm>
          <a:off x="3227487" y="0"/>
          <a:ext cx="2906613" cy="3240360"/>
        </a:xfrm>
        <a:prstGeom prst="roundRect">
          <a:avLst>
            <a:gd name="adj" fmla="val 5000"/>
          </a:avLst>
        </a:prstGeom>
        <a:solidFill>
          <a:schemeClr val="accent2">
            <a:hueOff val="3375995"/>
            <a:satOff val="1250"/>
            <a:lumOff val="38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a:p>
      </dsp:txBody>
      <dsp:txXfrm rot="16200000">
        <a:off x="2189601" y="1037886"/>
        <a:ext cx="2657095" cy="581322"/>
      </dsp:txXfrm>
    </dsp:sp>
    <dsp:sp modelId="{955E1D2C-94C8-4E48-BF50-C07CD171A0A0}">
      <dsp:nvSpPr>
        <dsp:cNvPr id="0" name=""/>
        <dsp:cNvSpPr/>
      </dsp:nvSpPr>
      <dsp:spPr>
        <a:xfrm rot="5400000">
          <a:off x="3003933" y="2559694"/>
          <a:ext cx="476175" cy="435991"/>
        </a:xfrm>
        <a:prstGeom prst="flowChartExtra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6CC5A4-47E2-431C-99B4-1C366CF795E1}">
      <dsp:nvSpPr>
        <dsp:cNvPr id="0" name=""/>
        <dsp:cNvSpPr/>
      </dsp:nvSpPr>
      <dsp:spPr>
        <a:xfrm>
          <a:off x="3808810" y="0"/>
          <a:ext cx="2165426" cy="324036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0876" rIns="0" bIns="0" numCol="1" spcCol="1270" anchor="t" anchorCtr="0">
          <a:noAutofit/>
        </a:bodyPr>
        <a:lstStyle/>
        <a:p>
          <a:pPr lvl="0" algn="r" defTabSz="1955800" rtl="1">
            <a:lnSpc>
              <a:spcPct val="90000"/>
            </a:lnSpc>
            <a:spcBef>
              <a:spcPct val="0"/>
            </a:spcBef>
            <a:spcAft>
              <a:spcPct val="35000"/>
            </a:spcAft>
          </a:pPr>
          <a:r>
            <a:rPr lang="ar-SA" sz="4400" b="1" kern="1200" dirty="0" smtClean="0">
              <a:solidFill>
                <a:schemeClr val="tx1"/>
              </a:solidFill>
            </a:rPr>
            <a:t>علم الاجتماع </a:t>
          </a:r>
          <a:r>
            <a:rPr lang="ar-SA" sz="4400" b="1" kern="1200" dirty="0" smtClean="0"/>
            <a:t>يركز على دراسة المجتمع</a:t>
          </a:r>
          <a:endParaRPr lang="ar-SA" sz="4400" b="1" kern="1200" dirty="0"/>
        </a:p>
      </dsp:txBody>
      <dsp:txXfrm>
        <a:off x="3808810" y="0"/>
        <a:ext cx="2165426" cy="3240360"/>
      </dsp:txXfrm>
    </dsp:sp>
    <dsp:sp modelId="{800C88CC-8A5E-4DE1-9493-0E9B3A1D3519}">
      <dsp:nvSpPr>
        <dsp:cNvPr id="0" name=""/>
        <dsp:cNvSpPr/>
      </dsp:nvSpPr>
      <dsp:spPr>
        <a:xfrm>
          <a:off x="6235832" y="0"/>
          <a:ext cx="2906613" cy="3240360"/>
        </a:xfrm>
        <a:prstGeom prst="roundRect">
          <a:avLst>
            <a:gd name="adj" fmla="val 5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dirty="0"/>
        </a:p>
      </dsp:txBody>
      <dsp:txXfrm rot="16200000">
        <a:off x="5197946" y="1037886"/>
        <a:ext cx="2657095" cy="581322"/>
      </dsp:txXfrm>
    </dsp:sp>
    <dsp:sp modelId="{2825312C-C6D4-4739-B4FD-92149FE0AF7A}">
      <dsp:nvSpPr>
        <dsp:cNvPr id="0" name=""/>
        <dsp:cNvSpPr/>
      </dsp:nvSpPr>
      <dsp:spPr>
        <a:xfrm rot="5400000">
          <a:off x="6012277" y="2559694"/>
          <a:ext cx="476175" cy="435991"/>
        </a:xfrm>
        <a:prstGeom prst="flowChartExtract">
          <a:avLst/>
        </a:prstGeom>
        <a:solidFill>
          <a:schemeClr val="lt1">
            <a:hueOff val="0"/>
            <a:satOff val="0"/>
            <a:lumOff val="0"/>
            <a:alphaOff val="0"/>
          </a:schemeClr>
        </a:solidFill>
        <a:ln w="19050" cap="flat" cmpd="sng" algn="ctr">
          <a:solidFill>
            <a:schemeClr val="accent2">
              <a:hueOff val="6751989"/>
              <a:satOff val="2501"/>
              <a:lumOff val="7646"/>
              <a:alphaOff val="0"/>
            </a:schemeClr>
          </a:solidFill>
          <a:prstDash val="solid"/>
        </a:ln>
        <a:effectLst/>
      </dsp:spPr>
      <dsp:style>
        <a:lnRef idx="2">
          <a:scrgbClr r="0" g="0" b="0"/>
        </a:lnRef>
        <a:fillRef idx="1">
          <a:scrgbClr r="0" g="0" b="0"/>
        </a:fillRef>
        <a:effectRef idx="0">
          <a:scrgbClr r="0" g="0" b="0"/>
        </a:effectRef>
        <a:fontRef idx="minor"/>
      </dsp:style>
    </dsp:sp>
    <dsp:sp modelId="{28410B3A-3014-44EF-8562-E98122249DCB}">
      <dsp:nvSpPr>
        <dsp:cNvPr id="0" name=""/>
        <dsp:cNvSpPr/>
      </dsp:nvSpPr>
      <dsp:spPr>
        <a:xfrm>
          <a:off x="6817155" y="0"/>
          <a:ext cx="2165426" cy="3240360"/>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0876" rIns="0" bIns="0" numCol="1" spcCol="1270" anchor="t" anchorCtr="0">
          <a:noAutofit/>
        </a:bodyPr>
        <a:lstStyle/>
        <a:p>
          <a:pPr lvl="0" algn="r" defTabSz="1955800" rtl="1">
            <a:lnSpc>
              <a:spcPct val="90000"/>
            </a:lnSpc>
            <a:spcBef>
              <a:spcPct val="0"/>
            </a:spcBef>
            <a:spcAft>
              <a:spcPct val="35000"/>
            </a:spcAft>
          </a:pPr>
          <a:r>
            <a:rPr lang="ar-SA" sz="4400" b="1" kern="1200" dirty="0" smtClean="0">
              <a:solidFill>
                <a:schemeClr val="tx1"/>
              </a:solidFill>
            </a:rPr>
            <a:t>علم النفس </a:t>
          </a:r>
          <a:r>
            <a:rPr lang="ar-SA" sz="4400" b="1" kern="1200" dirty="0" smtClean="0"/>
            <a:t>يركز على دراسة الفرد</a:t>
          </a:r>
          <a:endParaRPr lang="ar-SA" sz="4400" b="1" kern="1200" dirty="0"/>
        </a:p>
      </dsp:txBody>
      <dsp:txXfrm>
        <a:off x="6817155" y="0"/>
        <a:ext cx="2165426" cy="324036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A64C23-A202-4843-AC9A-DA62F8B955FE}">
      <dsp:nvSpPr>
        <dsp:cNvPr id="0" name=""/>
        <dsp:cNvSpPr/>
      </dsp:nvSpPr>
      <dsp:spPr>
        <a:xfrm>
          <a:off x="0" y="5"/>
          <a:ext cx="8748464" cy="5272349"/>
        </a:xfrm>
        <a:prstGeom prst="leftRightRibb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7BFFD6-3D9E-48D5-9BAC-6D5492E353B1}">
      <dsp:nvSpPr>
        <dsp:cNvPr id="0" name=""/>
        <dsp:cNvSpPr/>
      </dsp:nvSpPr>
      <dsp:spPr>
        <a:xfrm>
          <a:off x="1049815" y="1498879"/>
          <a:ext cx="2886993" cy="1714698"/>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lvl="0" algn="ctr" defTabSz="1155700" rtl="1">
            <a:lnSpc>
              <a:spcPct val="90000"/>
            </a:lnSpc>
            <a:spcBef>
              <a:spcPct val="0"/>
            </a:spcBef>
            <a:spcAft>
              <a:spcPct val="35000"/>
            </a:spcAft>
          </a:pPr>
          <a:r>
            <a:rPr lang="ar-SA" sz="2600" b="1" kern="1200" dirty="0" smtClean="0"/>
            <a:t>وضع أسس الاقتصاد في كتابه ”ثروة الأمم“</a:t>
          </a:r>
          <a:endParaRPr lang="ar-SA" sz="2600" b="1" kern="1200" dirty="0"/>
        </a:p>
      </dsp:txBody>
      <dsp:txXfrm>
        <a:off x="1049815" y="1498879"/>
        <a:ext cx="2886993" cy="1714698"/>
      </dsp:txXfrm>
    </dsp:sp>
    <dsp:sp modelId="{7732ADD7-E37F-45A9-B782-122FFD97B4BD}">
      <dsp:nvSpPr>
        <dsp:cNvPr id="0" name=""/>
        <dsp:cNvSpPr/>
      </dsp:nvSpPr>
      <dsp:spPr>
        <a:xfrm>
          <a:off x="4374232" y="2058781"/>
          <a:ext cx="3411900" cy="1714698"/>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lvl="0" algn="ctr" defTabSz="1155700" rtl="1">
            <a:lnSpc>
              <a:spcPct val="90000"/>
            </a:lnSpc>
            <a:spcBef>
              <a:spcPct val="0"/>
            </a:spcBef>
            <a:spcAft>
              <a:spcPct val="35000"/>
            </a:spcAft>
          </a:pPr>
          <a:r>
            <a:rPr lang="ar-SA" sz="2600" b="1" kern="1200" dirty="0" smtClean="0">
              <a:solidFill>
                <a:schemeClr val="bg1"/>
              </a:solidFill>
            </a:rPr>
            <a:t>تعريف آدم سميث:</a:t>
          </a:r>
        </a:p>
        <a:p>
          <a:pPr lvl="0" algn="ctr" defTabSz="1155700" rtl="1">
            <a:lnSpc>
              <a:spcPct val="90000"/>
            </a:lnSpc>
            <a:spcBef>
              <a:spcPct val="0"/>
            </a:spcBef>
            <a:spcAft>
              <a:spcPct val="35000"/>
            </a:spcAft>
          </a:pPr>
          <a:r>
            <a:rPr lang="ar-SA" sz="2600" b="1" kern="1200" dirty="0" smtClean="0">
              <a:solidFill>
                <a:schemeClr val="bg1"/>
              </a:solidFill>
            </a:rPr>
            <a:t>”علم الثروة وميدان يقتصر على دراسة طبيعة ثروة الأمم وأسبابها ومظاهرها الخارجية“.</a:t>
          </a:r>
          <a:endParaRPr lang="ar-SA" sz="2600" b="1" kern="1200" dirty="0"/>
        </a:p>
      </dsp:txBody>
      <dsp:txXfrm>
        <a:off x="4374232" y="2058781"/>
        <a:ext cx="3411900" cy="1714698"/>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EDA9027-F8DB-42D0-8B54-050BFD8730A8}">
      <dsp:nvSpPr>
        <dsp:cNvPr id="0" name=""/>
        <dsp:cNvSpPr/>
      </dsp:nvSpPr>
      <dsp:spPr>
        <a:xfrm>
          <a:off x="1589" y="-73211"/>
          <a:ext cx="2920007" cy="6115722"/>
        </a:xfrm>
        <a:prstGeom prst="roundRect">
          <a:avLst>
            <a:gd name="adj" fmla="val 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a:p>
      </dsp:txBody>
      <dsp:txXfrm rot="16200000">
        <a:off x="-2213856" y="2142234"/>
        <a:ext cx="5014892" cy="584001"/>
      </dsp:txXfrm>
    </dsp:sp>
    <dsp:sp modelId="{8FEF15B5-58D8-4785-99D0-58F81FA4C7AE}">
      <dsp:nvSpPr>
        <dsp:cNvPr id="0" name=""/>
        <dsp:cNvSpPr/>
      </dsp:nvSpPr>
      <dsp:spPr>
        <a:xfrm>
          <a:off x="585590" y="-73211"/>
          <a:ext cx="2175405" cy="611572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6873" rIns="0" bIns="0" numCol="1" spcCol="1270" anchor="t" anchorCtr="0">
          <a:noAutofit/>
        </a:bodyPr>
        <a:lstStyle/>
        <a:p>
          <a:pPr lvl="0" algn="r" defTabSz="1644650" rtl="1">
            <a:lnSpc>
              <a:spcPct val="90000"/>
            </a:lnSpc>
            <a:spcBef>
              <a:spcPct val="0"/>
            </a:spcBef>
            <a:spcAft>
              <a:spcPct val="35000"/>
            </a:spcAft>
          </a:pPr>
          <a:r>
            <a:rPr lang="ar-SA" sz="3700" b="1" kern="1200" dirty="0" smtClean="0"/>
            <a:t>الثروة إذن هي وسيلة لتحقيق الرفاهية وحياة أفضل للفرد والمجتمع. وهي صلة الوصل بين علمي الاجتماع والاقتصاد</a:t>
          </a:r>
          <a:endParaRPr lang="ar-SA" sz="3700" b="1" kern="1200" dirty="0"/>
        </a:p>
      </dsp:txBody>
      <dsp:txXfrm>
        <a:off x="585590" y="-73211"/>
        <a:ext cx="2175405" cy="6115722"/>
      </dsp:txXfrm>
    </dsp:sp>
    <dsp:sp modelId="{B3BE8AD9-66C2-4CCD-9FF6-97D62E4F73B6}">
      <dsp:nvSpPr>
        <dsp:cNvPr id="0" name=""/>
        <dsp:cNvSpPr/>
      </dsp:nvSpPr>
      <dsp:spPr>
        <a:xfrm>
          <a:off x="3023797" y="-73211"/>
          <a:ext cx="3096405" cy="6383709"/>
        </a:xfrm>
        <a:prstGeom prst="roundRect">
          <a:avLst>
            <a:gd name="adj" fmla="val 5000"/>
          </a:avLst>
        </a:prstGeom>
        <a:solidFill>
          <a:schemeClr val="accent2">
            <a:hueOff val="3375995"/>
            <a:satOff val="1250"/>
            <a:lumOff val="38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6873" rIns="164465" bIns="0" numCol="1" spcCol="1270" anchor="t" anchorCtr="0">
          <a:noAutofit/>
        </a:bodyPr>
        <a:lstStyle/>
        <a:p>
          <a:pPr lvl="0" algn="r" defTabSz="1644650" rtl="1">
            <a:lnSpc>
              <a:spcPct val="90000"/>
            </a:lnSpc>
            <a:spcBef>
              <a:spcPct val="0"/>
            </a:spcBef>
            <a:spcAft>
              <a:spcPct val="35000"/>
            </a:spcAft>
          </a:pPr>
          <a:endParaRPr lang="ar-SA" sz="3700" kern="1200"/>
        </a:p>
      </dsp:txBody>
      <dsp:txXfrm rot="16200000">
        <a:off x="716116" y="2234469"/>
        <a:ext cx="5234641" cy="619281"/>
      </dsp:txXfrm>
    </dsp:sp>
    <dsp:sp modelId="{951E1B06-C9BC-4476-AF5B-D4A49FC7C865}">
      <dsp:nvSpPr>
        <dsp:cNvPr id="0" name=""/>
        <dsp:cNvSpPr/>
      </dsp:nvSpPr>
      <dsp:spPr>
        <a:xfrm rot="5400000">
          <a:off x="2781167" y="2708804"/>
          <a:ext cx="514459" cy="438001"/>
        </a:xfrm>
        <a:prstGeom prst="flowChartExtra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794A22-EAD5-4957-B923-F1A793826072}">
      <dsp:nvSpPr>
        <dsp:cNvPr id="0" name=""/>
        <dsp:cNvSpPr/>
      </dsp:nvSpPr>
      <dsp:spPr>
        <a:xfrm>
          <a:off x="3630289" y="-73211"/>
          <a:ext cx="2306822" cy="6383709"/>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37160" rIns="0" bIns="0" numCol="1" spcCol="1270" anchor="t" anchorCtr="0">
          <a:noAutofit/>
        </a:bodyPr>
        <a:lstStyle/>
        <a:p>
          <a:pPr lvl="0" algn="r" defTabSz="1778000" rtl="1">
            <a:lnSpc>
              <a:spcPct val="90000"/>
            </a:lnSpc>
            <a:spcBef>
              <a:spcPct val="0"/>
            </a:spcBef>
            <a:spcAft>
              <a:spcPct val="35000"/>
            </a:spcAft>
          </a:pPr>
          <a:r>
            <a:rPr lang="ar-SA" sz="4000" b="1" kern="1200" dirty="0" smtClean="0"/>
            <a:t>هو العلم الذي يدرس النشاط الفردي والاجتماعي الذي يؤدي لأحسن الظروف المادية لتحقيق الرفاهية</a:t>
          </a:r>
          <a:endParaRPr lang="ar-SA" sz="4000" b="1" kern="1200" dirty="0"/>
        </a:p>
      </dsp:txBody>
      <dsp:txXfrm>
        <a:off x="3630289" y="-73211"/>
        <a:ext cx="2306822" cy="6383709"/>
      </dsp:txXfrm>
    </dsp:sp>
    <dsp:sp modelId="{6315E15D-AECE-487E-B435-93A8FBC2ADA5}">
      <dsp:nvSpPr>
        <dsp:cNvPr id="0" name=""/>
        <dsp:cNvSpPr/>
      </dsp:nvSpPr>
      <dsp:spPr>
        <a:xfrm>
          <a:off x="6222403" y="-73211"/>
          <a:ext cx="2920007" cy="6115722"/>
        </a:xfrm>
        <a:prstGeom prst="roundRect">
          <a:avLst>
            <a:gd name="adj" fmla="val 5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0015" rIns="155575" bIns="0" numCol="1" spcCol="1270" anchor="t" anchorCtr="0">
          <a:noAutofit/>
        </a:bodyPr>
        <a:lstStyle/>
        <a:p>
          <a:pPr lvl="0" algn="r" defTabSz="1555750" rtl="1">
            <a:lnSpc>
              <a:spcPct val="90000"/>
            </a:lnSpc>
            <a:spcBef>
              <a:spcPct val="0"/>
            </a:spcBef>
            <a:spcAft>
              <a:spcPct val="35000"/>
            </a:spcAft>
          </a:pPr>
          <a:endParaRPr lang="ar-SA" sz="3500" kern="1200"/>
        </a:p>
      </dsp:txBody>
      <dsp:txXfrm rot="16200000">
        <a:off x="4006957" y="2142234"/>
        <a:ext cx="5014892" cy="584001"/>
      </dsp:txXfrm>
    </dsp:sp>
    <dsp:sp modelId="{BF27C3DA-4452-4E87-A639-9EA280FC62EC}">
      <dsp:nvSpPr>
        <dsp:cNvPr id="0" name=""/>
        <dsp:cNvSpPr/>
      </dsp:nvSpPr>
      <dsp:spPr>
        <a:xfrm rot="5400000">
          <a:off x="5979773" y="2708804"/>
          <a:ext cx="514459" cy="438001"/>
        </a:xfrm>
        <a:prstGeom prst="flowChartExtract">
          <a:avLst/>
        </a:prstGeom>
        <a:solidFill>
          <a:schemeClr val="lt1">
            <a:hueOff val="0"/>
            <a:satOff val="0"/>
            <a:lumOff val="0"/>
            <a:alphaOff val="0"/>
          </a:schemeClr>
        </a:solidFill>
        <a:ln w="19050" cap="flat" cmpd="sng" algn="ctr">
          <a:solidFill>
            <a:schemeClr val="accent2">
              <a:hueOff val="6751989"/>
              <a:satOff val="2501"/>
              <a:lumOff val="7646"/>
              <a:alphaOff val="0"/>
            </a:schemeClr>
          </a:solidFill>
          <a:prstDash val="solid"/>
        </a:ln>
        <a:effectLst/>
      </dsp:spPr>
      <dsp:style>
        <a:lnRef idx="2">
          <a:scrgbClr r="0" g="0" b="0"/>
        </a:lnRef>
        <a:fillRef idx="1">
          <a:scrgbClr r="0" g="0" b="0"/>
        </a:fillRef>
        <a:effectRef idx="0">
          <a:scrgbClr r="0" g="0" b="0"/>
        </a:effectRef>
        <a:fontRef idx="minor"/>
      </dsp:style>
    </dsp:sp>
    <dsp:sp modelId="{2E168D1D-7CE9-4CD6-A3FC-203A40AC431A}">
      <dsp:nvSpPr>
        <dsp:cNvPr id="0" name=""/>
        <dsp:cNvSpPr/>
      </dsp:nvSpPr>
      <dsp:spPr>
        <a:xfrm>
          <a:off x="6806404" y="-73211"/>
          <a:ext cx="2175405" cy="611572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50876" rIns="0" bIns="0" numCol="1" spcCol="1270" anchor="t" anchorCtr="0">
          <a:noAutofit/>
        </a:bodyPr>
        <a:lstStyle/>
        <a:p>
          <a:pPr lvl="0" algn="r" defTabSz="1955800" rtl="1">
            <a:lnSpc>
              <a:spcPct val="90000"/>
            </a:lnSpc>
            <a:spcBef>
              <a:spcPct val="0"/>
            </a:spcBef>
            <a:spcAft>
              <a:spcPct val="35000"/>
            </a:spcAft>
          </a:pPr>
          <a:r>
            <a:rPr lang="ar-SA" sz="4400" b="1" kern="1200" dirty="0" smtClean="0"/>
            <a:t>علم الاقتصاد:هو علم </a:t>
          </a:r>
          <a:r>
            <a:rPr lang="ar-SA" sz="4400" b="1" kern="1200" dirty="0" err="1" smtClean="0"/>
            <a:t>انتاج</a:t>
          </a:r>
          <a:r>
            <a:rPr lang="ar-SA" sz="4400" b="1" kern="1200" dirty="0" smtClean="0"/>
            <a:t> الثروة وتوزيعها واستهلاكها</a:t>
          </a:r>
          <a:endParaRPr lang="ar-SA" sz="4400" b="1" kern="1200" dirty="0"/>
        </a:p>
      </dsp:txBody>
      <dsp:txXfrm>
        <a:off x="6806404" y="-73211"/>
        <a:ext cx="2175405" cy="6115722"/>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270E9A-E8D4-4457-9243-AFF19A74FBC5}">
      <dsp:nvSpPr>
        <dsp:cNvPr id="0" name=""/>
        <dsp:cNvSpPr/>
      </dsp:nvSpPr>
      <dsp:spPr>
        <a:xfrm>
          <a:off x="3233261" y="3556937"/>
          <a:ext cx="2677477" cy="267747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1">
            <a:lnSpc>
              <a:spcPct val="90000"/>
            </a:lnSpc>
            <a:spcBef>
              <a:spcPct val="0"/>
            </a:spcBef>
            <a:spcAft>
              <a:spcPct val="35000"/>
            </a:spcAft>
          </a:pPr>
          <a:r>
            <a:rPr lang="ar-SA" sz="3300" b="1" kern="1200" dirty="0" smtClean="0"/>
            <a:t>أهم المتغيرات الاقتصادية حسب </a:t>
          </a:r>
          <a:r>
            <a:rPr lang="ar-SA" sz="3300" b="1" kern="1200" dirty="0" err="1" smtClean="0"/>
            <a:t>سملسر</a:t>
          </a:r>
          <a:endParaRPr lang="ar-SA" sz="3300" b="1" kern="1200" dirty="0"/>
        </a:p>
      </dsp:txBody>
      <dsp:txXfrm>
        <a:off x="3233261" y="3556937"/>
        <a:ext cx="2677477" cy="2677477"/>
      </dsp:txXfrm>
    </dsp:sp>
    <dsp:sp modelId="{9226AF6C-9F46-4623-B1E4-60A0639CB720}">
      <dsp:nvSpPr>
        <dsp:cNvPr id="0" name=""/>
        <dsp:cNvSpPr/>
      </dsp:nvSpPr>
      <dsp:spPr>
        <a:xfrm rot="12900000">
          <a:off x="1180731" y="2978781"/>
          <a:ext cx="2397110" cy="763081"/>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D64317-A195-469B-A6D7-3D38A786021C}">
      <dsp:nvSpPr>
        <dsp:cNvPr id="0" name=""/>
        <dsp:cNvSpPr/>
      </dsp:nvSpPr>
      <dsp:spPr>
        <a:xfrm>
          <a:off x="125686" y="1655417"/>
          <a:ext cx="2543603" cy="203488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rtl="1">
            <a:lnSpc>
              <a:spcPct val="90000"/>
            </a:lnSpc>
            <a:spcBef>
              <a:spcPct val="0"/>
            </a:spcBef>
            <a:spcAft>
              <a:spcPct val="35000"/>
            </a:spcAft>
          </a:pPr>
          <a:r>
            <a:rPr lang="ar-SA" sz="2600" b="1" kern="1200" dirty="0" smtClean="0"/>
            <a:t>توزيع الثروة</a:t>
          </a:r>
        </a:p>
        <a:p>
          <a:pPr lvl="0" algn="ctr" defTabSz="1155700" rtl="1">
            <a:lnSpc>
              <a:spcPct val="90000"/>
            </a:lnSpc>
            <a:spcBef>
              <a:spcPct val="0"/>
            </a:spcBef>
            <a:spcAft>
              <a:spcPct val="35000"/>
            </a:spcAft>
          </a:pPr>
          <a:r>
            <a:rPr lang="ar-SA" sz="2600" b="1" kern="1200" dirty="0" smtClean="0"/>
            <a:t>خدمات </a:t>
          </a:r>
          <a:r>
            <a:rPr lang="ar-SA" sz="2600" b="1" kern="1200" dirty="0" err="1" smtClean="0"/>
            <a:t>الانتاج</a:t>
          </a:r>
          <a:r>
            <a:rPr lang="ar-SA" sz="2600" b="1" kern="1200" dirty="0" smtClean="0"/>
            <a:t> والاستهلاكِ</a:t>
          </a:r>
          <a:endParaRPr lang="ar-SA" sz="2600" b="1" kern="1200" dirty="0"/>
        </a:p>
      </dsp:txBody>
      <dsp:txXfrm>
        <a:off x="125686" y="1655417"/>
        <a:ext cx="2543603" cy="2034882"/>
      </dsp:txXfrm>
    </dsp:sp>
    <dsp:sp modelId="{354D6A39-8363-4A69-8D4E-FCDD620B73ED}">
      <dsp:nvSpPr>
        <dsp:cNvPr id="0" name=""/>
        <dsp:cNvSpPr/>
      </dsp:nvSpPr>
      <dsp:spPr>
        <a:xfrm rot="16200000">
          <a:off x="3373444" y="1837327"/>
          <a:ext cx="2397110" cy="763081"/>
        </a:xfrm>
        <a:prstGeom prst="leftArrow">
          <a:avLst>
            <a:gd name="adj1" fmla="val 60000"/>
            <a:gd name="adj2" fmla="val 50000"/>
          </a:avLst>
        </a:prstGeom>
        <a:solidFill>
          <a:schemeClr val="accent2">
            <a:hueOff val="3375995"/>
            <a:satOff val="1250"/>
            <a:lumOff val="38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8EC7D9-E651-46F5-BE1C-81E14D95DE94}">
      <dsp:nvSpPr>
        <dsp:cNvPr id="0" name=""/>
        <dsp:cNvSpPr/>
      </dsp:nvSpPr>
      <dsp:spPr>
        <a:xfrm>
          <a:off x="3300198" y="2871"/>
          <a:ext cx="2543603" cy="2034882"/>
        </a:xfrm>
        <a:prstGeom prst="roundRect">
          <a:avLst>
            <a:gd name="adj" fmla="val 10000"/>
          </a:avLst>
        </a:prstGeom>
        <a:solidFill>
          <a:schemeClr val="accent2">
            <a:hueOff val="3375995"/>
            <a:satOff val="1250"/>
            <a:lumOff val="382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rtl="1">
            <a:lnSpc>
              <a:spcPct val="90000"/>
            </a:lnSpc>
            <a:spcBef>
              <a:spcPct val="0"/>
            </a:spcBef>
            <a:spcAft>
              <a:spcPct val="35000"/>
            </a:spcAft>
          </a:pPr>
          <a:r>
            <a:rPr lang="ar-SA" sz="2600" b="1" kern="1200" dirty="0" err="1" smtClean="0"/>
            <a:t>الانتاج</a:t>
          </a:r>
          <a:endParaRPr lang="ar-SA" sz="2600" b="1" kern="1200" dirty="0" smtClean="0"/>
        </a:p>
        <a:p>
          <a:pPr lvl="0" algn="ctr" defTabSz="1155700" rtl="1">
            <a:lnSpc>
              <a:spcPct val="90000"/>
            </a:lnSpc>
            <a:spcBef>
              <a:spcPct val="0"/>
            </a:spcBef>
            <a:spcAft>
              <a:spcPct val="35000"/>
            </a:spcAft>
          </a:pPr>
          <a:r>
            <a:rPr lang="ar-SA" sz="2600" b="1" kern="1200" dirty="0" smtClean="0"/>
            <a:t>المستوى الكمي والكيفي</a:t>
          </a:r>
          <a:endParaRPr lang="ar-SA" sz="2600" b="1" kern="1200" dirty="0"/>
        </a:p>
      </dsp:txBody>
      <dsp:txXfrm>
        <a:off x="3300198" y="2871"/>
        <a:ext cx="2543603" cy="2034882"/>
      </dsp:txXfrm>
    </dsp:sp>
    <dsp:sp modelId="{A4DB6BBD-AEE9-4F64-B134-A3045ECE1B35}">
      <dsp:nvSpPr>
        <dsp:cNvPr id="0" name=""/>
        <dsp:cNvSpPr/>
      </dsp:nvSpPr>
      <dsp:spPr>
        <a:xfrm rot="19500000">
          <a:off x="5566157" y="2978781"/>
          <a:ext cx="2397110" cy="763081"/>
        </a:xfrm>
        <a:prstGeom prst="leftArrow">
          <a:avLst>
            <a:gd name="adj1" fmla="val 60000"/>
            <a:gd name="adj2" fmla="val 50000"/>
          </a:avLst>
        </a:prstGeom>
        <a:solidFill>
          <a:schemeClr val="accent2">
            <a:hueOff val="6751989"/>
            <a:satOff val="2501"/>
            <a:lumOff val="764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4C0690-C4A9-42E0-81CF-8F3131FBF733}">
      <dsp:nvSpPr>
        <dsp:cNvPr id="0" name=""/>
        <dsp:cNvSpPr/>
      </dsp:nvSpPr>
      <dsp:spPr>
        <a:xfrm>
          <a:off x="6474709" y="1655417"/>
          <a:ext cx="2543603" cy="2034882"/>
        </a:xfrm>
        <a:prstGeom prst="roundRect">
          <a:avLst>
            <a:gd name="adj" fmla="val 10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rtl="1">
            <a:lnSpc>
              <a:spcPct val="90000"/>
            </a:lnSpc>
            <a:spcBef>
              <a:spcPct val="0"/>
            </a:spcBef>
            <a:spcAft>
              <a:spcPct val="35000"/>
            </a:spcAft>
          </a:pPr>
          <a:r>
            <a:rPr lang="ar-SA" sz="2600" b="1" kern="1200" dirty="0" smtClean="0"/>
            <a:t>أساليب تنظيم الموارد</a:t>
          </a:r>
        </a:p>
        <a:p>
          <a:pPr lvl="0" algn="ctr" defTabSz="1155700" rtl="1">
            <a:lnSpc>
              <a:spcPct val="90000"/>
            </a:lnSpc>
            <a:spcBef>
              <a:spcPct val="0"/>
            </a:spcBef>
            <a:spcAft>
              <a:spcPct val="35000"/>
            </a:spcAft>
          </a:pPr>
          <a:r>
            <a:rPr lang="ar-SA" sz="2600" b="1" kern="1200" dirty="0" smtClean="0"/>
            <a:t>الأرض- العمل- رأس المال</a:t>
          </a:r>
        </a:p>
        <a:p>
          <a:pPr lvl="0" algn="ctr" defTabSz="1155700" rtl="1">
            <a:lnSpc>
              <a:spcPct val="90000"/>
            </a:lnSpc>
            <a:spcBef>
              <a:spcPct val="0"/>
            </a:spcBef>
            <a:spcAft>
              <a:spcPct val="35000"/>
            </a:spcAft>
          </a:pPr>
          <a:endParaRPr lang="ar-SA" sz="2600" b="1" kern="1200" dirty="0"/>
        </a:p>
      </dsp:txBody>
      <dsp:txXfrm>
        <a:off x="6474709" y="1655417"/>
        <a:ext cx="2543603" cy="2034882"/>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2655F2A-C546-4153-BB58-A616BE8D239D}">
      <dsp:nvSpPr>
        <dsp:cNvPr id="0" name=""/>
        <dsp:cNvSpPr/>
      </dsp:nvSpPr>
      <dsp:spPr>
        <a:xfrm>
          <a:off x="0" y="0"/>
          <a:ext cx="6237287" cy="6237287"/>
        </a:xfrm>
        <a:prstGeom prst="triangle">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A3144C-6BD3-461E-B8FD-1D80494EAD33}">
      <dsp:nvSpPr>
        <dsp:cNvPr id="0" name=""/>
        <dsp:cNvSpPr/>
      </dsp:nvSpPr>
      <dsp:spPr>
        <a:xfrm>
          <a:off x="2293115" y="624112"/>
          <a:ext cx="6469020" cy="4712526"/>
        </a:xfrm>
        <a:prstGeom prst="roundRect">
          <a:avLst/>
        </a:prstGeom>
        <a:solidFill>
          <a:srgbClr val="FFFF00">
            <a:alpha val="90000"/>
          </a:srgb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rtl="1">
            <a:lnSpc>
              <a:spcPct val="90000"/>
            </a:lnSpc>
            <a:spcBef>
              <a:spcPct val="0"/>
            </a:spcBef>
            <a:spcAft>
              <a:spcPct val="35000"/>
            </a:spcAft>
          </a:pPr>
          <a:r>
            <a:rPr lang="ar-SA" sz="3700" b="1" kern="1200" dirty="0" smtClean="0"/>
            <a:t>يعرفه </a:t>
          </a:r>
          <a:r>
            <a:rPr lang="ar-SA" sz="3700" b="1" kern="1200" dirty="0" err="1" smtClean="0"/>
            <a:t>سملسر</a:t>
          </a:r>
          <a:r>
            <a:rPr lang="ar-SA" sz="3700" b="1" kern="1200" dirty="0" smtClean="0"/>
            <a:t>:</a:t>
          </a:r>
        </a:p>
        <a:p>
          <a:pPr lvl="0" algn="ctr" defTabSz="1644650" rtl="1">
            <a:lnSpc>
              <a:spcPct val="90000"/>
            </a:lnSpc>
            <a:spcBef>
              <a:spcPct val="0"/>
            </a:spcBef>
            <a:spcAft>
              <a:spcPct val="35000"/>
            </a:spcAft>
          </a:pPr>
          <a:r>
            <a:rPr lang="ar-SA" sz="3700" b="1" kern="1200" dirty="0" smtClean="0"/>
            <a:t>هو محاولة منظمة لتطبيق نماذج التفسير والمتغيرات </a:t>
          </a:r>
          <a:r>
            <a:rPr lang="ar-SA" sz="3700" b="1" kern="1200" dirty="0" err="1" smtClean="0"/>
            <a:t>السوسيولوجية</a:t>
          </a:r>
          <a:r>
            <a:rPr lang="ar-SA" sz="3700" b="1" kern="1200" dirty="0" smtClean="0"/>
            <a:t> والإطار المرجعي لعلم الاجتماع في دراسة مجموعة من النشاطات المعقدة المتعلقة </a:t>
          </a:r>
          <a:r>
            <a:rPr lang="ar-SA" sz="3700" b="1" kern="1200" dirty="0" err="1" smtClean="0"/>
            <a:t>بالانتاج</a:t>
          </a:r>
          <a:r>
            <a:rPr lang="ar-SA" sz="3700" b="1" kern="1200" dirty="0" smtClean="0"/>
            <a:t> والتوزيع والتبادل واستهلاك السلع الندرة والخدمات</a:t>
          </a:r>
          <a:endParaRPr lang="ar-SA" sz="3700" b="1" kern="1200" dirty="0"/>
        </a:p>
      </dsp:txBody>
      <dsp:txXfrm>
        <a:off x="2293115" y="624112"/>
        <a:ext cx="6469020" cy="4712526"/>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2C5B1D-81F6-41F1-973D-BB1D6E0A268A}">
      <dsp:nvSpPr>
        <dsp:cNvPr id="0" name=""/>
        <dsp:cNvSpPr/>
      </dsp:nvSpPr>
      <dsp:spPr>
        <a:xfrm>
          <a:off x="936718" y="985"/>
          <a:ext cx="3151577" cy="157578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64770" rIns="97155" bIns="64770" numCol="1" spcCol="1270" anchor="ctr" anchorCtr="0">
          <a:noAutofit/>
        </a:bodyPr>
        <a:lstStyle/>
        <a:p>
          <a:pPr lvl="0" algn="ctr" defTabSz="2266950" rtl="1">
            <a:lnSpc>
              <a:spcPct val="90000"/>
            </a:lnSpc>
            <a:spcBef>
              <a:spcPct val="0"/>
            </a:spcBef>
            <a:spcAft>
              <a:spcPct val="35000"/>
            </a:spcAft>
          </a:pPr>
          <a:r>
            <a:rPr lang="ar-SA" sz="5100" kern="1200" dirty="0" smtClean="0"/>
            <a:t>الإدارة الحكومية</a:t>
          </a:r>
          <a:endParaRPr lang="ar-SA" sz="5100" kern="1200" dirty="0"/>
        </a:p>
      </dsp:txBody>
      <dsp:txXfrm>
        <a:off x="936718" y="985"/>
        <a:ext cx="3151577" cy="1575788"/>
      </dsp:txXfrm>
    </dsp:sp>
    <dsp:sp modelId="{903E8849-C441-42FE-B49A-EB900BB98A87}">
      <dsp:nvSpPr>
        <dsp:cNvPr id="0" name=""/>
        <dsp:cNvSpPr/>
      </dsp:nvSpPr>
      <dsp:spPr>
        <a:xfrm>
          <a:off x="1251876" y="1576774"/>
          <a:ext cx="315157" cy="1181841"/>
        </a:xfrm>
        <a:custGeom>
          <a:avLst/>
          <a:gdLst/>
          <a:ahLst/>
          <a:cxnLst/>
          <a:rect l="0" t="0" r="0" b="0"/>
          <a:pathLst>
            <a:path>
              <a:moveTo>
                <a:pt x="0" y="0"/>
              </a:moveTo>
              <a:lnTo>
                <a:pt x="0" y="1181841"/>
              </a:lnTo>
              <a:lnTo>
                <a:pt x="315157" y="1181841"/>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B30F65-5025-424F-B2AA-BF4EA7C2A4E5}">
      <dsp:nvSpPr>
        <dsp:cNvPr id="0" name=""/>
        <dsp:cNvSpPr/>
      </dsp:nvSpPr>
      <dsp:spPr>
        <a:xfrm>
          <a:off x="1567034" y="1970721"/>
          <a:ext cx="2521262" cy="1575788"/>
        </a:xfrm>
        <a:prstGeom prst="roundRect">
          <a:avLst>
            <a:gd name="adj" fmla="val 10000"/>
          </a:avLst>
        </a:prstGeom>
        <a:solidFill>
          <a:schemeClr val="accent2">
            <a:lumMod val="40000"/>
            <a:lumOff val="60000"/>
            <a:alpha val="9000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1">
            <a:lnSpc>
              <a:spcPct val="90000"/>
            </a:lnSpc>
            <a:spcBef>
              <a:spcPct val="0"/>
            </a:spcBef>
            <a:spcAft>
              <a:spcPct val="35000"/>
            </a:spcAft>
          </a:pPr>
          <a:r>
            <a:rPr lang="ar-SA" sz="2600" b="1" kern="1200" dirty="0" smtClean="0"/>
            <a:t>وصف شامل لبناء الهيئات الحكومية ووظائفها</a:t>
          </a:r>
          <a:endParaRPr lang="ar-SA" sz="2600" b="1" kern="1200" dirty="0"/>
        </a:p>
      </dsp:txBody>
      <dsp:txXfrm>
        <a:off x="1567034" y="1970721"/>
        <a:ext cx="2521262" cy="1575788"/>
      </dsp:txXfrm>
    </dsp:sp>
    <dsp:sp modelId="{91CB18EA-B6B7-420D-B467-0B8C3A0B0B76}">
      <dsp:nvSpPr>
        <dsp:cNvPr id="0" name=""/>
        <dsp:cNvSpPr/>
      </dsp:nvSpPr>
      <dsp:spPr>
        <a:xfrm>
          <a:off x="1251876" y="1576774"/>
          <a:ext cx="315157" cy="3151577"/>
        </a:xfrm>
        <a:custGeom>
          <a:avLst/>
          <a:gdLst/>
          <a:ahLst/>
          <a:cxnLst/>
          <a:rect l="0" t="0" r="0" b="0"/>
          <a:pathLst>
            <a:path>
              <a:moveTo>
                <a:pt x="0" y="0"/>
              </a:moveTo>
              <a:lnTo>
                <a:pt x="0" y="3151577"/>
              </a:lnTo>
              <a:lnTo>
                <a:pt x="315157" y="3151577"/>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9CF7A4-D815-4DA9-9633-3C3C97A4A3C7}">
      <dsp:nvSpPr>
        <dsp:cNvPr id="0" name=""/>
        <dsp:cNvSpPr/>
      </dsp:nvSpPr>
      <dsp:spPr>
        <a:xfrm>
          <a:off x="1567034" y="3940457"/>
          <a:ext cx="2521262" cy="1575788"/>
        </a:xfrm>
        <a:prstGeom prst="roundRect">
          <a:avLst>
            <a:gd name="adj" fmla="val 10000"/>
          </a:avLst>
        </a:prstGeom>
        <a:solidFill>
          <a:schemeClr val="accent2">
            <a:lumMod val="40000"/>
            <a:lumOff val="60000"/>
            <a:alpha val="90000"/>
          </a:schemeClr>
        </a:solidFill>
        <a:ln w="19050" cap="flat" cmpd="sng" algn="ctr">
          <a:solidFill>
            <a:schemeClr val="accent2">
              <a:hueOff val="2250663"/>
              <a:satOff val="834"/>
              <a:lumOff val="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1">
            <a:lnSpc>
              <a:spcPct val="90000"/>
            </a:lnSpc>
            <a:spcBef>
              <a:spcPct val="0"/>
            </a:spcBef>
            <a:spcAft>
              <a:spcPct val="35000"/>
            </a:spcAft>
          </a:pPr>
          <a:r>
            <a:rPr lang="ar-SA" sz="2600" b="1" kern="1200" dirty="0" smtClean="0">
              <a:solidFill>
                <a:srgbClr val="FF0000"/>
              </a:solidFill>
            </a:rPr>
            <a:t>ليبست</a:t>
          </a:r>
          <a:r>
            <a:rPr lang="ar-SA" sz="2600" b="1" kern="1200" dirty="0" smtClean="0"/>
            <a:t>: يهتم علم السياسة بدراسة الإدارة العامة </a:t>
          </a:r>
          <a:r>
            <a:rPr lang="ar-SA" sz="2600" b="1" kern="1200" dirty="0" err="1" smtClean="0"/>
            <a:t>وتفعيل</a:t>
          </a:r>
          <a:r>
            <a:rPr lang="ar-SA" sz="2600" b="1" kern="1200" dirty="0" smtClean="0"/>
            <a:t> التنظيمات الحكومية</a:t>
          </a:r>
          <a:endParaRPr lang="ar-SA" sz="2600" b="1" kern="1200" dirty="0"/>
        </a:p>
      </dsp:txBody>
      <dsp:txXfrm>
        <a:off x="1567034" y="3940457"/>
        <a:ext cx="2521262" cy="1575788"/>
      </dsp:txXfrm>
    </dsp:sp>
    <dsp:sp modelId="{7DEDC92C-B56D-41F8-8F7E-A2C68D9D8C61}">
      <dsp:nvSpPr>
        <dsp:cNvPr id="0" name=""/>
        <dsp:cNvSpPr/>
      </dsp:nvSpPr>
      <dsp:spPr>
        <a:xfrm>
          <a:off x="4876191" y="985"/>
          <a:ext cx="3151577" cy="1575788"/>
        </a:xfrm>
        <a:prstGeom prst="roundRect">
          <a:avLst>
            <a:gd name="adj" fmla="val 10000"/>
          </a:avLst>
        </a:prstGeom>
        <a:solidFill>
          <a:schemeClr val="accent2">
            <a:hueOff val="6751989"/>
            <a:satOff val="2501"/>
            <a:lumOff val="764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64770" rIns="97155" bIns="64770" numCol="1" spcCol="1270" anchor="ctr" anchorCtr="0">
          <a:noAutofit/>
        </a:bodyPr>
        <a:lstStyle/>
        <a:p>
          <a:pPr lvl="0" algn="ctr" defTabSz="2266950" rtl="1">
            <a:lnSpc>
              <a:spcPct val="90000"/>
            </a:lnSpc>
            <a:spcBef>
              <a:spcPct val="0"/>
            </a:spcBef>
            <a:spcAft>
              <a:spcPct val="35000"/>
            </a:spcAft>
          </a:pPr>
          <a:r>
            <a:rPr lang="ar-SA" sz="5100" kern="1200" dirty="0" smtClean="0"/>
            <a:t>النظرية السياسية</a:t>
          </a:r>
          <a:endParaRPr lang="ar-SA" sz="5100" kern="1200" dirty="0"/>
        </a:p>
      </dsp:txBody>
      <dsp:txXfrm>
        <a:off x="4876191" y="985"/>
        <a:ext cx="3151577" cy="1575788"/>
      </dsp:txXfrm>
    </dsp:sp>
    <dsp:sp modelId="{DECAA69F-0AE6-4AB0-94BD-079FBA839A9B}">
      <dsp:nvSpPr>
        <dsp:cNvPr id="0" name=""/>
        <dsp:cNvSpPr/>
      </dsp:nvSpPr>
      <dsp:spPr>
        <a:xfrm>
          <a:off x="5191349" y="1576774"/>
          <a:ext cx="315157" cy="1181841"/>
        </a:xfrm>
        <a:custGeom>
          <a:avLst/>
          <a:gdLst/>
          <a:ahLst/>
          <a:cxnLst/>
          <a:rect l="0" t="0" r="0" b="0"/>
          <a:pathLst>
            <a:path>
              <a:moveTo>
                <a:pt x="0" y="0"/>
              </a:moveTo>
              <a:lnTo>
                <a:pt x="0" y="1181841"/>
              </a:lnTo>
              <a:lnTo>
                <a:pt x="315157" y="1181841"/>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DFBF8B-79FE-46D0-A1E4-0E0688848C22}">
      <dsp:nvSpPr>
        <dsp:cNvPr id="0" name=""/>
        <dsp:cNvSpPr/>
      </dsp:nvSpPr>
      <dsp:spPr>
        <a:xfrm>
          <a:off x="5506506" y="1970721"/>
          <a:ext cx="2521262" cy="1575788"/>
        </a:xfrm>
        <a:prstGeom prst="roundRect">
          <a:avLst>
            <a:gd name="adj" fmla="val 10000"/>
          </a:avLst>
        </a:prstGeom>
        <a:solidFill>
          <a:schemeClr val="accent3">
            <a:lumMod val="40000"/>
            <a:lumOff val="60000"/>
            <a:alpha val="90000"/>
          </a:schemeClr>
        </a:solidFill>
        <a:ln w="19050" cap="flat" cmpd="sng" algn="ctr">
          <a:solidFill>
            <a:schemeClr val="accent2">
              <a:hueOff val="4501327"/>
              <a:satOff val="1667"/>
              <a:lumOff val="50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1">
            <a:lnSpc>
              <a:spcPct val="90000"/>
            </a:lnSpc>
            <a:spcBef>
              <a:spcPct val="0"/>
            </a:spcBef>
            <a:spcAft>
              <a:spcPct val="35000"/>
            </a:spcAft>
          </a:pPr>
          <a:r>
            <a:rPr lang="ar-SA" sz="2600" b="1" kern="1200" dirty="0" smtClean="0"/>
            <a:t>دراسة الآراء المتعلقة بالحكومة </a:t>
          </a:r>
          <a:endParaRPr lang="ar-SA" sz="2600" b="1" kern="1200" dirty="0"/>
        </a:p>
      </dsp:txBody>
      <dsp:txXfrm>
        <a:off x="5506506" y="1970721"/>
        <a:ext cx="2521262" cy="1575788"/>
      </dsp:txXfrm>
    </dsp:sp>
    <dsp:sp modelId="{788EC4FD-24FC-45DE-BC67-7CFE11F07492}">
      <dsp:nvSpPr>
        <dsp:cNvPr id="0" name=""/>
        <dsp:cNvSpPr/>
      </dsp:nvSpPr>
      <dsp:spPr>
        <a:xfrm>
          <a:off x="5191349" y="1576774"/>
          <a:ext cx="315157" cy="3151577"/>
        </a:xfrm>
        <a:custGeom>
          <a:avLst/>
          <a:gdLst/>
          <a:ahLst/>
          <a:cxnLst/>
          <a:rect l="0" t="0" r="0" b="0"/>
          <a:pathLst>
            <a:path>
              <a:moveTo>
                <a:pt x="0" y="0"/>
              </a:moveTo>
              <a:lnTo>
                <a:pt x="0" y="3151577"/>
              </a:lnTo>
              <a:lnTo>
                <a:pt x="315157" y="3151577"/>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911713-C34E-4AE5-B294-E627A0C9D714}">
      <dsp:nvSpPr>
        <dsp:cNvPr id="0" name=""/>
        <dsp:cNvSpPr/>
      </dsp:nvSpPr>
      <dsp:spPr>
        <a:xfrm>
          <a:off x="5506506" y="3940457"/>
          <a:ext cx="2521262" cy="1575788"/>
        </a:xfrm>
        <a:prstGeom prst="roundRect">
          <a:avLst>
            <a:gd name="adj" fmla="val 10000"/>
          </a:avLst>
        </a:prstGeom>
        <a:solidFill>
          <a:schemeClr val="accent3">
            <a:lumMod val="40000"/>
            <a:lumOff val="60000"/>
            <a:alpha val="90000"/>
          </a:schemeClr>
        </a:solidFill>
        <a:ln w="19050" cap="flat" cmpd="sng" algn="ctr">
          <a:solidFill>
            <a:schemeClr val="accent2">
              <a:hueOff val="6751989"/>
              <a:satOff val="2501"/>
              <a:lumOff val="7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1">
            <a:lnSpc>
              <a:spcPct val="90000"/>
            </a:lnSpc>
            <a:spcBef>
              <a:spcPct val="0"/>
            </a:spcBef>
            <a:spcAft>
              <a:spcPct val="35000"/>
            </a:spcAft>
          </a:pPr>
          <a:r>
            <a:rPr lang="ar-SA" sz="2600" b="1" kern="1200" dirty="0" smtClean="0"/>
            <a:t>آراء أفلاطون </a:t>
          </a:r>
          <a:r>
            <a:rPr lang="ar-SA" sz="2600" b="1" kern="1200" dirty="0" err="1" smtClean="0"/>
            <a:t>ومياكيافيللي</a:t>
          </a:r>
          <a:r>
            <a:rPr lang="ar-SA" sz="2600" b="1" kern="1200" dirty="0" smtClean="0"/>
            <a:t> وجان جاك روسو</a:t>
          </a:r>
          <a:endParaRPr lang="ar-SA" sz="2600" b="1" kern="1200" dirty="0"/>
        </a:p>
      </dsp:txBody>
      <dsp:txXfrm>
        <a:off x="5506506" y="3940457"/>
        <a:ext cx="2521262" cy="1575788"/>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852C79-4C7A-4401-A69E-F073417FA5F6}">
      <dsp:nvSpPr>
        <dsp:cNvPr id="0" name=""/>
        <dsp:cNvSpPr/>
      </dsp:nvSpPr>
      <dsp:spPr>
        <a:xfrm>
          <a:off x="0" y="0"/>
          <a:ext cx="9144000" cy="19222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just" defTabSz="1600200" rtl="1">
            <a:lnSpc>
              <a:spcPct val="90000"/>
            </a:lnSpc>
            <a:spcBef>
              <a:spcPct val="0"/>
            </a:spcBef>
            <a:spcAft>
              <a:spcPct val="35000"/>
            </a:spcAft>
          </a:pPr>
          <a:r>
            <a:rPr lang="ar-SA" sz="3600" b="1" kern="1200" dirty="0" smtClean="0"/>
            <a:t>يستخدم علم الاجتماع السياسي طرق الدراسة </a:t>
          </a:r>
          <a:r>
            <a:rPr lang="ar-SA" sz="3600" b="1" kern="1200" dirty="0" err="1" smtClean="0"/>
            <a:t>السوسيولوجية</a:t>
          </a:r>
          <a:r>
            <a:rPr lang="ar-SA" sz="3600" b="1" kern="1200" dirty="0" smtClean="0"/>
            <a:t> وطرق دراسة الاتجاهات في تفسير مجموعة من النظم والظواهر الاجتماعية مثل:</a:t>
          </a:r>
          <a:endParaRPr lang="ar-SA" sz="3600" b="1" kern="1200" dirty="0"/>
        </a:p>
      </dsp:txBody>
      <dsp:txXfrm>
        <a:off x="0" y="0"/>
        <a:ext cx="9144000" cy="1922240"/>
      </dsp:txXfrm>
    </dsp:sp>
    <dsp:sp modelId="{F5751DB6-BB8C-4A00-A853-1FE806697632}">
      <dsp:nvSpPr>
        <dsp:cNvPr id="0" name=""/>
        <dsp:cNvSpPr/>
      </dsp:nvSpPr>
      <dsp:spPr>
        <a:xfrm>
          <a:off x="0" y="2106950"/>
          <a:ext cx="9144000" cy="4101147"/>
        </a:xfrm>
        <a:prstGeom prst="roundRect">
          <a:avLst/>
        </a:prstGeom>
        <a:solidFill>
          <a:schemeClr val="accent5">
            <a:hueOff val="10738916"/>
            <a:satOff val="-1444"/>
            <a:lumOff val="1431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rtl="1">
            <a:lnSpc>
              <a:spcPct val="90000"/>
            </a:lnSpc>
            <a:spcBef>
              <a:spcPct val="0"/>
            </a:spcBef>
            <a:spcAft>
              <a:spcPct val="35000"/>
            </a:spcAft>
          </a:pPr>
          <a:r>
            <a:rPr lang="ar-SA" sz="3600" b="1" kern="1200" dirty="0" smtClean="0"/>
            <a:t>- السلوك السياسي</a:t>
          </a:r>
        </a:p>
        <a:p>
          <a:pPr lvl="0" algn="r" defTabSz="1600200" rtl="1">
            <a:lnSpc>
              <a:spcPct val="90000"/>
            </a:lnSpc>
            <a:spcBef>
              <a:spcPct val="0"/>
            </a:spcBef>
            <a:spcAft>
              <a:spcPct val="35000"/>
            </a:spcAft>
          </a:pPr>
          <a:r>
            <a:rPr lang="ar-SA" sz="3600" b="1" kern="1200" dirty="0" smtClean="0"/>
            <a:t>-النظم السياسية الرسمية وغير الرسمية</a:t>
          </a:r>
        </a:p>
        <a:p>
          <a:pPr lvl="0" algn="r" defTabSz="1600200" rtl="1">
            <a:lnSpc>
              <a:spcPct val="90000"/>
            </a:lnSpc>
            <a:spcBef>
              <a:spcPct val="0"/>
            </a:spcBef>
            <a:spcAft>
              <a:spcPct val="35000"/>
            </a:spcAft>
          </a:pPr>
          <a:r>
            <a:rPr lang="ar-SA" sz="3600" b="1" kern="1200" dirty="0" smtClean="0"/>
            <a:t>- جماعات الصفوة وعضويتها</a:t>
          </a:r>
        </a:p>
        <a:p>
          <a:pPr lvl="0" algn="r" defTabSz="1600200" rtl="1">
            <a:lnSpc>
              <a:spcPct val="90000"/>
            </a:lnSpc>
            <a:spcBef>
              <a:spcPct val="0"/>
            </a:spcBef>
            <a:spcAft>
              <a:spcPct val="35000"/>
            </a:spcAft>
          </a:pPr>
          <a:r>
            <a:rPr lang="ar-SA" sz="3600" b="1" kern="1200" dirty="0" smtClean="0"/>
            <a:t>- عملية اتخاذ القرارات</a:t>
          </a:r>
        </a:p>
        <a:p>
          <a:pPr lvl="0" algn="r" defTabSz="1600200" rtl="1">
            <a:lnSpc>
              <a:spcPct val="90000"/>
            </a:lnSpc>
            <a:spcBef>
              <a:spcPct val="0"/>
            </a:spcBef>
            <a:spcAft>
              <a:spcPct val="35000"/>
            </a:spcAft>
          </a:pPr>
          <a:r>
            <a:rPr lang="ar-SA" sz="3600" b="1" kern="1200" dirty="0" smtClean="0"/>
            <a:t>- كيفية تشكل الرأي السياسي العام</a:t>
          </a:r>
          <a:endParaRPr lang="ar-SA" sz="3600" b="1" kern="1200" dirty="0"/>
        </a:p>
      </dsp:txBody>
      <dsp:txXfrm>
        <a:off x="0" y="2106950"/>
        <a:ext cx="9144000" cy="41011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3" name="مستطيل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مستطيل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مستطيل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مستطيل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مستطيل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مستطيل مستدير الزوايا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مستطيل مستدير الزوايا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مستطيل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6705600" y="4206240"/>
            <a:ext cx="960120" cy="457200"/>
          </a:xfrm>
        </p:spPr>
        <p:txBody>
          <a:bodyPr/>
          <a:lstStyle/>
          <a:p>
            <a:fld id="{24CCCEBD-7998-4FB7-861E-7FFC503C72B0}" type="datetimeFigureOut">
              <a:rPr lang="ar-SA" smtClean="0"/>
              <a:pPr/>
              <a:t>24/11/1433</a:t>
            </a:fld>
            <a:endParaRPr lang="ar-SA"/>
          </a:p>
        </p:txBody>
      </p:sp>
      <p:sp>
        <p:nvSpPr>
          <p:cNvPr id="17" name="عنصر نائب للتذييل 16"/>
          <p:cNvSpPr>
            <a:spLocks noGrp="1"/>
          </p:cNvSpPr>
          <p:nvPr>
            <p:ph type="ftr" sz="quarter" idx="11"/>
          </p:nvPr>
        </p:nvSpPr>
        <p:spPr>
          <a:xfrm>
            <a:off x="5410200" y="4205288"/>
            <a:ext cx="1295400" cy="457200"/>
          </a:xfrm>
        </p:spPr>
        <p:txBody>
          <a:bodyPr/>
          <a:lstStyle/>
          <a:p>
            <a:endParaRPr lang="ar-SA"/>
          </a:p>
        </p:txBody>
      </p:sp>
      <p:sp>
        <p:nvSpPr>
          <p:cNvPr id="29" name="عنصر نائب لرقم الشريحة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37F0843-6C75-43DA-8762-19EF288D0FA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1143000"/>
            <a:ext cx="8382000" cy="1069848"/>
          </a:xfrm>
        </p:spPr>
        <p:txBody>
          <a:bodyPr anchor="ctr"/>
          <a:lstStyle>
            <a:lvl1pPr>
              <a:defRPr sz="4000" b="0" i="0"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6" name="عنصر نائب للتاريخ 25"/>
          <p:cNvSpPr>
            <a:spLocks noGrp="1"/>
          </p:cNvSpPr>
          <p:nvPr>
            <p:ph type="dt" sz="half" idx="10"/>
          </p:nvPr>
        </p:nvSpPr>
        <p:spPr/>
        <p:txBody>
          <a:bodyPr rtlCol="0"/>
          <a:lstStyle/>
          <a:p>
            <a:fld id="{24CCCEBD-7998-4FB7-861E-7FFC503C72B0}" type="datetimeFigureOut">
              <a:rPr lang="ar-SA" smtClean="0"/>
              <a:pPr/>
              <a:t>24/11/1433</a:t>
            </a:fld>
            <a:endParaRPr lang="ar-SA"/>
          </a:p>
        </p:txBody>
      </p:sp>
      <p:sp>
        <p:nvSpPr>
          <p:cNvPr id="27" name="عنصر نائب لرقم الشريحة 26"/>
          <p:cNvSpPr>
            <a:spLocks noGrp="1"/>
          </p:cNvSpPr>
          <p:nvPr>
            <p:ph type="sldNum" sz="quarter" idx="11"/>
          </p:nvPr>
        </p:nvSpPr>
        <p:spPr/>
        <p:txBody>
          <a:bodyPr rtlCol="0"/>
          <a:lstStyle/>
          <a:p>
            <a:fld id="{637F0843-6C75-43DA-8762-19EF288D0FA9}" type="slidenum">
              <a:rPr lang="ar-SA" smtClean="0"/>
              <a:pPr/>
              <a:t>‹#›</a:t>
            </a:fld>
            <a:endParaRPr lang="ar-SA"/>
          </a:p>
        </p:txBody>
      </p:sp>
      <p:sp>
        <p:nvSpPr>
          <p:cNvPr id="28" name="عنصر نائب للتذييل 27"/>
          <p:cNvSpPr>
            <a:spLocks noGrp="1"/>
          </p:cNvSpPr>
          <p:nvPr>
            <p:ph type="ftr" sz="quarter" idx="12"/>
          </p:nvPr>
        </p:nvSpPr>
        <p:spPr/>
        <p:txBody>
          <a:bodyPr rtlCol="0"/>
          <a:lstStyle/>
          <a:p>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a:xfrm>
            <a:off x="6583680" y="612648"/>
            <a:ext cx="957264" cy="457200"/>
          </a:xfrm>
        </p:spPr>
        <p:txBody>
          <a:bodyPr/>
          <a:lstStyle/>
          <a:p>
            <a:fld id="{24CCCEBD-7998-4FB7-861E-7FFC503C72B0}" type="datetimeFigureOut">
              <a:rPr lang="ar-SA" smtClean="0"/>
              <a:pPr/>
              <a:t>24/11/1433</a:t>
            </a:fld>
            <a:endParaRPr lang="ar-SA"/>
          </a:p>
        </p:txBody>
      </p:sp>
      <p:sp>
        <p:nvSpPr>
          <p:cNvPr id="4" name="عنصر نائب للتذييل 3"/>
          <p:cNvSpPr>
            <a:spLocks noGrp="1"/>
          </p:cNvSpPr>
          <p:nvPr>
            <p:ph type="ftr" sz="quarter" idx="11"/>
          </p:nvPr>
        </p:nvSpPr>
        <p:spPr>
          <a:xfrm>
            <a:off x="5257800" y="612648"/>
            <a:ext cx="1325880" cy="457200"/>
          </a:xfrm>
        </p:spPr>
        <p:txBody>
          <a:bodyPr/>
          <a:lstStyle/>
          <a:p>
            <a:endParaRPr lang="ar-SA"/>
          </a:p>
        </p:txBody>
      </p:sp>
      <p:sp>
        <p:nvSpPr>
          <p:cNvPr id="5" name="عنصر نائب لرقم الشريحة 4"/>
          <p:cNvSpPr>
            <a:spLocks noGrp="1"/>
          </p:cNvSpPr>
          <p:nvPr>
            <p:ph type="sldNum" sz="quarter" idx="12"/>
          </p:nvPr>
        </p:nvSpPr>
        <p:spPr>
          <a:xfrm>
            <a:off x="8174736" y="2272"/>
            <a:ext cx="762000" cy="365760"/>
          </a:xfrm>
        </p:spPr>
        <p:txBody>
          <a:bodyPr/>
          <a:lstStyle/>
          <a:p>
            <a:fld id="{637F0843-6C75-43DA-8762-19EF288D0FA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353496" y="1101970"/>
            <a:ext cx="3383280" cy="877824"/>
          </a:xfrm>
        </p:spPr>
        <p:txBody>
          <a:bodyPr anchor="b"/>
          <a:lstStyle>
            <a:lvl1pPr algn="l">
              <a:buNone/>
              <a:defRPr sz="1800" b="1"/>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1143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143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24CCCEBD-7998-4FB7-861E-7FFC503C72B0}" type="datetimeFigureOut">
              <a:rPr lang="ar-SA" smtClean="0"/>
              <a:pPr/>
              <a:t>24/11/1433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37F0843-6C75-43DA-8762-19EF288D0FA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8" name="مستطيل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مستطيل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مستطيل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مستطيل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مستطيل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مستطيل مستدير الزوايا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مستطيل مستدير الزوايا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مستطيل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مستطيل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مستطيل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مستطيل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مستطيل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مستطيل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عنصر نائب للعنوان 21"/>
          <p:cNvSpPr>
            <a:spLocks noGrp="1"/>
          </p:cNvSpPr>
          <p:nvPr>
            <p:ph type="title"/>
          </p:nvPr>
        </p:nvSpPr>
        <p:spPr>
          <a:xfrm>
            <a:off x="457200" y="1143000"/>
            <a:ext cx="8229600" cy="10668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4CCCEBD-7998-4FB7-861E-7FFC503C72B0}" type="datetimeFigureOut">
              <a:rPr lang="ar-SA" smtClean="0"/>
              <a:pPr/>
              <a:t>24/11/1433</a:t>
            </a:fld>
            <a:endParaRPr lang="ar-SA"/>
          </a:p>
        </p:txBody>
      </p:sp>
      <p:sp>
        <p:nvSpPr>
          <p:cNvPr id="3" name="عنصر نائب للتذييل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ar-SA"/>
          </a:p>
        </p:txBody>
      </p:sp>
      <p:sp>
        <p:nvSpPr>
          <p:cNvPr id="23" name="عنصر نائب لرقم الشريحة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37F0843-6C75-43DA-8762-19EF288D0FA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57200" y="3899938"/>
            <a:ext cx="6851104" cy="1752600"/>
          </a:xfrm>
        </p:spPr>
        <p:txBody>
          <a:bodyPr>
            <a:normAutofit lnSpcReduction="10000"/>
          </a:bodyPr>
          <a:lstStyle/>
          <a:p>
            <a:endParaRPr lang="en-US" dirty="0" smtClean="0"/>
          </a:p>
          <a:p>
            <a:endParaRPr lang="en-US" dirty="0" smtClean="0"/>
          </a:p>
          <a:p>
            <a:pPr marL="0" algn="just">
              <a:lnSpc>
                <a:spcPct val="150000"/>
              </a:lnSpc>
            </a:pPr>
            <a:r>
              <a:rPr lang="ar-SA" sz="4000" b="1" dirty="0" smtClean="0">
                <a:ln w="18000">
                  <a:solidFill>
                    <a:schemeClr val="accent2">
                      <a:satMod val="140000"/>
                    </a:schemeClr>
                  </a:solidFill>
                  <a:prstDash val="solid"/>
                  <a:miter lim="800000"/>
                </a:ln>
                <a:solidFill>
                  <a:schemeClr val="accent1">
                    <a:lumMod val="60000"/>
                    <a:lumOff val="40000"/>
                  </a:schemeClr>
                </a:solidFill>
                <a:effectLst>
                  <a:outerShdw blurRad="25500" dist="23000" dir="7020000" algn="tl">
                    <a:srgbClr val="000000">
                      <a:alpha val="50000"/>
                    </a:srgbClr>
                  </a:outerShdw>
                </a:effectLst>
              </a:rPr>
              <a:t>الفصل الثالث</a:t>
            </a:r>
            <a:endParaRPr lang="ar-SA" sz="4000" b="1" dirty="0">
              <a:ln w="18000">
                <a:solidFill>
                  <a:schemeClr val="accent2">
                    <a:satMod val="140000"/>
                  </a:schemeClr>
                </a:solidFill>
                <a:prstDash val="solid"/>
                <a:miter lim="800000"/>
              </a:ln>
              <a:solidFill>
                <a:schemeClr val="accent1">
                  <a:lumMod val="60000"/>
                  <a:lumOff val="40000"/>
                </a:schemeClr>
              </a:solidFill>
              <a:effectLst>
                <a:outerShdw blurRad="25500" dist="23000" dir="7020000" algn="tl">
                  <a:srgbClr val="000000">
                    <a:alpha val="50000"/>
                  </a:srgbClr>
                </a:outerShdw>
              </a:effectLst>
            </a:endParaRPr>
          </a:p>
        </p:txBody>
      </p:sp>
      <p:sp>
        <p:nvSpPr>
          <p:cNvPr id="5" name="مستطيل 4"/>
          <p:cNvSpPr/>
          <p:nvPr/>
        </p:nvSpPr>
        <p:spPr>
          <a:xfrm>
            <a:off x="899360" y="2967335"/>
            <a:ext cx="7345281" cy="923330"/>
          </a:xfrm>
          <a:prstGeom prst="rect">
            <a:avLst/>
          </a:prstGeom>
          <a:noFill/>
        </p:spPr>
        <p:txBody>
          <a:bodyPr wrap="none" lIns="91440" tIns="45720" rIns="91440" bIns="45720">
            <a:spAutoFit/>
          </a:bodyPr>
          <a:lstStyle/>
          <a:p>
            <a:pPr algn="ctr"/>
            <a:r>
              <a:rPr lang="ar-SA"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علم الاجتماع والعلوم الاجتماعية</a:t>
            </a:r>
            <a:endParaRPr lang="ar-SA"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620688"/>
            <a:ext cx="9144000" cy="1008112"/>
          </a:xfrm>
        </p:spPr>
        <p:txBody>
          <a:bodyPr/>
          <a:lstStyle/>
          <a:p>
            <a:pPr algn="ctr"/>
            <a:r>
              <a:rPr lang="ar-SA" b="1" dirty="0" smtClean="0"/>
              <a:t>علم الاجتماع والعلوم الاجتماعية</a:t>
            </a:r>
            <a:endParaRPr lang="ar-SA" dirty="0"/>
          </a:p>
        </p:txBody>
      </p:sp>
      <p:sp>
        <p:nvSpPr>
          <p:cNvPr id="3" name="عنصر نائب للمحتوى 2"/>
          <p:cNvSpPr>
            <a:spLocks noGrp="1"/>
          </p:cNvSpPr>
          <p:nvPr>
            <p:ph idx="1"/>
          </p:nvPr>
        </p:nvSpPr>
        <p:spPr>
          <a:xfrm>
            <a:off x="0" y="1556792"/>
            <a:ext cx="9144000" cy="5301208"/>
          </a:xfrm>
        </p:spPr>
        <p:txBody>
          <a:bodyPr>
            <a:normAutofit/>
          </a:bodyPr>
          <a:lstStyle/>
          <a:p>
            <a:pPr algn="just"/>
            <a:r>
              <a:rPr lang="ar-SA" sz="3200" b="1" dirty="0" smtClean="0"/>
              <a:t>تختلف العلوم الاجتماعية عن غيرها من العلوم الطبيعية في أن الأولى تحاول فهم أفعال الإنسان نفسه ومعرفة النتائج التي تترتب على نشاطاته الفردية والاجتماعية. أما العلوم الطبيعية، فتتعامل مع جهود الإنسان لفهم ظواهر الكون.</a:t>
            </a:r>
            <a:endParaRPr lang="en-US" sz="3200" dirty="0" smtClean="0"/>
          </a:p>
          <a:p>
            <a:pPr algn="just"/>
            <a:r>
              <a:rPr lang="ar-SA" sz="3200" b="1" dirty="0" smtClean="0"/>
              <a:t>وتتفق العلوم الاجتماعية مع غيرها من العلوم الطبيعية في استخدام كل منهما للمنهج أو الطريقة العلمية التي تتلخص في أنها عملية لاكتساب أو تنمية المعرفة بطريقة منظمة تعتمد على تحديد المشكلة وصياغة الفروض أو الأفكار التي تدور حول حل المشكلة ثم اختبار هذه الفروض وأخيرا تحليل النتائج واستخلاص التعميمات.</a:t>
            </a:r>
            <a:endParaRPr lang="en-US" sz="3200" dirty="0" smtClean="0"/>
          </a:p>
          <a:p>
            <a:pPr algn="just"/>
            <a:endParaRPr lang="ar-SA"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600" b="1" dirty="0" smtClean="0"/>
              <a:t>هناك خمسة علوم أكاديمية، عادة ما يتم تصنيفها على أنها علوم اجتماعية وهي: </a:t>
            </a:r>
            <a:r>
              <a:rPr lang="ar-SA" sz="3600" b="1" dirty="0" smtClean="0">
                <a:solidFill>
                  <a:schemeClr val="bg1"/>
                </a:solidFill>
              </a:rPr>
              <a:t>علم الاجتماع، وعلم النفس، </a:t>
            </a:r>
            <a:r>
              <a:rPr lang="ar-SA" sz="3600" b="1" dirty="0" err="1" smtClean="0">
                <a:solidFill>
                  <a:schemeClr val="bg1"/>
                </a:solidFill>
              </a:rPr>
              <a:t>والأنثروبولوجيا</a:t>
            </a:r>
            <a:r>
              <a:rPr lang="ar-SA" sz="3600" b="1" dirty="0" smtClean="0">
                <a:solidFill>
                  <a:schemeClr val="bg1"/>
                </a:solidFill>
              </a:rPr>
              <a:t>، وعلم الاقتصاد، وعلم السياسة</a:t>
            </a:r>
            <a:r>
              <a:rPr lang="ar-SA" sz="3600" b="1" dirty="0" smtClean="0"/>
              <a:t>. وبينما تعد الثلاثة علوم الأولى مجالات عامة أو دراسات واسعة للسلوك الإنساني، مما أدى إلى وجود تداخل كبير بين هذه العلوم.  نجد أن علمي السياسة والاقتصاد يحددان أنفسهما في جوانب محددة من السلوك الإنساني. إذ يهتم علم الاقتصاد بدراسة السلوك الاقتصادي ، والتركيز على مصادر الثروة وتوزيعها داخل المجتمع. كما يهتم علم السياسة بدراسة السلوك السياسي، والتركيز على دراسة ظاهرة القوة أو السلطة في المجتمعات المختلفة.</a:t>
            </a:r>
            <a:endParaRPr lang="en-US" sz="3600" dirty="0" smtClean="0"/>
          </a:p>
          <a:p>
            <a:pPr algn="just"/>
            <a:endParaRPr lang="ar-SA"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4400" b="1" dirty="0" smtClean="0"/>
              <a:t>ويعتبر علم الاجتماع من أكثر العلوم اتصالا وتداخلا مع غيره من العلوم الاجتماعية الأخرى.  وقد جعله </a:t>
            </a:r>
            <a:r>
              <a:rPr lang="ar-SA" sz="4400" b="1" dirty="0" smtClean="0">
                <a:solidFill>
                  <a:schemeClr val="bg1"/>
                </a:solidFill>
              </a:rPr>
              <a:t>أوجست كونت </a:t>
            </a:r>
            <a:r>
              <a:rPr lang="ar-SA" sz="4400" b="1" dirty="0" smtClean="0"/>
              <a:t>يتربع فوق قمة العلوم من حيث التعقيد، وحسب ترتيبه الهرمي الشهير للعلوم :</a:t>
            </a:r>
          </a:p>
          <a:p>
            <a:endParaRPr lang="ar-SA"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buNone/>
            </a:pPr>
            <a:endParaRPr lang="ar-SA" sz="3600" dirty="0"/>
          </a:p>
        </p:txBody>
      </p:sp>
      <p:graphicFrame>
        <p:nvGraphicFramePr>
          <p:cNvPr id="4" name="رسم تخطيطي 3"/>
          <p:cNvGraphicFramePr/>
          <p:nvPr/>
        </p:nvGraphicFramePr>
        <p:xfrm>
          <a:off x="179512" y="620688"/>
          <a:ext cx="8784976"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ويشبه علم الاجتماع في أهميته للعلوم الاجتماعية أهمية الرياضيات بالنسبة للعلوم الطبيعية. فمن المستحيل دراسة علم الطبيعة دون الإلمام ببعض المعرفة عن الرياضيات، وكذلك لا يمكن دراسة علم الاقتصاد أو علم السياسة مع تجاهل علم الاجتماع.</a:t>
            </a:r>
            <a:endParaRPr lang="en-US" sz="4000" dirty="0" smtClean="0"/>
          </a:p>
          <a:p>
            <a:pPr algn="just"/>
            <a:r>
              <a:rPr lang="ar-SA" sz="4000" b="1" dirty="0" smtClean="0"/>
              <a:t>وإذا كانت العلوم الاجتماعية تشترك في دراسة سلوك الإنسان في المجتمع، فمن الطبيعي أن يكون هناك بعض التشابه أو التداخل بين مجال الدراسة في علم الاجتماع ومجالات الدراسة في العلوم الاجتماعية الأخرى.</a:t>
            </a:r>
            <a:endParaRPr lang="en-US" sz="4000" dirty="0" smtClean="0"/>
          </a:p>
          <a:p>
            <a:pPr algn="just"/>
            <a:endParaRPr lang="ar-SA"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لا بد من التنويه بأن علم الاجتماع لا يدرس ظاهرة بعينها في زمان ومكان معينين إلا كوسيلة لدراسة الظاهرة دراسة عامة، بهدف التوصل إلى القوانين أو القواعد أو الاحتمالات التي تخضع لها الظواهر الاجتماعية في تطورها. </a:t>
            </a:r>
            <a:endParaRPr lang="en-US" sz="4000" dirty="0" smtClean="0"/>
          </a:p>
          <a:p>
            <a:pPr algn="just"/>
            <a:r>
              <a:rPr lang="ar-SA" sz="4000" b="1" dirty="0" smtClean="0"/>
              <a:t>وسنحاول الآن أن نشرح بشيء من التفصيل، وأن نوضح نواحي </a:t>
            </a:r>
            <a:r>
              <a:rPr lang="ar-SA" sz="4000" b="1" dirty="0" smtClean="0">
                <a:solidFill>
                  <a:schemeClr val="bg1"/>
                </a:solidFill>
              </a:rPr>
              <a:t>التشابه أو الاختلاف </a:t>
            </a:r>
            <a:r>
              <a:rPr lang="ar-SA" sz="4000" b="1" dirty="0" smtClean="0"/>
              <a:t>بين علم الاجتماع وبين بعض العلوم الاجتماعية، وهي علم النفس، </a:t>
            </a:r>
            <a:r>
              <a:rPr lang="ar-SA" sz="4000" b="1" dirty="0" err="1" smtClean="0"/>
              <a:t>والأنثروبولوجيا</a:t>
            </a:r>
            <a:r>
              <a:rPr lang="ar-SA" sz="4000" b="1" dirty="0" smtClean="0"/>
              <a:t>، وعلم الاقتصاد، وعلم السياسة.</a:t>
            </a:r>
            <a:endParaRPr lang="en-US" sz="4000" dirty="0" smtClean="0"/>
          </a:p>
          <a:p>
            <a:pPr algn="just"/>
            <a:endParaRPr lang="ar-SA"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Autofit/>
          </a:bodyPr>
          <a:lstStyle/>
          <a:p>
            <a:pPr algn="just"/>
            <a:r>
              <a:rPr lang="ar-SA" sz="4000" b="1" dirty="0" smtClean="0">
                <a:solidFill>
                  <a:schemeClr val="bg1"/>
                </a:solidFill>
              </a:rPr>
              <a:t>علم النفس:</a:t>
            </a:r>
            <a:endParaRPr lang="en-US" sz="4000" dirty="0" smtClean="0">
              <a:solidFill>
                <a:schemeClr val="bg1"/>
              </a:solidFill>
            </a:endParaRPr>
          </a:p>
          <a:p>
            <a:pPr algn="just"/>
            <a:r>
              <a:rPr lang="ar-SA" sz="4000" b="1" dirty="0" smtClean="0"/>
              <a:t>يعد علم النفس، أحد العلوم الاجتماعية وثيقة الصلة بعلم الاجتماع. ويشتركان في أنهما يعدان مجالات عامة، أو دراسات واسعة للسلوك الإنساني. ومن ثم يوجد تداخل كبير بين العلمين، كما يوجد بعض التداخل بينهما وبين العلوم الاجتماعية الأخرى.</a:t>
            </a:r>
            <a:endParaRPr lang="en-US" sz="4000" dirty="0" smtClean="0"/>
          </a:p>
          <a:p>
            <a:pPr algn="just"/>
            <a:r>
              <a:rPr lang="ar-SA" sz="4000" b="1" dirty="0" smtClean="0"/>
              <a:t>يهتم علم النفس </a:t>
            </a:r>
            <a:r>
              <a:rPr lang="ar-SA" sz="4000" b="1" dirty="0" smtClean="0">
                <a:solidFill>
                  <a:schemeClr val="bg1"/>
                </a:solidFill>
              </a:rPr>
              <a:t>بدراسة سلوك الفرد</a:t>
            </a:r>
            <a:r>
              <a:rPr lang="ar-SA" sz="4000" b="1" dirty="0" smtClean="0"/>
              <a:t>، ومدخله في الدراسة ومفاهيمه عادة تتعامل مع الناس على المستوى الفردي. إذ يقوم بدراسة العمليات العقلية البشرية، لفهم العوامل النفسية لسلوك الفرد، مثل:</a:t>
            </a:r>
            <a:endParaRPr lang="en-US" sz="4000" dirty="0" smtClean="0"/>
          </a:p>
          <a:p>
            <a:pPr algn="just"/>
            <a:endParaRPr lang="ar-SA"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800" b="1" dirty="0" smtClean="0"/>
              <a:t>أما عالم الاجتماع، فإنه يدرس السلوك الاجتماعي الناتج عن معيشة الإنسان في البيئة الاجتماعية وتفاعله مع عدد من الجماعات الاجتماعية التي ينتمي إليها، وخضوعه للمعايير الاجتماعية.</a:t>
            </a:r>
            <a:endParaRPr lang="ar-SA"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ويظهر </a:t>
            </a:r>
            <a:r>
              <a:rPr lang="ar-SA" sz="4000" b="1" dirty="0" smtClean="0">
                <a:solidFill>
                  <a:schemeClr val="bg1"/>
                </a:solidFill>
              </a:rPr>
              <a:t>التداخل</a:t>
            </a:r>
            <a:r>
              <a:rPr lang="ar-SA" sz="4000" b="1" dirty="0" smtClean="0"/>
              <a:t> الواضح بين علمي النفس والاجتماع في دراسة كل منهما لموضوع </a:t>
            </a:r>
            <a:r>
              <a:rPr lang="ar-SA" sz="4000" b="1" dirty="0" smtClean="0">
                <a:solidFill>
                  <a:schemeClr val="bg1"/>
                </a:solidFill>
              </a:rPr>
              <a:t>الشخصية</a:t>
            </a:r>
            <a:r>
              <a:rPr lang="ar-SA" sz="4000" b="1" dirty="0" smtClean="0"/>
              <a:t>، وهي عبارة عن هذا </a:t>
            </a:r>
            <a:r>
              <a:rPr lang="ar-SA" sz="4000" b="1" dirty="0" smtClean="0">
                <a:solidFill>
                  <a:schemeClr val="accent4">
                    <a:lumMod val="50000"/>
                  </a:schemeClr>
                </a:solidFill>
              </a:rPr>
              <a:t>النسق المنظم للسلوك، والاتجاهات، والمعتقدات، والقيم، وغيرها من السمات أو الخصائص التي تميز الفرد</a:t>
            </a:r>
            <a:r>
              <a:rPr lang="ar-SA" sz="4000" b="1" dirty="0" smtClean="0"/>
              <a:t>. ويعد مفهوم الشخصية مفهوما أساسيا بالنسبة لعلم النفس، كما تعتبر أحد الأبعاد الهامة للحقيقة الاجتماعية التي يدرسها علم الاجتماع، حيث أن البعد النفسي لا يمكن تجاهله أثناء دراستنا للظواهر الاجتماعية. </a:t>
            </a:r>
            <a:endParaRPr lang="en-US" sz="4000" dirty="0" smtClean="0"/>
          </a:p>
          <a:p>
            <a:pPr algn="just"/>
            <a:endParaRPr lang="ar-SA"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Autofit/>
          </a:bodyPr>
          <a:lstStyle/>
          <a:p>
            <a:pPr algn="just"/>
            <a:r>
              <a:rPr lang="ar-SA" sz="4000" b="1" dirty="0" smtClean="0">
                <a:solidFill>
                  <a:schemeClr val="bg1"/>
                </a:solidFill>
              </a:rPr>
              <a:t>والفرق</a:t>
            </a:r>
            <a:r>
              <a:rPr lang="ar-SA" sz="4000" b="1" dirty="0" smtClean="0"/>
              <a:t> بين العلمين في دراسة موضوع الشخصية أن </a:t>
            </a:r>
            <a:r>
              <a:rPr lang="ar-SA" sz="4000" b="1" dirty="0" smtClean="0">
                <a:solidFill>
                  <a:schemeClr val="accent4">
                    <a:lumMod val="50000"/>
                  </a:schemeClr>
                </a:solidFill>
              </a:rPr>
              <a:t>علماء النفس </a:t>
            </a:r>
            <a:r>
              <a:rPr lang="ar-SA" sz="4000" b="1" dirty="0" smtClean="0"/>
              <a:t>عادة ما يهتمون </a:t>
            </a:r>
            <a:r>
              <a:rPr lang="ar-SA" sz="4000" b="1" dirty="0" smtClean="0">
                <a:solidFill>
                  <a:schemeClr val="bg1"/>
                </a:solidFill>
              </a:rPr>
              <a:t>بدراسة السلوك الفعلي </a:t>
            </a:r>
            <a:r>
              <a:rPr lang="ar-SA" sz="4000" b="1" dirty="0" smtClean="0"/>
              <a:t>ويركزون على دراسة بناء وعمليات الشخصية في حد ذاتها.</a:t>
            </a:r>
          </a:p>
          <a:p>
            <a:pPr algn="just"/>
            <a:r>
              <a:rPr lang="ar-SA" sz="4000" b="1" dirty="0" smtClean="0"/>
              <a:t> أما </a:t>
            </a:r>
            <a:r>
              <a:rPr lang="ar-SA" sz="4000" b="1" dirty="0" smtClean="0">
                <a:solidFill>
                  <a:schemeClr val="accent4">
                    <a:lumMod val="50000"/>
                  </a:schemeClr>
                </a:solidFill>
              </a:rPr>
              <a:t>علماء الاجتماع</a:t>
            </a:r>
            <a:r>
              <a:rPr lang="ar-SA" sz="4000" b="1" dirty="0" smtClean="0"/>
              <a:t>، فإنهم عادة ما يهتمون </a:t>
            </a:r>
            <a:r>
              <a:rPr lang="ar-SA" sz="4000" b="1" dirty="0" smtClean="0">
                <a:solidFill>
                  <a:schemeClr val="bg1"/>
                </a:solidFill>
              </a:rPr>
              <a:t>بدراسة المواقف الاجتماعية</a:t>
            </a:r>
            <a:r>
              <a:rPr lang="ar-SA" sz="4000" b="1" dirty="0" smtClean="0"/>
              <a:t> التي تؤدي إلى أنماط معينة من السلوك. أي أن علماء الاجتماع عادة ما يهتمون بدراسة أنماط معينة من العلاقات الاجتماعية في ظهور سمات أو خصائص شخصية محددة. </a:t>
            </a:r>
            <a:endParaRPr lang="ar-SA"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600" b="1" dirty="0" smtClean="0"/>
              <a:t>لقد تبين بسبب هذا التداخل خطأ وجهة نظر العالم الفرنسي أميل </a:t>
            </a:r>
            <a:r>
              <a:rPr lang="ar-SA" sz="3600" b="1" dirty="0" err="1" smtClean="0">
                <a:solidFill>
                  <a:schemeClr val="bg1"/>
                </a:solidFill>
              </a:rPr>
              <a:t>دوركايم</a:t>
            </a:r>
            <a:r>
              <a:rPr lang="ar-SA" sz="3600" b="1" dirty="0" smtClean="0"/>
              <a:t>، الذي يرى بأن الجماعة وحدها هي مصدر الحقيقة الاجتماعية، وأنه يجب الفصل أو التمييز بين الظواهر الاجتماعية وغيرها من الظواهر النفسية. بدعوى أن الظواهر الاجتماعية متميزة من حيث النوع عن خصائص أفراد المجتمع وخارجة عنهم.</a:t>
            </a:r>
          </a:p>
          <a:p>
            <a:pPr algn="just"/>
            <a:r>
              <a:rPr lang="ar-SA" sz="3600" b="1" dirty="0" smtClean="0"/>
              <a:t>فمن الخطأ الفادح برأيه تفسير الظاهرة الاجتماعية باعتبارها نتاجاً للعمليات النفسية الفردية. فالظواهر الاجتماعية تتميز بالاستقلال، ويجب فصلها عن الظواهر النفسية.</a:t>
            </a:r>
            <a:endParaRPr lang="ar-SA" sz="3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600" b="1" dirty="0" smtClean="0"/>
              <a:t>أما </a:t>
            </a:r>
            <a:r>
              <a:rPr lang="ar-SA" sz="3600" b="1" dirty="0" smtClean="0">
                <a:solidFill>
                  <a:schemeClr val="bg1"/>
                </a:solidFill>
              </a:rPr>
              <a:t>ماكس فيبر </a:t>
            </a:r>
            <a:r>
              <a:rPr lang="ar-SA" sz="3600" b="1" dirty="0" err="1" smtClean="0">
                <a:solidFill>
                  <a:schemeClr val="bg1"/>
                </a:solidFill>
              </a:rPr>
              <a:t>وباريتو</a:t>
            </a:r>
            <a:r>
              <a:rPr lang="ar-SA" sz="3600" b="1" dirty="0" smtClean="0">
                <a:solidFill>
                  <a:schemeClr val="bg1"/>
                </a:solidFill>
              </a:rPr>
              <a:t> </a:t>
            </a:r>
            <a:r>
              <a:rPr lang="ar-SA" sz="3600" b="1" dirty="0" smtClean="0"/>
              <a:t>فقد خالفا </a:t>
            </a:r>
            <a:r>
              <a:rPr lang="ar-SA" sz="3600" b="1" dirty="0" err="1" smtClean="0">
                <a:solidFill>
                  <a:schemeClr val="bg1"/>
                </a:solidFill>
              </a:rPr>
              <a:t>دوركايم</a:t>
            </a:r>
            <a:r>
              <a:rPr lang="ar-SA" sz="3600" b="1" dirty="0" smtClean="0"/>
              <a:t> في اتجاهه. </a:t>
            </a:r>
          </a:p>
          <a:p>
            <a:pPr algn="just"/>
            <a:r>
              <a:rPr lang="ar-SA" sz="3600" b="1" dirty="0" smtClean="0"/>
              <a:t>لقد أكد كل منهما على أهمية العوامل النفسية والتكامل بين العلمين.</a:t>
            </a:r>
          </a:p>
          <a:p>
            <a:pPr algn="just"/>
            <a:r>
              <a:rPr lang="ar-SA" sz="3600" b="1" dirty="0" smtClean="0"/>
              <a:t>أيضاً العالم الأمريكي </a:t>
            </a:r>
            <a:r>
              <a:rPr lang="ar-SA" sz="3600" b="1" dirty="0" err="1" smtClean="0">
                <a:solidFill>
                  <a:schemeClr val="bg1"/>
                </a:solidFill>
              </a:rPr>
              <a:t>تولكوت</a:t>
            </a:r>
            <a:r>
              <a:rPr lang="ar-SA" sz="3600" b="1" dirty="0" smtClean="0">
                <a:solidFill>
                  <a:schemeClr val="bg1"/>
                </a:solidFill>
              </a:rPr>
              <a:t> </a:t>
            </a:r>
            <a:r>
              <a:rPr lang="ar-SA" sz="3600" b="1" dirty="0" err="1" smtClean="0">
                <a:solidFill>
                  <a:schemeClr val="bg1"/>
                </a:solidFill>
              </a:rPr>
              <a:t>بارسونز</a:t>
            </a:r>
            <a:r>
              <a:rPr lang="ar-SA" sz="3600" b="1" dirty="0" smtClean="0">
                <a:solidFill>
                  <a:schemeClr val="bg1"/>
                </a:solidFill>
              </a:rPr>
              <a:t> </a:t>
            </a:r>
            <a:r>
              <a:rPr lang="ar-SA" sz="3600" b="1" dirty="0" smtClean="0"/>
              <a:t>، وهو أحد أنصار الاتجاه الوظيفي في علم الاجتماع، قد قرب علم الاجتماع من علم النفس.</a:t>
            </a:r>
          </a:p>
          <a:p>
            <a:pPr algn="just"/>
            <a:r>
              <a:rPr lang="ar-SA" sz="3600" b="1" dirty="0" smtClean="0"/>
              <a:t>لقد ذهب </a:t>
            </a:r>
            <a:r>
              <a:rPr lang="ar-SA" sz="3600" b="1" dirty="0" err="1" smtClean="0">
                <a:solidFill>
                  <a:schemeClr val="bg1"/>
                </a:solidFill>
              </a:rPr>
              <a:t>باريتو</a:t>
            </a:r>
            <a:r>
              <a:rPr lang="ar-SA" sz="3600" b="1" dirty="0" smtClean="0"/>
              <a:t> في توضيح العلاقة بين العلمين من خلال شرحه لأهمية دراسة الدوافع النفسية، وفهم البناء الاجتماعي للمجتمع، وإدراك التغير الاجتماعي، مما كان له أثر كبير في ظهور </a:t>
            </a:r>
            <a:r>
              <a:rPr lang="ar-SA" sz="3600" b="1" dirty="0" smtClean="0">
                <a:solidFill>
                  <a:schemeClr val="bg1"/>
                </a:solidFill>
              </a:rPr>
              <a:t>علم الاجتماع النفسي</a:t>
            </a:r>
            <a:r>
              <a:rPr lang="ar-SA" sz="3600" b="1" dirty="0" smtClean="0"/>
              <a:t>.</a:t>
            </a:r>
            <a:endParaRPr lang="ar-SA" sz="3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solidFill>
                  <a:schemeClr val="bg1"/>
                </a:solidFill>
              </a:rPr>
              <a:t>باختصار:</a:t>
            </a:r>
            <a:r>
              <a:rPr lang="ar-SA" sz="4000" b="1" dirty="0" smtClean="0"/>
              <a:t> يظهر التداخل بين علمي النفس والاجتماع في ظهور </a:t>
            </a:r>
            <a:r>
              <a:rPr lang="ar-SA" sz="4000" b="1" dirty="0" smtClean="0">
                <a:solidFill>
                  <a:schemeClr val="bg1"/>
                </a:solidFill>
              </a:rPr>
              <a:t>علم الاجتماع النفسي </a:t>
            </a:r>
            <a:r>
              <a:rPr lang="ar-SA" sz="4000" b="1" dirty="0" smtClean="0"/>
              <a:t>كميدان من ميادين الدراسة في علم الاجتماع يهتم بدراسة البعد النفسي للحقيقة الاجتماعية، وكذلك ظهور </a:t>
            </a:r>
            <a:r>
              <a:rPr lang="ar-SA" sz="4000" b="1" dirty="0" smtClean="0">
                <a:solidFill>
                  <a:schemeClr val="bg1"/>
                </a:solidFill>
              </a:rPr>
              <a:t>علم النفس الاجتماعي</a:t>
            </a:r>
            <a:r>
              <a:rPr lang="ar-SA" sz="4000" b="1" dirty="0" smtClean="0"/>
              <a:t> كأحد ميادين علم النفس يهتم بدراسة كيفية انفعال الفرد إزاء أحوال المجتمع الذي يعيش فيه. ويهتم علم النفس الاجتماعي بدراسة كيفية تأثر الشخصية والسلوك الفردي بالبيئة الاجتماعية. إذ أن بحوثه عادة ما تلقي الضوء حول الطريقة التي تؤثر </a:t>
            </a:r>
            <a:r>
              <a:rPr lang="ar-SA" sz="4000" b="1" dirty="0" err="1" smtClean="0"/>
              <a:t>بها</a:t>
            </a:r>
            <a:r>
              <a:rPr lang="ar-SA" sz="4000" b="1" dirty="0" smtClean="0"/>
              <a:t> البيئة الاجتماعية في سلوك الإنسان.</a:t>
            </a:r>
            <a:endParaRPr lang="en-US" sz="4000" dirty="0" smtClean="0"/>
          </a:p>
          <a:p>
            <a:endParaRPr lang="ar-SA"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200" b="1" dirty="0" smtClean="0"/>
              <a:t>ويتضح مما سبق أن هناك تداخل كبير بين علمي النفس والاجتماع. وهذا ما ذهب إليه </a:t>
            </a:r>
            <a:r>
              <a:rPr lang="ar-SA" sz="3200" b="1" dirty="0" err="1" smtClean="0"/>
              <a:t>سوروكين</a:t>
            </a:r>
            <a:r>
              <a:rPr lang="ar-SA" sz="3200" b="1" dirty="0" smtClean="0"/>
              <a:t> بأن الفرد والشخصية من جهة والمجتمع والثقافية من جهة ثانية عناصر مستقلة ومتفاعلة داخل إطار نسق واحد.</a:t>
            </a:r>
          </a:p>
          <a:p>
            <a:pPr algn="just"/>
            <a:endParaRPr lang="ar-SA" sz="4000" dirty="0"/>
          </a:p>
        </p:txBody>
      </p:sp>
      <p:graphicFrame>
        <p:nvGraphicFramePr>
          <p:cNvPr id="4" name="رسم تخطيطي 3"/>
          <p:cNvGraphicFramePr/>
          <p:nvPr/>
        </p:nvGraphicFramePr>
        <p:xfrm>
          <a:off x="179512" y="2749376"/>
          <a:ext cx="878497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3600" b="1" dirty="0" err="1" smtClean="0">
                <a:solidFill>
                  <a:schemeClr val="bg1"/>
                </a:solidFill>
              </a:rPr>
              <a:t>الأنثروبولوجيا</a:t>
            </a:r>
            <a:r>
              <a:rPr lang="ar-SA" sz="3600" b="1" dirty="0" smtClean="0">
                <a:solidFill>
                  <a:schemeClr val="bg1"/>
                </a:solidFill>
              </a:rPr>
              <a:t>:</a:t>
            </a:r>
            <a:endParaRPr lang="en-US" sz="3600" dirty="0" smtClean="0">
              <a:solidFill>
                <a:schemeClr val="bg1"/>
              </a:solidFill>
            </a:endParaRPr>
          </a:p>
          <a:p>
            <a:r>
              <a:rPr lang="ar-SA" sz="3600" b="1" dirty="0" smtClean="0"/>
              <a:t>تعتبر </a:t>
            </a:r>
            <a:r>
              <a:rPr lang="ar-SA" sz="3600" b="1" dirty="0" err="1" smtClean="0"/>
              <a:t>الأنثروبولوجيا</a:t>
            </a:r>
            <a:r>
              <a:rPr lang="ar-SA" sz="3600" b="1" dirty="0" smtClean="0"/>
              <a:t> من أحدث العلوم الاجتماعية. وعمرها لا يتجاوز المائة عام.</a:t>
            </a:r>
          </a:p>
          <a:p>
            <a:endParaRPr lang="ar-SA" sz="3600" dirty="0"/>
          </a:p>
        </p:txBody>
      </p:sp>
      <p:graphicFrame>
        <p:nvGraphicFramePr>
          <p:cNvPr id="4" name="رسم تخطيطي 3"/>
          <p:cNvGraphicFramePr/>
          <p:nvPr/>
        </p:nvGraphicFramePr>
        <p:xfrm>
          <a:off x="120352" y="2492896"/>
          <a:ext cx="88441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3600" b="1" dirty="0" smtClean="0"/>
              <a:t>من أشهر علماء </a:t>
            </a:r>
            <a:r>
              <a:rPr lang="ar-SA" sz="3600" b="1" dirty="0" err="1" smtClean="0"/>
              <a:t>الأنثروبولوجيا</a:t>
            </a:r>
            <a:r>
              <a:rPr lang="ar-SA" sz="3600" b="1" dirty="0" smtClean="0"/>
              <a:t>  الأمريكي </a:t>
            </a:r>
            <a:r>
              <a:rPr lang="ar-SA" sz="3600" b="1" dirty="0" err="1" smtClean="0"/>
              <a:t>كلايد</a:t>
            </a:r>
            <a:r>
              <a:rPr lang="ar-SA" sz="3600" b="1" dirty="0" smtClean="0"/>
              <a:t> </a:t>
            </a:r>
            <a:r>
              <a:rPr lang="ar-SA" sz="3600" b="1" dirty="0" err="1" smtClean="0"/>
              <a:t>كلوكهون</a:t>
            </a:r>
            <a:endParaRPr lang="ar-SA" sz="3600" b="1" dirty="0" smtClean="0"/>
          </a:p>
          <a:p>
            <a:r>
              <a:rPr lang="ar-SA" sz="3600" b="1" dirty="0" smtClean="0"/>
              <a:t>برأيه أن </a:t>
            </a:r>
            <a:r>
              <a:rPr lang="ar-SA" sz="3600" b="1" dirty="0" err="1" smtClean="0"/>
              <a:t>الأنثروبولوجيا</a:t>
            </a:r>
            <a:r>
              <a:rPr lang="ar-SA" sz="3600" b="1" dirty="0" smtClean="0"/>
              <a:t> تهتم بتفسير:</a:t>
            </a:r>
          </a:p>
          <a:p>
            <a:endParaRPr lang="ar-SA" sz="3600" dirty="0"/>
          </a:p>
        </p:txBody>
      </p:sp>
      <p:graphicFrame>
        <p:nvGraphicFramePr>
          <p:cNvPr id="5" name="رسم تخطيطي 4"/>
          <p:cNvGraphicFramePr/>
          <p:nvPr/>
        </p:nvGraphicFramePr>
        <p:xfrm>
          <a:off x="0" y="1844824"/>
          <a:ext cx="914400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381000" y="620688"/>
            <a:ext cx="4041648" cy="457200"/>
          </a:xfrm>
        </p:spPr>
        <p:txBody>
          <a:bodyPr/>
          <a:lstStyle/>
          <a:p>
            <a:r>
              <a:rPr lang="ar-SA" sz="3200" dirty="0" smtClean="0"/>
              <a:t>المدرسة الأمريكية</a:t>
            </a:r>
            <a:endParaRPr lang="ar-SA" sz="3200" dirty="0"/>
          </a:p>
        </p:txBody>
      </p:sp>
      <p:sp>
        <p:nvSpPr>
          <p:cNvPr id="4" name="عنصر نائب للنص 3"/>
          <p:cNvSpPr>
            <a:spLocks noGrp="1"/>
          </p:cNvSpPr>
          <p:nvPr>
            <p:ph type="body" sz="half" idx="3"/>
          </p:nvPr>
        </p:nvSpPr>
        <p:spPr>
          <a:xfrm>
            <a:off x="4721225" y="620688"/>
            <a:ext cx="4041775" cy="457200"/>
          </a:xfrm>
        </p:spPr>
        <p:txBody>
          <a:bodyPr/>
          <a:lstStyle/>
          <a:p>
            <a:r>
              <a:rPr lang="ar-SA" sz="3600" dirty="0" smtClean="0"/>
              <a:t>المدرسة الإنجليزية</a:t>
            </a:r>
            <a:endParaRPr lang="ar-SA" sz="3600" dirty="0"/>
          </a:p>
        </p:txBody>
      </p:sp>
      <p:graphicFrame>
        <p:nvGraphicFramePr>
          <p:cNvPr id="10" name="عنصر نائب للمحتوى 9"/>
          <p:cNvGraphicFramePr>
            <a:graphicFrameLocks noGrp="1"/>
          </p:cNvGraphicFramePr>
          <p:nvPr>
            <p:ph sz="quarter" idx="2"/>
          </p:nvPr>
        </p:nvGraphicFramePr>
        <p:xfrm>
          <a:off x="77788" y="1268413"/>
          <a:ext cx="4422775" cy="5473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عنصر نائب للمحتوى 12"/>
          <p:cNvGraphicFramePr>
            <a:graphicFrameLocks noGrp="1"/>
          </p:cNvGraphicFramePr>
          <p:nvPr>
            <p:ph sz="quarter" idx="4"/>
          </p:nvPr>
        </p:nvGraphicFramePr>
        <p:xfrm>
          <a:off x="4499992" y="1196975"/>
          <a:ext cx="4644008" cy="5589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وتعد المدرسة الأمريكية </a:t>
            </a:r>
            <a:r>
              <a:rPr lang="ar-SA" sz="4000" b="1" dirty="0" err="1" smtClean="0"/>
              <a:t>الأنثروبولوجيا</a:t>
            </a:r>
            <a:r>
              <a:rPr lang="ar-SA" sz="4000" b="1" dirty="0" smtClean="0"/>
              <a:t> الاجتماعية أحد فروع </a:t>
            </a:r>
            <a:r>
              <a:rPr lang="ar-SA" sz="4000" b="1" dirty="0" err="1" smtClean="0"/>
              <a:t>الأنثروبولوجيا</a:t>
            </a:r>
            <a:r>
              <a:rPr lang="ar-SA" sz="4000" b="1" dirty="0" smtClean="0"/>
              <a:t> الثقافية ، حيث أن موضوع الأولى هو دراسة البناء الاجتماعي. وهو بحد ذاته أحد القطاعات الكبرى للثقافة والتي تمثل بدورها الموضوع الرئيس للدراسة في الأنثروبولوجيا الثقافية.</a:t>
            </a:r>
            <a:endParaRPr lang="ar-SA" sz="40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dirty="0" smtClean="0"/>
              <a:t>كل فرع من هذه الفروع المختلفة التي تدخل في نطاق </a:t>
            </a:r>
            <a:r>
              <a:rPr lang="ar-SA" sz="4400" dirty="0" err="1" smtClean="0"/>
              <a:t>الأنثروبولوجيا</a:t>
            </a:r>
            <a:r>
              <a:rPr lang="ar-SA" sz="4400" dirty="0" smtClean="0"/>
              <a:t> الثقافية تتناول:</a:t>
            </a:r>
          </a:p>
          <a:p>
            <a:pPr algn="just">
              <a:buFont typeface="Wingdings" pitchFamily="2" charset="2"/>
              <a:buChar char="v"/>
            </a:pPr>
            <a:r>
              <a:rPr lang="ar-SA" sz="4400" dirty="0" smtClean="0"/>
              <a:t> </a:t>
            </a:r>
            <a:r>
              <a:rPr lang="ar-SA" sz="4400" dirty="0" smtClean="0">
                <a:solidFill>
                  <a:schemeClr val="accent4">
                    <a:lumMod val="50000"/>
                  </a:schemeClr>
                </a:solidFill>
              </a:rPr>
              <a:t>دراسة عنصر أو أكثر من عناصر الثقافة وعلاقته بالظواهر الاجتماعية الأخرى.</a:t>
            </a:r>
          </a:p>
          <a:p>
            <a:pPr algn="just">
              <a:buFont typeface="Wingdings" pitchFamily="2" charset="2"/>
              <a:buChar char="v"/>
            </a:pPr>
            <a:r>
              <a:rPr lang="ar-SA" sz="4400" dirty="0" smtClean="0">
                <a:solidFill>
                  <a:schemeClr val="accent4">
                    <a:lumMod val="50000"/>
                  </a:schemeClr>
                </a:solidFill>
              </a:rPr>
              <a:t>تتبع مجرى التطور الثقافي للإنسان .</a:t>
            </a:r>
          </a:p>
          <a:p>
            <a:pPr algn="just">
              <a:buFont typeface="Wingdings" pitchFamily="2" charset="2"/>
              <a:buChar char="v"/>
            </a:pPr>
            <a:r>
              <a:rPr lang="ar-SA" sz="4400" dirty="0" smtClean="0">
                <a:solidFill>
                  <a:schemeClr val="accent4">
                    <a:lumMod val="50000"/>
                  </a:schemeClr>
                </a:solidFill>
              </a:rPr>
              <a:t>المبادئ والقوانين التي تحكم هذا التطور</a:t>
            </a:r>
            <a:r>
              <a:rPr lang="ar-SA" sz="4400" dirty="0" smtClean="0"/>
              <a:t>.</a:t>
            </a:r>
            <a:endParaRPr lang="ar-SA" sz="4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وقد يبدو </a:t>
            </a:r>
            <a:r>
              <a:rPr lang="ar-SA" sz="4000" b="1" dirty="0" smtClean="0">
                <a:solidFill>
                  <a:schemeClr val="bg1"/>
                </a:solidFill>
              </a:rPr>
              <a:t>الاختلاف</a:t>
            </a:r>
            <a:r>
              <a:rPr lang="ar-SA" sz="4000" b="1" dirty="0" smtClean="0"/>
              <a:t> بين </a:t>
            </a:r>
            <a:r>
              <a:rPr lang="ar-SA" sz="4000" b="1" dirty="0" err="1" smtClean="0"/>
              <a:t>الأنثروبولوجيا</a:t>
            </a:r>
            <a:r>
              <a:rPr lang="ar-SA" sz="4000" b="1" dirty="0" smtClean="0"/>
              <a:t> الثقافية وعلم الاجتماع في أنماط المجتمعات التي يميل كلاهما نحو دراستها. إذ يميل علماء </a:t>
            </a:r>
            <a:r>
              <a:rPr lang="ar-SA" sz="4000" b="1" dirty="0" err="1" smtClean="0"/>
              <a:t>الأنثروبولوجيا</a:t>
            </a:r>
            <a:r>
              <a:rPr lang="ar-SA" sz="4000" b="1" dirty="0" smtClean="0"/>
              <a:t> الثقافية نحو تركيز اهتمامهم حول دراسة الأنساق التقليدية أو المجتمعات البدائية. بينما يميل علماء الاجتماع نحو دراسة المجتمعات الحديثة. </a:t>
            </a:r>
            <a:endParaRPr lang="ar-SA" sz="4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98304" y="404664"/>
            <a:ext cx="4041648" cy="457200"/>
          </a:xfrm>
        </p:spPr>
        <p:txBody>
          <a:bodyPr/>
          <a:lstStyle/>
          <a:p>
            <a:r>
              <a:rPr lang="ar-SA" sz="3200" dirty="0" smtClean="0">
                <a:solidFill>
                  <a:schemeClr val="bg1"/>
                </a:solidFill>
              </a:rPr>
              <a:t>علماء  الاجتماع</a:t>
            </a:r>
            <a:endParaRPr lang="ar-SA" sz="3200" dirty="0">
              <a:solidFill>
                <a:schemeClr val="bg1"/>
              </a:solidFill>
            </a:endParaRPr>
          </a:p>
        </p:txBody>
      </p:sp>
      <p:sp>
        <p:nvSpPr>
          <p:cNvPr id="4" name="عنصر نائب للنص 3"/>
          <p:cNvSpPr>
            <a:spLocks noGrp="1"/>
          </p:cNvSpPr>
          <p:nvPr>
            <p:ph type="body" sz="half" idx="3"/>
          </p:nvPr>
        </p:nvSpPr>
        <p:spPr>
          <a:xfrm>
            <a:off x="4778697" y="476672"/>
            <a:ext cx="4041775" cy="457200"/>
          </a:xfrm>
        </p:spPr>
        <p:txBody>
          <a:bodyPr/>
          <a:lstStyle/>
          <a:p>
            <a:r>
              <a:rPr lang="ar-SA" sz="2800" dirty="0" smtClean="0">
                <a:solidFill>
                  <a:schemeClr val="bg1"/>
                </a:solidFill>
              </a:rPr>
              <a:t>علماء </a:t>
            </a:r>
            <a:r>
              <a:rPr lang="ar-SA" sz="2800" dirty="0" err="1" smtClean="0">
                <a:solidFill>
                  <a:schemeClr val="bg1"/>
                </a:solidFill>
              </a:rPr>
              <a:t>الأنثروبولوجيا</a:t>
            </a:r>
            <a:r>
              <a:rPr lang="ar-SA" sz="2800" dirty="0" smtClean="0">
                <a:solidFill>
                  <a:schemeClr val="bg1"/>
                </a:solidFill>
              </a:rPr>
              <a:t> </a:t>
            </a:r>
            <a:endParaRPr lang="ar-SA" sz="2800" dirty="0">
              <a:solidFill>
                <a:schemeClr val="bg1"/>
              </a:solidFill>
            </a:endParaRPr>
          </a:p>
        </p:txBody>
      </p:sp>
      <p:sp>
        <p:nvSpPr>
          <p:cNvPr id="5" name="عنصر نائب للمحتوى 4"/>
          <p:cNvSpPr>
            <a:spLocks noGrp="1"/>
          </p:cNvSpPr>
          <p:nvPr>
            <p:ph sz="quarter" idx="2"/>
          </p:nvPr>
        </p:nvSpPr>
        <p:spPr>
          <a:xfrm>
            <a:off x="179512" y="980728"/>
            <a:ext cx="4176464" cy="5877272"/>
          </a:xfrm>
        </p:spPr>
        <p:txBody>
          <a:bodyPr>
            <a:noAutofit/>
          </a:bodyPr>
          <a:lstStyle/>
          <a:p>
            <a:r>
              <a:rPr lang="ar-SA" sz="2800" b="1" dirty="0" smtClean="0"/>
              <a:t>دراسة المجتمعات الحديثة أو الحضارات المتقدمة.</a:t>
            </a:r>
          </a:p>
          <a:p>
            <a:r>
              <a:rPr lang="ar-SA" sz="2800" b="1" dirty="0" smtClean="0"/>
              <a:t>دراسة قطاعات أو أجزاء معينة من المجتمع، مثل دراسة نظام معين بعينه كنظام الأسرة، أو دراسة عملية معينة مثل الحراك الاجتماعي.</a:t>
            </a:r>
          </a:p>
          <a:p>
            <a:r>
              <a:rPr lang="ar-SA" sz="2800" b="1" dirty="0" smtClean="0"/>
              <a:t>الوسط الطبيعي هو المجتمعات الكبيرة الحجم والعمليات الاجتماعية المعقدة.</a:t>
            </a:r>
          </a:p>
          <a:p>
            <a:r>
              <a:rPr lang="ar-SA" sz="2800" b="1" dirty="0" smtClean="0"/>
              <a:t>يعتمدون على الإحصائيات </a:t>
            </a:r>
            <a:r>
              <a:rPr lang="ar-SA" sz="2800" b="1" dirty="0" err="1" smtClean="0"/>
              <a:t>والاستبانات</a:t>
            </a:r>
            <a:r>
              <a:rPr lang="ar-SA" sz="2800" b="1" dirty="0" smtClean="0"/>
              <a:t> في دراستهم.</a:t>
            </a:r>
          </a:p>
          <a:p>
            <a:r>
              <a:rPr lang="ar-SA" sz="2800" b="1" dirty="0" smtClean="0"/>
              <a:t>منهجهم كمي وكيفي </a:t>
            </a:r>
            <a:endParaRPr lang="ar-SA" sz="2800" b="1" dirty="0"/>
          </a:p>
        </p:txBody>
      </p:sp>
      <p:sp>
        <p:nvSpPr>
          <p:cNvPr id="6" name="عنصر نائب للمحتوى 5"/>
          <p:cNvSpPr>
            <a:spLocks noGrp="1"/>
          </p:cNvSpPr>
          <p:nvPr>
            <p:ph sz="quarter" idx="4"/>
          </p:nvPr>
        </p:nvSpPr>
        <p:spPr>
          <a:xfrm>
            <a:off x="4499992" y="980728"/>
            <a:ext cx="4644008" cy="5877272"/>
          </a:xfrm>
        </p:spPr>
        <p:txBody>
          <a:bodyPr>
            <a:noAutofit/>
          </a:bodyPr>
          <a:lstStyle/>
          <a:p>
            <a:pPr algn="just"/>
            <a:r>
              <a:rPr lang="ar-SA" sz="2800" b="1" dirty="0" smtClean="0"/>
              <a:t>دراسة الأنساق التقليدية أو المجتمعات البدائية.</a:t>
            </a:r>
          </a:p>
          <a:p>
            <a:pPr algn="just"/>
            <a:r>
              <a:rPr lang="ar-SA" sz="2800" b="1" dirty="0" smtClean="0"/>
              <a:t>دراسة المجتمعات من جميع جوانبها، دراسة كلية شاملة.</a:t>
            </a:r>
          </a:p>
          <a:p>
            <a:pPr algn="just"/>
            <a:r>
              <a:rPr lang="ar-SA" sz="2800" b="1" dirty="0" smtClean="0"/>
              <a:t>الوسط الطبيعي لعالم </a:t>
            </a:r>
            <a:r>
              <a:rPr lang="ar-SA" sz="2800" b="1" dirty="0" err="1" smtClean="0"/>
              <a:t>الأنثروبولوجيا</a:t>
            </a:r>
            <a:r>
              <a:rPr lang="ar-SA" sz="2800" b="1" dirty="0" smtClean="0"/>
              <a:t> هو المجتمعات المحلية الصغيرة المكتفية بذاتها.</a:t>
            </a:r>
          </a:p>
          <a:p>
            <a:pPr algn="just"/>
            <a:r>
              <a:rPr lang="ar-SA" sz="2800" b="1" dirty="0" smtClean="0"/>
              <a:t>يعيشون في المجتمع الذي يدرسونه حيث يلاحظون السلوك مباشرة ويسجلون العادات والأعراف.</a:t>
            </a:r>
          </a:p>
          <a:p>
            <a:pPr algn="just"/>
            <a:r>
              <a:rPr lang="ar-SA" sz="2800" b="1" dirty="0" smtClean="0"/>
              <a:t>يستعينوا بتسجيل وقائعهم بالإخباريين.</a:t>
            </a:r>
          </a:p>
          <a:p>
            <a:pPr algn="just"/>
            <a:r>
              <a:rPr lang="ar-SA" sz="2800" b="1" dirty="0" smtClean="0"/>
              <a:t>منهجهم كيفي.</a:t>
            </a:r>
          </a:p>
          <a:p>
            <a:pPr algn="just"/>
            <a:endParaRPr lang="ar-SA"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3600" b="1" dirty="0" smtClean="0"/>
              <a:t>نجد أن هناك درجة كبيرة من التقارب بين علم الاجتماع </a:t>
            </a:r>
            <a:r>
              <a:rPr lang="ar-SA" sz="3600" b="1" dirty="0" err="1" smtClean="0"/>
              <a:t>والأنثروبولوجيا</a:t>
            </a:r>
            <a:r>
              <a:rPr lang="ar-SA" sz="3600" b="1" dirty="0" smtClean="0"/>
              <a:t>، فكلاهما يستخدمان مفاهيم مشتركة ومتفقة تماماً.</a:t>
            </a:r>
          </a:p>
          <a:p>
            <a:pPr algn="just"/>
            <a:r>
              <a:rPr lang="ar-SA" sz="3600" b="1" dirty="0" smtClean="0"/>
              <a:t>وقد شهدت </a:t>
            </a:r>
            <a:r>
              <a:rPr lang="ar-SA" sz="3600" b="1" dirty="0" err="1" smtClean="0"/>
              <a:t>الأنثروبولوجيا</a:t>
            </a:r>
            <a:r>
              <a:rPr lang="ar-SA" sz="3600" b="1" dirty="0" smtClean="0"/>
              <a:t> الثقافية تغيرات جوهرية في الثلاثين سنة الأخيرة، وأهم هذه التغيرات:</a:t>
            </a:r>
          </a:p>
          <a:p>
            <a:pPr marL="852678" indent="-742950" algn="just">
              <a:buFont typeface="+mj-lt"/>
              <a:buAutoNum type="arabicParenR"/>
            </a:pPr>
            <a:r>
              <a:rPr lang="ar-SA" sz="3600" b="1" dirty="0" smtClean="0"/>
              <a:t>الانتقال من دراسة المجتمعات البدائية إلى دراسة المجتمعات المتمدنة أي الصناعية الحديثة.</a:t>
            </a:r>
          </a:p>
          <a:p>
            <a:pPr marL="852678" indent="-742950" algn="just">
              <a:buFont typeface="+mj-lt"/>
              <a:buAutoNum type="arabicParenR"/>
            </a:pPr>
            <a:r>
              <a:rPr lang="ar-SA" sz="3600" b="1" dirty="0" smtClean="0"/>
              <a:t>اهتمت بتحديد معالم الثقافات الكبرى: </a:t>
            </a:r>
            <a:r>
              <a:rPr lang="ar-SA" sz="3600" b="1" dirty="0" err="1" smtClean="0"/>
              <a:t>كالقافة</a:t>
            </a:r>
            <a:r>
              <a:rPr lang="ar-SA" sz="3600" b="1" dirty="0" smtClean="0"/>
              <a:t> الصينية والأمريكية واليابانية والفرنسية.</a:t>
            </a:r>
          </a:p>
          <a:p>
            <a:pPr marL="852678" indent="-742950" algn="just">
              <a:buFont typeface="+mj-lt"/>
              <a:buAutoNum type="arabicParenR"/>
            </a:pPr>
            <a:r>
              <a:rPr lang="ar-SA" sz="3600" b="1" dirty="0" smtClean="0"/>
              <a:t>تخصصت بعضها في دراسة الجاليات أو الجماعات </a:t>
            </a:r>
            <a:r>
              <a:rPr lang="ar-SA" sz="3600" b="1" dirty="0" err="1" smtClean="0"/>
              <a:t>الإثنية</a:t>
            </a:r>
            <a:r>
              <a:rPr lang="ar-SA" sz="3600" b="1" dirty="0" smtClean="0"/>
              <a:t> التي تعيش في تلك الثقافات.</a:t>
            </a:r>
            <a:endParaRPr lang="en-US" sz="3600" dirty="0" smtClean="0"/>
          </a:p>
          <a:p>
            <a:pPr algn="just"/>
            <a:endParaRPr lang="ar-SA"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وعلى الرغم من الاختلاف بين علم الاجتماع </a:t>
            </a:r>
            <a:r>
              <a:rPr lang="ar-SA" sz="4000" b="1" dirty="0" err="1" smtClean="0"/>
              <a:t>والأنثروبولوجيا</a:t>
            </a:r>
            <a:r>
              <a:rPr lang="ar-SA" sz="4000" b="1" dirty="0" smtClean="0"/>
              <a:t>، لكن هناك درجة كبيرة من التقارب بينهما، تظهر أكثر في </a:t>
            </a:r>
            <a:r>
              <a:rPr lang="ar-SA" sz="4000" b="1" dirty="0" err="1" smtClean="0"/>
              <a:t>الأنثروبولوجيا</a:t>
            </a:r>
            <a:r>
              <a:rPr lang="ar-SA" sz="4000" b="1" dirty="0" smtClean="0"/>
              <a:t> الاجتماعية إذ يتجه كل من العلمين نحو:</a:t>
            </a:r>
          </a:p>
          <a:p>
            <a:pPr marL="852678" indent="-742950" algn="just">
              <a:buFont typeface="+mj-lt"/>
              <a:buAutoNum type="arabicParenR"/>
            </a:pPr>
            <a:r>
              <a:rPr lang="ar-SA" sz="4000" b="1" dirty="0" smtClean="0"/>
              <a:t> دراسة العلاقات الاجتماعية</a:t>
            </a:r>
          </a:p>
          <a:p>
            <a:pPr marL="852678" indent="-742950" algn="just">
              <a:buFont typeface="+mj-lt"/>
              <a:buAutoNum type="arabicParenR"/>
            </a:pPr>
            <a:r>
              <a:rPr lang="ar-SA" sz="4000" b="1" dirty="0" smtClean="0"/>
              <a:t>تحليل البناء الاجتماعي للمجتمعات الإنسانية. </a:t>
            </a:r>
          </a:p>
          <a:p>
            <a:pPr algn="just"/>
            <a:r>
              <a:rPr lang="ar-SA" sz="4000" b="1" dirty="0" smtClean="0"/>
              <a:t>وهذا ما جعل العالم الانجليزي </a:t>
            </a:r>
            <a:r>
              <a:rPr lang="ar-SA" sz="4000" b="1" dirty="0" smtClean="0">
                <a:solidFill>
                  <a:schemeClr val="bg1"/>
                </a:solidFill>
              </a:rPr>
              <a:t>(رادكليف براون) </a:t>
            </a:r>
            <a:r>
              <a:rPr lang="ar-SA" sz="4000" b="1" dirty="0" smtClean="0"/>
              <a:t>يطلق على </a:t>
            </a:r>
            <a:r>
              <a:rPr lang="ar-SA" sz="4000" b="1" dirty="0" smtClean="0">
                <a:solidFill>
                  <a:schemeClr val="bg1"/>
                </a:solidFill>
              </a:rPr>
              <a:t>الأنثروبولوجيا الاجتماعية </a:t>
            </a:r>
            <a:r>
              <a:rPr lang="ar-SA" sz="4000" b="1" dirty="0" smtClean="0"/>
              <a:t>اسم </a:t>
            </a:r>
            <a:r>
              <a:rPr lang="ar-SA" sz="4000" b="1" dirty="0" smtClean="0">
                <a:solidFill>
                  <a:schemeClr val="accent4">
                    <a:lumMod val="75000"/>
                  </a:schemeClr>
                </a:solidFill>
              </a:rPr>
              <a:t>علم الاجتماع المقارن.</a:t>
            </a:r>
            <a:endParaRPr lang="en-US" sz="4000" dirty="0" smtClean="0">
              <a:solidFill>
                <a:schemeClr val="accent4">
                  <a:lumMod val="75000"/>
                </a:schemeClr>
              </a:solidFill>
            </a:endParaRPr>
          </a:p>
          <a:p>
            <a:pPr algn="just"/>
            <a:endParaRPr lang="ar-SA"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600" b="1" dirty="0" smtClean="0"/>
              <a:t>هناك إذن نوع من </a:t>
            </a:r>
            <a:r>
              <a:rPr lang="ar-SA" sz="3600" b="1" dirty="0" smtClean="0">
                <a:solidFill>
                  <a:schemeClr val="bg1"/>
                </a:solidFill>
              </a:rPr>
              <a:t>التكامل</a:t>
            </a:r>
            <a:r>
              <a:rPr lang="ar-SA" sz="3600" b="1" dirty="0" smtClean="0"/>
              <a:t> بين كل من علمي الاجتماع </a:t>
            </a:r>
            <a:r>
              <a:rPr lang="ar-SA" sz="3600" b="1" dirty="0" err="1" smtClean="0"/>
              <a:t>والأنثروبولوجيا</a:t>
            </a:r>
            <a:r>
              <a:rPr lang="ar-SA" sz="3600" b="1" dirty="0" smtClean="0"/>
              <a:t> الثقافية، وبينهما وبين علم النفس من جهة أخرى. والتكامل والتفاعل واضح بين الفرد والمجتمع والثقافة. لذلك تنبأ </a:t>
            </a:r>
            <a:r>
              <a:rPr lang="ar-SA" sz="3600" b="1" dirty="0" err="1" smtClean="0">
                <a:solidFill>
                  <a:schemeClr val="bg1"/>
                </a:solidFill>
              </a:rPr>
              <a:t>لينتون</a:t>
            </a:r>
            <a:r>
              <a:rPr lang="ar-SA" sz="3600" b="1" dirty="0" smtClean="0"/>
              <a:t> بظهور </a:t>
            </a:r>
            <a:r>
              <a:rPr lang="ar-SA" sz="3600" b="1" dirty="0" smtClean="0">
                <a:solidFill>
                  <a:schemeClr val="bg1"/>
                </a:solidFill>
              </a:rPr>
              <a:t>علم اجتماعي عام </a:t>
            </a:r>
            <a:r>
              <a:rPr lang="ar-SA" sz="3600" b="1" dirty="0" smtClean="0"/>
              <a:t>لدراسة السلوك الإنساني ينسق بين نتائج هذه العلوم. لأن:</a:t>
            </a:r>
          </a:p>
          <a:p>
            <a:pPr algn="just"/>
            <a:endParaRPr lang="ar-SA" sz="3600" b="1" dirty="0"/>
          </a:p>
        </p:txBody>
      </p:sp>
      <p:graphicFrame>
        <p:nvGraphicFramePr>
          <p:cNvPr id="4" name="رسم تخطيطي 3"/>
          <p:cNvGraphicFramePr/>
          <p:nvPr/>
        </p:nvGraphicFramePr>
        <p:xfrm>
          <a:off x="0" y="3501008"/>
          <a:ext cx="9144000"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3600" b="1" dirty="0" smtClean="0">
                <a:solidFill>
                  <a:schemeClr val="bg1"/>
                </a:solidFill>
              </a:rPr>
              <a:t>علم الاقتصاد:</a:t>
            </a:r>
          </a:p>
          <a:p>
            <a:endParaRPr lang="ar-SA" sz="3600" dirty="0"/>
          </a:p>
        </p:txBody>
      </p:sp>
      <p:graphicFrame>
        <p:nvGraphicFramePr>
          <p:cNvPr id="5" name="رسم تخطيطي 4"/>
          <p:cNvGraphicFramePr/>
          <p:nvPr/>
        </p:nvGraphicFramePr>
        <p:xfrm>
          <a:off x="0" y="1397000"/>
          <a:ext cx="8748464" cy="5272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400" b="1" dirty="0" smtClean="0"/>
              <a:t>يوجد </a:t>
            </a:r>
            <a:r>
              <a:rPr lang="ar-SA" sz="4400" b="1" dirty="0" smtClean="0"/>
              <a:t>اتصال وثيق بين </a:t>
            </a:r>
            <a:r>
              <a:rPr lang="ar-SA" sz="4400" b="1" dirty="0" smtClean="0">
                <a:solidFill>
                  <a:schemeClr val="bg1"/>
                </a:solidFill>
              </a:rPr>
              <a:t>المتغيرات الاقتصادية والمتغيرات الاجتماعية</a:t>
            </a:r>
            <a:r>
              <a:rPr lang="ar-SA" sz="4400" b="1" dirty="0" smtClean="0"/>
              <a:t>. إذ أن هناك قدر من التساند بين المتغيرات الاقتصادية والمتغيرات الاجتماعية، ومحاولة تفسير أحدهما بمعزل عن الأخرى، يجعل التفسير غير واضح. مما أدى إلى </a:t>
            </a:r>
            <a:r>
              <a:rPr lang="ar-SA" sz="4400" b="1" dirty="0" smtClean="0">
                <a:solidFill>
                  <a:srgbClr val="FF0000"/>
                </a:solidFill>
              </a:rPr>
              <a:t>ظهور ميدان مستقل من ميادين الدراسة في علم الاجتماع هو علم الاجتماع الاقتصادي </a:t>
            </a:r>
            <a:r>
              <a:rPr lang="ar-SA" sz="4400" b="1" dirty="0" smtClean="0"/>
              <a:t>الذي يعنى بدراسة الجوانب الاجتماعية للحياة الاقتصادية.</a:t>
            </a:r>
            <a:endParaRPr lang="en-US" sz="4400" dirty="0" smtClean="0"/>
          </a:p>
          <a:p>
            <a:pPr algn="just"/>
            <a:endParaRPr lang="ar-SA" sz="4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والواقع أن هناك قدر كبير من </a:t>
            </a:r>
            <a:r>
              <a:rPr lang="ar-SA" sz="4000" b="1" dirty="0" smtClean="0">
                <a:solidFill>
                  <a:srgbClr val="FF0000"/>
                </a:solidFill>
              </a:rPr>
              <a:t>التساند </a:t>
            </a:r>
            <a:r>
              <a:rPr lang="ar-SA" sz="4000" b="1" dirty="0" err="1" smtClean="0">
                <a:solidFill>
                  <a:srgbClr val="FF0000"/>
                </a:solidFill>
              </a:rPr>
              <a:t>الامبيريقي</a:t>
            </a:r>
            <a:r>
              <a:rPr lang="ar-SA" sz="4000" b="1" dirty="0" smtClean="0">
                <a:solidFill>
                  <a:srgbClr val="FF0000"/>
                </a:solidFill>
              </a:rPr>
              <a:t> بين المتغيرات الاقتصادية والمتغيرات </a:t>
            </a:r>
            <a:r>
              <a:rPr lang="ar-SA" sz="4000" b="1" dirty="0" err="1" smtClean="0">
                <a:solidFill>
                  <a:srgbClr val="FF0000"/>
                </a:solidFill>
              </a:rPr>
              <a:t>السوسيولوجية</a:t>
            </a:r>
            <a:r>
              <a:rPr lang="ar-SA" sz="4000" b="1" dirty="0" smtClean="0"/>
              <a:t>. فمثلا، نجد أن اهتمام الإدارة المستمر بمستويات الأجور داخل المصنع (متغير اقتصادي) يمكن أن يؤدي إلى إحداث تغيرات سياسية واجتماعية داخل وخارج المصنع.</a:t>
            </a:r>
            <a:endParaRPr lang="en-US" sz="4000" dirty="0" smtClean="0"/>
          </a:p>
          <a:p>
            <a:pPr algn="just"/>
            <a:r>
              <a:rPr lang="ar-SA" sz="4000" b="1" dirty="0" smtClean="0"/>
              <a:t>ونجد أن الفكر الاقتصادي قد أسهم في مجال الكشف عن الأبعاد </a:t>
            </a:r>
            <a:r>
              <a:rPr lang="ar-SA" sz="4000" b="1" dirty="0" err="1" smtClean="0"/>
              <a:t>السوسيولوجية</a:t>
            </a:r>
            <a:r>
              <a:rPr lang="ar-SA" sz="4000" b="1" dirty="0" smtClean="0"/>
              <a:t> في الحياة الاجتماعية. وبالمثل فإن الفكر السوسيولوجي قد أسهم في الكشف عن الجوانب الاجتماعية للحياة الاقتصادية.</a:t>
            </a:r>
            <a:endParaRPr lang="en-US" sz="4000" dirty="0" smtClean="0"/>
          </a:p>
          <a:p>
            <a:pPr algn="just"/>
            <a:endParaRPr lang="ar-SA" sz="4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3600" b="1" dirty="0" smtClean="0"/>
              <a:t>لقد اهتم عالم الاجتماع الإيطالي </a:t>
            </a:r>
            <a:r>
              <a:rPr lang="ar-SA" sz="3600" b="1" dirty="0" err="1" smtClean="0">
                <a:solidFill>
                  <a:schemeClr val="bg1"/>
                </a:solidFill>
              </a:rPr>
              <a:t>باريتو</a:t>
            </a:r>
            <a:r>
              <a:rPr lang="ar-SA" sz="3600" b="1" dirty="0" smtClean="0"/>
              <a:t> بدراسة الاقتصاد على أسس رياضية وقدم إسهامات قيّمة في مجال علم الاقتصاد الرياضي.</a:t>
            </a:r>
          </a:p>
          <a:p>
            <a:pPr algn="just"/>
            <a:r>
              <a:rPr lang="ar-SA" sz="3600" b="1" dirty="0" smtClean="0"/>
              <a:t>لكنه لاحظ تأثره بعوامل اجتماعية وغير اجتماعية .</a:t>
            </a:r>
          </a:p>
          <a:p>
            <a:pPr algn="just"/>
            <a:r>
              <a:rPr lang="ar-SA" sz="3600" b="1" dirty="0" smtClean="0"/>
              <a:t>وهذا ما جعله يتحول إلى الميدان الاجتماعي، فقدم كتابه </a:t>
            </a:r>
            <a:r>
              <a:rPr lang="ar-SA" sz="3600" b="1" dirty="0" smtClean="0">
                <a:solidFill>
                  <a:srgbClr val="FF0000"/>
                </a:solidFill>
              </a:rPr>
              <a:t>”مقدمة في علم الاجتماع“ الذي ترجم تحت عنوان:</a:t>
            </a:r>
          </a:p>
          <a:p>
            <a:pPr algn="just"/>
            <a:r>
              <a:rPr lang="ar-SA" sz="3600" b="1" dirty="0" smtClean="0">
                <a:solidFill>
                  <a:srgbClr val="FF0000"/>
                </a:solidFill>
              </a:rPr>
              <a:t> ”العقل والمجتمع</a:t>
            </a:r>
            <a:r>
              <a:rPr lang="ar-SA" sz="3600" b="1" dirty="0" smtClean="0"/>
              <a:t>“.</a:t>
            </a:r>
          </a:p>
          <a:p>
            <a:pPr algn="just"/>
            <a:r>
              <a:rPr lang="ar-SA" sz="3600" b="1" dirty="0" smtClean="0"/>
              <a:t>لا شك أن اهتمام علماء الاجتماع بدراسة النظام الاقتصادي هو بسبب إيمانهم بأنه يشكل  جزءا من التنظيم الاجتماعي</a:t>
            </a:r>
            <a:endParaRPr lang="ar-SA" sz="36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r>
              <a:rPr lang="ar-SA" sz="3600" dirty="0" smtClean="0"/>
              <a:t>ينقسم علم السياسة إلى:</a:t>
            </a:r>
          </a:p>
          <a:p>
            <a:endParaRPr lang="ar-SA" sz="3600" dirty="0"/>
          </a:p>
        </p:txBody>
      </p:sp>
      <p:graphicFrame>
        <p:nvGraphicFramePr>
          <p:cNvPr id="4" name="رسم تخطيطي 3"/>
          <p:cNvGraphicFramePr/>
          <p:nvPr/>
        </p:nvGraphicFramePr>
        <p:xfrm>
          <a:off x="0" y="1340768"/>
          <a:ext cx="8964488"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إذا </a:t>
            </a:r>
            <a:r>
              <a:rPr lang="ar-SA" sz="4000" b="1" dirty="0" smtClean="0"/>
              <a:t>كان علم الاجتماع يهتم بدراسة كل جوانب المجتمع، فإن علم السياسة يكرس كل اهتمامه في دراسة ظاهرة القوة كما تتجسد في التنظيمات الرسمية. وإذا كان علم الاجتماع يولي اهتماما كبيرا بالعلاقات المتبادلة بين كافة النظم الاجتماعية – بما في ذلك الحكومة – فإن علم السياسة يميل إلى الاهتمام بالعمليات الداخلية التي تحدث داخل الحكومة.</a:t>
            </a:r>
            <a:endParaRPr lang="en-US" sz="4000" dirty="0" smtClean="0"/>
          </a:p>
          <a:p>
            <a:pPr algn="just"/>
            <a:endParaRPr lang="ar-SA" sz="4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lnSpcReduction="10000"/>
          </a:bodyPr>
          <a:lstStyle/>
          <a:p>
            <a:pPr algn="just"/>
            <a:r>
              <a:rPr lang="ar-SA" sz="4400" b="1" dirty="0" smtClean="0"/>
              <a:t>ويظهر التداخل بين علمي الاجتماع والسياسة في ظهور </a:t>
            </a:r>
            <a:r>
              <a:rPr lang="ar-SA" sz="4400" b="1" dirty="0" smtClean="0">
                <a:solidFill>
                  <a:schemeClr val="bg1"/>
                </a:solidFill>
              </a:rPr>
              <a:t>علم الاجتماع السياسي </a:t>
            </a:r>
            <a:r>
              <a:rPr lang="ar-SA" sz="4400" b="1" dirty="0" smtClean="0"/>
              <a:t>الذي يهتم </a:t>
            </a:r>
            <a:r>
              <a:rPr lang="ar-SA" sz="4400" b="1" dirty="0" smtClean="0">
                <a:solidFill>
                  <a:srgbClr val="002060"/>
                </a:solidFill>
              </a:rPr>
              <a:t>بدراسة الظواهر والنظم السياسية في ضوء البناء الاجتماعي والثقافة السائدة في المجتمع</a:t>
            </a:r>
            <a:r>
              <a:rPr lang="ar-SA" sz="4400" b="1" dirty="0" smtClean="0"/>
              <a:t>. </a:t>
            </a:r>
            <a:r>
              <a:rPr lang="ar-SA" sz="4400" b="1" dirty="0" smtClean="0">
                <a:solidFill>
                  <a:srgbClr val="002060"/>
                </a:solidFill>
              </a:rPr>
              <a:t>وخاصة البيروقراطية، كما تتمثل في التنظيمات الحكومية ومشكلاتها الداخلية</a:t>
            </a:r>
            <a:r>
              <a:rPr lang="ar-SA" sz="4400" b="1" dirty="0" smtClean="0"/>
              <a:t>. ونلاحظ </a:t>
            </a:r>
            <a:r>
              <a:rPr lang="ar-SA" sz="4400" b="1" dirty="0" smtClean="0"/>
              <a:t>أن هناك نوع من الالتقاء بين دراسات كل من علم السياسة وعلم الاجتماع السياسي في الوقت الحاضر. إذ يشترك كل من العلمين في دراسة كثير من الموضوعات.</a:t>
            </a:r>
            <a:endParaRPr lang="en-US" sz="4400" dirty="0" smtClean="0"/>
          </a:p>
          <a:p>
            <a:pPr algn="just"/>
            <a:endParaRPr lang="ar-SA" sz="4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800" dirty="0" smtClean="0"/>
              <a:t>يعود الاهتمام بحقل السياسة إلى </a:t>
            </a:r>
            <a:r>
              <a:rPr lang="ar-SA" sz="4800" dirty="0" smtClean="0">
                <a:solidFill>
                  <a:schemeClr val="bg1"/>
                </a:solidFill>
              </a:rPr>
              <a:t>أرسطو </a:t>
            </a:r>
            <a:r>
              <a:rPr lang="ar-SA" sz="4800" dirty="0" smtClean="0"/>
              <a:t>فقد وضع كتابه </a:t>
            </a:r>
            <a:r>
              <a:rPr lang="ar-SA" sz="4800" dirty="0" smtClean="0">
                <a:solidFill>
                  <a:schemeClr val="bg1"/>
                </a:solidFill>
              </a:rPr>
              <a:t>”السياسة“، </a:t>
            </a:r>
            <a:r>
              <a:rPr lang="ar-SA" sz="4800" dirty="0" smtClean="0"/>
              <a:t>الذي عبر فيه عن بعض الظواهر السياسية.</a:t>
            </a:r>
          </a:p>
          <a:p>
            <a:pPr algn="just"/>
            <a:r>
              <a:rPr lang="ar-SA" sz="4800" dirty="0" smtClean="0"/>
              <a:t>لكن عبارة </a:t>
            </a:r>
            <a:r>
              <a:rPr lang="ar-SA" sz="4800" dirty="0" smtClean="0">
                <a:solidFill>
                  <a:srgbClr val="C00000"/>
                </a:solidFill>
              </a:rPr>
              <a:t>”علم الاجتماع السياسي“، لم تستخدم إلا بعد عام 1945م.</a:t>
            </a:r>
            <a:endParaRPr lang="ar-SA" sz="4800" dirty="0">
              <a:solidFill>
                <a:srgbClr val="C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0" y="620713"/>
          <a:ext cx="9144000" cy="623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620688"/>
            <a:ext cx="9144000" cy="6237312"/>
          </a:xfrm>
        </p:spPr>
        <p:txBody>
          <a:bodyPr>
            <a:normAutofit/>
          </a:bodyPr>
          <a:lstStyle/>
          <a:p>
            <a:pPr algn="just"/>
            <a:r>
              <a:rPr lang="ar-SA" sz="4000" b="1" dirty="0" smtClean="0"/>
              <a:t>لعب كل من </a:t>
            </a:r>
            <a:r>
              <a:rPr lang="ar-SA" sz="4000" b="1" dirty="0" smtClean="0">
                <a:solidFill>
                  <a:srgbClr val="C00000"/>
                </a:solidFill>
              </a:rPr>
              <a:t>ماكس فيبر </a:t>
            </a:r>
            <a:r>
              <a:rPr lang="ar-SA" sz="4000" b="1" dirty="0" err="1" smtClean="0"/>
              <a:t>و</a:t>
            </a:r>
            <a:r>
              <a:rPr lang="ar-SA" sz="4000" b="1" dirty="0" smtClean="0"/>
              <a:t> </a:t>
            </a:r>
            <a:r>
              <a:rPr lang="ar-SA" sz="4000" b="1" dirty="0" smtClean="0">
                <a:solidFill>
                  <a:schemeClr val="bg1"/>
                </a:solidFill>
              </a:rPr>
              <a:t>روبرت دال </a:t>
            </a:r>
            <a:r>
              <a:rPr lang="ar-SA" sz="4000" b="1" dirty="0" smtClean="0"/>
              <a:t>دوراً مهماً في تطور علم الاجتماع السياسي.</a:t>
            </a:r>
          </a:p>
          <a:p>
            <a:pPr algn="just"/>
            <a:r>
              <a:rPr lang="ar-SA" sz="4000" b="1" dirty="0" smtClean="0"/>
              <a:t>ويتضح من كتابات هؤلاء أن هناك تمازج كبير بين التحليل السوسيولوجي والتحليل السياسي، بحيث يمكن الحديث عن بدء ظهور </a:t>
            </a:r>
            <a:r>
              <a:rPr lang="ar-SA" sz="4000" b="1" dirty="0" smtClean="0">
                <a:solidFill>
                  <a:schemeClr val="bg1"/>
                </a:solidFill>
              </a:rPr>
              <a:t>علم سلوكي جديد</a:t>
            </a:r>
            <a:r>
              <a:rPr lang="ar-SA" sz="4000" b="1" dirty="0" smtClean="0"/>
              <a:t>.</a:t>
            </a:r>
          </a:p>
          <a:p>
            <a:pPr algn="just"/>
            <a:r>
              <a:rPr lang="ar-SA" sz="4000" b="1" dirty="0" smtClean="0"/>
              <a:t>وقد زادت درجة التقارب والتداخل بين علم السياسة وعلم الاجتماع، وصارت </a:t>
            </a:r>
            <a:r>
              <a:rPr lang="ar-SA" sz="4000" b="1" dirty="0" smtClean="0">
                <a:solidFill>
                  <a:srgbClr val="002060"/>
                </a:solidFill>
              </a:rPr>
              <a:t>البحوث الاجتماعية تستخدم بشكل متزايد في تشكيل سياسة الدولة</a:t>
            </a:r>
            <a:r>
              <a:rPr lang="ar-SA" sz="4000" b="1" dirty="0" smtClean="0"/>
              <a:t>.</a:t>
            </a:r>
            <a:endParaRPr lang="ar-SA" sz="40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0"/>
            <a:ext cx="8784976" cy="1196752"/>
          </a:xfrm>
        </p:spPr>
        <p:txBody>
          <a:bodyPr>
            <a:normAutofit fontScale="90000"/>
          </a:bodyPr>
          <a:lstStyle/>
          <a:p>
            <a:pPr algn="ctr"/>
            <a:r>
              <a:rPr lang="ar-SA" b="1" dirty="0" smtClean="0"/>
              <a:t>مصطلحات اجتماعية باللغة الإنجليزية</a:t>
            </a:r>
            <a:endParaRPr lang="ar-SA" b="1" dirty="0"/>
          </a:p>
        </p:txBody>
      </p:sp>
      <p:sp>
        <p:nvSpPr>
          <p:cNvPr id="3" name="عنصر نائب للمحتوى 2"/>
          <p:cNvSpPr>
            <a:spLocks noGrp="1"/>
          </p:cNvSpPr>
          <p:nvPr>
            <p:ph sz="quarter" idx="2"/>
          </p:nvPr>
        </p:nvSpPr>
        <p:spPr>
          <a:xfrm>
            <a:off x="381000" y="2132856"/>
            <a:ext cx="4041648" cy="4461863"/>
          </a:xfrm>
        </p:spPr>
        <p:txBody>
          <a:bodyPr>
            <a:normAutofit fontScale="92500" lnSpcReduction="10000"/>
          </a:bodyPr>
          <a:lstStyle/>
          <a:p>
            <a:pPr algn="l" rtl="0"/>
            <a:r>
              <a:rPr lang="en-US" sz="4000" b="1" dirty="0" smtClean="0">
                <a:solidFill>
                  <a:schemeClr val="accent3">
                    <a:lumMod val="75000"/>
                  </a:schemeClr>
                </a:solidFill>
              </a:rPr>
              <a:t>Sociological Phenomenon</a:t>
            </a:r>
            <a:endParaRPr lang="en-US" sz="4000" dirty="0" smtClean="0">
              <a:solidFill>
                <a:schemeClr val="accent3">
                  <a:lumMod val="75000"/>
                </a:schemeClr>
              </a:solidFill>
            </a:endParaRPr>
          </a:p>
          <a:p>
            <a:pPr algn="l" rtl="0"/>
            <a:r>
              <a:rPr lang="en-US" sz="4000" b="1" dirty="0" smtClean="0">
                <a:solidFill>
                  <a:srgbClr val="C00000"/>
                </a:solidFill>
              </a:rPr>
              <a:t>Anthropology</a:t>
            </a:r>
            <a:endParaRPr lang="en-US" sz="4000" b="1" dirty="0" smtClean="0">
              <a:solidFill>
                <a:srgbClr val="C00000"/>
              </a:solidFill>
            </a:endParaRPr>
          </a:p>
          <a:p>
            <a:pPr algn="l" rtl="0"/>
            <a:r>
              <a:rPr lang="en-US" sz="4000" b="1" dirty="0" smtClean="0">
                <a:solidFill>
                  <a:schemeClr val="bg1"/>
                </a:solidFill>
              </a:rPr>
              <a:t>Personality Traits</a:t>
            </a:r>
            <a:endParaRPr lang="ar-SA" sz="4000" b="1" dirty="0" smtClean="0">
              <a:solidFill>
                <a:schemeClr val="bg1"/>
              </a:solidFill>
            </a:endParaRPr>
          </a:p>
          <a:p>
            <a:pPr algn="l" rtl="0"/>
            <a:r>
              <a:rPr lang="en-US" sz="4000" b="1" dirty="0" smtClean="0">
                <a:solidFill>
                  <a:schemeClr val="tx1">
                    <a:lumMod val="75000"/>
                    <a:lumOff val="25000"/>
                  </a:schemeClr>
                </a:solidFill>
              </a:rPr>
              <a:t>Ethnography</a:t>
            </a:r>
            <a:endParaRPr lang="en-US" sz="4000" dirty="0" smtClean="0">
              <a:solidFill>
                <a:schemeClr val="tx1">
                  <a:lumMod val="75000"/>
                  <a:lumOff val="25000"/>
                </a:schemeClr>
              </a:solidFill>
            </a:endParaRPr>
          </a:p>
          <a:p>
            <a:pPr algn="l" rtl="0"/>
            <a:r>
              <a:rPr lang="en-US" sz="4000" b="1" dirty="0" smtClean="0">
                <a:solidFill>
                  <a:srgbClr val="0070C0"/>
                </a:solidFill>
              </a:rPr>
              <a:t>Cultural Universals</a:t>
            </a:r>
            <a:endParaRPr lang="en-US" sz="4000" dirty="0">
              <a:solidFill>
                <a:srgbClr val="0070C0"/>
              </a:solidFill>
            </a:endParaRPr>
          </a:p>
        </p:txBody>
      </p:sp>
      <p:sp>
        <p:nvSpPr>
          <p:cNvPr id="4" name="عنصر نائب للمحتوى 3"/>
          <p:cNvSpPr>
            <a:spLocks noGrp="1"/>
          </p:cNvSpPr>
          <p:nvPr>
            <p:ph sz="quarter" idx="4"/>
          </p:nvPr>
        </p:nvSpPr>
        <p:spPr>
          <a:xfrm>
            <a:off x="4718304" y="2132856"/>
            <a:ext cx="4041775" cy="4461863"/>
          </a:xfrm>
        </p:spPr>
        <p:txBody>
          <a:bodyPr/>
          <a:lstStyle/>
          <a:p>
            <a:r>
              <a:rPr lang="ar-SA" sz="4400" b="1" dirty="0" smtClean="0">
                <a:solidFill>
                  <a:srgbClr val="7030A0"/>
                </a:solidFill>
              </a:rPr>
              <a:t>الظاهرة </a:t>
            </a:r>
            <a:r>
              <a:rPr lang="ar-SA" sz="4400" b="1" dirty="0" smtClean="0">
                <a:solidFill>
                  <a:srgbClr val="7030A0"/>
                </a:solidFill>
              </a:rPr>
              <a:t>الاجتماعية</a:t>
            </a:r>
          </a:p>
          <a:p>
            <a:r>
              <a:rPr lang="ar-SA" sz="4400" b="1" dirty="0" err="1" smtClean="0">
                <a:solidFill>
                  <a:srgbClr val="C00000"/>
                </a:solidFill>
              </a:rPr>
              <a:t>الأنثروبولوجيا</a:t>
            </a:r>
            <a:endParaRPr lang="en-US" sz="4400" dirty="0" smtClean="0">
              <a:solidFill>
                <a:srgbClr val="C00000"/>
              </a:solidFill>
            </a:endParaRPr>
          </a:p>
          <a:p>
            <a:r>
              <a:rPr lang="ar-SA" sz="4400" b="1" dirty="0" smtClean="0">
                <a:solidFill>
                  <a:schemeClr val="bg1"/>
                </a:solidFill>
              </a:rPr>
              <a:t>سمات الشخصية</a:t>
            </a:r>
          </a:p>
          <a:p>
            <a:r>
              <a:rPr lang="ar-SA" sz="4400" b="1" dirty="0" err="1" smtClean="0">
                <a:solidFill>
                  <a:schemeClr val="tx1">
                    <a:lumMod val="75000"/>
                    <a:lumOff val="25000"/>
                  </a:schemeClr>
                </a:solidFill>
              </a:rPr>
              <a:t>الإثنوغرافيا</a:t>
            </a:r>
            <a:endParaRPr lang="en-US" sz="4400" b="1" dirty="0" smtClean="0">
              <a:solidFill>
                <a:schemeClr val="tx1">
                  <a:lumMod val="75000"/>
                  <a:lumOff val="25000"/>
                </a:schemeClr>
              </a:solidFill>
            </a:endParaRPr>
          </a:p>
          <a:p>
            <a:endParaRPr lang="ar-SA" sz="4400" b="1" dirty="0" smtClean="0">
              <a:solidFill>
                <a:schemeClr val="bg1"/>
              </a:solidFill>
            </a:endParaRPr>
          </a:p>
          <a:p>
            <a:r>
              <a:rPr lang="ar-SA" sz="4400" b="1" dirty="0" smtClean="0">
                <a:solidFill>
                  <a:srgbClr val="0070C0"/>
                </a:solidFill>
              </a:rPr>
              <a:t>العموميات الثقافية</a:t>
            </a:r>
            <a:endParaRPr lang="en-US" sz="4400" dirty="0" smtClean="0">
              <a:solidFill>
                <a:srgbClr val="0070C0"/>
              </a:solidFill>
            </a:endParaRPr>
          </a:p>
          <a:p>
            <a:endParaRPr lang="ar-SA" dirty="0"/>
          </a:p>
        </p:txBody>
      </p:sp>
      <p:sp>
        <p:nvSpPr>
          <p:cNvPr id="5" name="عنصر نائب للنص 4"/>
          <p:cNvSpPr>
            <a:spLocks noGrp="1"/>
          </p:cNvSpPr>
          <p:nvPr>
            <p:ph type="body" sz="quarter" idx="1"/>
          </p:nvPr>
        </p:nvSpPr>
        <p:spPr>
          <a:xfrm>
            <a:off x="251520" y="1124744"/>
            <a:ext cx="3886200" cy="835888"/>
          </a:xfrm>
        </p:spPr>
        <p:txBody>
          <a:bodyPr>
            <a:normAutofit/>
          </a:bodyPr>
          <a:lstStyle/>
          <a:p>
            <a:pPr algn="ctr"/>
            <a:r>
              <a:rPr lang="ar-SA" sz="3200" dirty="0" smtClean="0"/>
              <a:t>المرادف بالإنجليزية</a:t>
            </a:r>
            <a:endParaRPr lang="ar-SA" sz="3200" dirty="0"/>
          </a:p>
        </p:txBody>
      </p:sp>
      <p:sp>
        <p:nvSpPr>
          <p:cNvPr id="6" name="عنصر نائب للنص 5"/>
          <p:cNvSpPr>
            <a:spLocks noGrp="1"/>
          </p:cNvSpPr>
          <p:nvPr>
            <p:ph type="body" sz="quarter" idx="3"/>
          </p:nvPr>
        </p:nvSpPr>
        <p:spPr>
          <a:xfrm>
            <a:off x="4800600" y="1124744"/>
            <a:ext cx="3886200" cy="835888"/>
          </a:xfrm>
        </p:spPr>
        <p:txBody>
          <a:bodyPr>
            <a:normAutofit/>
          </a:bodyPr>
          <a:lstStyle/>
          <a:p>
            <a:pPr algn="ctr"/>
            <a:r>
              <a:rPr lang="ar-SA" sz="3200" dirty="0" smtClean="0"/>
              <a:t>المصطلح بالعربية</a:t>
            </a:r>
            <a:endParaRPr lang="ar-SA" sz="3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ضري">
  <a:themeElements>
    <a:clrScheme name="حضري">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حضري">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حضري">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322</TotalTime>
  <Words>2135</Words>
  <Application>Microsoft Office PowerPoint</Application>
  <PresentationFormat>عرض على الشاشة (3:4)‏</PresentationFormat>
  <Paragraphs>166</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حضري</vt:lpstr>
      <vt:lpstr>الشريحة 1</vt:lpstr>
      <vt:lpstr>علم الاجتماع والعلوم الاجتماعية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مصطلحات اجتماعية باللغة الإنجليزية</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 Sawsan AlBitar</dc:creator>
  <cp:lastModifiedBy>Prof. Sawsan AlBitar</cp:lastModifiedBy>
  <cp:revision>281</cp:revision>
  <dcterms:created xsi:type="dcterms:W3CDTF">2012-10-02T17:30:11Z</dcterms:created>
  <dcterms:modified xsi:type="dcterms:W3CDTF">2012-10-09T22:37:33Z</dcterms:modified>
</cp:coreProperties>
</file>