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7"/>
  </p:notesMasterIdLst>
  <p:sldIdLst>
    <p:sldId id="280" r:id="rId2"/>
    <p:sldId id="257" r:id="rId3"/>
    <p:sldId id="258" r:id="rId4"/>
    <p:sldId id="259" r:id="rId5"/>
    <p:sldId id="283" r:id="rId6"/>
    <p:sldId id="282" r:id="rId7"/>
    <p:sldId id="262" r:id="rId8"/>
    <p:sldId id="264" r:id="rId9"/>
    <p:sldId id="265" r:id="rId10"/>
    <p:sldId id="266" r:id="rId11"/>
    <p:sldId id="270" r:id="rId12"/>
    <p:sldId id="271" r:id="rId13"/>
    <p:sldId id="272" r:id="rId14"/>
    <p:sldId id="276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41" d="100"/>
          <a:sy n="41" d="100"/>
        </p:scale>
        <p:origin x="-131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916B06-C0E9-40BC-A9B3-1C0340900018}" type="doc">
      <dgm:prSet loTypeId="urn:microsoft.com/office/officeart/2005/8/layout/venn3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70D552D-A7B3-42D8-BEE0-8BA3A1FA603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9A3205D-2450-4869-84ED-74A2617D162A}" type="parTrans" cxnId="{32E91AA3-B990-4ACC-8B69-99FCE64231DF}">
      <dgm:prSet/>
      <dgm:spPr/>
      <dgm:t>
        <a:bodyPr/>
        <a:lstStyle/>
        <a:p>
          <a:endParaRPr lang="en-US"/>
        </a:p>
      </dgm:t>
    </dgm:pt>
    <dgm:pt modelId="{6B03FFCC-4DAF-42E3-8A09-B0D5AE05A2FA}" type="sibTrans" cxnId="{32E91AA3-B990-4ACC-8B69-99FCE64231DF}">
      <dgm:prSet/>
      <dgm:spPr/>
      <dgm:t>
        <a:bodyPr/>
        <a:lstStyle/>
        <a:p>
          <a:endParaRPr lang="en-US"/>
        </a:p>
      </dgm:t>
    </dgm:pt>
    <dgm:pt modelId="{3714C4FB-6437-4CF9-BA21-EEB05AB2630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0A836A8-7DB2-45DD-BE3E-4234133CF159}" type="parTrans" cxnId="{D50ED30B-DA06-4A3E-9F5B-AC60599BD957}">
      <dgm:prSet/>
      <dgm:spPr/>
      <dgm:t>
        <a:bodyPr/>
        <a:lstStyle/>
        <a:p>
          <a:endParaRPr lang="en-US"/>
        </a:p>
      </dgm:t>
    </dgm:pt>
    <dgm:pt modelId="{CF1BB116-C0FC-4D1C-9368-076CEAEFCC14}" type="sibTrans" cxnId="{D50ED30B-DA06-4A3E-9F5B-AC60599BD957}">
      <dgm:prSet/>
      <dgm:spPr/>
      <dgm:t>
        <a:bodyPr/>
        <a:lstStyle/>
        <a:p>
          <a:endParaRPr lang="en-US"/>
        </a:p>
      </dgm:t>
    </dgm:pt>
    <dgm:pt modelId="{271870C0-486F-4012-86F6-BEC2236BD08E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C964212E-C1DD-473F-8C3D-7F173836F483}" type="parTrans" cxnId="{8905AC39-38FC-4F2B-A03C-FD45AD760093}">
      <dgm:prSet/>
      <dgm:spPr/>
      <dgm:t>
        <a:bodyPr/>
        <a:lstStyle/>
        <a:p>
          <a:endParaRPr lang="en-US"/>
        </a:p>
      </dgm:t>
    </dgm:pt>
    <dgm:pt modelId="{52339D83-CC42-497F-AA18-904EF5FEF0B4}" type="sibTrans" cxnId="{8905AC39-38FC-4F2B-A03C-FD45AD760093}">
      <dgm:prSet/>
      <dgm:spPr/>
      <dgm:t>
        <a:bodyPr/>
        <a:lstStyle/>
        <a:p>
          <a:endParaRPr lang="en-US"/>
        </a:p>
      </dgm:t>
    </dgm:pt>
    <dgm:pt modelId="{2333C11C-6098-412A-9E20-DEF55D2052E1}" type="pres">
      <dgm:prSet presAssocID="{1E916B06-C0E9-40BC-A9B3-1C03409000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F5ACE2-8E3F-4A9E-A703-244A22287E5C}" type="pres">
      <dgm:prSet presAssocID="{570D552D-A7B3-42D8-BEE0-8BA3A1FA6030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FED2A-8042-4DF6-A668-ABF88F4092DF}" type="pres">
      <dgm:prSet presAssocID="{6B03FFCC-4DAF-42E3-8A09-B0D5AE05A2FA}" presName="space" presStyleCnt="0"/>
      <dgm:spPr/>
      <dgm:t>
        <a:bodyPr/>
        <a:lstStyle/>
        <a:p>
          <a:pPr rtl="1"/>
          <a:endParaRPr lang="ar-SA"/>
        </a:p>
      </dgm:t>
    </dgm:pt>
    <dgm:pt modelId="{86C8DF80-FE61-4D58-B20C-BA7B446E96AE}" type="pres">
      <dgm:prSet presAssocID="{3714C4FB-6437-4CF9-BA21-EEB05AB2630D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64FB3-B687-4AA5-B748-D6B61C1CC828}" type="pres">
      <dgm:prSet presAssocID="{CF1BB116-C0FC-4D1C-9368-076CEAEFCC14}" presName="space" presStyleCnt="0"/>
      <dgm:spPr/>
      <dgm:t>
        <a:bodyPr/>
        <a:lstStyle/>
        <a:p>
          <a:pPr rtl="1"/>
          <a:endParaRPr lang="ar-SA"/>
        </a:p>
      </dgm:t>
    </dgm:pt>
    <dgm:pt modelId="{FD1F228E-D7E6-48B0-969E-D01510646125}" type="pres">
      <dgm:prSet presAssocID="{271870C0-486F-4012-86F6-BEC2236BD08E}" presName="Name5" presStyleLbl="vennNode1" presStyleIdx="2" presStyleCnt="3" custLinFactX="21696" custLinFactNeighborX="100000" custLinFactNeighborY="-8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05AC39-38FC-4F2B-A03C-FD45AD760093}" srcId="{1E916B06-C0E9-40BC-A9B3-1C0340900018}" destId="{271870C0-486F-4012-86F6-BEC2236BD08E}" srcOrd="2" destOrd="0" parTransId="{C964212E-C1DD-473F-8C3D-7F173836F483}" sibTransId="{52339D83-CC42-497F-AA18-904EF5FEF0B4}"/>
    <dgm:cxn modelId="{6B8F77A4-987D-458A-84EE-5CF7C22887C9}" type="presOf" srcId="{570D552D-A7B3-42D8-BEE0-8BA3A1FA6030}" destId="{49F5ACE2-8E3F-4A9E-A703-244A22287E5C}" srcOrd="0" destOrd="0" presId="urn:microsoft.com/office/officeart/2005/8/layout/venn3"/>
    <dgm:cxn modelId="{2A140B37-BDCC-46D8-BC4C-7601A4F48059}" type="presOf" srcId="{271870C0-486F-4012-86F6-BEC2236BD08E}" destId="{FD1F228E-D7E6-48B0-969E-D01510646125}" srcOrd="0" destOrd="0" presId="urn:microsoft.com/office/officeart/2005/8/layout/venn3"/>
    <dgm:cxn modelId="{B28C5922-BD04-41FE-8AF9-92EF00E01852}" type="presOf" srcId="{3714C4FB-6437-4CF9-BA21-EEB05AB2630D}" destId="{86C8DF80-FE61-4D58-B20C-BA7B446E96AE}" srcOrd="0" destOrd="0" presId="urn:microsoft.com/office/officeart/2005/8/layout/venn3"/>
    <dgm:cxn modelId="{32E91AA3-B990-4ACC-8B69-99FCE64231DF}" srcId="{1E916B06-C0E9-40BC-A9B3-1C0340900018}" destId="{570D552D-A7B3-42D8-BEE0-8BA3A1FA6030}" srcOrd="0" destOrd="0" parTransId="{19A3205D-2450-4869-84ED-74A2617D162A}" sibTransId="{6B03FFCC-4DAF-42E3-8A09-B0D5AE05A2FA}"/>
    <dgm:cxn modelId="{A7D2E6AD-B1AD-49D5-8067-F525C3C1EA04}" type="presOf" srcId="{1E916B06-C0E9-40BC-A9B3-1C0340900018}" destId="{2333C11C-6098-412A-9E20-DEF55D2052E1}" srcOrd="0" destOrd="0" presId="urn:microsoft.com/office/officeart/2005/8/layout/venn3"/>
    <dgm:cxn modelId="{D50ED30B-DA06-4A3E-9F5B-AC60599BD957}" srcId="{1E916B06-C0E9-40BC-A9B3-1C0340900018}" destId="{3714C4FB-6437-4CF9-BA21-EEB05AB2630D}" srcOrd="1" destOrd="0" parTransId="{C0A836A8-7DB2-45DD-BE3E-4234133CF159}" sibTransId="{CF1BB116-C0FC-4D1C-9368-076CEAEFCC14}"/>
    <dgm:cxn modelId="{0336FE37-5310-48DB-969C-2E61C4939921}" type="presParOf" srcId="{2333C11C-6098-412A-9E20-DEF55D2052E1}" destId="{49F5ACE2-8E3F-4A9E-A703-244A22287E5C}" srcOrd="0" destOrd="0" presId="urn:microsoft.com/office/officeart/2005/8/layout/venn3"/>
    <dgm:cxn modelId="{86C5993E-1276-4788-9549-5D124190E8DF}" type="presParOf" srcId="{2333C11C-6098-412A-9E20-DEF55D2052E1}" destId="{A58FED2A-8042-4DF6-A668-ABF88F4092DF}" srcOrd="1" destOrd="0" presId="urn:microsoft.com/office/officeart/2005/8/layout/venn3"/>
    <dgm:cxn modelId="{FBBD8BA5-C803-439B-8D10-6413BEBF88F9}" type="presParOf" srcId="{2333C11C-6098-412A-9E20-DEF55D2052E1}" destId="{86C8DF80-FE61-4D58-B20C-BA7B446E96AE}" srcOrd="2" destOrd="0" presId="urn:microsoft.com/office/officeart/2005/8/layout/venn3"/>
    <dgm:cxn modelId="{B55F9616-21C7-457C-B243-C812F42057BD}" type="presParOf" srcId="{2333C11C-6098-412A-9E20-DEF55D2052E1}" destId="{93064FB3-B687-4AA5-B748-D6B61C1CC828}" srcOrd="3" destOrd="0" presId="urn:microsoft.com/office/officeart/2005/8/layout/venn3"/>
    <dgm:cxn modelId="{E9E75A3B-3BB2-4DF1-8DF0-4E56CB2C1523}" type="presParOf" srcId="{2333C11C-6098-412A-9E20-DEF55D2052E1}" destId="{FD1F228E-D7E6-48B0-969E-D0151064612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C826F-E265-45B6-9E86-8EBB8A11767B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E873860-A1D9-4832-B085-CE996DC37492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9A0F18-F8C4-4346-9DE3-20C0BF1A1DC7}" type="parTrans" cxnId="{485715DB-4EAF-4275-9165-F8D70C185659}">
      <dgm:prSet/>
      <dgm:spPr/>
      <dgm:t>
        <a:bodyPr/>
        <a:lstStyle/>
        <a:p>
          <a:endParaRPr lang="en-US"/>
        </a:p>
      </dgm:t>
    </dgm:pt>
    <dgm:pt modelId="{435C4532-74B1-4A1A-9D08-7B37C738443B}" type="sibTrans" cxnId="{485715DB-4EAF-4275-9165-F8D70C185659}">
      <dgm:prSet/>
      <dgm:spPr/>
      <dgm:t>
        <a:bodyPr/>
        <a:lstStyle/>
        <a:p>
          <a:endParaRPr lang="en-US"/>
        </a:p>
      </dgm:t>
    </dgm:pt>
    <dgm:pt modelId="{BD33D4D1-50FC-40B4-9C47-8CE92BE65ACE}" type="asst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F996B521-E9DD-44B9-8680-E9E68AF7ED0D}" type="parTrans" cxnId="{D59D160D-2B13-49A8-BD71-9E5D78DE2B12}">
      <dgm:prSet/>
      <dgm:spPr/>
      <dgm:t>
        <a:bodyPr/>
        <a:lstStyle/>
        <a:p>
          <a:endParaRPr lang="en-US"/>
        </a:p>
      </dgm:t>
    </dgm:pt>
    <dgm:pt modelId="{9CDCF951-99E7-4A59-8BB5-312C3DC19809}" type="sibTrans" cxnId="{D59D160D-2B13-49A8-BD71-9E5D78DE2B12}">
      <dgm:prSet/>
      <dgm:spPr/>
      <dgm:t>
        <a:bodyPr/>
        <a:lstStyle/>
        <a:p>
          <a:endParaRPr lang="en-US"/>
        </a:p>
      </dgm:t>
    </dgm:pt>
    <dgm:pt modelId="{4F13CF60-3730-4F53-9E56-53C15D1BBC1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dirty="0" smtClean="0"/>
            <a:t>. </a:t>
          </a:r>
          <a:endParaRPr lang="en-US" sz="2500" dirty="0"/>
        </a:p>
      </dgm:t>
    </dgm:pt>
    <dgm:pt modelId="{EB3323C5-9633-4AD2-96A6-7FAF4D8FE393}" type="parTrans" cxnId="{BFF81197-6EA0-4D52-B584-A58F35F95F64}">
      <dgm:prSet/>
      <dgm:spPr/>
      <dgm:t>
        <a:bodyPr/>
        <a:lstStyle/>
        <a:p>
          <a:endParaRPr lang="en-US"/>
        </a:p>
      </dgm:t>
    </dgm:pt>
    <dgm:pt modelId="{5BB83CE2-D04D-401B-A0ED-E678B1D62F7C}" type="sibTrans" cxnId="{BFF81197-6EA0-4D52-B584-A58F35F95F64}">
      <dgm:prSet/>
      <dgm:spPr/>
      <dgm:t>
        <a:bodyPr/>
        <a:lstStyle/>
        <a:p>
          <a:endParaRPr lang="en-US"/>
        </a:p>
      </dgm:t>
    </dgm:pt>
    <dgm:pt modelId="{045FB43F-9825-465D-8865-05538C7DF54B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ar-SA" sz="3200" dirty="0" smtClean="0"/>
            <a:t>- </a:t>
          </a:r>
          <a:r>
            <a:rPr lang="ar-SA" sz="4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D674560A-7BEE-4B78-9BDE-5F82E376D823}" type="parTrans" cxnId="{8BBA08F0-009B-4F7F-B0CE-412447496F4E}">
      <dgm:prSet/>
      <dgm:spPr/>
      <dgm:t>
        <a:bodyPr/>
        <a:lstStyle/>
        <a:p>
          <a:endParaRPr lang="en-US"/>
        </a:p>
      </dgm:t>
    </dgm:pt>
    <dgm:pt modelId="{F00C97BD-B2A3-4E88-A9C6-969E2BDBB470}" type="sibTrans" cxnId="{8BBA08F0-009B-4F7F-B0CE-412447496F4E}">
      <dgm:prSet/>
      <dgm:spPr/>
      <dgm:t>
        <a:bodyPr/>
        <a:lstStyle/>
        <a:p>
          <a:endParaRPr lang="en-US"/>
        </a:p>
      </dgm:t>
    </dgm:pt>
    <dgm:pt modelId="{16068DE5-EADE-4001-BC97-F65246B1FE51}" type="pres">
      <dgm:prSet presAssocID="{1A1C826F-E265-45B6-9E86-8EBB8A1176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027FDFE-A2B4-4A1B-8960-572B746E508A}" type="pres">
      <dgm:prSet presAssocID="{FE873860-A1D9-4832-B085-CE996DC37492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081BC1A-1371-4A73-A752-9E37BB9F76D1}" type="pres">
      <dgm:prSet presAssocID="{FE873860-A1D9-4832-B085-CE996DC37492}" presName="rootComposite1" presStyleCnt="0"/>
      <dgm:spPr/>
      <dgm:t>
        <a:bodyPr/>
        <a:lstStyle/>
        <a:p>
          <a:pPr rtl="1"/>
          <a:endParaRPr lang="ar-SA"/>
        </a:p>
      </dgm:t>
    </dgm:pt>
    <dgm:pt modelId="{BF236C03-A069-4D04-B805-B5FE95DA3FA5}" type="pres">
      <dgm:prSet presAssocID="{FE873860-A1D9-4832-B085-CE996DC37492}" presName="rootText1" presStyleLbl="node0" presStyleIdx="0" presStyleCnt="1" custScaleX="303587" custScaleY="93191" custLinFactNeighborX="-2284" custLinFactNeighborY="28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533793-CB6A-4E08-B9A6-166FF3E45850}" type="pres">
      <dgm:prSet presAssocID="{FE873860-A1D9-4832-B085-CE996DC3749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A2CA12A-942C-44C5-9389-EBF0458B2816}" type="pres">
      <dgm:prSet presAssocID="{FE873860-A1D9-4832-B085-CE996DC37492}" presName="hierChild2" presStyleCnt="0"/>
      <dgm:spPr/>
      <dgm:t>
        <a:bodyPr/>
        <a:lstStyle/>
        <a:p>
          <a:pPr rtl="1"/>
          <a:endParaRPr lang="ar-SA"/>
        </a:p>
      </dgm:t>
    </dgm:pt>
    <dgm:pt modelId="{43910BC4-1C40-498F-AF9A-09315C597AF4}" type="pres">
      <dgm:prSet presAssocID="{EB3323C5-9633-4AD2-96A6-7FAF4D8FE393}" presName="Name37" presStyleLbl="parChTrans1D2" presStyleIdx="0" presStyleCnt="3"/>
      <dgm:spPr/>
      <dgm:t>
        <a:bodyPr/>
        <a:lstStyle/>
        <a:p>
          <a:endParaRPr lang="en-US"/>
        </a:p>
      </dgm:t>
    </dgm:pt>
    <dgm:pt modelId="{3EDDB890-65D5-40C2-B750-AD88DDDC5FBB}" type="pres">
      <dgm:prSet presAssocID="{4F13CF60-3730-4F53-9E56-53C15D1BBC1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C6F60FE-B8DE-4A40-ABF4-515D061B714E}" type="pres">
      <dgm:prSet presAssocID="{4F13CF60-3730-4F53-9E56-53C15D1BBC10}" presName="rootComposite" presStyleCnt="0"/>
      <dgm:spPr/>
      <dgm:t>
        <a:bodyPr/>
        <a:lstStyle/>
        <a:p>
          <a:pPr rtl="1"/>
          <a:endParaRPr lang="ar-SA"/>
        </a:p>
      </dgm:t>
    </dgm:pt>
    <dgm:pt modelId="{9521F348-8644-49C6-B89B-84F4DF916F8A}" type="pres">
      <dgm:prSet presAssocID="{4F13CF60-3730-4F53-9E56-53C15D1BBC10}" presName="rootText" presStyleLbl="node2" presStyleIdx="0" presStyleCnt="2" custScaleX="113861" custScaleY="247189" custLinFactY="-2450" custLinFactNeighborX="-1566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3471CD-7814-4315-A00E-0B56E522D0C1}" type="pres">
      <dgm:prSet presAssocID="{4F13CF60-3730-4F53-9E56-53C15D1BBC10}" presName="rootConnector" presStyleLbl="node2" presStyleIdx="0" presStyleCnt="2"/>
      <dgm:spPr/>
      <dgm:t>
        <a:bodyPr/>
        <a:lstStyle/>
        <a:p>
          <a:endParaRPr lang="en-US"/>
        </a:p>
      </dgm:t>
    </dgm:pt>
    <dgm:pt modelId="{886ACC60-6A82-4CFF-B5E8-F30A8A74BDAC}" type="pres">
      <dgm:prSet presAssocID="{4F13CF60-3730-4F53-9E56-53C15D1BBC10}" presName="hierChild4" presStyleCnt="0"/>
      <dgm:spPr/>
      <dgm:t>
        <a:bodyPr/>
        <a:lstStyle/>
        <a:p>
          <a:pPr rtl="1"/>
          <a:endParaRPr lang="ar-SA"/>
        </a:p>
      </dgm:t>
    </dgm:pt>
    <dgm:pt modelId="{9AF6EE1D-CE1D-4FFD-AB85-E40FD7AF1369}" type="pres">
      <dgm:prSet presAssocID="{4F13CF60-3730-4F53-9E56-53C15D1BBC10}" presName="hierChild5" presStyleCnt="0"/>
      <dgm:spPr/>
      <dgm:t>
        <a:bodyPr/>
        <a:lstStyle/>
        <a:p>
          <a:pPr rtl="1"/>
          <a:endParaRPr lang="ar-SA"/>
        </a:p>
      </dgm:t>
    </dgm:pt>
    <dgm:pt modelId="{E26AC913-E4ED-4C04-B403-B3769CC08BC4}" type="pres">
      <dgm:prSet presAssocID="{D674560A-7BEE-4B78-9BDE-5F82E376D82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9BBBC2C9-B80A-4D43-9D82-01615E80A36F}" type="pres">
      <dgm:prSet presAssocID="{045FB43F-9825-465D-8865-05538C7DF54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08AA8300-7296-443E-B3A0-7F67EBDBAA47}" type="pres">
      <dgm:prSet presAssocID="{045FB43F-9825-465D-8865-05538C7DF54B}" presName="rootComposite" presStyleCnt="0"/>
      <dgm:spPr/>
      <dgm:t>
        <a:bodyPr/>
        <a:lstStyle/>
        <a:p>
          <a:pPr rtl="1"/>
          <a:endParaRPr lang="ar-SA"/>
        </a:p>
      </dgm:t>
    </dgm:pt>
    <dgm:pt modelId="{54D6849F-985D-456F-B8F3-009711A2FBA1}" type="pres">
      <dgm:prSet presAssocID="{045FB43F-9825-465D-8865-05538C7DF54B}" presName="rootText" presStyleLbl="node2" presStyleIdx="1" presStyleCnt="2" custScaleX="87686" custScaleY="180608" custLinFactNeighborX="163" custLinFactNeighborY="-105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5A78CC-40FF-491F-98BF-D3958850EB7B}" type="pres">
      <dgm:prSet presAssocID="{045FB43F-9825-465D-8865-05538C7DF54B}" presName="rootConnector" presStyleLbl="node2" presStyleIdx="1" presStyleCnt="2"/>
      <dgm:spPr/>
      <dgm:t>
        <a:bodyPr/>
        <a:lstStyle/>
        <a:p>
          <a:endParaRPr lang="en-US"/>
        </a:p>
      </dgm:t>
    </dgm:pt>
    <dgm:pt modelId="{388512A6-C01A-4901-AA88-471C32EEB07D}" type="pres">
      <dgm:prSet presAssocID="{045FB43F-9825-465D-8865-05538C7DF54B}" presName="hierChild4" presStyleCnt="0"/>
      <dgm:spPr/>
      <dgm:t>
        <a:bodyPr/>
        <a:lstStyle/>
        <a:p>
          <a:pPr rtl="1"/>
          <a:endParaRPr lang="ar-SA"/>
        </a:p>
      </dgm:t>
    </dgm:pt>
    <dgm:pt modelId="{9EA32E0D-7878-475E-8D94-1E83F7941528}" type="pres">
      <dgm:prSet presAssocID="{045FB43F-9825-465D-8865-05538C7DF54B}" presName="hierChild5" presStyleCnt="0"/>
      <dgm:spPr/>
      <dgm:t>
        <a:bodyPr/>
        <a:lstStyle/>
        <a:p>
          <a:pPr rtl="1"/>
          <a:endParaRPr lang="ar-SA"/>
        </a:p>
      </dgm:t>
    </dgm:pt>
    <dgm:pt modelId="{9DECCD66-DC09-4F06-AADC-2B0BFFA2B454}" type="pres">
      <dgm:prSet presAssocID="{FE873860-A1D9-4832-B085-CE996DC37492}" presName="hierChild3" presStyleCnt="0"/>
      <dgm:spPr/>
      <dgm:t>
        <a:bodyPr/>
        <a:lstStyle/>
        <a:p>
          <a:pPr rtl="1"/>
          <a:endParaRPr lang="ar-SA"/>
        </a:p>
      </dgm:t>
    </dgm:pt>
    <dgm:pt modelId="{167B311E-E19F-4B36-87C1-CEFEB92006CA}" type="pres">
      <dgm:prSet presAssocID="{F996B521-E9DD-44B9-8680-E9E68AF7ED0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59006171-058A-4CE6-94FE-2C9DA7EE8D74}" type="pres">
      <dgm:prSet presAssocID="{BD33D4D1-50FC-40B4-9C47-8CE92BE65ACE}" presName="hierRoot3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4C033DD5-990E-4F3C-90F8-5CB8C7650A8E}" type="pres">
      <dgm:prSet presAssocID="{BD33D4D1-50FC-40B4-9C47-8CE92BE65ACE}" presName="rootComposite3" presStyleCnt="0"/>
      <dgm:spPr/>
      <dgm:t>
        <a:bodyPr/>
        <a:lstStyle/>
        <a:p>
          <a:pPr rtl="1"/>
          <a:endParaRPr lang="ar-SA"/>
        </a:p>
      </dgm:t>
    </dgm:pt>
    <dgm:pt modelId="{6E11A81E-69EC-4E89-9902-A47AD9FE283A}" type="pres">
      <dgm:prSet presAssocID="{BD33D4D1-50FC-40B4-9C47-8CE92BE65ACE}" presName="rootText3" presStyleLbl="asst1" presStyleIdx="0" presStyleCnt="1" custScaleX="78726" custScaleY="75838" custLinFactX="7697" custLinFactNeighborX="100000" custLinFactNeighborY="2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98475F-A603-4139-9BA0-A01727D67965}" type="pres">
      <dgm:prSet presAssocID="{BD33D4D1-50FC-40B4-9C47-8CE92BE65ACE}" presName="rootConnector3" presStyleLbl="asst1" presStyleIdx="0" presStyleCnt="1"/>
      <dgm:spPr/>
      <dgm:t>
        <a:bodyPr/>
        <a:lstStyle/>
        <a:p>
          <a:endParaRPr lang="en-US"/>
        </a:p>
      </dgm:t>
    </dgm:pt>
    <dgm:pt modelId="{C2B32084-5E27-4934-B36F-54E58C14B1C2}" type="pres">
      <dgm:prSet presAssocID="{BD33D4D1-50FC-40B4-9C47-8CE92BE65ACE}" presName="hierChild6" presStyleCnt="0"/>
      <dgm:spPr/>
      <dgm:t>
        <a:bodyPr/>
        <a:lstStyle/>
        <a:p>
          <a:pPr rtl="1"/>
          <a:endParaRPr lang="ar-SA"/>
        </a:p>
      </dgm:t>
    </dgm:pt>
    <dgm:pt modelId="{8C83D713-7A20-47A4-B720-AFBC86E94059}" type="pres">
      <dgm:prSet presAssocID="{BD33D4D1-50FC-40B4-9C47-8CE92BE65ACE}" presName="hierChild7" presStyleCnt="0"/>
      <dgm:spPr/>
      <dgm:t>
        <a:bodyPr/>
        <a:lstStyle/>
        <a:p>
          <a:pPr rtl="1"/>
          <a:endParaRPr lang="ar-SA"/>
        </a:p>
      </dgm:t>
    </dgm:pt>
  </dgm:ptLst>
  <dgm:cxnLst>
    <dgm:cxn modelId="{D59D160D-2B13-49A8-BD71-9E5D78DE2B12}" srcId="{FE873860-A1D9-4832-B085-CE996DC37492}" destId="{BD33D4D1-50FC-40B4-9C47-8CE92BE65ACE}" srcOrd="0" destOrd="0" parTransId="{F996B521-E9DD-44B9-8680-E9E68AF7ED0D}" sibTransId="{9CDCF951-99E7-4A59-8BB5-312C3DC19809}"/>
    <dgm:cxn modelId="{ADF01B1B-78A9-4959-9BAD-B952D51E55DE}" type="presOf" srcId="{1A1C826F-E265-45B6-9E86-8EBB8A11767B}" destId="{16068DE5-EADE-4001-BC97-F65246B1FE51}" srcOrd="0" destOrd="0" presId="urn:microsoft.com/office/officeart/2005/8/layout/orgChart1"/>
    <dgm:cxn modelId="{8EC944B7-B3C4-4F58-8E30-F219F74FA0DA}" type="presOf" srcId="{BD33D4D1-50FC-40B4-9C47-8CE92BE65ACE}" destId="{4198475F-A603-4139-9BA0-A01727D67965}" srcOrd="1" destOrd="0" presId="urn:microsoft.com/office/officeart/2005/8/layout/orgChart1"/>
    <dgm:cxn modelId="{485715DB-4EAF-4275-9165-F8D70C185659}" srcId="{1A1C826F-E265-45B6-9E86-8EBB8A11767B}" destId="{FE873860-A1D9-4832-B085-CE996DC37492}" srcOrd="0" destOrd="0" parTransId="{1A9A0F18-F8C4-4346-9DE3-20C0BF1A1DC7}" sibTransId="{435C4532-74B1-4A1A-9D08-7B37C738443B}"/>
    <dgm:cxn modelId="{4D566648-DD7A-4032-8C07-909AD95912D5}" type="presOf" srcId="{BD33D4D1-50FC-40B4-9C47-8CE92BE65ACE}" destId="{6E11A81E-69EC-4E89-9902-A47AD9FE283A}" srcOrd="0" destOrd="0" presId="urn:microsoft.com/office/officeart/2005/8/layout/orgChart1"/>
    <dgm:cxn modelId="{21D4209B-BEC0-419D-8D17-B264E2AEFA2A}" type="presOf" srcId="{D674560A-7BEE-4B78-9BDE-5F82E376D823}" destId="{E26AC913-E4ED-4C04-B403-B3769CC08BC4}" srcOrd="0" destOrd="0" presId="urn:microsoft.com/office/officeart/2005/8/layout/orgChart1"/>
    <dgm:cxn modelId="{AF3D4E81-DFD3-4B19-9C4B-9B7B56CE7531}" type="presOf" srcId="{FE873860-A1D9-4832-B085-CE996DC37492}" destId="{E9533793-CB6A-4E08-B9A6-166FF3E45850}" srcOrd="1" destOrd="0" presId="urn:microsoft.com/office/officeart/2005/8/layout/orgChart1"/>
    <dgm:cxn modelId="{629B6B9E-4FD5-4EF8-9376-9090D806D96B}" type="presOf" srcId="{F996B521-E9DD-44B9-8680-E9E68AF7ED0D}" destId="{167B311E-E19F-4B36-87C1-CEFEB92006CA}" srcOrd="0" destOrd="0" presId="urn:microsoft.com/office/officeart/2005/8/layout/orgChart1"/>
    <dgm:cxn modelId="{8BBA08F0-009B-4F7F-B0CE-412447496F4E}" srcId="{FE873860-A1D9-4832-B085-CE996DC37492}" destId="{045FB43F-9825-465D-8865-05538C7DF54B}" srcOrd="2" destOrd="0" parTransId="{D674560A-7BEE-4B78-9BDE-5F82E376D823}" sibTransId="{F00C97BD-B2A3-4E88-A9C6-969E2BDBB470}"/>
    <dgm:cxn modelId="{D83CA07E-EE15-4855-9A1F-14E43FFBA1A8}" type="presOf" srcId="{045FB43F-9825-465D-8865-05538C7DF54B}" destId="{54D6849F-985D-456F-B8F3-009711A2FBA1}" srcOrd="0" destOrd="0" presId="urn:microsoft.com/office/officeart/2005/8/layout/orgChart1"/>
    <dgm:cxn modelId="{55C7E244-58AA-4370-A40A-CC3F56DF68E2}" type="presOf" srcId="{4F13CF60-3730-4F53-9E56-53C15D1BBC10}" destId="{9521F348-8644-49C6-B89B-84F4DF916F8A}" srcOrd="0" destOrd="0" presId="urn:microsoft.com/office/officeart/2005/8/layout/orgChart1"/>
    <dgm:cxn modelId="{09197520-D1D7-414D-9E7D-D231B444E20A}" type="presOf" srcId="{4F13CF60-3730-4F53-9E56-53C15D1BBC10}" destId="{043471CD-7814-4315-A00E-0B56E522D0C1}" srcOrd="1" destOrd="0" presId="urn:microsoft.com/office/officeart/2005/8/layout/orgChart1"/>
    <dgm:cxn modelId="{FFB5DB54-BA5A-4BAE-80AD-C8C78965654C}" type="presOf" srcId="{045FB43F-9825-465D-8865-05538C7DF54B}" destId="{DD5A78CC-40FF-491F-98BF-D3958850EB7B}" srcOrd="1" destOrd="0" presId="urn:microsoft.com/office/officeart/2005/8/layout/orgChart1"/>
    <dgm:cxn modelId="{680696C2-4115-41D0-8DC0-715ED6CB87EC}" type="presOf" srcId="{EB3323C5-9633-4AD2-96A6-7FAF4D8FE393}" destId="{43910BC4-1C40-498F-AF9A-09315C597AF4}" srcOrd="0" destOrd="0" presId="urn:microsoft.com/office/officeart/2005/8/layout/orgChart1"/>
    <dgm:cxn modelId="{BFF81197-6EA0-4D52-B584-A58F35F95F64}" srcId="{FE873860-A1D9-4832-B085-CE996DC37492}" destId="{4F13CF60-3730-4F53-9E56-53C15D1BBC10}" srcOrd="1" destOrd="0" parTransId="{EB3323C5-9633-4AD2-96A6-7FAF4D8FE393}" sibTransId="{5BB83CE2-D04D-401B-A0ED-E678B1D62F7C}"/>
    <dgm:cxn modelId="{59CCEEF7-54EE-4DA9-90E7-1F2C65A5B68D}" type="presOf" srcId="{FE873860-A1D9-4832-B085-CE996DC37492}" destId="{BF236C03-A069-4D04-B805-B5FE95DA3FA5}" srcOrd="0" destOrd="0" presId="urn:microsoft.com/office/officeart/2005/8/layout/orgChart1"/>
    <dgm:cxn modelId="{BF8B4329-DB5A-48B9-8CD1-8BBE10DAE418}" type="presParOf" srcId="{16068DE5-EADE-4001-BC97-F65246B1FE51}" destId="{1027FDFE-A2B4-4A1B-8960-572B746E508A}" srcOrd="0" destOrd="0" presId="urn:microsoft.com/office/officeart/2005/8/layout/orgChart1"/>
    <dgm:cxn modelId="{BDEE146F-E76B-43C2-9505-35A8175C4F9A}" type="presParOf" srcId="{1027FDFE-A2B4-4A1B-8960-572B746E508A}" destId="{1081BC1A-1371-4A73-A752-9E37BB9F76D1}" srcOrd="0" destOrd="0" presId="urn:microsoft.com/office/officeart/2005/8/layout/orgChart1"/>
    <dgm:cxn modelId="{DB29C694-35F7-481F-9DE5-24699689B888}" type="presParOf" srcId="{1081BC1A-1371-4A73-A752-9E37BB9F76D1}" destId="{BF236C03-A069-4D04-B805-B5FE95DA3FA5}" srcOrd="0" destOrd="0" presId="urn:microsoft.com/office/officeart/2005/8/layout/orgChart1"/>
    <dgm:cxn modelId="{0D9ECD91-A715-4218-AEE2-7439A243289C}" type="presParOf" srcId="{1081BC1A-1371-4A73-A752-9E37BB9F76D1}" destId="{E9533793-CB6A-4E08-B9A6-166FF3E45850}" srcOrd="1" destOrd="0" presId="urn:microsoft.com/office/officeart/2005/8/layout/orgChart1"/>
    <dgm:cxn modelId="{DAEAD261-8122-4BF2-8430-5E90E5E68019}" type="presParOf" srcId="{1027FDFE-A2B4-4A1B-8960-572B746E508A}" destId="{CA2CA12A-942C-44C5-9389-EBF0458B2816}" srcOrd="1" destOrd="0" presId="urn:microsoft.com/office/officeart/2005/8/layout/orgChart1"/>
    <dgm:cxn modelId="{8BD3458F-5B12-44F3-A9B7-7321D8F04880}" type="presParOf" srcId="{CA2CA12A-942C-44C5-9389-EBF0458B2816}" destId="{43910BC4-1C40-498F-AF9A-09315C597AF4}" srcOrd="0" destOrd="0" presId="urn:microsoft.com/office/officeart/2005/8/layout/orgChart1"/>
    <dgm:cxn modelId="{E6C2298A-C4A7-49D1-A72D-4494A544E3EA}" type="presParOf" srcId="{CA2CA12A-942C-44C5-9389-EBF0458B2816}" destId="{3EDDB890-65D5-40C2-B750-AD88DDDC5FBB}" srcOrd="1" destOrd="0" presId="urn:microsoft.com/office/officeart/2005/8/layout/orgChart1"/>
    <dgm:cxn modelId="{44649ECE-41FD-455D-A6A9-3572DA0D5605}" type="presParOf" srcId="{3EDDB890-65D5-40C2-B750-AD88DDDC5FBB}" destId="{1C6F60FE-B8DE-4A40-ABF4-515D061B714E}" srcOrd="0" destOrd="0" presId="urn:microsoft.com/office/officeart/2005/8/layout/orgChart1"/>
    <dgm:cxn modelId="{1CD1A80D-BF61-4B11-9C3F-217E8BCFCB1D}" type="presParOf" srcId="{1C6F60FE-B8DE-4A40-ABF4-515D061B714E}" destId="{9521F348-8644-49C6-B89B-84F4DF916F8A}" srcOrd="0" destOrd="0" presId="urn:microsoft.com/office/officeart/2005/8/layout/orgChart1"/>
    <dgm:cxn modelId="{DED7BE17-8916-4D13-90AE-417E4C51799B}" type="presParOf" srcId="{1C6F60FE-B8DE-4A40-ABF4-515D061B714E}" destId="{043471CD-7814-4315-A00E-0B56E522D0C1}" srcOrd="1" destOrd="0" presId="urn:microsoft.com/office/officeart/2005/8/layout/orgChart1"/>
    <dgm:cxn modelId="{ED1B8DA5-6E42-4E64-A9CE-59425875A8EB}" type="presParOf" srcId="{3EDDB890-65D5-40C2-B750-AD88DDDC5FBB}" destId="{886ACC60-6A82-4CFF-B5E8-F30A8A74BDAC}" srcOrd="1" destOrd="0" presId="urn:microsoft.com/office/officeart/2005/8/layout/orgChart1"/>
    <dgm:cxn modelId="{78FA066A-E011-418D-9228-C332D6620E89}" type="presParOf" srcId="{3EDDB890-65D5-40C2-B750-AD88DDDC5FBB}" destId="{9AF6EE1D-CE1D-4FFD-AB85-E40FD7AF1369}" srcOrd="2" destOrd="0" presId="urn:microsoft.com/office/officeart/2005/8/layout/orgChart1"/>
    <dgm:cxn modelId="{B4565E3A-0C5C-4797-A85D-7A015B9E2F37}" type="presParOf" srcId="{CA2CA12A-942C-44C5-9389-EBF0458B2816}" destId="{E26AC913-E4ED-4C04-B403-B3769CC08BC4}" srcOrd="2" destOrd="0" presId="urn:microsoft.com/office/officeart/2005/8/layout/orgChart1"/>
    <dgm:cxn modelId="{BB4AD4BE-6E4F-43DA-9FF7-76A5C0438C95}" type="presParOf" srcId="{CA2CA12A-942C-44C5-9389-EBF0458B2816}" destId="{9BBBC2C9-B80A-4D43-9D82-01615E80A36F}" srcOrd="3" destOrd="0" presId="urn:microsoft.com/office/officeart/2005/8/layout/orgChart1"/>
    <dgm:cxn modelId="{B733F8F0-B234-4289-82BE-4B2AA19F35E6}" type="presParOf" srcId="{9BBBC2C9-B80A-4D43-9D82-01615E80A36F}" destId="{08AA8300-7296-443E-B3A0-7F67EBDBAA47}" srcOrd="0" destOrd="0" presId="urn:microsoft.com/office/officeart/2005/8/layout/orgChart1"/>
    <dgm:cxn modelId="{3E560CC5-0AF4-449C-8D9D-440E1883564E}" type="presParOf" srcId="{08AA8300-7296-443E-B3A0-7F67EBDBAA47}" destId="{54D6849F-985D-456F-B8F3-009711A2FBA1}" srcOrd="0" destOrd="0" presId="urn:microsoft.com/office/officeart/2005/8/layout/orgChart1"/>
    <dgm:cxn modelId="{DD450FD0-7D18-4D03-805C-08F9CAA97180}" type="presParOf" srcId="{08AA8300-7296-443E-B3A0-7F67EBDBAA47}" destId="{DD5A78CC-40FF-491F-98BF-D3958850EB7B}" srcOrd="1" destOrd="0" presId="urn:microsoft.com/office/officeart/2005/8/layout/orgChart1"/>
    <dgm:cxn modelId="{23C48EF4-AC92-478B-84B5-0156F92C2D44}" type="presParOf" srcId="{9BBBC2C9-B80A-4D43-9D82-01615E80A36F}" destId="{388512A6-C01A-4901-AA88-471C32EEB07D}" srcOrd="1" destOrd="0" presId="urn:microsoft.com/office/officeart/2005/8/layout/orgChart1"/>
    <dgm:cxn modelId="{1EB731DF-3900-4826-9854-19ADC39D00E1}" type="presParOf" srcId="{9BBBC2C9-B80A-4D43-9D82-01615E80A36F}" destId="{9EA32E0D-7878-475E-8D94-1E83F7941528}" srcOrd="2" destOrd="0" presId="urn:microsoft.com/office/officeart/2005/8/layout/orgChart1"/>
    <dgm:cxn modelId="{3B3AD7BA-8893-4050-9B5D-9C3417C6F414}" type="presParOf" srcId="{1027FDFE-A2B4-4A1B-8960-572B746E508A}" destId="{9DECCD66-DC09-4F06-AADC-2B0BFFA2B454}" srcOrd="2" destOrd="0" presId="urn:microsoft.com/office/officeart/2005/8/layout/orgChart1"/>
    <dgm:cxn modelId="{BED17149-107A-4D07-A9C0-8EE0FFBFA37A}" type="presParOf" srcId="{9DECCD66-DC09-4F06-AADC-2B0BFFA2B454}" destId="{167B311E-E19F-4B36-87C1-CEFEB92006CA}" srcOrd="0" destOrd="0" presId="urn:microsoft.com/office/officeart/2005/8/layout/orgChart1"/>
    <dgm:cxn modelId="{C95C5C24-84CF-4E9F-B048-627C9980BB4B}" type="presParOf" srcId="{9DECCD66-DC09-4F06-AADC-2B0BFFA2B454}" destId="{59006171-058A-4CE6-94FE-2C9DA7EE8D74}" srcOrd="1" destOrd="0" presId="urn:microsoft.com/office/officeart/2005/8/layout/orgChart1"/>
    <dgm:cxn modelId="{C5980052-5E23-4779-B949-87B5FD1B6673}" type="presParOf" srcId="{59006171-058A-4CE6-94FE-2C9DA7EE8D74}" destId="{4C033DD5-990E-4F3C-90F8-5CB8C7650A8E}" srcOrd="0" destOrd="0" presId="urn:microsoft.com/office/officeart/2005/8/layout/orgChart1"/>
    <dgm:cxn modelId="{3A1160B9-1D1E-4A3F-B6B6-4C62D7B4109D}" type="presParOf" srcId="{4C033DD5-990E-4F3C-90F8-5CB8C7650A8E}" destId="{6E11A81E-69EC-4E89-9902-A47AD9FE283A}" srcOrd="0" destOrd="0" presId="urn:microsoft.com/office/officeart/2005/8/layout/orgChart1"/>
    <dgm:cxn modelId="{0E9F0896-1FA4-488B-A88C-96DF3DEAB4B5}" type="presParOf" srcId="{4C033DD5-990E-4F3C-90F8-5CB8C7650A8E}" destId="{4198475F-A603-4139-9BA0-A01727D67965}" srcOrd="1" destOrd="0" presId="urn:microsoft.com/office/officeart/2005/8/layout/orgChart1"/>
    <dgm:cxn modelId="{0EC2EC17-0E78-42EC-BF5F-B251DFA59CFF}" type="presParOf" srcId="{59006171-058A-4CE6-94FE-2C9DA7EE8D74}" destId="{C2B32084-5E27-4934-B36F-54E58C14B1C2}" srcOrd="1" destOrd="0" presId="urn:microsoft.com/office/officeart/2005/8/layout/orgChart1"/>
    <dgm:cxn modelId="{94B78B59-DB63-427F-9EEE-CC653DBB1127}" type="presParOf" srcId="{59006171-058A-4CE6-94FE-2C9DA7EE8D74}" destId="{8C83D713-7A20-47A4-B720-AFBC86E94059}" srcOrd="2" destOrd="0" presId="urn:microsoft.com/office/officeart/2005/8/layout/orgChart1"/>
  </dgm:cxnLst>
  <dgm:bg>
    <a:solidFill>
      <a:schemeClr val="bg1"/>
    </a:solidFill>
  </dgm:bg>
  <dgm:whole>
    <a:ln>
      <a:solidFill>
        <a:schemeClr val="accent1">
          <a:lumMod val="20000"/>
          <a:lumOff val="8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E73513-1636-4883-930F-625F713292E3}" type="doc">
      <dgm:prSet loTypeId="urn:microsoft.com/office/officeart/2005/8/layout/hierarchy3" loCatId="hierarchy" qsTypeId="urn:microsoft.com/office/officeart/2005/8/quickstyle/3d6" qsCatId="3D" csTypeId="urn:microsoft.com/office/officeart/2005/8/colors/accent4_4" csCatId="accent4" phldr="1"/>
      <dgm:spPr>
        <a:scene3d>
          <a:camera prst="orthographicFront" zoom="92000"/>
          <a:lightRig rig="balanced" dir="t">
            <a:rot lat="0" lon="0" rev="12700000"/>
          </a:lightRig>
        </a:scene3d>
      </dgm:spPr>
      <dgm:t>
        <a:bodyPr/>
        <a:lstStyle/>
        <a:p>
          <a:endParaRPr lang="en-US"/>
        </a:p>
      </dgm:t>
    </dgm:pt>
    <dgm:pt modelId="{E4C8408B-5EE8-4F04-8BBE-CE5A699ACEB9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8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B9C4CA01-9586-4248-95C2-F9FC03141358}" type="parTrans" cxnId="{B168AC04-E19E-4A98-BE00-0644D1369317}">
      <dgm:prSet/>
      <dgm:spPr/>
      <dgm:t>
        <a:bodyPr/>
        <a:lstStyle/>
        <a:p>
          <a:endParaRPr lang="en-US"/>
        </a:p>
      </dgm:t>
    </dgm:pt>
    <dgm:pt modelId="{3DCD8C33-F2F1-42C4-AB41-50B2BFF97AA6}" type="sibTrans" cxnId="{B168AC04-E19E-4A98-BE00-0644D1369317}">
      <dgm:prSet/>
      <dgm:spPr/>
      <dgm:t>
        <a:bodyPr/>
        <a:lstStyle/>
        <a:p>
          <a:endParaRPr lang="en-US"/>
        </a:p>
      </dgm:t>
    </dgm:pt>
    <dgm:pt modelId="{CF95972E-DC66-4F4A-98CB-91680E6F984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79D6729-3301-4C3E-8D6E-25CCA9667DC8}" type="parTrans" cxnId="{8284E92C-0F0B-4D1F-B114-7A4C5A79BD0B}">
      <dgm:prSet/>
      <dgm:spPr/>
      <dgm:t>
        <a:bodyPr/>
        <a:lstStyle/>
        <a:p>
          <a:endParaRPr lang="en-US"/>
        </a:p>
      </dgm:t>
    </dgm:pt>
    <dgm:pt modelId="{5A6B55E7-74C5-45DC-94A4-9773EBCA932F}" type="sibTrans" cxnId="{8284E92C-0F0B-4D1F-B114-7A4C5A79BD0B}">
      <dgm:prSet/>
      <dgm:spPr/>
      <dgm:t>
        <a:bodyPr/>
        <a:lstStyle/>
        <a:p>
          <a:endParaRPr lang="en-US"/>
        </a:p>
      </dgm:t>
    </dgm:pt>
    <dgm:pt modelId="{3AD461C4-D8ED-48DC-8050-C0D4F048483D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40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dirty="0">
            <a:latin typeface="Arial" pitchFamily="34" charset="0"/>
            <a:cs typeface="Arial" pitchFamily="34" charset="0"/>
          </a:endParaRPr>
        </a:p>
      </dgm:t>
    </dgm:pt>
    <dgm:pt modelId="{81F200E1-DDB1-4873-8BA6-65662994870C}" type="sibTrans" cxnId="{02CA054F-E4D2-45FF-BEB4-88773C03A2E0}">
      <dgm:prSet/>
      <dgm:spPr/>
      <dgm:t>
        <a:bodyPr/>
        <a:lstStyle/>
        <a:p>
          <a:endParaRPr lang="en-US"/>
        </a:p>
      </dgm:t>
    </dgm:pt>
    <dgm:pt modelId="{D721BB08-A355-4F44-BA49-326558FDF01F}" type="parTrans" cxnId="{02CA054F-E4D2-45FF-BEB4-88773C03A2E0}">
      <dgm:prSet/>
      <dgm:spPr/>
      <dgm:t>
        <a:bodyPr/>
        <a:lstStyle/>
        <a:p>
          <a:endParaRPr lang="en-US"/>
        </a:p>
      </dgm:t>
    </dgm:pt>
    <dgm:pt modelId="{94A422EC-9A6F-45D8-816D-38175ACE053A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SA" sz="3200" b="1" dirty="0" smtClean="0"/>
            <a:t>الأفعال</a:t>
          </a:r>
          <a:r>
            <a:rPr lang="ar-SA" sz="3200" dirty="0" smtClean="0"/>
            <a:t> </a:t>
          </a:r>
          <a:endParaRPr lang="en-US" sz="3200" dirty="0"/>
        </a:p>
      </dgm:t>
    </dgm:pt>
    <dgm:pt modelId="{7959B03E-E6E3-4E4A-BEE6-FFAC15676C6D}" type="sibTrans" cxnId="{1F96A039-918C-4CEE-9F59-2E945ABA3613}">
      <dgm:prSet/>
      <dgm:spPr/>
      <dgm:t>
        <a:bodyPr/>
        <a:lstStyle/>
        <a:p>
          <a:endParaRPr lang="en-US"/>
        </a:p>
      </dgm:t>
    </dgm:pt>
    <dgm:pt modelId="{B5A0918D-0579-4AA8-91C3-4062CA53EBC2}" type="parTrans" cxnId="{1F96A039-918C-4CEE-9F59-2E945ABA3613}">
      <dgm:prSet/>
      <dgm:spPr/>
      <dgm:t>
        <a:bodyPr/>
        <a:lstStyle/>
        <a:p>
          <a:endParaRPr lang="en-US"/>
        </a:p>
      </dgm:t>
    </dgm:pt>
    <dgm:pt modelId="{E3E1582A-1A1A-4300-BC60-B94495A7C7A5}" type="pres">
      <dgm:prSet presAssocID="{68E73513-1636-4883-930F-625F713292E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E28B5B-9D5F-411B-B69E-4181972F4387}" type="pres">
      <dgm:prSet presAssocID="{E4C8408B-5EE8-4F04-8BBE-CE5A699ACEB9}" presName="root" presStyleCnt="0"/>
      <dgm:spPr/>
      <dgm:t>
        <a:bodyPr/>
        <a:lstStyle/>
        <a:p>
          <a:pPr rtl="1"/>
          <a:endParaRPr lang="ar-SA"/>
        </a:p>
      </dgm:t>
    </dgm:pt>
    <dgm:pt modelId="{AF3DD8FD-582C-4DC8-8C21-1FE050577E8E}" type="pres">
      <dgm:prSet presAssocID="{E4C8408B-5EE8-4F04-8BBE-CE5A699ACEB9}" presName="rootComposite" presStyleCnt="0"/>
      <dgm:spPr/>
      <dgm:t>
        <a:bodyPr/>
        <a:lstStyle/>
        <a:p>
          <a:pPr rtl="1"/>
          <a:endParaRPr lang="ar-SA"/>
        </a:p>
      </dgm:t>
    </dgm:pt>
    <dgm:pt modelId="{6CD56706-EFD2-4A8A-8481-13930F6BF215}" type="pres">
      <dgm:prSet presAssocID="{E4C8408B-5EE8-4F04-8BBE-CE5A699ACEB9}" presName="rootText" presStyleLbl="node1" presStyleIdx="0" presStyleCnt="2" custAng="0" custScaleX="99003" custLinFactX="27627" custLinFactNeighborX="100000" custLinFactNeighborY="11534"/>
      <dgm:spPr/>
      <dgm:t>
        <a:bodyPr/>
        <a:lstStyle/>
        <a:p>
          <a:endParaRPr lang="en-US"/>
        </a:p>
      </dgm:t>
    </dgm:pt>
    <dgm:pt modelId="{775CB1A4-BE9E-44D9-A725-6D7AD95D4920}" type="pres">
      <dgm:prSet presAssocID="{E4C8408B-5EE8-4F04-8BBE-CE5A699ACEB9}" presName="rootConnector" presStyleLbl="node1" presStyleIdx="0" presStyleCnt="2"/>
      <dgm:spPr/>
      <dgm:t>
        <a:bodyPr/>
        <a:lstStyle/>
        <a:p>
          <a:endParaRPr lang="en-US"/>
        </a:p>
      </dgm:t>
    </dgm:pt>
    <dgm:pt modelId="{298FC6D6-8661-4BD0-AE23-6FA7151DF895}" type="pres">
      <dgm:prSet presAssocID="{E4C8408B-5EE8-4F04-8BBE-CE5A699ACEB9}" presName="childShape" presStyleCnt="0"/>
      <dgm:spPr/>
      <dgm:t>
        <a:bodyPr/>
        <a:lstStyle/>
        <a:p>
          <a:pPr rtl="1"/>
          <a:endParaRPr lang="ar-SA"/>
        </a:p>
      </dgm:t>
    </dgm:pt>
    <dgm:pt modelId="{0D387055-C4AF-4BD8-AECC-C1FBDC8EEE1D}" type="pres">
      <dgm:prSet presAssocID="{CF95972E-DC66-4F4A-98CB-91680E6F984B}" presName="root" presStyleCnt="0"/>
      <dgm:spPr/>
      <dgm:t>
        <a:bodyPr/>
        <a:lstStyle/>
        <a:p>
          <a:pPr rtl="1"/>
          <a:endParaRPr lang="ar-SA"/>
        </a:p>
      </dgm:t>
    </dgm:pt>
    <dgm:pt modelId="{5D607D22-E119-4E14-AA42-C6DF50C1E795}" type="pres">
      <dgm:prSet presAssocID="{CF95972E-DC66-4F4A-98CB-91680E6F984B}" presName="rootComposite" presStyleCnt="0"/>
      <dgm:spPr/>
      <dgm:t>
        <a:bodyPr/>
        <a:lstStyle/>
        <a:p>
          <a:pPr rtl="1"/>
          <a:endParaRPr lang="ar-SA"/>
        </a:p>
      </dgm:t>
    </dgm:pt>
    <dgm:pt modelId="{7689EA39-A777-4858-8C92-BB9095EB55DB}" type="pres">
      <dgm:prSet presAssocID="{CF95972E-DC66-4F4A-98CB-91680E6F984B}" presName="rootText" presStyleLbl="node1" presStyleIdx="1" presStyleCnt="2" custScaleX="78666" custLinFactX="-27005" custLinFactNeighborX="-100000" custLinFactNeighborY="23807"/>
      <dgm:spPr/>
      <dgm:t>
        <a:bodyPr/>
        <a:lstStyle/>
        <a:p>
          <a:endParaRPr lang="en-US"/>
        </a:p>
      </dgm:t>
    </dgm:pt>
    <dgm:pt modelId="{53920562-7A15-4054-AEF6-A298B494DA6E}" type="pres">
      <dgm:prSet presAssocID="{CF95972E-DC66-4F4A-98CB-91680E6F984B}" presName="rootConnector" presStyleLbl="node1" presStyleIdx="1" presStyleCnt="2"/>
      <dgm:spPr/>
      <dgm:t>
        <a:bodyPr/>
        <a:lstStyle/>
        <a:p>
          <a:endParaRPr lang="en-US"/>
        </a:p>
      </dgm:t>
    </dgm:pt>
    <dgm:pt modelId="{39B76BE6-E719-4591-922E-D35AF3E67049}" type="pres">
      <dgm:prSet presAssocID="{CF95972E-DC66-4F4A-98CB-91680E6F984B}" presName="childShape" presStyleCnt="0"/>
      <dgm:spPr/>
      <dgm:t>
        <a:bodyPr/>
        <a:lstStyle/>
        <a:p>
          <a:pPr rtl="1"/>
          <a:endParaRPr lang="ar-SA"/>
        </a:p>
      </dgm:t>
    </dgm:pt>
    <dgm:pt modelId="{5FCFF613-3D5F-4929-859F-FA28536C5DF5}" type="pres">
      <dgm:prSet presAssocID="{D721BB08-A355-4F44-BA49-326558FDF01F}" presName="Name13" presStyleLbl="parChTrans1D2" presStyleIdx="0" presStyleCnt="2"/>
      <dgm:spPr/>
      <dgm:t>
        <a:bodyPr/>
        <a:lstStyle/>
        <a:p>
          <a:endParaRPr lang="en-US"/>
        </a:p>
      </dgm:t>
    </dgm:pt>
    <dgm:pt modelId="{0589C6B3-3C74-4427-9D65-32846044C5E4}" type="pres">
      <dgm:prSet presAssocID="{3AD461C4-D8ED-48DC-8050-C0D4F048483D}" presName="childText" presStyleLbl="bgAcc1" presStyleIdx="0" presStyleCnt="2" custLinFactX="-41934" custLinFactNeighborX="-100000" custLinFactNeighborY="7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720A1-DEF5-44A5-B93B-80ACBDE67BB9}" type="pres">
      <dgm:prSet presAssocID="{B5A0918D-0579-4AA8-91C3-4062CA53EBC2}" presName="Name13" presStyleLbl="parChTrans1D2" presStyleIdx="1" presStyleCnt="2"/>
      <dgm:spPr/>
      <dgm:t>
        <a:bodyPr/>
        <a:lstStyle/>
        <a:p>
          <a:endParaRPr lang="en-US"/>
        </a:p>
      </dgm:t>
    </dgm:pt>
    <dgm:pt modelId="{5F29559C-6417-41C8-8C2E-73C230AB6DBD}" type="pres">
      <dgm:prSet presAssocID="{94A422EC-9A6F-45D8-816D-38175ACE053A}" presName="childText" presStyleLbl="bgAcc1" presStyleIdx="1" presStyleCnt="2" custLinFactX="-10311" custLinFactNeighborX="-100000" custLinFactNeighborY="4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94C520-266C-4231-81A5-2D62C2000602}" type="presOf" srcId="{E4C8408B-5EE8-4F04-8BBE-CE5A699ACEB9}" destId="{6CD56706-EFD2-4A8A-8481-13930F6BF215}" srcOrd="0" destOrd="0" presId="urn:microsoft.com/office/officeart/2005/8/layout/hierarchy3"/>
    <dgm:cxn modelId="{35B01FEC-71A4-46E4-A7F3-DFF43A99BC49}" type="presOf" srcId="{CF95972E-DC66-4F4A-98CB-91680E6F984B}" destId="{53920562-7A15-4054-AEF6-A298B494DA6E}" srcOrd="1" destOrd="0" presId="urn:microsoft.com/office/officeart/2005/8/layout/hierarchy3"/>
    <dgm:cxn modelId="{36FA54A5-5811-458D-B1A1-7BA97EFD838F}" type="presOf" srcId="{CF95972E-DC66-4F4A-98CB-91680E6F984B}" destId="{7689EA39-A777-4858-8C92-BB9095EB55DB}" srcOrd="0" destOrd="0" presId="urn:microsoft.com/office/officeart/2005/8/layout/hierarchy3"/>
    <dgm:cxn modelId="{054E2853-31A5-41FA-ADBF-756510FD3E33}" type="presOf" srcId="{3AD461C4-D8ED-48DC-8050-C0D4F048483D}" destId="{0589C6B3-3C74-4427-9D65-32846044C5E4}" srcOrd="0" destOrd="0" presId="urn:microsoft.com/office/officeart/2005/8/layout/hierarchy3"/>
    <dgm:cxn modelId="{B168AC04-E19E-4A98-BE00-0644D1369317}" srcId="{68E73513-1636-4883-930F-625F713292E3}" destId="{E4C8408B-5EE8-4F04-8BBE-CE5A699ACEB9}" srcOrd="0" destOrd="0" parTransId="{B9C4CA01-9586-4248-95C2-F9FC03141358}" sibTransId="{3DCD8C33-F2F1-42C4-AB41-50B2BFF97AA6}"/>
    <dgm:cxn modelId="{91EE47AC-3061-4A74-BCEA-D16BC5E8715F}" type="presOf" srcId="{94A422EC-9A6F-45D8-816D-38175ACE053A}" destId="{5F29559C-6417-41C8-8C2E-73C230AB6DBD}" srcOrd="0" destOrd="0" presId="urn:microsoft.com/office/officeart/2005/8/layout/hierarchy3"/>
    <dgm:cxn modelId="{E9C30FD8-70B8-4982-83A9-F9AA8019CB08}" type="presOf" srcId="{E4C8408B-5EE8-4F04-8BBE-CE5A699ACEB9}" destId="{775CB1A4-BE9E-44D9-A725-6D7AD95D4920}" srcOrd="1" destOrd="0" presId="urn:microsoft.com/office/officeart/2005/8/layout/hierarchy3"/>
    <dgm:cxn modelId="{1F96A039-918C-4CEE-9F59-2E945ABA3613}" srcId="{CF95972E-DC66-4F4A-98CB-91680E6F984B}" destId="{94A422EC-9A6F-45D8-816D-38175ACE053A}" srcOrd="1" destOrd="0" parTransId="{B5A0918D-0579-4AA8-91C3-4062CA53EBC2}" sibTransId="{7959B03E-E6E3-4E4A-BEE6-FFAC15676C6D}"/>
    <dgm:cxn modelId="{2373E086-50D8-4C30-BA91-953E020A98CA}" type="presOf" srcId="{D721BB08-A355-4F44-BA49-326558FDF01F}" destId="{5FCFF613-3D5F-4929-859F-FA28536C5DF5}" srcOrd="0" destOrd="0" presId="urn:microsoft.com/office/officeart/2005/8/layout/hierarchy3"/>
    <dgm:cxn modelId="{02CA054F-E4D2-45FF-BEB4-88773C03A2E0}" srcId="{CF95972E-DC66-4F4A-98CB-91680E6F984B}" destId="{3AD461C4-D8ED-48DC-8050-C0D4F048483D}" srcOrd="0" destOrd="0" parTransId="{D721BB08-A355-4F44-BA49-326558FDF01F}" sibTransId="{81F200E1-DDB1-4873-8BA6-65662994870C}"/>
    <dgm:cxn modelId="{9C10B84A-578E-4B1A-899C-559A095334C5}" type="presOf" srcId="{68E73513-1636-4883-930F-625F713292E3}" destId="{E3E1582A-1A1A-4300-BC60-B94495A7C7A5}" srcOrd="0" destOrd="0" presId="urn:microsoft.com/office/officeart/2005/8/layout/hierarchy3"/>
    <dgm:cxn modelId="{8284E92C-0F0B-4D1F-B114-7A4C5A79BD0B}" srcId="{68E73513-1636-4883-930F-625F713292E3}" destId="{CF95972E-DC66-4F4A-98CB-91680E6F984B}" srcOrd="1" destOrd="0" parTransId="{679D6729-3301-4C3E-8D6E-25CCA9667DC8}" sibTransId="{5A6B55E7-74C5-45DC-94A4-9773EBCA932F}"/>
    <dgm:cxn modelId="{2E167B64-AFE6-4809-9DC1-CC4D6F14AB25}" type="presOf" srcId="{B5A0918D-0579-4AA8-91C3-4062CA53EBC2}" destId="{C4D720A1-DEF5-44A5-B93B-80ACBDE67BB9}" srcOrd="0" destOrd="0" presId="urn:microsoft.com/office/officeart/2005/8/layout/hierarchy3"/>
    <dgm:cxn modelId="{4D8AE756-D03E-4EB1-9FF7-91F20E1A413F}" type="presParOf" srcId="{E3E1582A-1A1A-4300-BC60-B94495A7C7A5}" destId="{87E28B5B-9D5F-411B-B69E-4181972F4387}" srcOrd="0" destOrd="0" presId="urn:microsoft.com/office/officeart/2005/8/layout/hierarchy3"/>
    <dgm:cxn modelId="{903ABEC0-6CEE-4ABF-BD8E-8E7EF050DE5F}" type="presParOf" srcId="{87E28B5B-9D5F-411B-B69E-4181972F4387}" destId="{AF3DD8FD-582C-4DC8-8C21-1FE050577E8E}" srcOrd="0" destOrd="0" presId="urn:microsoft.com/office/officeart/2005/8/layout/hierarchy3"/>
    <dgm:cxn modelId="{B6F53B38-6384-4C47-934B-B19F58741A2D}" type="presParOf" srcId="{AF3DD8FD-582C-4DC8-8C21-1FE050577E8E}" destId="{6CD56706-EFD2-4A8A-8481-13930F6BF215}" srcOrd="0" destOrd="0" presId="urn:microsoft.com/office/officeart/2005/8/layout/hierarchy3"/>
    <dgm:cxn modelId="{9D98AE5F-C451-4036-9F82-B5F25539CBC8}" type="presParOf" srcId="{AF3DD8FD-582C-4DC8-8C21-1FE050577E8E}" destId="{775CB1A4-BE9E-44D9-A725-6D7AD95D4920}" srcOrd="1" destOrd="0" presId="urn:microsoft.com/office/officeart/2005/8/layout/hierarchy3"/>
    <dgm:cxn modelId="{59F7685D-DE87-4B9C-9A18-65639E235048}" type="presParOf" srcId="{87E28B5B-9D5F-411B-B69E-4181972F4387}" destId="{298FC6D6-8661-4BD0-AE23-6FA7151DF895}" srcOrd="1" destOrd="0" presId="urn:microsoft.com/office/officeart/2005/8/layout/hierarchy3"/>
    <dgm:cxn modelId="{D1DC7D90-DE62-4F72-BDF7-777B9D3759E6}" type="presParOf" srcId="{E3E1582A-1A1A-4300-BC60-B94495A7C7A5}" destId="{0D387055-C4AF-4BD8-AECC-C1FBDC8EEE1D}" srcOrd="1" destOrd="0" presId="urn:microsoft.com/office/officeart/2005/8/layout/hierarchy3"/>
    <dgm:cxn modelId="{393FBD74-E770-4A98-9A7C-85E7C6978CF2}" type="presParOf" srcId="{0D387055-C4AF-4BD8-AECC-C1FBDC8EEE1D}" destId="{5D607D22-E119-4E14-AA42-C6DF50C1E795}" srcOrd="0" destOrd="0" presId="urn:microsoft.com/office/officeart/2005/8/layout/hierarchy3"/>
    <dgm:cxn modelId="{C378773F-B378-4262-B816-9AECE5034B0D}" type="presParOf" srcId="{5D607D22-E119-4E14-AA42-C6DF50C1E795}" destId="{7689EA39-A777-4858-8C92-BB9095EB55DB}" srcOrd="0" destOrd="0" presId="urn:microsoft.com/office/officeart/2005/8/layout/hierarchy3"/>
    <dgm:cxn modelId="{623C0FB8-0A1D-4C53-8600-DDC3A531A5B5}" type="presParOf" srcId="{5D607D22-E119-4E14-AA42-C6DF50C1E795}" destId="{53920562-7A15-4054-AEF6-A298B494DA6E}" srcOrd="1" destOrd="0" presId="urn:microsoft.com/office/officeart/2005/8/layout/hierarchy3"/>
    <dgm:cxn modelId="{9DD1B5FD-89FE-4F7B-8968-1EBDDA978207}" type="presParOf" srcId="{0D387055-C4AF-4BD8-AECC-C1FBDC8EEE1D}" destId="{39B76BE6-E719-4591-922E-D35AF3E67049}" srcOrd="1" destOrd="0" presId="urn:microsoft.com/office/officeart/2005/8/layout/hierarchy3"/>
    <dgm:cxn modelId="{76C1DE01-172E-49EE-8095-8B7B604F1A81}" type="presParOf" srcId="{39B76BE6-E719-4591-922E-D35AF3E67049}" destId="{5FCFF613-3D5F-4929-859F-FA28536C5DF5}" srcOrd="0" destOrd="0" presId="urn:microsoft.com/office/officeart/2005/8/layout/hierarchy3"/>
    <dgm:cxn modelId="{9E1A7504-9252-4753-9A78-2EEF86410017}" type="presParOf" srcId="{39B76BE6-E719-4591-922E-D35AF3E67049}" destId="{0589C6B3-3C74-4427-9D65-32846044C5E4}" srcOrd="1" destOrd="0" presId="urn:microsoft.com/office/officeart/2005/8/layout/hierarchy3"/>
    <dgm:cxn modelId="{00B117EF-E99B-4ACB-86A3-8EA8A2DDE1F7}" type="presParOf" srcId="{39B76BE6-E719-4591-922E-D35AF3E67049}" destId="{C4D720A1-DEF5-44A5-B93B-80ACBDE67BB9}" srcOrd="2" destOrd="0" presId="urn:microsoft.com/office/officeart/2005/8/layout/hierarchy3"/>
    <dgm:cxn modelId="{1F9041B6-7EB8-4931-A464-A7107A11AA6E}" type="presParOf" srcId="{39B76BE6-E719-4591-922E-D35AF3E67049}" destId="{5F29559C-6417-41C8-8C2E-73C230AB6DBD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BA58F3-A2D3-4A89-85D2-DB54A0709BEE}" type="doc">
      <dgm:prSet loTypeId="urn:microsoft.com/office/officeart/2005/8/layout/hierarchy3" loCatId="relationship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301EB52-392A-43D5-A616-9504405C407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6221E6BC-4FF7-4223-B149-6C5D88CB5042}" type="parTrans" cxnId="{27C41A7A-33DC-454F-A520-DF6FCCF61A95}">
      <dgm:prSet/>
      <dgm:spPr/>
      <dgm:t>
        <a:bodyPr/>
        <a:lstStyle/>
        <a:p>
          <a:endParaRPr lang="en-US"/>
        </a:p>
      </dgm:t>
    </dgm:pt>
    <dgm:pt modelId="{AF0562FD-50C4-41B3-A037-85C7683A6A45}" type="sibTrans" cxnId="{27C41A7A-33DC-454F-A520-DF6FCCF61A95}">
      <dgm:prSet/>
      <dgm:spPr/>
      <dgm:t>
        <a:bodyPr/>
        <a:lstStyle/>
        <a:p>
          <a:endParaRPr lang="en-US"/>
        </a:p>
      </dgm:t>
    </dgm:pt>
    <dgm:pt modelId="{1CB5B394-3AD2-421C-8F7A-73D7612FE675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E6A7EDFC-0A9C-450B-8A32-610385702627}" type="parTrans" cxnId="{590B1502-18EC-48DD-A851-0D472D92B275}">
      <dgm:prSet/>
      <dgm:spPr/>
      <dgm:t>
        <a:bodyPr/>
        <a:lstStyle/>
        <a:p>
          <a:endParaRPr lang="en-US"/>
        </a:p>
      </dgm:t>
    </dgm:pt>
    <dgm:pt modelId="{E0ACB5D8-CC22-44D3-BD62-DFDD01DEE1DC}" type="sibTrans" cxnId="{590B1502-18EC-48DD-A851-0D472D92B275}">
      <dgm:prSet/>
      <dgm:spPr/>
      <dgm:t>
        <a:bodyPr/>
        <a:lstStyle/>
        <a:p>
          <a:endParaRPr lang="en-US"/>
        </a:p>
      </dgm:t>
    </dgm:pt>
    <dgm:pt modelId="{4C3B0FED-7AFC-4F42-B5AA-ACB3491C22DE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92035931-5B03-466F-9F6E-19425B701381}" type="parTrans" cxnId="{454C1763-6F37-426D-A31C-F6D786BFA992}">
      <dgm:prSet/>
      <dgm:spPr/>
      <dgm:t>
        <a:bodyPr/>
        <a:lstStyle/>
        <a:p>
          <a:endParaRPr lang="en-US"/>
        </a:p>
      </dgm:t>
    </dgm:pt>
    <dgm:pt modelId="{109CA371-2D50-4E93-9F95-0C119EB223F1}" type="sibTrans" cxnId="{454C1763-6F37-426D-A31C-F6D786BFA992}">
      <dgm:prSet/>
      <dgm:spPr/>
      <dgm:t>
        <a:bodyPr/>
        <a:lstStyle/>
        <a:p>
          <a:endParaRPr lang="en-US"/>
        </a:p>
      </dgm:t>
    </dgm:pt>
    <dgm:pt modelId="{4D65F167-E449-44EF-A377-311928BB9A2F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r>
            <a:rPr lang="ar-SA" sz="32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dirty="0" smtClean="0">
              <a:solidFill>
                <a:schemeClr val="tx1"/>
              </a:solidFill>
            </a:rPr>
            <a:t>.</a:t>
          </a:r>
          <a:endParaRPr lang="en-US" sz="2000" dirty="0">
            <a:solidFill>
              <a:schemeClr val="tx1"/>
            </a:solidFill>
          </a:endParaRPr>
        </a:p>
      </dgm:t>
    </dgm:pt>
    <dgm:pt modelId="{EC7BE574-590E-4C8D-B64A-D4B225525D7E}" type="parTrans" cxnId="{C6931D16-CAE7-4528-A7A8-EFE0632458A4}">
      <dgm:prSet/>
      <dgm:spPr/>
      <dgm:t>
        <a:bodyPr/>
        <a:lstStyle/>
        <a:p>
          <a:endParaRPr lang="en-US"/>
        </a:p>
      </dgm:t>
    </dgm:pt>
    <dgm:pt modelId="{DB5EB851-C2D2-4C60-AE30-34EF81010055}" type="sibTrans" cxnId="{C6931D16-CAE7-4528-A7A8-EFE0632458A4}">
      <dgm:prSet/>
      <dgm:spPr/>
      <dgm:t>
        <a:bodyPr/>
        <a:lstStyle/>
        <a:p>
          <a:endParaRPr lang="en-US"/>
        </a:p>
      </dgm:t>
    </dgm:pt>
    <dgm:pt modelId="{881C5D71-F14E-4237-A97F-8491E66A602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r>
            <a:rPr lang="ar-SA" sz="28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dirty="0" smtClean="0"/>
            <a:t>.</a:t>
          </a:r>
          <a:endParaRPr lang="en-US" sz="2000" dirty="0"/>
        </a:p>
      </dgm:t>
    </dgm:pt>
    <dgm:pt modelId="{B114BE29-2395-4D15-A804-469CC4882F8A}" type="parTrans" cxnId="{A0A44505-636C-4331-85AF-8B2CBF99D7B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A2D42A0-9AE0-4CB9-A2CF-6B9888563F59}" type="sibTrans" cxnId="{A0A44505-636C-4331-85AF-8B2CBF99D7BB}">
      <dgm:prSet/>
      <dgm:spPr/>
      <dgm:t>
        <a:bodyPr/>
        <a:lstStyle/>
        <a:p>
          <a:endParaRPr lang="en-US"/>
        </a:p>
      </dgm:t>
    </dgm:pt>
    <dgm:pt modelId="{E41D437F-4F62-410C-BA48-1F82B273E76D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ar-SA" sz="2200" dirty="0" smtClean="0">
            <a:solidFill>
              <a:schemeClr val="tx1"/>
            </a:solidFill>
          </a:endParaRPr>
        </a:p>
        <a:p>
          <a:pPr algn="r"/>
          <a:r>
            <a:rPr lang="ar-SA" sz="2200" dirty="0" smtClean="0">
              <a:solidFill>
                <a:schemeClr val="tx1"/>
              </a:solidFill>
            </a:rPr>
            <a:t>أ</a:t>
          </a:r>
          <a:r>
            <a:rPr lang="ar-SA" sz="36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476954F5-1B18-4B02-BFAF-01F8D16D44B9}" type="sibTrans" cxnId="{CA25809A-4245-4A0F-B141-7892838F04C7}">
      <dgm:prSet/>
      <dgm:spPr/>
      <dgm:t>
        <a:bodyPr/>
        <a:lstStyle/>
        <a:p>
          <a:endParaRPr lang="en-US"/>
        </a:p>
      </dgm:t>
    </dgm:pt>
    <dgm:pt modelId="{29EE1625-0EC9-4484-98FD-892B0D5A42AC}" type="parTrans" cxnId="{CA25809A-4245-4A0F-B141-7892838F04C7}">
      <dgm:prSet/>
      <dgm:spPr/>
      <dgm:t>
        <a:bodyPr/>
        <a:lstStyle/>
        <a:p>
          <a:endParaRPr lang="en-US"/>
        </a:p>
      </dgm:t>
    </dgm:pt>
    <dgm:pt modelId="{0E905451-475C-4100-ABF9-59FB643DC9AD}" type="pres">
      <dgm:prSet presAssocID="{09BA58F3-A2D3-4A89-85D2-DB54A0709BE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569325F-5CBD-4B66-94F7-6B1632C73968}" type="pres">
      <dgm:prSet presAssocID="{2301EB52-392A-43D5-A616-9504405C4076}" presName="root" presStyleCnt="0"/>
      <dgm:spPr/>
    </dgm:pt>
    <dgm:pt modelId="{F069C039-D46A-4C2F-8041-5953905C62FA}" type="pres">
      <dgm:prSet presAssocID="{2301EB52-392A-43D5-A616-9504405C4076}" presName="rootComposite" presStyleCnt="0"/>
      <dgm:spPr/>
    </dgm:pt>
    <dgm:pt modelId="{6B04AB3D-0E6A-4A12-92B1-E173AD5DC6D3}" type="pres">
      <dgm:prSet presAssocID="{2301EB52-392A-43D5-A616-9504405C4076}" presName="rootText" presStyleLbl="node1" presStyleIdx="0" presStyleCnt="2" custScaleX="99296" custScaleY="42677" custLinFactNeighborX="21156" custLinFactNeighborY="53699"/>
      <dgm:spPr/>
      <dgm:t>
        <a:bodyPr/>
        <a:lstStyle/>
        <a:p>
          <a:endParaRPr lang="en-US"/>
        </a:p>
      </dgm:t>
    </dgm:pt>
    <dgm:pt modelId="{B0D87D02-A3FB-4EAC-85EE-22848568512B}" type="pres">
      <dgm:prSet presAssocID="{2301EB52-392A-43D5-A616-9504405C4076}" presName="rootConnector" presStyleLbl="node1" presStyleIdx="0" presStyleCnt="2"/>
      <dgm:spPr/>
      <dgm:t>
        <a:bodyPr/>
        <a:lstStyle/>
        <a:p>
          <a:endParaRPr lang="en-US"/>
        </a:p>
      </dgm:t>
    </dgm:pt>
    <dgm:pt modelId="{DD496C35-7244-4B09-A0EF-61EFB45149DF}" type="pres">
      <dgm:prSet presAssocID="{2301EB52-392A-43D5-A616-9504405C4076}" presName="childShape" presStyleCnt="0"/>
      <dgm:spPr/>
    </dgm:pt>
    <dgm:pt modelId="{B7DA94C9-42B3-4142-99B5-B18C7C9117B3}" type="pres">
      <dgm:prSet presAssocID="{E6A7EDFC-0A9C-450B-8A32-61038570262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194C86FB-B774-4EF6-8127-AE44657F73FB}" type="pres">
      <dgm:prSet presAssocID="{1CB5B394-3AD2-421C-8F7A-73D7612FE675}" presName="childText" presStyleLbl="bgAcc1" presStyleIdx="0" presStyleCnt="4" custScaleX="99480" custScaleY="146271" custLinFactNeighborX="20731" custLinFactNeighborY="356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F801BA-7E0D-4572-AC35-555FC188F4BC}" type="pres">
      <dgm:prSet presAssocID="{92035931-5B03-466F-9F6E-19425B70138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CD01E7DB-AAA0-4649-A125-2230C0E6FC70}" type="pres">
      <dgm:prSet presAssocID="{4C3B0FED-7AFC-4F42-B5AA-ACB3491C22DE}" presName="childText" presStyleLbl="bgAcc1" presStyleIdx="1" presStyleCnt="4" custScaleX="130322" custScaleY="131947" custLinFactNeighborX="15560" custLinFactNeighborY="17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32ABC-D236-4613-A890-19B51A063AD3}" type="pres">
      <dgm:prSet presAssocID="{E41D437F-4F62-410C-BA48-1F82B273E76D}" presName="root" presStyleCnt="0"/>
      <dgm:spPr/>
    </dgm:pt>
    <dgm:pt modelId="{4E785648-B805-40D9-B363-9F1D474354FD}" type="pres">
      <dgm:prSet presAssocID="{E41D437F-4F62-410C-BA48-1F82B273E76D}" presName="rootComposite" presStyleCnt="0"/>
      <dgm:spPr/>
    </dgm:pt>
    <dgm:pt modelId="{91D96256-FC4D-44A5-8DD4-484DF69E71E2}" type="pres">
      <dgm:prSet presAssocID="{E41D437F-4F62-410C-BA48-1F82B273E76D}" presName="rootText" presStyleLbl="node1" presStyleIdx="1" presStyleCnt="2" custScaleX="105189" custScaleY="47831" custLinFactNeighborX="60" custLinFactNeighborY="40199"/>
      <dgm:spPr/>
      <dgm:t>
        <a:bodyPr/>
        <a:lstStyle/>
        <a:p>
          <a:endParaRPr lang="en-US"/>
        </a:p>
      </dgm:t>
    </dgm:pt>
    <dgm:pt modelId="{4AE8CBB7-8A05-4D76-B094-840F4B3690F1}" type="pres">
      <dgm:prSet presAssocID="{E41D437F-4F62-410C-BA48-1F82B273E76D}" presName="rootConnector" presStyleLbl="node1" presStyleIdx="1" presStyleCnt="2"/>
      <dgm:spPr/>
      <dgm:t>
        <a:bodyPr/>
        <a:lstStyle/>
        <a:p>
          <a:endParaRPr lang="en-US"/>
        </a:p>
      </dgm:t>
    </dgm:pt>
    <dgm:pt modelId="{2315F352-EF8B-495C-9ADC-936927C9DDE9}" type="pres">
      <dgm:prSet presAssocID="{E41D437F-4F62-410C-BA48-1F82B273E76D}" presName="childShape" presStyleCnt="0"/>
      <dgm:spPr/>
    </dgm:pt>
    <dgm:pt modelId="{CB27F7D0-5914-4FA7-943E-F1A5F73165AF}" type="pres">
      <dgm:prSet presAssocID="{EC7BE574-590E-4C8D-B64A-D4B225525D7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05525E7-BA93-4F91-BFE5-AD1755CECC73}" type="pres">
      <dgm:prSet presAssocID="{4D65F167-E449-44EF-A377-311928BB9A2F}" presName="childText" presStyleLbl="bgAcc1" presStyleIdx="2" presStyleCnt="4" custScaleX="116755" custScaleY="135116" custLinFactNeighborX="92" custLinFactNeighborY="24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8F998-F15F-4C33-9E2D-39BAA4E259AE}" type="pres">
      <dgm:prSet presAssocID="{B114BE29-2395-4D15-A804-469CC4882F8A}" presName="Name13" presStyleLbl="parChTrans1D2" presStyleIdx="3" presStyleCnt="4"/>
      <dgm:spPr/>
      <dgm:t>
        <a:bodyPr/>
        <a:lstStyle/>
        <a:p>
          <a:endParaRPr lang="en-US"/>
        </a:p>
      </dgm:t>
    </dgm:pt>
    <dgm:pt modelId="{3B083891-C9B8-4478-A275-A9402FA87303}" type="pres">
      <dgm:prSet presAssocID="{881C5D71-F14E-4237-A97F-8491E66A602D}" presName="childText" presStyleLbl="bgAcc1" presStyleIdx="3" presStyleCnt="4" custScaleX="115243" custScaleY="139242" custLinFactNeighborX="1479" custLinFactNeighborY="8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931D16-CAE7-4528-A7A8-EFE0632458A4}" srcId="{E41D437F-4F62-410C-BA48-1F82B273E76D}" destId="{4D65F167-E449-44EF-A377-311928BB9A2F}" srcOrd="0" destOrd="0" parTransId="{EC7BE574-590E-4C8D-B64A-D4B225525D7E}" sibTransId="{DB5EB851-C2D2-4C60-AE30-34EF81010055}"/>
    <dgm:cxn modelId="{9BC4CC87-7DCD-403D-BE8C-6F634E226CA4}" type="presOf" srcId="{E6A7EDFC-0A9C-450B-8A32-610385702627}" destId="{B7DA94C9-42B3-4142-99B5-B18C7C9117B3}" srcOrd="0" destOrd="0" presId="urn:microsoft.com/office/officeart/2005/8/layout/hierarchy3"/>
    <dgm:cxn modelId="{CC37A518-2A26-4199-9271-767C2D5BD2B0}" type="presOf" srcId="{4D65F167-E449-44EF-A377-311928BB9A2F}" destId="{705525E7-BA93-4F91-BFE5-AD1755CECC73}" srcOrd="0" destOrd="0" presId="urn:microsoft.com/office/officeart/2005/8/layout/hierarchy3"/>
    <dgm:cxn modelId="{87302617-7F10-4076-A731-031A1CA90E98}" type="presOf" srcId="{E41D437F-4F62-410C-BA48-1F82B273E76D}" destId="{4AE8CBB7-8A05-4D76-B094-840F4B3690F1}" srcOrd="1" destOrd="0" presId="urn:microsoft.com/office/officeart/2005/8/layout/hierarchy3"/>
    <dgm:cxn modelId="{6B7B8DE0-4476-41BB-A555-D1A2A4083AB4}" type="presOf" srcId="{B114BE29-2395-4D15-A804-469CC4882F8A}" destId="{5978F998-F15F-4C33-9E2D-39BAA4E259AE}" srcOrd="0" destOrd="0" presId="urn:microsoft.com/office/officeart/2005/8/layout/hierarchy3"/>
    <dgm:cxn modelId="{C32170F5-53A9-49E7-A4B6-1A94AE1D9986}" type="presOf" srcId="{4C3B0FED-7AFC-4F42-B5AA-ACB3491C22DE}" destId="{CD01E7DB-AAA0-4649-A125-2230C0E6FC70}" srcOrd="0" destOrd="0" presId="urn:microsoft.com/office/officeart/2005/8/layout/hierarchy3"/>
    <dgm:cxn modelId="{90D5C81C-234A-4F0B-8C90-3938BEF6656B}" type="presOf" srcId="{EC7BE574-590E-4C8D-B64A-D4B225525D7E}" destId="{CB27F7D0-5914-4FA7-943E-F1A5F73165AF}" srcOrd="0" destOrd="0" presId="urn:microsoft.com/office/officeart/2005/8/layout/hierarchy3"/>
    <dgm:cxn modelId="{A0A44505-636C-4331-85AF-8B2CBF99D7BB}" srcId="{E41D437F-4F62-410C-BA48-1F82B273E76D}" destId="{881C5D71-F14E-4237-A97F-8491E66A602D}" srcOrd="1" destOrd="0" parTransId="{B114BE29-2395-4D15-A804-469CC4882F8A}" sibTransId="{5A2D42A0-9AE0-4CB9-A2CF-6B9888563F59}"/>
    <dgm:cxn modelId="{0E6CCD42-CD90-42E6-BE48-52F608FDDB5C}" type="presOf" srcId="{92035931-5B03-466F-9F6E-19425B701381}" destId="{22F801BA-7E0D-4572-AC35-555FC188F4BC}" srcOrd="0" destOrd="0" presId="urn:microsoft.com/office/officeart/2005/8/layout/hierarchy3"/>
    <dgm:cxn modelId="{454C1763-6F37-426D-A31C-F6D786BFA992}" srcId="{2301EB52-392A-43D5-A616-9504405C4076}" destId="{4C3B0FED-7AFC-4F42-B5AA-ACB3491C22DE}" srcOrd="1" destOrd="0" parTransId="{92035931-5B03-466F-9F6E-19425B701381}" sibTransId="{109CA371-2D50-4E93-9F95-0C119EB223F1}"/>
    <dgm:cxn modelId="{CA25809A-4245-4A0F-B141-7892838F04C7}" srcId="{09BA58F3-A2D3-4A89-85D2-DB54A0709BEE}" destId="{E41D437F-4F62-410C-BA48-1F82B273E76D}" srcOrd="1" destOrd="0" parTransId="{29EE1625-0EC9-4484-98FD-892B0D5A42AC}" sibTransId="{476954F5-1B18-4B02-BFAF-01F8D16D44B9}"/>
    <dgm:cxn modelId="{590B1502-18EC-48DD-A851-0D472D92B275}" srcId="{2301EB52-392A-43D5-A616-9504405C4076}" destId="{1CB5B394-3AD2-421C-8F7A-73D7612FE675}" srcOrd="0" destOrd="0" parTransId="{E6A7EDFC-0A9C-450B-8A32-610385702627}" sibTransId="{E0ACB5D8-CC22-44D3-BD62-DFDD01DEE1DC}"/>
    <dgm:cxn modelId="{8C9D07E5-5359-46A2-BCFE-4948BCE38B49}" type="presOf" srcId="{1CB5B394-3AD2-421C-8F7A-73D7612FE675}" destId="{194C86FB-B774-4EF6-8127-AE44657F73FB}" srcOrd="0" destOrd="0" presId="urn:microsoft.com/office/officeart/2005/8/layout/hierarchy3"/>
    <dgm:cxn modelId="{50545B27-F630-4966-87B1-6BF4686D7E8F}" type="presOf" srcId="{E41D437F-4F62-410C-BA48-1F82B273E76D}" destId="{91D96256-FC4D-44A5-8DD4-484DF69E71E2}" srcOrd="0" destOrd="0" presId="urn:microsoft.com/office/officeart/2005/8/layout/hierarchy3"/>
    <dgm:cxn modelId="{27C41A7A-33DC-454F-A520-DF6FCCF61A95}" srcId="{09BA58F3-A2D3-4A89-85D2-DB54A0709BEE}" destId="{2301EB52-392A-43D5-A616-9504405C4076}" srcOrd="0" destOrd="0" parTransId="{6221E6BC-4FF7-4223-B149-6C5D88CB5042}" sibTransId="{AF0562FD-50C4-41B3-A037-85C7683A6A45}"/>
    <dgm:cxn modelId="{932E10E9-81B2-4F3C-A411-A8090A8D0421}" type="presOf" srcId="{881C5D71-F14E-4237-A97F-8491E66A602D}" destId="{3B083891-C9B8-4478-A275-A9402FA87303}" srcOrd="0" destOrd="0" presId="urn:microsoft.com/office/officeart/2005/8/layout/hierarchy3"/>
    <dgm:cxn modelId="{10D3AC2B-752A-4CA2-BDDD-CC24AFBAD4DC}" type="presOf" srcId="{2301EB52-392A-43D5-A616-9504405C4076}" destId="{B0D87D02-A3FB-4EAC-85EE-22848568512B}" srcOrd="1" destOrd="0" presId="urn:microsoft.com/office/officeart/2005/8/layout/hierarchy3"/>
    <dgm:cxn modelId="{2C8F327C-0CEA-4FA8-AA9D-C07A6760B1C6}" type="presOf" srcId="{09BA58F3-A2D3-4A89-85D2-DB54A0709BEE}" destId="{0E905451-475C-4100-ABF9-59FB643DC9AD}" srcOrd="0" destOrd="0" presId="urn:microsoft.com/office/officeart/2005/8/layout/hierarchy3"/>
    <dgm:cxn modelId="{C691619C-B54D-407B-9870-1490FFC848B2}" type="presOf" srcId="{2301EB52-392A-43D5-A616-9504405C4076}" destId="{6B04AB3D-0E6A-4A12-92B1-E173AD5DC6D3}" srcOrd="0" destOrd="0" presId="urn:microsoft.com/office/officeart/2005/8/layout/hierarchy3"/>
    <dgm:cxn modelId="{9BC674B5-34C9-4730-ACB9-BFCEB0C6397B}" type="presParOf" srcId="{0E905451-475C-4100-ABF9-59FB643DC9AD}" destId="{B569325F-5CBD-4B66-94F7-6B1632C73968}" srcOrd="0" destOrd="0" presId="urn:microsoft.com/office/officeart/2005/8/layout/hierarchy3"/>
    <dgm:cxn modelId="{91F60AC4-F772-43D3-83CA-751F26C2EAD2}" type="presParOf" srcId="{B569325F-5CBD-4B66-94F7-6B1632C73968}" destId="{F069C039-D46A-4C2F-8041-5953905C62FA}" srcOrd="0" destOrd="0" presId="urn:microsoft.com/office/officeart/2005/8/layout/hierarchy3"/>
    <dgm:cxn modelId="{7F07E97E-BB61-43E6-8728-64524123527E}" type="presParOf" srcId="{F069C039-D46A-4C2F-8041-5953905C62FA}" destId="{6B04AB3D-0E6A-4A12-92B1-E173AD5DC6D3}" srcOrd="0" destOrd="0" presId="urn:microsoft.com/office/officeart/2005/8/layout/hierarchy3"/>
    <dgm:cxn modelId="{5599B945-218A-4CAE-A3BF-19DE94E37DB5}" type="presParOf" srcId="{F069C039-D46A-4C2F-8041-5953905C62FA}" destId="{B0D87D02-A3FB-4EAC-85EE-22848568512B}" srcOrd="1" destOrd="0" presId="urn:microsoft.com/office/officeart/2005/8/layout/hierarchy3"/>
    <dgm:cxn modelId="{0CC666A8-48F8-40A9-ACA6-2FB92DA18AA1}" type="presParOf" srcId="{B569325F-5CBD-4B66-94F7-6B1632C73968}" destId="{DD496C35-7244-4B09-A0EF-61EFB45149DF}" srcOrd="1" destOrd="0" presId="urn:microsoft.com/office/officeart/2005/8/layout/hierarchy3"/>
    <dgm:cxn modelId="{1529A1A0-AA06-4B02-A091-D14DB1CB75D0}" type="presParOf" srcId="{DD496C35-7244-4B09-A0EF-61EFB45149DF}" destId="{B7DA94C9-42B3-4142-99B5-B18C7C9117B3}" srcOrd="0" destOrd="0" presId="urn:microsoft.com/office/officeart/2005/8/layout/hierarchy3"/>
    <dgm:cxn modelId="{745C194D-B89C-49C5-B266-2E927099D39F}" type="presParOf" srcId="{DD496C35-7244-4B09-A0EF-61EFB45149DF}" destId="{194C86FB-B774-4EF6-8127-AE44657F73FB}" srcOrd="1" destOrd="0" presId="urn:microsoft.com/office/officeart/2005/8/layout/hierarchy3"/>
    <dgm:cxn modelId="{7AC40DA9-584F-4E8D-9BD2-310417BE069B}" type="presParOf" srcId="{DD496C35-7244-4B09-A0EF-61EFB45149DF}" destId="{22F801BA-7E0D-4572-AC35-555FC188F4BC}" srcOrd="2" destOrd="0" presId="urn:microsoft.com/office/officeart/2005/8/layout/hierarchy3"/>
    <dgm:cxn modelId="{7361E516-6846-428F-BE2A-16059A12856E}" type="presParOf" srcId="{DD496C35-7244-4B09-A0EF-61EFB45149DF}" destId="{CD01E7DB-AAA0-4649-A125-2230C0E6FC70}" srcOrd="3" destOrd="0" presId="urn:microsoft.com/office/officeart/2005/8/layout/hierarchy3"/>
    <dgm:cxn modelId="{5A6F9762-FC1E-4C1A-9086-BA381157DA2A}" type="presParOf" srcId="{0E905451-475C-4100-ABF9-59FB643DC9AD}" destId="{F1732ABC-D236-4613-A890-19B51A063AD3}" srcOrd="1" destOrd="0" presId="urn:microsoft.com/office/officeart/2005/8/layout/hierarchy3"/>
    <dgm:cxn modelId="{C243C5C1-F720-4E75-A5DD-FC11E7575546}" type="presParOf" srcId="{F1732ABC-D236-4613-A890-19B51A063AD3}" destId="{4E785648-B805-40D9-B363-9F1D474354FD}" srcOrd="0" destOrd="0" presId="urn:microsoft.com/office/officeart/2005/8/layout/hierarchy3"/>
    <dgm:cxn modelId="{7BA770ED-E8C1-4477-90CE-9DD0FAA5D4C6}" type="presParOf" srcId="{4E785648-B805-40D9-B363-9F1D474354FD}" destId="{91D96256-FC4D-44A5-8DD4-484DF69E71E2}" srcOrd="0" destOrd="0" presId="urn:microsoft.com/office/officeart/2005/8/layout/hierarchy3"/>
    <dgm:cxn modelId="{81363FAB-5471-48F0-9F90-39D59E6C7C78}" type="presParOf" srcId="{4E785648-B805-40D9-B363-9F1D474354FD}" destId="{4AE8CBB7-8A05-4D76-B094-840F4B3690F1}" srcOrd="1" destOrd="0" presId="urn:microsoft.com/office/officeart/2005/8/layout/hierarchy3"/>
    <dgm:cxn modelId="{93633D0F-8005-4F03-98E7-9D3B58B5A47B}" type="presParOf" srcId="{F1732ABC-D236-4613-A890-19B51A063AD3}" destId="{2315F352-EF8B-495C-9ADC-936927C9DDE9}" srcOrd="1" destOrd="0" presId="urn:microsoft.com/office/officeart/2005/8/layout/hierarchy3"/>
    <dgm:cxn modelId="{DC475D68-6256-4198-97A0-CDD9EA4E549A}" type="presParOf" srcId="{2315F352-EF8B-495C-9ADC-936927C9DDE9}" destId="{CB27F7D0-5914-4FA7-943E-F1A5F73165AF}" srcOrd="0" destOrd="0" presId="urn:microsoft.com/office/officeart/2005/8/layout/hierarchy3"/>
    <dgm:cxn modelId="{628ED0F1-2C8F-478C-8CD3-6A8833DA23D5}" type="presParOf" srcId="{2315F352-EF8B-495C-9ADC-936927C9DDE9}" destId="{705525E7-BA93-4F91-BFE5-AD1755CECC73}" srcOrd="1" destOrd="0" presId="urn:microsoft.com/office/officeart/2005/8/layout/hierarchy3"/>
    <dgm:cxn modelId="{26EEE38F-2C5F-489F-B58D-F2F17FCDBD5A}" type="presParOf" srcId="{2315F352-EF8B-495C-9ADC-936927C9DDE9}" destId="{5978F998-F15F-4C33-9E2D-39BAA4E259AE}" srcOrd="2" destOrd="0" presId="urn:microsoft.com/office/officeart/2005/8/layout/hierarchy3"/>
    <dgm:cxn modelId="{DAF189CA-8313-48FB-9DB6-BE1A646E02A6}" type="presParOf" srcId="{2315F352-EF8B-495C-9ADC-936927C9DDE9}" destId="{3B083891-C9B8-4478-A275-A9402FA87303}" srcOrd="3" destOrd="0" presId="urn:microsoft.com/office/officeart/2005/8/layout/hierarchy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8C1B47-01B8-4655-B570-5413322D7000}" type="doc">
      <dgm:prSet loTypeId="urn:microsoft.com/office/officeart/2005/8/layout/pyramid2" loCatId="list" qsTypeId="urn:microsoft.com/office/officeart/2005/8/quickstyle/simple4" qsCatId="simple" csTypeId="urn:microsoft.com/office/officeart/2005/8/colors/accent3_1" csCatId="accent3" phldr="1"/>
      <dgm:spPr/>
    </dgm:pt>
    <dgm:pt modelId="{57A3DFAC-BD4A-46C4-9E0A-DCFD89E9CBFB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r>
            <a:rPr lang="ar-SA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dirty="0">
            <a:solidFill>
              <a:schemeClr val="tx1"/>
            </a:solidFill>
          </a:endParaRPr>
        </a:p>
      </dgm:t>
    </dgm:pt>
    <dgm:pt modelId="{BEC0DF6B-62A8-42AD-ABFF-6A29E8CDBAD7}" type="parTrans" cxnId="{0AAD55CA-175A-4A62-A5FF-56E91B79E729}">
      <dgm:prSet/>
      <dgm:spPr/>
      <dgm:t>
        <a:bodyPr/>
        <a:lstStyle/>
        <a:p>
          <a:endParaRPr lang="en-US"/>
        </a:p>
      </dgm:t>
    </dgm:pt>
    <dgm:pt modelId="{8F78FAC0-4DF4-4B0B-B901-E7F609D0C602}" type="sibTrans" cxnId="{0AAD55CA-175A-4A62-A5FF-56E91B79E729}">
      <dgm:prSet/>
      <dgm:spPr/>
      <dgm:t>
        <a:bodyPr/>
        <a:lstStyle/>
        <a:p>
          <a:endParaRPr lang="en-US"/>
        </a:p>
      </dgm:t>
    </dgm:pt>
    <dgm:pt modelId="{5C24AF81-4F27-4F42-AE73-215153D225A6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>
              <a:solidFill>
                <a:schemeClr val="tx1"/>
              </a:solidFill>
            </a:rPr>
            <a:t>_</a:t>
          </a:r>
          <a:r>
            <a:rPr lang="ar-SA" dirty="0" smtClean="0">
              <a:solidFill>
                <a:schemeClr val="bg1"/>
              </a:solidFill>
            </a:rPr>
            <a:t> </a:t>
          </a:r>
          <a:r>
            <a:rPr lang="ar-SA" dirty="0" smtClean="0">
              <a:solidFill>
                <a:schemeClr val="tx1"/>
              </a:solidFill>
            </a:rPr>
            <a:t>في الأسماء</a:t>
          </a:r>
          <a:endParaRPr lang="en-US" dirty="0">
            <a:solidFill>
              <a:schemeClr val="tx1"/>
            </a:solidFill>
          </a:endParaRPr>
        </a:p>
      </dgm:t>
    </dgm:pt>
    <dgm:pt modelId="{136C56E5-08B2-407C-96A7-83DB1CE2FF17}" type="parTrans" cxnId="{E1413786-4508-41AC-B678-C075DE120AB4}">
      <dgm:prSet/>
      <dgm:spPr/>
      <dgm:t>
        <a:bodyPr/>
        <a:lstStyle/>
        <a:p>
          <a:endParaRPr lang="en-US"/>
        </a:p>
      </dgm:t>
    </dgm:pt>
    <dgm:pt modelId="{559DD4CE-FD93-4158-A5CA-9CF1DC6F4AA2}" type="sibTrans" cxnId="{E1413786-4508-41AC-B678-C075DE120AB4}">
      <dgm:prSet/>
      <dgm:spPr/>
      <dgm:t>
        <a:bodyPr/>
        <a:lstStyle/>
        <a:p>
          <a:endParaRPr lang="en-US"/>
        </a:p>
      </dgm:t>
    </dgm:pt>
    <dgm:pt modelId="{66EF10E5-56F5-4025-AB37-799F147FAD7A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dirty="0" smtClean="0"/>
            <a:t>_ في الأفعال</a:t>
          </a:r>
          <a:endParaRPr lang="en-US" dirty="0"/>
        </a:p>
      </dgm:t>
    </dgm:pt>
    <dgm:pt modelId="{BC53AADE-B37A-43B1-94F2-9828EA5ABA7D}" type="parTrans" cxnId="{2D643351-021B-4A65-BF8F-59F2234E24CC}">
      <dgm:prSet/>
      <dgm:spPr/>
      <dgm:t>
        <a:bodyPr/>
        <a:lstStyle/>
        <a:p>
          <a:endParaRPr lang="en-US"/>
        </a:p>
      </dgm:t>
    </dgm:pt>
    <dgm:pt modelId="{D9DBBEBC-A788-48DE-867D-62476488440B}" type="sibTrans" cxnId="{2D643351-021B-4A65-BF8F-59F2234E24CC}">
      <dgm:prSet/>
      <dgm:spPr/>
      <dgm:t>
        <a:bodyPr/>
        <a:lstStyle/>
        <a:p>
          <a:endParaRPr lang="en-US"/>
        </a:p>
      </dgm:t>
    </dgm:pt>
    <dgm:pt modelId="{BC8FEF2C-A5F6-463C-BF7F-AB400CEF8CF6}" type="pres">
      <dgm:prSet presAssocID="{1B8C1B47-01B8-4655-B570-5413322D7000}" presName="compositeShape" presStyleCnt="0">
        <dgm:presLayoutVars>
          <dgm:dir/>
          <dgm:resizeHandles/>
        </dgm:presLayoutVars>
      </dgm:prSet>
      <dgm:spPr/>
    </dgm:pt>
    <dgm:pt modelId="{84550E05-F6D2-46C0-B65E-73E98C175B2A}" type="pres">
      <dgm:prSet presAssocID="{1B8C1B47-01B8-4655-B570-5413322D7000}" presName="pyramid" presStyleLbl="node1" presStyleIdx="0" presStyleCnt="1" custLinFactNeighborX="2280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</dgm:pt>
    <dgm:pt modelId="{19E8F291-2617-45BF-9228-101E5BA8F880}" type="pres">
      <dgm:prSet presAssocID="{1B8C1B47-01B8-4655-B570-5413322D7000}" presName="theList" presStyleCnt="0"/>
      <dgm:spPr/>
    </dgm:pt>
    <dgm:pt modelId="{401F6BC2-BCF8-4917-9B4F-18DA46704189}" type="pres">
      <dgm:prSet presAssocID="{57A3DFAC-BD4A-46C4-9E0A-DCFD89E9CBFB}" presName="aNode" presStyleLbl="fgAcc1" presStyleIdx="0" presStyleCnt="3" custScaleX="184236" custScaleY="163366" custLinFactNeighborX="-15883" custLinFactNeighborY="-1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83BEC-14D2-4D8C-896F-7DB491AD8894}" type="pres">
      <dgm:prSet presAssocID="{57A3DFAC-BD4A-46C4-9E0A-DCFD89E9CBFB}" presName="aSpace" presStyleCnt="0"/>
      <dgm:spPr/>
    </dgm:pt>
    <dgm:pt modelId="{2EE1F506-7668-4667-9DE8-32E3C2C960C7}" type="pres">
      <dgm:prSet presAssocID="{5C24AF81-4F27-4F42-AE73-215153D225A6}" presName="aNode" presStyleLbl="fgAcc1" presStyleIdx="1" presStyleCnt="3" custScaleX="125000" custLinFactY="923" custLinFactNeighborX="-1302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75F30-D773-42EC-B85C-A5B97F315B2C}" type="pres">
      <dgm:prSet presAssocID="{5C24AF81-4F27-4F42-AE73-215153D225A6}" presName="aSpace" presStyleCnt="0"/>
      <dgm:spPr/>
    </dgm:pt>
    <dgm:pt modelId="{DF870DB0-FEA2-4D75-80CB-427EFC72E04A}" type="pres">
      <dgm:prSet presAssocID="{66EF10E5-56F5-4025-AB37-799F147FAD7A}" presName="aNode" presStyleLbl="fgAcc1" presStyleIdx="2" presStyleCnt="3" custScaleX="123077" custLinFactY="14100" custLinFactNeighborX="-1379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C4910-8BDF-46E8-A58F-E75D1B9A720F}" type="pres">
      <dgm:prSet presAssocID="{66EF10E5-56F5-4025-AB37-799F147FAD7A}" presName="aSpace" presStyleCnt="0"/>
      <dgm:spPr/>
    </dgm:pt>
  </dgm:ptLst>
  <dgm:cxnLst>
    <dgm:cxn modelId="{B3B243C3-06DA-4A28-88A7-205D61B2BF8B}" type="presOf" srcId="{1B8C1B47-01B8-4655-B570-5413322D7000}" destId="{BC8FEF2C-A5F6-463C-BF7F-AB400CEF8CF6}" srcOrd="0" destOrd="0" presId="urn:microsoft.com/office/officeart/2005/8/layout/pyramid2"/>
    <dgm:cxn modelId="{2D643351-021B-4A65-BF8F-59F2234E24CC}" srcId="{1B8C1B47-01B8-4655-B570-5413322D7000}" destId="{66EF10E5-56F5-4025-AB37-799F147FAD7A}" srcOrd="2" destOrd="0" parTransId="{BC53AADE-B37A-43B1-94F2-9828EA5ABA7D}" sibTransId="{D9DBBEBC-A788-48DE-867D-62476488440B}"/>
    <dgm:cxn modelId="{0AAD55CA-175A-4A62-A5FF-56E91B79E729}" srcId="{1B8C1B47-01B8-4655-B570-5413322D7000}" destId="{57A3DFAC-BD4A-46C4-9E0A-DCFD89E9CBFB}" srcOrd="0" destOrd="0" parTransId="{BEC0DF6B-62A8-42AD-ABFF-6A29E8CDBAD7}" sibTransId="{8F78FAC0-4DF4-4B0B-B901-E7F609D0C602}"/>
    <dgm:cxn modelId="{E1413786-4508-41AC-B678-C075DE120AB4}" srcId="{1B8C1B47-01B8-4655-B570-5413322D7000}" destId="{5C24AF81-4F27-4F42-AE73-215153D225A6}" srcOrd="1" destOrd="0" parTransId="{136C56E5-08B2-407C-96A7-83DB1CE2FF17}" sibTransId="{559DD4CE-FD93-4158-A5CA-9CF1DC6F4AA2}"/>
    <dgm:cxn modelId="{5B71268D-A7A3-4F66-9243-D5DA2E6E1CA1}" type="presOf" srcId="{57A3DFAC-BD4A-46C4-9E0A-DCFD89E9CBFB}" destId="{401F6BC2-BCF8-4917-9B4F-18DA46704189}" srcOrd="0" destOrd="0" presId="urn:microsoft.com/office/officeart/2005/8/layout/pyramid2"/>
    <dgm:cxn modelId="{39A4BAB4-88C7-45EE-9BB7-4931D4F9C675}" type="presOf" srcId="{5C24AF81-4F27-4F42-AE73-215153D225A6}" destId="{2EE1F506-7668-4667-9DE8-32E3C2C960C7}" srcOrd="0" destOrd="0" presId="urn:microsoft.com/office/officeart/2005/8/layout/pyramid2"/>
    <dgm:cxn modelId="{C6854CA8-7C83-4AD9-87D2-AF02E15DD13C}" type="presOf" srcId="{66EF10E5-56F5-4025-AB37-799F147FAD7A}" destId="{DF870DB0-FEA2-4D75-80CB-427EFC72E04A}" srcOrd="0" destOrd="0" presId="urn:microsoft.com/office/officeart/2005/8/layout/pyramid2"/>
    <dgm:cxn modelId="{3AF009DD-6396-40FE-8EFC-CAB03602B71D}" type="presParOf" srcId="{BC8FEF2C-A5F6-463C-BF7F-AB400CEF8CF6}" destId="{84550E05-F6D2-46C0-B65E-73E98C175B2A}" srcOrd="0" destOrd="0" presId="urn:microsoft.com/office/officeart/2005/8/layout/pyramid2"/>
    <dgm:cxn modelId="{ED97D3BF-45C3-46FA-936C-7730C8C8FAB2}" type="presParOf" srcId="{BC8FEF2C-A5F6-463C-BF7F-AB400CEF8CF6}" destId="{19E8F291-2617-45BF-9228-101E5BA8F880}" srcOrd="1" destOrd="0" presId="urn:microsoft.com/office/officeart/2005/8/layout/pyramid2"/>
    <dgm:cxn modelId="{B0FF6600-0AF7-4B43-A99E-BDFE868982B5}" type="presParOf" srcId="{19E8F291-2617-45BF-9228-101E5BA8F880}" destId="{401F6BC2-BCF8-4917-9B4F-18DA46704189}" srcOrd="0" destOrd="0" presId="urn:microsoft.com/office/officeart/2005/8/layout/pyramid2"/>
    <dgm:cxn modelId="{CDA5055C-9FD5-4129-A00A-F274A9FF7B63}" type="presParOf" srcId="{19E8F291-2617-45BF-9228-101E5BA8F880}" destId="{30083BEC-14D2-4D8C-896F-7DB491AD8894}" srcOrd="1" destOrd="0" presId="urn:microsoft.com/office/officeart/2005/8/layout/pyramid2"/>
    <dgm:cxn modelId="{77820152-2E0C-4F52-934C-7FDF77385A47}" type="presParOf" srcId="{19E8F291-2617-45BF-9228-101E5BA8F880}" destId="{2EE1F506-7668-4667-9DE8-32E3C2C960C7}" srcOrd="2" destOrd="0" presId="urn:microsoft.com/office/officeart/2005/8/layout/pyramid2"/>
    <dgm:cxn modelId="{38F1A299-8012-424E-87E4-A714813E86FF}" type="presParOf" srcId="{19E8F291-2617-45BF-9228-101E5BA8F880}" destId="{DA975F30-D773-42EC-B85C-A5B97F315B2C}" srcOrd="3" destOrd="0" presId="urn:microsoft.com/office/officeart/2005/8/layout/pyramid2"/>
    <dgm:cxn modelId="{6FC7B8A4-67C3-4307-B67E-DB2FA74E8B51}" type="presParOf" srcId="{19E8F291-2617-45BF-9228-101E5BA8F880}" destId="{DF870DB0-FEA2-4D75-80CB-427EFC72E04A}" srcOrd="4" destOrd="0" presId="urn:microsoft.com/office/officeart/2005/8/layout/pyramid2"/>
    <dgm:cxn modelId="{E06469E8-EBE8-4FF2-8B02-914A710CE9A5}" type="presParOf" srcId="{19E8F291-2617-45BF-9228-101E5BA8F880}" destId="{953C4910-8BDF-46E8-A58F-E75D1B9A720F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00417C-9D74-4947-B187-64F7CFF13EFC}" type="doc">
      <dgm:prSet loTypeId="urn:microsoft.com/office/officeart/2005/8/layout/matrix1" loCatId="matrix" qsTypeId="urn:microsoft.com/office/officeart/2005/8/quickstyle/3d7" qsCatId="3D" csTypeId="urn:microsoft.com/office/officeart/2005/8/colors/colorful3" csCatId="colorful" phldr="1"/>
      <dgm:spPr>
        <a:scene3d>
          <a:camera prst="orthographicFront" zoom="91000"/>
          <a:lightRig rig="threePt" dir="t">
            <a:rot lat="0" lon="0" rev="20640000"/>
          </a:lightRig>
        </a:scene3d>
      </dgm:spPr>
      <dgm:t>
        <a:bodyPr/>
        <a:lstStyle/>
        <a:p>
          <a:endParaRPr lang="en-US"/>
        </a:p>
      </dgm:t>
    </dgm:pt>
    <dgm:pt modelId="{EA0C5FB2-F686-4C96-89E1-F988EA2D4DE0}">
      <dgm:prSet phldrT="[نص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في الأسماء</a:t>
          </a:r>
          <a:endParaRPr lang="en-US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AEFCBD69-4BC7-4F73-A71B-ABA67F9A22B4}" type="parTrans" cxnId="{A65451C3-1D68-442E-911B-679052262492}">
      <dgm:prSet/>
      <dgm:spPr/>
      <dgm:t>
        <a:bodyPr/>
        <a:lstStyle/>
        <a:p>
          <a:endParaRPr lang="en-US"/>
        </a:p>
      </dgm:t>
    </dgm:pt>
    <dgm:pt modelId="{28320DEC-0FF9-4C15-B314-A0E38B833BAD}" type="sibTrans" cxnId="{A65451C3-1D68-442E-911B-679052262492}">
      <dgm:prSet/>
      <dgm:spPr/>
      <dgm:t>
        <a:bodyPr/>
        <a:lstStyle/>
        <a:p>
          <a:endParaRPr lang="en-US"/>
        </a:p>
      </dgm:t>
    </dgm:pt>
    <dgm:pt modelId="{DFFC8B59-8E92-4CBD-AB3D-9C411325B7FB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بجمع المؤنث السالم من الاسم: خُطا </a:t>
          </a:r>
          <a:r>
            <a:rPr lang="ar-SA" sz="4000" dirty="0" smtClean="0"/>
            <a:t>(</a:t>
          </a:r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خطوات</a:t>
          </a:r>
          <a:r>
            <a:rPr lang="ar-SA" sz="4000" dirty="0" smtClean="0"/>
            <a:t>)</a:t>
          </a:r>
          <a:endParaRPr lang="en-US" sz="2900" dirty="0"/>
        </a:p>
      </dgm:t>
    </dgm:pt>
    <dgm:pt modelId="{457C0752-801F-437B-BE88-D1EC3BF95DA7}" type="parTrans" cxnId="{5F5281A6-407E-41F0-B42A-BD32E5285B76}">
      <dgm:prSet/>
      <dgm:spPr/>
      <dgm:t>
        <a:bodyPr/>
        <a:lstStyle/>
        <a:p>
          <a:endParaRPr lang="en-US"/>
        </a:p>
      </dgm:t>
    </dgm:pt>
    <dgm:pt modelId="{D6D93D1A-AF1E-4589-9B43-35957111E4F6}" type="sibTrans" cxnId="{5F5281A6-407E-41F0-B42A-BD32E5285B76}">
      <dgm:prSet/>
      <dgm:spPr/>
      <dgm:t>
        <a:bodyPr/>
        <a:lstStyle/>
        <a:p>
          <a:endParaRPr lang="en-US"/>
        </a:p>
      </dgm:t>
    </dgm:pt>
    <dgm:pt modelId="{BADCA995-7D49-4ED9-BBD4-6912B87FFB0B}">
      <dgm:prSet phldrT="[نص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بالمثنى من الاسم المفرد :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فتى(مثناها فتيان)،وعصا (عصوان)</a:t>
          </a:r>
          <a:endParaRPr lang="en-US" sz="4000" dirty="0">
            <a:latin typeface="Arabic Typesetting" pitchFamily="66" charset="-78"/>
            <a:cs typeface="Arabic Typesetting" pitchFamily="66" charset="-78"/>
          </a:endParaRPr>
        </a:p>
      </dgm:t>
    </dgm:pt>
    <dgm:pt modelId="{90571E40-03BC-486D-B3D8-22C2D4575576}" type="parTrans" cxnId="{3D9E2C5D-F163-49AF-9AE0-6CDCA4262AB9}">
      <dgm:prSet/>
      <dgm:spPr/>
      <dgm:t>
        <a:bodyPr/>
        <a:lstStyle/>
        <a:p>
          <a:endParaRPr lang="en-US"/>
        </a:p>
      </dgm:t>
    </dgm:pt>
    <dgm:pt modelId="{9FCE5286-3701-4174-815E-42C29A4BC3D6}" type="sibTrans" cxnId="{3D9E2C5D-F163-49AF-9AE0-6CDCA4262AB9}">
      <dgm:prSet/>
      <dgm:spPr/>
      <dgm:t>
        <a:bodyPr/>
        <a:lstStyle/>
        <a:p>
          <a:endParaRPr lang="en-US"/>
        </a:p>
      </dgm:t>
    </dgm:pt>
    <dgm:pt modelId="{5F2FC540-99E3-4D43-830D-D9C367CC50A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SA" sz="3600" dirty="0" smtClean="0">
              <a:latin typeface="Arabic Typesetting" pitchFamily="66" charset="-78"/>
              <a:cs typeface="Arabic Typesetting" pitchFamily="66" charset="-78"/>
            </a:rPr>
            <a:t>نأتي بصفة مؤنثة مشتقة من الاسم: العمى= عمياء، العشا (الليلي) = عشواء (خبط عشواء، بشكل عشوائي</a:t>
          </a:r>
          <a:r>
            <a:rPr lang="ar-SA" sz="3400" dirty="0" smtClean="0"/>
            <a:t>)</a:t>
          </a:r>
          <a:endParaRPr lang="en-US" sz="3400" dirty="0"/>
        </a:p>
      </dgm:t>
    </dgm:pt>
    <dgm:pt modelId="{278E72AF-3300-47F6-A4A5-983E10306468}" type="parTrans" cxnId="{9F8DB51D-D09C-46D6-95BF-A1C1D66C326B}">
      <dgm:prSet/>
      <dgm:spPr/>
      <dgm:t>
        <a:bodyPr/>
        <a:lstStyle/>
        <a:p>
          <a:endParaRPr lang="en-US"/>
        </a:p>
      </dgm:t>
    </dgm:pt>
    <dgm:pt modelId="{6886D62E-29C0-4F41-9700-9F28482FDB87}" type="sibTrans" cxnId="{9F8DB51D-D09C-46D6-95BF-A1C1D66C326B}">
      <dgm:prSet/>
      <dgm:spPr/>
      <dgm:t>
        <a:bodyPr/>
        <a:lstStyle/>
        <a:p>
          <a:endParaRPr lang="en-US"/>
        </a:p>
      </dgm:t>
    </dgm:pt>
    <dgm:pt modelId="{9FC6A936-DC28-4FEC-B243-BE6A50964950}">
      <dgm:prSet phldrT="[نص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نأتي بالمفرد من الاسم الجمع:ذرا (ذروة)، رُبا (ربوة) دُمى (دمية)</a:t>
          </a:r>
        </a:p>
        <a:p>
          <a:r>
            <a:rPr lang="ar-SA" sz="4000" dirty="0" smtClean="0">
              <a:latin typeface="Arabic Typesetting" pitchFamily="66" charset="-78"/>
              <a:cs typeface="Arabic Typesetting" pitchFamily="66" charset="-78"/>
            </a:rPr>
            <a:t>خطا من خطوة. </a:t>
          </a:r>
        </a:p>
      </dgm:t>
    </dgm:pt>
    <dgm:pt modelId="{C5FEEE76-667E-4424-AA72-4B84480810AD}" type="parTrans" cxnId="{76FF62CC-3FC6-44EC-B31B-077A240BCCCA}">
      <dgm:prSet/>
      <dgm:spPr/>
      <dgm:t>
        <a:bodyPr/>
        <a:lstStyle/>
        <a:p>
          <a:endParaRPr lang="en-US"/>
        </a:p>
      </dgm:t>
    </dgm:pt>
    <dgm:pt modelId="{A7AEEB53-506D-4816-8EC6-D25E893C8B19}" type="sibTrans" cxnId="{76FF62CC-3FC6-44EC-B31B-077A240BCCCA}">
      <dgm:prSet/>
      <dgm:spPr/>
      <dgm:t>
        <a:bodyPr/>
        <a:lstStyle/>
        <a:p>
          <a:endParaRPr lang="en-US"/>
        </a:p>
      </dgm:t>
    </dgm:pt>
    <dgm:pt modelId="{FFF3FED0-BCAD-4866-AE8E-1676874F77B7}" type="pres">
      <dgm:prSet presAssocID="{0100417C-9D74-4947-B187-64F7CFF13EF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361D5C-8D8F-4226-A5F1-D6786BCE7ACF}" type="pres">
      <dgm:prSet presAssocID="{0100417C-9D74-4947-B187-64F7CFF13EFC}" presName="matrix" presStyleCnt="0"/>
      <dgm:spPr/>
      <dgm:t>
        <a:bodyPr/>
        <a:lstStyle/>
        <a:p>
          <a:pPr rtl="1"/>
          <a:endParaRPr lang="ar-SA"/>
        </a:p>
      </dgm:t>
    </dgm:pt>
    <dgm:pt modelId="{431DDACB-F52E-4403-97C6-7EA3DEC947FB}" type="pres">
      <dgm:prSet presAssocID="{0100417C-9D74-4947-B187-64F7CFF13EFC}" presName="tile1" presStyleLbl="node1" presStyleIdx="0" presStyleCnt="4" custLinFactNeighborX="-5357"/>
      <dgm:spPr/>
      <dgm:t>
        <a:bodyPr/>
        <a:lstStyle/>
        <a:p>
          <a:endParaRPr lang="en-US"/>
        </a:p>
      </dgm:t>
    </dgm:pt>
    <dgm:pt modelId="{F1D291A3-B557-4A25-A294-522A65E2A934}" type="pres">
      <dgm:prSet presAssocID="{0100417C-9D74-4947-B187-64F7CFF13EF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7BA09-DA56-430A-8EDC-34EF4EDCC64D}" type="pres">
      <dgm:prSet presAssocID="{0100417C-9D74-4947-B187-64F7CFF13EFC}" presName="tile2" presStyleLbl="node1" presStyleIdx="1" presStyleCnt="4" custScaleY="95556"/>
      <dgm:spPr/>
      <dgm:t>
        <a:bodyPr/>
        <a:lstStyle/>
        <a:p>
          <a:endParaRPr lang="en-US"/>
        </a:p>
      </dgm:t>
    </dgm:pt>
    <dgm:pt modelId="{08BB057D-CBC9-44BA-8FCE-A2FADF4F4E4A}" type="pres">
      <dgm:prSet presAssocID="{0100417C-9D74-4947-B187-64F7CFF13EF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854BC-E965-4DF4-8F52-CEAE6E2A40C8}" type="pres">
      <dgm:prSet presAssocID="{0100417C-9D74-4947-B187-64F7CFF13EFC}" presName="tile3" presStyleLbl="node1" presStyleIdx="2" presStyleCnt="4" custLinFactNeighborX="23"/>
      <dgm:spPr/>
      <dgm:t>
        <a:bodyPr/>
        <a:lstStyle/>
        <a:p>
          <a:endParaRPr lang="en-US"/>
        </a:p>
      </dgm:t>
    </dgm:pt>
    <dgm:pt modelId="{95C0C35B-C2C5-4E5E-979C-367CA1A5D773}" type="pres">
      <dgm:prSet presAssocID="{0100417C-9D74-4947-B187-64F7CFF13EF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5E34C-7CFB-4E9D-A4F1-953B2BE6B3D1}" type="pres">
      <dgm:prSet presAssocID="{0100417C-9D74-4947-B187-64F7CFF13EFC}" presName="tile4" presStyleLbl="node1" presStyleIdx="3" presStyleCnt="4" custLinFactNeighborX="5000"/>
      <dgm:spPr/>
      <dgm:t>
        <a:bodyPr/>
        <a:lstStyle/>
        <a:p>
          <a:endParaRPr lang="en-US"/>
        </a:p>
      </dgm:t>
    </dgm:pt>
    <dgm:pt modelId="{E75F74AD-FD3B-4398-A9D4-FE66149468D3}" type="pres">
      <dgm:prSet presAssocID="{0100417C-9D74-4947-B187-64F7CFF13EF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4026C4-BC49-41C1-AB3F-858B6CEC81C9}" type="pres">
      <dgm:prSet presAssocID="{0100417C-9D74-4947-B187-64F7CFF13EFC}" presName="centerTile" presStyleLbl="fgShp" presStyleIdx="0" presStyleCnt="1" custScaleX="101190" custScaleY="7804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880F1-9717-4AAE-9301-8FF532A2131F}" type="presOf" srcId="{0100417C-9D74-4947-B187-64F7CFF13EFC}" destId="{FFF3FED0-BCAD-4866-AE8E-1676874F77B7}" srcOrd="0" destOrd="0" presId="urn:microsoft.com/office/officeart/2005/8/layout/matrix1"/>
    <dgm:cxn modelId="{DB72604C-4B60-477F-8662-6868D7058560}" type="presOf" srcId="{EA0C5FB2-F686-4C96-89E1-F988EA2D4DE0}" destId="{6A4026C4-BC49-41C1-AB3F-858B6CEC81C9}" srcOrd="0" destOrd="0" presId="urn:microsoft.com/office/officeart/2005/8/layout/matrix1"/>
    <dgm:cxn modelId="{901DF77D-816B-4B3A-A203-6F84649FE4CE}" type="presOf" srcId="{9FC6A936-DC28-4FEC-B243-BE6A50964950}" destId="{E75F74AD-FD3B-4398-A9D4-FE66149468D3}" srcOrd="1" destOrd="0" presId="urn:microsoft.com/office/officeart/2005/8/layout/matrix1"/>
    <dgm:cxn modelId="{669471A9-598B-4D72-AB88-FBE253EEFEA4}" type="presOf" srcId="{5F2FC540-99E3-4D43-830D-D9C367CC50A6}" destId="{811854BC-E965-4DF4-8F52-CEAE6E2A40C8}" srcOrd="0" destOrd="0" presId="urn:microsoft.com/office/officeart/2005/8/layout/matrix1"/>
    <dgm:cxn modelId="{3D9E2C5D-F163-49AF-9AE0-6CDCA4262AB9}" srcId="{EA0C5FB2-F686-4C96-89E1-F988EA2D4DE0}" destId="{BADCA995-7D49-4ED9-BBD4-6912B87FFB0B}" srcOrd="1" destOrd="0" parTransId="{90571E40-03BC-486D-B3D8-22C2D4575576}" sibTransId="{9FCE5286-3701-4174-815E-42C29A4BC3D6}"/>
    <dgm:cxn modelId="{2C71A044-5955-4C34-B5D8-24A7D398CB0B}" type="presOf" srcId="{9FC6A936-DC28-4FEC-B243-BE6A50964950}" destId="{B235E34C-7CFB-4E9D-A4F1-953B2BE6B3D1}" srcOrd="0" destOrd="0" presId="urn:microsoft.com/office/officeart/2005/8/layout/matrix1"/>
    <dgm:cxn modelId="{6D8EAE74-63A0-4927-A14D-78636330B656}" type="presOf" srcId="{DFFC8B59-8E92-4CBD-AB3D-9C411325B7FB}" destId="{F1D291A3-B557-4A25-A294-522A65E2A934}" srcOrd="1" destOrd="0" presId="urn:microsoft.com/office/officeart/2005/8/layout/matrix1"/>
    <dgm:cxn modelId="{31F962B4-A089-444D-B8D6-C58BB60939FB}" type="presOf" srcId="{BADCA995-7D49-4ED9-BBD4-6912B87FFB0B}" destId="{E127BA09-DA56-430A-8EDC-34EF4EDCC64D}" srcOrd="0" destOrd="0" presId="urn:microsoft.com/office/officeart/2005/8/layout/matrix1"/>
    <dgm:cxn modelId="{A65451C3-1D68-442E-911B-679052262492}" srcId="{0100417C-9D74-4947-B187-64F7CFF13EFC}" destId="{EA0C5FB2-F686-4C96-89E1-F988EA2D4DE0}" srcOrd="0" destOrd="0" parTransId="{AEFCBD69-4BC7-4F73-A71B-ABA67F9A22B4}" sibTransId="{28320DEC-0FF9-4C15-B314-A0E38B833BAD}"/>
    <dgm:cxn modelId="{DFC59D07-1334-4B5D-9DA3-8F4DCB0CC706}" type="presOf" srcId="{BADCA995-7D49-4ED9-BBD4-6912B87FFB0B}" destId="{08BB057D-CBC9-44BA-8FCE-A2FADF4F4E4A}" srcOrd="1" destOrd="0" presId="urn:microsoft.com/office/officeart/2005/8/layout/matrix1"/>
    <dgm:cxn modelId="{9F8DB51D-D09C-46D6-95BF-A1C1D66C326B}" srcId="{EA0C5FB2-F686-4C96-89E1-F988EA2D4DE0}" destId="{5F2FC540-99E3-4D43-830D-D9C367CC50A6}" srcOrd="2" destOrd="0" parTransId="{278E72AF-3300-47F6-A4A5-983E10306468}" sibTransId="{6886D62E-29C0-4F41-9700-9F28482FDB87}"/>
    <dgm:cxn modelId="{5F5281A6-407E-41F0-B42A-BD32E5285B76}" srcId="{EA0C5FB2-F686-4C96-89E1-F988EA2D4DE0}" destId="{DFFC8B59-8E92-4CBD-AB3D-9C411325B7FB}" srcOrd="0" destOrd="0" parTransId="{457C0752-801F-437B-BE88-D1EC3BF95DA7}" sibTransId="{D6D93D1A-AF1E-4589-9B43-35957111E4F6}"/>
    <dgm:cxn modelId="{783FCE25-A07F-4E6D-8943-78067C8F563E}" type="presOf" srcId="{DFFC8B59-8E92-4CBD-AB3D-9C411325B7FB}" destId="{431DDACB-F52E-4403-97C6-7EA3DEC947FB}" srcOrd="0" destOrd="0" presId="urn:microsoft.com/office/officeart/2005/8/layout/matrix1"/>
    <dgm:cxn modelId="{8B8CE2E0-E5FE-44CE-AC05-78DA76DB6DEB}" type="presOf" srcId="{5F2FC540-99E3-4D43-830D-D9C367CC50A6}" destId="{95C0C35B-C2C5-4E5E-979C-367CA1A5D773}" srcOrd="1" destOrd="0" presId="urn:microsoft.com/office/officeart/2005/8/layout/matrix1"/>
    <dgm:cxn modelId="{76FF62CC-3FC6-44EC-B31B-077A240BCCCA}" srcId="{EA0C5FB2-F686-4C96-89E1-F988EA2D4DE0}" destId="{9FC6A936-DC28-4FEC-B243-BE6A50964950}" srcOrd="3" destOrd="0" parTransId="{C5FEEE76-667E-4424-AA72-4B84480810AD}" sibTransId="{A7AEEB53-506D-4816-8EC6-D25E893C8B19}"/>
    <dgm:cxn modelId="{9FCB3E08-97E5-4F99-B3CC-B3936D470D23}" type="presParOf" srcId="{FFF3FED0-BCAD-4866-AE8E-1676874F77B7}" destId="{F1361D5C-8D8F-4226-A5F1-D6786BCE7ACF}" srcOrd="0" destOrd="0" presId="urn:microsoft.com/office/officeart/2005/8/layout/matrix1"/>
    <dgm:cxn modelId="{17992CC8-5E03-437A-9DFD-5AD784F761D6}" type="presParOf" srcId="{F1361D5C-8D8F-4226-A5F1-D6786BCE7ACF}" destId="{431DDACB-F52E-4403-97C6-7EA3DEC947FB}" srcOrd="0" destOrd="0" presId="urn:microsoft.com/office/officeart/2005/8/layout/matrix1"/>
    <dgm:cxn modelId="{E61E0DF5-3DF0-42B8-84B6-5A8904F544EB}" type="presParOf" srcId="{F1361D5C-8D8F-4226-A5F1-D6786BCE7ACF}" destId="{F1D291A3-B557-4A25-A294-522A65E2A934}" srcOrd="1" destOrd="0" presId="urn:microsoft.com/office/officeart/2005/8/layout/matrix1"/>
    <dgm:cxn modelId="{474D81B5-77C7-492C-B094-37FF1939C586}" type="presParOf" srcId="{F1361D5C-8D8F-4226-A5F1-D6786BCE7ACF}" destId="{E127BA09-DA56-430A-8EDC-34EF4EDCC64D}" srcOrd="2" destOrd="0" presId="urn:microsoft.com/office/officeart/2005/8/layout/matrix1"/>
    <dgm:cxn modelId="{7B2D7D91-F7F5-462F-BE89-206A2E00DD0D}" type="presParOf" srcId="{F1361D5C-8D8F-4226-A5F1-D6786BCE7ACF}" destId="{08BB057D-CBC9-44BA-8FCE-A2FADF4F4E4A}" srcOrd="3" destOrd="0" presId="urn:microsoft.com/office/officeart/2005/8/layout/matrix1"/>
    <dgm:cxn modelId="{A877C58A-36DF-4658-84C0-05E07456724F}" type="presParOf" srcId="{F1361D5C-8D8F-4226-A5F1-D6786BCE7ACF}" destId="{811854BC-E965-4DF4-8F52-CEAE6E2A40C8}" srcOrd="4" destOrd="0" presId="urn:microsoft.com/office/officeart/2005/8/layout/matrix1"/>
    <dgm:cxn modelId="{6A6CE885-9835-4A8A-B823-30E8EEE84701}" type="presParOf" srcId="{F1361D5C-8D8F-4226-A5F1-D6786BCE7ACF}" destId="{95C0C35B-C2C5-4E5E-979C-367CA1A5D773}" srcOrd="5" destOrd="0" presId="urn:microsoft.com/office/officeart/2005/8/layout/matrix1"/>
    <dgm:cxn modelId="{DC1A3067-965D-49D4-B0A6-C2EC94A41C9F}" type="presParOf" srcId="{F1361D5C-8D8F-4226-A5F1-D6786BCE7ACF}" destId="{B235E34C-7CFB-4E9D-A4F1-953B2BE6B3D1}" srcOrd="6" destOrd="0" presId="urn:microsoft.com/office/officeart/2005/8/layout/matrix1"/>
    <dgm:cxn modelId="{C22AFFF0-65C9-4AF4-8398-70122B40718E}" type="presParOf" srcId="{F1361D5C-8D8F-4226-A5F1-D6786BCE7ACF}" destId="{E75F74AD-FD3B-4398-A9D4-FE66149468D3}" srcOrd="7" destOrd="0" presId="urn:microsoft.com/office/officeart/2005/8/layout/matrix1"/>
    <dgm:cxn modelId="{041EDF6E-A1BB-476A-B178-6DA4A6047190}" type="presParOf" srcId="{FFF3FED0-BCAD-4866-AE8E-1676874F77B7}" destId="{6A4026C4-BC49-41C1-AB3F-858B6CEC81C9}" srcOrd="1" destOrd="0" presId="urn:microsoft.com/office/officeart/2005/8/layout/matrix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DB1582-7FED-4F3C-ACF8-A9C5CB2DDBCA}" type="doc">
      <dgm:prSet loTypeId="urn:microsoft.com/office/officeart/2005/8/layout/pyramid4" loCatId="pyramid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698A30D-823C-40C8-8FBD-BFD69ED28A36}" type="pres">
      <dgm:prSet presAssocID="{FCDB1582-7FED-4F3C-ACF8-A9C5CB2DDBC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1DC7C7D7-18D0-4B44-A899-AB0723139F7A}" type="presOf" srcId="{FCDB1582-7FED-4F3C-ACF8-A9C5CB2DDBCA}" destId="{B698A30D-823C-40C8-8FBD-BFD69ED28A36}" srcOrd="0" destOrd="0" presId="urn:microsoft.com/office/officeart/2005/8/layout/pyramid4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1874FF-AA03-40FF-835D-76B9BE3BAEEA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8985778A-ECC7-4FF3-B8CE-5009F160CE5B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الوصل</a:t>
          </a:r>
          <a:endParaRPr lang="ar-SA" sz="54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1A239F10-93F2-471F-A58C-AF6892E0E93F}" type="par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531D04B7-D4DD-4567-BB28-66356537A653}" type="sibTrans" cxnId="{073BB2FE-21FE-431C-8AB1-7B2E9BDD1910}">
      <dgm:prSet/>
      <dgm:spPr/>
      <dgm:t>
        <a:bodyPr/>
        <a:lstStyle/>
        <a:p>
          <a:pPr rtl="1"/>
          <a:endParaRPr lang="ar-SA"/>
        </a:p>
      </dgm:t>
    </dgm:pt>
    <dgm:pt modelId="{E2E28D9E-AC32-4772-A3C4-14B27537ACD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4F39565E-6457-42D5-ABBA-3255CA641A98}" type="par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84BA4EB7-397D-4B54-B917-8AC09593D14D}" type="sibTrans" cxnId="{889EE3DA-3B7B-4E6D-AE84-6FC5935649E6}">
      <dgm:prSet/>
      <dgm:spPr/>
      <dgm:t>
        <a:bodyPr/>
        <a:lstStyle/>
        <a:p>
          <a:pPr rtl="1"/>
          <a:endParaRPr lang="ar-SA"/>
        </a:p>
      </dgm:t>
    </dgm:pt>
    <dgm:pt modelId="{293B2935-2D60-4514-AD02-8348B5697E15}">
      <dgm:prSet phldrT="[نص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5400" b="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الفصل</a:t>
          </a:r>
          <a:endParaRPr lang="ar-SA" sz="5400" b="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565896F1-A248-41B6-A105-2DE02AB06F13}" type="par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CE6E4C0B-2900-493A-A737-D341E7F9E265}" type="sibTrans" cxnId="{875F4EE6-F898-4CFB-8EA9-1877EB25315B}">
      <dgm:prSet/>
      <dgm:spPr/>
      <dgm:t>
        <a:bodyPr/>
        <a:lstStyle/>
        <a:p>
          <a:pPr rtl="1"/>
          <a:endParaRPr lang="ar-SA"/>
        </a:p>
      </dgm:t>
    </dgm:pt>
    <dgm:pt modelId="{F5F1FC4E-D16C-4DE2-83DD-B84F9726C985}">
      <dgm:prSet phldrT="[نص]" phldr="1"/>
      <dgm:spPr/>
      <dgm:t>
        <a:bodyPr/>
        <a:lstStyle/>
        <a:p>
          <a:pPr rtl="1"/>
          <a:endParaRPr lang="ar-SA" dirty="0"/>
        </a:p>
      </dgm:t>
    </dgm:pt>
    <dgm:pt modelId="{2CC9D136-9FD8-4EC3-B264-5B165E7EBD7D}" type="par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0276A89-236E-45E8-AEA9-59018C4F8A6E}" type="sibTrans" cxnId="{547AE6A8-910C-4D86-A597-E9EE619BC0BA}">
      <dgm:prSet/>
      <dgm:spPr/>
      <dgm:t>
        <a:bodyPr/>
        <a:lstStyle/>
        <a:p>
          <a:pPr rtl="1"/>
          <a:endParaRPr lang="ar-SA"/>
        </a:p>
      </dgm:t>
    </dgm:pt>
    <dgm:pt modelId="{8E56E119-10D5-4417-BE8E-BAFEDFE7B8F7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SA" sz="36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الأصل أن تكتب كل كلمة منفصلة عما قبلها لأن لكل كلمة معنى غير معنى الكلمة الأخرى.</a:t>
          </a:r>
          <a:endParaRPr lang="ar-SA" sz="36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gm:t>
    </dgm:pt>
    <dgm:pt modelId="{7AE95BD0-240B-4EFF-8DCD-38FF6C184076}" type="par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0A7957DD-2352-4A4C-987C-2553F26C7947}" type="sibTrans" cxnId="{26000411-CAE2-41FB-BA3A-3A45D4BBA9D2}">
      <dgm:prSet/>
      <dgm:spPr/>
      <dgm:t>
        <a:bodyPr/>
        <a:lstStyle/>
        <a:p>
          <a:pPr rtl="1"/>
          <a:endParaRPr lang="ar-SA"/>
        </a:p>
      </dgm:t>
    </dgm:pt>
    <dgm:pt modelId="{C0D24212-9E86-454E-889A-491B080F145B}" type="pres">
      <dgm:prSet presAssocID="{6E1874FF-AA03-40FF-835D-76B9BE3BAE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B1EC2F0-24ED-439D-A417-4DD946D4574E}" type="pres">
      <dgm:prSet presAssocID="{8985778A-ECC7-4FF3-B8CE-5009F160CE5B}" presName="parentText" presStyleLbl="node1" presStyleIdx="0" presStyleCnt="3" custScaleX="52018" custLinFactY="92774" custLinFactNeighborX="-20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AA992F-41C5-4BB3-9371-247981997C10}" type="pres">
      <dgm:prSet presAssocID="{8985778A-ECC7-4FF3-B8CE-5009F160CE5B}" presName="childText" presStyleLbl="revTx" presStyleIdx="0" presStyleCnt="2" custLinFactNeighborX="877" custLinFactNeighborY="2017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0C36219-A5A5-4F43-9BFF-029C920390F5}" type="pres">
      <dgm:prSet presAssocID="{293B2935-2D60-4514-AD02-8348B5697E15}" presName="parentText" presStyleLbl="node1" presStyleIdx="1" presStyleCnt="3" custScaleX="52500" custLinFactY="64660" custLinFactNeighborX="-182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DEAD3B-7397-4956-93F2-4698DF008303}" type="pres">
      <dgm:prSet presAssocID="{293B2935-2D60-4514-AD02-8348B5697E15}" presName="childText" presStyleLbl="revTx" presStyleIdx="1" presStyleCnt="2" custScaleY="55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8E6193-1020-476D-950D-8F0378E8FBBB}" type="pres">
      <dgm:prSet presAssocID="{8E56E119-10D5-4417-BE8E-BAFEDFE7B8F7}" presName="parentText" presStyleLbl="node1" presStyleIdx="2" presStyleCnt="3" custLinFactY="-186005" custLinFactNeighborX="877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6000411-CAE2-41FB-BA3A-3A45D4BBA9D2}" srcId="{6E1874FF-AA03-40FF-835D-76B9BE3BAEEA}" destId="{8E56E119-10D5-4417-BE8E-BAFEDFE7B8F7}" srcOrd="2" destOrd="0" parTransId="{7AE95BD0-240B-4EFF-8DCD-38FF6C184076}" sibTransId="{0A7957DD-2352-4A4C-987C-2553F26C7947}"/>
    <dgm:cxn modelId="{547AE6A8-910C-4D86-A597-E9EE619BC0BA}" srcId="{293B2935-2D60-4514-AD02-8348B5697E15}" destId="{F5F1FC4E-D16C-4DE2-83DD-B84F9726C985}" srcOrd="0" destOrd="0" parTransId="{2CC9D136-9FD8-4EC3-B264-5B165E7EBD7D}" sibTransId="{80276A89-236E-45E8-AEA9-59018C4F8A6E}"/>
    <dgm:cxn modelId="{A72ECAD3-401A-439F-9D1C-20A588EA6801}" type="presOf" srcId="{F5F1FC4E-D16C-4DE2-83DD-B84F9726C985}" destId="{BDDEAD3B-7397-4956-93F2-4698DF008303}" srcOrd="0" destOrd="0" presId="urn:microsoft.com/office/officeart/2005/8/layout/vList2"/>
    <dgm:cxn modelId="{B51E2C23-9B1F-42E8-9E5C-8FA24FB4B5DF}" type="presOf" srcId="{6E1874FF-AA03-40FF-835D-76B9BE3BAEEA}" destId="{C0D24212-9E86-454E-889A-491B080F145B}" srcOrd="0" destOrd="0" presId="urn:microsoft.com/office/officeart/2005/8/layout/vList2"/>
    <dgm:cxn modelId="{889EE3DA-3B7B-4E6D-AE84-6FC5935649E6}" srcId="{8985778A-ECC7-4FF3-B8CE-5009F160CE5B}" destId="{E2E28D9E-AC32-4772-A3C4-14B27537ACD5}" srcOrd="0" destOrd="0" parTransId="{4F39565E-6457-42D5-ABBA-3255CA641A98}" sibTransId="{84BA4EB7-397D-4B54-B917-8AC09593D14D}"/>
    <dgm:cxn modelId="{875F4EE6-F898-4CFB-8EA9-1877EB25315B}" srcId="{6E1874FF-AA03-40FF-835D-76B9BE3BAEEA}" destId="{293B2935-2D60-4514-AD02-8348B5697E15}" srcOrd="1" destOrd="0" parTransId="{565896F1-A248-41B6-A105-2DE02AB06F13}" sibTransId="{CE6E4C0B-2900-493A-A737-D341E7F9E265}"/>
    <dgm:cxn modelId="{7732460C-FF5B-4AE7-8CEF-217AACFE4B76}" type="presOf" srcId="{293B2935-2D60-4514-AD02-8348B5697E15}" destId="{10C36219-A5A5-4F43-9BFF-029C920390F5}" srcOrd="0" destOrd="0" presId="urn:microsoft.com/office/officeart/2005/8/layout/vList2"/>
    <dgm:cxn modelId="{3E16F765-3DE7-4C56-B78C-0A0D44A418F9}" type="presOf" srcId="{8E56E119-10D5-4417-BE8E-BAFEDFE7B8F7}" destId="{0A8E6193-1020-476D-950D-8F0378E8FBBB}" srcOrd="0" destOrd="0" presId="urn:microsoft.com/office/officeart/2005/8/layout/vList2"/>
    <dgm:cxn modelId="{ABE11E72-6D7D-4B05-993D-0B96C76AA4BD}" type="presOf" srcId="{E2E28D9E-AC32-4772-A3C4-14B27537ACD5}" destId="{3DAA992F-41C5-4BB3-9371-247981997C10}" srcOrd="0" destOrd="0" presId="urn:microsoft.com/office/officeart/2005/8/layout/vList2"/>
    <dgm:cxn modelId="{073BB2FE-21FE-431C-8AB1-7B2E9BDD1910}" srcId="{6E1874FF-AA03-40FF-835D-76B9BE3BAEEA}" destId="{8985778A-ECC7-4FF3-B8CE-5009F160CE5B}" srcOrd="0" destOrd="0" parTransId="{1A239F10-93F2-471F-A58C-AF6892E0E93F}" sibTransId="{531D04B7-D4DD-4567-BB28-66356537A653}"/>
    <dgm:cxn modelId="{125419D7-7543-4449-B8EC-CE1DE1B432FE}" type="presOf" srcId="{8985778A-ECC7-4FF3-B8CE-5009F160CE5B}" destId="{1B1EC2F0-24ED-439D-A417-4DD946D4574E}" srcOrd="0" destOrd="0" presId="urn:microsoft.com/office/officeart/2005/8/layout/vList2"/>
    <dgm:cxn modelId="{9177F1D4-72ED-4008-B150-450A5997B42C}" type="presParOf" srcId="{C0D24212-9E86-454E-889A-491B080F145B}" destId="{1B1EC2F0-24ED-439D-A417-4DD946D4574E}" srcOrd="0" destOrd="0" presId="urn:microsoft.com/office/officeart/2005/8/layout/vList2"/>
    <dgm:cxn modelId="{CB8A338D-8064-402A-855F-D44342336DB7}" type="presParOf" srcId="{C0D24212-9E86-454E-889A-491B080F145B}" destId="{3DAA992F-41C5-4BB3-9371-247981997C10}" srcOrd="1" destOrd="0" presId="urn:microsoft.com/office/officeart/2005/8/layout/vList2"/>
    <dgm:cxn modelId="{1C3916D1-8E27-4169-8E6F-72FF980A41BA}" type="presParOf" srcId="{C0D24212-9E86-454E-889A-491B080F145B}" destId="{10C36219-A5A5-4F43-9BFF-029C920390F5}" srcOrd="2" destOrd="0" presId="urn:microsoft.com/office/officeart/2005/8/layout/vList2"/>
    <dgm:cxn modelId="{94341E05-2CC0-4E0E-8538-47AEB9104CA9}" type="presParOf" srcId="{C0D24212-9E86-454E-889A-491B080F145B}" destId="{BDDEAD3B-7397-4956-93F2-4698DF008303}" srcOrd="3" destOrd="0" presId="urn:microsoft.com/office/officeart/2005/8/layout/vList2"/>
    <dgm:cxn modelId="{74A936B2-13DB-481E-BBB4-DADCDC7286DC}" type="presParOf" srcId="{C0D24212-9E86-454E-889A-491B080F145B}" destId="{0A8E6193-1020-476D-950D-8F0378E8FBB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5ACE2-8E3F-4A9E-A703-244A22287E5C}">
      <dsp:nvSpPr>
        <dsp:cNvPr id="0" name=""/>
        <dsp:cNvSpPr/>
      </dsp:nvSpPr>
      <dsp:spPr>
        <a:xfrm>
          <a:off x="3281" y="1155985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أصلها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23528" y="1576232"/>
        <a:ext cx="2029135" cy="2029135"/>
      </dsp:txXfrm>
    </dsp:sp>
    <dsp:sp modelId="{86C8DF80-FE61-4D58-B20C-BA7B446E96AE}">
      <dsp:nvSpPr>
        <dsp:cNvPr id="0" name=""/>
        <dsp:cNvSpPr/>
      </dsp:nvSpPr>
      <dsp:spPr>
        <a:xfrm>
          <a:off x="2298985" y="1155985"/>
          <a:ext cx="2869629" cy="2869629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7925" tIns="68580" rIns="157925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مواضعها</a:t>
          </a:r>
          <a:endParaRPr lang="en-US" sz="5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719232" y="1576232"/>
        <a:ext cx="2029135" cy="2029135"/>
      </dsp:txXfrm>
    </dsp:sp>
    <dsp:sp modelId="{FD1F228E-D7E6-48B0-969E-D01510646125}">
      <dsp:nvSpPr>
        <dsp:cNvPr id="0" name=""/>
        <dsp:cNvSpPr/>
      </dsp:nvSpPr>
      <dsp:spPr>
        <a:xfrm>
          <a:off x="4597970" y="914391"/>
          <a:ext cx="2869629" cy="2869629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7925" tIns="60960" rIns="157925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تعريفها وأشكالها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18217" y="1334638"/>
        <a:ext cx="2029135" cy="2029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B311E-E19F-4B36-87C1-CEFEB92006CA}">
      <dsp:nvSpPr>
        <dsp:cNvPr id="0" name=""/>
        <dsp:cNvSpPr/>
      </dsp:nvSpPr>
      <dsp:spPr>
        <a:xfrm>
          <a:off x="4510303" y="1639648"/>
          <a:ext cx="560640" cy="895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5795"/>
              </a:lnTo>
              <a:lnTo>
                <a:pt x="560640" y="89579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AC913-E4ED-4C04-B403-B3769CC08BC4}">
      <dsp:nvSpPr>
        <dsp:cNvPr id="0" name=""/>
        <dsp:cNvSpPr/>
      </dsp:nvSpPr>
      <dsp:spPr>
        <a:xfrm>
          <a:off x="4510303" y="1639648"/>
          <a:ext cx="1887552" cy="1963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0043"/>
              </a:lnTo>
              <a:lnTo>
                <a:pt x="1887552" y="1680043"/>
              </a:lnTo>
              <a:lnTo>
                <a:pt x="1887552" y="196367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10BC4-1C40-498F-AF9A-09315C597AF4}">
      <dsp:nvSpPr>
        <dsp:cNvPr id="0" name=""/>
        <dsp:cNvSpPr/>
      </dsp:nvSpPr>
      <dsp:spPr>
        <a:xfrm>
          <a:off x="2680814" y="1639648"/>
          <a:ext cx="1829489" cy="722552"/>
        </a:xfrm>
        <a:custGeom>
          <a:avLst/>
          <a:gdLst/>
          <a:ahLst/>
          <a:cxnLst/>
          <a:rect l="0" t="0" r="0" b="0"/>
          <a:pathLst>
            <a:path>
              <a:moveTo>
                <a:pt x="1829489" y="0"/>
              </a:moveTo>
              <a:lnTo>
                <a:pt x="1829489" y="438922"/>
              </a:lnTo>
              <a:lnTo>
                <a:pt x="0" y="438922"/>
              </a:lnTo>
              <a:lnTo>
                <a:pt x="0" y="72255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36C03-A069-4D04-B805-B5FE95DA3FA5}">
      <dsp:nvSpPr>
        <dsp:cNvPr id="0" name=""/>
        <dsp:cNvSpPr/>
      </dsp:nvSpPr>
      <dsp:spPr>
        <a:xfrm>
          <a:off x="410011" y="380996"/>
          <a:ext cx="8200584" cy="1258651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       تعريفها: هي الألف المفتوح ما قبلها في آخر الكلمة.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10011" y="380996"/>
        <a:ext cx="8200584" cy="1258651"/>
      </dsp:txXfrm>
    </dsp:sp>
    <dsp:sp modelId="{9521F348-8644-49C6-B89B-84F4DF916F8A}">
      <dsp:nvSpPr>
        <dsp:cNvPr id="0" name=""/>
        <dsp:cNvSpPr/>
      </dsp:nvSpPr>
      <dsp:spPr>
        <a:xfrm>
          <a:off x="1142990" y="2362200"/>
          <a:ext cx="3075648" cy="3338572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مقصورة(ى) ترسم ياء بدون نقطتين، مثل: فتى،أعطى،رمى</a:t>
          </a:r>
          <a:r>
            <a:rPr lang="ar-SA" sz="2500" kern="1200" dirty="0" smtClean="0"/>
            <a:t>. </a:t>
          </a:r>
          <a:endParaRPr lang="en-US" sz="2500" kern="1200" dirty="0"/>
        </a:p>
      </dsp:txBody>
      <dsp:txXfrm>
        <a:off x="1142990" y="2362200"/>
        <a:ext cx="3075648" cy="3338572"/>
      </dsp:txXfrm>
    </dsp:sp>
    <dsp:sp modelId="{54D6849F-985D-456F-B8F3-009711A2FBA1}">
      <dsp:nvSpPr>
        <dsp:cNvPr id="0" name=""/>
        <dsp:cNvSpPr/>
      </dsp:nvSpPr>
      <dsp:spPr>
        <a:xfrm>
          <a:off x="5213555" y="3603321"/>
          <a:ext cx="2368600" cy="243931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- </a:t>
          </a:r>
          <a:r>
            <a:rPr lang="ar-SA" sz="4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ألف ممدودة(ا) مثل :عصا، رُبا، دَنا</a:t>
          </a:r>
          <a:endParaRPr lang="en-US" sz="4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213555" y="3603321"/>
        <a:ext cx="2368600" cy="2439319"/>
      </dsp:txXfrm>
    </dsp:sp>
    <dsp:sp modelId="{6E11A81E-69EC-4E89-9902-A47AD9FE283A}">
      <dsp:nvSpPr>
        <dsp:cNvPr id="0" name=""/>
        <dsp:cNvSpPr/>
      </dsp:nvSpPr>
      <dsp:spPr>
        <a:xfrm>
          <a:off x="5070944" y="2023304"/>
          <a:ext cx="2126570" cy="1024279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بشكلين:</a:t>
          </a:r>
          <a:endParaRPr lang="en-US" sz="36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070944" y="2023304"/>
        <a:ext cx="2126570" cy="10242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56706-EFD2-4A8A-8481-13930F6BF215}">
      <dsp:nvSpPr>
        <dsp:cNvPr id="0" name=""/>
        <dsp:cNvSpPr/>
      </dsp:nvSpPr>
      <dsp:spPr>
        <a:xfrm>
          <a:off x="5267371" y="228607"/>
          <a:ext cx="3876628" cy="195783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8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الألف اللينة</a:t>
          </a:r>
          <a:endParaRPr lang="en-US" sz="48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5324714" y="285950"/>
        <a:ext cx="3761942" cy="1843147"/>
      </dsp:txXfrm>
    </dsp:sp>
    <dsp:sp modelId="{7689EA39-A777-4858-8C92-BB9095EB55DB}">
      <dsp:nvSpPr>
        <dsp:cNvPr id="0" name=""/>
        <dsp:cNvSpPr/>
      </dsp:nvSpPr>
      <dsp:spPr>
        <a:xfrm>
          <a:off x="152381" y="468892"/>
          <a:ext cx="3080299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abic Typesetting" pitchFamily="66" charset="-78"/>
              <a:cs typeface="Arabic Typesetting" pitchFamily="66" charset="-78"/>
            </a:rPr>
            <a:t>الحروف </a:t>
          </a:r>
          <a:endParaRPr lang="en-US" sz="4000" b="1" kern="1200" dirty="0">
            <a:solidFill>
              <a:schemeClr val="tx1">
                <a:lumMod val="85000"/>
                <a:lumOff val="15000"/>
              </a:schemeClr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209724" y="526235"/>
        <a:ext cx="2965613" cy="1843147"/>
      </dsp:txXfrm>
    </dsp:sp>
    <dsp:sp modelId="{5FCFF613-3D5F-4929-859F-FA28536C5DF5}">
      <dsp:nvSpPr>
        <dsp:cNvPr id="0" name=""/>
        <dsp:cNvSpPr/>
      </dsp:nvSpPr>
      <dsp:spPr>
        <a:xfrm>
          <a:off x="460411" y="2426726"/>
          <a:ext cx="834992" cy="1142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983"/>
              </a:lnTo>
              <a:lnTo>
                <a:pt x="834992" y="1142983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589C6B3-3C74-4427-9D65-32846044C5E4}">
      <dsp:nvSpPr>
        <dsp:cNvPr id="0" name=""/>
        <dsp:cNvSpPr/>
      </dsp:nvSpPr>
      <dsp:spPr>
        <a:xfrm>
          <a:off x="1295404" y="2590792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ial" pitchFamily="34" charset="0"/>
              <a:cs typeface="Arial" pitchFamily="34" charset="0"/>
            </a:rPr>
            <a:t>الأسماء</a:t>
          </a:r>
          <a:endParaRPr lang="en-US" sz="4000" kern="1200" dirty="0">
            <a:latin typeface="Arial" pitchFamily="34" charset="0"/>
            <a:cs typeface="Arial" pitchFamily="34" charset="0"/>
          </a:endParaRPr>
        </a:p>
      </dsp:txBody>
      <dsp:txXfrm>
        <a:off x="1352747" y="2648135"/>
        <a:ext cx="3017848" cy="1843147"/>
      </dsp:txXfrm>
    </dsp:sp>
    <dsp:sp modelId="{C4D720A1-DEF5-44A5-B93B-80ACBDE67BB9}">
      <dsp:nvSpPr>
        <dsp:cNvPr id="0" name=""/>
        <dsp:cNvSpPr/>
      </dsp:nvSpPr>
      <dsp:spPr>
        <a:xfrm>
          <a:off x="460411" y="2426726"/>
          <a:ext cx="1825594" cy="3452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2356"/>
              </a:lnTo>
              <a:lnTo>
                <a:pt x="1825594" y="3452356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 zoom="92000"/>
          <a:lightRig rig="balanced" dir="t">
            <a:rot lat="0" lon="0" rev="12700000"/>
          </a:lightRig>
        </a:scene3d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F29559C-6417-41C8-8C2E-73C230AB6DBD}">
      <dsp:nvSpPr>
        <dsp:cNvPr id="0" name=""/>
        <dsp:cNvSpPr/>
      </dsp:nvSpPr>
      <dsp:spPr>
        <a:xfrm>
          <a:off x="2286005" y="4900166"/>
          <a:ext cx="3132534" cy="19578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2000"/>
          <a:lightRig rig="balanced" dir="t">
            <a:rot lat="0" lon="0" rev="12700000"/>
          </a:lightRig>
        </a:scene3d>
        <a:sp3d z="-1524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dirty="0" smtClean="0"/>
            <a:t>الأفعال</a:t>
          </a:r>
          <a:r>
            <a:rPr lang="ar-SA" sz="3200" kern="1200" dirty="0" smtClean="0"/>
            <a:t> </a:t>
          </a:r>
          <a:endParaRPr lang="en-US" sz="3200" kern="1200" dirty="0"/>
        </a:p>
      </dsp:txBody>
      <dsp:txXfrm>
        <a:off x="2343348" y="4957509"/>
        <a:ext cx="3017848" cy="18431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4AB3D-0E6A-4A12-92B1-E173AD5DC6D3}">
      <dsp:nvSpPr>
        <dsp:cNvPr id="0" name=""/>
        <dsp:cNvSpPr/>
      </dsp:nvSpPr>
      <dsp:spPr>
        <a:xfrm>
          <a:off x="884658" y="990608"/>
          <a:ext cx="3657564" cy="7860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ب</a:t>
          </a: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 الأفعال الرباعية والخماسية والسداسية</a:t>
          </a:r>
          <a:endParaRPr lang="en-US" sz="32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907679" y="1013629"/>
        <a:ext cx="3611522" cy="739960"/>
      </dsp:txXfrm>
    </dsp:sp>
    <dsp:sp modelId="{B7DA94C9-42B3-4142-99B5-B18C7C9117B3}">
      <dsp:nvSpPr>
        <dsp:cNvPr id="0" name=""/>
        <dsp:cNvSpPr/>
      </dsp:nvSpPr>
      <dsp:spPr>
        <a:xfrm>
          <a:off x="1250414" y="1776611"/>
          <a:ext cx="197376" cy="1475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359"/>
              </a:lnTo>
              <a:lnTo>
                <a:pt x="197376" y="14753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C86FB-B774-4EF6-8127-AE44657F73FB}">
      <dsp:nvSpPr>
        <dsp:cNvPr id="0" name=""/>
        <dsp:cNvSpPr/>
      </dsp:nvSpPr>
      <dsp:spPr>
        <a:xfrm>
          <a:off x="1447791" y="1904999"/>
          <a:ext cx="2931473" cy="269394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تكتب كلها بالألف المقصورة مثل : أنهى، أرضى‘ أجلى، احتوى، انتهى‘ اصطفى، استثنى، استعصى، استفتى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526694" y="1983902"/>
        <a:ext cx="2773667" cy="2536137"/>
      </dsp:txXfrm>
    </dsp:sp>
    <dsp:sp modelId="{22F801BA-7E0D-4572-AC35-555FC188F4BC}">
      <dsp:nvSpPr>
        <dsp:cNvPr id="0" name=""/>
        <dsp:cNvSpPr/>
      </dsp:nvSpPr>
      <dsp:spPr>
        <a:xfrm>
          <a:off x="1204694" y="1776611"/>
          <a:ext cx="91440" cy="3866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66323"/>
              </a:lnTo>
              <a:lnTo>
                <a:pt x="90717" y="386632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1E7DB-AAA0-4649-A125-2230C0E6FC70}">
      <dsp:nvSpPr>
        <dsp:cNvPr id="0" name=""/>
        <dsp:cNvSpPr/>
      </dsp:nvSpPr>
      <dsp:spPr>
        <a:xfrm>
          <a:off x="1295412" y="4427868"/>
          <a:ext cx="3840324" cy="243013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ويستثنى من ذلك الأفعال التي سبقت ألفها اللينة بـ (ياء)، وهي محدودة: أحيا (ومنها يحيا مميزة عن الاسم: يحيى)، استحيا، استعيا</a:t>
          </a:r>
          <a:r>
            <a:rPr lang="ar-SA" sz="32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. </a:t>
          </a:r>
          <a:endParaRPr lang="en-US" sz="32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366588" y="4499044"/>
        <a:ext cx="3697972" cy="2287779"/>
      </dsp:txXfrm>
    </dsp:sp>
    <dsp:sp modelId="{91D96256-FC4D-44A5-8DD4-484DF69E71E2}">
      <dsp:nvSpPr>
        <dsp:cNvPr id="0" name=""/>
        <dsp:cNvSpPr/>
      </dsp:nvSpPr>
      <dsp:spPr>
        <a:xfrm>
          <a:off x="4825372" y="741972"/>
          <a:ext cx="3874632" cy="8809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 smtClean="0">
            <a:solidFill>
              <a:schemeClr val="tx1"/>
            </a:solidFill>
          </a:endParaRPr>
        </a:p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200" kern="1200" dirty="0" smtClean="0">
              <a:solidFill>
                <a:schemeClr val="tx1"/>
              </a:solidFill>
            </a:rPr>
            <a:t>أ</a:t>
          </a:r>
          <a:r>
            <a:rPr lang="ar-SA" sz="36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)الأفعال الثلاثية نعود فيها إلى أصلها</a:t>
          </a:r>
          <a:endParaRPr lang="en-US" sz="36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4851173" y="767773"/>
        <a:ext cx="3823030" cy="829324"/>
      </dsp:txXfrm>
    </dsp:sp>
    <dsp:sp modelId="{CB27F7D0-5914-4FA7-943E-F1A5F73165AF}">
      <dsp:nvSpPr>
        <dsp:cNvPr id="0" name=""/>
        <dsp:cNvSpPr/>
      </dsp:nvSpPr>
      <dsp:spPr>
        <a:xfrm>
          <a:off x="5212836" y="1622898"/>
          <a:ext cx="387964" cy="1418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8403"/>
              </a:lnTo>
              <a:lnTo>
                <a:pt x="387964" y="14184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525E7-BA93-4F91-BFE5-AD1755CECC73}">
      <dsp:nvSpPr>
        <dsp:cNvPr id="0" name=""/>
        <dsp:cNvSpPr/>
      </dsp:nvSpPr>
      <dsp:spPr>
        <a:xfrm>
          <a:off x="5600800" y="1797054"/>
          <a:ext cx="3440532" cy="248849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فتكتب الأفعال الثلاثية بالألف الممدودة إذا كانت الألف منقلبة عن (واو) مثل 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 دعا (من يدعو) ورجا (من يرجو)، وكذلك دَنا، سما,شدا،تلا</a:t>
          </a:r>
          <a:r>
            <a:rPr lang="ar-SA" sz="2000" kern="1200" dirty="0" smtClean="0">
              <a:solidFill>
                <a:schemeClr val="tx1"/>
              </a:solidFill>
            </a:rPr>
            <a:t>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673686" y="1869940"/>
        <a:ext cx="3294760" cy="2342724"/>
      </dsp:txXfrm>
    </dsp:sp>
    <dsp:sp modelId="{5978F998-F15F-4C33-9E2D-39BAA4E259AE}">
      <dsp:nvSpPr>
        <dsp:cNvPr id="0" name=""/>
        <dsp:cNvSpPr/>
      </dsp:nvSpPr>
      <dsp:spPr>
        <a:xfrm>
          <a:off x="5212836" y="1622898"/>
          <a:ext cx="428836" cy="3952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2857"/>
              </a:lnTo>
              <a:lnTo>
                <a:pt x="428836" y="395285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83891-C9B8-4478-A275-A9402FA87303}">
      <dsp:nvSpPr>
        <dsp:cNvPr id="0" name=""/>
        <dsp:cNvSpPr/>
      </dsp:nvSpPr>
      <dsp:spPr>
        <a:xfrm>
          <a:off x="5641672" y="4293513"/>
          <a:ext cx="3395977" cy="256448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وتكتب الأفعال الثلاثية بالألف المقصورة إذا كان الألف منقلبة عن (ياء) مثل: رمى (من يرمي)، وأتى (من يأتي)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وكذلك قضى، أبى، بغى، بكى، ثنى، </a:t>
          </a:r>
          <a:r>
            <a:rPr lang="ar-SA" sz="2800" b="0" kern="1200" dirty="0" err="1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طوى</a:t>
          </a:r>
          <a:r>
            <a:rPr lang="ar-SA" sz="2000" kern="1200" dirty="0" smtClean="0"/>
            <a:t>.</a:t>
          </a:r>
          <a:endParaRPr lang="en-US" sz="2000" kern="1200" dirty="0"/>
        </a:p>
      </dsp:txBody>
      <dsp:txXfrm>
        <a:off x="5716783" y="4368624"/>
        <a:ext cx="3245755" cy="24142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0E05-F6D2-46C0-B65E-73E98C175B2A}">
      <dsp:nvSpPr>
        <dsp:cNvPr id="0" name=""/>
        <dsp:cNvSpPr/>
      </dsp:nvSpPr>
      <dsp:spPr>
        <a:xfrm>
          <a:off x="1253595" y="0"/>
          <a:ext cx="6858000" cy="6858000"/>
        </a:xfrm>
        <a:prstGeom prst="triangle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401F6BC2-BCF8-4917-9B4F-18DA46704189}">
      <dsp:nvSpPr>
        <dsp:cNvPr id="0" name=""/>
        <dsp:cNvSpPr/>
      </dsp:nvSpPr>
      <dsp:spPr>
        <a:xfrm>
          <a:off x="533392" y="685800"/>
          <a:ext cx="8212688" cy="223416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ثالثاً- كيفية معرفة أصل الألف اللينة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هل هو واو، أم ياء نجرب واحدة من الطرق التالية: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642455" y="794863"/>
        <a:ext cx="7994562" cy="2016037"/>
      </dsp:txXfrm>
    </dsp:sp>
    <dsp:sp modelId="{2EE1F506-7668-4667-9DE8-32E3C2C960C7}">
      <dsp:nvSpPr>
        <dsp:cNvPr id="0" name=""/>
        <dsp:cNvSpPr/>
      </dsp:nvSpPr>
      <dsp:spPr>
        <a:xfrm>
          <a:off x="1981208" y="3276596"/>
          <a:ext cx="5572125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>
              <a:solidFill>
                <a:schemeClr val="tx1"/>
              </a:solidFill>
            </a:rPr>
            <a:t>_</a:t>
          </a:r>
          <a:r>
            <a:rPr lang="ar-SA" sz="3800" kern="1200" dirty="0" smtClean="0">
              <a:solidFill>
                <a:schemeClr val="bg1"/>
              </a:solidFill>
            </a:rPr>
            <a:t> </a:t>
          </a:r>
          <a:r>
            <a:rPr lang="ar-SA" sz="3800" kern="1200" dirty="0" smtClean="0">
              <a:solidFill>
                <a:schemeClr val="tx1"/>
              </a:solidFill>
            </a:rPr>
            <a:t>في الأسماء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2047968" y="3343356"/>
        <a:ext cx="5438605" cy="1234061"/>
      </dsp:txXfrm>
    </dsp:sp>
    <dsp:sp modelId="{DF870DB0-FEA2-4D75-80CB-427EFC72E04A}">
      <dsp:nvSpPr>
        <dsp:cNvPr id="0" name=""/>
        <dsp:cNvSpPr/>
      </dsp:nvSpPr>
      <dsp:spPr>
        <a:xfrm>
          <a:off x="1989656" y="4995332"/>
          <a:ext cx="5486403" cy="136758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 dirty="0" smtClean="0"/>
            <a:t>_ في الأفعال</a:t>
          </a:r>
          <a:endParaRPr lang="en-US" sz="3800" kern="1200" dirty="0"/>
        </a:p>
      </dsp:txBody>
      <dsp:txXfrm>
        <a:off x="2056416" y="5062092"/>
        <a:ext cx="5352883" cy="123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DDACB-F52E-4403-97C6-7EA3DEC947FB}">
      <dsp:nvSpPr>
        <dsp:cNvPr id="0" name=""/>
        <dsp:cNvSpPr/>
      </dsp:nvSpPr>
      <dsp:spPr>
        <a:xfrm rot="16200000">
          <a:off x="571500" y="-571500"/>
          <a:ext cx="3429000" cy="4572000"/>
        </a:xfrm>
        <a:prstGeom prst="round1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بجمع المؤنث السالم من الاسم: خُطا </a:t>
          </a:r>
          <a:r>
            <a:rPr lang="ar-SA" sz="4000" kern="1200" dirty="0" smtClean="0"/>
            <a:t>(</a:t>
          </a: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خطوات</a:t>
          </a:r>
          <a:r>
            <a:rPr lang="ar-SA" sz="4000" kern="1200" dirty="0" smtClean="0"/>
            <a:t>)</a:t>
          </a:r>
          <a:endParaRPr lang="en-US" sz="2900" kern="1200" dirty="0"/>
        </a:p>
      </dsp:txBody>
      <dsp:txXfrm rot="5400000">
        <a:off x="-1" y="1"/>
        <a:ext cx="4572000" cy="2571750"/>
      </dsp:txXfrm>
    </dsp:sp>
    <dsp:sp modelId="{E127BA09-DA56-430A-8EDC-34EF4EDCC64D}">
      <dsp:nvSpPr>
        <dsp:cNvPr id="0" name=""/>
        <dsp:cNvSpPr/>
      </dsp:nvSpPr>
      <dsp:spPr>
        <a:xfrm>
          <a:off x="4572000" y="76192"/>
          <a:ext cx="4572000" cy="3276615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بالمثنى من الاسم المفرد :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فتى(مثناها فتيان)،وعصا (عصوان)</a:t>
          </a:r>
          <a:endParaRPr lang="en-US" sz="4000" kern="1200" dirty="0">
            <a:latin typeface="Arabic Typesetting" pitchFamily="66" charset="-78"/>
            <a:cs typeface="Arabic Typesetting" pitchFamily="66" charset="-78"/>
          </a:endParaRPr>
        </a:p>
      </dsp:txBody>
      <dsp:txXfrm>
        <a:off x="4572000" y="76192"/>
        <a:ext cx="4572000" cy="2457461"/>
      </dsp:txXfrm>
    </dsp:sp>
    <dsp:sp modelId="{811854BC-E965-4DF4-8F52-CEAE6E2A40C8}">
      <dsp:nvSpPr>
        <dsp:cNvPr id="0" name=""/>
        <dsp:cNvSpPr/>
      </dsp:nvSpPr>
      <dsp:spPr>
        <a:xfrm rot="10800000">
          <a:off x="1051" y="3429000"/>
          <a:ext cx="4572000" cy="3429000"/>
        </a:xfrm>
        <a:prstGeom prst="round1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latin typeface="Arabic Typesetting" pitchFamily="66" charset="-78"/>
              <a:cs typeface="Arabic Typesetting" pitchFamily="66" charset="-78"/>
            </a:rPr>
            <a:t>نأتي بصفة مؤنثة مشتقة من الاسم: العمى= عمياء، العشا (الليلي) = عشواء (خبط عشواء، بشكل عشوائي</a:t>
          </a:r>
          <a:r>
            <a:rPr lang="ar-SA" sz="3400" kern="1200" dirty="0" smtClean="0"/>
            <a:t>)</a:t>
          </a:r>
          <a:endParaRPr lang="en-US" sz="3400" kern="1200" dirty="0"/>
        </a:p>
      </dsp:txBody>
      <dsp:txXfrm rot="10800000">
        <a:off x="1051" y="4286249"/>
        <a:ext cx="4572000" cy="2571750"/>
      </dsp:txXfrm>
    </dsp:sp>
    <dsp:sp modelId="{B235E34C-7CFB-4E9D-A4F1-953B2BE6B3D1}">
      <dsp:nvSpPr>
        <dsp:cNvPr id="0" name=""/>
        <dsp:cNvSpPr/>
      </dsp:nvSpPr>
      <dsp:spPr>
        <a:xfrm rot="5400000">
          <a:off x="5143500" y="2857500"/>
          <a:ext cx="3429000" cy="4572000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extrusionH="506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نأتي بالمفرد من الاسم الجمع:ذرا (ذروة)، رُبا (ربوة) دُمى (دمية)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>
              <a:latin typeface="Arabic Typesetting" pitchFamily="66" charset="-78"/>
              <a:cs typeface="Arabic Typesetting" pitchFamily="66" charset="-78"/>
            </a:rPr>
            <a:t>خطا من خطوة. </a:t>
          </a:r>
        </a:p>
      </dsp:txBody>
      <dsp:txXfrm rot="-5400000">
        <a:off x="4572000" y="4286250"/>
        <a:ext cx="4572000" cy="2571750"/>
      </dsp:txXfrm>
    </dsp:sp>
    <dsp:sp modelId="{6A4026C4-BC49-41C1-AB3F-858B6CEC81C9}">
      <dsp:nvSpPr>
        <dsp:cNvPr id="0" name=""/>
        <dsp:cNvSpPr/>
      </dsp:nvSpPr>
      <dsp:spPr>
        <a:xfrm>
          <a:off x="3184077" y="2759924"/>
          <a:ext cx="2775844" cy="133815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 zoom="91000"/>
          <a:lightRig rig="threePt" dir="t">
            <a:rot lat="0" lon="0" rev="20640000"/>
          </a:lightRig>
        </a:scene3d>
        <a:sp3d z="57200" extrusionH="6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7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في الأسماء</a:t>
          </a:r>
          <a:endParaRPr lang="en-US" sz="57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3249400" y="2825247"/>
        <a:ext cx="2645198" cy="12075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EC2F0-24ED-439D-A417-4DD946D4574E}">
      <dsp:nvSpPr>
        <dsp:cNvPr id="0" name=""/>
        <dsp:cNvSpPr/>
      </dsp:nvSpPr>
      <dsp:spPr>
        <a:xfrm>
          <a:off x="1905015" y="1793827"/>
          <a:ext cx="4518699" cy="13807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الوصل</a:t>
          </a:r>
          <a:endParaRPr lang="ar-SA" sz="54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972416" y="1861228"/>
        <a:ext cx="4383897" cy="1245910"/>
      </dsp:txXfrm>
    </dsp:sp>
    <dsp:sp modelId="{3DAA992F-41C5-4BB3-9371-247981997C10}">
      <dsp:nvSpPr>
        <dsp:cNvPr id="0" name=""/>
        <dsp:cNvSpPr/>
      </dsp:nvSpPr>
      <dsp:spPr>
        <a:xfrm>
          <a:off x="0" y="1675855"/>
          <a:ext cx="8686800" cy="496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1675855"/>
        <a:ext cx="8686800" cy="496314"/>
      </dsp:txXfrm>
    </dsp:sp>
    <dsp:sp modelId="{10C36219-A5A5-4F43-9BFF-029C920390F5}">
      <dsp:nvSpPr>
        <dsp:cNvPr id="0" name=""/>
        <dsp:cNvSpPr/>
      </dsp:nvSpPr>
      <dsp:spPr>
        <a:xfrm>
          <a:off x="1905015" y="3282681"/>
          <a:ext cx="4560570" cy="13807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400" b="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مواضع الفصل</a:t>
          </a:r>
          <a:endParaRPr lang="ar-SA" sz="5400" b="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1972416" y="3350082"/>
        <a:ext cx="4425768" cy="1245910"/>
      </dsp:txXfrm>
    </dsp:sp>
    <dsp:sp modelId="{BDDEAD3B-7397-4956-93F2-4698DF008303}">
      <dsp:nvSpPr>
        <dsp:cNvPr id="0" name=""/>
        <dsp:cNvSpPr/>
      </dsp:nvSpPr>
      <dsp:spPr>
        <a:xfrm>
          <a:off x="0" y="3274310"/>
          <a:ext cx="8686800" cy="27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6350" rIns="35560" bIns="6350" numCol="1" spcCol="1270" anchor="t" anchorCtr="0">
          <a:noAutofit/>
        </a:bodyPr>
        <a:lstStyle/>
        <a:p>
          <a:pPr marL="57150" lvl="1" indent="-57150" algn="r" defTabSz="1778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ar-SA" sz="400" kern="1200" dirty="0"/>
        </a:p>
      </dsp:txBody>
      <dsp:txXfrm>
        <a:off x="0" y="3274310"/>
        <a:ext cx="8686800" cy="27406"/>
      </dsp:txXfrm>
    </dsp:sp>
    <dsp:sp modelId="{0A8E6193-1020-476D-950D-8F0378E8FBBB}">
      <dsp:nvSpPr>
        <dsp:cNvPr id="0" name=""/>
        <dsp:cNvSpPr/>
      </dsp:nvSpPr>
      <dsp:spPr>
        <a:xfrm>
          <a:off x="0" y="0"/>
          <a:ext cx="8686800" cy="1380712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rPr>
            <a:t>الأصل أن تكتب كل كلمة منفصلة عما قبلها لأن لكل كلمة معنى غير معنى الكلمة الأخرى.</a:t>
          </a:r>
          <a:endParaRPr lang="ar-SA" sz="3600" kern="1200" dirty="0">
            <a:solidFill>
              <a:schemeClr val="tx1"/>
            </a:solidFill>
            <a:latin typeface="Arabic Typesetting" pitchFamily="66" charset="-78"/>
            <a:cs typeface="Arabic Typesetting" pitchFamily="66" charset="-78"/>
          </a:endParaRPr>
        </a:p>
      </dsp:txBody>
      <dsp:txXfrm>
        <a:off x="67401" y="67401"/>
        <a:ext cx="8551998" cy="1245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BBAEE-5E51-4870-93DE-E033E2733FEE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DD1AE-1A56-48B9-832C-3855E8E854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6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7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DD1AE-1A56-48B9-832C-3855E8E854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8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2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1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3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8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8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2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8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4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3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E389-F8F1-41F5-9A4E-2F7C3F903E7D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0D43-4632-47E4-AC62-45B7100C1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2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ar-SA" dirty="0" smtClean="0">
                <a:latin typeface="Arabic Typesetting" pitchFamily="66" charset="-78"/>
                <a:cs typeface="Arabic Typesetting" pitchFamily="66" charset="-78"/>
              </a:rPr>
            </a:b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</a:t>
            </a:r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لمحاضرة </a:t>
            </a:r>
            <a:r>
              <a:rPr lang="ar-SA" sz="6000" dirty="0">
                <a:latin typeface="Arabic Typesetting" pitchFamily="66" charset="-78"/>
                <a:cs typeface="Arabic Typesetting" pitchFamily="66" charset="-78"/>
              </a:rPr>
              <a:t>الثالثة </a:t>
            </a:r>
            <a:br>
              <a:rPr lang="ar-SA" sz="6000" dirty="0">
                <a:latin typeface="Arabic Typesetting" pitchFamily="66" charset="-78"/>
                <a:cs typeface="Arabic Typesetting" pitchFamily="66" charset="-78"/>
              </a:rPr>
            </a:b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7244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 </a:t>
            </a:r>
            <a:r>
              <a:rPr lang="ar-SA" sz="3200" u="sng" dirty="0" smtClean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الألف اللينة 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2- التمييز بين الألف الممدودة والألف المقصورة وتعويد الطلبة على الدقة وقوة الملاحظة والإتقان.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3-تعريف الطلبة بمواضع الفصل والوصل في الكلمات.</a:t>
            </a:r>
          </a:p>
          <a:p>
            <a:pPr marL="0" indent="0">
              <a:buNone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4- إكساب الطلبة  المهارات اللازمة للكتابة السليمة لتوظيفها توظيفاً سليماً في الأنماط الكتابية كافة نطقاً وكتابة.</a:t>
            </a:r>
            <a:endParaRPr lang="ar-S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419600" cy="5257800"/>
          </a:xfr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اسم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عنوان المحاضرة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الألف اللينة + الفصل والوصل في الكلمات.</a:t>
            </a:r>
          </a:p>
          <a:p>
            <a:pPr marL="0" indent="0">
              <a:buNone/>
            </a:pP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أستاذة 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د. ضحى عادل </a:t>
            </a:r>
            <a:r>
              <a:rPr lang="ar-SA" sz="4000" dirty="0" smtClean="0">
                <a:latin typeface="Arabic Typesetting" pitchFamily="66" charset="-78"/>
                <a:cs typeface="Arabic Typesetting" pitchFamily="66" charset="-78"/>
              </a:rPr>
              <a:t>بلال .</a:t>
            </a:r>
            <a:endParaRPr lang="ar-SA" sz="40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297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972831148"/>
              </p:ext>
            </p:extLst>
          </p:nvPr>
        </p:nvGraphicFramePr>
        <p:xfrm>
          <a:off x="914400" y="1676400"/>
          <a:ext cx="7467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خطط انسيابي: محطة طرفية 4"/>
          <p:cNvSpPr/>
          <p:nvPr/>
        </p:nvSpPr>
        <p:spPr>
          <a:xfrm>
            <a:off x="685800" y="914400"/>
            <a:ext cx="7924800" cy="990600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الألف اللينة</a:t>
            </a:r>
            <a:endParaRPr lang="ar-SA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3361236800"/>
              </p:ext>
            </p:extLst>
          </p:nvPr>
        </p:nvGraphicFramePr>
        <p:xfrm>
          <a:off x="0" y="-76200"/>
          <a:ext cx="91440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207683948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ight Arrow 1"/>
          <p:cNvSpPr/>
          <p:nvPr/>
        </p:nvSpPr>
        <p:spPr>
          <a:xfrm rot="10800000">
            <a:off x="4191000" y="1447800"/>
            <a:ext cx="1066800" cy="6096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ar-SA" dirty="0" smtClean="0"/>
              <a:t>أولاً : الحروف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8229600" cy="2438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endParaRPr lang="ar-SA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الألف اللينة في الحروف تكتب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بالألف الممدودة: مثل: لا,ما,أما, إلا, لولا, أيا ,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.....</a:t>
            </a:r>
            <a:endParaRPr lang="ar-SA" dirty="0"/>
          </a:p>
          <a:p>
            <a:pPr marL="0" lv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*ويستثنى من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ذلك الحروف الآتية :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إلى، على،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حتى,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بلى، تكتب بالألف المقصورة ( ياء بدون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نقطتين ) 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498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dirty="0" smtClean="0"/>
              <a:t>ثانياً: الأسماء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bg1">
              <a:lumMod val="95000"/>
            </a:schemeClr>
          </a:solidFill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1- الأسماءالأعجمية تكتب ألفهاممدودة مثل: أنيميا بلازما، أمريكا، بنما، فرنسا.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ويستثنى من ذلك موسى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,وعيسى, ومتىّ, وكسرى, وبخارى, ويحيى,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وبصرى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ar-SA" sz="5100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2- الأسماء العربية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المعربة  : </a:t>
            </a: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الثلاثية: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ألفاً ممدودة، إذا كانت الألف فيها منقلبة عن (واو) مثل: الربا( من يربو)، الجفا (من يجفو)، الذُرا (من ذروة)، وكذلك أيضاً: العُرا (من عروة).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-وتكتب ألفاً مقصورة إذا كانت الألف منقلبة عن (ياء) مثل: هدى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يهدي)، فتى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 فتيان)،قُرى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:(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من قرية).وكذلك أيضاً: الأذى، التقى، الحصى(جمع حصاة، وجمعها حصيات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)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0" lvl="0" indent="0">
              <a:buNone/>
            </a:pPr>
            <a:r>
              <a:rPr lang="ar-SA" sz="5800" b="1" u="sng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الأسماء </a:t>
            </a:r>
            <a:r>
              <a:rPr lang="ar-SA" sz="5800" b="1" u="sng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التي تزيد حروفها عن ثلاثة: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تكتب كلها بالألف المقصورة، مثل: بشرى، بلوى، جدوى، ذكرى، صغرى، حُبلى.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ويستثنى منها ما كانت الألف اللينة فيه مسبوقة بـ (ياء)، فتكتب بالألف الممدودة، مثل: دُنيا، عليا، رَيَّا، مُحيّا،خَطايا.</a:t>
            </a:r>
          </a:p>
          <a:p>
            <a:pPr marL="0" lvl="0" indent="0">
              <a:buNone/>
            </a:pP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- يكتب اسم (يحيى) بالألف المقصورة، (رغم أنه أعجمي)، حتى لا يختلط بالفعل المضارع (يحيا)  </a:t>
            </a:r>
          </a:p>
          <a:p>
            <a:pPr marL="0" lvl="0" indent="0">
              <a:buNone/>
            </a:pP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3- الأسماء المبنية كالضمائر ,وأسماء الشرط ,وأسماء الاستفهام ,وأسماء الإشارة ,والأسماء الموصولة : تكتب الألف اللينة ممدودة نحو : أنا, أنتما . مهما 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إذا, ماذا, هذا ,ما, ...ويستثنى : لدى</a:t>
            </a:r>
            <a:r>
              <a:rPr lang="ar-SA" sz="5100" dirty="0">
                <a:latin typeface="Arabic Typesetting" pitchFamily="66" charset="-78"/>
                <a:cs typeface="Arabic Typesetting" pitchFamily="66" charset="-78"/>
              </a:rPr>
              <a:t>، متى، أنَّى، فتكتب هذه بالألف </a:t>
            </a:r>
            <a:r>
              <a:rPr lang="ar-SA" sz="5100" dirty="0" smtClean="0">
                <a:latin typeface="Arabic Typesetting" pitchFamily="66" charset="-78"/>
                <a:cs typeface="Arabic Typesetting" pitchFamily="66" charset="-78"/>
              </a:rPr>
              <a:t>المقصورة.</a:t>
            </a:r>
            <a:endParaRPr lang="en-US" sz="5100" dirty="0"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886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187944704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علامة الطرح 2"/>
          <p:cNvSpPr/>
          <p:nvPr/>
        </p:nvSpPr>
        <p:spPr>
          <a:xfrm>
            <a:off x="2362200" y="-533400"/>
            <a:ext cx="4343400" cy="1676400"/>
          </a:xfrm>
          <a:prstGeom prst="mathMinus">
            <a:avLst>
              <a:gd name="adj1" fmla="val 2928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ثالثاً: الأفعال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93520997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8345982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4507223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 Diagonal Corner Rectangle 4"/>
          <p:cNvSpPr/>
          <p:nvPr/>
        </p:nvSpPr>
        <p:spPr>
          <a:xfrm>
            <a:off x="3429000" y="1371600"/>
            <a:ext cx="5181600" cy="13716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1- نأتي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بالفعل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المضارع :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مثال دنا (يدنو)، سما (يسمو) 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524000" y="2743200"/>
            <a:ext cx="5410200" cy="14478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2- نأ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تي بالمصدر من الفعل : سما (السمو) علا (العلو)</a:t>
            </a:r>
            <a:r>
              <a:rPr lang="ar-SA" sz="3200" dirty="0" smtClean="0"/>
              <a:t>  </a:t>
            </a:r>
            <a:endParaRPr lang="ar-SA" sz="3200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304800" y="4259580"/>
            <a:ext cx="5943600" cy="16002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3- نزيد تاء الفاعل المتحركة مع الفعل الماضي : عفا ( عفوت )  ,  سعى ( سعيت )</a:t>
            </a:r>
            <a:endParaRPr lang="ar-SA" sz="32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304800"/>
            <a:ext cx="28194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/>
              <a:t>في الأفعال</a:t>
            </a:r>
            <a:endParaRPr lang="ar-SA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ف إطار 1"/>
          <p:cNvSpPr/>
          <p:nvPr/>
        </p:nvSpPr>
        <p:spPr>
          <a:xfrm>
            <a:off x="0" y="72980"/>
            <a:ext cx="9144000" cy="5791200"/>
          </a:xfrm>
          <a:prstGeom prst="halfFram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الوصل والفصل </a:t>
            </a:r>
          </a:p>
          <a:p>
            <a:pPr algn="ctr"/>
            <a:r>
              <a:rPr lang="ar-SA" sz="5400" dirty="0" smtClean="0">
                <a:solidFill>
                  <a:schemeClr val="tx1"/>
                </a:solidFill>
              </a:rPr>
              <a:t>في الكلمات</a:t>
            </a:r>
            <a:endParaRPr lang="ar-SA" sz="6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2046975454"/>
              </p:ext>
            </p:extLst>
          </p:nvPr>
        </p:nvGraphicFramePr>
        <p:xfrm>
          <a:off x="152400" y="1371600"/>
          <a:ext cx="86868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SA" sz="6000" b="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مواضع الوصل </a:t>
            </a:r>
            <a:endParaRPr lang="ar-SA" sz="6000" b="0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الكلمات التي تكتب متصلة،ولا يصح فصلها، هي: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الظروف المضافة إلى (إذْ) المنونة، مثل: عندئذٍ، وقتئذٍ، يومئذٍ، فإن لم تنون  يجب الفصل مثل:فرح المؤمنون إذْ جاء النصر،جاء إذْ ناديته.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ما ركب مع كلمة (مئة)  من الآحاد المضافة إليها، مثل: خمسمئة،ستمئة.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الأسماء المركبة تركيباً مزجياً  مثل : بعلبك، معد يكرب، الرأسمالية.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(حبَّ) مع (ذا) نحو: حبذا العلمُ.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الموصولة  بالأحرف: ِمنْ، عن، في ، سيِّ مثل :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ممّا، عمَّا، فيما، </a:t>
            </a:r>
            <a:r>
              <a:rPr lang="ar-SA" sz="3500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سيِّما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وصل(ما) الاستفهامية ببعض حروف الجر، وتحذف ألفها، مثل: فيم؟ ِلم؟ممَّ؟الإمّ</a:t>
            </a:r>
            <a:r>
              <a:rPr lang="ar-SA" sz="3500" dirty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؟</a:t>
            </a:r>
            <a:r>
              <a:rPr lang="ar-SA" sz="3500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علامَ؟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 وصل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(من) الاستفهامية بـ(في) مثل: فيمن ترغب؟ </a:t>
            </a:r>
          </a:p>
          <a:p>
            <a:endParaRPr lang="ar-SA" sz="3500" dirty="0" smtClean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سهم إلى اليسار 3"/>
          <p:cNvSpPr/>
          <p:nvPr/>
        </p:nvSpPr>
        <p:spPr>
          <a:xfrm rot="10800000" flipH="1">
            <a:off x="7543800" y="6553200"/>
            <a:ext cx="1219200" cy="304800"/>
          </a:xfrm>
          <a:prstGeom prst="left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>
          <a:xfrm>
            <a:off x="685800" y="4648200"/>
            <a:ext cx="8183880" cy="1051560"/>
          </a:xfrm>
        </p:spPr>
        <p:txBody>
          <a:bodyPr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مواضع الفصل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أهم مواضع الفصل: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تفصل(ما) المصدرية عمَّا قبلها إذا لم تدل على شرط أو استفهام مثل:إن ما صنعت عجيبٌ.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 تفصل(ما) الموصولة عمّا قبلها وهي بمعنى (الذي)  مثل إنَّ ماقلته صحيح، وهذا في حال أن ماقبلها ليس من هذه الكلمات (من، عن، في، سي) لأنها تكتب متصلة معها.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لتعرف فائدة الفصل والوصل قارني المعنى في الجملتين التاليتين: وفرقي بين (كلَّما) بمعنى (كل وقت) وبين(كل ما) بمعنى (الذي):</a:t>
            </a:r>
          </a:p>
          <a:p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«كلما دخل عليها زكريا المحراب وجد عندها رزقا», أي في كل مرة  وقولك: أنجز الخادم كل ما طُلب منه.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1- استخرج الكلمات المختومة بألف لينة في قول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ابن الوردي :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إذا  كرهـت منـزلا               فـدونـك الـتحـولا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وإن جفاك صاحب               فـكـن بـه مسـتـبـدلا    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لا تحتمل إهــانـة                 من صاحب وإن علا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                    فمن أتى فمرحبا                  ومن تـولـى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فـإلـى</a:t>
            </a:r>
          </a:p>
          <a:p>
            <a:pPr marL="0" indent="0">
              <a:buNone/>
            </a:pP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2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-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علل كتابة الألف اللينة في الكلمات الآتية :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- التقوى - ترضى - الدنيا  - استحيا  - دعا</a:t>
            </a:r>
            <a:endParaRPr lang="ar-SA" dirty="0" smtClean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3- استخرج الأخطاء الإملائية في العبارات الآتية ثم صححها :</a:t>
            </a:r>
          </a:p>
          <a:p>
            <a:pPr>
              <a:buFontTx/>
              <a:buChar char="-"/>
            </a:pP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إنما سمعته صحيح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إنما فعلت عجيب .</a:t>
            </a:r>
          </a:p>
          <a:p>
            <a:pPr>
              <a:buFontTx/>
              <a:buChar char="-"/>
            </a:pP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ابتعد عن 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مخالطة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لئام الناس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واترك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من الكلام كلما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يُعتذر </a:t>
            </a:r>
            <a:r>
              <a:rPr lang="ar-SA" sz="3200" dirty="0">
                <a:latin typeface="Arabic Typesetting" pitchFamily="66" charset="-78"/>
                <a:cs typeface="Arabic Typesetting" pitchFamily="66" charset="-78"/>
              </a:rPr>
              <a:t>عنه </a:t>
            </a:r>
            <a:r>
              <a:rPr lang="ar-SA" sz="3200" dirty="0" smtClean="0">
                <a:latin typeface="Arabic Typesetting" pitchFamily="66" charset="-78"/>
                <a:cs typeface="Arabic Typesetting" pitchFamily="66" charset="-78"/>
              </a:rPr>
              <a:t>..</a:t>
            </a:r>
            <a:endParaRPr lang="en-US" sz="3200" dirty="0"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ar-SA" b="1" dirty="0" smtClean="0">
                <a:latin typeface="Arabic Typesetting" pitchFamily="66" charset="-78"/>
                <a:cs typeface="Arabic Typesetting" pitchFamily="66" charset="-78"/>
              </a:rPr>
              <a:t> 4- 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تحدث عن الفصل والوصل فيما تحته خط   : 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  <a:p>
            <a:pPr marL="0" lvl="0" indent="0">
              <a:buNone/>
            </a:pP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          ( كُلْ</a:t>
            </a:r>
            <a:r>
              <a:rPr lang="ar-SA" b="1" u="sng" dirty="0">
                <a:latin typeface="Arabic Typesetting" pitchFamily="66" charset="-78"/>
                <a:cs typeface="Arabic Typesetting" pitchFamily="66" charset="-78"/>
              </a:rPr>
              <a:t> ممَّا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يليكَ )   - ((</a:t>
            </a:r>
            <a:r>
              <a:rPr lang="ar-SA" b="1" u="sng" dirty="0">
                <a:latin typeface="Arabic Typesetting" pitchFamily="66" charset="-78"/>
                <a:cs typeface="Arabic Typesetting" pitchFamily="66" charset="-78"/>
              </a:rPr>
              <a:t> لِئَلّا</a:t>
            </a:r>
            <a:r>
              <a:rPr lang="ar-SA" dirty="0">
                <a:latin typeface="Arabic Typesetting" pitchFamily="66" charset="-78"/>
                <a:cs typeface="Arabic Typesetting" pitchFamily="66" charset="-78"/>
              </a:rPr>
              <a:t> يعلم أهل </a:t>
            </a:r>
            <a:r>
              <a:rPr lang="ar-SA" dirty="0" smtClean="0">
                <a:latin typeface="Arabic Typesetting" pitchFamily="66" charset="-78"/>
                <a:cs typeface="Arabic Typesetting" pitchFamily="66" charset="-78"/>
              </a:rPr>
              <a:t>الكتاب)) </a:t>
            </a:r>
            <a:endParaRPr lang="ar-SA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97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</TotalTime>
  <Words>1034</Words>
  <Application>Microsoft Office PowerPoint</Application>
  <PresentationFormat>On-screen Show (4:3)</PresentationFormat>
  <Paragraphs>98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المحاضرة الثالثة  </vt:lpstr>
      <vt:lpstr>PowerPoint Presentation</vt:lpstr>
      <vt:lpstr>PowerPoint Presentation</vt:lpstr>
      <vt:lpstr>PowerPoint Presentation</vt:lpstr>
      <vt:lpstr>أولاً : الحروف</vt:lpstr>
      <vt:lpstr>ثانياً: الأسماء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مواضع الوصل </vt:lpstr>
      <vt:lpstr>مواضع الفصل</vt:lpstr>
      <vt:lpstr>التقييم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computer</dc:creator>
  <cp:lastModifiedBy>user</cp:lastModifiedBy>
  <cp:revision>229</cp:revision>
  <dcterms:created xsi:type="dcterms:W3CDTF">2011-06-18T03:05:04Z</dcterms:created>
  <dcterms:modified xsi:type="dcterms:W3CDTF">2012-09-18T05:42:23Z</dcterms:modified>
</cp:coreProperties>
</file>