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72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155E68F-B45A-44AF-A64B-2B36295C9828}" type="datetimeFigureOut">
              <a:rPr lang="ar-SA" smtClean="0"/>
              <a:pPr/>
              <a:t>11/01/34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411DF1A-6252-4CFC-A4D0-85471E2DCA50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9943A6-ED6F-4582-8D63-A1E81F6276DC}" type="datetime1">
              <a:rPr lang="ar-SA" smtClean="0"/>
              <a:pPr/>
              <a:t>11/01/34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F289CA-C2A5-4A28-AC85-997FE1353C3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069C37-7839-4884-B0E3-88B9AA879851}" type="datetime1">
              <a:rPr lang="ar-SA" smtClean="0"/>
              <a:pPr/>
              <a:t>11/01/34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F289CA-C2A5-4A28-AC85-997FE1353C3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4D4ED8-BC4C-47E6-9BC9-A17E2EFA7063}" type="datetime1">
              <a:rPr lang="ar-SA" smtClean="0"/>
              <a:pPr/>
              <a:t>11/01/34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F289CA-C2A5-4A28-AC85-997FE1353C3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B4B066-02D2-491B-AF08-0F6BB24FAB01}" type="datetime1">
              <a:rPr lang="ar-SA" smtClean="0"/>
              <a:pPr/>
              <a:t>11/01/34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F289CA-C2A5-4A28-AC85-997FE1353C3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C0E767-776B-40C7-85B2-4BFCFFF5AD98}" type="datetime1">
              <a:rPr lang="ar-SA" smtClean="0"/>
              <a:pPr/>
              <a:t>11/01/34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F289CA-C2A5-4A28-AC85-997FE1353C3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2DE93C-3906-4C5D-90F4-855ABB784986}" type="datetime1">
              <a:rPr lang="ar-SA" smtClean="0"/>
              <a:pPr/>
              <a:t>11/01/34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F289CA-C2A5-4A28-AC85-997FE1353C3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6DBA5D-04D8-4238-AADD-FD5203C35DE0}" type="datetime1">
              <a:rPr lang="ar-SA" smtClean="0"/>
              <a:pPr/>
              <a:t>11/01/34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F289CA-C2A5-4A28-AC85-997FE1353C3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C3B2C3-0DC4-4DAC-B367-F4F9275E56DA}" type="datetime1">
              <a:rPr lang="ar-SA" smtClean="0"/>
              <a:pPr/>
              <a:t>11/01/34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F289CA-C2A5-4A28-AC85-997FE1353C3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823339-0E04-47BE-A0CD-C85D74F83DB4}" type="datetime1">
              <a:rPr lang="ar-SA" smtClean="0"/>
              <a:pPr/>
              <a:t>11/01/34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F289CA-C2A5-4A28-AC85-997FE1353C3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149C4B-31CD-4118-AF2C-BE298C84AB24}" type="datetime1">
              <a:rPr lang="ar-SA" smtClean="0"/>
              <a:pPr/>
              <a:t>11/01/34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F289CA-C2A5-4A28-AC85-997FE1353C3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78AA39-29E2-4955-8C4F-D1FC6CA1FA84}" type="datetime1">
              <a:rPr lang="ar-SA" smtClean="0"/>
              <a:pPr/>
              <a:t>11/01/34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F289CA-C2A5-4A28-AC85-997FE1353C3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447031EB-C419-4868-9617-EC00436C8EE5}" type="datetime1">
              <a:rPr lang="ar-SA" smtClean="0"/>
              <a:pPr/>
              <a:t>11/01/34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BF289CA-C2A5-4A28-AC85-997FE1353C3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المحاضرة </a:t>
            </a:r>
            <a:r>
              <a:rPr lang="ar-SA" dirty="0" smtClean="0"/>
              <a:t>العاشرة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259632" y="3356992"/>
            <a:ext cx="7406640" cy="1752600"/>
          </a:xfrm>
        </p:spPr>
        <p:txBody>
          <a:bodyPr>
            <a:normAutofit/>
          </a:bodyPr>
          <a:lstStyle/>
          <a:p>
            <a:r>
              <a:rPr lang="ar-SA" sz="3200" dirty="0" smtClean="0"/>
              <a:t>أدب الأطفال في </a:t>
            </a:r>
            <a:r>
              <a:rPr lang="ar-SA" sz="3200" dirty="0" err="1" smtClean="0"/>
              <a:t>العصورالإسلامية</a:t>
            </a:r>
            <a:endParaRPr lang="ar-SA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ar-SA" dirty="0" smtClean="0"/>
              <a:t>محتوى المحاضرة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موضوعات قصص الأطفال في العصور الإسلامية.</a:t>
            </a:r>
          </a:p>
          <a:p>
            <a:r>
              <a:rPr lang="ar-SA" dirty="0" smtClean="0"/>
              <a:t>نشاط القصص في العصر الأموي.</a:t>
            </a:r>
          </a:p>
          <a:p>
            <a:r>
              <a:rPr lang="ar-SA" dirty="0" smtClean="0"/>
              <a:t>المقطوعات الشعرية وتدوينها.</a:t>
            </a:r>
          </a:p>
          <a:p>
            <a:endParaRPr lang="ar-SA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289CA-C2A5-4A28-AC85-997FE1353C39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ar-SA" dirty="0" smtClean="0"/>
              <a:t>موضوعات قصص الأطفال في العصور الإسلامية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.</a:t>
            </a:r>
            <a:endParaRPr lang="ar-SA" dirty="0" smtClean="0"/>
          </a:p>
          <a:p>
            <a:r>
              <a:rPr lang="ar-SA" dirty="0" smtClean="0"/>
              <a:t>- حول النبي صلى الله عليه وسلم.</a:t>
            </a:r>
          </a:p>
          <a:p>
            <a:r>
              <a:rPr lang="ar-SA" dirty="0" smtClean="0"/>
              <a:t>-حول الدين الإسلامي.</a:t>
            </a:r>
          </a:p>
          <a:p>
            <a:r>
              <a:rPr lang="ar-SA" dirty="0" smtClean="0"/>
              <a:t>-الانبياء السابقين.</a:t>
            </a:r>
          </a:p>
          <a:p>
            <a:r>
              <a:rPr lang="ar-SA" dirty="0" smtClean="0"/>
              <a:t>المعجزات.</a:t>
            </a:r>
          </a:p>
          <a:p>
            <a:r>
              <a:rPr lang="ar-SA" dirty="0" smtClean="0"/>
              <a:t>قصص القرآن الكريم.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289CA-C2A5-4A28-AC85-997FE1353C39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ar-SA" dirty="0" smtClean="0"/>
              <a:t>نشاط القصص في العصر الأموي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أثر الفرق الإسلامية على نشاط القصص.</a:t>
            </a:r>
          </a:p>
          <a:p>
            <a:r>
              <a:rPr lang="ar-SA" dirty="0" smtClean="0"/>
              <a:t>تأثر قصص الاطفال.</a:t>
            </a:r>
          </a:p>
          <a:p>
            <a:r>
              <a:rPr lang="ar-SA" dirty="0" smtClean="0"/>
              <a:t>التدوين.</a:t>
            </a:r>
          </a:p>
          <a:p>
            <a:r>
              <a:rPr lang="ar-SA" dirty="0" smtClean="0"/>
              <a:t>استمرر الحال في العصور التالية.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289CA-C2A5-4A28-AC85-997FE1353C39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ar-SA" dirty="0" smtClean="0"/>
              <a:t>المقطوعات الشعرية</a:t>
            </a:r>
            <a:br>
              <a:rPr lang="ar-SA" dirty="0" smtClean="0"/>
            </a:br>
            <a:r>
              <a:rPr lang="ar-SA" dirty="0" smtClean="0"/>
              <a:t>(</a:t>
            </a:r>
            <a:r>
              <a:rPr lang="ar-SA" dirty="0" err="1" smtClean="0"/>
              <a:t>التراقيص)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ar-SA" sz="5800" dirty="0" smtClean="0"/>
              <a:t>أغراض </a:t>
            </a:r>
            <a:r>
              <a:rPr lang="ar-SA" sz="5800" dirty="0" err="1" smtClean="0"/>
              <a:t>التراقيص.</a:t>
            </a:r>
            <a:endParaRPr lang="ar-SA" sz="5800" dirty="0" smtClean="0"/>
          </a:p>
          <a:p>
            <a:r>
              <a:rPr lang="ar-SA" sz="5800" dirty="0" smtClean="0"/>
              <a:t>نماذج.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sz="3600" b="1" dirty="0" err="1" smtClean="0">
                <a:solidFill>
                  <a:srgbClr val="FF0000"/>
                </a:solidFill>
              </a:rPr>
              <a:t>ملاحظات:</a:t>
            </a:r>
            <a:endParaRPr lang="ar-SA" sz="3600" b="1" dirty="0" smtClean="0">
              <a:solidFill>
                <a:srgbClr val="FF0000"/>
              </a:solidFill>
            </a:endParaRPr>
          </a:p>
          <a:p>
            <a:r>
              <a:rPr lang="ar-SA" sz="3600" b="1" dirty="0" smtClean="0">
                <a:solidFill>
                  <a:srgbClr val="FF0000"/>
                </a:solidFill>
              </a:rPr>
              <a:t>-المرجع كتاب الدكتور علي </a:t>
            </a:r>
            <a:r>
              <a:rPr lang="ar-SA" sz="3600" b="1" dirty="0" err="1" smtClean="0">
                <a:solidFill>
                  <a:srgbClr val="FF0000"/>
                </a:solidFill>
              </a:rPr>
              <a:t>الحديدي </a:t>
            </a:r>
            <a:r>
              <a:rPr lang="ar-SA" sz="3600" b="1" dirty="0" smtClean="0">
                <a:solidFill>
                  <a:srgbClr val="FF0000"/>
                </a:solidFill>
              </a:rPr>
              <a:t>، في أدب الأطفال.</a:t>
            </a:r>
          </a:p>
          <a:p>
            <a:r>
              <a:rPr lang="ar-SA" sz="3600" b="1" dirty="0" err="1" smtClean="0">
                <a:solidFill>
                  <a:srgbClr val="FF0000"/>
                </a:solidFill>
              </a:rPr>
              <a:t>ص319</a:t>
            </a:r>
            <a:r>
              <a:rPr lang="ar-SA" sz="3600" b="1" dirty="0" smtClean="0">
                <a:solidFill>
                  <a:srgbClr val="FF0000"/>
                </a:solidFill>
              </a:rPr>
              <a:t> – 327.</a:t>
            </a:r>
          </a:p>
          <a:p>
            <a:r>
              <a:rPr lang="ar-SA" sz="3600" b="1" dirty="0" smtClean="0">
                <a:solidFill>
                  <a:srgbClr val="FF0000"/>
                </a:solidFill>
              </a:rPr>
              <a:t>النصوص المطالبات </a:t>
            </a:r>
            <a:r>
              <a:rPr lang="ar-SA" sz="3600" b="1" dirty="0" err="1" smtClean="0">
                <a:solidFill>
                  <a:srgbClr val="FF0000"/>
                </a:solidFill>
              </a:rPr>
              <a:t>بحفظها </a:t>
            </a:r>
            <a:r>
              <a:rPr lang="ar-SA" sz="3600" b="1" dirty="0" smtClean="0">
                <a:solidFill>
                  <a:srgbClr val="FF0000"/>
                </a:solidFill>
              </a:rPr>
              <a:t>(325- 327</a:t>
            </a:r>
            <a:r>
              <a:rPr lang="ar-SA" sz="3600" b="1" dirty="0" err="1" smtClean="0">
                <a:solidFill>
                  <a:srgbClr val="FF0000"/>
                </a:solidFill>
              </a:rPr>
              <a:t>)</a:t>
            </a:r>
            <a:endParaRPr lang="ar-SA" sz="3600" b="1" dirty="0" smtClean="0">
              <a:solidFill>
                <a:srgbClr val="FF0000"/>
              </a:solidFill>
            </a:endParaRPr>
          </a:p>
          <a:p>
            <a:r>
              <a:rPr lang="ar-SA" sz="3600" b="1" dirty="0" smtClean="0">
                <a:solidFill>
                  <a:srgbClr val="FF0000"/>
                </a:solidFill>
              </a:rPr>
              <a:t>ترقيصة </a:t>
            </a:r>
            <a:r>
              <a:rPr lang="ar-SA" sz="3600" b="1" dirty="0" err="1" smtClean="0">
                <a:solidFill>
                  <a:srgbClr val="FF0000"/>
                </a:solidFill>
              </a:rPr>
              <a:t>الشيماء</a:t>
            </a:r>
            <a:r>
              <a:rPr lang="ar-SA" sz="3600" b="1" dirty="0" smtClean="0">
                <a:solidFill>
                  <a:srgbClr val="FF0000"/>
                </a:solidFill>
              </a:rPr>
              <a:t> للرسول صلى الله عليه وسلم.</a:t>
            </a:r>
          </a:p>
          <a:p>
            <a:r>
              <a:rPr lang="ar-SA" sz="3600" b="1" dirty="0" smtClean="0">
                <a:solidFill>
                  <a:srgbClr val="FF0000"/>
                </a:solidFill>
              </a:rPr>
              <a:t>ترقيصة الزبير لابنته أم الحكم.</a:t>
            </a:r>
          </a:p>
          <a:p>
            <a:r>
              <a:rPr lang="ar-SA" sz="3600" b="1" dirty="0" err="1" smtClean="0">
                <a:solidFill>
                  <a:srgbClr val="FF0000"/>
                </a:solidFill>
              </a:rPr>
              <a:t>ترقيصةفاطمة</a:t>
            </a:r>
            <a:r>
              <a:rPr lang="ar-SA" sz="3600" b="1" dirty="0" smtClean="0">
                <a:solidFill>
                  <a:srgbClr val="FF0000"/>
                </a:solidFill>
              </a:rPr>
              <a:t> رضي الله عنها للحسين.</a:t>
            </a:r>
          </a:p>
          <a:p>
            <a:r>
              <a:rPr lang="ar-SA" sz="3600" b="1" dirty="0" smtClean="0">
                <a:solidFill>
                  <a:srgbClr val="FF0000"/>
                </a:solidFill>
              </a:rPr>
              <a:t>ترقيصة العتاب من إعرابية </a:t>
            </a:r>
            <a:r>
              <a:rPr lang="ar-SA" sz="3600" b="1" dirty="0" err="1" smtClean="0">
                <a:solidFill>
                  <a:srgbClr val="FF0000"/>
                </a:solidFill>
              </a:rPr>
              <a:t>لإبنتها</a:t>
            </a:r>
            <a:r>
              <a:rPr lang="ar-SA" sz="3600" b="1" dirty="0" smtClean="0">
                <a:solidFill>
                  <a:srgbClr val="FF0000"/>
                </a:solidFill>
              </a:rPr>
              <a:t> حين هجرها زوجها لأنها تلد البنات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289CA-C2A5-4A28-AC85-997FE1353C39}" type="slidenum">
              <a:rPr lang="ar-SA" smtClean="0"/>
              <a:pPr/>
              <a:t>5</a:t>
            </a:fld>
            <a:endParaRPr lang="ar-SA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116</TotalTime>
  <Words>145</Words>
  <Application>Microsoft Office PowerPoint</Application>
  <PresentationFormat>عرض على الشاشة (3:4)‏</PresentationFormat>
  <Paragraphs>41</Paragraphs>
  <Slides>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انقلاب</vt:lpstr>
      <vt:lpstr>المحاضرة العاشرة</vt:lpstr>
      <vt:lpstr>محتوى المحاضرة</vt:lpstr>
      <vt:lpstr>موضوعات قصص الأطفال في العصور الإسلامية</vt:lpstr>
      <vt:lpstr>نشاط القصص في العصر الأموي</vt:lpstr>
      <vt:lpstr>المقطوعات الشعرية (التراقيص)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التاسعة</dc:title>
  <dc:creator>sony</dc:creator>
  <cp:lastModifiedBy>sony</cp:lastModifiedBy>
  <cp:revision>2</cp:revision>
  <dcterms:created xsi:type="dcterms:W3CDTF">2012-11-23T19:23:50Z</dcterms:created>
  <dcterms:modified xsi:type="dcterms:W3CDTF">2012-11-24T08:17:41Z</dcterms:modified>
</cp:coreProperties>
</file>