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873" r:id="rId1"/>
  </p:sldMasterIdLst>
  <p:notesMasterIdLst>
    <p:notesMasterId r:id="rId17"/>
  </p:notesMasterIdLst>
  <p:sldIdLst>
    <p:sldId id="293" r:id="rId2"/>
    <p:sldId id="311" r:id="rId3"/>
    <p:sldId id="312" r:id="rId4"/>
    <p:sldId id="283" r:id="rId5"/>
    <p:sldId id="315" r:id="rId6"/>
    <p:sldId id="294" r:id="rId7"/>
    <p:sldId id="316" r:id="rId8"/>
    <p:sldId id="317" r:id="rId9"/>
    <p:sldId id="318" r:id="rId10"/>
    <p:sldId id="319" r:id="rId11"/>
    <p:sldId id="320" r:id="rId12"/>
    <p:sldId id="321" r:id="rId13"/>
    <p:sldId id="322" r:id="rId14"/>
    <p:sldId id="323" r:id="rId15"/>
    <p:sldId id="324" r:id="rId16"/>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Arial" charset="0"/>
        <a:ea typeface="+mn-ea"/>
        <a:cs typeface="Arial" charset="0"/>
      </a:defRPr>
    </a:lvl1pPr>
    <a:lvl2pPr marL="457200" algn="r" rtl="1" fontAlgn="base">
      <a:spcBef>
        <a:spcPct val="0"/>
      </a:spcBef>
      <a:spcAft>
        <a:spcPct val="0"/>
      </a:spcAft>
      <a:defRPr kern="1200">
        <a:solidFill>
          <a:schemeClr val="tx1"/>
        </a:solidFill>
        <a:latin typeface="Arial" charset="0"/>
        <a:ea typeface="+mn-ea"/>
        <a:cs typeface="Arial" charset="0"/>
      </a:defRPr>
    </a:lvl2pPr>
    <a:lvl3pPr marL="914400" algn="r" rtl="1" fontAlgn="base">
      <a:spcBef>
        <a:spcPct val="0"/>
      </a:spcBef>
      <a:spcAft>
        <a:spcPct val="0"/>
      </a:spcAft>
      <a:defRPr kern="1200">
        <a:solidFill>
          <a:schemeClr val="tx1"/>
        </a:solidFill>
        <a:latin typeface="Arial" charset="0"/>
        <a:ea typeface="+mn-ea"/>
        <a:cs typeface="Arial" charset="0"/>
      </a:defRPr>
    </a:lvl3pPr>
    <a:lvl4pPr marL="1371600" algn="r" rtl="1" fontAlgn="base">
      <a:spcBef>
        <a:spcPct val="0"/>
      </a:spcBef>
      <a:spcAft>
        <a:spcPct val="0"/>
      </a:spcAft>
      <a:defRPr kern="1200">
        <a:solidFill>
          <a:schemeClr val="tx1"/>
        </a:solidFill>
        <a:latin typeface="Arial" charset="0"/>
        <a:ea typeface="+mn-ea"/>
        <a:cs typeface="Arial" charset="0"/>
      </a:defRPr>
    </a:lvl4pPr>
    <a:lvl5pPr marL="1828800" algn="r" rtl="1" fontAlgn="base">
      <a:spcBef>
        <a:spcPct val="0"/>
      </a:spcBef>
      <a:spcAft>
        <a:spcPct val="0"/>
      </a:spcAft>
      <a:defRPr kern="1200">
        <a:solidFill>
          <a:schemeClr val="tx1"/>
        </a:solidFill>
        <a:latin typeface="Arial" charset="0"/>
        <a:ea typeface="+mn-ea"/>
        <a:cs typeface="Arial" charset="0"/>
      </a:defRPr>
    </a:lvl5pPr>
    <a:lvl6pPr marL="2286000" algn="r" defTabSz="914400" rtl="1" eaLnBrk="1" latinLnBrk="0" hangingPunct="1">
      <a:defRPr kern="1200">
        <a:solidFill>
          <a:schemeClr val="tx1"/>
        </a:solidFill>
        <a:latin typeface="Arial" charset="0"/>
        <a:ea typeface="+mn-ea"/>
        <a:cs typeface="Arial" charset="0"/>
      </a:defRPr>
    </a:lvl6pPr>
    <a:lvl7pPr marL="2743200" algn="r" defTabSz="914400" rtl="1" eaLnBrk="1" latinLnBrk="0" hangingPunct="1">
      <a:defRPr kern="1200">
        <a:solidFill>
          <a:schemeClr val="tx1"/>
        </a:solidFill>
        <a:latin typeface="Arial" charset="0"/>
        <a:ea typeface="+mn-ea"/>
        <a:cs typeface="Arial" charset="0"/>
      </a:defRPr>
    </a:lvl7pPr>
    <a:lvl8pPr marL="3200400" algn="r" defTabSz="914400" rtl="1" eaLnBrk="1" latinLnBrk="0" hangingPunct="1">
      <a:defRPr kern="1200">
        <a:solidFill>
          <a:schemeClr val="tx1"/>
        </a:solidFill>
        <a:latin typeface="Arial" charset="0"/>
        <a:ea typeface="+mn-ea"/>
        <a:cs typeface="Arial" charset="0"/>
      </a:defRPr>
    </a:lvl8pPr>
    <a:lvl9pPr marL="3657600" algn="r" defTabSz="914400" rtl="1"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66FF33"/>
    <a:srgbClr val="663300"/>
    <a:srgbClr val="FF6600"/>
    <a:srgbClr val="FF3300"/>
    <a:srgbClr val="993366"/>
    <a:srgbClr val="996633"/>
    <a:srgbClr val="33CC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14" y="-13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atin typeface="Arial" pitchFamily="34" charset="0"/>
                <a:cs typeface="Arial" pitchFamily="34" charset="0"/>
              </a:defRPr>
            </a:lvl1pPr>
          </a:lstStyle>
          <a:p>
            <a:pPr>
              <a:defRPr/>
            </a:pPr>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atin typeface="Arial" pitchFamily="34" charset="0"/>
                <a:cs typeface="Arial" pitchFamily="34" charset="0"/>
              </a:defRPr>
            </a:lvl1pPr>
          </a:lstStyle>
          <a:p>
            <a:pPr>
              <a:defRPr/>
            </a:pPr>
            <a:fld id="{368A8DEE-0BA0-4557-9606-A757BC9B36EA}" type="datetimeFigureOut">
              <a:rPr lang="ar-SA"/>
              <a:pPr>
                <a:defRPr/>
              </a:pPr>
              <a:t>08/04/1432</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pPr lvl="0"/>
            <a:endParaRPr lang="ar-SA" noProof="0" smtClean="0"/>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atin typeface="Arial" pitchFamily="34" charset="0"/>
                <a:cs typeface="Arial" pitchFamily="34" charset="0"/>
              </a:defRPr>
            </a:lvl1pPr>
          </a:lstStyle>
          <a:p>
            <a:pPr>
              <a:defRPr/>
            </a:pPr>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atin typeface="Arial" pitchFamily="34" charset="0"/>
                <a:cs typeface="Arial" pitchFamily="34" charset="0"/>
              </a:defRPr>
            </a:lvl1pPr>
          </a:lstStyle>
          <a:p>
            <a:pPr>
              <a:defRPr/>
            </a:pPr>
            <a:fld id="{94A4128E-462D-48C6-98FF-6692E29C73E5}" type="slidenum">
              <a:rPr lang="ar-SA"/>
              <a:pPr>
                <a:defRPr/>
              </a:pPr>
              <a:t>‹#›</a:t>
            </a:fld>
            <a:endParaRPr lang="ar-SA"/>
          </a:p>
        </p:txBody>
      </p:sp>
    </p:spTree>
  </p:cSld>
  <p:clrMap bg1="lt1" tx1="dk1" bg2="lt2" tx2="dk2" accent1="accent1" accent2="accent2" accent3="accent3" accent4="accent4" accent5="accent5" accent6="accent6" hlink="hlink" folHlink="folHlink"/>
  <p:notesStyle>
    <a:lvl1pPr algn="r" rtl="1" fontAlgn="base">
      <a:spcBef>
        <a:spcPct val="30000"/>
      </a:spcBef>
      <a:spcAft>
        <a:spcPct val="0"/>
      </a:spcAft>
      <a:defRPr sz="1200" kern="1200">
        <a:solidFill>
          <a:schemeClr val="tx1"/>
        </a:solidFill>
        <a:latin typeface="+mn-lt"/>
        <a:ea typeface="+mn-ea"/>
        <a:cs typeface="+mn-cs"/>
      </a:defRPr>
    </a:lvl1pPr>
    <a:lvl2pPr marL="457200" algn="r" rtl="1" fontAlgn="base">
      <a:spcBef>
        <a:spcPct val="30000"/>
      </a:spcBef>
      <a:spcAft>
        <a:spcPct val="0"/>
      </a:spcAft>
      <a:defRPr sz="1200" kern="1200">
        <a:solidFill>
          <a:schemeClr val="tx1"/>
        </a:solidFill>
        <a:latin typeface="+mn-lt"/>
        <a:ea typeface="+mn-ea"/>
        <a:cs typeface="+mn-cs"/>
      </a:defRPr>
    </a:lvl2pPr>
    <a:lvl3pPr marL="914400" algn="r" rtl="1" fontAlgn="base">
      <a:spcBef>
        <a:spcPct val="30000"/>
      </a:spcBef>
      <a:spcAft>
        <a:spcPct val="0"/>
      </a:spcAft>
      <a:defRPr sz="1200" kern="1200">
        <a:solidFill>
          <a:schemeClr val="tx1"/>
        </a:solidFill>
        <a:latin typeface="+mn-lt"/>
        <a:ea typeface="+mn-ea"/>
        <a:cs typeface="+mn-cs"/>
      </a:defRPr>
    </a:lvl3pPr>
    <a:lvl4pPr marL="1371600" algn="r" rtl="1" fontAlgn="base">
      <a:spcBef>
        <a:spcPct val="30000"/>
      </a:spcBef>
      <a:spcAft>
        <a:spcPct val="0"/>
      </a:spcAft>
      <a:defRPr sz="1200" kern="1200">
        <a:solidFill>
          <a:schemeClr val="tx1"/>
        </a:solidFill>
        <a:latin typeface="+mn-lt"/>
        <a:ea typeface="+mn-ea"/>
        <a:cs typeface="+mn-cs"/>
      </a:defRPr>
    </a:lvl4pPr>
    <a:lvl5pPr marL="1828800" algn="r" rtl="1" fontAlgn="base">
      <a:spcBef>
        <a:spcPct val="30000"/>
      </a:spcBef>
      <a:spcAft>
        <a:spcPct val="0"/>
      </a:spcAft>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19458" name="عنصر نائب للملاحظات 2"/>
          <p:cNvSpPr>
            <a:spLocks noGrp="1"/>
          </p:cNvSpPr>
          <p:nvPr>
            <p:ph type="body" idx="1"/>
          </p:nvPr>
        </p:nvSpPr>
        <p:spPr bwMode="auto">
          <a:noFill/>
        </p:spPr>
        <p:txBody>
          <a:bodyPr/>
          <a:lstStyle/>
          <a:p>
            <a:pPr>
              <a:spcBef>
                <a:spcPct val="0"/>
              </a:spcBef>
            </a:pPr>
            <a:endParaRPr lang="ar-SA" smtClean="0"/>
          </a:p>
        </p:txBody>
      </p:sp>
      <p:sp>
        <p:nvSpPr>
          <p:cNvPr id="19459" name="عنصر نائب لرقم الشريحة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343741C-3A9C-48A4-BF28-23B2191B3619}" type="slidenum">
              <a:rPr lang="ar-SA" smtClean="0">
                <a:latin typeface="Arial" charset="0"/>
                <a:cs typeface="Arial" charset="0"/>
              </a:rPr>
              <a:pPr/>
              <a:t>4</a:t>
            </a:fld>
            <a:endParaRPr lang="ar-SA" smtClean="0">
              <a:latin typeface="Arial" charset="0"/>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1506" name="عنصر نائب للملاحظات 2"/>
          <p:cNvSpPr>
            <a:spLocks noGrp="1"/>
          </p:cNvSpPr>
          <p:nvPr>
            <p:ph type="body" idx="1"/>
          </p:nvPr>
        </p:nvSpPr>
        <p:spPr bwMode="auto">
          <a:noFill/>
        </p:spPr>
        <p:txBody>
          <a:bodyPr/>
          <a:lstStyle/>
          <a:p>
            <a:pPr>
              <a:spcBef>
                <a:spcPct val="0"/>
              </a:spcBef>
            </a:pPr>
            <a:endParaRPr lang="ar-SA" smtClean="0"/>
          </a:p>
        </p:txBody>
      </p:sp>
      <p:sp>
        <p:nvSpPr>
          <p:cNvPr id="21507" name="عنصر نائب لرقم الشريحة 3"/>
          <p:cNvSpPr txBox="1">
            <a:spLocks noGrp="1"/>
          </p:cNvSpPr>
          <p:nvPr/>
        </p:nvSpPr>
        <p:spPr bwMode="auto">
          <a:xfrm>
            <a:off x="1588" y="8685213"/>
            <a:ext cx="2971800" cy="457200"/>
          </a:xfrm>
          <a:prstGeom prst="rect">
            <a:avLst/>
          </a:prstGeom>
          <a:noFill/>
          <a:ln w="9525">
            <a:noFill/>
            <a:miter lim="800000"/>
            <a:headEnd/>
            <a:tailEnd/>
          </a:ln>
        </p:spPr>
        <p:txBody>
          <a:bodyPr anchor="b"/>
          <a:lstStyle/>
          <a:p>
            <a:pPr algn="l"/>
            <a:fld id="{E5E366FE-D3DD-4C93-9577-B65EE85D2D0A}" type="slidenum">
              <a:rPr lang="ar-SA" sz="1200"/>
              <a:pPr algn="l"/>
              <a:t>6</a:t>
            </a:fld>
            <a:endParaRPr lang="ar-SA" sz="120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4" name="مثلث قائم الزاوية 9"/>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grpSp>
        <p:nvGrpSpPr>
          <p:cNvPr id="5" name="مجموعة 1"/>
          <p:cNvGrpSpPr>
            <a:grpSpLocks/>
          </p:cNvGrpSpPr>
          <p:nvPr/>
        </p:nvGrpSpPr>
        <p:grpSpPr bwMode="auto">
          <a:xfrm>
            <a:off x="-3175" y="4953000"/>
            <a:ext cx="9147175" cy="1911350"/>
            <a:chOff x="-3765" y="4832896"/>
            <a:chExt cx="9147765" cy="2032192"/>
          </a:xfrm>
        </p:grpSpPr>
        <p:sp>
          <p:nvSpPr>
            <p:cNvPr id="6" name="شكل حر 6"/>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a:latin typeface="Arial" pitchFamily="34" charset="0"/>
                <a:cs typeface="Arial" pitchFamily="34" charset="0"/>
              </a:endParaRPr>
            </a:p>
          </p:txBody>
        </p:sp>
        <p:sp>
          <p:nvSpPr>
            <p:cNvPr id="7" name="شكل حر 7"/>
            <p:cNvSpPr>
              <a:spLocks/>
            </p:cNvSpPr>
            <p:nvPr/>
          </p:nvSpPr>
          <p:spPr bwMode="auto">
            <a:xfrm>
              <a:off x="35926" y="5135025"/>
              <a:ext cx="9108074" cy="838869"/>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a:defRPr/>
              </a:pPr>
              <a:endParaRPr lang="en-US">
                <a:latin typeface="Arial" pitchFamily="34" charset="0"/>
                <a:cs typeface="Arial" pitchFamily="34" charset="0"/>
              </a:endParaRPr>
            </a:p>
          </p:txBody>
        </p:sp>
        <p:sp>
          <p:nvSpPr>
            <p:cNvPr id="8" name="شكل حر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cxnSp>
          <p:nvCxnSpPr>
            <p:cNvPr id="10" name="رابط مستقيم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عنوان 8"/>
          <p:cNvSpPr>
            <a:spLocks noGrp="1"/>
          </p:cNvSpPr>
          <p:nvPr>
            <p:ph type="ctrTitle"/>
          </p:nvPr>
        </p:nvSpPr>
        <p:spPr>
          <a:xfrm>
            <a:off x="685800" y="1752601"/>
            <a:ext cx="7772400" cy="1829761"/>
          </a:xfrm>
        </p:spPr>
        <p:txBody>
          <a:bodyPr anchor="b">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lang="ar-SA" smtClean="0"/>
              <a:t>انقر لتحرير نمط العنوان الرئيسي</a:t>
            </a:r>
            <a:endParaRPr lang="en-US"/>
          </a:p>
        </p:txBody>
      </p:sp>
      <p:sp>
        <p:nvSpPr>
          <p:cNvPr id="17" name="عنوان فرعي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ar-SA" smtClean="0"/>
              <a:t>انقر لتحرير نمط العنوان الثانوي الرئيسي</a:t>
            </a:r>
            <a:endParaRPr lang="en-US"/>
          </a:p>
        </p:txBody>
      </p:sp>
      <p:sp>
        <p:nvSpPr>
          <p:cNvPr id="11" name="عنصر نائب للتاريخ 29"/>
          <p:cNvSpPr>
            <a:spLocks noGrp="1"/>
          </p:cNvSpPr>
          <p:nvPr>
            <p:ph type="dt" sz="half" idx="10"/>
          </p:nvPr>
        </p:nvSpPr>
        <p:spPr/>
        <p:txBody>
          <a:bodyPr/>
          <a:lstStyle>
            <a:lvl1pPr>
              <a:defRPr>
                <a:solidFill>
                  <a:srgbClr val="FFFFFF"/>
                </a:solidFill>
              </a:defRPr>
            </a:lvl1pPr>
            <a:extLst/>
          </a:lstStyle>
          <a:p>
            <a:pPr>
              <a:defRPr/>
            </a:pPr>
            <a:endParaRPr lang="en-US"/>
          </a:p>
        </p:txBody>
      </p:sp>
      <p:sp>
        <p:nvSpPr>
          <p:cNvPr id="12" name="عنصر نائب للتذييل 18"/>
          <p:cNvSpPr>
            <a:spLocks noGrp="1"/>
          </p:cNvSpPr>
          <p:nvPr>
            <p:ph type="ftr" sz="quarter" idx="11"/>
          </p:nvPr>
        </p:nvSpPr>
        <p:spPr/>
        <p:txBody>
          <a:bodyPr/>
          <a:lstStyle>
            <a:lvl1pPr>
              <a:defRPr>
                <a:solidFill>
                  <a:schemeClr val="accent1">
                    <a:tint val="20000"/>
                  </a:schemeClr>
                </a:solidFill>
              </a:defRPr>
            </a:lvl1pPr>
            <a:extLst/>
          </a:lstStyle>
          <a:p>
            <a:pPr>
              <a:defRPr/>
            </a:pPr>
            <a:endParaRPr lang="en-US"/>
          </a:p>
        </p:txBody>
      </p:sp>
      <p:sp>
        <p:nvSpPr>
          <p:cNvPr id="13" name="عنصر نائب لرقم الشريحة 26"/>
          <p:cNvSpPr>
            <a:spLocks noGrp="1"/>
          </p:cNvSpPr>
          <p:nvPr>
            <p:ph type="sldNum" sz="quarter" idx="12"/>
          </p:nvPr>
        </p:nvSpPr>
        <p:spPr/>
        <p:txBody>
          <a:bodyPr/>
          <a:lstStyle>
            <a:lvl1pPr>
              <a:defRPr>
                <a:solidFill>
                  <a:srgbClr val="FFFFFF"/>
                </a:solidFill>
              </a:defRPr>
            </a:lvl1pPr>
            <a:extLst/>
          </a:lstStyle>
          <a:p>
            <a:pPr>
              <a:defRPr/>
            </a:pPr>
            <a:fld id="{0D301252-400A-4766-8162-3641A679A12D}"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extLs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عنوان 6"/>
          <p:cNvSpPr>
            <a:spLocks noGrp="1"/>
          </p:cNvSpPr>
          <p:nvPr>
            <p:ph type="title"/>
          </p:nvPr>
        </p:nvSpPr>
        <p:spPr/>
        <p:txBody>
          <a:bodyPr rtlCol="0"/>
          <a:lstStyle>
            <a:extLst/>
          </a:lstStyle>
          <a:p>
            <a:r>
              <a:rPr lang="ar-SA" smtClean="0"/>
              <a:t>انقر لتحرير نمط العنوان الرئيسي</a:t>
            </a:r>
            <a:endParaRPr lang="en-US"/>
          </a:p>
        </p:txBody>
      </p:sp>
      <p:sp>
        <p:nvSpPr>
          <p:cNvPr id="4" name="عنصر نائب للتاريخ 9"/>
          <p:cNvSpPr>
            <a:spLocks noGrp="1"/>
          </p:cNvSpPr>
          <p:nvPr>
            <p:ph type="dt" sz="half" idx="10"/>
          </p:nvPr>
        </p:nvSpPr>
        <p:spPr/>
        <p:txBody>
          <a:bodyPr/>
          <a:lstStyle>
            <a:lvl1pPr>
              <a:defRPr/>
            </a:lvl1pPr>
          </a:lstStyle>
          <a:p>
            <a:pPr>
              <a:defRPr/>
            </a:pPr>
            <a:endParaRPr lang="en-US"/>
          </a:p>
        </p:txBody>
      </p:sp>
      <p:sp>
        <p:nvSpPr>
          <p:cNvPr id="5" name="عنصر نائب للتذييل 21"/>
          <p:cNvSpPr>
            <a:spLocks noGrp="1"/>
          </p:cNvSpPr>
          <p:nvPr>
            <p:ph type="ftr" sz="quarter" idx="11"/>
          </p:nvPr>
        </p:nvSpPr>
        <p:spPr/>
        <p:txBody>
          <a:bodyPr/>
          <a:lstStyle>
            <a:lvl1pPr>
              <a:defRPr/>
            </a:lvl1pPr>
          </a:lstStyle>
          <a:p>
            <a:pPr>
              <a:defRPr/>
            </a:pPr>
            <a:endParaRPr lang="en-US"/>
          </a:p>
        </p:txBody>
      </p:sp>
      <p:sp>
        <p:nvSpPr>
          <p:cNvPr id="6" name="عنصر نائب لرقم الشريحة 17"/>
          <p:cNvSpPr>
            <a:spLocks noGrp="1"/>
          </p:cNvSpPr>
          <p:nvPr>
            <p:ph type="sldNum" sz="quarter" idx="12"/>
          </p:nvPr>
        </p:nvSpPr>
        <p:spPr/>
        <p:txBody>
          <a:bodyPr/>
          <a:lstStyle>
            <a:lvl1pPr>
              <a:defRPr/>
            </a:lvl1pPr>
          </a:lstStyle>
          <a:p>
            <a:pPr>
              <a:defRPr/>
            </a:pPr>
            <a:fld id="{3588F056-D76A-413C-B37D-E58B59981F2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4" name="شارة رتبة 6"/>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a:defRPr/>
            </a:pPr>
            <a:endParaRPr lang="en-US"/>
          </a:p>
        </p:txBody>
      </p:sp>
      <p:sp>
        <p:nvSpPr>
          <p:cNvPr id="5" name="شارة رتبة 7"/>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a:defRPr/>
            </a:pPr>
            <a:endParaRPr lang="en-US"/>
          </a:p>
        </p:txBody>
      </p:sp>
      <p:sp>
        <p:nvSpPr>
          <p:cNvPr id="2" name="عنوان 1"/>
          <p:cNvSpPr>
            <a:spLocks noGrp="1"/>
          </p:cNvSpPr>
          <p:nvPr>
            <p:ph type="title"/>
          </p:nvPr>
        </p:nvSpPr>
        <p:spPr>
          <a:xfrm>
            <a:off x="722376" y="1059712"/>
            <a:ext cx="7772400" cy="1828800"/>
          </a:xfrm>
        </p:spPr>
        <p:txBody>
          <a:bodyPr anchor="b">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ar-SA" smtClean="0"/>
              <a:t>انقر لتحرير أنماط النص الرئيسي</a:t>
            </a:r>
          </a:p>
        </p:txBody>
      </p:sp>
      <p:sp>
        <p:nvSpPr>
          <p:cNvPr id="6" name="عنصر نائب للتاريخ 3"/>
          <p:cNvSpPr>
            <a:spLocks noGrp="1"/>
          </p:cNvSpPr>
          <p:nvPr>
            <p:ph type="dt" sz="half" idx="10"/>
          </p:nvPr>
        </p:nvSpPr>
        <p:spPr/>
        <p:txBody>
          <a:bodyPr/>
          <a:lstStyle>
            <a:lvl1pPr>
              <a:defRPr/>
            </a:lvl1pPr>
            <a:extLst/>
          </a:lstStyle>
          <a:p>
            <a:pPr>
              <a:defRPr/>
            </a:pPr>
            <a:endParaRPr lang="en-US"/>
          </a:p>
        </p:txBody>
      </p:sp>
      <p:sp>
        <p:nvSpPr>
          <p:cNvPr id="7" name="عنصر نائب للتذييل 4"/>
          <p:cNvSpPr>
            <a:spLocks noGrp="1"/>
          </p:cNvSpPr>
          <p:nvPr>
            <p:ph type="ftr" sz="quarter" idx="11"/>
          </p:nvPr>
        </p:nvSpPr>
        <p:spPr/>
        <p:txBody>
          <a:bodyPr/>
          <a:lstStyle>
            <a:lvl1pPr>
              <a:defRPr/>
            </a:lvl1pPr>
            <a:extLst/>
          </a:lstStyle>
          <a:p>
            <a:pPr>
              <a:defRPr/>
            </a:pPr>
            <a:endParaRPr lang="en-US"/>
          </a:p>
        </p:txBody>
      </p:sp>
      <p:sp>
        <p:nvSpPr>
          <p:cNvPr id="8" name="عنصر نائب لرقم الشريحة 5"/>
          <p:cNvSpPr>
            <a:spLocks noGrp="1"/>
          </p:cNvSpPr>
          <p:nvPr>
            <p:ph type="sldNum" sz="quarter" idx="12"/>
          </p:nvPr>
        </p:nvSpPr>
        <p:spPr/>
        <p:txBody>
          <a:bodyPr/>
          <a:lstStyle>
            <a:lvl1pPr>
              <a:defRPr/>
            </a:lvl1pPr>
            <a:extLst/>
          </a:lstStyle>
          <a:p>
            <a:pPr>
              <a:defRPr/>
            </a:pPr>
            <a:fld id="{8CE3D306-78E9-4FF9-A30D-4406EF430E5E}"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3" name="عنصر نائب للمحتوى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محتوى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عنوان 7"/>
          <p:cNvSpPr>
            <a:spLocks noGrp="1"/>
          </p:cNvSpPr>
          <p:nvPr>
            <p:ph type="title"/>
          </p:nvPr>
        </p:nvSpPr>
        <p:spPr/>
        <p:txBody>
          <a:bodyPr rtlCol="0"/>
          <a:lstStyle>
            <a:extLst/>
          </a:lstStyle>
          <a:p>
            <a:r>
              <a:rPr lang="ar-SA" smtClean="0"/>
              <a:t>انقر لتحرير نمط العنوان الرئيسي</a:t>
            </a:r>
            <a:endParaRPr lang="en-US"/>
          </a:p>
        </p:txBody>
      </p:sp>
      <p:sp>
        <p:nvSpPr>
          <p:cNvPr id="5" name="عنصر نائب للتاريخ 9"/>
          <p:cNvSpPr>
            <a:spLocks noGrp="1"/>
          </p:cNvSpPr>
          <p:nvPr>
            <p:ph type="dt" sz="half" idx="10"/>
          </p:nvPr>
        </p:nvSpPr>
        <p:spPr/>
        <p:txBody>
          <a:bodyPr/>
          <a:lstStyle>
            <a:lvl1pPr>
              <a:defRPr/>
            </a:lvl1pPr>
          </a:lstStyle>
          <a:p>
            <a:pPr>
              <a:defRPr/>
            </a:pPr>
            <a:endParaRPr lang="en-US"/>
          </a:p>
        </p:txBody>
      </p:sp>
      <p:sp>
        <p:nvSpPr>
          <p:cNvPr id="6" name="عنصر نائب للتذييل 21"/>
          <p:cNvSpPr>
            <a:spLocks noGrp="1"/>
          </p:cNvSpPr>
          <p:nvPr>
            <p:ph type="ftr" sz="quarter" idx="11"/>
          </p:nvPr>
        </p:nvSpPr>
        <p:spPr/>
        <p:txBody>
          <a:bodyPr/>
          <a:lstStyle>
            <a:lvl1pPr>
              <a:defRPr/>
            </a:lvl1pPr>
          </a:lstStyle>
          <a:p>
            <a:pPr>
              <a:defRPr/>
            </a:pPr>
            <a:endParaRPr lang="en-US"/>
          </a:p>
        </p:txBody>
      </p:sp>
      <p:sp>
        <p:nvSpPr>
          <p:cNvPr id="7" name="عنصر نائب لرقم الشريحة 17"/>
          <p:cNvSpPr>
            <a:spLocks noGrp="1"/>
          </p:cNvSpPr>
          <p:nvPr>
            <p:ph type="sldNum" sz="quarter" idx="12"/>
          </p:nvPr>
        </p:nvSpPr>
        <p:spPr/>
        <p:txBody>
          <a:bodyPr/>
          <a:lstStyle>
            <a:lvl1pPr>
              <a:defRPr/>
            </a:lvl1pPr>
          </a:lstStyle>
          <a:p>
            <a:pPr>
              <a:defRPr/>
            </a:pPr>
            <a:fld id="{680AD3C0-9C20-4514-B0B5-74DD008488AC}"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8229600" cy="1143000"/>
          </a:xfrm>
        </p:spPr>
        <p:txBody>
          <a:bodyPr/>
          <a:lstStyle>
            <a:lvl1pPr>
              <a:defRPr/>
            </a:lvl1pPr>
            <a:extLst/>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ar-SA" smtClean="0"/>
              <a:t>انقر لتحرير أنماط النص الرئيسي</a:t>
            </a:r>
          </a:p>
        </p:txBody>
      </p:sp>
      <p:sp>
        <p:nvSpPr>
          <p:cNvPr id="4" name="عنصر نائب للنص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ar-SA" smtClean="0"/>
              <a:t>انقر لتحرير أنماط النص الرئيسي</a:t>
            </a:r>
          </a:p>
        </p:txBody>
      </p:sp>
      <p:sp>
        <p:nvSpPr>
          <p:cNvPr id="5" name="عنصر نائب للمحتوى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6" name="عنصر نائب للمحتوى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عنصر نائب للتاريخ 9"/>
          <p:cNvSpPr>
            <a:spLocks noGrp="1"/>
          </p:cNvSpPr>
          <p:nvPr>
            <p:ph type="dt" sz="half" idx="10"/>
          </p:nvPr>
        </p:nvSpPr>
        <p:spPr/>
        <p:txBody>
          <a:bodyPr/>
          <a:lstStyle>
            <a:lvl1pPr>
              <a:defRPr/>
            </a:lvl1pPr>
          </a:lstStyle>
          <a:p>
            <a:pPr>
              <a:defRPr/>
            </a:pPr>
            <a:endParaRPr lang="en-US"/>
          </a:p>
        </p:txBody>
      </p:sp>
      <p:sp>
        <p:nvSpPr>
          <p:cNvPr id="8" name="عنصر نائب للتذييل 21"/>
          <p:cNvSpPr>
            <a:spLocks noGrp="1"/>
          </p:cNvSpPr>
          <p:nvPr>
            <p:ph type="ftr" sz="quarter" idx="11"/>
          </p:nvPr>
        </p:nvSpPr>
        <p:spPr/>
        <p:txBody>
          <a:bodyPr/>
          <a:lstStyle>
            <a:lvl1pPr>
              <a:defRPr/>
            </a:lvl1pPr>
          </a:lstStyle>
          <a:p>
            <a:pPr>
              <a:defRPr/>
            </a:pPr>
            <a:endParaRPr lang="en-US"/>
          </a:p>
        </p:txBody>
      </p:sp>
      <p:sp>
        <p:nvSpPr>
          <p:cNvPr id="9" name="عنصر نائب لرقم الشريحة 17"/>
          <p:cNvSpPr>
            <a:spLocks noGrp="1"/>
          </p:cNvSpPr>
          <p:nvPr>
            <p:ph type="sldNum" sz="quarter" idx="12"/>
          </p:nvPr>
        </p:nvSpPr>
        <p:spPr/>
        <p:txBody>
          <a:bodyPr/>
          <a:lstStyle>
            <a:lvl1pPr>
              <a:defRPr/>
            </a:lvl1pPr>
          </a:lstStyle>
          <a:p>
            <a:pPr>
              <a:defRPr/>
            </a:pPr>
            <a:fld id="{AB00C39F-B780-4798-A721-90D7D8BFE4F3}"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6" name="عنوان 5"/>
          <p:cNvSpPr>
            <a:spLocks noGrp="1"/>
          </p:cNvSpPr>
          <p:nvPr>
            <p:ph type="title"/>
          </p:nvPr>
        </p:nvSpPr>
        <p:spPr/>
        <p:txBody>
          <a:bodyPr rtlCol="0"/>
          <a:lstStyle>
            <a:extLst/>
          </a:lstStyle>
          <a:p>
            <a:r>
              <a:rPr lang="ar-SA" smtClean="0"/>
              <a:t>انقر لتحرير نمط العنوان الرئيسي</a:t>
            </a:r>
            <a:endParaRPr lang="en-US"/>
          </a:p>
        </p:txBody>
      </p:sp>
      <p:sp>
        <p:nvSpPr>
          <p:cNvPr id="3" name="عنصر نائب للتاريخ 9"/>
          <p:cNvSpPr>
            <a:spLocks noGrp="1"/>
          </p:cNvSpPr>
          <p:nvPr>
            <p:ph type="dt" sz="half" idx="10"/>
          </p:nvPr>
        </p:nvSpPr>
        <p:spPr/>
        <p:txBody>
          <a:bodyPr/>
          <a:lstStyle>
            <a:lvl1pPr>
              <a:defRPr/>
            </a:lvl1pPr>
          </a:lstStyle>
          <a:p>
            <a:pPr>
              <a:defRPr/>
            </a:pPr>
            <a:endParaRPr lang="en-US"/>
          </a:p>
        </p:txBody>
      </p:sp>
      <p:sp>
        <p:nvSpPr>
          <p:cNvPr id="4" name="عنصر نائب للتذييل 21"/>
          <p:cNvSpPr>
            <a:spLocks noGrp="1"/>
          </p:cNvSpPr>
          <p:nvPr>
            <p:ph type="ftr" sz="quarter" idx="11"/>
          </p:nvPr>
        </p:nvSpPr>
        <p:spPr/>
        <p:txBody>
          <a:bodyPr/>
          <a:lstStyle>
            <a:lvl1pPr>
              <a:defRPr/>
            </a:lvl1pPr>
          </a:lstStyle>
          <a:p>
            <a:pPr>
              <a:defRPr/>
            </a:pPr>
            <a:endParaRPr lang="en-US"/>
          </a:p>
        </p:txBody>
      </p:sp>
      <p:sp>
        <p:nvSpPr>
          <p:cNvPr id="5" name="عنصر نائب لرقم الشريحة 17"/>
          <p:cNvSpPr>
            <a:spLocks noGrp="1"/>
          </p:cNvSpPr>
          <p:nvPr>
            <p:ph type="sldNum" sz="quarter" idx="12"/>
          </p:nvPr>
        </p:nvSpPr>
        <p:spPr/>
        <p:txBody>
          <a:bodyPr/>
          <a:lstStyle>
            <a:lvl1pPr>
              <a:defRPr/>
            </a:lvl1pPr>
          </a:lstStyle>
          <a:p>
            <a:pPr>
              <a:defRPr/>
            </a:pPr>
            <a:fld id="{9680A069-3BA4-4AF1-8512-7D173F38F641}"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9"/>
          <p:cNvSpPr>
            <a:spLocks noGrp="1"/>
          </p:cNvSpPr>
          <p:nvPr>
            <p:ph type="dt" sz="half" idx="10"/>
          </p:nvPr>
        </p:nvSpPr>
        <p:spPr/>
        <p:txBody>
          <a:bodyPr/>
          <a:lstStyle>
            <a:lvl1pPr>
              <a:defRPr/>
            </a:lvl1pPr>
          </a:lstStyle>
          <a:p>
            <a:pPr>
              <a:defRPr/>
            </a:pPr>
            <a:endParaRPr lang="en-US"/>
          </a:p>
        </p:txBody>
      </p:sp>
      <p:sp>
        <p:nvSpPr>
          <p:cNvPr id="3" name="عنصر نائب للتذييل 21"/>
          <p:cNvSpPr>
            <a:spLocks noGrp="1"/>
          </p:cNvSpPr>
          <p:nvPr>
            <p:ph type="ftr" sz="quarter" idx="11"/>
          </p:nvPr>
        </p:nvSpPr>
        <p:spPr/>
        <p:txBody>
          <a:bodyPr/>
          <a:lstStyle>
            <a:lvl1pPr>
              <a:defRPr/>
            </a:lvl1pPr>
          </a:lstStyle>
          <a:p>
            <a:pPr>
              <a:defRPr/>
            </a:pPr>
            <a:endParaRPr lang="en-US"/>
          </a:p>
        </p:txBody>
      </p:sp>
      <p:sp>
        <p:nvSpPr>
          <p:cNvPr id="4" name="عنصر نائب لرقم الشريحة 17"/>
          <p:cNvSpPr>
            <a:spLocks noGrp="1"/>
          </p:cNvSpPr>
          <p:nvPr>
            <p:ph type="sldNum" sz="quarter" idx="12"/>
          </p:nvPr>
        </p:nvSpPr>
        <p:spPr/>
        <p:txBody>
          <a:bodyPr/>
          <a:lstStyle>
            <a:lvl1pPr>
              <a:defRPr/>
            </a:lvl1pPr>
          </a:lstStyle>
          <a:p>
            <a:pPr>
              <a:defRPr/>
            </a:pPr>
            <a:fld id="{49E759F0-3F92-4671-B4B1-0A49E0C6EB65}"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ar-SA" smtClean="0"/>
              <a:t>انقر لتحرير نمط العنوان الرئيسي</a:t>
            </a:r>
            <a:endParaRPr lang="en-US"/>
          </a:p>
        </p:txBody>
      </p:sp>
      <p:sp>
        <p:nvSpPr>
          <p:cNvPr id="3" name="عنصر نائب للنص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ar-SA" smtClean="0"/>
              <a:t>انقر لتحرير أنماط النص الرئيسي</a:t>
            </a:r>
          </a:p>
        </p:txBody>
      </p:sp>
      <p:sp>
        <p:nvSpPr>
          <p:cNvPr id="4" name="عنصر نائب للمحتوى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9"/>
          <p:cNvSpPr>
            <a:spLocks noGrp="1"/>
          </p:cNvSpPr>
          <p:nvPr>
            <p:ph type="dt" sz="half" idx="10"/>
          </p:nvPr>
        </p:nvSpPr>
        <p:spPr/>
        <p:txBody>
          <a:bodyPr/>
          <a:lstStyle>
            <a:lvl1pPr>
              <a:defRPr/>
            </a:lvl1pPr>
          </a:lstStyle>
          <a:p>
            <a:pPr>
              <a:defRPr/>
            </a:pPr>
            <a:endParaRPr lang="en-US"/>
          </a:p>
        </p:txBody>
      </p:sp>
      <p:sp>
        <p:nvSpPr>
          <p:cNvPr id="6" name="عنصر نائب للتذييل 21"/>
          <p:cNvSpPr>
            <a:spLocks noGrp="1"/>
          </p:cNvSpPr>
          <p:nvPr>
            <p:ph type="ftr" sz="quarter" idx="11"/>
          </p:nvPr>
        </p:nvSpPr>
        <p:spPr/>
        <p:txBody>
          <a:bodyPr/>
          <a:lstStyle>
            <a:lvl1pPr>
              <a:defRPr/>
            </a:lvl1pPr>
          </a:lstStyle>
          <a:p>
            <a:pPr>
              <a:defRPr/>
            </a:pPr>
            <a:endParaRPr lang="en-US"/>
          </a:p>
        </p:txBody>
      </p:sp>
      <p:sp>
        <p:nvSpPr>
          <p:cNvPr id="7" name="عنصر نائب لرقم الشريحة 17"/>
          <p:cNvSpPr>
            <a:spLocks noGrp="1"/>
          </p:cNvSpPr>
          <p:nvPr>
            <p:ph type="sldNum" sz="quarter" idx="12"/>
          </p:nvPr>
        </p:nvSpPr>
        <p:spPr/>
        <p:txBody>
          <a:bodyPr/>
          <a:lstStyle>
            <a:lvl1pPr>
              <a:defRPr/>
            </a:lvl1pPr>
          </a:lstStyle>
          <a:p>
            <a:pPr>
              <a:defRPr/>
            </a:pPr>
            <a:fld id="{665A1432-8C2D-4551-B5D5-FCEE0613A666}"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5" name="شكل حر 7"/>
          <p:cNvSpPr>
            <a:spLocks/>
          </p:cNvSpPr>
          <p:nvPr/>
        </p:nvSpPr>
        <p:spPr bwMode="auto">
          <a:xfrm>
            <a:off x="715963" y="5002213"/>
            <a:ext cx="3802062"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a:latin typeface="Arial" pitchFamily="34" charset="0"/>
              <a:cs typeface="Arial" pitchFamily="34" charset="0"/>
            </a:endParaRPr>
          </a:p>
        </p:txBody>
      </p:sp>
      <p:sp>
        <p:nvSpPr>
          <p:cNvPr id="6" name="شكل حر 8"/>
          <p:cNvSpPr>
            <a:spLocks/>
          </p:cNvSpPr>
          <p:nvPr/>
        </p:nvSpPr>
        <p:spPr bwMode="auto">
          <a:xfrm>
            <a:off x="-53975" y="5784850"/>
            <a:ext cx="380206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a:defRPr/>
            </a:pPr>
            <a:endParaRPr lang="en-US">
              <a:latin typeface="Arial" pitchFamily="34" charset="0"/>
              <a:cs typeface="Arial" pitchFamily="34" charset="0"/>
            </a:endParaRPr>
          </a:p>
        </p:txBody>
      </p:sp>
      <p:sp>
        <p:nvSpPr>
          <p:cNvPr id="7" name="مثلث قائم الزاوية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cxnSp>
        <p:nvCxnSpPr>
          <p:cNvPr id="8" name="رابط مستقيم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شارة رتبة 11"/>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a:defRPr/>
            </a:pPr>
            <a:endParaRPr lang="en-US"/>
          </a:p>
        </p:txBody>
      </p:sp>
      <p:sp>
        <p:nvSpPr>
          <p:cNvPr id="10" name="شارة رتبة 12"/>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a:defRPr/>
            </a:pPr>
            <a:endParaRPr lang="en-US"/>
          </a:p>
        </p:txBody>
      </p:sp>
      <p:sp>
        <p:nvSpPr>
          <p:cNvPr id="4" name="عنصر نائب للنص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ar-SA" smtClean="0"/>
              <a:t>انقر لتحرير أنماط النص الرئيسي</a:t>
            </a:r>
          </a:p>
        </p:txBody>
      </p:sp>
      <p:sp>
        <p:nvSpPr>
          <p:cNvPr id="3" name="عنصر نائب للصورة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ar-SA" noProof="0" smtClean="0"/>
              <a:t>انقر فوق الرمز لإضافة صورة</a:t>
            </a:r>
            <a:endParaRPr lang="en-US" noProof="0" dirty="0"/>
          </a:p>
        </p:txBody>
      </p:sp>
      <p:sp>
        <p:nvSpPr>
          <p:cNvPr id="2" name="عنوان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ar-SA" smtClean="0"/>
              <a:t>انقر لتحرير نمط العنوان الرئيسي</a:t>
            </a:r>
            <a:endParaRPr lang="en-US"/>
          </a:p>
        </p:txBody>
      </p:sp>
      <p:sp>
        <p:nvSpPr>
          <p:cNvPr id="11" name="عنصر نائب للتاريخ 4"/>
          <p:cNvSpPr>
            <a:spLocks noGrp="1"/>
          </p:cNvSpPr>
          <p:nvPr>
            <p:ph type="dt" sz="half" idx="10"/>
          </p:nvPr>
        </p:nvSpPr>
        <p:spPr/>
        <p:txBody>
          <a:bodyPr/>
          <a:lstStyle>
            <a:lvl1pPr>
              <a:defRPr>
                <a:solidFill>
                  <a:schemeClr val="tx1"/>
                </a:solidFill>
              </a:defRPr>
            </a:lvl1pPr>
            <a:extLst/>
          </a:lstStyle>
          <a:p>
            <a:pPr>
              <a:defRPr/>
            </a:pPr>
            <a:endParaRPr lang="en-US"/>
          </a:p>
        </p:txBody>
      </p:sp>
      <p:sp>
        <p:nvSpPr>
          <p:cNvPr id="12" name="عنصر نائب للتذييل 5"/>
          <p:cNvSpPr>
            <a:spLocks noGrp="1"/>
          </p:cNvSpPr>
          <p:nvPr>
            <p:ph type="ftr" sz="quarter" idx="11"/>
          </p:nvPr>
        </p:nvSpPr>
        <p:spPr/>
        <p:txBody>
          <a:bodyPr/>
          <a:lstStyle>
            <a:lvl1pPr>
              <a:defRPr>
                <a:solidFill>
                  <a:schemeClr val="tx1"/>
                </a:solidFill>
              </a:defRPr>
            </a:lvl1pPr>
            <a:extLst/>
          </a:lstStyle>
          <a:p>
            <a:pPr>
              <a:defRPr/>
            </a:pPr>
            <a:endParaRPr lang="en-US"/>
          </a:p>
        </p:txBody>
      </p:sp>
      <p:sp>
        <p:nvSpPr>
          <p:cNvPr id="13" name="عنصر نائب لرقم الشريحة 6"/>
          <p:cNvSpPr>
            <a:spLocks noGrp="1"/>
          </p:cNvSpPr>
          <p:nvPr>
            <p:ph type="sldNum" sz="quarter" idx="12"/>
          </p:nvPr>
        </p:nvSpPr>
        <p:spPr/>
        <p:txBody>
          <a:bodyPr/>
          <a:lstStyle>
            <a:lvl1pPr>
              <a:defRPr>
                <a:solidFill>
                  <a:schemeClr val="tx1"/>
                </a:solidFill>
              </a:defRPr>
            </a:lvl1pPr>
            <a:extLst/>
          </a:lstStyle>
          <a:p>
            <a:pPr>
              <a:defRPr/>
            </a:pPr>
            <a:fld id="{5B0F0C88-A27A-4884-A028-28F3EA964AF2}"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1481329"/>
            <a:ext cx="8229600" cy="4386071"/>
          </a:xfrm>
        </p:spPr>
        <p:txBody>
          <a:bodyPr vert="eaVert"/>
          <a:lstStyle>
            <a:extLs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9"/>
          <p:cNvSpPr>
            <a:spLocks noGrp="1"/>
          </p:cNvSpPr>
          <p:nvPr>
            <p:ph type="dt" sz="half" idx="10"/>
          </p:nvPr>
        </p:nvSpPr>
        <p:spPr/>
        <p:txBody>
          <a:bodyPr/>
          <a:lstStyle>
            <a:lvl1pPr>
              <a:defRPr/>
            </a:lvl1pPr>
          </a:lstStyle>
          <a:p>
            <a:pPr>
              <a:defRPr/>
            </a:pPr>
            <a:endParaRPr lang="en-US"/>
          </a:p>
        </p:txBody>
      </p:sp>
      <p:sp>
        <p:nvSpPr>
          <p:cNvPr id="5" name="عنصر نائب للتذييل 21"/>
          <p:cNvSpPr>
            <a:spLocks noGrp="1"/>
          </p:cNvSpPr>
          <p:nvPr>
            <p:ph type="ftr" sz="quarter" idx="11"/>
          </p:nvPr>
        </p:nvSpPr>
        <p:spPr/>
        <p:txBody>
          <a:bodyPr/>
          <a:lstStyle>
            <a:lvl1pPr>
              <a:defRPr/>
            </a:lvl1pPr>
          </a:lstStyle>
          <a:p>
            <a:pPr>
              <a:defRPr/>
            </a:pPr>
            <a:endParaRPr lang="en-US"/>
          </a:p>
        </p:txBody>
      </p:sp>
      <p:sp>
        <p:nvSpPr>
          <p:cNvPr id="6" name="عنصر نائب لرقم الشريحة 17"/>
          <p:cNvSpPr>
            <a:spLocks noGrp="1"/>
          </p:cNvSpPr>
          <p:nvPr>
            <p:ph type="sldNum" sz="quarter" idx="12"/>
          </p:nvPr>
        </p:nvSpPr>
        <p:spPr/>
        <p:txBody>
          <a:bodyPr/>
          <a:lstStyle>
            <a:lvl1pPr>
              <a:defRPr/>
            </a:lvl1pPr>
          </a:lstStyle>
          <a:p>
            <a:pPr>
              <a:defRPr/>
            </a:pPr>
            <a:fld id="{505F0F78-2AB9-4BD7-9080-852666E37E3F}"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44013" y="274640"/>
            <a:ext cx="1777470" cy="5592761"/>
          </a:xfrm>
        </p:spPr>
        <p:txBody>
          <a:bodyPr vert="eaVert"/>
          <a:lstStyle>
            <a:extLs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274641"/>
            <a:ext cx="6324600" cy="5592760"/>
          </a:xfrm>
        </p:spPr>
        <p:txBody>
          <a:bodyPr vert="eaVert"/>
          <a:lstStyle>
            <a:extLs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9"/>
          <p:cNvSpPr>
            <a:spLocks noGrp="1"/>
          </p:cNvSpPr>
          <p:nvPr>
            <p:ph type="dt" sz="half" idx="10"/>
          </p:nvPr>
        </p:nvSpPr>
        <p:spPr/>
        <p:txBody>
          <a:bodyPr/>
          <a:lstStyle>
            <a:lvl1pPr>
              <a:defRPr/>
            </a:lvl1pPr>
          </a:lstStyle>
          <a:p>
            <a:pPr>
              <a:defRPr/>
            </a:pPr>
            <a:endParaRPr lang="en-US"/>
          </a:p>
        </p:txBody>
      </p:sp>
      <p:sp>
        <p:nvSpPr>
          <p:cNvPr id="5" name="عنصر نائب للتذييل 21"/>
          <p:cNvSpPr>
            <a:spLocks noGrp="1"/>
          </p:cNvSpPr>
          <p:nvPr>
            <p:ph type="ftr" sz="quarter" idx="11"/>
          </p:nvPr>
        </p:nvSpPr>
        <p:spPr/>
        <p:txBody>
          <a:bodyPr/>
          <a:lstStyle>
            <a:lvl1pPr>
              <a:defRPr/>
            </a:lvl1pPr>
          </a:lstStyle>
          <a:p>
            <a:pPr>
              <a:defRPr/>
            </a:pPr>
            <a:endParaRPr lang="en-US"/>
          </a:p>
        </p:txBody>
      </p:sp>
      <p:sp>
        <p:nvSpPr>
          <p:cNvPr id="6" name="عنصر نائب لرقم الشريحة 17"/>
          <p:cNvSpPr>
            <a:spLocks noGrp="1"/>
          </p:cNvSpPr>
          <p:nvPr>
            <p:ph type="sldNum" sz="quarter" idx="12"/>
          </p:nvPr>
        </p:nvSpPr>
        <p:spPr/>
        <p:txBody>
          <a:bodyPr/>
          <a:lstStyle>
            <a:lvl1pPr>
              <a:defRPr/>
            </a:lvl1pPr>
          </a:lstStyle>
          <a:p>
            <a:pPr>
              <a:defRPr/>
            </a:pPr>
            <a:fld id="{3C34FB08-168A-49AC-9630-EA5EFD6E5F4C}"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ar-SA"/>
          </a:p>
        </p:txBody>
      </p:sp>
      <p:sp>
        <p:nvSpPr>
          <p:cNvPr id="3" name="Table Placeholder 2"/>
          <p:cNvSpPr>
            <a:spLocks noGrp="1"/>
          </p:cNvSpPr>
          <p:nvPr>
            <p:ph type="tbl" idx="1"/>
          </p:nvPr>
        </p:nvSpPr>
        <p:spPr>
          <a:xfrm>
            <a:off x="457200" y="1481138"/>
            <a:ext cx="8229600" cy="4525962"/>
          </a:xfrm>
        </p:spPr>
        <p:txBody>
          <a:bodyPr/>
          <a:lstStyle/>
          <a:p>
            <a:pPr lvl="0"/>
            <a:endParaRPr lang="ar-SA" noProof="0"/>
          </a:p>
        </p:txBody>
      </p:sp>
      <p:sp>
        <p:nvSpPr>
          <p:cNvPr id="4" name="عنصر نائب للتاريخ 9"/>
          <p:cNvSpPr>
            <a:spLocks noGrp="1"/>
          </p:cNvSpPr>
          <p:nvPr>
            <p:ph type="dt" sz="half" idx="10"/>
          </p:nvPr>
        </p:nvSpPr>
        <p:spPr/>
        <p:txBody>
          <a:bodyPr/>
          <a:lstStyle>
            <a:lvl1pPr>
              <a:defRPr/>
            </a:lvl1pPr>
          </a:lstStyle>
          <a:p>
            <a:pPr>
              <a:defRPr/>
            </a:pPr>
            <a:endParaRPr lang="en-US"/>
          </a:p>
        </p:txBody>
      </p:sp>
      <p:sp>
        <p:nvSpPr>
          <p:cNvPr id="5" name="عنصر نائب للتذييل 21"/>
          <p:cNvSpPr>
            <a:spLocks noGrp="1"/>
          </p:cNvSpPr>
          <p:nvPr>
            <p:ph type="ftr" sz="quarter" idx="11"/>
          </p:nvPr>
        </p:nvSpPr>
        <p:spPr/>
        <p:txBody>
          <a:bodyPr/>
          <a:lstStyle>
            <a:lvl1pPr>
              <a:defRPr/>
            </a:lvl1pPr>
          </a:lstStyle>
          <a:p>
            <a:pPr>
              <a:defRPr/>
            </a:pPr>
            <a:endParaRPr lang="en-US"/>
          </a:p>
        </p:txBody>
      </p:sp>
      <p:sp>
        <p:nvSpPr>
          <p:cNvPr id="6" name="عنصر نائب لرقم الشريحة 17"/>
          <p:cNvSpPr>
            <a:spLocks noGrp="1"/>
          </p:cNvSpPr>
          <p:nvPr>
            <p:ph type="sldNum" sz="quarter" idx="12"/>
          </p:nvPr>
        </p:nvSpPr>
        <p:spPr/>
        <p:txBody>
          <a:bodyPr/>
          <a:lstStyle>
            <a:lvl1pPr>
              <a:defRPr/>
            </a:lvl1pPr>
          </a:lstStyle>
          <a:p>
            <a:pPr>
              <a:defRPr/>
            </a:pPr>
            <a:fld id="{B0927816-2153-4169-8920-BFCBB1D8A478}"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13" name="شكل حر 12"/>
          <p:cNvSpPr>
            <a:spLocks/>
          </p:cNvSpPr>
          <p:nvPr/>
        </p:nvSpPr>
        <p:spPr bwMode="auto">
          <a:xfrm>
            <a:off x="715963" y="5002213"/>
            <a:ext cx="3802062"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a:latin typeface="Arial" pitchFamily="34" charset="0"/>
              <a:cs typeface="Arial" pitchFamily="34" charset="0"/>
            </a:endParaRPr>
          </a:p>
        </p:txBody>
      </p:sp>
      <p:sp>
        <p:nvSpPr>
          <p:cNvPr id="12" name="شكل حر 11"/>
          <p:cNvSpPr>
            <a:spLocks/>
          </p:cNvSpPr>
          <p:nvPr/>
        </p:nvSpPr>
        <p:spPr bwMode="auto">
          <a:xfrm>
            <a:off x="-53975" y="5784850"/>
            <a:ext cx="380206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a:defRPr/>
            </a:pPr>
            <a:endParaRPr lang="en-US">
              <a:latin typeface="Arial" pitchFamily="34" charset="0"/>
              <a:cs typeface="Arial" pitchFamily="34" charset="0"/>
            </a:endParaRPr>
          </a:p>
        </p:txBody>
      </p:sp>
      <p:sp>
        <p:nvSpPr>
          <p:cNvPr id="14" name="مثلث قائم الزاوية 13"/>
          <p:cNvSpPr>
            <a:spLocks/>
          </p:cNvSpPr>
          <p:nvPr/>
        </p:nvSpPr>
        <p:spPr bwMode="auto">
          <a:xfrm>
            <a:off x="-6042" y="5791253"/>
            <a:ext cx="3402314" cy="1080868"/>
          </a:xfrm>
          <a:prstGeom prst="rtTriangle">
            <a:avLst/>
          </a:prstGeom>
          <a:blipFill>
            <a:blip r:embed="rId14">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cxnSp>
        <p:nvCxnSpPr>
          <p:cNvPr id="15" name="رابط مستقيم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عنصر نائب للعنوان 8"/>
          <p:cNvSpPr>
            <a:spLocks noGrp="1"/>
          </p:cNvSpPr>
          <p:nvPr>
            <p:ph type="title"/>
          </p:nvPr>
        </p:nvSpPr>
        <p:spPr>
          <a:xfrm>
            <a:off x="457200" y="274638"/>
            <a:ext cx="8229600" cy="1143000"/>
          </a:xfrm>
          <a:prstGeom prst="rect">
            <a:avLst/>
          </a:prstGeom>
        </p:spPr>
        <p:txBody>
          <a:bodyPr vert="horz" wrap="square" lIns="91440" tIns="45720" rIns="91440" bIns="45720" numCol="1" anchor="ctr" anchorCtr="0" compatLnSpc="1">
            <a:prstTxWarp prst="textNoShape">
              <a:avLst/>
            </a:prstTxWarp>
            <a:normAutofit/>
          </a:bodyPr>
          <a:lstStyle/>
          <a:p>
            <a:pPr lvl="0"/>
            <a:r>
              <a:rPr lang="ar-SA" smtClean="0"/>
              <a:t>انقر لتحرير نمط العنوان الرئيسي</a:t>
            </a:r>
          </a:p>
        </p:txBody>
      </p:sp>
      <p:sp>
        <p:nvSpPr>
          <p:cNvPr id="1033" name="عنصر نائب للنص 29"/>
          <p:cNvSpPr>
            <a:spLocks noGrp="1"/>
          </p:cNvSpPr>
          <p:nvPr>
            <p:ph type="body" idx="1"/>
          </p:nvPr>
        </p:nvSpPr>
        <p:spPr bwMode="auto">
          <a:xfrm>
            <a:off x="457200" y="1481138"/>
            <a:ext cx="82296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0" name="عنصر نائب للتاريخ 9"/>
          <p:cNvSpPr>
            <a:spLocks noGrp="1"/>
          </p:cNvSpPr>
          <p:nvPr>
            <p:ph type="dt" sz="half" idx="2"/>
          </p:nvPr>
        </p:nvSpPr>
        <p:spPr>
          <a:xfrm>
            <a:off x="6727825" y="6408738"/>
            <a:ext cx="1919288" cy="365125"/>
          </a:xfrm>
          <a:prstGeom prst="rect">
            <a:avLst/>
          </a:prstGeom>
        </p:spPr>
        <p:txBody>
          <a:bodyPr vert="horz" anchor="b"/>
          <a:lstStyle>
            <a:lvl1pPr algn="l" eaLnBrk="1" latinLnBrk="0" hangingPunct="1">
              <a:defRPr kumimoji="0" sz="1000">
                <a:solidFill>
                  <a:schemeClr val="tx1"/>
                </a:solidFill>
                <a:latin typeface="Arial" pitchFamily="34" charset="0"/>
                <a:cs typeface="Arial" pitchFamily="34" charset="0"/>
              </a:defRPr>
            </a:lvl1pPr>
            <a:extLst/>
          </a:lstStyle>
          <a:p>
            <a:pPr>
              <a:defRPr/>
            </a:pPr>
            <a:endParaRPr lang="en-US"/>
          </a:p>
        </p:txBody>
      </p:sp>
      <p:sp>
        <p:nvSpPr>
          <p:cNvPr id="22" name="عنصر نائب للتذييل 21"/>
          <p:cNvSpPr>
            <a:spLocks noGrp="1"/>
          </p:cNvSpPr>
          <p:nvPr>
            <p:ph type="ftr" sz="quarter" idx="3"/>
          </p:nvPr>
        </p:nvSpPr>
        <p:spPr>
          <a:xfrm>
            <a:off x="4379913" y="6408738"/>
            <a:ext cx="2351087" cy="365125"/>
          </a:xfrm>
          <a:prstGeom prst="rect">
            <a:avLst/>
          </a:prstGeom>
        </p:spPr>
        <p:txBody>
          <a:bodyPr vert="horz" anchor="b"/>
          <a:lstStyle>
            <a:lvl1pPr algn="r" eaLnBrk="1" latinLnBrk="0" hangingPunct="1">
              <a:defRPr kumimoji="0" sz="1000">
                <a:solidFill>
                  <a:schemeClr val="tx1"/>
                </a:solidFill>
                <a:latin typeface="Arial" pitchFamily="34" charset="0"/>
                <a:cs typeface="Arial" pitchFamily="34" charset="0"/>
              </a:defRPr>
            </a:lvl1pPr>
            <a:extLst/>
          </a:lstStyle>
          <a:p>
            <a:pPr>
              <a:defRPr/>
            </a:pPr>
            <a:endParaRPr lang="en-US"/>
          </a:p>
        </p:txBody>
      </p:sp>
      <p:sp>
        <p:nvSpPr>
          <p:cNvPr id="18" name="عنصر نائب لرقم الشريحة 17"/>
          <p:cNvSpPr>
            <a:spLocks noGrp="1"/>
          </p:cNvSpPr>
          <p:nvPr>
            <p:ph type="sldNum" sz="quarter" idx="4"/>
          </p:nvPr>
        </p:nvSpPr>
        <p:spPr>
          <a:xfrm>
            <a:off x="8647113" y="6408738"/>
            <a:ext cx="366712" cy="365125"/>
          </a:xfrm>
          <a:prstGeom prst="rect">
            <a:avLst/>
          </a:prstGeom>
        </p:spPr>
        <p:txBody>
          <a:bodyPr vert="horz" anchor="b"/>
          <a:lstStyle>
            <a:lvl1pPr algn="r" eaLnBrk="1" latinLnBrk="0" hangingPunct="1">
              <a:defRPr kumimoji="0" sz="1000" b="0">
                <a:solidFill>
                  <a:schemeClr val="tx1"/>
                </a:solidFill>
                <a:latin typeface="Arial" pitchFamily="34" charset="0"/>
                <a:cs typeface="Arial" pitchFamily="34" charset="0"/>
              </a:defRPr>
            </a:lvl1pPr>
            <a:extLst/>
          </a:lstStyle>
          <a:p>
            <a:pPr>
              <a:defRPr/>
            </a:pPr>
            <a:fld id="{0A135B1D-B924-4F8B-807C-EC01C28233E3}"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886" r:id="rId1"/>
    <p:sldLayoutId id="2147483885" r:id="rId2"/>
    <p:sldLayoutId id="2147483887" r:id="rId3"/>
    <p:sldLayoutId id="2147483884" r:id="rId4"/>
    <p:sldLayoutId id="2147483883" r:id="rId5"/>
    <p:sldLayoutId id="2147483882" r:id="rId6"/>
    <p:sldLayoutId id="2147483881" r:id="rId7"/>
    <p:sldLayoutId id="2147483880" r:id="rId8"/>
    <p:sldLayoutId id="2147483888" r:id="rId9"/>
    <p:sldLayoutId id="2147483879" r:id="rId10"/>
    <p:sldLayoutId id="2147483878" r:id="rId11"/>
    <p:sldLayoutId id="2147483877" r:id="rId12"/>
  </p:sldLayoutIdLst>
  <p:txStyles>
    <p:titleStyle>
      <a:lvl1pPr algn="l" rtl="1"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1" eaLnBrk="0" fontAlgn="base" hangingPunct="0">
        <a:spcBef>
          <a:spcPct val="0"/>
        </a:spcBef>
        <a:spcAft>
          <a:spcPct val="0"/>
        </a:spcAft>
        <a:defRPr sz="4100" b="1">
          <a:solidFill>
            <a:schemeClr val="tx2"/>
          </a:solidFill>
          <a:latin typeface="Lucida Sans Unicode" pitchFamily="34" charset="0"/>
          <a:cs typeface="Arial" charset="0"/>
        </a:defRPr>
      </a:lvl2pPr>
      <a:lvl3pPr algn="l" rtl="1" eaLnBrk="0" fontAlgn="base" hangingPunct="0">
        <a:spcBef>
          <a:spcPct val="0"/>
        </a:spcBef>
        <a:spcAft>
          <a:spcPct val="0"/>
        </a:spcAft>
        <a:defRPr sz="4100" b="1">
          <a:solidFill>
            <a:schemeClr val="tx2"/>
          </a:solidFill>
          <a:latin typeface="Lucida Sans Unicode" pitchFamily="34" charset="0"/>
          <a:cs typeface="Arial" charset="0"/>
        </a:defRPr>
      </a:lvl3pPr>
      <a:lvl4pPr algn="l" rtl="1" eaLnBrk="0" fontAlgn="base" hangingPunct="0">
        <a:spcBef>
          <a:spcPct val="0"/>
        </a:spcBef>
        <a:spcAft>
          <a:spcPct val="0"/>
        </a:spcAft>
        <a:defRPr sz="4100" b="1">
          <a:solidFill>
            <a:schemeClr val="tx2"/>
          </a:solidFill>
          <a:latin typeface="Lucida Sans Unicode" pitchFamily="34" charset="0"/>
          <a:cs typeface="Arial" charset="0"/>
        </a:defRPr>
      </a:lvl4pPr>
      <a:lvl5pPr algn="l" rtl="1" eaLnBrk="0" fontAlgn="base" hangingPunct="0">
        <a:spcBef>
          <a:spcPct val="0"/>
        </a:spcBef>
        <a:spcAft>
          <a:spcPct val="0"/>
        </a:spcAft>
        <a:defRPr sz="4100" b="1">
          <a:solidFill>
            <a:schemeClr val="tx2"/>
          </a:solidFill>
          <a:latin typeface="Lucida Sans Unicode" pitchFamily="34" charset="0"/>
          <a:cs typeface="Arial" charset="0"/>
        </a:defRPr>
      </a:lvl5pPr>
      <a:lvl6pPr marL="457200" algn="l" rtl="1" fontAlgn="base">
        <a:spcBef>
          <a:spcPct val="0"/>
        </a:spcBef>
        <a:spcAft>
          <a:spcPct val="0"/>
        </a:spcAft>
        <a:defRPr sz="4100" b="1">
          <a:solidFill>
            <a:schemeClr val="tx2"/>
          </a:solidFill>
          <a:latin typeface="Lucida Sans Unicode" pitchFamily="34" charset="0"/>
          <a:cs typeface="Arial" charset="0"/>
        </a:defRPr>
      </a:lvl6pPr>
      <a:lvl7pPr marL="914400" algn="l" rtl="1" fontAlgn="base">
        <a:spcBef>
          <a:spcPct val="0"/>
        </a:spcBef>
        <a:spcAft>
          <a:spcPct val="0"/>
        </a:spcAft>
        <a:defRPr sz="4100" b="1">
          <a:solidFill>
            <a:schemeClr val="tx2"/>
          </a:solidFill>
          <a:latin typeface="Lucida Sans Unicode" pitchFamily="34" charset="0"/>
          <a:cs typeface="Arial" charset="0"/>
        </a:defRPr>
      </a:lvl7pPr>
      <a:lvl8pPr marL="1371600" algn="l" rtl="1" fontAlgn="base">
        <a:spcBef>
          <a:spcPct val="0"/>
        </a:spcBef>
        <a:spcAft>
          <a:spcPct val="0"/>
        </a:spcAft>
        <a:defRPr sz="4100" b="1">
          <a:solidFill>
            <a:schemeClr val="tx2"/>
          </a:solidFill>
          <a:latin typeface="Lucida Sans Unicode" pitchFamily="34" charset="0"/>
          <a:cs typeface="Arial" charset="0"/>
        </a:defRPr>
      </a:lvl8pPr>
      <a:lvl9pPr marL="1828800" algn="l" rtl="1" fontAlgn="base">
        <a:spcBef>
          <a:spcPct val="0"/>
        </a:spcBef>
        <a:spcAft>
          <a:spcPct val="0"/>
        </a:spcAft>
        <a:defRPr sz="4100" b="1">
          <a:solidFill>
            <a:schemeClr val="tx2"/>
          </a:solidFill>
          <a:latin typeface="Lucida Sans Unicode" pitchFamily="34" charset="0"/>
          <a:cs typeface="Arial" charset="0"/>
        </a:defRPr>
      </a:lvl9pPr>
      <a:extLst/>
    </p:titleStyle>
    <p:bodyStyle>
      <a:lvl1pPr marL="365125" indent="-255588" algn="r" rtl="1" eaLnBrk="0" fontAlgn="base" hangingPunct="0">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r" rtl="1" eaLnBrk="0" fontAlgn="base" hangingPunct="0">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r" rtl="1" eaLnBrk="0" fontAlgn="base" hangingPunct="0">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r" rtl="1" eaLnBrk="0" fontAlgn="base" hangingPunct="0">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r" rtl="1" eaLnBrk="0" fontAlgn="base" hangingPunct="0">
        <a:spcBef>
          <a:spcPts val="350"/>
        </a:spcBef>
        <a:spcAft>
          <a:spcPct val="0"/>
        </a:spcAft>
        <a:buClr>
          <a:schemeClr val="accent2"/>
        </a:buClr>
        <a:buFont typeface="Wingdings 2" pitchFamily="18" charset="2"/>
        <a:buChar char=""/>
        <a:defRPr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 Id="rId5" Type="http://schemas.openxmlformats.org/officeDocument/2006/relationships/image" Target="../media/image20.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3"/>
          <p:cNvSpPr>
            <a:spLocks noGrp="1"/>
          </p:cNvSpPr>
          <p:nvPr>
            <p:ph type="body" idx="1"/>
          </p:nvPr>
        </p:nvSpPr>
        <p:spPr>
          <a:xfrm>
            <a:off x="457200" y="620713"/>
            <a:ext cx="8229600" cy="5386387"/>
          </a:xfrm>
        </p:spPr>
        <p:txBody>
          <a:bodyPr/>
          <a:lstStyle/>
          <a:p>
            <a:pPr algn="ctr" eaLnBrk="1" hangingPunct="1">
              <a:buFont typeface="Wingdings 3" pitchFamily="18" charset="2"/>
              <a:buNone/>
            </a:pPr>
            <a:endParaRPr lang="ar-SA" sz="3600" b="1" smtClean="0">
              <a:cs typeface="Akhbar MT" pitchFamily="2" charset="-78"/>
            </a:endParaRPr>
          </a:p>
          <a:p>
            <a:pPr algn="ctr" eaLnBrk="1" hangingPunct="1">
              <a:buFont typeface="Wingdings 3" pitchFamily="18" charset="2"/>
              <a:buNone/>
            </a:pPr>
            <a:endParaRPr lang="ar-SA" sz="3600" b="1" smtClean="0">
              <a:cs typeface="Akhbar MT" pitchFamily="2" charset="-78"/>
            </a:endParaRPr>
          </a:p>
          <a:p>
            <a:pPr algn="ctr" eaLnBrk="1" hangingPunct="1">
              <a:buFont typeface="Wingdings 3" pitchFamily="18" charset="2"/>
              <a:buNone/>
            </a:pPr>
            <a:endParaRPr lang="ar-SA" sz="3600" b="1" smtClean="0">
              <a:cs typeface="Akhbar MT" pitchFamily="2" charset="-78"/>
            </a:endParaRPr>
          </a:p>
          <a:p>
            <a:pPr algn="ctr" eaLnBrk="1" hangingPunct="1">
              <a:buFont typeface="Wingdings 3" pitchFamily="18" charset="2"/>
              <a:buNone/>
            </a:pPr>
            <a:r>
              <a:rPr lang="ar-SA" sz="4000" b="1" smtClean="0">
                <a:cs typeface="Akhbar MT" pitchFamily="2" charset="-78"/>
              </a:rPr>
              <a:t>النوافذ</a:t>
            </a:r>
            <a:r>
              <a:rPr lang="en-US" sz="4000" smtClean="0">
                <a:cs typeface="Arial" charset="0"/>
              </a:rPr>
              <a:t> </a:t>
            </a:r>
            <a:r>
              <a:rPr lang="en-US" sz="4000" b="1" smtClean="0">
                <a:cs typeface="Arial" charset="0"/>
              </a:rPr>
              <a:t>Windows</a:t>
            </a:r>
            <a:r>
              <a:rPr lang="en-US" sz="4000" smtClean="0">
                <a:cs typeface="Arial"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15361">
                                            <p:txEl>
                                              <p:pRg st="3" end="3"/>
                                            </p:txEl>
                                          </p:spTgt>
                                        </p:tgtEl>
                                        <p:attrNameLst>
                                          <p:attrName>style.visibility</p:attrName>
                                        </p:attrNameLst>
                                      </p:cBhvr>
                                      <p:to>
                                        <p:strVal val="visible"/>
                                      </p:to>
                                    </p:set>
                                    <p:animEffect transition="in" filter="fade">
                                      <p:cBhvr>
                                        <p:cTn id="7" dur="400" decel="100000"/>
                                        <p:tgtEl>
                                          <p:spTgt spid="15361">
                                            <p:txEl>
                                              <p:pRg st="3" end="3"/>
                                            </p:txEl>
                                          </p:spTgt>
                                        </p:tgtEl>
                                      </p:cBhvr>
                                    </p:animEffect>
                                    <p:anim calcmode="lin" valueType="num">
                                      <p:cBhvr>
                                        <p:cTn id="8" dur="400" decel="100000" fill="hold"/>
                                        <p:tgtEl>
                                          <p:spTgt spid="15361">
                                            <p:txEl>
                                              <p:pRg st="3" end="3"/>
                                            </p:txEl>
                                          </p:spTgt>
                                        </p:tgtEl>
                                        <p:attrNameLst>
                                          <p:attrName>style.rotation</p:attrName>
                                        </p:attrNameLst>
                                      </p:cBhvr>
                                      <p:tavLst>
                                        <p:tav tm="0">
                                          <p:val>
                                            <p:fltVal val="-90"/>
                                          </p:val>
                                        </p:tav>
                                        <p:tav tm="100000">
                                          <p:val>
                                            <p:fltVal val="0"/>
                                          </p:val>
                                        </p:tav>
                                      </p:tavLst>
                                    </p:anim>
                                    <p:anim calcmode="lin" valueType="num">
                                      <p:cBhvr>
                                        <p:cTn id="9" dur="400" decel="100000" fill="hold"/>
                                        <p:tgtEl>
                                          <p:spTgt spid="15361">
                                            <p:txEl>
                                              <p:pRg st="3" end="3"/>
                                            </p:txEl>
                                          </p:spTgt>
                                        </p:tgtEl>
                                        <p:attrNameLst>
                                          <p:attrName>ppt_x</p:attrName>
                                        </p:attrNameLst>
                                      </p:cBhvr>
                                      <p:tavLst>
                                        <p:tav tm="0">
                                          <p:val>
                                            <p:strVal val="#ppt_x+0.4"/>
                                          </p:val>
                                        </p:tav>
                                        <p:tav tm="100000">
                                          <p:val>
                                            <p:strVal val="#ppt_x-0.05"/>
                                          </p:val>
                                        </p:tav>
                                      </p:tavLst>
                                    </p:anim>
                                    <p:anim calcmode="lin" valueType="num">
                                      <p:cBhvr>
                                        <p:cTn id="10" dur="400" decel="100000" fill="hold"/>
                                        <p:tgtEl>
                                          <p:spTgt spid="15361">
                                            <p:txEl>
                                              <p:pRg st="3" end="3"/>
                                            </p:txEl>
                                          </p:spTgt>
                                        </p:tgtEl>
                                        <p:attrNameLst>
                                          <p:attrName>ppt_y</p:attrName>
                                        </p:attrNameLst>
                                      </p:cBhvr>
                                      <p:tavLst>
                                        <p:tav tm="0">
                                          <p:val>
                                            <p:strVal val="#ppt_y-0.4"/>
                                          </p:val>
                                        </p:tav>
                                        <p:tav tm="100000">
                                          <p:val>
                                            <p:strVal val="#ppt_y+0.1"/>
                                          </p:val>
                                        </p:tav>
                                      </p:tavLst>
                                    </p:anim>
                                    <p:anim calcmode="lin" valueType="num">
                                      <p:cBhvr>
                                        <p:cTn id="11" dur="100" accel="100000" fill="hold">
                                          <p:stCondLst>
                                            <p:cond delay="400"/>
                                          </p:stCondLst>
                                        </p:cTn>
                                        <p:tgtEl>
                                          <p:spTgt spid="15361">
                                            <p:txEl>
                                              <p:pRg st="3" end="3"/>
                                            </p:txEl>
                                          </p:spTgt>
                                        </p:tgtEl>
                                        <p:attrNameLst>
                                          <p:attrName>ppt_x</p:attrName>
                                        </p:attrNameLst>
                                      </p:cBhvr>
                                      <p:tavLst>
                                        <p:tav tm="0">
                                          <p:val>
                                            <p:strVal val="#ppt_x-0.05"/>
                                          </p:val>
                                        </p:tav>
                                        <p:tav tm="100000">
                                          <p:val>
                                            <p:strVal val="#ppt_x"/>
                                          </p:val>
                                        </p:tav>
                                      </p:tavLst>
                                    </p:anim>
                                    <p:anim calcmode="lin" valueType="num">
                                      <p:cBhvr>
                                        <p:cTn id="12" dur="100" accel="100000" fill="hold">
                                          <p:stCondLst>
                                            <p:cond delay="400"/>
                                          </p:stCondLst>
                                        </p:cTn>
                                        <p:tgtEl>
                                          <p:spTgt spid="15361">
                                            <p:txEl>
                                              <p:pRg st="3" end="3"/>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1"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Rectangle 3"/>
          <p:cNvSpPr>
            <a:spLocks noGrp="1"/>
          </p:cNvSpPr>
          <p:nvPr>
            <p:ph type="body" idx="1"/>
          </p:nvPr>
        </p:nvSpPr>
        <p:spPr>
          <a:xfrm>
            <a:off x="468313" y="692150"/>
            <a:ext cx="8229600" cy="5473700"/>
          </a:xfrm>
        </p:spPr>
        <p:txBody>
          <a:bodyPr/>
          <a:lstStyle/>
          <a:p>
            <a:pPr eaLnBrk="1" hangingPunct="1"/>
            <a:r>
              <a:rPr lang="ar-SA" altLang="zh-CN" sz="3200" smtClean="0">
                <a:cs typeface="Akhbar MT" pitchFamily="2" charset="-78"/>
              </a:rPr>
              <a:t>تعرف </a:t>
            </a:r>
            <a:r>
              <a:rPr lang="ar-SA" altLang="zh-CN" sz="3200" smtClean="0">
                <a:solidFill>
                  <a:schemeClr val="accent2"/>
                </a:solidFill>
                <a:cs typeface="Akhbar MT" pitchFamily="2" charset="-78"/>
              </a:rPr>
              <a:t>النوافذ </a:t>
            </a:r>
            <a:r>
              <a:rPr lang="en-US" sz="3200" smtClean="0">
                <a:solidFill>
                  <a:schemeClr val="accent2"/>
                </a:solidFill>
                <a:ea typeface="SimHei" pitchFamily="2" charset="-122"/>
                <a:cs typeface="Akhbar MT" pitchFamily="2" charset="-78"/>
              </a:rPr>
              <a:t> </a:t>
            </a:r>
            <a:r>
              <a:rPr lang="en-US" sz="3200" b="1" smtClean="0">
                <a:solidFill>
                  <a:schemeClr val="accent2"/>
                </a:solidFill>
                <a:ea typeface="SimHei" pitchFamily="2" charset="-122"/>
                <a:cs typeface="Akhbar MT" pitchFamily="2" charset="-78"/>
              </a:rPr>
              <a:t>Windows</a:t>
            </a:r>
            <a:r>
              <a:rPr lang="en-US" sz="3200" smtClean="0">
                <a:ea typeface="SimHei" pitchFamily="2" charset="-122"/>
                <a:cs typeface="Akhbar MT" pitchFamily="2" charset="-78"/>
              </a:rPr>
              <a:t> </a:t>
            </a:r>
            <a:r>
              <a:rPr lang="ar-SA" sz="3200" smtClean="0">
                <a:ea typeface="SimHei" pitchFamily="2" charset="-122"/>
                <a:cs typeface="Akhbar MT" pitchFamily="2" charset="-78"/>
              </a:rPr>
              <a:t> على انها انظمة مواجهة رسومية تقوم بدور الوسيط بين المستخدم والحاسوب.</a:t>
            </a:r>
            <a:endParaRPr lang="en-US" sz="3200" smtClean="0">
              <a:ea typeface="SimHei" pitchFamily="2" charset="-122"/>
              <a:cs typeface="Akhbar MT" pitchFamily="2" charset="-78"/>
            </a:endParaRPr>
          </a:p>
          <a:p>
            <a:pPr eaLnBrk="1" hangingPunct="1"/>
            <a:r>
              <a:rPr lang="ar-SA" sz="3200" b="1" smtClean="0">
                <a:ea typeface="SimHei" pitchFamily="2" charset="-122"/>
                <a:cs typeface="Akhbar MT" pitchFamily="2" charset="-78"/>
              </a:rPr>
              <a:t>وتسمى احيانا بيئة </a:t>
            </a:r>
            <a:r>
              <a:rPr lang="en-US" sz="3200" b="1" smtClean="0">
                <a:ea typeface="SimHei" pitchFamily="2" charset="-122"/>
                <a:cs typeface="Akhbar MT" pitchFamily="2" charset="-78"/>
              </a:rPr>
              <a:t>wimp</a:t>
            </a:r>
            <a:r>
              <a:rPr lang="ar-SA" sz="3200" b="1" smtClean="0">
                <a:ea typeface="SimHei" pitchFamily="2" charset="-122"/>
                <a:cs typeface="Akhbar MT" pitchFamily="2" charset="-78"/>
              </a:rPr>
              <a:t> كونها تستخدم النوافذ أشكالا ورموز صغيرة تسمى الأيقونات (</a:t>
            </a:r>
            <a:r>
              <a:rPr lang="en-US" sz="3200" b="1" smtClean="0">
                <a:ea typeface="SimHei" pitchFamily="2" charset="-122"/>
                <a:cs typeface="Akhbar MT" pitchFamily="2" charset="-78"/>
              </a:rPr>
              <a:t>icons</a:t>
            </a:r>
            <a:r>
              <a:rPr lang="ar-SA" sz="3200" b="1" smtClean="0">
                <a:ea typeface="SimHei" pitchFamily="2" charset="-122"/>
                <a:cs typeface="Akhbar MT" pitchFamily="2" charset="-78"/>
              </a:rPr>
              <a:t>) هذه الأيقونات تمثل تطبيقات معينة أو عمليات خاصة بالتطبيقات. كذلك فإن النوافذ تستخدم </a:t>
            </a:r>
            <a:r>
              <a:rPr lang="ar-SA" sz="3200" b="1" smtClean="0">
                <a:solidFill>
                  <a:schemeClr val="accent2"/>
                </a:solidFill>
                <a:ea typeface="SimHei" pitchFamily="2" charset="-122"/>
                <a:cs typeface="Akhbar MT" pitchFamily="2" charset="-78"/>
              </a:rPr>
              <a:t>القوائم (</a:t>
            </a:r>
            <a:r>
              <a:rPr lang="en-US" sz="3200" b="1" smtClean="0">
                <a:solidFill>
                  <a:schemeClr val="accent2"/>
                </a:solidFill>
                <a:ea typeface="SimHei" pitchFamily="2" charset="-122"/>
                <a:cs typeface="Akhbar MT" pitchFamily="2" charset="-78"/>
              </a:rPr>
              <a:t>menus</a:t>
            </a:r>
            <a:r>
              <a:rPr lang="ar-SA" sz="3200" b="1" smtClean="0">
                <a:ea typeface="SimHei" pitchFamily="2" charset="-122"/>
                <a:cs typeface="Akhbar MT" pitchFamily="2" charset="-78"/>
              </a:rPr>
              <a:t>) لتسهيل عمليات الاختيار وذلك عن طريق الفأرة (</a:t>
            </a:r>
            <a:r>
              <a:rPr lang="en-US" sz="3200" b="1" smtClean="0">
                <a:ea typeface="SimHei" pitchFamily="2" charset="-122"/>
                <a:cs typeface="Akhbar MT" pitchFamily="2" charset="-78"/>
              </a:rPr>
              <a:t>Mouse</a:t>
            </a:r>
            <a:r>
              <a:rPr lang="ar-SA" sz="3200" b="1" smtClean="0">
                <a:ea typeface="SimHei" pitchFamily="2" charset="-122"/>
                <a:cs typeface="Akhbar MT" pitchFamily="2" charset="-78"/>
              </a:rPr>
              <a:t>).</a:t>
            </a:r>
            <a:br>
              <a:rPr lang="ar-SA" sz="3200" b="1" smtClean="0">
                <a:ea typeface="SimHei" pitchFamily="2" charset="-122"/>
                <a:cs typeface="Akhbar MT" pitchFamily="2" charset="-78"/>
              </a:rPr>
            </a:br>
            <a:r>
              <a:rPr lang="ar-SA" sz="3200" b="1" smtClean="0">
                <a:ea typeface="SimHei" pitchFamily="2" charset="-122"/>
                <a:cs typeface="Akhbar MT" pitchFamily="2" charset="-78"/>
              </a:rPr>
              <a:t>ومن أكثر أنواع النوافذ استخداما </a:t>
            </a:r>
            <a:r>
              <a:rPr lang="ar-SA" sz="3200" b="1" smtClean="0">
                <a:solidFill>
                  <a:schemeClr val="accent2"/>
                </a:solidFill>
                <a:ea typeface="SimHei" pitchFamily="2" charset="-122"/>
                <a:cs typeface="Akhbar MT" pitchFamily="2" charset="-78"/>
              </a:rPr>
              <a:t>نوافذ </a:t>
            </a:r>
            <a:r>
              <a:rPr lang="en-US" sz="3200" b="1" smtClean="0">
                <a:solidFill>
                  <a:schemeClr val="accent2"/>
                </a:solidFill>
                <a:ea typeface="SimHei" pitchFamily="2" charset="-122"/>
                <a:cs typeface="Akhbar MT" pitchFamily="2" charset="-78"/>
              </a:rPr>
              <a:t>windows</a:t>
            </a:r>
            <a:r>
              <a:rPr lang="ar-SA" sz="3200" b="1" smtClean="0">
                <a:ea typeface="SimHei" pitchFamily="2" charset="-122"/>
                <a:cs typeface="Akhbar MT" pitchFamily="2" charset="-78"/>
              </a:rPr>
              <a:t> والتي اعتبرها الكثيرون بأنها أنظمة تشغيل متقدمة وأليفة. هذه النوافذ تسمح للمستخدم بتشغيل عدة تطبيقات في نفس الوقت وهذا يسمى </a:t>
            </a:r>
            <a:r>
              <a:rPr lang="ar-SA" sz="3200" b="1" smtClean="0">
                <a:solidFill>
                  <a:schemeClr val="accent2"/>
                </a:solidFill>
                <a:ea typeface="SimHei" pitchFamily="2" charset="-122"/>
                <a:cs typeface="Akhbar MT" pitchFamily="2" charset="-78"/>
              </a:rPr>
              <a:t>تعدد المهام.</a:t>
            </a:r>
            <a:r>
              <a:rPr lang="ar-SA" sz="3200" b="1" smtClean="0">
                <a:ea typeface="SimHei" pitchFamily="2" charset="-122"/>
                <a:cs typeface="Akhbar MT" pitchFamily="2" charset="-78"/>
              </a:rPr>
              <a:t> بالإضافة إلى ذلك فإن النوافذ تمكنك من فتح ملفات كبيرة </a:t>
            </a:r>
            <a:r>
              <a:rPr lang="ar-SA" sz="3200" b="1" smtClean="0">
                <a:solidFill>
                  <a:schemeClr val="accent2"/>
                </a:solidFill>
                <a:ea typeface="SimHei" pitchFamily="2" charset="-122"/>
                <a:cs typeface="Akhbar MT" pitchFamily="2" charset="-78"/>
              </a:rPr>
              <a:t>وتناقل البيانات</a:t>
            </a:r>
            <a:r>
              <a:rPr lang="ar-SA" sz="3200" b="1" smtClean="0">
                <a:ea typeface="SimHei" pitchFamily="2" charset="-122"/>
                <a:cs typeface="Akhbar MT" pitchFamily="2" charset="-78"/>
              </a:rPr>
              <a:t> بين الملفات.</a:t>
            </a:r>
            <a:r>
              <a:rPr lang="ar-SA" sz="3200" smtClean="0">
                <a:ea typeface="SimHei" pitchFamily="2" charset="-122"/>
                <a:cs typeface="Akhbar MT" pitchFamily="2" charset="-78"/>
              </a:rPr>
              <a:t> </a:t>
            </a:r>
            <a:endParaRPr lang="en-US" sz="3200" smtClean="0">
              <a:ea typeface="SimHei" pitchFamily="2" charset="-122"/>
              <a:cs typeface="Akhbar M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afterEffect">
                                  <p:stCondLst>
                                    <p:cond delay="0"/>
                                  </p:stCondLst>
                                  <p:childTnLst>
                                    <p:set>
                                      <p:cBhvr>
                                        <p:cTn id="6" dur="1" fill="hold">
                                          <p:stCondLst>
                                            <p:cond delay="0"/>
                                          </p:stCondLst>
                                        </p:cTn>
                                        <p:tgtEl>
                                          <p:spTgt spid="76803">
                                            <p:txEl>
                                              <p:pRg st="0" end="0"/>
                                            </p:txEl>
                                          </p:spTgt>
                                        </p:tgtEl>
                                        <p:attrNameLst>
                                          <p:attrName>style.visibility</p:attrName>
                                        </p:attrNameLst>
                                      </p:cBhvr>
                                      <p:to>
                                        <p:strVal val="visible"/>
                                      </p:to>
                                    </p:set>
                                    <p:animEffect transition="in" filter="fade">
                                      <p:cBhvr>
                                        <p:cTn id="7" dur="400" decel="100000"/>
                                        <p:tgtEl>
                                          <p:spTgt spid="76803">
                                            <p:txEl>
                                              <p:pRg st="0" end="0"/>
                                            </p:txEl>
                                          </p:spTgt>
                                        </p:tgtEl>
                                      </p:cBhvr>
                                    </p:animEffect>
                                    <p:anim calcmode="lin" valueType="num">
                                      <p:cBhvr>
                                        <p:cTn id="8" dur="400" decel="100000" fill="hold"/>
                                        <p:tgtEl>
                                          <p:spTgt spid="76803">
                                            <p:txEl>
                                              <p:pRg st="0" end="0"/>
                                            </p:txEl>
                                          </p:spTgt>
                                        </p:tgtEl>
                                        <p:attrNameLst>
                                          <p:attrName>style.rotation</p:attrName>
                                        </p:attrNameLst>
                                      </p:cBhvr>
                                      <p:tavLst>
                                        <p:tav tm="0">
                                          <p:val>
                                            <p:fltVal val="-90"/>
                                          </p:val>
                                        </p:tav>
                                        <p:tav tm="100000">
                                          <p:val>
                                            <p:fltVal val="0"/>
                                          </p:val>
                                        </p:tav>
                                      </p:tavLst>
                                    </p:anim>
                                    <p:anim calcmode="lin" valueType="num">
                                      <p:cBhvr>
                                        <p:cTn id="9" dur="400" decel="100000" fill="hold"/>
                                        <p:tgtEl>
                                          <p:spTgt spid="76803">
                                            <p:txEl>
                                              <p:pRg st="0" end="0"/>
                                            </p:txEl>
                                          </p:spTgt>
                                        </p:tgtEl>
                                        <p:attrNameLst>
                                          <p:attrName>ppt_x</p:attrName>
                                        </p:attrNameLst>
                                      </p:cBhvr>
                                      <p:tavLst>
                                        <p:tav tm="0">
                                          <p:val>
                                            <p:strVal val="#ppt_x+0.4"/>
                                          </p:val>
                                        </p:tav>
                                        <p:tav tm="100000">
                                          <p:val>
                                            <p:strVal val="#ppt_x-0.05"/>
                                          </p:val>
                                        </p:tav>
                                      </p:tavLst>
                                    </p:anim>
                                    <p:anim calcmode="lin" valueType="num">
                                      <p:cBhvr>
                                        <p:cTn id="10" dur="400" decel="100000" fill="hold"/>
                                        <p:tgtEl>
                                          <p:spTgt spid="76803">
                                            <p:txEl>
                                              <p:pRg st="0" end="0"/>
                                            </p:txEl>
                                          </p:spTgt>
                                        </p:tgtEl>
                                        <p:attrNameLst>
                                          <p:attrName>ppt_y</p:attrName>
                                        </p:attrNameLst>
                                      </p:cBhvr>
                                      <p:tavLst>
                                        <p:tav tm="0">
                                          <p:val>
                                            <p:strVal val="#ppt_y-0.4"/>
                                          </p:val>
                                        </p:tav>
                                        <p:tav tm="100000">
                                          <p:val>
                                            <p:strVal val="#ppt_y+0.1"/>
                                          </p:val>
                                        </p:tav>
                                      </p:tavLst>
                                    </p:anim>
                                    <p:anim calcmode="lin" valueType="num">
                                      <p:cBhvr>
                                        <p:cTn id="11" dur="100" accel="100000" fill="hold">
                                          <p:stCondLst>
                                            <p:cond delay="400"/>
                                          </p:stCondLst>
                                        </p:cTn>
                                        <p:tgtEl>
                                          <p:spTgt spid="76803">
                                            <p:txEl>
                                              <p:pRg st="0" end="0"/>
                                            </p:txEl>
                                          </p:spTgt>
                                        </p:tgtEl>
                                        <p:attrNameLst>
                                          <p:attrName>ppt_x</p:attrName>
                                        </p:attrNameLst>
                                      </p:cBhvr>
                                      <p:tavLst>
                                        <p:tav tm="0">
                                          <p:val>
                                            <p:strVal val="#ppt_x-0.05"/>
                                          </p:val>
                                        </p:tav>
                                        <p:tav tm="100000">
                                          <p:val>
                                            <p:strVal val="#ppt_x"/>
                                          </p:val>
                                        </p:tav>
                                      </p:tavLst>
                                    </p:anim>
                                    <p:anim calcmode="lin" valueType="num">
                                      <p:cBhvr>
                                        <p:cTn id="12" dur="100" accel="100000" fill="hold">
                                          <p:stCondLst>
                                            <p:cond delay="400"/>
                                          </p:stCondLst>
                                        </p:cTn>
                                        <p:tgtEl>
                                          <p:spTgt spid="76803">
                                            <p:txEl>
                                              <p:pRg st="0" end="0"/>
                                            </p:txEl>
                                          </p:spTgt>
                                        </p:tgtEl>
                                        <p:attrNameLst>
                                          <p:attrName>ppt_y</p:attrName>
                                        </p:attrNameLst>
                                      </p:cBhvr>
                                      <p:tavLst>
                                        <p:tav tm="0">
                                          <p:val>
                                            <p:strVal val="#ppt_y+0.1"/>
                                          </p:val>
                                        </p:tav>
                                        <p:tav tm="100000">
                                          <p:val>
                                            <p:strVal val="#ppt_y"/>
                                          </p:val>
                                        </p:tav>
                                      </p:tavLst>
                                    </p:anim>
                                  </p:childTnLst>
                                </p:cTn>
                              </p:par>
                            </p:childTnLst>
                          </p:cTn>
                        </p:par>
                        <p:par>
                          <p:cTn id="13" fill="hold">
                            <p:stCondLst>
                              <p:cond delay="500"/>
                            </p:stCondLst>
                            <p:childTnLst>
                              <p:par>
                                <p:cTn id="14" presetID="30" presetClass="entr" presetSubtype="0" fill="hold" nodeType="afterEffect">
                                  <p:stCondLst>
                                    <p:cond delay="0"/>
                                  </p:stCondLst>
                                  <p:childTnLst>
                                    <p:set>
                                      <p:cBhvr>
                                        <p:cTn id="15" dur="1" fill="hold">
                                          <p:stCondLst>
                                            <p:cond delay="0"/>
                                          </p:stCondLst>
                                        </p:cTn>
                                        <p:tgtEl>
                                          <p:spTgt spid="76803">
                                            <p:txEl>
                                              <p:pRg st="1" end="1"/>
                                            </p:txEl>
                                          </p:spTgt>
                                        </p:tgtEl>
                                        <p:attrNameLst>
                                          <p:attrName>style.visibility</p:attrName>
                                        </p:attrNameLst>
                                      </p:cBhvr>
                                      <p:to>
                                        <p:strVal val="visible"/>
                                      </p:to>
                                    </p:set>
                                    <p:animEffect transition="in" filter="fade">
                                      <p:cBhvr>
                                        <p:cTn id="16" dur="400" decel="100000"/>
                                        <p:tgtEl>
                                          <p:spTgt spid="76803">
                                            <p:txEl>
                                              <p:pRg st="1" end="1"/>
                                            </p:txEl>
                                          </p:spTgt>
                                        </p:tgtEl>
                                      </p:cBhvr>
                                    </p:animEffect>
                                    <p:anim calcmode="lin" valueType="num">
                                      <p:cBhvr>
                                        <p:cTn id="17" dur="400" decel="100000" fill="hold"/>
                                        <p:tgtEl>
                                          <p:spTgt spid="76803">
                                            <p:txEl>
                                              <p:pRg st="1" end="1"/>
                                            </p:txEl>
                                          </p:spTgt>
                                        </p:tgtEl>
                                        <p:attrNameLst>
                                          <p:attrName>style.rotation</p:attrName>
                                        </p:attrNameLst>
                                      </p:cBhvr>
                                      <p:tavLst>
                                        <p:tav tm="0">
                                          <p:val>
                                            <p:fltVal val="-90"/>
                                          </p:val>
                                        </p:tav>
                                        <p:tav tm="100000">
                                          <p:val>
                                            <p:fltVal val="0"/>
                                          </p:val>
                                        </p:tav>
                                      </p:tavLst>
                                    </p:anim>
                                    <p:anim calcmode="lin" valueType="num">
                                      <p:cBhvr>
                                        <p:cTn id="18" dur="400" decel="100000" fill="hold"/>
                                        <p:tgtEl>
                                          <p:spTgt spid="76803">
                                            <p:txEl>
                                              <p:pRg st="1" end="1"/>
                                            </p:txEl>
                                          </p:spTgt>
                                        </p:tgtEl>
                                        <p:attrNameLst>
                                          <p:attrName>ppt_x</p:attrName>
                                        </p:attrNameLst>
                                      </p:cBhvr>
                                      <p:tavLst>
                                        <p:tav tm="0">
                                          <p:val>
                                            <p:strVal val="#ppt_x+0.4"/>
                                          </p:val>
                                        </p:tav>
                                        <p:tav tm="100000">
                                          <p:val>
                                            <p:strVal val="#ppt_x-0.05"/>
                                          </p:val>
                                        </p:tav>
                                      </p:tavLst>
                                    </p:anim>
                                    <p:anim calcmode="lin" valueType="num">
                                      <p:cBhvr>
                                        <p:cTn id="19" dur="400" decel="100000" fill="hold"/>
                                        <p:tgtEl>
                                          <p:spTgt spid="76803">
                                            <p:txEl>
                                              <p:pRg st="1" end="1"/>
                                            </p:txEl>
                                          </p:spTgt>
                                        </p:tgtEl>
                                        <p:attrNameLst>
                                          <p:attrName>ppt_y</p:attrName>
                                        </p:attrNameLst>
                                      </p:cBhvr>
                                      <p:tavLst>
                                        <p:tav tm="0">
                                          <p:val>
                                            <p:strVal val="#ppt_y-0.4"/>
                                          </p:val>
                                        </p:tav>
                                        <p:tav tm="100000">
                                          <p:val>
                                            <p:strVal val="#ppt_y+0.1"/>
                                          </p:val>
                                        </p:tav>
                                      </p:tavLst>
                                    </p:anim>
                                    <p:anim calcmode="lin" valueType="num">
                                      <p:cBhvr>
                                        <p:cTn id="20" dur="100" accel="100000" fill="hold">
                                          <p:stCondLst>
                                            <p:cond delay="400"/>
                                          </p:stCondLst>
                                        </p:cTn>
                                        <p:tgtEl>
                                          <p:spTgt spid="76803">
                                            <p:txEl>
                                              <p:pRg st="1" end="1"/>
                                            </p:txEl>
                                          </p:spTgt>
                                        </p:tgtEl>
                                        <p:attrNameLst>
                                          <p:attrName>ppt_x</p:attrName>
                                        </p:attrNameLst>
                                      </p:cBhvr>
                                      <p:tavLst>
                                        <p:tav tm="0">
                                          <p:val>
                                            <p:strVal val="#ppt_x-0.05"/>
                                          </p:val>
                                        </p:tav>
                                        <p:tav tm="100000">
                                          <p:val>
                                            <p:strVal val="#ppt_x"/>
                                          </p:val>
                                        </p:tav>
                                      </p:tavLst>
                                    </p:anim>
                                    <p:anim calcmode="lin" valueType="num">
                                      <p:cBhvr>
                                        <p:cTn id="21" dur="100" accel="100000" fill="hold">
                                          <p:stCondLst>
                                            <p:cond delay="400"/>
                                          </p:stCondLst>
                                        </p:cTn>
                                        <p:tgtEl>
                                          <p:spTgt spid="76803">
                                            <p:txEl>
                                              <p:pRg st="1" end="1"/>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Rectangle 3"/>
          <p:cNvSpPr>
            <a:spLocks noGrp="1"/>
          </p:cNvSpPr>
          <p:nvPr>
            <p:ph type="body" idx="1"/>
          </p:nvPr>
        </p:nvSpPr>
        <p:spPr>
          <a:xfrm>
            <a:off x="684213" y="260350"/>
            <a:ext cx="8229600" cy="5170488"/>
          </a:xfrm>
        </p:spPr>
        <p:txBody>
          <a:bodyPr/>
          <a:lstStyle/>
          <a:p>
            <a:pPr eaLnBrk="1" hangingPunct="1">
              <a:lnSpc>
                <a:spcPct val="90000"/>
              </a:lnSpc>
              <a:buFont typeface="Wingdings 3" pitchFamily="18" charset="2"/>
              <a:buNone/>
            </a:pPr>
            <a:r>
              <a:rPr lang="ar-SA" sz="2800" smtClean="0">
                <a:solidFill>
                  <a:schemeClr val="accent2"/>
                </a:solidFill>
                <a:ea typeface="SimHei" pitchFamily="2" charset="-122"/>
                <a:cs typeface="Akhbar MT" pitchFamily="2" charset="-78"/>
              </a:rPr>
              <a:t>تشغيل النوافذ:</a:t>
            </a:r>
          </a:p>
          <a:p>
            <a:pPr eaLnBrk="1" hangingPunct="1">
              <a:lnSpc>
                <a:spcPct val="90000"/>
              </a:lnSpc>
              <a:buFont typeface="Wingdings 3" pitchFamily="18" charset="2"/>
              <a:buNone/>
            </a:pPr>
            <a:r>
              <a:rPr lang="ar-SA" sz="2800" smtClean="0">
                <a:ea typeface="SimHei" pitchFamily="2" charset="-122"/>
                <a:cs typeface="Akhbar MT" pitchFamily="2" charset="-78"/>
              </a:rPr>
              <a:t>للبدء بالتشغيل نوافذ </a:t>
            </a:r>
            <a:r>
              <a:rPr lang="en-US" sz="2600" smtClean="0">
                <a:ea typeface="SimHei" pitchFamily="2" charset="-122"/>
                <a:cs typeface="Arial" charset="0"/>
              </a:rPr>
              <a:t>windows XP</a:t>
            </a:r>
            <a:r>
              <a:rPr lang="en-US" sz="2200" smtClean="0">
                <a:ea typeface="SimHei" pitchFamily="2" charset="-122"/>
                <a:cs typeface="Arial" charset="0"/>
              </a:rPr>
              <a:t> </a:t>
            </a:r>
            <a:r>
              <a:rPr lang="ar-SA" sz="2200" smtClean="0">
                <a:ea typeface="SimHei" pitchFamily="2" charset="-122"/>
              </a:rPr>
              <a:t> شغل جهاز الحاسوب كالمعتاد فيظهر شعار</a:t>
            </a:r>
          </a:p>
          <a:p>
            <a:pPr eaLnBrk="1" hangingPunct="1">
              <a:lnSpc>
                <a:spcPct val="90000"/>
              </a:lnSpc>
              <a:buFont typeface="Wingdings 3" pitchFamily="18" charset="2"/>
              <a:buNone/>
            </a:pPr>
            <a:r>
              <a:rPr lang="en-US" sz="2200" smtClean="0">
                <a:ea typeface="SimHei" pitchFamily="2" charset="-122"/>
                <a:cs typeface="Arial" charset="0"/>
              </a:rPr>
              <a:t>Microsoft Windows </a:t>
            </a:r>
            <a:r>
              <a:rPr lang="ar-SA" sz="2200" smtClean="0">
                <a:ea typeface="SimHei" pitchFamily="2" charset="-122"/>
              </a:rPr>
              <a:t> الذي يبقي على الشاشة بضع ثوان لتحل محلة نافذة تسمي </a:t>
            </a:r>
            <a:r>
              <a:rPr lang="ar-SA" sz="2400" smtClean="0">
                <a:solidFill>
                  <a:schemeClr val="accent2"/>
                </a:solidFill>
                <a:ea typeface="SimHei" pitchFamily="2" charset="-122"/>
                <a:cs typeface="Akhbar MT" pitchFamily="2" charset="-78"/>
              </a:rPr>
              <a:t>سطح المكتب(</a:t>
            </a:r>
            <a:r>
              <a:rPr lang="en-US" sz="2400" smtClean="0">
                <a:solidFill>
                  <a:schemeClr val="accent2"/>
                </a:solidFill>
                <a:ea typeface="SimHei" pitchFamily="2" charset="-122"/>
                <a:cs typeface="Akhbar MT" pitchFamily="2" charset="-78"/>
              </a:rPr>
              <a:t>Desktop</a:t>
            </a:r>
            <a:r>
              <a:rPr lang="ar-SA" sz="2400" smtClean="0">
                <a:solidFill>
                  <a:schemeClr val="accent2"/>
                </a:solidFill>
                <a:ea typeface="SimHei" pitchFamily="2" charset="-122"/>
                <a:cs typeface="Akhbar MT" pitchFamily="2" charset="-78"/>
              </a:rPr>
              <a:t>) :-</a:t>
            </a:r>
            <a:r>
              <a:rPr lang="ar-SA" sz="2400" smtClean="0">
                <a:ea typeface="SimHei" pitchFamily="2" charset="-122"/>
                <a:cs typeface="Akhbar MT" pitchFamily="2" charset="-78"/>
              </a:rPr>
              <a:t/>
            </a:r>
            <a:br>
              <a:rPr lang="ar-SA" sz="2400" smtClean="0">
                <a:ea typeface="SimHei" pitchFamily="2" charset="-122"/>
                <a:cs typeface="Akhbar MT" pitchFamily="2" charset="-78"/>
              </a:rPr>
            </a:br>
            <a:r>
              <a:rPr lang="ar-SA" sz="2400" smtClean="0">
                <a:ea typeface="SimHei" pitchFamily="2" charset="-122"/>
                <a:cs typeface="Akhbar MT" pitchFamily="2" charset="-78"/>
              </a:rPr>
              <a:t>هو الواجهة الرئيسية التي تظهر عند تشغيل النظام مباشرةً ويحتوي على الأيقونات التالية :</a:t>
            </a:r>
            <a:br>
              <a:rPr lang="ar-SA" sz="2400" smtClean="0">
                <a:ea typeface="SimHei" pitchFamily="2" charset="-122"/>
                <a:cs typeface="Akhbar MT" pitchFamily="2" charset="-78"/>
              </a:rPr>
            </a:br>
            <a:r>
              <a:rPr lang="ar-SA" sz="2400" smtClean="0">
                <a:ea typeface="SimHei" pitchFamily="2" charset="-122"/>
                <a:cs typeface="Akhbar MT" pitchFamily="2" charset="-78"/>
              </a:rPr>
              <a:t>- جهاز الكمبيوتر (</a:t>
            </a:r>
            <a:r>
              <a:rPr lang="en-US" sz="2400" smtClean="0">
                <a:ea typeface="SimHei" pitchFamily="2" charset="-122"/>
                <a:cs typeface="Akhbar MT" pitchFamily="2" charset="-78"/>
              </a:rPr>
              <a:t>My Computer</a:t>
            </a:r>
            <a:r>
              <a:rPr lang="ar-SA" sz="2400" smtClean="0">
                <a:ea typeface="SimHei" pitchFamily="2" charset="-122"/>
                <a:cs typeface="Akhbar MT" pitchFamily="2" charset="-78"/>
              </a:rPr>
              <a:t>)</a:t>
            </a:r>
            <a:br>
              <a:rPr lang="ar-SA" sz="2400" smtClean="0">
                <a:ea typeface="SimHei" pitchFamily="2" charset="-122"/>
                <a:cs typeface="Akhbar MT" pitchFamily="2" charset="-78"/>
              </a:rPr>
            </a:br>
            <a:r>
              <a:rPr lang="ar-SA" sz="2400" smtClean="0">
                <a:ea typeface="SimHei" pitchFamily="2" charset="-122"/>
                <a:cs typeface="Akhbar MT" pitchFamily="2" charset="-78"/>
              </a:rPr>
              <a:t>- جوار شبكة الإتصال </a:t>
            </a:r>
          </a:p>
          <a:p>
            <a:pPr eaLnBrk="1" hangingPunct="1">
              <a:lnSpc>
                <a:spcPct val="90000"/>
              </a:lnSpc>
              <a:buFont typeface="Wingdings 3" pitchFamily="18" charset="2"/>
              <a:buNone/>
            </a:pPr>
            <a:r>
              <a:rPr lang="ar-SA" sz="2400" smtClean="0">
                <a:ea typeface="SimHei" pitchFamily="2" charset="-122"/>
                <a:cs typeface="Akhbar MT" pitchFamily="2" charset="-78"/>
              </a:rPr>
              <a:t>(</a:t>
            </a:r>
            <a:r>
              <a:rPr lang="en-US" sz="2400" smtClean="0">
                <a:ea typeface="SimHei" pitchFamily="2" charset="-122"/>
                <a:cs typeface="Akhbar MT" pitchFamily="2" charset="-78"/>
              </a:rPr>
              <a:t>My Network Places</a:t>
            </a:r>
            <a:r>
              <a:rPr lang="ar-SA" sz="2400" smtClean="0">
                <a:ea typeface="SimHei" pitchFamily="2" charset="-122"/>
                <a:cs typeface="Akhbar MT" pitchFamily="2" charset="-78"/>
              </a:rPr>
              <a:t>)</a:t>
            </a:r>
            <a:br>
              <a:rPr lang="ar-SA" sz="2400" smtClean="0">
                <a:ea typeface="SimHei" pitchFamily="2" charset="-122"/>
                <a:cs typeface="Akhbar MT" pitchFamily="2" charset="-78"/>
              </a:rPr>
            </a:br>
            <a:r>
              <a:rPr lang="ar-SA" sz="2400" smtClean="0">
                <a:ea typeface="SimHei" pitchFamily="2" charset="-122"/>
                <a:cs typeface="Akhbar MT" pitchFamily="2" charset="-78"/>
              </a:rPr>
              <a:t>- سلة المحذوفات </a:t>
            </a:r>
          </a:p>
          <a:p>
            <a:pPr eaLnBrk="1" hangingPunct="1">
              <a:lnSpc>
                <a:spcPct val="90000"/>
              </a:lnSpc>
              <a:buFont typeface="Wingdings 3" pitchFamily="18" charset="2"/>
              <a:buNone/>
            </a:pPr>
            <a:r>
              <a:rPr lang="ar-SA" sz="2400" smtClean="0">
                <a:ea typeface="SimHei" pitchFamily="2" charset="-122"/>
                <a:cs typeface="Akhbar MT" pitchFamily="2" charset="-78"/>
              </a:rPr>
              <a:t>(</a:t>
            </a:r>
            <a:r>
              <a:rPr lang="en-US" sz="2400" smtClean="0">
                <a:ea typeface="SimHei" pitchFamily="2" charset="-122"/>
                <a:cs typeface="Akhbar MT" pitchFamily="2" charset="-78"/>
              </a:rPr>
              <a:t>Recycle Bin</a:t>
            </a:r>
            <a:r>
              <a:rPr lang="ar-SA" sz="2400" smtClean="0">
                <a:ea typeface="SimHei" pitchFamily="2" charset="-122"/>
                <a:cs typeface="Akhbar MT" pitchFamily="2" charset="-78"/>
              </a:rPr>
              <a:t>)</a:t>
            </a:r>
            <a:br>
              <a:rPr lang="ar-SA" sz="2400" smtClean="0">
                <a:ea typeface="SimHei" pitchFamily="2" charset="-122"/>
                <a:cs typeface="Akhbar MT" pitchFamily="2" charset="-78"/>
              </a:rPr>
            </a:br>
            <a:r>
              <a:rPr lang="ar-SA" sz="2400" smtClean="0">
                <a:ea typeface="SimHei" pitchFamily="2" charset="-122"/>
                <a:cs typeface="Akhbar MT" pitchFamily="2" charset="-78"/>
              </a:rPr>
              <a:t>- إنترنت </a:t>
            </a:r>
          </a:p>
          <a:p>
            <a:pPr eaLnBrk="1" hangingPunct="1">
              <a:lnSpc>
                <a:spcPct val="90000"/>
              </a:lnSpc>
              <a:buFont typeface="Wingdings 3" pitchFamily="18" charset="2"/>
              <a:buNone/>
            </a:pPr>
            <a:r>
              <a:rPr lang="ar-SA" sz="2400" smtClean="0">
                <a:ea typeface="SimHei" pitchFamily="2" charset="-122"/>
                <a:cs typeface="Akhbar MT" pitchFamily="2" charset="-78"/>
              </a:rPr>
              <a:t>(</a:t>
            </a:r>
            <a:r>
              <a:rPr lang="en-US" sz="2400" smtClean="0">
                <a:ea typeface="SimHei" pitchFamily="2" charset="-122"/>
                <a:cs typeface="Akhbar MT" pitchFamily="2" charset="-78"/>
              </a:rPr>
              <a:t>Internet Explorer</a:t>
            </a:r>
            <a:r>
              <a:rPr lang="ar-SA" sz="2400" smtClean="0">
                <a:ea typeface="SimHei" pitchFamily="2" charset="-122"/>
                <a:cs typeface="Akhbar MT" pitchFamily="2" charset="-78"/>
              </a:rPr>
              <a:t>)</a:t>
            </a:r>
            <a:br>
              <a:rPr lang="ar-SA" sz="2400" smtClean="0">
                <a:ea typeface="SimHei" pitchFamily="2" charset="-122"/>
                <a:cs typeface="Akhbar MT" pitchFamily="2" charset="-78"/>
              </a:rPr>
            </a:br>
            <a:r>
              <a:rPr lang="ar-SA" sz="2400" smtClean="0">
                <a:ea typeface="SimHei" pitchFamily="2" charset="-122"/>
                <a:cs typeface="Akhbar MT" pitchFamily="2" charset="-78"/>
              </a:rPr>
              <a:t>- مجلد المستندات</a:t>
            </a:r>
          </a:p>
          <a:p>
            <a:pPr eaLnBrk="1" hangingPunct="1">
              <a:lnSpc>
                <a:spcPct val="90000"/>
              </a:lnSpc>
              <a:buFont typeface="Wingdings 3" pitchFamily="18" charset="2"/>
              <a:buNone/>
            </a:pPr>
            <a:r>
              <a:rPr lang="ar-SA" sz="2400" smtClean="0">
                <a:ea typeface="SimHei" pitchFamily="2" charset="-122"/>
                <a:cs typeface="Akhbar MT" pitchFamily="2" charset="-78"/>
              </a:rPr>
              <a:t> (</a:t>
            </a:r>
            <a:r>
              <a:rPr lang="en-US" sz="2400" smtClean="0">
                <a:ea typeface="SimHei" pitchFamily="2" charset="-122"/>
                <a:cs typeface="Akhbar MT" pitchFamily="2" charset="-78"/>
              </a:rPr>
              <a:t>My Documents</a:t>
            </a:r>
            <a:r>
              <a:rPr lang="ar-SA" sz="2400" smtClean="0">
                <a:ea typeface="SimHei" pitchFamily="2" charset="-122"/>
                <a:cs typeface="Akhbar MT" pitchFamily="2" charset="-78"/>
              </a:rPr>
              <a:t>)</a:t>
            </a:r>
            <a:br>
              <a:rPr lang="ar-SA" sz="2400" smtClean="0">
                <a:ea typeface="SimHei" pitchFamily="2" charset="-122"/>
                <a:cs typeface="Akhbar MT" pitchFamily="2" charset="-78"/>
              </a:rPr>
            </a:br>
            <a:r>
              <a:rPr lang="ar-SA" sz="2400" smtClean="0">
                <a:ea typeface="SimHei" pitchFamily="2" charset="-122"/>
                <a:cs typeface="Akhbar MT" pitchFamily="2" charset="-78"/>
              </a:rPr>
              <a:t>- أي ملفات أو مجلدات أو إختصارات </a:t>
            </a:r>
          </a:p>
          <a:p>
            <a:pPr eaLnBrk="1" hangingPunct="1">
              <a:lnSpc>
                <a:spcPct val="90000"/>
              </a:lnSpc>
              <a:buFont typeface="Wingdings 3" pitchFamily="18" charset="2"/>
              <a:buNone/>
            </a:pPr>
            <a:r>
              <a:rPr lang="ar-SA" sz="2400" smtClean="0">
                <a:ea typeface="SimHei" pitchFamily="2" charset="-122"/>
                <a:cs typeface="Akhbar MT" pitchFamily="2" charset="-78"/>
              </a:rPr>
              <a:t>لبعض البرامج كما هو موضح بالشكل التالي : </a:t>
            </a:r>
            <a:endParaRPr lang="en-US" sz="2400" smtClean="0">
              <a:ea typeface="SimHei" pitchFamily="2" charset="-122"/>
              <a:cs typeface="Akhbar MT" pitchFamily="2" charset="-78"/>
            </a:endParaRPr>
          </a:p>
        </p:txBody>
      </p:sp>
      <p:pic>
        <p:nvPicPr>
          <p:cNvPr id="17414" name="Picture 6" descr="14fi1"/>
          <p:cNvPicPr>
            <a:picLocks noChangeAspect="1" noChangeArrowheads="1"/>
          </p:cNvPicPr>
          <p:nvPr>
            <p:ph idx="4294967295"/>
          </p:nvPr>
        </p:nvPicPr>
        <p:blipFill>
          <a:blip r:embed="rId2"/>
          <a:srcRect/>
          <a:stretch>
            <a:fillRect/>
          </a:stretch>
        </p:blipFill>
        <p:spPr>
          <a:xfrm>
            <a:off x="0" y="2276475"/>
            <a:ext cx="4859338" cy="4581525"/>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withEffect">
                                  <p:stCondLst>
                                    <p:cond delay="0"/>
                                  </p:stCondLst>
                                  <p:childTnLst>
                                    <p:set>
                                      <p:cBhvr>
                                        <p:cTn id="6" dur="1" fill="hold">
                                          <p:stCondLst>
                                            <p:cond delay="0"/>
                                          </p:stCondLst>
                                        </p:cTn>
                                        <p:tgtEl>
                                          <p:spTgt spid="77827">
                                            <p:txEl>
                                              <p:pRg st="0" end="0"/>
                                            </p:txEl>
                                          </p:spTgt>
                                        </p:tgtEl>
                                        <p:attrNameLst>
                                          <p:attrName>style.visibility</p:attrName>
                                        </p:attrNameLst>
                                      </p:cBhvr>
                                      <p:to>
                                        <p:strVal val="visible"/>
                                      </p:to>
                                    </p:set>
                                    <p:animEffect transition="in" filter="fade">
                                      <p:cBhvr>
                                        <p:cTn id="7" dur="400" decel="100000"/>
                                        <p:tgtEl>
                                          <p:spTgt spid="77827">
                                            <p:txEl>
                                              <p:pRg st="0" end="0"/>
                                            </p:txEl>
                                          </p:spTgt>
                                        </p:tgtEl>
                                      </p:cBhvr>
                                    </p:animEffect>
                                    <p:anim calcmode="lin" valueType="num">
                                      <p:cBhvr>
                                        <p:cTn id="8" dur="400" decel="100000" fill="hold"/>
                                        <p:tgtEl>
                                          <p:spTgt spid="77827">
                                            <p:txEl>
                                              <p:pRg st="0" end="0"/>
                                            </p:txEl>
                                          </p:spTgt>
                                        </p:tgtEl>
                                        <p:attrNameLst>
                                          <p:attrName>style.rotation</p:attrName>
                                        </p:attrNameLst>
                                      </p:cBhvr>
                                      <p:tavLst>
                                        <p:tav tm="0">
                                          <p:val>
                                            <p:fltVal val="-90"/>
                                          </p:val>
                                        </p:tav>
                                        <p:tav tm="100000">
                                          <p:val>
                                            <p:fltVal val="0"/>
                                          </p:val>
                                        </p:tav>
                                      </p:tavLst>
                                    </p:anim>
                                    <p:anim calcmode="lin" valueType="num">
                                      <p:cBhvr>
                                        <p:cTn id="9" dur="400" decel="100000" fill="hold"/>
                                        <p:tgtEl>
                                          <p:spTgt spid="77827">
                                            <p:txEl>
                                              <p:pRg st="0" end="0"/>
                                            </p:txEl>
                                          </p:spTgt>
                                        </p:tgtEl>
                                        <p:attrNameLst>
                                          <p:attrName>ppt_x</p:attrName>
                                        </p:attrNameLst>
                                      </p:cBhvr>
                                      <p:tavLst>
                                        <p:tav tm="0">
                                          <p:val>
                                            <p:strVal val="#ppt_x+0.4"/>
                                          </p:val>
                                        </p:tav>
                                        <p:tav tm="100000">
                                          <p:val>
                                            <p:strVal val="#ppt_x-0.05"/>
                                          </p:val>
                                        </p:tav>
                                      </p:tavLst>
                                    </p:anim>
                                    <p:anim calcmode="lin" valueType="num">
                                      <p:cBhvr>
                                        <p:cTn id="10" dur="400" decel="100000" fill="hold"/>
                                        <p:tgtEl>
                                          <p:spTgt spid="77827">
                                            <p:txEl>
                                              <p:pRg st="0" end="0"/>
                                            </p:txEl>
                                          </p:spTgt>
                                        </p:tgtEl>
                                        <p:attrNameLst>
                                          <p:attrName>ppt_y</p:attrName>
                                        </p:attrNameLst>
                                      </p:cBhvr>
                                      <p:tavLst>
                                        <p:tav tm="0">
                                          <p:val>
                                            <p:strVal val="#ppt_y-0.4"/>
                                          </p:val>
                                        </p:tav>
                                        <p:tav tm="100000">
                                          <p:val>
                                            <p:strVal val="#ppt_y+0.1"/>
                                          </p:val>
                                        </p:tav>
                                      </p:tavLst>
                                    </p:anim>
                                    <p:anim calcmode="lin" valueType="num">
                                      <p:cBhvr>
                                        <p:cTn id="11" dur="100" accel="100000" fill="hold">
                                          <p:stCondLst>
                                            <p:cond delay="400"/>
                                          </p:stCondLst>
                                        </p:cTn>
                                        <p:tgtEl>
                                          <p:spTgt spid="77827">
                                            <p:txEl>
                                              <p:pRg st="0" end="0"/>
                                            </p:txEl>
                                          </p:spTgt>
                                        </p:tgtEl>
                                        <p:attrNameLst>
                                          <p:attrName>ppt_x</p:attrName>
                                        </p:attrNameLst>
                                      </p:cBhvr>
                                      <p:tavLst>
                                        <p:tav tm="0">
                                          <p:val>
                                            <p:strVal val="#ppt_x-0.05"/>
                                          </p:val>
                                        </p:tav>
                                        <p:tav tm="100000">
                                          <p:val>
                                            <p:strVal val="#ppt_x"/>
                                          </p:val>
                                        </p:tav>
                                      </p:tavLst>
                                    </p:anim>
                                    <p:anim calcmode="lin" valueType="num">
                                      <p:cBhvr>
                                        <p:cTn id="12" dur="100" accel="100000" fill="hold">
                                          <p:stCondLst>
                                            <p:cond delay="400"/>
                                          </p:stCondLst>
                                        </p:cTn>
                                        <p:tgtEl>
                                          <p:spTgt spid="77827">
                                            <p:txEl>
                                              <p:pRg st="0" end="0"/>
                                            </p:txEl>
                                          </p:spTgt>
                                        </p:tgtEl>
                                        <p:attrNameLst>
                                          <p:attrName>ppt_y</p:attrName>
                                        </p:attrNameLst>
                                      </p:cBhvr>
                                      <p:tavLst>
                                        <p:tav tm="0">
                                          <p:val>
                                            <p:strVal val="#ppt_y+0.1"/>
                                          </p:val>
                                        </p:tav>
                                        <p:tav tm="100000">
                                          <p:val>
                                            <p:strVal val="#ppt_y"/>
                                          </p:val>
                                        </p:tav>
                                      </p:tavLst>
                                    </p:anim>
                                  </p:childTnLst>
                                </p:cTn>
                              </p:par>
                              <p:par>
                                <p:cTn id="13" presetID="30" presetClass="entr" presetSubtype="0" fill="hold" nodeType="withEffect">
                                  <p:stCondLst>
                                    <p:cond delay="0"/>
                                  </p:stCondLst>
                                  <p:childTnLst>
                                    <p:set>
                                      <p:cBhvr>
                                        <p:cTn id="14" dur="1" fill="hold">
                                          <p:stCondLst>
                                            <p:cond delay="0"/>
                                          </p:stCondLst>
                                        </p:cTn>
                                        <p:tgtEl>
                                          <p:spTgt spid="77827">
                                            <p:txEl>
                                              <p:pRg st="1" end="1"/>
                                            </p:txEl>
                                          </p:spTgt>
                                        </p:tgtEl>
                                        <p:attrNameLst>
                                          <p:attrName>style.visibility</p:attrName>
                                        </p:attrNameLst>
                                      </p:cBhvr>
                                      <p:to>
                                        <p:strVal val="visible"/>
                                      </p:to>
                                    </p:set>
                                    <p:animEffect transition="in" filter="fade">
                                      <p:cBhvr>
                                        <p:cTn id="15" dur="400" decel="100000"/>
                                        <p:tgtEl>
                                          <p:spTgt spid="77827">
                                            <p:txEl>
                                              <p:pRg st="1" end="1"/>
                                            </p:txEl>
                                          </p:spTgt>
                                        </p:tgtEl>
                                      </p:cBhvr>
                                    </p:animEffect>
                                    <p:anim calcmode="lin" valueType="num">
                                      <p:cBhvr>
                                        <p:cTn id="16" dur="400" decel="100000" fill="hold"/>
                                        <p:tgtEl>
                                          <p:spTgt spid="77827">
                                            <p:txEl>
                                              <p:pRg st="1" end="1"/>
                                            </p:txEl>
                                          </p:spTgt>
                                        </p:tgtEl>
                                        <p:attrNameLst>
                                          <p:attrName>style.rotation</p:attrName>
                                        </p:attrNameLst>
                                      </p:cBhvr>
                                      <p:tavLst>
                                        <p:tav tm="0">
                                          <p:val>
                                            <p:fltVal val="-90"/>
                                          </p:val>
                                        </p:tav>
                                        <p:tav tm="100000">
                                          <p:val>
                                            <p:fltVal val="0"/>
                                          </p:val>
                                        </p:tav>
                                      </p:tavLst>
                                    </p:anim>
                                    <p:anim calcmode="lin" valueType="num">
                                      <p:cBhvr>
                                        <p:cTn id="17" dur="400" decel="100000" fill="hold"/>
                                        <p:tgtEl>
                                          <p:spTgt spid="77827">
                                            <p:txEl>
                                              <p:pRg st="1" end="1"/>
                                            </p:txEl>
                                          </p:spTgt>
                                        </p:tgtEl>
                                        <p:attrNameLst>
                                          <p:attrName>ppt_x</p:attrName>
                                        </p:attrNameLst>
                                      </p:cBhvr>
                                      <p:tavLst>
                                        <p:tav tm="0">
                                          <p:val>
                                            <p:strVal val="#ppt_x+0.4"/>
                                          </p:val>
                                        </p:tav>
                                        <p:tav tm="100000">
                                          <p:val>
                                            <p:strVal val="#ppt_x-0.05"/>
                                          </p:val>
                                        </p:tav>
                                      </p:tavLst>
                                    </p:anim>
                                    <p:anim calcmode="lin" valueType="num">
                                      <p:cBhvr>
                                        <p:cTn id="18" dur="400" decel="100000" fill="hold"/>
                                        <p:tgtEl>
                                          <p:spTgt spid="77827">
                                            <p:txEl>
                                              <p:pRg st="1" end="1"/>
                                            </p:txEl>
                                          </p:spTgt>
                                        </p:tgtEl>
                                        <p:attrNameLst>
                                          <p:attrName>ppt_y</p:attrName>
                                        </p:attrNameLst>
                                      </p:cBhvr>
                                      <p:tavLst>
                                        <p:tav tm="0">
                                          <p:val>
                                            <p:strVal val="#ppt_y-0.4"/>
                                          </p:val>
                                        </p:tav>
                                        <p:tav tm="100000">
                                          <p:val>
                                            <p:strVal val="#ppt_y+0.1"/>
                                          </p:val>
                                        </p:tav>
                                      </p:tavLst>
                                    </p:anim>
                                    <p:anim calcmode="lin" valueType="num">
                                      <p:cBhvr>
                                        <p:cTn id="19" dur="100" accel="100000" fill="hold">
                                          <p:stCondLst>
                                            <p:cond delay="400"/>
                                          </p:stCondLst>
                                        </p:cTn>
                                        <p:tgtEl>
                                          <p:spTgt spid="77827">
                                            <p:txEl>
                                              <p:pRg st="1" end="1"/>
                                            </p:txEl>
                                          </p:spTgt>
                                        </p:tgtEl>
                                        <p:attrNameLst>
                                          <p:attrName>ppt_x</p:attrName>
                                        </p:attrNameLst>
                                      </p:cBhvr>
                                      <p:tavLst>
                                        <p:tav tm="0">
                                          <p:val>
                                            <p:strVal val="#ppt_x-0.05"/>
                                          </p:val>
                                        </p:tav>
                                        <p:tav tm="100000">
                                          <p:val>
                                            <p:strVal val="#ppt_x"/>
                                          </p:val>
                                        </p:tav>
                                      </p:tavLst>
                                    </p:anim>
                                    <p:anim calcmode="lin" valueType="num">
                                      <p:cBhvr>
                                        <p:cTn id="20" dur="100" accel="100000" fill="hold">
                                          <p:stCondLst>
                                            <p:cond delay="400"/>
                                          </p:stCondLst>
                                        </p:cTn>
                                        <p:tgtEl>
                                          <p:spTgt spid="77827">
                                            <p:txEl>
                                              <p:pRg st="1" end="1"/>
                                            </p:txEl>
                                          </p:spTgt>
                                        </p:tgtEl>
                                        <p:attrNameLst>
                                          <p:attrName>ppt_y</p:attrName>
                                        </p:attrNameLst>
                                      </p:cBhvr>
                                      <p:tavLst>
                                        <p:tav tm="0">
                                          <p:val>
                                            <p:strVal val="#ppt_y+0.1"/>
                                          </p:val>
                                        </p:tav>
                                        <p:tav tm="100000">
                                          <p:val>
                                            <p:strVal val="#ppt_y"/>
                                          </p:val>
                                        </p:tav>
                                      </p:tavLst>
                                    </p:anim>
                                  </p:childTnLst>
                                </p:cTn>
                              </p:par>
                              <p:par>
                                <p:cTn id="21" presetID="30" presetClass="entr" presetSubtype="0" fill="hold" nodeType="withEffect">
                                  <p:stCondLst>
                                    <p:cond delay="0"/>
                                  </p:stCondLst>
                                  <p:childTnLst>
                                    <p:set>
                                      <p:cBhvr>
                                        <p:cTn id="22" dur="1" fill="hold">
                                          <p:stCondLst>
                                            <p:cond delay="0"/>
                                          </p:stCondLst>
                                        </p:cTn>
                                        <p:tgtEl>
                                          <p:spTgt spid="77827">
                                            <p:txEl>
                                              <p:pRg st="2" end="2"/>
                                            </p:txEl>
                                          </p:spTgt>
                                        </p:tgtEl>
                                        <p:attrNameLst>
                                          <p:attrName>style.visibility</p:attrName>
                                        </p:attrNameLst>
                                      </p:cBhvr>
                                      <p:to>
                                        <p:strVal val="visible"/>
                                      </p:to>
                                    </p:set>
                                    <p:animEffect transition="in" filter="fade">
                                      <p:cBhvr>
                                        <p:cTn id="23" dur="400" decel="100000"/>
                                        <p:tgtEl>
                                          <p:spTgt spid="77827">
                                            <p:txEl>
                                              <p:pRg st="2" end="2"/>
                                            </p:txEl>
                                          </p:spTgt>
                                        </p:tgtEl>
                                      </p:cBhvr>
                                    </p:animEffect>
                                    <p:anim calcmode="lin" valueType="num">
                                      <p:cBhvr>
                                        <p:cTn id="24" dur="400" decel="100000" fill="hold"/>
                                        <p:tgtEl>
                                          <p:spTgt spid="77827">
                                            <p:txEl>
                                              <p:pRg st="2" end="2"/>
                                            </p:txEl>
                                          </p:spTgt>
                                        </p:tgtEl>
                                        <p:attrNameLst>
                                          <p:attrName>style.rotation</p:attrName>
                                        </p:attrNameLst>
                                      </p:cBhvr>
                                      <p:tavLst>
                                        <p:tav tm="0">
                                          <p:val>
                                            <p:fltVal val="-90"/>
                                          </p:val>
                                        </p:tav>
                                        <p:tav tm="100000">
                                          <p:val>
                                            <p:fltVal val="0"/>
                                          </p:val>
                                        </p:tav>
                                      </p:tavLst>
                                    </p:anim>
                                    <p:anim calcmode="lin" valueType="num">
                                      <p:cBhvr>
                                        <p:cTn id="25" dur="400" decel="100000" fill="hold"/>
                                        <p:tgtEl>
                                          <p:spTgt spid="77827">
                                            <p:txEl>
                                              <p:pRg st="2" end="2"/>
                                            </p:txEl>
                                          </p:spTgt>
                                        </p:tgtEl>
                                        <p:attrNameLst>
                                          <p:attrName>ppt_x</p:attrName>
                                        </p:attrNameLst>
                                      </p:cBhvr>
                                      <p:tavLst>
                                        <p:tav tm="0">
                                          <p:val>
                                            <p:strVal val="#ppt_x+0.4"/>
                                          </p:val>
                                        </p:tav>
                                        <p:tav tm="100000">
                                          <p:val>
                                            <p:strVal val="#ppt_x-0.05"/>
                                          </p:val>
                                        </p:tav>
                                      </p:tavLst>
                                    </p:anim>
                                    <p:anim calcmode="lin" valueType="num">
                                      <p:cBhvr>
                                        <p:cTn id="26" dur="400" decel="100000" fill="hold"/>
                                        <p:tgtEl>
                                          <p:spTgt spid="77827">
                                            <p:txEl>
                                              <p:pRg st="2" end="2"/>
                                            </p:txEl>
                                          </p:spTgt>
                                        </p:tgtEl>
                                        <p:attrNameLst>
                                          <p:attrName>ppt_y</p:attrName>
                                        </p:attrNameLst>
                                      </p:cBhvr>
                                      <p:tavLst>
                                        <p:tav tm="0">
                                          <p:val>
                                            <p:strVal val="#ppt_y-0.4"/>
                                          </p:val>
                                        </p:tav>
                                        <p:tav tm="100000">
                                          <p:val>
                                            <p:strVal val="#ppt_y+0.1"/>
                                          </p:val>
                                        </p:tav>
                                      </p:tavLst>
                                    </p:anim>
                                    <p:anim calcmode="lin" valueType="num">
                                      <p:cBhvr>
                                        <p:cTn id="27" dur="100" accel="100000" fill="hold">
                                          <p:stCondLst>
                                            <p:cond delay="400"/>
                                          </p:stCondLst>
                                        </p:cTn>
                                        <p:tgtEl>
                                          <p:spTgt spid="77827">
                                            <p:txEl>
                                              <p:pRg st="2" end="2"/>
                                            </p:txEl>
                                          </p:spTgt>
                                        </p:tgtEl>
                                        <p:attrNameLst>
                                          <p:attrName>ppt_x</p:attrName>
                                        </p:attrNameLst>
                                      </p:cBhvr>
                                      <p:tavLst>
                                        <p:tav tm="0">
                                          <p:val>
                                            <p:strVal val="#ppt_x-0.05"/>
                                          </p:val>
                                        </p:tav>
                                        <p:tav tm="100000">
                                          <p:val>
                                            <p:strVal val="#ppt_x"/>
                                          </p:val>
                                        </p:tav>
                                      </p:tavLst>
                                    </p:anim>
                                    <p:anim calcmode="lin" valueType="num">
                                      <p:cBhvr>
                                        <p:cTn id="28" dur="100" accel="100000" fill="hold">
                                          <p:stCondLst>
                                            <p:cond delay="400"/>
                                          </p:stCondLst>
                                        </p:cTn>
                                        <p:tgtEl>
                                          <p:spTgt spid="77827">
                                            <p:txEl>
                                              <p:pRg st="2" end="2"/>
                                            </p:txEl>
                                          </p:spTgt>
                                        </p:tgtEl>
                                        <p:attrNameLst>
                                          <p:attrName>ppt_y</p:attrName>
                                        </p:attrNameLst>
                                      </p:cBhvr>
                                      <p:tavLst>
                                        <p:tav tm="0">
                                          <p:val>
                                            <p:strVal val="#ppt_y+0.1"/>
                                          </p:val>
                                        </p:tav>
                                        <p:tav tm="100000">
                                          <p:val>
                                            <p:strVal val="#ppt_y"/>
                                          </p:val>
                                        </p:tav>
                                      </p:tavLst>
                                    </p:anim>
                                  </p:childTnLst>
                                </p:cTn>
                              </p:par>
                              <p:par>
                                <p:cTn id="29" presetID="30" presetClass="entr" presetSubtype="0" fill="hold" nodeType="withEffect">
                                  <p:stCondLst>
                                    <p:cond delay="0"/>
                                  </p:stCondLst>
                                  <p:childTnLst>
                                    <p:set>
                                      <p:cBhvr>
                                        <p:cTn id="30" dur="1" fill="hold">
                                          <p:stCondLst>
                                            <p:cond delay="0"/>
                                          </p:stCondLst>
                                        </p:cTn>
                                        <p:tgtEl>
                                          <p:spTgt spid="77827">
                                            <p:txEl>
                                              <p:pRg st="3" end="3"/>
                                            </p:txEl>
                                          </p:spTgt>
                                        </p:tgtEl>
                                        <p:attrNameLst>
                                          <p:attrName>style.visibility</p:attrName>
                                        </p:attrNameLst>
                                      </p:cBhvr>
                                      <p:to>
                                        <p:strVal val="visible"/>
                                      </p:to>
                                    </p:set>
                                    <p:animEffect transition="in" filter="fade">
                                      <p:cBhvr>
                                        <p:cTn id="31" dur="400" decel="100000"/>
                                        <p:tgtEl>
                                          <p:spTgt spid="77827">
                                            <p:txEl>
                                              <p:pRg st="3" end="3"/>
                                            </p:txEl>
                                          </p:spTgt>
                                        </p:tgtEl>
                                      </p:cBhvr>
                                    </p:animEffect>
                                    <p:anim calcmode="lin" valueType="num">
                                      <p:cBhvr>
                                        <p:cTn id="32" dur="400" decel="100000" fill="hold"/>
                                        <p:tgtEl>
                                          <p:spTgt spid="77827">
                                            <p:txEl>
                                              <p:pRg st="3" end="3"/>
                                            </p:txEl>
                                          </p:spTgt>
                                        </p:tgtEl>
                                        <p:attrNameLst>
                                          <p:attrName>style.rotation</p:attrName>
                                        </p:attrNameLst>
                                      </p:cBhvr>
                                      <p:tavLst>
                                        <p:tav tm="0">
                                          <p:val>
                                            <p:fltVal val="-90"/>
                                          </p:val>
                                        </p:tav>
                                        <p:tav tm="100000">
                                          <p:val>
                                            <p:fltVal val="0"/>
                                          </p:val>
                                        </p:tav>
                                      </p:tavLst>
                                    </p:anim>
                                    <p:anim calcmode="lin" valueType="num">
                                      <p:cBhvr>
                                        <p:cTn id="33" dur="400" decel="100000" fill="hold"/>
                                        <p:tgtEl>
                                          <p:spTgt spid="77827">
                                            <p:txEl>
                                              <p:pRg st="3" end="3"/>
                                            </p:txEl>
                                          </p:spTgt>
                                        </p:tgtEl>
                                        <p:attrNameLst>
                                          <p:attrName>ppt_x</p:attrName>
                                        </p:attrNameLst>
                                      </p:cBhvr>
                                      <p:tavLst>
                                        <p:tav tm="0">
                                          <p:val>
                                            <p:strVal val="#ppt_x+0.4"/>
                                          </p:val>
                                        </p:tav>
                                        <p:tav tm="100000">
                                          <p:val>
                                            <p:strVal val="#ppt_x-0.05"/>
                                          </p:val>
                                        </p:tav>
                                      </p:tavLst>
                                    </p:anim>
                                    <p:anim calcmode="lin" valueType="num">
                                      <p:cBhvr>
                                        <p:cTn id="34" dur="400" decel="100000" fill="hold"/>
                                        <p:tgtEl>
                                          <p:spTgt spid="77827">
                                            <p:txEl>
                                              <p:pRg st="3" end="3"/>
                                            </p:txEl>
                                          </p:spTgt>
                                        </p:tgtEl>
                                        <p:attrNameLst>
                                          <p:attrName>ppt_y</p:attrName>
                                        </p:attrNameLst>
                                      </p:cBhvr>
                                      <p:tavLst>
                                        <p:tav tm="0">
                                          <p:val>
                                            <p:strVal val="#ppt_y-0.4"/>
                                          </p:val>
                                        </p:tav>
                                        <p:tav tm="100000">
                                          <p:val>
                                            <p:strVal val="#ppt_y+0.1"/>
                                          </p:val>
                                        </p:tav>
                                      </p:tavLst>
                                    </p:anim>
                                    <p:anim calcmode="lin" valueType="num">
                                      <p:cBhvr>
                                        <p:cTn id="35" dur="100" accel="100000" fill="hold">
                                          <p:stCondLst>
                                            <p:cond delay="400"/>
                                          </p:stCondLst>
                                        </p:cTn>
                                        <p:tgtEl>
                                          <p:spTgt spid="77827">
                                            <p:txEl>
                                              <p:pRg st="3" end="3"/>
                                            </p:txEl>
                                          </p:spTgt>
                                        </p:tgtEl>
                                        <p:attrNameLst>
                                          <p:attrName>ppt_x</p:attrName>
                                        </p:attrNameLst>
                                      </p:cBhvr>
                                      <p:tavLst>
                                        <p:tav tm="0">
                                          <p:val>
                                            <p:strVal val="#ppt_x-0.05"/>
                                          </p:val>
                                        </p:tav>
                                        <p:tav tm="100000">
                                          <p:val>
                                            <p:strVal val="#ppt_x"/>
                                          </p:val>
                                        </p:tav>
                                      </p:tavLst>
                                    </p:anim>
                                    <p:anim calcmode="lin" valueType="num">
                                      <p:cBhvr>
                                        <p:cTn id="36" dur="100" accel="100000" fill="hold">
                                          <p:stCondLst>
                                            <p:cond delay="400"/>
                                          </p:stCondLst>
                                        </p:cTn>
                                        <p:tgtEl>
                                          <p:spTgt spid="77827">
                                            <p:txEl>
                                              <p:pRg st="3" end="3"/>
                                            </p:txEl>
                                          </p:spTgt>
                                        </p:tgtEl>
                                        <p:attrNameLst>
                                          <p:attrName>ppt_y</p:attrName>
                                        </p:attrNameLst>
                                      </p:cBhvr>
                                      <p:tavLst>
                                        <p:tav tm="0">
                                          <p:val>
                                            <p:strVal val="#ppt_y+0.1"/>
                                          </p:val>
                                        </p:tav>
                                        <p:tav tm="100000">
                                          <p:val>
                                            <p:strVal val="#ppt_y"/>
                                          </p:val>
                                        </p:tav>
                                      </p:tavLst>
                                    </p:anim>
                                  </p:childTnLst>
                                </p:cTn>
                              </p:par>
                              <p:par>
                                <p:cTn id="37" presetID="30" presetClass="entr" presetSubtype="0" fill="hold" nodeType="withEffect">
                                  <p:stCondLst>
                                    <p:cond delay="0"/>
                                  </p:stCondLst>
                                  <p:childTnLst>
                                    <p:set>
                                      <p:cBhvr>
                                        <p:cTn id="38" dur="1" fill="hold">
                                          <p:stCondLst>
                                            <p:cond delay="0"/>
                                          </p:stCondLst>
                                        </p:cTn>
                                        <p:tgtEl>
                                          <p:spTgt spid="77827">
                                            <p:txEl>
                                              <p:pRg st="4" end="4"/>
                                            </p:txEl>
                                          </p:spTgt>
                                        </p:tgtEl>
                                        <p:attrNameLst>
                                          <p:attrName>style.visibility</p:attrName>
                                        </p:attrNameLst>
                                      </p:cBhvr>
                                      <p:to>
                                        <p:strVal val="visible"/>
                                      </p:to>
                                    </p:set>
                                    <p:animEffect transition="in" filter="fade">
                                      <p:cBhvr>
                                        <p:cTn id="39" dur="400" decel="100000"/>
                                        <p:tgtEl>
                                          <p:spTgt spid="77827">
                                            <p:txEl>
                                              <p:pRg st="4" end="4"/>
                                            </p:txEl>
                                          </p:spTgt>
                                        </p:tgtEl>
                                      </p:cBhvr>
                                    </p:animEffect>
                                    <p:anim calcmode="lin" valueType="num">
                                      <p:cBhvr>
                                        <p:cTn id="40" dur="400" decel="100000" fill="hold"/>
                                        <p:tgtEl>
                                          <p:spTgt spid="77827">
                                            <p:txEl>
                                              <p:pRg st="4" end="4"/>
                                            </p:txEl>
                                          </p:spTgt>
                                        </p:tgtEl>
                                        <p:attrNameLst>
                                          <p:attrName>style.rotation</p:attrName>
                                        </p:attrNameLst>
                                      </p:cBhvr>
                                      <p:tavLst>
                                        <p:tav tm="0">
                                          <p:val>
                                            <p:fltVal val="-90"/>
                                          </p:val>
                                        </p:tav>
                                        <p:tav tm="100000">
                                          <p:val>
                                            <p:fltVal val="0"/>
                                          </p:val>
                                        </p:tav>
                                      </p:tavLst>
                                    </p:anim>
                                    <p:anim calcmode="lin" valueType="num">
                                      <p:cBhvr>
                                        <p:cTn id="41" dur="400" decel="100000" fill="hold"/>
                                        <p:tgtEl>
                                          <p:spTgt spid="77827">
                                            <p:txEl>
                                              <p:pRg st="4" end="4"/>
                                            </p:txEl>
                                          </p:spTgt>
                                        </p:tgtEl>
                                        <p:attrNameLst>
                                          <p:attrName>ppt_x</p:attrName>
                                        </p:attrNameLst>
                                      </p:cBhvr>
                                      <p:tavLst>
                                        <p:tav tm="0">
                                          <p:val>
                                            <p:strVal val="#ppt_x+0.4"/>
                                          </p:val>
                                        </p:tav>
                                        <p:tav tm="100000">
                                          <p:val>
                                            <p:strVal val="#ppt_x-0.05"/>
                                          </p:val>
                                        </p:tav>
                                      </p:tavLst>
                                    </p:anim>
                                    <p:anim calcmode="lin" valueType="num">
                                      <p:cBhvr>
                                        <p:cTn id="42" dur="400" decel="100000" fill="hold"/>
                                        <p:tgtEl>
                                          <p:spTgt spid="77827">
                                            <p:txEl>
                                              <p:pRg st="4" end="4"/>
                                            </p:txEl>
                                          </p:spTgt>
                                        </p:tgtEl>
                                        <p:attrNameLst>
                                          <p:attrName>ppt_y</p:attrName>
                                        </p:attrNameLst>
                                      </p:cBhvr>
                                      <p:tavLst>
                                        <p:tav tm="0">
                                          <p:val>
                                            <p:strVal val="#ppt_y-0.4"/>
                                          </p:val>
                                        </p:tav>
                                        <p:tav tm="100000">
                                          <p:val>
                                            <p:strVal val="#ppt_y+0.1"/>
                                          </p:val>
                                        </p:tav>
                                      </p:tavLst>
                                    </p:anim>
                                    <p:anim calcmode="lin" valueType="num">
                                      <p:cBhvr>
                                        <p:cTn id="43" dur="100" accel="100000" fill="hold">
                                          <p:stCondLst>
                                            <p:cond delay="400"/>
                                          </p:stCondLst>
                                        </p:cTn>
                                        <p:tgtEl>
                                          <p:spTgt spid="77827">
                                            <p:txEl>
                                              <p:pRg st="4" end="4"/>
                                            </p:txEl>
                                          </p:spTgt>
                                        </p:tgtEl>
                                        <p:attrNameLst>
                                          <p:attrName>ppt_x</p:attrName>
                                        </p:attrNameLst>
                                      </p:cBhvr>
                                      <p:tavLst>
                                        <p:tav tm="0">
                                          <p:val>
                                            <p:strVal val="#ppt_x-0.05"/>
                                          </p:val>
                                        </p:tav>
                                        <p:tav tm="100000">
                                          <p:val>
                                            <p:strVal val="#ppt_x"/>
                                          </p:val>
                                        </p:tav>
                                      </p:tavLst>
                                    </p:anim>
                                    <p:anim calcmode="lin" valueType="num">
                                      <p:cBhvr>
                                        <p:cTn id="44" dur="100" accel="100000" fill="hold">
                                          <p:stCondLst>
                                            <p:cond delay="400"/>
                                          </p:stCondLst>
                                        </p:cTn>
                                        <p:tgtEl>
                                          <p:spTgt spid="77827">
                                            <p:txEl>
                                              <p:pRg st="4" end="4"/>
                                            </p:txEl>
                                          </p:spTgt>
                                        </p:tgtEl>
                                        <p:attrNameLst>
                                          <p:attrName>ppt_y</p:attrName>
                                        </p:attrNameLst>
                                      </p:cBhvr>
                                      <p:tavLst>
                                        <p:tav tm="0">
                                          <p:val>
                                            <p:strVal val="#ppt_y+0.1"/>
                                          </p:val>
                                        </p:tav>
                                        <p:tav tm="100000">
                                          <p:val>
                                            <p:strVal val="#ppt_y"/>
                                          </p:val>
                                        </p:tav>
                                      </p:tavLst>
                                    </p:anim>
                                  </p:childTnLst>
                                </p:cTn>
                              </p:par>
                              <p:par>
                                <p:cTn id="45" presetID="30" presetClass="entr" presetSubtype="0" fill="hold" nodeType="withEffect">
                                  <p:stCondLst>
                                    <p:cond delay="0"/>
                                  </p:stCondLst>
                                  <p:childTnLst>
                                    <p:set>
                                      <p:cBhvr>
                                        <p:cTn id="46" dur="1" fill="hold">
                                          <p:stCondLst>
                                            <p:cond delay="0"/>
                                          </p:stCondLst>
                                        </p:cTn>
                                        <p:tgtEl>
                                          <p:spTgt spid="77827">
                                            <p:txEl>
                                              <p:pRg st="5" end="5"/>
                                            </p:txEl>
                                          </p:spTgt>
                                        </p:tgtEl>
                                        <p:attrNameLst>
                                          <p:attrName>style.visibility</p:attrName>
                                        </p:attrNameLst>
                                      </p:cBhvr>
                                      <p:to>
                                        <p:strVal val="visible"/>
                                      </p:to>
                                    </p:set>
                                    <p:animEffect transition="in" filter="fade">
                                      <p:cBhvr>
                                        <p:cTn id="47" dur="400" decel="100000"/>
                                        <p:tgtEl>
                                          <p:spTgt spid="77827">
                                            <p:txEl>
                                              <p:pRg st="5" end="5"/>
                                            </p:txEl>
                                          </p:spTgt>
                                        </p:tgtEl>
                                      </p:cBhvr>
                                    </p:animEffect>
                                    <p:anim calcmode="lin" valueType="num">
                                      <p:cBhvr>
                                        <p:cTn id="48" dur="400" decel="100000" fill="hold"/>
                                        <p:tgtEl>
                                          <p:spTgt spid="77827">
                                            <p:txEl>
                                              <p:pRg st="5" end="5"/>
                                            </p:txEl>
                                          </p:spTgt>
                                        </p:tgtEl>
                                        <p:attrNameLst>
                                          <p:attrName>style.rotation</p:attrName>
                                        </p:attrNameLst>
                                      </p:cBhvr>
                                      <p:tavLst>
                                        <p:tav tm="0">
                                          <p:val>
                                            <p:fltVal val="-90"/>
                                          </p:val>
                                        </p:tav>
                                        <p:tav tm="100000">
                                          <p:val>
                                            <p:fltVal val="0"/>
                                          </p:val>
                                        </p:tav>
                                      </p:tavLst>
                                    </p:anim>
                                    <p:anim calcmode="lin" valueType="num">
                                      <p:cBhvr>
                                        <p:cTn id="49" dur="400" decel="100000" fill="hold"/>
                                        <p:tgtEl>
                                          <p:spTgt spid="77827">
                                            <p:txEl>
                                              <p:pRg st="5" end="5"/>
                                            </p:txEl>
                                          </p:spTgt>
                                        </p:tgtEl>
                                        <p:attrNameLst>
                                          <p:attrName>ppt_x</p:attrName>
                                        </p:attrNameLst>
                                      </p:cBhvr>
                                      <p:tavLst>
                                        <p:tav tm="0">
                                          <p:val>
                                            <p:strVal val="#ppt_x+0.4"/>
                                          </p:val>
                                        </p:tav>
                                        <p:tav tm="100000">
                                          <p:val>
                                            <p:strVal val="#ppt_x-0.05"/>
                                          </p:val>
                                        </p:tav>
                                      </p:tavLst>
                                    </p:anim>
                                    <p:anim calcmode="lin" valueType="num">
                                      <p:cBhvr>
                                        <p:cTn id="50" dur="400" decel="100000" fill="hold"/>
                                        <p:tgtEl>
                                          <p:spTgt spid="77827">
                                            <p:txEl>
                                              <p:pRg st="5" end="5"/>
                                            </p:txEl>
                                          </p:spTgt>
                                        </p:tgtEl>
                                        <p:attrNameLst>
                                          <p:attrName>ppt_y</p:attrName>
                                        </p:attrNameLst>
                                      </p:cBhvr>
                                      <p:tavLst>
                                        <p:tav tm="0">
                                          <p:val>
                                            <p:strVal val="#ppt_y-0.4"/>
                                          </p:val>
                                        </p:tav>
                                        <p:tav tm="100000">
                                          <p:val>
                                            <p:strVal val="#ppt_y+0.1"/>
                                          </p:val>
                                        </p:tav>
                                      </p:tavLst>
                                    </p:anim>
                                    <p:anim calcmode="lin" valueType="num">
                                      <p:cBhvr>
                                        <p:cTn id="51" dur="100" accel="100000" fill="hold">
                                          <p:stCondLst>
                                            <p:cond delay="400"/>
                                          </p:stCondLst>
                                        </p:cTn>
                                        <p:tgtEl>
                                          <p:spTgt spid="77827">
                                            <p:txEl>
                                              <p:pRg st="5" end="5"/>
                                            </p:txEl>
                                          </p:spTgt>
                                        </p:tgtEl>
                                        <p:attrNameLst>
                                          <p:attrName>ppt_x</p:attrName>
                                        </p:attrNameLst>
                                      </p:cBhvr>
                                      <p:tavLst>
                                        <p:tav tm="0">
                                          <p:val>
                                            <p:strVal val="#ppt_x-0.05"/>
                                          </p:val>
                                        </p:tav>
                                        <p:tav tm="100000">
                                          <p:val>
                                            <p:strVal val="#ppt_x"/>
                                          </p:val>
                                        </p:tav>
                                      </p:tavLst>
                                    </p:anim>
                                    <p:anim calcmode="lin" valueType="num">
                                      <p:cBhvr>
                                        <p:cTn id="52" dur="100" accel="100000" fill="hold">
                                          <p:stCondLst>
                                            <p:cond delay="400"/>
                                          </p:stCondLst>
                                        </p:cTn>
                                        <p:tgtEl>
                                          <p:spTgt spid="77827">
                                            <p:txEl>
                                              <p:pRg st="5" end="5"/>
                                            </p:txEl>
                                          </p:spTgt>
                                        </p:tgtEl>
                                        <p:attrNameLst>
                                          <p:attrName>ppt_y</p:attrName>
                                        </p:attrNameLst>
                                      </p:cBhvr>
                                      <p:tavLst>
                                        <p:tav tm="0">
                                          <p:val>
                                            <p:strVal val="#ppt_y+0.1"/>
                                          </p:val>
                                        </p:tav>
                                        <p:tav tm="100000">
                                          <p:val>
                                            <p:strVal val="#ppt_y"/>
                                          </p:val>
                                        </p:tav>
                                      </p:tavLst>
                                    </p:anim>
                                  </p:childTnLst>
                                </p:cTn>
                              </p:par>
                              <p:par>
                                <p:cTn id="53" presetID="30" presetClass="entr" presetSubtype="0" fill="hold" nodeType="withEffect">
                                  <p:stCondLst>
                                    <p:cond delay="0"/>
                                  </p:stCondLst>
                                  <p:childTnLst>
                                    <p:set>
                                      <p:cBhvr>
                                        <p:cTn id="54" dur="1" fill="hold">
                                          <p:stCondLst>
                                            <p:cond delay="0"/>
                                          </p:stCondLst>
                                        </p:cTn>
                                        <p:tgtEl>
                                          <p:spTgt spid="77827">
                                            <p:txEl>
                                              <p:pRg st="6" end="6"/>
                                            </p:txEl>
                                          </p:spTgt>
                                        </p:tgtEl>
                                        <p:attrNameLst>
                                          <p:attrName>style.visibility</p:attrName>
                                        </p:attrNameLst>
                                      </p:cBhvr>
                                      <p:to>
                                        <p:strVal val="visible"/>
                                      </p:to>
                                    </p:set>
                                    <p:animEffect transition="in" filter="fade">
                                      <p:cBhvr>
                                        <p:cTn id="55" dur="400" decel="100000"/>
                                        <p:tgtEl>
                                          <p:spTgt spid="77827">
                                            <p:txEl>
                                              <p:pRg st="6" end="6"/>
                                            </p:txEl>
                                          </p:spTgt>
                                        </p:tgtEl>
                                      </p:cBhvr>
                                    </p:animEffect>
                                    <p:anim calcmode="lin" valueType="num">
                                      <p:cBhvr>
                                        <p:cTn id="56" dur="400" decel="100000" fill="hold"/>
                                        <p:tgtEl>
                                          <p:spTgt spid="77827">
                                            <p:txEl>
                                              <p:pRg st="6" end="6"/>
                                            </p:txEl>
                                          </p:spTgt>
                                        </p:tgtEl>
                                        <p:attrNameLst>
                                          <p:attrName>style.rotation</p:attrName>
                                        </p:attrNameLst>
                                      </p:cBhvr>
                                      <p:tavLst>
                                        <p:tav tm="0">
                                          <p:val>
                                            <p:fltVal val="-90"/>
                                          </p:val>
                                        </p:tav>
                                        <p:tav tm="100000">
                                          <p:val>
                                            <p:fltVal val="0"/>
                                          </p:val>
                                        </p:tav>
                                      </p:tavLst>
                                    </p:anim>
                                    <p:anim calcmode="lin" valueType="num">
                                      <p:cBhvr>
                                        <p:cTn id="57" dur="400" decel="100000" fill="hold"/>
                                        <p:tgtEl>
                                          <p:spTgt spid="77827">
                                            <p:txEl>
                                              <p:pRg st="6" end="6"/>
                                            </p:txEl>
                                          </p:spTgt>
                                        </p:tgtEl>
                                        <p:attrNameLst>
                                          <p:attrName>ppt_x</p:attrName>
                                        </p:attrNameLst>
                                      </p:cBhvr>
                                      <p:tavLst>
                                        <p:tav tm="0">
                                          <p:val>
                                            <p:strVal val="#ppt_x+0.4"/>
                                          </p:val>
                                        </p:tav>
                                        <p:tav tm="100000">
                                          <p:val>
                                            <p:strVal val="#ppt_x-0.05"/>
                                          </p:val>
                                        </p:tav>
                                      </p:tavLst>
                                    </p:anim>
                                    <p:anim calcmode="lin" valueType="num">
                                      <p:cBhvr>
                                        <p:cTn id="58" dur="400" decel="100000" fill="hold"/>
                                        <p:tgtEl>
                                          <p:spTgt spid="77827">
                                            <p:txEl>
                                              <p:pRg st="6" end="6"/>
                                            </p:txEl>
                                          </p:spTgt>
                                        </p:tgtEl>
                                        <p:attrNameLst>
                                          <p:attrName>ppt_y</p:attrName>
                                        </p:attrNameLst>
                                      </p:cBhvr>
                                      <p:tavLst>
                                        <p:tav tm="0">
                                          <p:val>
                                            <p:strVal val="#ppt_y-0.4"/>
                                          </p:val>
                                        </p:tav>
                                        <p:tav tm="100000">
                                          <p:val>
                                            <p:strVal val="#ppt_y+0.1"/>
                                          </p:val>
                                        </p:tav>
                                      </p:tavLst>
                                    </p:anim>
                                    <p:anim calcmode="lin" valueType="num">
                                      <p:cBhvr>
                                        <p:cTn id="59" dur="100" accel="100000" fill="hold">
                                          <p:stCondLst>
                                            <p:cond delay="400"/>
                                          </p:stCondLst>
                                        </p:cTn>
                                        <p:tgtEl>
                                          <p:spTgt spid="77827">
                                            <p:txEl>
                                              <p:pRg st="6" end="6"/>
                                            </p:txEl>
                                          </p:spTgt>
                                        </p:tgtEl>
                                        <p:attrNameLst>
                                          <p:attrName>ppt_x</p:attrName>
                                        </p:attrNameLst>
                                      </p:cBhvr>
                                      <p:tavLst>
                                        <p:tav tm="0">
                                          <p:val>
                                            <p:strVal val="#ppt_x-0.05"/>
                                          </p:val>
                                        </p:tav>
                                        <p:tav tm="100000">
                                          <p:val>
                                            <p:strVal val="#ppt_x"/>
                                          </p:val>
                                        </p:tav>
                                      </p:tavLst>
                                    </p:anim>
                                    <p:anim calcmode="lin" valueType="num">
                                      <p:cBhvr>
                                        <p:cTn id="60" dur="100" accel="100000" fill="hold">
                                          <p:stCondLst>
                                            <p:cond delay="400"/>
                                          </p:stCondLst>
                                        </p:cTn>
                                        <p:tgtEl>
                                          <p:spTgt spid="77827">
                                            <p:txEl>
                                              <p:pRg st="6" end="6"/>
                                            </p:txEl>
                                          </p:spTgt>
                                        </p:tgtEl>
                                        <p:attrNameLst>
                                          <p:attrName>ppt_y</p:attrName>
                                        </p:attrNameLst>
                                      </p:cBhvr>
                                      <p:tavLst>
                                        <p:tav tm="0">
                                          <p:val>
                                            <p:strVal val="#ppt_y+0.1"/>
                                          </p:val>
                                        </p:tav>
                                        <p:tav tm="100000">
                                          <p:val>
                                            <p:strVal val="#ppt_y"/>
                                          </p:val>
                                        </p:tav>
                                      </p:tavLst>
                                    </p:anim>
                                  </p:childTnLst>
                                </p:cTn>
                              </p:par>
                              <p:par>
                                <p:cTn id="61" presetID="30" presetClass="entr" presetSubtype="0" fill="hold" nodeType="withEffect">
                                  <p:stCondLst>
                                    <p:cond delay="0"/>
                                  </p:stCondLst>
                                  <p:childTnLst>
                                    <p:set>
                                      <p:cBhvr>
                                        <p:cTn id="62" dur="1" fill="hold">
                                          <p:stCondLst>
                                            <p:cond delay="0"/>
                                          </p:stCondLst>
                                        </p:cTn>
                                        <p:tgtEl>
                                          <p:spTgt spid="77827">
                                            <p:txEl>
                                              <p:pRg st="7" end="7"/>
                                            </p:txEl>
                                          </p:spTgt>
                                        </p:tgtEl>
                                        <p:attrNameLst>
                                          <p:attrName>style.visibility</p:attrName>
                                        </p:attrNameLst>
                                      </p:cBhvr>
                                      <p:to>
                                        <p:strVal val="visible"/>
                                      </p:to>
                                    </p:set>
                                    <p:animEffect transition="in" filter="fade">
                                      <p:cBhvr>
                                        <p:cTn id="63" dur="400" decel="100000"/>
                                        <p:tgtEl>
                                          <p:spTgt spid="77827">
                                            <p:txEl>
                                              <p:pRg st="7" end="7"/>
                                            </p:txEl>
                                          </p:spTgt>
                                        </p:tgtEl>
                                      </p:cBhvr>
                                    </p:animEffect>
                                    <p:anim calcmode="lin" valueType="num">
                                      <p:cBhvr>
                                        <p:cTn id="64" dur="400" decel="100000" fill="hold"/>
                                        <p:tgtEl>
                                          <p:spTgt spid="77827">
                                            <p:txEl>
                                              <p:pRg st="7" end="7"/>
                                            </p:txEl>
                                          </p:spTgt>
                                        </p:tgtEl>
                                        <p:attrNameLst>
                                          <p:attrName>style.rotation</p:attrName>
                                        </p:attrNameLst>
                                      </p:cBhvr>
                                      <p:tavLst>
                                        <p:tav tm="0">
                                          <p:val>
                                            <p:fltVal val="-90"/>
                                          </p:val>
                                        </p:tav>
                                        <p:tav tm="100000">
                                          <p:val>
                                            <p:fltVal val="0"/>
                                          </p:val>
                                        </p:tav>
                                      </p:tavLst>
                                    </p:anim>
                                    <p:anim calcmode="lin" valueType="num">
                                      <p:cBhvr>
                                        <p:cTn id="65" dur="400" decel="100000" fill="hold"/>
                                        <p:tgtEl>
                                          <p:spTgt spid="77827">
                                            <p:txEl>
                                              <p:pRg st="7" end="7"/>
                                            </p:txEl>
                                          </p:spTgt>
                                        </p:tgtEl>
                                        <p:attrNameLst>
                                          <p:attrName>ppt_x</p:attrName>
                                        </p:attrNameLst>
                                      </p:cBhvr>
                                      <p:tavLst>
                                        <p:tav tm="0">
                                          <p:val>
                                            <p:strVal val="#ppt_x+0.4"/>
                                          </p:val>
                                        </p:tav>
                                        <p:tav tm="100000">
                                          <p:val>
                                            <p:strVal val="#ppt_x-0.05"/>
                                          </p:val>
                                        </p:tav>
                                      </p:tavLst>
                                    </p:anim>
                                    <p:anim calcmode="lin" valueType="num">
                                      <p:cBhvr>
                                        <p:cTn id="66" dur="400" decel="100000" fill="hold"/>
                                        <p:tgtEl>
                                          <p:spTgt spid="77827">
                                            <p:txEl>
                                              <p:pRg st="7" end="7"/>
                                            </p:txEl>
                                          </p:spTgt>
                                        </p:tgtEl>
                                        <p:attrNameLst>
                                          <p:attrName>ppt_y</p:attrName>
                                        </p:attrNameLst>
                                      </p:cBhvr>
                                      <p:tavLst>
                                        <p:tav tm="0">
                                          <p:val>
                                            <p:strVal val="#ppt_y-0.4"/>
                                          </p:val>
                                        </p:tav>
                                        <p:tav tm="100000">
                                          <p:val>
                                            <p:strVal val="#ppt_y+0.1"/>
                                          </p:val>
                                        </p:tav>
                                      </p:tavLst>
                                    </p:anim>
                                    <p:anim calcmode="lin" valueType="num">
                                      <p:cBhvr>
                                        <p:cTn id="67" dur="100" accel="100000" fill="hold">
                                          <p:stCondLst>
                                            <p:cond delay="400"/>
                                          </p:stCondLst>
                                        </p:cTn>
                                        <p:tgtEl>
                                          <p:spTgt spid="77827">
                                            <p:txEl>
                                              <p:pRg st="7" end="7"/>
                                            </p:txEl>
                                          </p:spTgt>
                                        </p:tgtEl>
                                        <p:attrNameLst>
                                          <p:attrName>ppt_x</p:attrName>
                                        </p:attrNameLst>
                                      </p:cBhvr>
                                      <p:tavLst>
                                        <p:tav tm="0">
                                          <p:val>
                                            <p:strVal val="#ppt_x-0.05"/>
                                          </p:val>
                                        </p:tav>
                                        <p:tav tm="100000">
                                          <p:val>
                                            <p:strVal val="#ppt_x"/>
                                          </p:val>
                                        </p:tav>
                                      </p:tavLst>
                                    </p:anim>
                                    <p:anim calcmode="lin" valueType="num">
                                      <p:cBhvr>
                                        <p:cTn id="68" dur="100" accel="100000" fill="hold">
                                          <p:stCondLst>
                                            <p:cond delay="400"/>
                                          </p:stCondLst>
                                        </p:cTn>
                                        <p:tgtEl>
                                          <p:spTgt spid="77827">
                                            <p:txEl>
                                              <p:pRg st="7" end="7"/>
                                            </p:txEl>
                                          </p:spTgt>
                                        </p:tgtEl>
                                        <p:attrNameLst>
                                          <p:attrName>ppt_y</p:attrName>
                                        </p:attrNameLst>
                                      </p:cBhvr>
                                      <p:tavLst>
                                        <p:tav tm="0">
                                          <p:val>
                                            <p:strVal val="#ppt_y+0.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30" presetClass="entr" presetSubtype="0" fill="hold" nodeType="clickEffect">
                                  <p:stCondLst>
                                    <p:cond delay="0"/>
                                  </p:stCondLst>
                                  <p:childTnLst>
                                    <p:set>
                                      <p:cBhvr>
                                        <p:cTn id="72" dur="1" fill="hold">
                                          <p:stCondLst>
                                            <p:cond delay="0"/>
                                          </p:stCondLst>
                                        </p:cTn>
                                        <p:tgtEl>
                                          <p:spTgt spid="17414"/>
                                        </p:tgtEl>
                                        <p:attrNameLst>
                                          <p:attrName>style.visibility</p:attrName>
                                        </p:attrNameLst>
                                      </p:cBhvr>
                                      <p:to>
                                        <p:strVal val="visible"/>
                                      </p:to>
                                    </p:set>
                                    <p:animEffect transition="in" filter="fade">
                                      <p:cBhvr>
                                        <p:cTn id="73" dur="400" decel="100000"/>
                                        <p:tgtEl>
                                          <p:spTgt spid="17414"/>
                                        </p:tgtEl>
                                      </p:cBhvr>
                                    </p:animEffect>
                                    <p:anim calcmode="lin" valueType="num">
                                      <p:cBhvr>
                                        <p:cTn id="74" dur="400" decel="100000" fill="hold"/>
                                        <p:tgtEl>
                                          <p:spTgt spid="17414"/>
                                        </p:tgtEl>
                                        <p:attrNameLst>
                                          <p:attrName>style.rotation</p:attrName>
                                        </p:attrNameLst>
                                      </p:cBhvr>
                                      <p:tavLst>
                                        <p:tav tm="0">
                                          <p:val>
                                            <p:fltVal val="-90"/>
                                          </p:val>
                                        </p:tav>
                                        <p:tav tm="100000">
                                          <p:val>
                                            <p:fltVal val="0"/>
                                          </p:val>
                                        </p:tav>
                                      </p:tavLst>
                                    </p:anim>
                                    <p:anim calcmode="lin" valueType="num">
                                      <p:cBhvr>
                                        <p:cTn id="75" dur="400" decel="100000" fill="hold"/>
                                        <p:tgtEl>
                                          <p:spTgt spid="17414"/>
                                        </p:tgtEl>
                                        <p:attrNameLst>
                                          <p:attrName>ppt_x</p:attrName>
                                        </p:attrNameLst>
                                      </p:cBhvr>
                                      <p:tavLst>
                                        <p:tav tm="0">
                                          <p:val>
                                            <p:strVal val="#ppt_x+0.4"/>
                                          </p:val>
                                        </p:tav>
                                        <p:tav tm="100000">
                                          <p:val>
                                            <p:strVal val="#ppt_x-0.05"/>
                                          </p:val>
                                        </p:tav>
                                      </p:tavLst>
                                    </p:anim>
                                    <p:anim calcmode="lin" valueType="num">
                                      <p:cBhvr>
                                        <p:cTn id="76" dur="400" decel="100000" fill="hold"/>
                                        <p:tgtEl>
                                          <p:spTgt spid="17414"/>
                                        </p:tgtEl>
                                        <p:attrNameLst>
                                          <p:attrName>ppt_y</p:attrName>
                                        </p:attrNameLst>
                                      </p:cBhvr>
                                      <p:tavLst>
                                        <p:tav tm="0">
                                          <p:val>
                                            <p:strVal val="#ppt_y-0.4"/>
                                          </p:val>
                                        </p:tav>
                                        <p:tav tm="100000">
                                          <p:val>
                                            <p:strVal val="#ppt_y+0.1"/>
                                          </p:val>
                                        </p:tav>
                                      </p:tavLst>
                                    </p:anim>
                                    <p:anim calcmode="lin" valueType="num">
                                      <p:cBhvr>
                                        <p:cTn id="77" dur="100" accel="100000" fill="hold">
                                          <p:stCondLst>
                                            <p:cond delay="400"/>
                                          </p:stCondLst>
                                        </p:cTn>
                                        <p:tgtEl>
                                          <p:spTgt spid="17414"/>
                                        </p:tgtEl>
                                        <p:attrNameLst>
                                          <p:attrName>ppt_x</p:attrName>
                                        </p:attrNameLst>
                                      </p:cBhvr>
                                      <p:tavLst>
                                        <p:tav tm="0">
                                          <p:val>
                                            <p:strVal val="#ppt_x-0.05"/>
                                          </p:val>
                                        </p:tav>
                                        <p:tav tm="100000">
                                          <p:val>
                                            <p:strVal val="#ppt_x"/>
                                          </p:val>
                                        </p:tav>
                                      </p:tavLst>
                                    </p:anim>
                                    <p:anim calcmode="lin" valueType="num">
                                      <p:cBhvr>
                                        <p:cTn id="78" dur="100" accel="100000" fill="hold">
                                          <p:stCondLst>
                                            <p:cond delay="400"/>
                                          </p:stCondLst>
                                        </p:cTn>
                                        <p:tgtEl>
                                          <p:spTgt spid="1741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مستدير الزوايا 3"/>
          <p:cNvSpPr/>
          <p:nvPr/>
        </p:nvSpPr>
        <p:spPr>
          <a:xfrm>
            <a:off x="500063" y="500063"/>
            <a:ext cx="8358187" cy="5592762"/>
          </a:xfrm>
          <a:prstGeom prst="roundRect">
            <a:avLst/>
          </a:prstGeom>
        </p:spPr>
        <p:style>
          <a:lnRef idx="2">
            <a:schemeClr val="accent1"/>
          </a:lnRef>
          <a:fillRef idx="1">
            <a:schemeClr val="lt1"/>
          </a:fillRef>
          <a:effectRef idx="0">
            <a:schemeClr val="accent1"/>
          </a:effectRef>
          <a:fontRef idx="minor">
            <a:schemeClr val="dk1"/>
          </a:fontRef>
        </p:style>
        <p:txBody>
          <a:bodyPr rtlCol="1" anchor="ctr"/>
          <a:lstStyle/>
          <a:p>
            <a:pPr algn="ctr">
              <a:defRPr/>
            </a:pPr>
            <a:endParaRPr lang="ar-SA"/>
          </a:p>
        </p:txBody>
      </p:sp>
      <p:sp>
        <p:nvSpPr>
          <p:cNvPr id="12291" name="Rectangle 3"/>
          <p:cNvSpPr>
            <a:spLocks noGrp="1" noChangeArrowheads="1"/>
          </p:cNvSpPr>
          <p:nvPr>
            <p:ph idx="1"/>
          </p:nvPr>
        </p:nvSpPr>
        <p:spPr>
          <a:xfrm>
            <a:off x="539750" y="714375"/>
            <a:ext cx="8229600" cy="4370388"/>
          </a:xfrm>
        </p:spPr>
        <p:txBody>
          <a:bodyPr/>
          <a:lstStyle/>
          <a:p>
            <a:pPr algn="ctr" eaLnBrk="1" hangingPunct="1">
              <a:lnSpc>
                <a:spcPct val="80000"/>
              </a:lnSpc>
              <a:buClr>
                <a:srgbClr val="EB641B"/>
              </a:buClr>
              <a:buFont typeface="Georgia" pitchFamily="18" charset="0"/>
              <a:buNone/>
            </a:pPr>
            <a:r>
              <a:rPr lang="ar-SA" sz="2800" b="1" smtClean="0">
                <a:solidFill>
                  <a:schemeClr val="accent2"/>
                </a:solidFill>
                <a:cs typeface="Arabic Transparent" pitchFamily="2" charset="-78"/>
              </a:rPr>
              <a:t>اغلاق جهاز الحاسوب</a:t>
            </a:r>
            <a:endParaRPr lang="en-US" sz="2800" b="1" smtClean="0">
              <a:solidFill>
                <a:schemeClr val="accent2"/>
              </a:solidFill>
              <a:cs typeface="Arabic Transparent" pitchFamily="2" charset="-78"/>
            </a:endParaRPr>
          </a:p>
          <a:p>
            <a:pPr eaLnBrk="1" hangingPunct="1">
              <a:lnSpc>
                <a:spcPct val="80000"/>
              </a:lnSpc>
              <a:buClr>
                <a:srgbClr val="EB641B"/>
              </a:buClr>
              <a:buFont typeface="Georgia" pitchFamily="18" charset="0"/>
              <a:buNone/>
            </a:pPr>
            <a:r>
              <a:rPr lang="ar-SA" smtClean="0">
                <a:cs typeface="Akhbar MT" pitchFamily="2" charset="-78"/>
              </a:rPr>
              <a:t>ان إغلاق جهاز الحاسوب بشكل صحيح أمر في غاية الأهمية إذا كنت تريد أن تتجنب تحمل مسؤوليات فقدان المعلومات المخزنة على الكمبيوتر والأضرار الناتجة عن الإقفال بطريقة خاطئة.وذلك باتباع ما يلي:</a:t>
            </a:r>
          </a:p>
          <a:p>
            <a:pPr eaLnBrk="1" hangingPunct="1">
              <a:lnSpc>
                <a:spcPct val="80000"/>
              </a:lnSpc>
              <a:buClr>
                <a:srgbClr val="EB641B"/>
              </a:buClr>
              <a:buFont typeface="Georgia" pitchFamily="18" charset="0"/>
              <a:buNone/>
            </a:pPr>
            <a:r>
              <a:rPr lang="ar-SA" smtClean="0">
                <a:cs typeface="Akhbar MT" pitchFamily="2" charset="-78"/>
              </a:rPr>
              <a:t>اغلق جميع البرامج المفتوحة</a:t>
            </a:r>
          </a:p>
          <a:p>
            <a:pPr eaLnBrk="1" hangingPunct="1">
              <a:lnSpc>
                <a:spcPct val="80000"/>
              </a:lnSpc>
              <a:buClr>
                <a:srgbClr val="EB641B"/>
              </a:buClr>
              <a:buFont typeface="Georgia" pitchFamily="18" charset="0"/>
              <a:buNone/>
            </a:pPr>
            <a:r>
              <a:rPr lang="ar-SA" smtClean="0">
                <a:solidFill>
                  <a:schemeClr val="accent2"/>
                </a:solidFill>
                <a:cs typeface="Akhbar MT" pitchFamily="2" charset="-78"/>
              </a:rPr>
              <a:t>اختر ايقاف التشغيل</a:t>
            </a:r>
            <a:r>
              <a:rPr lang="en-US" b="1" smtClean="0">
                <a:solidFill>
                  <a:schemeClr val="accent2"/>
                </a:solidFill>
                <a:cs typeface="Akhbar MT" pitchFamily="2" charset="-78"/>
              </a:rPr>
              <a:t>off</a:t>
            </a:r>
            <a:r>
              <a:rPr lang="en-US" smtClean="0">
                <a:cs typeface="Akhbar MT" pitchFamily="2" charset="-78"/>
              </a:rPr>
              <a:t> </a:t>
            </a:r>
            <a:r>
              <a:rPr lang="ar-SA" b="1" smtClean="0">
                <a:cs typeface="Akhbar MT" pitchFamily="2" charset="-78"/>
              </a:rPr>
              <a:t> </a:t>
            </a:r>
            <a:r>
              <a:rPr lang="ar-SA" smtClean="0">
                <a:cs typeface="Akhbar MT" pitchFamily="2" charset="-78"/>
              </a:rPr>
              <a:t> </a:t>
            </a:r>
            <a:r>
              <a:rPr lang="en-US" b="1" smtClean="0">
                <a:cs typeface="Akhbar MT" pitchFamily="2" charset="-78"/>
              </a:rPr>
              <a:t>Turn</a:t>
            </a:r>
            <a:r>
              <a:rPr lang="ar-SA" smtClean="0">
                <a:cs typeface="Akhbar MT" pitchFamily="2" charset="-78"/>
              </a:rPr>
              <a:t> من قائمة ابدا </a:t>
            </a:r>
            <a:r>
              <a:rPr lang="en-US" b="1" smtClean="0">
                <a:cs typeface="Akhbar MT" pitchFamily="2" charset="-78"/>
              </a:rPr>
              <a:t>START</a:t>
            </a:r>
            <a:r>
              <a:rPr lang="ar-SA" b="1" smtClean="0">
                <a:cs typeface="Akhbar MT" pitchFamily="2" charset="-78"/>
              </a:rPr>
              <a:t> فيظهر مربع حوار ايقاف التشغيل </a:t>
            </a:r>
            <a:r>
              <a:rPr lang="ar-SA" smtClean="0">
                <a:cs typeface="Akhbar MT" pitchFamily="2" charset="-78"/>
              </a:rPr>
              <a:t> </a:t>
            </a:r>
            <a:r>
              <a:rPr lang="en-US" b="1" smtClean="0">
                <a:cs typeface="Akhbar MT" pitchFamily="2" charset="-78"/>
              </a:rPr>
              <a:t>Turn off computer</a:t>
            </a:r>
            <a:r>
              <a:rPr lang="ar-SA" b="1" smtClean="0">
                <a:cs typeface="Akhbar MT" pitchFamily="2" charset="-78"/>
              </a:rPr>
              <a:t>من مربع حوار ايقاف التشغيل تظهر ثلاث خيارات وهي:</a:t>
            </a:r>
          </a:p>
          <a:p>
            <a:pPr eaLnBrk="1" hangingPunct="1">
              <a:lnSpc>
                <a:spcPct val="80000"/>
              </a:lnSpc>
              <a:buClr>
                <a:srgbClr val="EB641B"/>
              </a:buClr>
              <a:buFont typeface="Georgia" pitchFamily="18" charset="0"/>
              <a:buNone/>
            </a:pPr>
            <a:r>
              <a:rPr lang="ar-SA" b="1" smtClean="0">
                <a:solidFill>
                  <a:schemeClr val="accent2"/>
                </a:solidFill>
                <a:cs typeface="Akhbar MT" pitchFamily="2" charset="-78"/>
              </a:rPr>
              <a:t>وضع الاستعداد </a:t>
            </a:r>
            <a:r>
              <a:rPr lang="en-US" b="1" smtClean="0">
                <a:solidFill>
                  <a:schemeClr val="accent2"/>
                </a:solidFill>
                <a:cs typeface="Akhbar MT" pitchFamily="2" charset="-78"/>
              </a:rPr>
              <a:t>Stand By</a:t>
            </a:r>
            <a:r>
              <a:rPr lang="en-US" b="1" smtClean="0">
                <a:cs typeface="Akhbar MT" pitchFamily="2" charset="-78"/>
              </a:rPr>
              <a:t> </a:t>
            </a:r>
            <a:r>
              <a:rPr lang="ar-SA" b="1" smtClean="0">
                <a:cs typeface="Akhbar MT" pitchFamily="2" charset="-78"/>
              </a:rPr>
              <a:t>وضع توفير الطاقة حيث تعطل الشاشة والقرص الصلب</a:t>
            </a:r>
          </a:p>
          <a:p>
            <a:pPr eaLnBrk="1" hangingPunct="1">
              <a:lnSpc>
                <a:spcPct val="80000"/>
              </a:lnSpc>
              <a:buClr>
                <a:srgbClr val="EB641B"/>
              </a:buClr>
              <a:buFont typeface="Georgia" pitchFamily="18" charset="0"/>
              <a:buNone/>
            </a:pPr>
            <a:r>
              <a:rPr lang="ar-SA" b="1" smtClean="0">
                <a:cs typeface="Akhbar MT" pitchFamily="2" charset="-78"/>
              </a:rPr>
              <a:t>ايقاف التشغيل </a:t>
            </a:r>
            <a:r>
              <a:rPr lang="en-US" b="1" smtClean="0">
                <a:cs typeface="Akhbar MT" pitchFamily="2" charset="-78"/>
              </a:rPr>
              <a:t>off</a:t>
            </a:r>
            <a:r>
              <a:rPr lang="en-US" smtClean="0">
                <a:cs typeface="Akhbar MT" pitchFamily="2" charset="-78"/>
              </a:rPr>
              <a:t> </a:t>
            </a:r>
            <a:r>
              <a:rPr lang="ar-SA" b="1" smtClean="0">
                <a:cs typeface="Akhbar MT" pitchFamily="2" charset="-78"/>
              </a:rPr>
              <a:t> </a:t>
            </a:r>
            <a:r>
              <a:rPr lang="ar-SA" smtClean="0">
                <a:cs typeface="Akhbar MT" pitchFamily="2" charset="-78"/>
              </a:rPr>
              <a:t> </a:t>
            </a:r>
            <a:r>
              <a:rPr lang="en-US" b="1" smtClean="0">
                <a:cs typeface="Akhbar MT" pitchFamily="2" charset="-78"/>
              </a:rPr>
              <a:t>Turn</a:t>
            </a:r>
            <a:r>
              <a:rPr lang="ar-SA" b="1" smtClean="0">
                <a:cs typeface="Akhbar MT" pitchFamily="2" charset="-78"/>
              </a:rPr>
              <a:t> اختر هذا الخيار اذا اردتي ايقاف تشغيل الحاسب ثم يقوم النظام بايقاف تشغيل الحاسب تلقائيا</a:t>
            </a:r>
          </a:p>
          <a:p>
            <a:pPr eaLnBrk="1" hangingPunct="1">
              <a:lnSpc>
                <a:spcPct val="80000"/>
              </a:lnSpc>
              <a:buClr>
                <a:srgbClr val="EB641B"/>
              </a:buClr>
              <a:buFont typeface="Georgia" pitchFamily="18" charset="0"/>
              <a:buNone/>
            </a:pPr>
            <a:r>
              <a:rPr lang="ar-SA" b="1" smtClean="0">
                <a:solidFill>
                  <a:schemeClr val="accent2"/>
                </a:solidFill>
                <a:cs typeface="Akhbar MT" pitchFamily="2" charset="-78"/>
              </a:rPr>
              <a:t>اعادة التشغيل </a:t>
            </a:r>
            <a:r>
              <a:rPr lang="en-US" b="1" smtClean="0">
                <a:solidFill>
                  <a:schemeClr val="accent2"/>
                </a:solidFill>
                <a:cs typeface="Akhbar MT" pitchFamily="2" charset="-78"/>
              </a:rPr>
              <a:t>Restart</a:t>
            </a:r>
            <a:r>
              <a:rPr lang="en-US" b="1" smtClean="0">
                <a:cs typeface="Akhbar MT" pitchFamily="2" charset="-78"/>
              </a:rPr>
              <a:t> </a:t>
            </a:r>
            <a:r>
              <a:rPr lang="ar-SA" b="1" smtClean="0">
                <a:cs typeface="Akhbar MT" pitchFamily="2" charset="-78"/>
              </a:rPr>
              <a:t>حيث يتم تشغيل الحاسوب كما لو انك ضغطت مفتاح الطاقة مره اخرى. </a:t>
            </a:r>
          </a:p>
          <a:p>
            <a:pPr eaLnBrk="1" hangingPunct="1">
              <a:lnSpc>
                <a:spcPct val="80000"/>
              </a:lnSpc>
              <a:buClr>
                <a:srgbClr val="EB641B"/>
              </a:buClr>
              <a:buFont typeface="Georgia" pitchFamily="18" charset="0"/>
              <a:buNone/>
            </a:pPr>
            <a:endParaRPr lang="en-US" smtClean="0">
              <a:cs typeface="Akhbar MT" pitchFamily="2" charset="-78"/>
            </a:endParaRP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lt">
                                    <p:tmPct val="5000"/>
                                  </p:iterate>
                                  <p:childTnLst>
                                    <p:set>
                                      <p:cBhvr>
                                        <p:cTn id="6" dur="1" fill="hold">
                                          <p:stCondLst>
                                            <p:cond delay="0"/>
                                          </p:stCondLst>
                                        </p:cTn>
                                        <p:tgtEl>
                                          <p:spTgt spid="12291">
                                            <p:txEl>
                                              <p:pRg st="0" end="0"/>
                                            </p:txEl>
                                          </p:spTgt>
                                        </p:tgtEl>
                                        <p:attrNameLst>
                                          <p:attrName>style.visibility</p:attrName>
                                        </p:attrNameLst>
                                      </p:cBhvr>
                                      <p:to>
                                        <p:strVal val="visible"/>
                                      </p:to>
                                    </p:set>
                                    <p:anim calcmode="lin" valueType="num">
                                      <p:cBhvr>
                                        <p:cTn id="7" dur="500" fill="hold"/>
                                        <p:tgtEl>
                                          <p:spTgt spid="12291">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2291">
                                            <p:txEl>
                                              <p:pRg st="0" end="0"/>
                                            </p:txEl>
                                          </p:spTgt>
                                        </p:tgtEl>
                                        <p:attrNameLst>
                                          <p:attrName>ppt_h</p:attrName>
                                        </p:attrNameLst>
                                      </p:cBhvr>
                                      <p:tavLst>
                                        <p:tav tm="0">
                                          <p:val>
                                            <p:fltVal val="0"/>
                                          </p:val>
                                        </p:tav>
                                        <p:tav tm="100000">
                                          <p:val>
                                            <p:strVal val="#ppt_h"/>
                                          </p:val>
                                        </p:tav>
                                      </p:tavLst>
                                    </p:anim>
                                    <p:anim calcmode="lin" valueType="num">
                                      <p:cBhvr>
                                        <p:cTn id="9" dur="500" fill="hold"/>
                                        <p:tgtEl>
                                          <p:spTgt spid="12291">
                                            <p:txEl>
                                              <p:pRg st="0" end="0"/>
                                            </p:txEl>
                                          </p:spTgt>
                                        </p:tgtEl>
                                        <p:attrNameLst>
                                          <p:attrName>style.rotation</p:attrName>
                                        </p:attrNameLst>
                                      </p:cBhvr>
                                      <p:tavLst>
                                        <p:tav tm="0">
                                          <p:val>
                                            <p:fltVal val="90"/>
                                          </p:val>
                                        </p:tav>
                                        <p:tav tm="100000">
                                          <p:val>
                                            <p:fltVal val="0"/>
                                          </p:val>
                                        </p:tav>
                                      </p:tavLst>
                                    </p:anim>
                                    <p:animEffect transition="in" filter="fade">
                                      <p:cBhvr>
                                        <p:cTn id="10" dur="500"/>
                                        <p:tgtEl>
                                          <p:spTgt spid="12291">
                                            <p:txEl>
                                              <p:pRg st="0" end="0"/>
                                            </p:txEl>
                                          </p:spTgt>
                                        </p:tgtEl>
                                      </p:cBhvr>
                                    </p:animEffect>
                                  </p:childTnLst>
                                </p:cTn>
                              </p:par>
                            </p:childTnLst>
                          </p:cTn>
                        </p:par>
                        <p:par>
                          <p:cTn id="11" fill="hold">
                            <p:stCondLst>
                              <p:cond delay="875"/>
                            </p:stCondLst>
                            <p:childTnLst>
                              <p:par>
                                <p:cTn id="12" presetID="31" presetClass="entr" presetSubtype="0" fill="hold" nodeType="afterEffect">
                                  <p:stCondLst>
                                    <p:cond delay="0"/>
                                  </p:stCondLst>
                                  <p:iterate type="lt">
                                    <p:tmPct val="5000"/>
                                  </p:iterate>
                                  <p:childTnLst>
                                    <p:set>
                                      <p:cBhvr>
                                        <p:cTn id="13" dur="1" fill="hold">
                                          <p:stCondLst>
                                            <p:cond delay="0"/>
                                          </p:stCondLst>
                                        </p:cTn>
                                        <p:tgtEl>
                                          <p:spTgt spid="12291">
                                            <p:txEl>
                                              <p:pRg st="1" end="1"/>
                                            </p:txEl>
                                          </p:spTgt>
                                        </p:tgtEl>
                                        <p:attrNameLst>
                                          <p:attrName>style.visibility</p:attrName>
                                        </p:attrNameLst>
                                      </p:cBhvr>
                                      <p:to>
                                        <p:strVal val="visible"/>
                                      </p:to>
                                    </p:set>
                                    <p:anim calcmode="lin" valueType="num">
                                      <p:cBhvr>
                                        <p:cTn id="14" dur="500" fill="hold"/>
                                        <p:tgtEl>
                                          <p:spTgt spid="12291">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12291">
                                            <p:txEl>
                                              <p:pRg st="1" end="1"/>
                                            </p:txEl>
                                          </p:spTgt>
                                        </p:tgtEl>
                                        <p:attrNameLst>
                                          <p:attrName>ppt_h</p:attrName>
                                        </p:attrNameLst>
                                      </p:cBhvr>
                                      <p:tavLst>
                                        <p:tav tm="0">
                                          <p:val>
                                            <p:fltVal val="0"/>
                                          </p:val>
                                        </p:tav>
                                        <p:tav tm="100000">
                                          <p:val>
                                            <p:strVal val="#ppt_h"/>
                                          </p:val>
                                        </p:tav>
                                      </p:tavLst>
                                    </p:anim>
                                    <p:anim calcmode="lin" valueType="num">
                                      <p:cBhvr>
                                        <p:cTn id="16" dur="500" fill="hold"/>
                                        <p:tgtEl>
                                          <p:spTgt spid="12291">
                                            <p:txEl>
                                              <p:pRg st="1" end="1"/>
                                            </p:txEl>
                                          </p:spTgt>
                                        </p:tgtEl>
                                        <p:attrNameLst>
                                          <p:attrName>style.rotation</p:attrName>
                                        </p:attrNameLst>
                                      </p:cBhvr>
                                      <p:tavLst>
                                        <p:tav tm="0">
                                          <p:val>
                                            <p:fltVal val="90"/>
                                          </p:val>
                                        </p:tav>
                                        <p:tav tm="100000">
                                          <p:val>
                                            <p:fltVal val="0"/>
                                          </p:val>
                                        </p:tav>
                                      </p:tavLst>
                                    </p:anim>
                                    <p:animEffect transition="in" filter="fade">
                                      <p:cBhvr>
                                        <p:cTn id="17" dur="500"/>
                                        <p:tgtEl>
                                          <p:spTgt spid="12291">
                                            <p:txEl>
                                              <p:pRg st="1" end="1"/>
                                            </p:txEl>
                                          </p:spTgt>
                                        </p:tgtEl>
                                      </p:cBhvr>
                                    </p:animEffect>
                                  </p:childTnLst>
                                </p:cTn>
                              </p:par>
                            </p:childTnLst>
                          </p:cTn>
                        </p:par>
                        <p:par>
                          <p:cTn id="18" fill="hold">
                            <p:stCondLst>
                              <p:cond delay="5250"/>
                            </p:stCondLst>
                            <p:childTnLst>
                              <p:par>
                                <p:cTn id="19" presetID="31" presetClass="entr" presetSubtype="0" fill="hold" nodeType="afterEffect">
                                  <p:stCondLst>
                                    <p:cond delay="0"/>
                                  </p:stCondLst>
                                  <p:iterate type="lt">
                                    <p:tmPct val="5000"/>
                                  </p:iterate>
                                  <p:childTnLst>
                                    <p:set>
                                      <p:cBhvr>
                                        <p:cTn id="20" dur="1" fill="hold">
                                          <p:stCondLst>
                                            <p:cond delay="0"/>
                                          </p:stCondLst>
                                        </p:cTn>
                                        <p:tgtEl>
                                          <p:spTgt spid="12291">
                                            <p:txEl>
                                              <p:pRg st="2" end="2"/>
                                            </p:txEl>
                                          </p:spTgt>
                                        </p:tgtEl>
                                        <p:attrNameLst>
                                          <p:attrName>style.visibility</p:attrName>
                                        </p:attrNameLst>
                                      </p:cBhvr>
                                      <p:to>
                                        <p:strVal val="visible"/>
                                      </p:to>
                                    </p:set>
                                    <p:anim calcmode="lin" valueType="num">
                                      <p:cBhvr>
                                        <p:cTn id="21" dur="500" fill="hold"/>
                                        <p:tgtEl>
                                          <p:spTgt spid="12291">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12291">
                                            <p:txEl>
                                              <p:pRg st="2" end="2"/>
                                            </p:txEl>
                                          </p:spTgt>
                                        </p:tgtEl>
                                        <p:attrNameLst>
                                          <p:attrName>ppt_h</p:attrName>
                                        </p:attrNameLst>
                                      </p:cBhvr>
                                      <p:tavLst>
                                        <p:tav tm="0">
                                          <p:val>
                                            <p:fltVal val="0"/>
                                          </p:val>
                                        </p:tav>
                                        <p:tav tm="100000">
                                          <p:val>
                                            <p:strVal val="#ppt_h"/>
                                          </p:val>
                                        </p:tav>
                                      </p:tavLst>
                                    </p:anim>
                                    <p:anim calcmode="lin" valueType="num">
                                      <p:cBhvr>
                                        <p:cTn id="23" dur="500" fill="hold"/>
                                        <p:tgtEl>
                                          <p:spTgt spid="12291">
                                            <p:txEl>
                                              <p:pRg st="2" end="2"/>
                                            </p:txEl>
                                          </p:spTgt>
                                        </p:tgtEl>
                                        <p:attrNameLst>
                                          <p:attrName>style.rotation</p:attrName>
                                        </p:attrNameLst>
                                      </p:cBhvr>
                                      <p:tavLst>
                                        <p:tav tm="0">
                                          <p:val>
                                            <p:fltVal val="90"/>
                                          </p:val>
                                        </p:tav>
                                        <p:tav tm="100000">
                                          <p:val>
                                            <p:fltVal val="0"/>
                                          </p:val>
                                        </p:tav>
                                      </p:tavLst>
                                    </p:anim>
                                    <p:animEffect transition="in" filter="fade">
                                      <p:cBhvr>
                                        <p:cTn id="24" dur="500"/>
                                        <p:tgtEl>
                                          <p:spTgt spid="12291">
                                            <p:txEl>
                                              <p:pRg st="2" end="2"/>
                                            </p:txEl>
                                          </p:spTgt>
                                        </p:tgtEl>
                                      </p:cBhvr>
                                    </p:animEffect>
                                  </p:childTnLst>
                                </p:cTn>
                              </p:par>
                            </p:childTnLst>
                          </p:cTn>
                        </p:par>
                        <p:par>
                          <p:cTn id="25" fill="hold">
                            <p:stCondLst>
                              <p:cond delay="6300"/>
                            </p:stCondLst>
                            <p:childTnLst>
                              <p:par>
                                <p:cTn id="26" presetID="31" presetClass="entr" presetSubtype="0" fill="hold" nodeType="afterEffect">
                                  <p:stCondLst>
                                    <p:cond delay="0"/>
                                  </p:stCondLst>
                                  <p:iterate type="lt">
                                    <p:tmPct val="5000"/>
                                  </p:iterate>
                                  <p:childTnLst>
                                    <p:set>
                                      <p:cBhvr>
                                        <p:cTn id="27" dur="1" fill="hold">
                                          <p:stCondLst>
                                            <p:cond delay="0"/>
                                          </p:stCondLst>
                                        </p:cTn>
                                        <p:tgtEl>
                                          <p:spTgt spid="12291">
                                            <p:txEl>
                                              <p:pRg st="3" end="3"/>
                                            </p:txEl>
                                          </p:spTgt>
                                        </p:tgtEl>
                                        <p:attrNameLst>
                                          <p:attrName>style.visibility</p:attrName>
                                        </p:attrNameLst>
                                      </p:cBhvr>
                                      <p:to>
                                        <p:strVal val="visible"/>
                                      </p:to>
                                    </p:set>
                                    <p:anim calcmode="lin" valueType="num">
                                      <p:cBhvr>
                                        <p:cTn id="28" dur="500" fill="hold"/>
                                        <p:tgtEl>
                                          <p:spTgt spid="12291">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12291">
                                            <p:txEl>
                                              <p:pRg st="3" end="3"/>
                                            </p:txEl>
                                          </p:spTgt>
                                        </p:tgtEl>
                                        <p:attrNameLst>
                                          <p:attrName>ppt_h</p:attrName>
                                        </p:attrNameLst>
                                      </p:cBhvr>
                                      <p:tavLst>
                                        <p:tav tm="0">
                                          <p:val>
                                            <p:fltVal val="0"/>
                                          </p:val>
                                        </p:tav>
                                        <p:tav tm="100000">
                                          <p:val>
                                            <p:strVal val="#ppt_h"/>
                                          </p:val>
                                        </p:tav>
                                      </p:tavLst>
                                    </p:anim>
                                    <p:anim calcmode="lin" valueType="num">
                                      <p:cBhvr>
                                        <p:cTn id="30" dur="500" fill="hold"/>
                                        <p:tgtEl>
                                          <p:spTgt spid="12291">
                                            <p:txEl>
                                              <p:pRg st="3" end="3"/>
                                            </p:txEl>
                                          </p:spTgt>
                                        </p:tgtEl>
                                        <p:attrNameLst>
                                          <p:attrName>style.rotation</p:attrName>
                                        </p:attrNameLst>
                                      </p:cBhvr>
                                      <p:tavLst>
                                        <p:tav tm="0">
                                          <p:val>
                                            <p:fltVal val="90"/>
                                          </p:val>
                                        </p:tav>
                                        <p:tav tm="100000">
                                          <p:val>
                                            <p:fltVal val="0"/>
                                          </p:val>
                                        </p:tav>
                                      </p:tavLst>
                                    </p:anim>
                                    <p:animEffect transition="in" filter="fade">
                                      <p:cBhvr>
                                        <p:cTn id="31" dur="500"/>
                                        <p:tgtEl>
                                          <p:spTgt spid="12291">
                                            <p:txEl>
                                              <p:pRg st="3" end="3"/>
                                            </p:txEl>
                                          </p:spTgt>
                                        </p:tgtEl>
                                      </p:cBhvr>
                                    </p:animEffect>
                                  </p:childTnLst>
                                </p:cTn>
                              </p:par>
                            </p:childTnLst>
                          </p:cTn>
                        </p:par>
                        <p:par>
                          <p:cTn id="32" fill="hold">
                            <p:stCondLst>
                              <p:cond delay="9750"/>
                            </p:stCondLst>
                            <p:childTnLst>
                              <p:par>
                                <p:cTn id="33" presetID="31" presetClass="entr" presetSubtype="0" fill="hold" nodeType="afterEffect">
                                  <p:stCondLst>
                                    <p:cond delay="0"/>
                                  </p:stCondLst>
                                  <p:iterate type="lt">
                                    <p:tmPct val="5000"/>
                                  </p:iterate>
                                  <p:childTnLst>
                                    <p:set>
                                      <p:cBhvr>
                                        <p:cTn id="34" dur="1" fill="hold">
                                          <p:stCondLst>
                                            <p:cond delay="0"/>
                                          </p:stCondLst>
                                        </p:cTn>
                                        <p:tgtEl>
                                          <p:spTgt spid="12291">
                                            <p:txEl>
                                              <p:pRg st="4" end="4"/>
                                            </p:txEl>
                                          </p:spTgt>
                                        </p:tgtEl>
                                        <p:attrNameLst>
                                          <p:attrName>style.visibility</p:attrName>
                                        </p:attrNameLst>
                                      </p:cBhvr>
                                      <p:to>
                                        <p:strVal val="visible"/>
                                      </p:to>
                                    </p:set>
                                    <p:anim calcmode="lin" valueType="num">
                                      <p:cBhvr>
                                        <p:cTn id="35" dur="500" fill="hold"/>
                                        <p:tgtEl>
                                          <p:spTgt spid="12291">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12291">
                                            <p:txEl>
                                              <p:pRg st="4" end="4"/>
                                            </p:txEl>
                                          </p:spTgt>
                                        </p:tgtEl>
                                        <p:attrNameLst>
                                          <p:attrName>ppt_h</p:attrName>
                                        </p:attrNameLst>
                                      </p:cBhvr>
                                      <p:tavLst>
                                        <p:tav tm="0">
                                          <p:val>
                                            <p:fltVal val="0"/>
                                          </p:val>
                                        </p:tav>
                                        <p:tav tm="100000">
                                          <p:val>
                                            <p:strVal val="#ppt_h"/>
                                          </p:val>
                                        </p:tav>
                                      </p:tavLst>
                                    </p:anim>
                                    <p:anim calcmode="lin" valueType="num">
                                      <p:cBhvr>
                                        <p:cTn id="37" dur="500" fill="hold"/>
                                        <p:tgtEl>
                                          <p:spTgt spid="12291">
                                            <p:txEl>
                                              <p:pRg st="4" end="4"/>
                                            </p:txEl>
                                          </p:spTgt>
                                        </p:tgtEl>
                                        <p:attrNameLst>
                                          <p:attrName>style.rotation</p:attrName>
                                        </p:attrNameLst>
                                      </p:cBhvr>
                                      <p:tavLst>
                                        <p:tav tm="0">
                                          <p:val>
                                            <p:fltVal val="90"/>
                                          </p:val>
                                        </p:tav>
                                        <p:tav tm="100000">
                                          <p:val>
                                            <p:fltVal val="0"/>
                                          </p:val>
                                        </p:tav>
                                      </p:tavLst>
                                    </p:anim>
                                    <p:animEffect transition="in" filter="fade">
                                      <p:cBhvr>
                                        <p:cTn id="38" dur="500"/>
                                        <p:tgtEl>
                                          <p:spTgt spid="12291">
                                            <p:txEl>
                                              <p:pRg st="4" end="4"/>
                                            </p:txEl>
                                          </p:spTgt>
                                        </p:tgtEl>
                                      </p:cBhvr>
                                    </p:animEffect>
                                  </p:childTnLst>
                                </p:cTn>
                              </p:par>
                            </p:childTnLst>
                          </p:cTn>
                        </p:par>
                        <p:par>
                          <p:cTn id="39" fill="hold">
                            <p:stCondLst>
                              <p:cond delay="11650"/>
                            </p:stCondLst>
                            <p:childTnLst>
                              <p:par>
                                <p:cTn id="40" presetID="31" presetClass="entr" presetSubtype="0" fill="hold" nodeType="afterEffect">
                                  <p:stCondLst>
                                    <p:cond delay="0"/>
                                  </p:stCondLst>
                                  <p:iterate type="lt">
                                    <p:tmPct val="5000"/>
                                  </p:iterate>
                                  <p:childTnLst>
                                    <p:set>
                                      <p:cBhvr>
                                        <p:cTn id="41" dur="1" fill="hold">
                                          <p:stCondLst>
                                            <p:cond delay="0"/>
                                          </p:stCondLst>
                                        </p:cTn>
                                        <p:tgtEl>
                                          <p:spTgt spid="12291">
                                            <p:txEl>
                                              <p:pRg st="5" end="5"/>
                                            </p:txEl>
                                          </p:spTgt>
                                        </p:tgtEl>
                                        <p:attrNameLst>
                                          <p:attrName>style.visibility</p:attrName>
                                        </p:attrNameLst>
                                      </p:cBhvr>
                                      <p:to>
                                        <p:strVal val="visible"/>
                                      </p:to>
                                    </p:set>
                                    <p:anim calcmode="lin" valueType="num">
                                      <p:cBhvr>
                                        <p:cTn id="42" dur="500" fill="hold"/>
                                        <p:tgtEl>
                                          <p:spTgt spid="12291">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12291">
                                            <p:txEl>
                                              <p:pRg st="5" end="5"/>
                                            </p:txEl>
                                          </p:spTgt>
                                        </p:tgtEl>
                                        <p:attrNameLst>
                                          <p:attrName>ppt_h</p:attrName>
                                        </p:attrNameLst>
                                      </p:cBhvr>
                                      <p:tavLst>
                                        <p:tav tm="0">
                                          <p:val>
                                            <p:fltVal val="0"/>
                                          </p:val>
                                        </p:tav>
                                        <p:tav tm="100000">
                                          <p:val>
                                            <p:strVal val="#ppt_h"/>
                                          </p:val>
                                        </p:tav>
                                      </p:tavLst>
                                    </p:anim>
                                    <p:anim calcmode="lin" valueType="num">
                                      <p:cBhvr>
                                        <p:cTn id="44" dur="500" fill="hold"/>
                                        <p:tgtEl>
                                          <p:spTgt spid="12291">
                                            <p:txEl>
                                              <p:pRg st="5" end="5"/>
                                            </p:txEl>
                                          </p:spTgt>
                                        </p:tgtEl>
                                        <p:attrNameLst>
                                          <p:attrName>style.rotation</p:attrName>
                                        </p:attrNameLst>
                                      </p:cBhvr>
                                      <p:tavLst>
                                        <p:tav tm="0">
                                          <p:val>
                                            <p:fltVal val="90"/>
                                          </p:val>
                                        </p:tav>
                                        <p:tav tm="100000">
                                          <p:val>
                                            <p:fltVal val="0"/>
                                          </p:val>
                                        </p:tav>
                                      </p:tavLst>
                                    </p:anim>
                                    <p:animEffect transition="in" filter="fade">
                                      <p:cBhvr>
                                        <p:cTn id="45" dur="500"/>
                                        <p:tgtEl>
                                          <p:spTgt spid="12291">
                                            <p:txEl>
                                              <p:pRg st="5" end="5"/>
                                            </p:txEl>
                                          </p:spTgt>
                                        </p:tgtEl>
                                      </p:cBhvr>
                                    </p:animEffect>
                                  </p:childTnLst>
                                </p:cTn>
                              </p:par>
                            </p:childTnLst>
                          </p:cTn>
                        </p:par>
                        <p:par>
                          <p:cTn id="46" fill="hold">
                            <p:stCondLst>
                              <p:cond delay="14425"/>
                            </p:stCondLst>
                            <p:childTnLst>
                              <p:par>
                                <p:cTn id="47" presetID="31" presetClass="entr" presetSubtype="0" fill="hold" nodeType="afterEffect">
                                  <p:stCondLst>
                                    <p:cond delay="0"/>
                                  </p:stCondLst>
                                  <p:iterate type="lt">
                                    <p:tmPct val="5000"/>
                                  </p:iterate>
                                  <p:childTnLst>
                                    <p:set>
                                      <p:cBhvr>
                                        <p:cTn id="48" dur="1" fill="hold">
                                          <p:stCondLst>
                                            <p:cond delay="0"/>
                                          </p:stCondLst>
                                        </p:cTn>
                                        <p:tgtEl>
                                          <p:spTgt spid="12291">
                                            <p:txEl>
                                              <p:pRg st="6" end="6"/>
                                            </p:txEl>
                                          </p:spTgt>
                                        </p:tgtEl>
                                        <p:attrNameLst>
                                          <p:attrName>style.visibility</p:attrName>
                                        </p:attrNameLst>
                                      </p:cBhvr>
                                      <p:to>
                                        <p:strVal val="visible"/>
                                      </p:to>
                                    </p:set>
                                    <p:anim calcmode="lin" valueType="num">
                                      <p:cBhvr>
                                        <p:cTn id="49" dur="500" fill="hold"/>
                                        <p:tgtEl>
                                          <p:spTgt spid="12291">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12291">
                                            <p:txEl>
                                              <p:pRg st="6" end="6"/>
                                            </p:txEl>
                                          </p:spTgt>
                                        </p:tgtEl>
                                        <p:attrNameLst>
                                          <p:attrName>ppt_h</p:attrName>
                                        </p:attrNameLst>
                                      </p:cBhvr>
                                      <p:tavLst>
                                        <p:tav tm="0">
                                          <p:val>
                                            <p:fltVal val="0"/>
                                          </p:val>
                                        </p:tav>
                                        <p:tav tm="100000">
                                          <p:val>
                                            <p:strVal val="#ppt_h"/>
                                          </p:val>
                                        </p:tav>
                                      </p:tavLst>
                                    </p:anim>
                                    <p:anim calcmode="lin" valueType="num">
                                      <p:cBhvr>
                                        <p:cTn id="51" dur="500" fill="hold"/>
                                        <p:tgtEl>
                                          <p:spTgt spid="12291">
                                            <p:txEl>
                                              <p:pRg st="6" end="6"/>
                                            </p:txEl>
                                          </p:spTgt>
                                        </p:tgtEl>
                                        <p:attrNameLst>
                                          <p:attrName>style.rotation</p:attrName>
                                        </p:attrNameLst>
                                      </p:cBhvr>
                                      <p:tavLst>
                                        <p:tav tm="0">
                                          <p:val>
                                            <p:fltVal val="90"/>
                                          </p:val>
                                        </p:tav>
                                        <p:tav tm="100000">
                                          <p:val>
                                            <p:fltVal val="0"/>
                                          </p:val>
                                        </p:tav>
                                      </p:tavLst>
                                    </p:anim>
                                    <p:animEffect transition="in" filter="fade">
                                      <p:cBhvr>
                                        <p:cTn id="52" dur="500"/>
                                        <p:tgtEl>
                                          <p:spTgt spid="1229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23" name="Picture 7" descr="shutdown-menu"/>
          <p:cNvPicPr>
            <a:picLocks noChangeAspect="1" noChangeArrowheads="1"/>
          </p:cNvPicPr>
          <p:nvPr/>
        </p:nvPicPr>
        <p:blipFill>
          <a:blip r:embed="rId2"/>
          <a:srcRect/>
          <a:stretch>
            <a:fillRect/>
          </a:stretch>
        </p:blipFill>
        <p:spPr bwMode="auto">
          <a:xfrm>
            <a:off x="1619250" y="908050"/>
            <a:ext cx="6553200" cy="4826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86023"/>
                                        </p:tgtEl>
                                        <p:attrNameLst>
                                          <p:attrName>style.visibility</p:attrName>
                                        </p:attrNameLst>
                                      </p:cBhvr>
                                      <p:to>
                                        <p:strVal val="visible"/>
                                      </p:to>
                                    </p:set>
                                    <p:anim calcmode="lin" valueType="num">
                                      <p:cBhvr>
                                        <p:cTn id="7" dur="500" fill="hold"/>
                                        <p:tgtEl>
                                          <p:spTgt spid="86023"/>
                                        </p:tgtEl>
                                        <p:attrNameLst>
                                          <p:attrName>ppt_w</p:attrName>
                                        </p:attrNameLst>
                                      </p:cBhvr>
                                      <p:tavLst>
                                        <p:tav tm="0">
                                          <p:val>
                                            <p:fltVal val="0"/>
                                          </p:val>
                                        </p:tav>
                                        <p:tav tm="100000">
                                          <p:val>
                                            <p:strVal val="#ppt_w"/>
                                          </p:val>
                                        </p:tav>
                                      </p:tavLst>
                                    </p:anim>
                                    <p:anim calcmode="lin" valueType="num">
                                      <p:cBhvr>
                                        <p:cTn id="8" dur="500" fill="hold"/>
                                        <p:tgtEl>
                                          <p:spTgt spid="86023"/>
                                        </p:tgtEl>
                                        <p:attrNameLst>
                                          <p:attrName>ppt_h</p:attrName>
                                        </p:attrNameLst>
                                      </p:cBhvr>
                                      <p:tavLst>
                                        <p:tav tm="0">
                                          <p:val>
                                            <p:fltVal val="0"/>
                                          </p:val>
                                        </p:tav>
                                        <p:tav tm="100000">
                                          <p:val>
                                            <p:strVal val="#ppt_h"/>
                                          </p:val>
                                        </p:tav>
                                      </p:tavLst>
                                    </p:anim>
                                    <p:anim calcmode="lin" valueType="num">
                                      <p:cBhvr>
                                        <p:cTn id="9" dur="500" fill="hold"/>
                                        <p:tgtEl>
                                          <p:spTgt spid="86023"/>
                                        </p:tgtEl>
                                        <p:attrNameLst>
                                          <p:attrName>style.rotation</p:attrName>
                                        </p:attrNameLst>
                                      </p:cBhvr>
                                      <p:tavLst>
                                        <p:tav tm="0">
                                          <p:val>
                                            <p:fltVal val="90"/>
                                          </p:val>
                                        </p:tav>
                                        <p:tav tm="100000">
                                          <p:val>
                                            <p:fltVal val="0"/>
                                          </p:val>
                                        </p:tav>
                                      </p:tavLst>
                                    </p:anim>
                                    <p:animEffect transition="in" filter="fade">
                                      <p:cBhvr>
                                        <p:cTn id="10" dur="500"/>
                                        <p:tgtEl>
                                          <p:spTgt spid="860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مستدير الزوايا 3"/>
          <p:cNvSpPr/>
          <p:nvPr/>
        </p:nvSpPr>
        <p:spPr>
          <a:xfrm>
            <a:off x="500063" y="500063"/>
            <a:ext cx="8358187" cy="5357812"/>
          </a:xfrm>
          <a:prstGeom prst="roundRect">
            <a:avLst/>
          </a:prstGeom>
        </p:spPr>
        <p:style>
          <a:lnRef idx="2">
            <a:schemeClr val="accent1"/>
          </a:lnRef>
          <a:fillRef idx="1">
            <a:schemeClr val="lt1"/>
          </a:fillRef>
          <a:effectRef idx="0">
            <a:schemeClr val="accent1"/>
          </a:effectRef>
          <a:fontRef idx="minor">
            <a:schemeClr val="dk1"/>
          </a:fontRef>
        </p:style>
        <p:txBody>
          <a:bodyPr rtlCol="1" anchor="ctr"/>
          <a:lstStyle/>
          <a:p>
            <a:pPr algn="ctr">
              <a:defRPr/>
            </a:pPr>
            <a:endParaRPr lang="ar-SA"/>
          </a:p>
        </p:txBody>
      </p:sp>
      <p:sp>
        <p:nvSpPr>
          <p:cNvPr id="12291" name="Rectangle 3"/>
          <p:cNvSpPr>
            <a:spLocks noGrp="1" noChangeArrowheads="1"/>
          </p:cNvSpPr>
          <p:nvPr>
            <p:ph idx="4294967295"/>
          </p:nvPr>
        </p:nvSpPr>
        <p:spPr>
          <a:xfrm>
            <a:off x="539750" y="714375"/>
            <a:ext cx="7632700" cy="4659313"/>
          </a:xfrm>
        </p:spPr>
        <p:txBody>
          <a:bodyPr/>
          <a:lstStyle/>
          <a:p>
            <a:pPr eaLnBrk="1" hangingPunct="1">
              <a:lnSpc>
                <a:spcPct val="80000"/>
              </a:lnSpc>
              <a:buClr>
                <a:srgbClr val="EB641B"/>
              </a:buClr>
              <a:buFont typeface="Georgia" pitchFamily="18" charset="0"/>
              <a:buNone/>
            </a:pPr>
            <a:r>
              <a:rPr lang="en-US" sz="2400" b="1" smtClean="0">
                <a:solidFill>
                  <a:schemeClr val="accent2"/>
                </a:solidFill>
                <a:cs typeface="Arial" charset="0"/>
              </a:rPr>
              <a:t> </a:t>
            </a:r>
            <a:r>
              <a:rPr lang="ar-SA" sz="2400" b="1" smtClean="0">
                <a:solidFill>
                  <a:schemeClr val="accent2"/>
                </a:solidFill>
              </a:rPr>
              <a:t>استخدام الفأرة:</a:t>
            </a:r>
          </a:p>
          <a:p>
            <a:pPr eaLnBrk="1" hangingPunct="1">
              <a:lnSpc>
                <a:spcPct val="80000"/>
              </a:lnSpc>
              <a:buClr>
                <a:srgbClr val="EB641B"/>
              </a:buClr>
              <a:buFont typeface="Georgia" pitchFamily="18" charset="0"/>
              <a:buNone/>
            </a:pPr>
            <a:r>
              <a:rPr lang="ar-SA" sz="3200" smtClean="0">
                <a:cs typeface="Akhbar MT" pitchFamily="2" charset="-78"/>
              </a:rPr>
              <a:t>تقوم الفأرة بالكثير من المهام مثل التحكم بمؤشر الشاشة والتنقل بين النوافذ وتصغيرها وتكبيرها،ونقلها من مكان لاخر.وتستخدمك نوافذ الفأرة ذات الزرين:</a:t>
            </a:r>
          </a:p>
          <a:p>
            <a:pPr eaLnBrk="1" hangingPunct="1">
              <a:lnSpc>
                <a:spcPct val="80000"/>
              </a:lnSpc>
              <a:buClr>
                <a:srgbClr val="EB641B"/>
              </a:buClr>
              <a:buFont typeface="Georgia" pitchFamily="18" charset="0"/>
              <a:buNone/>
            </a:pPr>
            <a:r>
              <a:rPr lang="ar-SA" smtClean="0">
                <a:cs typeface="Akhbar MT" pitchFamily="2" charset="-78"/>
              </a:rPr>
              <a:t>يوجد هناك أربعة أعمال شائعة تقوم بها الفأرة سنستعرضها معا :</a:t>
            </a:r>
            <a:br>
              <a:rPr lang="ar-SA" smtClean="0">
                <a:cs typeface="Akhbar MT" pitchFamily="2" charset="-78"/>
              </a:rPr>
            </a:br>
            <a:r>
              <a:rPr lang="ar-SA" u="sng" smtClean="0">
                <a:solidFill>
                  <a:schemeClr val="accent2"/>
                </a:solidFill>
                <a:cs typeface="Akhbar MT" pitchFamily="2" charset="-78"/>
              </a:rPr>
              <a:t>النقر (الضغط): .</a:t>
            </a:r>
            <a:r>
              <a:rPr lang="en-US" u="sng" smtClean="0">
                <a:solidFill>
                  <a:schemeClr val="accent2"/>
                </a:solidFill>
                <a:cs typeface="Akhbar MT" pitchFamily="2" charset="-78"/>
              </a:rPr>
              <a:t>CLICK</a:t>
            </a:r>
            <a:r>
              <a:rPr lang="ar-SA" u="sng" smtClean="0">
                <a:solidFill>
                  <a:schemeClr val="accent2"/>
                </a:solidFill>
                <a:cs typeface="Akhbar MT" pitchFamily="2" charset="-78"/>
              </a:rPr>
              <a:t> </a:t>
            </a:r>
            <a:r>
              <a:rPr lang="ar-SA" smtClean="0">
                <a:solidFill>
                  <a:schemeClr val="accent2"/>
                </a:solidFill>
                <a:cs typeface="Akhbar MT" pitchFamily="2" charset="-78"/>
              </a:rPr>
              <a:t/>
            </a:r>
            <a:br>
              <a:rPr lang="ar-SA" smtClean="0">
                <a:solidFill>
                  <a:schemeClr val="accent2"/>
                </a:solidFill>
                <a:cs typeface="Akhbar MT" pitchFamily="2" charset="-78"/>
              </a:rPr>
            </a:br>
            <a:r>
              <a:rPr lang="ar-SA" smtClean="0">
                <a:cs typeface="Akhbar MT" pitchFamily="2" charset="-78"/>
              </a:rPr>
              <a:t>إن عملية النقر هذه تقوم باختيار حقا معين على الشاشة وهي تحدث عندما تقوم بالضغط على الزر الأيسر للفأرة وتحرره بعد ذلك .</a:t>
            </a:r>
            <a:br>
              <a:rPr lang="ar-SA" smtClean="0">
                <a:cs typeface="Akhbar MT" pitchFamily="2" charset="-78"/>
              </a:rPr>
            </a:br>
            <a:r>
              <a:rPr lang="ar-SA" u="sng" smtClean="0">
                <a:solidFill>
                  <a:schemeClr val="accent2"/>
                </a:solidFill>
                <a:cs typeface="Akhbar MT" pitchFamily="2" charset="-78"/>
              </a:rPr>
              <a:t>2- النقر المزدوج (المضاعف ) </a:t>
            </a:r>
            <a:r>
              <a:rPr lang="en-US" u="sng" smtClean="0">
                <a:solidFill>
                  <a:schemeClr val="accent2"/>
                </a:solidFill>
                <a:cs typeface="Akhbar MT" pitchFamily="2" charset="-78"/>
              </a:rPr>
              <a:t>DOUBLE CLICK</a:t>
            </a:r>
            <a:r>
              <a:rPr lang="ar-SA" u="sng" smtClean="0">
                <a:solidFill>
                  <a:schemeClr val="accent2"/>
                </a:solidFill>
                <a:cs typeface="Akhbar MT" pitchFamily="2" charset="-78"/>
              </a:rPr>
              <a:t> </a:t>
            </a:r>
            <a:r>
              <a:rPr lang="ar-SA" smtClean="0">
                <a:solidFill>
                  <a:schemeClr val="accent2"/>
                </a:solidFill>
                <a:cs typeface="Akhbar MT" pitchFamily="2" charset="-78"/>
              </a:rPr>
              <a:t/>
            </a:r>
            <a:br>
              <a:rPr lang="ar-SA" smtClean="0">
                <a:solidFill>
                  <a:schemeClr val="accent2"/>
                </a:solidFill>
                <a:cs typeface="Akhbar MT" pitchFamily="2" charset="-78"/>
              </a:rPr>
            </a:br>
            <a:r>
              <a:rPr lang="ar-SA" smtClean="0">
                <a:cs typeface="Akhbar MT" pitchFamily="2" charset="-78"/>
              </a:rPr>
              <a:t>غالبا ما تقوم هذه العملية بفتح الوثائق أو التشغيل البرامج ويتم هذا عن طريق النقر على الزر الفأرة الأيسر بسرعة مرتين متتاليتين .</a:t>
            </a:r>
            <a:br>
              <a:rPr lang="ar-SA" smtClean="0">
                <a:cs typeface="Akhbar MT" pitchFamily="2" charset="-78"/>
              </a:rPr>
            </a:br>
            <a:r>
              <a:rPr lang="ar-SA" smtClean="0">
                <a:cs typeface="Akhbar MT" pitchFamily="2" charset="-78"/>
              </a:rPr>
              <a:t/>
            </a:r>
            <a:br>
              <a:rPr lang="ar-SA" smtClean="0">
                <a:cs typeface="Akhbar MT" pitchFamily="2" charset="-78"/>
              </a:rPr>
            </a:br>
            <a:endParaRPr lang="en-US" smtClean="0">
              <a:cs typeface="Akhbar MT" pitchFamily="2" charset="-78"/>
            </a:endParaRPr>
          </a:p>
        </p:txBody>
      </p:sp>
      <p:pic>
        <p:nvPicPr>
          <p:cNvPr id="20485" name="Picture 5" descr="mouse1"/>
          <p:cNvPicPr>
            <a:picLocks noChangeAspect="1" noChangeArrowheads="1"/>
          </p:cNvPicPr>
          <p:nvPr/>
        </p:nvPicPr>
        <p:blipFill>
          <a:blip r:embed="rId3"/>
          <a:srcRect/>
          <a:stretch>
            <a:fillRect/>
          </a:stretch>
        </p:blipFill>
        <p:spPr bwMode="auto">
          <a:xfrm>
            <a:off x="3851275" y="5084763"/>
            <a:ext cx="2305050" cy="1439862"/>
          </a:xfrm>
          <a:prstGeom prst="rect">
            <a:avLst/>
          </a:prstGeom>
          <a:noFill/>
        </p:spPr>
      </p:pic>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450" decel="100000" fill="hold"/>
                                        <p:tgtEl>
                                          <p:spTgt spid="4"/>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4"/>
                                        </p:tgtEl>
                                        <p:attrNameLst>
                                          <p:attrName>ppt_y</p:attrName>
                                        </p:attrNameLst>
                                      </p:cBhvr>
                                      <p:tavLst>
                                        <p:tav tm="0">
                                          <p:val>
                                            <p:strVal val="#ppt_y-.03"/>
                                          </p:val>
                                        </p:tav>
                                        <p:tav tm="100000">
                                          <p:val>
                                            <p:strVal val="#ppt_y"/>
                                          </p:val>
                                        </p:tav>
                                      </p:tavLst>
                                    </p:anim>
                                  </p:childTnLst>
                                </p:cTn>
                              </p:par>
                            </p:childTnLst>
                          </p:cTn>
                        </p:par>
                        <p:par>
                          <p:cTn id="11" fill="hold">
                            <p:stCondLst>
                              <p:cond delay="500"/>
                            </p:stCondLst>
                            <p:childTnLst>
                              <p:par>
                                <p:cTn id="12" presetID="31" presetClass="entr" presetSubtype="0" fill="hold" nodeType="afterEffect">
                                  <p:stCondLst>
                                    <p:cond delay="0"/>
                                  </p:stCondLst>
                                  <p:iterate type="lt">
                                    <p:tmPct val="5000"/>
                                  </p:iterate>
                                  <p:childTnLst>
                                    <p:set>
                                      <p:cBhvr>
                                        <p:cTn id="13" dur="1" fill="hold">
                                          <p:stCondLst>
                                            <p:cond delay="0"/>
                                          </p:stCondLst>
                                        </p:cTn>
                                        <p:tgtEl>
                                          <p:spTgt spid="12291">
                                            <p:txEl>
                                              <p:pRg st="0" end="0"/>
                                            </p:txEl>
                                          </p:spTgt>
                                        </p:tgtEl>
                                        <p:attrNameLst>
                                          <p:attrName>style.visibility</p:attrName>
                                        </p:attrNameLst>
                                      </p:cBhvr>
                                      <p:to>
                                        <p:strVal val="visible"/>
                                      </p:to>
                                    </p:set>
                                    <p:anim calcmode="lin" valueType="num">
                                      <p:cBhvr>
                                        <p:cTn id="14" dur="500" fill="hold"/>
                                        <p:tgtEl>
                                          <p:spTgt spid="12291">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12291">
                                            <p:txEl>
                                              <p:pRg st="0" end="0"/>
                                            </p:txEl>
                                          </p:spTgt>
                                        </p:tgtEl>
                                        <p:attrNameLst>
                                          <p:attrName>ppt_h</p:attrName>
                                        </p:attrNameLst>
                                      </p:cBhvr>
                                      <p:tavLst>
                                        <p:tav tm="0">
                                          <p:val>
                                            <p:fltVal val="0"/>
                                          </p:val>
                                        </p:tav>
                                        <p:tav tm="100000">
                                          <p:val>
                                            <p:strVal val="#ppt_h"/>
                                          </p:val>
                                        </p:tav>
                                      </p:tavLst>
                                    </p:anim>
                                    <p:anim calcmode="lin" valueType="num">
                                      <p:cBhvr>
                                        <p:cTn id="16" dur="500" fill="hold"/>
                                        <p:tgtEl>
                                          <p:spTgt spid="12291">
                                            <p:txEl>
                                              <p:pRg st="0" end="0"/>
                                            </p:txEl>
                                          </p:spTgt>
                                        </p:tgtEl>
                                        <p:attrNameLst>
                                          <p:attrName>style.rotation</p:attrName>
                                        </p:attrNameLst>
                                      </p:cBhvr>
                                      <p:tavLst>
                                        <p:tav tm="0">
                                          <p:val>
                                            <p:fltVal val="90"/>
                                          </p:val>
                                        </p:tav>
                                        <p:tav tm="100000">
                                          <p:val>
                                            <p:fltVal val="0"/>
                                          </p:val>
                                        </p:tav>
                                      </p:tavLst>
                                    </p:anim>
                                    <p:animEffect transition="in" filter="fade">
                                      <p:cBhvr>
                                        <p:cTn id="17" dur="500"/>
                                        <p:tgtEl>
                                          <p:spTgt spid="12291">
                                            <p:txEl>
                                              <p:pRg st="0" end="0"/>
                                            </p:txEl>
                                          </p:spTgt>
                                        </p:tgtEl>
                                      </p:cBhvr>
                                    </p:animEffect>
                                  </p:childTnLst>
                                </p:cTn>
                              </p:par>
                            </p:childTnLst>
                          </p:cTn>
                        </p:par>
                        <p:par>
                          <p:cTn id="18" fill="hold">
                            <p:stCondLst>
                              <p:cond delay="1325"/>
                            </p:stCondLst>
                            <p:childTnLst>
                              <p:par>
                                <p:cTn id="19" presetID="31" presetClass="entr" presetSubtype="0" fill="hold" nodeType="afterEffect">
                                  <p:stCondLst>
                                    <p:cond delay="0"/>
                                  </p:stCondLst>
                                  <p:iterate type="lt">
                                    <p:tmPct val="5000"/>
                                  </p:iterate>
                                  <p:childTnLst>
                                    <p:set>
                                      <p:cBhvr>
                                        <p:cTn id="20" dur="1" fill="hold">
                                          <p:stCondLst>
                                            <p:cond delay="0"/>
                                          </p:stCondLst>
                                        </p:cTn>
                                        <p:tgtEl>
                                          <p:spTgt spid="12291">
                                            <p:txEl>
                                              <p:pRg st="1" end="1"/>
                                            </p:txEl>
                                          </p:spTgt>
                                        </p:tgtEl>
                                        <p:attrNameLst>
                                          <p:attrName>style.visibility</p:attrName>
                                        </p:attrNameLst>
                                      </p:cBhvr>
                                      <p:to>
                                        <p:strVal val="visible"/>
                                      </p:to>
                                    </p:set>
                                    <p:anim calcmode="lin" valueType="num">
                                      <p:cBhvr>
                                        <p:cTn id="21" dur="500" fill="hold"/>
                                        <p:tgtEl>
                                          <p:spTgt spid="12291">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12291">
                                            <p:txEl>
                                              <p:pRg st="1" end="1"/>
                                            </p:txEl>
                                          </p:spTgt>
                                        </p:tgtEl>
                                        <p:attrNameLst>
                                          <p:attrName>ppt_h</p:attrName>
                                        </p:attrNameLst>
                                      </p:cBhvr>
                                      <p:tavLst>
                                        <p:tav tm="0">
                                          <p:val>
                                            <p:fltVal val="0"/>
                                          </p:val>
                                        </p:tav>
                                        <p:tav tm="100000">
                                          <p:val>
                                            <p:strVal val="#ppt_h"/>
                                          </p:val>
                                        </p:tav>
                                      </p:tavLst>
                                    </p:anim>
                                    <p:anim calcmode="lin" valueType="num">
                                      <p:cBhvr>
                                        <p:cTn id="23" dur="500" fill="hold"/>
                                        <p:tgtEl>
                                          <p:spTgt spid="12291">
                                            <p:txEl>
                                              <p:pRg st="1" end="1"/>
                                            </p:txEl>
                                          </p:spTgt>
                                        </p:tgtEl>
                                        <p:attrNameLst>
                                          <p:attrName>style.rotation</p:attrName>
                                        </p:attrNameLst>
                                      </p:cBhvr>
                                      <p:tavLst>
                                        <p:tav tm="0">
                                          <p:val>
                                            <p:fltVal val="90"/>
                                          </p:val>
                                        </p:tav>
                                        <p:tav tm="100000">
                                          <p:val>
                                            <p:fltVal val="0"/>
                                          </p:val>
                                        </p:tav>
                                      </p:tavLst>
                                    </p:anim>
                                    <p:animEffect transition="in" filter="fade">
                                      <p:cBhvr>
                                        <p:cTn id="24" dur="500"/>
                                        <p:tgtEl>
                                          <p:spTgt spid="12291">
                                            <p:txEl>
                                              <p:pRg st="1" end="1"/>
                                            </p:txEl>
                                          </p:spTgt>
                                        </p:tgtEl>
                                      </p:cBhvr>
                                    </p:animEffect>
                                  </p:childTnLst>
                                </p:cTn>
                              </p:par>
                            </p:childTnLst>
                          </p:cTn>
                        </p:par>
                        <p:par>
                          <p:cTn id="25" fill="hold">
                            <p:stCondLst>
                              <p:cond delay="4925"/>
                            </p:stCondLst>
                            <p:childTnLst>
                              <p:par>
                                <p:cTn id="26" presetID="31" presetClass="entr" presetSubtype="0" fill="hold" nodeType="afterEffect">
                                  <p:stCondLst>
                                    <p:cond delay="0"/>
                                  </p:stCondLst>
                                  <p:iterate type="lt">
                                    <p:tmPct val="5000"/>
                                  </p:iterate>
                                  <p:childTnLst>
                                    <p:set>
                                      <p:cBhvr>
                                        <p:cTn id="27" dur="1" fill="hold">
                                          <p:stCondLst>
                                            <p:cond delay="0"/>
                                          </p:stCondLst>
                                        </p:cTn>
                                        <p:tgtEl>
                                          <p:spTgt spid="12291">
                                            <p:txEl>
                                              <p:pRg st="2" end="2"/>
                                            </p:txEl>
                                          </p:spTgt>
                                        </p:tgtEl>
                                        <p:attrNameLst>
                                          <p:attrName>style.visibility</p:attrName>
                                        </p:attrNameLst>
                                      </p:cBhvr>
                                      <p:to>
                                        <p:strVal val="visible"/>
                                      </p:to>
                                    </p:set>
                                    <p:anim calcmode="lin" valueType="num">
                                      <p:cBhvr>
                                        <p:cTn id="28" dur="500" fill="hold"/>
                                        <p:tgtEl>
                                          <p:spTgt spid="12291">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12291">
                                            <p:txEl>
                                              <p:pRg st="2" end="2"/>
                                            </p:txEl>
                                          </p:spTgt>
                                        </p:tgtEl>
                                        <p:attrNameLst>
                                          <p:attrName>ppt_h</p:attrName>
                                        </p:attrNameLst>
                                      </p:cBhvr>
                                      <p:tavLst>
                                        <p:tav tm="0">
                                          <p:val>
                                            <p:fltVal val="0"/>
                                          </p:val>
                                        </p:tav>
                                        <p:tav tm="100000">
                                          <p:val>
                                            <p:strVal val="#ppt_h"/>
                                          </p:val>
                                        </p:tav>
                                      </p:tavLst>
                                    </p:anim>
                                    <p:anim calcmode="lin" valueType="num">
                                      <p:cBhvr>
                                        <p:cTn id="30" dur="500" fill="hold"/>
                                        <p:tgtEl>
                                          <p:spTgt spid="12291">
                                            <p:txEl>
                                              <p:pRg st="2" end="2"/>
                                            </p:txEl>
                                          </p:spTgt>
                                        </p:tgtEl>
                                        <p:attrNameLst>
                                          <p:attrName>style.rotation</p:attrName>
                                        </p:attrNameLst>
                                      </p:cBhvr>
                                      <p:tavLst>
                                        <p:tav tm="0">
                                          <p:val>
                                            <p:fltVal val="90"/>
                                          </p:val>
                                        </p:tav>
                                        <p:tav tm="100000">
                                          <p:val>
                                            <p:fltVal val="0"/>
                                          </p:val>
                                        </p:tav>
                                      </p:tavLst>
                                    </p:anim>
                                    <p:animEffect transition="in" filter="fade">
                                      <p:cBhvr>
                                        <p:cTn id="31" dur="500"/>
                                        <p:tgtEl>
                                          <p:spTgt spid="12291">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nodeType="clickEffect">
                                  <p:stCondLst>
                                    <p:cond delay="0"/>
                                  </p:stCondLst>
                                  <p:iterate type="lt">
                                    <p:tmPct val="5000"/>
                                  </p:iterate>
                                  <p:childTnLst>
                                    <p:set>
                                      <p:cBhvr>
                                        <p:cTn id="35" dur="1" fill="hold">
                                          <p:stCondLst>
                                            <p:cond delay="0"/>
                                          </p:stCondLst>
                                        </p:cTn>
                                        <p:tgtEl>
                                          <p:spTgt spid="20485"/>
                                        </p:tgtEl>
                                        <p:attrNameLst>
                                          <p:attrName>style.visibility</p:attrName>
                                        </p:attrNameLst>
                                      </p:cBhvr>
                                      <p:to>
                                        <p:strVal val="visible"/>
                                      </p:to>
                                    </p:set>
                                    <p:anim calcmode="lin" valueType="num">
                                      <p:cBhvr>
                                        <p:cTn id="36" dur="500" fill="hold"/>
                                        <p:tgtEl>
                                          <p:spTgt spid="20485"/>
                                        </p:tgtEl>
                                        <p:attrNameLst>
                                          <p:attrName>ppt_w</p:attrName>
                                        </p:attrNameLst>
                                      </p:cBhvr>
                                      <p:tavLst>
                                        <p:tav tm="0">
                                          <p:val>
                                            <p:fltVal val="0"/>
                                          </p:val>
                                        </p:tav>
                                        <p:tav tm="100000">
                                          <p:val>
                                            <p:strVal val="#ppt_w"/>
                                          </p:val>
                                        </p:tav>
                                      </p:tavLst>
                                    </p:anim>
                                    <p:anim calcmode="lin" valueType="num">
                                      <p:cBhvr>
                                        <p:cTn id="37" dur="500" fill="hold"/>
                                        <p:tgtEl>
                                          <p:spTgt spid="20485"/>
                                        </p:tgtEl>
                                        <p:attrNameLst>
                                          <p:attrName>ppt_h</p:attrName>
                                        </p:attrNameLst>
                                      </p:cBhvr>
                                      <p:tavLst>
                                        <p:tav tm="0">
                                          <p:val>
                                            <p:fltVal val="0"/>
                                          </p:val>
                                        </p:tav>
                                        <p:tav tm="100000">
                                          <p:val>
                                            <p:strVal val="#ppt_h"/>
                                          </p:val>
                                        </p:tav>
                                      </p:tavLst>
                                    </p:anim>
                                    <p:anim calcmode="lin" valueType="num">
                                      <p:cBhvr>
                                        <p:cTn id="38" dur="500" fill="hold"/>
                                        <p:tgtEl>
                                          <p:spTgt spid="20485"/>
                                        </p:tgtEl>
                                        <p:attrNameLst>
                                          <p:attrName>style.rotation</p:attrName>
                                        </p:attrNameLst>
                                      </p:cBhvr>
                                      <p:tavLst>
                                        <p:tav tm="0">
                                          <p:val>
                                            <p:fltVal val="90"/>
                                          </p:val>
                                        </p:tav>
                                        <p:tav tm="100000">
                                          <p:val>
                                            <p:fltVal val="0"/>
                                          </p:val>
                                        </p:tav>
                                      </p:tavLst>
                                    </p:anim>
                                    <p:animEffect transition="in" filter="fade">
                                      <p:cBhvr>
                                        <p:cTn id="39" dur="500"/>
                                        <p:tgtEl>
                                          <p:spTgt spid="204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3" name="Rectangle 3"/>
          <p:cNvSpPr>
            <a:spLocks noGrp="1"/>
          </p:cNvSpPr>
          <p:nvPr>
            <p:ph type="body" idx="1"/>
          </p:nvPr>
        </p:nvSpPr>
        <p:spPr/>
        <p:txBody>
          <a:bodyPr/>
          <a:lstStyle/>
          <a:p>
            <a:r>
              <a:rPr lang="ar-SA" u="sng" smtClean="0">
                <a:solidFill>
                  <a:schemeClr val="accent2"/>
                </a:solidFill>
                <a:cs typeface="Akhbar MT" pitchFamily="2" charset="-78"/>
              </a:rPr>
              <a:t>3- عملية السحب والإفلات :</a:t>
            </a:r>
            <a:r>
              <a:rPr lang="en-US" u="sng" smtClean="0">
                <a:solidFill>
                  <a:schemeClr val="accent2"/>
                </a:solidFill>
                <a:cs typeface="Akhbar MT" pitchFamily="2" charset="-78"/>
              </a:rPr>
              <a:t>DRAG &amp; DROP</a:t>
            </a:r>
            <a:r>
              <a:rPr lang="ar-SA" u="sng" smtClean="0">
                <a:solidFill>
                  <a:schemeClr val="accent2"/>
                </a:solidFill>
                <a:cs typeface="Akhbar MT" pitchFamily="2" charset="-78"/>
              </a:rPr>
              <a:t> </a:t>
            </a:r>
            <a:r>
              <a:rPr lang="ar-SA" smtClean="0">
                <a:solidFill>
                  <a:schemeClr val="accent2"/>
                </a:solidFill>
                <a:cs typeface="Akhbar MT" pitchFamily="2" charset="-78"/>
              </a:rPr>
              <a:t/>
            </a:r>
            <a:br>
              <a:rPr lang="ar-SA" smtClean="0">
                <a:solidFill>
                  <a:schemeClr val="accent2"/>
                </a:solidFill>
                <a:cs typeface="Akhbar MT" pitchFamily="2" charset="-78"/>
              </a:rPr>
            </a:br>
            <a:r>
              <a:rPr lang="ar-SA" smtClean="0">
                <a:cs typeface="Akhbar MT" pitchFamily="2" charset="-78"/>
              </a:rPr>
              <a:t>إن هذه العملية تجعل من السهل تحريك الحقول على الشاشة وللقيام بذلك ضع المؤشر الخاص بالفأرة على الحقل ما على الشاشة ثم اضغط واستمر في الضغط على الزر الأيسر للفأرة والآن قم بتحريك الفأرة إلى الموقع الذي ترغب فيه ثم قم بتحريك الزر الأيسر وعندها سوف ينتقل الحقل إلى المكان الجديد الذي قمت باختياره .</a:t>
            </a:r>
            <a:br>
              <a:rPr lang="ar-SA" smtClean="0">
                <a:cs typeface="Akhbar MT" pitchFamily="2" charset="-78"/>
              </a:rPr>
            </a:br>
            <a:r>
              <a:rPr lang="ar-SA" u="sng" smtClean="0">
                <a:solidFill>
                  <a:schemeClr val="accent2"/>
                </a:solidFill>
                <a:cs typeface="Akhbar MT" pitchFamily="2" charset="-78"/>
              </a:rPr>
              <a:t>4- النقر على الزر اليميني </a:t>
            </a:r>
            <a:r>
              <a:rPr lang="ar-SA" smtClean="0">
                <a:solidFill>
                  <a:schemeClr val="accent2"/>
                </a:solidFill>
                <a:cs typeface="Akhbar MT" pitchFamily="2" charset="-78"/>
              </a:rPr>
              <a:t/>
            </a:r>
            <a:br>
              <a:rPr lang="ar-SA" smtClean="0">
                <a:solidFill>
                  <a:schemeClr val="accent2"/>
                </a:solidFill>
                <a:cs typeface="Akhbar MT" pitchFamily="2" charset="-78"/>
              </a:rPr>
            </a:br>
            <a:r>
              <a:rPr lang="ar-SA" smtClean="0">
                <a:cs typeface="Akhbar MT" pitchFamily="2" charset="-78"/>
              </a:rPr>
              <a:t>إن للزر اليميني بعض الاستخدامات الخاصة في البرامج التطبيقية كإظهار بعض الأوامر الخاصة تسمى (بالقوائم السريعة كما سنرى في نظام التشغيل ويندوز ). </a:t>
            </a:r>
            <a:endParaRPr lang="en-US" smtClean="0">
              <a:cs typeface="Akhbar M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87043">
                                            <p:txEl>
                                              <p:pRg st="0" end="0"/>
                                            </p:txEl>
                                          </p:spTgt>
                                        </p:tgtEl>
                                        <p:attrNameLst>
                                          <p:attrName>style.visibility</p:attrName>
                                        </p:attrNameLst>
                                      </p:cBhvr>
                                      <p:to>
                                        <p:strVal val="visible"/>
                                      </p:to>
                                    </p:set>
                                    <p:animEffect transition="in" filter="fade">
                                      <p:cBhvr>
                                        <p:cTn id="7" dur="500"/>
                                        <p:tgtEl>
                                          <p:spTgt spid="87043">
                                            <p:txEl>
                                              <p:pRg st="0" end="0"/>
                                            </p:txEl>
                                          </p:spTgt>
                                        </p:tgtEl>
                                      </p:cBhvr>
                                    </p:animEffect>
                                    <p:anim calcmode="lin" valueType="num">
                                      <p:cBhvr>
                                        <p:cTn id="8" dur="500" fill="hold"/>
                                        <p:tgtEl>
                                          <p:spTgt spid="87043">
                                            <p:txEl>
                                              <p:pRg st="0" end="0"/>
                                            </p:txEl>
                                          </p:spTgt>
                                        </p:tgtEl>
                                        <p:attrNameLst>
                                          <p:attrName>ppt_x</p:attrName>
                                        </p:attrNameLst>
                                      </p:cBhvr>
                                      <p:tavLst>
                                        <p:tav tm="0">
                                          <p:val>
                                            <p:strVal val="#ppt_x"/>
                                          </p:val>
                                        </p:tav>
                                        <p:tav tm="100000">
                                          <p:val>
                                            <p:strVal val="#ppt_x"/>
                                          </p:val>
                                        </p:tav>
                                      </p:tavLst>
                                    </p:anim>
                                    <p:anim calcmode="lin" valueType="num">
                                      <p:cBhvr>
                                        <p:cTn id="9" dur="450" decel="100000" fill="hold"/>
                                        <p:tgtEl>
                                          <p:spTgt spid="87043">
                                            <p:txEl>
                                              <p:pRg st="0" end="0"/>
                                            </p:txEl>
                                          </p:spTgt>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87043">
                                            <p:txEl>
                                              <p:pRg st="0" end="0"/>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p:cNvSpPr>
          <p:nvPr>
            <p:ph type="title"/>
          </p:nvPr>
        </p:nvSpPr>
        <p:spPr bwMode="auto">
          <a:noFill/>
        </p:spPr>
        <p:txBody>
          <a:bodyPr/>
          <a:lstStyle/>
          <a:p>
            <a:pPr algn="ctr"/>
            <a:r>
              <a:rPr lang="ar-SA" smtClean="0">
                <a:solidFill>
                  <a:schemeClr val="accent2"/>
                </a:solidFill>
                <a:effectLst/>
                <a:cs typeface="Akhbar MT" pitchFamily="2" charset="-78"/>
              </a:rPr>
              <a:t>سطح المكتب </a:t>
            </a:r>
            <a:r>
              <a:rPr lang="en-US" sz="3600" smtClean="0">
                <a:solidFill>
                  <a:schemeClr val="accent2"/>
                </a:solidFill>
                <a:effectLst/>
                <a:cs typeface="Akhbar MT" pitchFamily="2" charset="-78"/>
              </a:rPr>
              <a:t>Desktop</a:t>
            </a:r>
          </a:p>
        </p:txBody>
      </p:sp>
      <p:sp>
        <p:nvSpPr>
          <p:cNvPr id="88067" name="Rectangle 3"/>
          <p:cNvSpPr>
            <a:spLocks noGrp="1"/>
          </p:cNvSpPr>
          <p:nvPr>
            <p:ph type="body" idx="1"/>
          </p:nvPr>
        </p:nvSpPr>
        <p:spPr/>
        <p:txBody>
          <a:bodyPr/>
          <a:lstStyle/>
          <a:p>
            <a:endParaRPr lang="ar-SA" smtClean="0"/>
          </a:p>
        </p:txBody>
      </p:sp>
      <p:pic>
        <p:nvPicPr>
          <p:cNvPr id="88069" name="Picture 5" descr="سطح المكتب"/>
          <p:cNvPicPr>
            <a:picLocks noChangeAspect="1" noChangeArrowheads="1"/>
          </p:cNvPicPr>
          <p:nvPr/>
        </p:nvPicPr>
        <p:blipFill>
          <a:blip r:embed="rId2"/>
          <a:srcRect/>
          <a:stretch>
            <a:fillRect/>
          </a:stretch>
        </p:blipFill>
        <p:spPr bwMode="auto">
          <a:xfrm>
            <a:off x="468313" y="1412875"/>
            <a:ext cx="8135937" cy="460851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88066"/>
                                        </p:tgtEl>
                                        <p:attrNameLst>
                                          <p:attrName>style.visibility</p:attrName>
                                        </p:attrNameLst>
                                      </p:cBhvr>
                                      <p:to>
                                        <p:strVal val="visible"/>
                                      </p:to>
                                    </p:set>
                                    <p:animEffect transition="in" filter="fade">
                                      <p:cBhvr>
                                        <p:cTn id="7" dur="500"/>
                                        <p:tgtEl>
                                          <p:spTgt spid="88066"/>
                                        </p:tgtEl>
                                      </p:cBhvr>
                                    </p:animEffect>
                                    <p:anim calcmode="lin" valueType="num">
                                      <p:cBhvr>
                                        <p:cTn id="8" dur="500" fill="hold"/>
                                        <p:tgtEl>
                                          <p:spTgt spid="88066"/>
                                        </p:tgtEl>
                                        <p:attrNameLst>
                                          <p:attrName>ppt_x</p:attrName>
                                        </p:attrNameLst>
                                      </p:cBhvr>
                                      <p:tavLst>
                                        <p:tav tm="0">
                                          <p:val>
                                            <p:strVal val="#ppt_x"/>
                                          </p:val>
                                        </p:tav>
                                        <p:tav tm="100000">
                                          <p:val>
                                            <p:strVal val="#ppt_x"/>
                                          </p:val>
                                        </p:tav>
                                      </p:tavLst>
                                    </p:anim>
                                    <p:anim calcmode="lin" valueType="num">
                                      <p:cBhvr>
                                        <p:cTn id="9" dur="450" decel="100000" fill="hold"/>
                                        <p:tgtEl>
                                          <p:spTgt spid="88066"/>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88066"/>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6" presetClass="entr" presetSubtype="26" fill="hold" nodeType="clickEffect">
                                  <p:stCondLst>
                                    <p:cond delay="0"/>
                                  </p:stCondLst>
                                  <p:childTnLst>
                                    <p:set>
                                      <p:cBhvr>
                                        <p:cTn id="14" dur="1" fill="hold">
                                          <p:stCondLst>
                                            <p:cond delay="0"/>
                                          </p:stCondLst>
                                        </p:cTn>
                                        <p:tgtEl>
                                          <p:spTgt spid="88069"/>
                                        </p:tgtEl>
                                        <p:attrNameLst>
                                          <p:attrName>style.visibility</p:attrName>
                                        </p:attrNameLst>
                                      </p:cBhvr>
                                      <p:to>
                                        <p:strVal val="visible"/>
                                      </p:to>
                                    </p:set>
                                    <p:animEffect transition="in" filter="barn(inHorizontal)">
                                      <p:cBhvr>
                                        <p:cTn id="15" dur="500"/>
                                        <p:tgtEl>
                                          <p:spTgt spid="880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p:cNvSpPr>
          <p:nvPr>
            <p:ph type="title"/>
          </p:nvPr>
        </p:nvSpPr>
        <p:spPr bwMode="auto">
          <a:noFill/>
        </p:spPr>
        <p:txBody>
          <a:bodyPr/>
          <a:lstStyle/>
          <a:p>
            <a:pPr algn="r"/>
            <a:r>
              <a:rPr lang="ar-SA" sz="3200" b="0" smtClean="0">
                <a:solidFill>
                  <a:schemeClr val="accent2"/>
                </a:solidFill>
                <a:effectLst/>
                <a:cs typeface="Akhbar MT" pitchFamily="2" charset="-78"/>
              </a:rPr>
              <a:t>قائمة ابدا</a:t>
            </a:r>
            <a:r>
              <a:rPr lang="ar-SA" smtClean="0">
                <a:solidFill>
                  <a:schemeClr val="accent2"/>
                </a:solidFill>
                <a:effectLst/>
              </a:rPr>
              <a:t> </a:t>
            </a:r>
            <a:r>
              <a:rPr lang="en-US" smtClean="0">
                <a:solidFill>
                  <a:schemeClr val="accent2"/>
                </a:solidFill>
                <a:effectLst/>
                <a:cs typeface="Arial" charset="0"/>
              </a:rPr>
              <a:t>Start Menu</a:t>
            </a:r>
            <a:r>
              <a:rPr lang="ar-SA" smtClean="0">
                <a:effectLst/>
              </a:rPr>
              <a:t> </a:t>
            </a:r>
            <a:endParaRPr lang="en-US" smtClean="0">
              <a:effectLst/>
              <a:cs typeface="Arial" charset="0"/>
            </a:endParaRPr>
          </a:p>
        </p:txBody>
      </p:sp>
      <p:sp>
        <p:nvSpPr>
          <p:cNvPr id="89096" name="Rectangle 8"/>
          <p:cNvSpPr>
            <a:spLocks noGrp="1"/>
          </p:cNvSpPr>
          <p:nvPr>
            <p:ph type="body" sz="half" idx="1"/>
          </p:nvPr>
        </p:nvSpPr>
        <p:spPr>
          <a:xfrm>
            <a:off x="457200" y="1481138"/>
            <a:ext cx="4038600" cy="4525962"/>
          </a:xfrm>
        </p:spPr>
        <p:txBody>
          <a:bodyPr/>
          <a:lstStyle/>
          <a:p>
            <a:pPr>
              <a:lnSpc>
                <a:spcPct val="90000"/>
              </a:lnSpc>
            </a:pPr>
            <a:endParaRPr lang="ar-SA" sz="2100" smtClean="0"/>
          </a:p>
        </p:txBody>
      </p:sp>
      <p:sp>
        <p:nvSpPr>
          <p:cNvPr id="89097" name="Rectangle 9"/>
          <p:cNvSpPr>
            <a:spLocks noGrp="1"/>
          </p:cNvSpPr>
          <p:nvPr>
            <p:ph type="body" sz="half" idx="2"/>
          </p:nvPr>
        </p:nvSpPr>
        <p:spPr>
          <a:xfrm>
            <a:off x="4648200" y="1052513"/>
            <a:ext cx="4038600" cy="4954587"/>
          </a:xfrm>
        </p:spPr>
        <p:txBody>
          <a:bodyPr/>
          <a:lstStyle/>
          <a:p>
            <a:pPr>
              <a:lnSpc>
                <a:spcPct val="90000"/>
              </a:lnSpc>
            </a:pPr>
            <a:r>
              <a:rPr lang="ar-SA" sz="2400" b="1" smtClean="0">
                <a:cs typeface="Akhbar MT" pitchFamily="2" charset="-78"/>
              </a:rPr>
              <a:t>تظهر قائمة ابدأ تلقائياً أول مرة يتم فيها تشغيل </a:t>
            </a:r>
            <a:r>
              <a:rPr lang="en-US" sz="2400" b="1" smtClean="0">
                <a:cs typeface="Akhbar MT" pitchFamily="2" charset="-78"/>
              </a:rPr>
              <a:t>Windows XP</a:t>
            </a:r>
            <a:r>
              <a:rPr lang="ar-SA" sz="2400" b="1" smtClean="0">
                <a:cs typeface="Akhbar MT" pitchFamily="2" charset="-78"/>
              </a:rPr>
              <a:t>. يمكنك الرجوع إلى قائمة ابدأ في أي وقت بالنقر فوق الزر ابدأ على شريط المهام.</a:t>
            </a:r>
            <a:br>
              <a:rPr lang="ar-SA" sz="2400" b="1" smtClean="0">
                <a:cs typeface="Akhbar MT" pitchFamily="2" charset="-78"/>
              </a:rPr>
            </a:br>
            <a:r>
              <a:rPr lang="ar-SA" sz="2400" b="1" smtClean="0">
                <a:cs typeface="Akhbar MT" pitchFamily="2" charset="-78"/>
              </a:rPr>
              <a:t>تحتوي قائمة ابدأ على كل ما تحتاجه للبدء باستخدام </a:t>
            </a:r>
            <a:r>
              <a:rPr lang="en-US" sz="2400" b="1" smtClean="0">
                <a:cs typeface="Akhbar MT" pitchFamily="2" charset="-78"/>
              </a:rPr>
              <a:t>Windows</a:t>
            </a:r>
            <a:r>
              <a:rPr lang="ar-SA" sz="2400" b="1" smtClean="0">
                <a:cs typeface="Akhbar MT" pitchFamily="2" charset="-78"/>
              </a:rPr>
              <a:t>. </a:t>
            </a:r>
          </a:p>
          <a:p>
            <a:pPr>
              <a:lnSpc>
                <a:spcPct val="90000"/>
              </a:lnSpc>
            </a:pPr>
            <a:r>
              <a:rPr lang="ar-SA" sz="2400" b="1" smtClean="0">
                <a:cs typeface="Akhbar MT" pitchFamily="2" charset="-78"/>
              </a:rPr>
              <a:t>تحتوى على اختيارات كثيرة منها</a:t>
            </a:r>
          </a:p>
          <a:p>
            <a:pPr>
              <a:lnSpc>
                <a:spcPct val="90000"/>
              </a:lnSpc>
            </a:pPr>
            <a:r>
              <a:rPr lang="ar-SA" sz="2400" b="1" smtClean="0">
                <a:cs typeface="Akhbar MT" pitchFamily="2" charset="-78"/>
              </a:rPr>
              <a:t>ايقاف تشغيل الكمبيوتر (</a:t>
            </a:r>
            <a:r>
              <a:rPr lang="en-US" sz="2400" b="1" smtClean="0">
                <a:cs typeface="Akhbar MT" pitchFamily="2" charset="-78"/>
              </a:rPr>
              <a:t>TURN OFF</a:t>
            </a:r>
            <a:r>
              <a:rPr lang="ar-SA" sz="2400" b="1" smtClean="0">
                <a:cs typeface="Akhbar MT" pitchFamily="2" charset="-78"/>
              </a:rPr>
              <a:t>)</a:t>
            </a:r>
            <a:br>
              <a:rPr lang="ar-SA" sz="2400" b="1" smtClean="0">
                <a:cs typeface="Akhbar MT" pitchFamily="2" charset="-78"/>
              </a:rPr>
            </a:br>
            <a:r>
              <a:rPr lang="ar-SA" sz="2400" b="1" smtClean="0">
                <a:cs typeface="Akhbar MT" pitchFamily="2" charset="-78"/>
              </a:rPr>
              <a:t>هو المكان الذى تستطيع منه ايقاف تشغيل الحاسوب بأمان دون اية مشاكل</a:t>
            </a:r>
            <a:br>
              <a:rPr lang="ar-SA" sz="2400" b="1" smtClean="0">
                <a:cs typeface="Akhbar MT" pitchFamily="2" charset="-78"/>
              </a:rPr>
            </a:br>
            <a:r>
              <a:rPr lang="ar-SA" sz="2400" b="1" smtClean="0">
                <a:cs typeface="Akhbar MT" pitchFamily="2" charset="-78"/>
              </a:rPr>
              <a:t>تسجيل الخروج (</a:t>
            </a:r>
            <a:r>
              <a:rPr lang="en-US" sz="2400" b="1" smtClean="0">
                <a:cs typeface="Akhbar MT" pitchFamily="2" charset="-78"/>
              </a:rPr>
              <a:t>LOG OFF</a:t>
            </a:r>
            <a:r>
              <a:rPr lang="ar-SA" sz="2400" b="1" smtClean="0">
                <a:cs typeface="Akhbar MT" pitchFamily="2" charset="-78"/>
              </a:rPr>
              <a:t>)</a:t>
            </a:r>
            <a:br>
              <a:rPr lang="ar-SA" sz="2400" b="1" smtClean="0">
                <a:cs typeface="Akhbar MT" pitchFamily="2" charset="-78"/>
              </a:rPr>
            </a:br>
            <a:r>
              <a:rPr lang="ar-SA" sz="2400" b="1" smtClean="0">
                <a:cs typeface="Akhbar MT" pitchFamily="2" charset="-78"/>
              </a:rPr>
              <a:t>هو المكان الذى تستطيع فيه اغلاق جميع التطبيقات والبرامج المفتوحة </a:t>
            </a:r>
            <a:br>
              <a:rPr lang="ar-SA" sz="2400" b="1" smtClean="0">
                <a:cs typeface="Akhbar MT" pitchFamily="2" charset="-78"/>
              </a:rPr>
            </a:br>
            <a:r>
              <a:rPr lang="ar-SA" sz="2400" b="1" smtClean="0">
                <a:cs typeface="Akhbar MT" pitchFamily="2" charset="-78"/>
              </a:rPr>
              <a:t>وتسجيل الخروج من النظام او اغلاق هذه التطبيقات والبرامج والتبديل الى مستخدم اخر</a:t>
            </a:r>
            <a:endParaRPr lang="ar-SA" sz="2400" smtClean="0">
              <a:cs typeface="Akhbar MT" pitchFamily="2" charset="-78"/>
            </a:endParaRPr>
          </a:p>
          <a:p>
            <a:pPr>
              <a:lnSpc>
                <a:spcPct val="90000"/>
              </a:lnSpc>
            </a:pPr>
            <a:endParaRPr lang="en-US" sz="2400" smtClean="0">
              <a:cs typeface="Akhbar MT" pitchFamily="2" charset="-78"/>
            </a:endParaRPr>
          </a:p>
          <a:p>
            <a:pPr>
              <a:lnSpc>
                <a:spcPct val="90000"/>
              </a:lnSpc>
            </a:pPr>
            <a:endParaRPr lang="en-US" sz="2400" smtClean="0">
              <a:cs typeface="Arial" charset="0"/>
            </a:endParaRPr>
          </a:p>
        </p:txBody>
      </p:sp>
      <p:pic>
        <p:nvPicPr>
          <p:cNvPr id="89095" name="Picture 7" descr="74886"/>
          <p:cNvPicPr>
            <a:picLocks noChangeAspect="1" noChangeArrowheads="1"/>
          </p:cNvPicPr>
          <p:nvPr/>
        </p:nvPicPr>
        <p:blipFill>
          <a:blip r:embed="rId2"/>
          <a:srcRect/>
          <a:stretch>
            <a:fillRect/>
          </a:stretch>
        </p:blipFill>
        <p:spPr bwMode="auto">
          <a:xfrm>
            <a:off x="0" y="0"/>
            <a:ext cx="4643438" cy="6858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89090"/>
                                        </p:tgtEl>
                                        <p:attrNameLst>
                                          <p:attrName>style.visibility</p:attrName>
                                        </p:attrNameLst>
                                      </p:cBhvr>
                                      <p:to>
                                        <p:strVal val="visible"/>
                                      </p:to>
                                    </p:set>
                                    <p:animEffect transition="in" filter="fade">
                                      <p:cBhvr>
                                        <p:cTn id="7" dur="500"/>
                                        <p:tgtEl>
                                          <p:spTgt spid="89090"/>
                                        </p:tgtEl>
                                      </p:cBhvr>
                                    </p:animEffect>
                                    <p:anim calcmode="lin" valueType="num">
                                      <p:cBhvr>
                                        <p:cTn id="8" dur="500" fill="hold"/>
                                        <p:tgtEl>
                                          <p:spTgt spid="89090"/>
                                        </p:tgtEl>
                                        <p:attrNameLst>
                                          <p:attrName>ppt_x</p:attrName>
                                        </p:attrNameLst>
                                      </p:cBhvr>
                                      <p:tavLst>
                                        <p:tav tm="0">
                                          <p:val>
                                            <p:strVal val="#ppt_x"/>
                                          </p:val>
                                        </p:tav>
                                        <p:tav tm="100000">
                                          <p:val>
                                            <p:strVal val="#ppt_x"/>
                                          </p:val>
                                        </p:tav>
                                      </p:tavLst>
                                    </p:anim>
                                    <p:anim calcmode="lin" valueType="num">
                                      <p:cBhvr>
                                        <p:cTn id="9" dur="450" decel="100000" fill="hold"/>
                                        <p:tgtEl>
                                          <p:spTgt spid="89090"/>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89090"/>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0" presetClass="entr" presetSubtype="0" fill="hold" grpId="0" nodeType="clickEffect">
                                  <p:stCondLst>
                                    <p:cond delay="0"/>
                                  </p:stCondLst>
                                  <p:childTnLst>
                                    <p:set>
                                      <p:cBhvr>
                                        <p:cTn id="14" dur="1" fill="hold">
                                          <p:stCondLst>
                                            <p:cond delay="0"/>
                                          </p:stCondLst>
                                        </p:cTn>
                                        <p:tgtEl>
                                          <p:spTgt spid="89097">
                                            <p:txEl>
                                              <p:pRg st="0" end="0"/>
                                            </p:txEl>
                                          </p:spTgt>
                                        </p:tgtEl>
                                        <p:attrNameLst>
                                          <p:attrName>style.visibility</p:attrName>
                                        </p:attrNameLst>
                                      </p:cBhvr>
                                      <p:to>
                                        <p:strVal val="visible"/>
                                      </p:to>
                                    </p:set>
                                    <p:animEffect transition="in" filter="fade">
                                      <p:cBhvr>
                                        <p:cTn id="15" dur="400" decel="100000"/>
                                        <p:tgtEl>
                                          <p:spTgt spid="89097">
                                            <p:txEl>
                                              <p:pRg st="0" end="0"/>
                                            </p:txEl>
                                          </p:spTgt>
                                        </p:tgtEl>
                                      </p:cBhvr>
                                    </p:animEffect>
                                    <p:anim calcmode="lin" valueType="num">
                                      <p:cBhvr>
                                        <p:cTn id="16" dur="400" decel="100000" fill="hold"/>
                                        <p:tgtEl>
                                          <p:spTgt spid="89097">
                                            <p:txEl>
                                              <p:pRg st="0" end="0"/>
                                            </p:txEl>
                                          </p:spTgt>
                                        </p:tgtEl>
                                        <p:attrNameLst>
                                          <p:attrName>style.rotation</p:attrName>
                                        </p:attrNameLst>
                                      </p:cBhvr>
                                      <p:tavLst>
                                        <p:tav tm="0">
                                          <p:val>
                                            <p:fltVal val="-90"/>
                                          </p:val>
                                        </p:tav>
                                        <p:tav tm="100000">
                                          <p:val>
                                            <p:fltVal val="0"/>
                                          </p:val>
                                        </p:tav>
                                      </p:tavLst>
                                    </p:anim>
                                    <p:anim calcmode="lin" valueType="num">
                                      <p:cBhvr>
                                        <p:cTn id="17" dur="400" decel="100000" fill="hold"/>
                                        <p:tgtEl>
                                          <p:spTgt spid="89097">
                                            <p:txEl>
                                              <p:pRg st="0" end="0"/>
                                            </p:txEl>
                                          </p:spTgt>
                                        </p:tgtEl>
                                        <p:attrNameLst>
                                          <p:attrName>ppt_x</p:attrName>
                                        </p:attrNameLst>
                                      </p:cBhvr>
                                      <p:tavLst>
                                        <p:tav tm="0">
                                          <p:val>
                                            <p:strVal val="#ppt_x+0.4"/>
                                          </p:val>
                                        </p:tav>
                                        <p:tav tm="100000">
                                          <p:val>
                                            <p:strVal val="#ppt_x-0.05"/>
                                          </p:val>
                                        </p:tav>
                                      </p:tavLst>
                                    </p:anim>
                                    <p:anim calcmode="lin" valueType="num">
                                      <p:cBhvr>
                                        <p:cTn id="18" dur="400" decel="100000" fill="hold"/>
                                        <p:tgtEl>
                                          <p:spTgt spid="89097">
                                            <p:txEl>
                                              <p:pRg st="0" end="0"/>
                                            </p:txEl>
                                          </p:spTgt>
                                        </p:tgtEl>
                                        <p:attrNameLst>
                                          <p:attrName>ppt_y</p:attrName>
                                        </p:attrNameLst>
                                      </p:cBhvr>
                                      <p:tavLst>
                                        <p:tav tm="0">
                                          <p:val>
                                            <p:strVal val="#ppt_y-0.4"/>
                                          </p:val>
                                        </p:tav>
                                        <p:tav tm="100000">
                                          <p:val>
                                            <p:strVal val="#ppt_y+0.1"/>
                                          </p:val>
                                        </p:tav>
                                      </p:tavLst>
                                    </p:anim>
                                    <p:anim calcmode="lin" valueType="num">
                                      <p:cBhvr>
                                        <p:cTn id="19" dur="100" accel="100000" fill="hold">
                                          <p:stCondLst>
                                            <p:cond delay="400"/>
                                          </p:stCondLst>
                                        </p:cTn>
                                        <p:tgtEl>
                                          <p:spTgt spid="89097">
                                            <p:txEl>
                                              <p:pRg st="0" end="0"/>
                                            </p:txEl>
                                          </p:spTgt>
                                        </p:tgtEl>
                                        <p:attrNameLst>
                                          <p:attrName>ppt_x</p:attrName>
                                        </p:attrNameLst>
                                      </p:cBhvr>
                                      <p:tavLst>
                                        <p:tav tm="0">
                                          <p:val>
                                            <p:strVal val="#ppt_x-0.05"/>
                                          </p:val>
                                        </p:tav>
                                        <p:tav tm="100000">
                                          <p:val>
                                            <p:strVal val="#ppt_x"/>
                                          </p:val>
                                        </p:tav>
                                      </p:tavLst>
                                    </p:anim>
                                    <p:anim calcmode="lin" valueType="num">
                                      <p:cBhvr>
                                        <p:cTn id="20" dur="100" accel="100000" fill="hold">
                                          <p:stCondLst>
                                            <p:cond delay="400"/>
                                          </p:stCondLst>
                                        </p:cTn>
                                        <p:tgtEl>
                                          <p:spTgt spid="89097">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0" presetClass="entr" presetSubtype="0" fill="hold" grpId="0" nodeType="clickEffect">
                                  <p:stCondLst>
                                    <p:cond delay="0"/>
                                  </p:stCondLst>
                                  <p:childTnLst>
                                    <p:set>
                                      <p:cBhvr>
                                        <p:cTn id="24" dur="1" fill="hold">
                                          <p:stCondLst>
                                            <p:cond delay="0"/>
                                          </p:stCondLst>
                                        </p:cTn>
                                        <p:tgtEl>
                                          <p:spTgt spid="89097">
                                            <p:txEl>
                                              <p:pRg st="1" end="1"/>
                                            </p:txEl>
                                          </p:spTgt>
                                        </p:tgtEl>
                                        <p:attrNameLst>
                                          <p:attrName>style.visibility</p:attrName>
                                        </p:attrNameLst>
                                      </p:cBhvr>
                                      <p:to>
                                        <p:strVal val="visible"/>
                                      </p:to>
                                    </p:set>
                                    <p:animEffect transition="in" filter="fade">
                                      <p:cBhvr>
                                        <p:cTn id="25" dur="400" decel="100000"/>
                                        <p:tgtEl>
                                          <p:spTgt spid="89097">
                                            <p:txEl>
                                              <p:pRg st="1" end="1"/>
                                            </p:txEl>
                                          </p:spTgt>
                                        </p:tgtEl>
                                      </p:cBhvr>
                                    </p:animEffect>
                                    <p:anim calcmode="lin" valueType="num">
                                      <p:cBhvr>
                                        <p:cTn id="26" dur="400" decel="100000" fill="hold"/>
                                        <p:tgtEl>
                                          <p:spTgt spid="89097">
                                            <p:txEl>
                                              <p:pRg st="1" end="1"/>
                                            </p:txEl>
                                          </p:spTgt>
                                        </p:tgtEl>
                                        <p:attrNameLst>
                                          <p:attrName>style.rotation</p:attrName>
                                        </p:attrNameLst>
                                      </p:cBhvr>
                                      <p:tavLst>
                                        <p:tav tm="0">
                                          <p:val>
                                            <p:fltVal val="-90"/>
                                          </p:val>
                                        </p:tav>
                                        <p:tav tm="100000">
                                          <p:val>
                                            <p:fltVal val="0"/>
                                          </p:val>
                                        </p:tav>
                                      </p:tavLst>
                                    </p:anim>
                                    <p:anim calcmode="lin" valueType="num">
                                      <p:cBhvr>
                                        <p:cTn id="27" dur="400" decel="100000" fill="hold"/>
                                        <p:tgtEl>
                                          <p:spTgt spid="89097">
                                            <p:txEl>
                                              <p:pRg st="1" end="1"/>
                                            </p:txEl>
                                          </p:spTgt>
                                        </p:tgtEl>
                                        <p:attrNameLst>
                                          <p:attrName>ppt_x</p:attrName>
                                        </p:attrNameLst>
                                      </p:cBhvr>
                                      <p:tavLst>
                                        <p:tav tm="0">
                                          <p:val>
                                            <p:strVal val="#ppt_x+0.4"/>
                                          </p:val>
                                        </p:tav>
                                        <p:tav tm="100000">
                                          <p:val>
                                            <p:strVal val="#ppt_x-0.05"/>
                                          </p:val>
                                        </p:tav>
                                      </p:tavLst>
                                    </p:anim>
                                    <p:anim calcmode="lin" valueType="num">
                                      <p:cBhvr>
                                        <p:cTn id="28" dur="400" decel="100000" fill="hold"/>
                                        <p:tgtEl>
                                          <p:spTgt spid="89097">
                                            <p:txEl>
                                              <p:pRg st="1" end="1"/>
                                            </p:txEl>
                                          </p:spTgt>
                                        </p:tgtEl>
                                        <p:attrNameLst>
                                          <p:attrName>ppt_y</p:attrName>
                                        </p:attrNameLst>
                                      </p:cBhvr>
                                      <p:tavLst>
                                        <p:tav tm="0">
                                          <p:val>
                                            <p:strVal val="#ppt_y-0.4"/>
                                          </p:val>
                                        </p:tav>
                                        <p:tav tm="100000">
                                          <p:val>
                                            <p:strVal val="#ppt_y+0.1"/>
                                          </p:val>
                                        </p:tav>
                                      </p:tavLst>
                                    </p:anim>
                                    <p:anim calcmode="lin" valueType="num">
                                      <p:cBhvr>
                                        <p:cTn id="29" dur="100" accel="100000" fill="hold">
                                          <p:stCondLst>
                                            <p:cond delay="400"/>
                                          </p:stCondLst>
                                        </p:cTn>
                                        <p:tgtEl>
                                          <p:spTgt spid="89097">
                                            <p:txEl>
                                              <p:pRg st="1" end="1"/>
                                            </p:txEl>
                                          </p:spTgt>
                                        </p:tgtEl>
                                        <p:attrNameLst>
                                          <p:attrName>ppt_x</p:attrName>
                                        </p:attrNameLst>
                                      </p:cBhvr>
                                      <p:tavLst>
                                        <p:tav tm="0">
                                          <p:val>
                                            <p:strVal val="#ppt_x-0.05"/>
                                          </p:val>
                                        </p:tav>
                                        <p:tav tm="100000">
                                          <p:val>
                                            <p:strVal val="#ppt_x"/>
                                          </p:val>
                                        </p:tav>
                                      </p:tavLst>
                                    </p:anim>
                                    <p:anim calcmode="lin" valueType="num">
                                      <p:cBhvr>
                                        <p:cTn id="30" dur="100" accel="100000" fill="hold">
                                          <p:stCondLst>
                                            <p:cond delay="400"/>
                                          </p:stCondLst>
                                        </p:cTn>
                                        <p:tgtEl>
                                          <p:spTgt spid="89097">
                                            <p:txEl>
                                              <p:pRg st="1" end="1"/>
                                            </p:txEl>
                                          </p:spTgt>
                                        </p:tgtEl>
                                        <p:attrNameLst>
                                          <p:attrName>ppt_y</p:attrName>
                                        </p:attrNameLst>
                                      </p:cBhvr>
                                      <p:tavLst>
                                        <p:tav tm="0">
                                          <p:val>
                                            <p:strVal val="#ppt_y+0.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30" presetClass="entr" presetSubtype="0" fill="hold" grpId="0" nodeType="clickEffect">
                                  <p:stCondLst>
                                    <p:cond delay="0"/>
                                  </p:stCondLst>
                                  <p:childTnLst>
                                    <p:set>
                                      <p:cBhvr>
                                        <p:cTn id="34" dur="1" fill="hold">
                                          <p:stCondLst>
                                            <p:cond delay="0"/>
                                          </p:stCondLst>
                                        </p:cTn>
                                        <p:tgtEl>
                                          <p:spTgt spid="89097">
                                            <p:txEl>
                                              <p:pRg st="2" end="2"/>
                                            </p:txEl>
                                          </p:spTgt>
                                        </p:tgtEl>
                                        <p:attrNameLst>
                                          <p:attrName>style.visibility</p:attrName>
                                        </p:attrNameLst>
                                      </p:cBhvr>
                                      <p:to>
                                        <p:strVal val="visible"/>
                                      </p:to>
                                    </p:set>
                                    <p:animEffect transition="in" filter="fade">
                                      <p:cBhvr>
                                        <p:cTn id="35" dur="400" decel="100000"/>
                                        <p:tgtEl>
                                          <p:spTgt spid="89097">
                                            <p:txEl>
                                              <p:pRg st="2" end="2"/>
                                            </p:txEl>
                                          </p:spTgt>
                                        </p:tgtEl>
                                      </p:cBhvr>
                                    </p:animEffect>
                                    <p:anim calcmode="lin" valueType="num">
                                      <p:cBhvr>
                                        <p:cTn id="36" dur="400" decel="100000" fill="hold"/>
                                        <p:tgtEl>
                                          <p:spTgt spid="89097">
                                            <p:txEl>
                                              <p:pRg st="2" end="2"/>
                                            </p:txEl>
                                          </p:spTgt>
                                        </p:tgtEl>
                                        <p:attrNameLst>
                                          <p:attrName>style.rotation</p:attrName>
                                        </p:attrNameLst>
                                      </p:cBhvr>
                                      <p:tavLst>
                                        <p:tav tm="0">
                                          <p:val>
                                            <p:fltVal val="-90"/>
                                          </p:val>
                                        </p:tav>
                                        <p:tav tm="100000">
                                          <p:val>
                                            <p:fltVal val="0"/>
                                          </p:val>
                                        </p:tav>
                                      </p:tavLst>
                                    </p:anim>
                                    <p:anim calcmode="lin" valueType="num">
                                      <p:cBhvr>
                                        <p:cTn id="37" dur="400" decel="100000" fill="hold"/>
                                        <p:tgtEl>
                                          <p:spTgt spid="89097">
                                            <p:txEl>
                                              <p:pRg st="2" end="2"/>
                                            </p:txEl>
                                          </p:spTgt>
                                        </p:tgtEl>
                                        <p:attrNameLst>
                                          <p:attrName>ppt_x</p:attrName>
                                        </p:attrNameLst>
                                      </p:cBhvr>
                                      <p:tavLst>
                                        <p:tav tm="0">
                                          <p:val>
                                            <p:strVal val="#ppt_x+0.4"/>
                                          </p:val>
                                        </p:tav>
                                        <p:tav tm="100000">
                                          <p:val>
                                            <p:strVal val="#ppt_x-0.05"/>
                                          </p:val>
                                        </p:tav>
                                      </p:tavLst>
                                    </p:anim>
                                    <p:anim calcmode="lin" valueType="num">
                                      <p:cBhvr>
                                        <p:cTn id="38" dur="400" decel="100000" fill="hold"/>
                                        <p:tgtEl>
                                          <p:spTgt spid="89097">
                                            <p:txEl>
                                              <p:pRg st="2" end="2"/>
                                            </p:txEl>
                                          </p:spTgt>
                                        </p:tgtEl>
                                        <p:attrNameLst>
                                          <p:attrName>ppt_y</p:attrName>
                                        </p:attrNameLst>
                                      </p:cBhvr>
                                      <p:tavLst>
                                        <p:tav tm="0">
                                          <p:val>
                                            <p:strVal val="#ppt_y-0.4"/>
                                          </p:val>
                                        </p:tav>
                                        <p:tav tm="100000">
                                          <p:val>
                                            <p:strVal val="#ppt_y+0.1"/>
                                          </p:val>
                                        </p:tav>
                                      </p:tavLst>
                                    </p:anim>
                                    <p:anim calcmode="lin" valueType="num">
                                      <p:cBhvr>
                                        <p:cTn id="39" dur="100" accel="100000" fill="hold">
                                          <p:stCondLst>
                                            <p:cond delay="400"/>
                                          </p:stCondLst>
                                        </p:cTn>
                                        <p:tgtEl>
                                          <p:spTgt spid="89097">
                                            <p:txEl>
                                              <p:pRg st="2" end="2"/>
                                            </p:txEl>
                                          </p:spTgt>
                                        </p:tgtEl>
                                        <p:attrNameLst>
                                          <p:attrName>ppt_x</p:attrName>
                                        </p:attrNameLst>
                                      </p:cBhvr>
                                      <p:tavLst>
                                        <p:tav tm="0">
                                          <p:val>
                                            <p:strVal val="#ppt_x-0.05"/>
                                          </p:val>
                                        </p:tav>
                                        <p:tav tm="100000">
                                          <p:val>
                                            <p:strVal val="#ppt_x"/>
                                          </p:val>
                                        </p:tav>
                                      </p:tavLst>
                                    </p:anim>
                                    <p:anim calcmode="lin" valueType="num">
                                      <p:cBhvr>
                                        <p:cTn id="40" dur="100" accel="100000" fill="hold">
                                          <p:stCondLst>
                                            <p:cond delay="400"/>
                                          </p:stCondLst>
                                        </p:cTn>
                                        <p:tgtEl>
                                          <p:spTgt spid="89097">
                                            <p:txEl>
                                              <p:pRg st="2" end="2"/>
                                            </p:txEl>
                                          </p:spTgt>
                                        </p:tgtEl>
                                        <p:attrNameLst>
                                          <p:attrName>ppt_y</p:attrName>
                                        </p:attrNameLst>
                                      </p:cBhvr>
                                      <p:tavLst>
                                        <p:tav tm="0">
                                          <p:val>
                                            <p:strVal val="#ppt_y+0.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nodeType="clickEffect">
                                  <p:stCondLst>
                                    <p:cond delay="0"/>
                                  </p:stCondLst>
                                  <p:iterate type="lt">
                                    <p:tmPct val="5000"/>
                                  </p:iterate>
                                  <p:childTnLst>
                                    <p:set>
                                      <p:cBhvr>
                                        <p:cTn id="44" dur="1" fill="hold">
                                          <p:stCondLst>
                                            <p:cond delay="0"/>
                                          </p:stCondLst>
                                        </p:cTn>
                                        <p:tgtEl>
                                          <p:spTgt spid="89095"/>
                                        </p:tgtEl>
                                        <p:attrNameLst>
                                          <p:attrName>style.visibility</p:attrName>
                                        </p:attrNameLst>
                                      </p:cBhvr>
                                      <p:to>
                                        <p:strVal val="visible"/>
                                      </p:to>
                                    </p:set>
                                    <p:anim calcmode="lin" valueType="num">
                                      <p:cBhvr>
                                        <p:cTn id="45" dur="500" fill="hold"/>
                                        <p:tgtEl>
                                          <p:spTgt spid="89095"/>
                                        </p:tgtEl>
                                        <p:attrNameLst>
                                          <p:attrName>ppt_w</p:attrName>
                                        </p:attrNameLst>
                                      </p:cBhvr>
                                      <p:tavLst>
                                        <p:tav tm="0">
                                          <p:val>
                                            <p:fltVal val="0"/>
                                          </p:val>
                                        </p:tav>
                                        <p:tav tm="100000">
                                          <p:val>
                                            <p:strVal val="#ppt_w"/>
                                          </p:val>
                                        </p:tav>
                                      </p:tavLst>
                                    </p:anim>
                                    <p:anim calcmode="lin" valueType="num">
                                      <p:cBhvr>
                                        <p:cTn id="46" dur="500" fill="hold"/>
                                        <p:tgtEl>
                                          <p:spTgt spid="89095"/>
                                        </p:tgtEl>
                                        <p:attrNameLst>
                                          <p:attrName>ppt_h</p:attrName>
                                        </p:attrNameLst>
                                      </p:cBhvr>
                                      <p:tavLst>
                                        <p:tav tm="0">
                                          <p:val>
                                            <p:fltVal val="0"/>
                                          </p:val>
                                        </p:tav>
                                        <p:tav tm="100000">
                                          <p:val>
                                            <p:strVal val="#ppt_h"/>
                                          </p:val>
                                        </p:tav>
                                      </p:tavLst>
                                    </p:anim>
                                    <p:anim calcmode="lin" valueType="num">
                                      <p:cBhvr>
                                        <p:cTn id="47" dur="500" fill="hold"/>
                                        <p:tgtEl>
                                          <p:spTgt spid="89095"/>
                                        </p:tgtEl>
                                        <p:attrNameLst>
                                          <p:attrName>style.rotation</p:attrName>
                                        </p:attrNameLst>
                                      </p:cBhvr>
                                      <p:tavLst>
                                        <p:tav tm="0">
                                          <p:val>
                                            <p:fltVal val="90"/>
                                          </p:val>
                                        </p:tav>
                                        <p:tav tm="100000">
                                          <p:val>
                                            <p:fltVal val="0"/>
                                          </p:val>
                                        </p:tav>
                                      </p:tavLst>
                                    </p:anim>
                                    <p:animEffect transition="in" filter="fade">
                                      <p:cBhvr>
                                        <p:cTn id="48" dur="500"/>
                                        <p:tgtEl>
                                          <p:spTgt spid="890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0" grpId="0"/>
      <p:bldP spid="8909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p:cNvSpPr>
          <p:nvPr>
            <p:ph type="title"/>
          </p:nvPr>
        </p:nvSpPr>
        <p:spPr bwMode="auto">
          <a:noFill/>
        </p:spPr>
        <p:txBody>
          <a:bodyPr/>
          <a:lstStyle/>
          <a:p>
            <a:pPr algn="r"/>
            <a:r>
              <a:rPr lang="ar-SA" sz="3200" smtClean="0">
                <a:solidFill>
                  <a:schemeClr val="accent2"/>
                </a:solidFill>
                <a:effectLst/>
                <a:cs typeface="Akhbar MT" pitchFamily="2" charset="-78"/>
              </a:rPr>
              <a:t>طرائق عرض قائمة ابدا</a:t>
            </a:r>
            <a:endParaRPr lang="en-US" sz="3200" smtClean="0">
              <a:solidFill>
                <a:schemeClr val="accent2"/>
              </a:solidFill>
              <a:effectLst/>
              <a:cs typeface="Akhbar MT" pitchFamily="2" charset="-78"/>
            </a:endParaRPr>
          </a:p>
        </p:txBody>
      </p:sp>
      <p:sp>
        <p:nvSpPr>
          <p:cNvPr id="92164" name="Rectangle 4"/>
          <p:cNvSpPr>
            <a:spLocks noGrp="1"/>
          </p:cNvSpPr>
          <p:nvPr>
            <p:ph type="body" sz="half" idx="1"/>
          </p:nvPr>
        </p:nvSpPr>
        <p:spPr>
          <a:xfrm>
            <a:off x="611188" y="476250"/>
            <a:ext cx="4038600" cy="4094163"/>
          </a:xfrm>
        </p:spPr>
        <p:txBody>
          <a:bodyPr/>
          <a:lstStyle/>
          <a:p>
            <a:r>
              <a:rPr lang="ar-SA" b="1" smtClean="0">
                <a:cs typeface="Akhbar MT" pitchFamily="2" charset="-78"/>
              </a:rPr>
              <a:t>نختار من القائمة الفرعية التي تظهر خصائص. </a:t>
            </a:r>
            <a:r>
              <a:rPr lang="en-US" b="1" smtClean="0">
                <a:cs typeface="Akhbar MT" pitchFamily="2" charset="-78"/>
              </a:rPr>
              <a:t>Properties</a:t>
            </a:r>
            <a:r>
              <a:rPr lang="ar-SA" b="1" smtClean="0">
                <a:cs typeface="Akhbar MT" pitchFamily="2" charset="-78"/>
              </a:rPr>
              <a:t> او خصائص </a:t>
            </a:r>
            <a:br>
              <a:rPr lang="ar-SA" b="1" smtClean="0">
                <a:cs typeface="Akhbar MT" pitchFamily="2" charset="-78"/>
              </a:rPr>
            </a:br>
            <a:r>
              <a:rPr lang="ar-SA" b="1" smtClean="0">
                <a:cs typeface="Akhbar MT" pitchFamily="2" charset="-78"/>
              </a:rPr>
              <a:t>3.الشاشه اللى ستظهر قائمة ابدأ.</a:t>
            </a:r>
            <a:r>
              <a:rPr lang="en-US" b="1" smtClean="0">
                <a:cs typeface="Akhbar MT" pitchFamily="2" charset="-78"/>
              </a:rPr>
              <a:t>Start Menu</a:t>
            </a:r>
            <a:r>
              <a:rPr lang="ar-SA" smtClean="0">
                <a:cs typeface="Akhbar MT" pitchFamily="2" charset="-78"/>
              </a:rPr>
              <a:t> </a:t>
            </a:r>
            <a:endParaRPr lang="en-US" smtClean="0">
              <a:cs typeface="Akhbar MT" pitchFamily="2" charset="-78"/>
            </a:endParaRPr>
          </a:p>
        </p:txBody>
      </p:sp>
      <p:sp>
        <p:nvSpPr>
          <p:cNvPr id="92165" name="Rectangle 5"/>
          <p:cNvSpPr>
            <a:spLocks noGrp="1"/>
          </p:cNvSpPr>
          <p:nvPr>
            <p:ph type="body" sz="half" idx="2"/>
          </p:nvPr>
        </p:nvSpPr>
        <p:spPr>
          <a:xfrm>
            <a:off x="4648200" y="1481138"/>
            <a:ext cx="4038600" cy="4525962"/>
          </a:xfrm>
        </p:spPr>
        <p:txBody>
          <a:bodyPr/>
          <a:lstStyle/>
          <a:p>
            <a:r>
              <a:rPr lang="ar-SA" b="1" smtClean="0">
                <a:cs typeface="Akhbar MT" pitchFamily="2" charset="-78"/>
              </a:rPr>
              <a:t> نضغط بزر ماوس اليمين على </a:t>
            </a:r>
            <a:r>
              <a:rPr lang="en-US" b="1" smtClean="0">
                <a:cs typeface="Akhbar MT" pitchFamily="2" charset="-78"/>
              </a:rPr>
              <a:t>Start</a:t>
            </a:r>
            <a:r>
              <a:rPr lang="ar-SA" b="1" smtClean="0">
                <a:cs typeface="Akhbar MT" pitchFamily="2" charset="-78"/>
              </a:rPr>
              <a:t> تظهر لنا هذه الشاشه</a:t>
            </a:r>
            <a:r>
              <a:rPr lang="ar-SA" sz="2300" smtClean="0"/>
              <a:t> </a:t>
            </a:r>
            <a:endParaRPr lang="en-US" sz="2300" smtClean="0">
              <a:cs typeface="Arial" charset="0"/>
            </a:endParaRPr>
          </a:p>
        </p:txBody>
      </p:sp>
      <p:pic>
        <p:nvPicPr>
          <p:cNvPr id="92180" name="Picture 20"/>
          <p:cNvPicPr>
            <a:picLocks noChangeAspect="1" noChangeArrowheads="1"/>
          </p:cNvPicPr>
          <p:nvPr/>
        </p:nvPicPr>
        <p:blipFill>
          <a:blip r:embed="rId2"/>
          <a:srcRect/>
          <a:stretch>
            <a:fillRect/>
          </a:stretch>
        </p:blipFill>
        <p:spPr bwMode="auto">
          <a:xfrm>
            <a:off x="5219700" y="2924175"/>
            <a:ext cx="3240088" cy="3097213"/>
          </a:xfrm>
          <a:prstGeom prst="rect">
            <a:avLst/>
          </a:prstGeom>
          <a:noFill/>
        </p:spPr>
      </p:pic>
      <p:pic>
        <p:nvPicPr>
          <p:cNvPr id="92181" name="Picture 21"/>
          <p:cNvPicPr>
            <a:picLocks noChangeAspect="1" noChangeArrowheads="1"/>
          </p:cNvPicPr>
          <p:nvPr/>
        </p:nvPicPr>
        <p:blipFill>
          <a:blip r:embed="rId3"/>
          <a:srcRect/>
          <a:stretch>
            <a:fillRect/>
          </a:stretch>
        </p:blipFill>
        <p:spPr bwMode="auto">
          <a:xfrm>
            <a:off x="0" y="2781300"/>
            <a:ext cx="4038600" cy="40767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92162"/>
                                        </p:tgtEl>
                                        <p:attrNameLst>
                                          <p:attrName>style.visibility</p:attrName>
                                        </p:attrNameLst>
                                      </p:cBhvr>
                                      <p:to>
                                        <p:strVal val="visible"/>
                                      </p:to>
                                    </p:set>
                                    <p:animEffect transition="in" filter="fade">
                                      <p:cBhvr>
                                        <p:cTn id="7" dur="500"/>
                                        <p:tgtEl>
                                          <p:spTgt spid="92162"/>
                                        </p:tgtEl>
                                      </p:cBhvr>
                                    </p:animEffect>
                                    <p:anim calcmode="lin" valueType="num">
                                      <p:cBhvr>
                                        <p:cTn id="8" dur="500" fill="hold"/>
                                        <p:tgtEl>
                                          <p:spTgt spid="92162"/>
                                        </p:tgtEl>
                                        <p:attrNameLst>
                                          <p:attrName>ppt_x</p:attrName>
                                        </p:attrNameLst>
                                      </p:cBhvr>
                                      <p:tavLst>
                                        <p:tav tm="0">
                                          <p:val>
                                            <p:strVal val="#ppt_x"/>
                                          </p:val>
                                        </p:tav>
                                        <p:tav tm="100000">
                                          <p:val>
                                            <p:strVal val="#ppt_x"/>
                                          </p:val>
                                        </p:tav>
                                      </p:tavLst>
                                    </p:anim>
                                    <p:anim calcmode="lin" valueType="num">
                                      <p:cBhvr>
                                        <p:cTn id="9" dur="450" decel="100000" fill="hold"/>
                                        <p:tgtEl>
                                          <p:spTgt spid="92162"/>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92162"/>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0" presetClass="entr" presetSubtype="0" fill="hold" grpId="0" nodeType="clickEffect">
                                  <p:stCondLst>
                                    <p:cond delay="0"/>
                                  </p:stCondLst>
                                  <p:childTnLst>
                                    <p:set>
                                      <p:cBhvr>
                                        <p:cTn id="14" dur="1" fill="hold">
                                          <p:stCondLst>
                                            <p:cond delay="0"/>
                                          </p:stCondLst>
                                        </p:cTn>
                                        <p:tgtEl>
                                          <p:spTgt spid="92165">
                                            <p:txEl>
                                              <p:pRg st="0" end="0"/>
                                            </p:txEl>
                                          </p:spTgt>
                                        </p:tgtEl>
                                        <p:attrNameLst>
                                          <p:attrName>style.visibility</p:attrName>
                                        </p:attrNameLst>
                                      </p:cBhvr>
                                      <p:to>
                                        <p:strVal val="visible"/>
                                      </p:to>
                                    </p:set>
                                    <p:animEffect transition="in" filter="fade">
                                      <p:cBhvr>
                                        <p:cTn id="15" dur="400" decel="100000"/>
                                        <p:tgtEl>
                                          <p:spTgt spid="92165">
                                            <p:txEl>
                                              <p:pRg st="0" end="0"/>
                                            </p:txEl>
                                          </p:spTgt>
                                        </p:tgtEl>
                                      </p:cBhvr>
                                    </p:animEffect>
                                    <p:anim calcmode="lin" valueType="num">
                                      <p:cBhvr>
                                        <p:cTn id="16" dur="400" decel="100000" fill="hold"/>
                                        <p:tgtEl>
                                          <p:spTgt spid="92165">
                                            <p:txEl>
                                              <p:pRg st="0" end="0"/>
                                            </p:txEl>
                                          </p:spTgt>
                                        </p:tgtEl>
                                        <p:attrNameLst>
                                          <p:attrName>style.rotation</p:attrName>
                                        </p:attrNameLst>
                                      </p:cBhvr>
                                      <p:tavLst>
                                        <p:tav tm="0">
                                          <p:val>
                                            <p:fltVal val="-90"/>
                                          </p:val>
                                        </p:tav>
                                        <p:tav tm="100000">
                                          <p:val>
                                            <p:fltVal val="0"/>
                                          </p:val>
                                        </p:tav>
                                      </p:tavLst>
                                    </p:anim>
                                    <p:anim calcmode="lin" valueType="num">
                                      <p:cBhvr>
                                        <p:cTn id="17" dur="400" decel="100000" fill="hold"/>
                                        <p:tgtEl>
                                          <p:spTgt spid="92165">
                                            <p:txEl>
                                              <p:pRg st="0" end="0"/>
                                            </p:txEl>
                                          </p:spTgt>
                                        </p:tgtEl>
                                        <p:attrNameLst>
                                          <p:attrName>ppt_x</p:attrName>
                                        </p:attrNameLst>
                                      </p:cBhvr>
                                      <p:tavLst>
                                        <p:tav tm="0">
                                          <p:val>
                                            <p:strVal val="#ppt_x+0.4"/>
                                          </p:val>
                                        </p:tav>
                                        <p:tav tm="100000">
                                          <p:val>
                                            <p:strVal val="#ppt_x-0.05"/>
                                          </p:val>
                                        </p:tav>
                                      </p:tavLst>
                                    </p:anim>
                                    <p:anim calcmode="lin" valueType="num">
                                      <p:cBhvr>
                                        <p:cTn id="18" dur="400" decel="100000" fill="hold"/>
                                        <p:tgtEl>
                                          <p:spTgt spid="92165">
                                            <p:txEl>
                                              <p:pRg st="0" end="0"/>
                                            </p:txEl>
                                          </p:spTgt>
                                        </p:tgtEl>
                                        <p:attrNameLst>
                                          <p:attrName>ppt_y</p:attrName>
                                        </p:attrNameLst>
                                      </p:cBhvr>
                                      <p:tavLst>
                                        <p:tav tm="0">
                                          <p:val>
                                            <p:strVal val="#ppt_y-0.4"/>
                                          </p:val>
                                        </p:tav>
                                        <p:tav tm="100000">
                                          <p:val>
                                            <p:strVal val="#ppt_y+0.1"/>
                                          </p:val>
                                        </p:tav>
                                      </p:tavLst>
                                    </p:anim>
                                    <p:anim calcmode="lin" valueType="num">
                                      <p:cBhvr>
                                        <p:cTn id="19" dur="100" accel="100000" fill="hold">
                                          <p:stCondLst>
                                            <p:cond delay="400"/>
                                          </p:stCondLst>
                                        </p:cTn>
                                        <p:tgtEl>
                                          <p:spTgt spid="92165">
                                            <p:txEl>
                                              <p:pRg st="0" end="0"/>
                                            </p:txEl>
                                          </p:spTgt>
                                        </p:tgtEl>
                                        <p:attrNameLst>
                                          <p:attrName>ppt_x</p:attrName>
                                        </p:attrNameLst>
                                      </p:cBhvr>
                                      <p:tavLst>
                                        <p:tav tm="0">
                                          <p:val>
                                            <p:strVal val="#ppt_x-0.05"/>
                                          </p:val>
                                        </p:tav>
                                        <p:tav tm="100000">
                                          <p:val>
                                            <p:strVal val="#ppt_x"/>
                                          </p:val>
                                        </p:tav>
                                      </p:tavLst>
                                    </p:anim>
                                    <p:anim calcmode="lin" valueType="num">
                                      <p:cBhvr>
                                        <p:cTn id="20" dur="100" accel="100000" fill="hold">
                                          <p:stCondLst>
                                            <p:cond delay="400"/>
                                          </p:stCondLst>
                                        </p:cTn>
                                        <p:tgtEl>
                                          <p:spTgt spid="92165">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nodeType="clickEffect">
                                  <p:stCondLst>
                                    <p:cond delay="0"/>
                                  </p:stCondLst>
                                  <p:iterate type="lt">
                                    <p:tmPct val="5000"/>
                                  </p:iterate>
                                  <p:childTnLst>
                                    <p:set>
                                      <p:cBhvr>
                                        <p:cTn id="24" dur="1" fill="hold">
                                          <p:stCondLst>
                                            <p:cond delay="0"/>
                                          </p:stCondLst>
                                        </p:cTn>
                                        <p:tgtEl>
                                          <p:spTgt spid="92180"/>
                                        </p:tgtEl>
                                        <p:attrNameLst>
                                          <p:attrName>style.visibility</p:attrName>
                                        </p:attrNameLst>
                                      </p:cBhvr>
                                      <p:to>
                                        <p:strVal val="visible"/>
                                      </p:to>
                                    </p:set>
                                    <p:anim calcmode="lin" valueType="num">
                                      <p:cBhvr>
                                        <p:cTn id="25" dur="1000" fill="hold"/>
                                        <p:tgtEl>
                                          <p:spTgt spid="92180"/>
                                        </p:tgtEl>
                                        <p:attrNameLst>
                                          <p:attrName>ppt_w</p:attrName>
                                        </p:attrNameLst>
                                      </p:cBhvr>
                                      <p:tavLst>
                                        <p:tav tm="0">
                                          <p:val>
                                            <p:fltVal val="0"/>
                                          </p:val>
                                        </p:tav>
                                        <p:tav tm="100000">
                                          <p:val>
                                            <p:strVal val="#ppt_w"/>
                                          </p:val>
                                        </p:tav>
                                      </p:tavLst>
                                    </p:anim>
                                    <p:anim calcmode="lin" valueType="num">
                                      <p:cBhvr>
                                        <p:cTn id="26" dur="1000" fill="hold"/>
                                        <p:tgtEl>
                                          <p:spTgt spid="92180"/>
                                        </p:tgtEl>
                                        <p:attrNameLst>
                                          <p:attrName>ppt_h</p:attrName>
                                        </p:attrNameLst>
                                      </p:cBhvr>
                                      <p:tavLst>
                                        <p:tav tm="0">
                                          <p:val>
                                            <p:fltVal val="0"/>
                                          </p:val>
                                        </p:tav>
                                        <p:tav tm="100000">
                                          <p:val>
                                            <p:strVal val="#ppt_h"/>
                                          </p:val>
                                        </p:tav>
                                      </p:tavLst>
                                    </p:anim>
                                    <p:anim calcmode="lin" valueType="num">
                                      <p:cBhvr>
                                        <p:cTn id="27" dur="1000" fill="hold"/>
                                        <p:tgtEl>
                                          <p:spTgt spid="92180"/>
                                        </p:tgtEl>
                                        <p:attrNameLst>
                                          <p:attrName>style.rotation</p:attrName>
                                        </p:attrNameLst>
                                      </p:cBhvr>
                                      <p:tavLst>
                                        <p:tav tm="0">
                                          <p:val>
                                            <p:fltVal val="90"/>
                                          </p:val>
                                        </p:tav>
                                        <p:tav tm="100000">
                                          <p:val>
                                            <p:fltVal val="0"/>
                                          </p:val>
                                        </p:tav>
                                      </p:tavLst>
                                    </p:anim>
                                    <p:animEffect transition="in" filter="fade">
                                      <p:cBhvr>
                                        <p:cTn id="28" dur="1000"/>
                                        <p:tgtEl>
                                          <p:spTgt spid="92180"/>
                                        </p:tgtEl>
                                      </p:cBhvr>
                                    </p:animEffect>
                                  </p:childTnLst>
                                </p:cTn>
                              </p:par>
                            </p:childTnLst>
                          </p:cTn>
                        </p:par>
                      </p:childTnLst>
                    </p:cTn>
                  </p:par>
                  <p:par>
                    <p:cTn id="29" fill="hold">
                      <p:stCondLst>
                        <p:cond delay="indefinite"/>
                      </p:stCondLst>
                      <p:childTnLst>
                        <p:par>
                          <p:cTn id="30" fill="hold">
                            <p:stCondLst>
                              <p:cond delay="0"/>
                            </p:stCondLst>
                            <p:childTnLst>
                              <p:par>
                                <p:cTn id="31" presetID="37" presetClass="entr" presetSubtype="0" fill="hold" nodeType="clickEffect">
                                  <p:stCondLst>
                                    <p:cond delay="0"/>
                                  </p:stCondLst>
                                  <p:childTnLst>
                                    <p:set>
                                      <p:cBhvr>
                                        <p:cTn id="32" dur="1" fill="hold">
                                          <p:stCondLst>
                                            <p:cond delay="0"/>
                                          </p:stCondLst>
                                        </p:cTn>
                                        <p:tgtEl>
                                          <p:spTgt spid="92164">
                                            <p:txEl>
                                              <p:pRg st="0" end="0"/>
                                            </p:txEl>
                                          </p:spTgt>
                                        </p:tgtEl>
                                        <p:attrNameLst>
                                          <p:attrName>style.visibility</p:attrName>
                                        </p:attrNameLst>
                                      </p:cBhvr>
                                      <p:to>
                                        <p:strVal val="visible"/>
                                      </p:to>
                                    </p:set>
                                    <p:animEffect transition="in" filter="fade">
                                      <p:cBhvr>
                                        <p:cTn id="33" dur="500"/>
                                        <p:tgtEl>
                                          <p:spTgt spid="92164">
                                            <p:txEl>
                                              <p:pRg st="0" end="0"/>
                                            </p:txEl>
                                          </p:spTgt>
                                        </p:tgtEl>
                                      </p:cBhvr>
                                    </p:animEffect>
                                    <p:anim calcmode="lin" valueType="num">
                                      <p:cBhvr>
                                        <p:cTn id="34" dur="500" fill="hold"/>
                                        <p:tgtEl>
                                          <p:spTgt spid="92164">
                                            <p:txEl>
                                              <p:pRg st="0" end="0"/>
                                            </p:txEl>
                                          </p:spTgt>
                                        </p:tgtEl>
                                        <p:attrNameLst>
                                          <p:attrName>ppt_x</p:attrName>
                                        </p:attrNameLst>
                                      </p:cBhvr>
                                      <p:tavLst>
                                        <p:tav tm="0">
                                          <p:val>
                                            <p:strVal val="#ppt_x"/>
                                          </p:val>
                                        </p:tav>
                                        <p:tav tm="100000">
                                          <p:val>
                                            <p:strVal val="#ppt_x"/>
                                          </p:val>
                                        </p:tav>
                                      </p:tavLst>
                                    </p:anim>
                                    <p:anim calcmode="lin" valueType="num">
                                      <p:cBhvr>
                                        <p:cTn id="35" dur="450" decel="100000" fill="hold"/>
                                        <p:tgtEl>
                                          <p:spTgt spid="92164">
                                            <p:txEl>
                                              <p:pRg st="0" end="0"/>
                                            </p:txEl>
                                          </p:spTgt>
                                        </p:tgtEl>
                                        <p:attrNameLst>
                                          <p:attrName>ppt_y</p:attrName>
                                        </p:attrNameLst>
                                      </p:cBhvr>
                                      <p:tavLst>
                                        <p:tav tm="0">
                                          <p:val>
                                            <p:strVal val="#ppt_y+1"/>
                                          </p:val>
                                        </p:tav>
                                        <p:tav tm="100000">
                                          <p:val>
                                            <p:strVal val="#ppt_y-.03"/>
                                          </p:val>
                                        </p:tav>
                                      </p:tavLst>
                                    </p:anim>
                                    <p:anim calcmode="lin" valueType="num">
                                      <p:cBhvr>
                                        <p:cTn id="36" dur="50" accel="100000" fill="hold">
                                          <p:stCondLst>
                                            <p:cond delay="450"/>
                                          </p:stCondLst>
                                        </p:cTn>
                                        <p:tgtEl>
                                          <p:spTgt spid="92164">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30" presetClass="entr" presetSubtype="0" fill="hold" nodeType="clickEffect">
                                  <p:stCondLst>
                                    <p:cond delay="0"/>
                                  </p:stCondLst>
                                  <p:childTnLst>
                                    <p:set>
                                      <p:cBhvr>
                                        <p:cTn id="40" dur="1" fill="hold">
                                          <p:stCondLst>
                                            <p:cond delay="0"/>
                                          </p:stCondLst>
                                        </p:cTn>
                                        <p:tgtEl>
                                          <p:spTgt spid="92181"/>
                                        </p:tgtEl>
                                        <p:attrNameLst>
                                          <p:attrName>style.visibility</p:attrName>
                                        </p:attrNameLst>
                                      </p:cBhvr>
                                      <p:to>
                                        <p:strVal val="visible"/>
                                      </p:to>
                                    </p:set>
                                    <p:animEffect transition="in" filter="fade">
                                      <p:cBhvr>
                                        <p:cTn id="41" dur="400" decel="100000"/>
                                        <p:tgtEl>
                                          <p:spTgt spid="92181"/>
                                        </p:tgtEl>
                                      </p:cBhvr>
                                    </p:animEffect>
                                    <p:anim calcmode="lin" valueType="num">
                                      <p:cBhvr>
                                        <p:cTn id="42" dur="400" decel="100000" fill="hold"/>
                                        <p:tgtEl>
                                          <p:spTgt spid="92181"/>
                                        </p:tgtEl>
                                        <p:attrNameLst>
                                          <p:attrName>style.rotation</p:attrName>
                                        </p:attrNameLst>
                                      </p:cBhvr>
                                      <p:tavLst>
                                        <p:tav tm="0">
                                          <p:val>
                                            <p:fltVal val="-90"/>
                                          </p:val>
                                        </p:tav>
                                        <p:tav tm="100000">
                                          <p:val>
                                            <p:fltVal val="0"/>
                                          </p:val>
                                        </p:tav>
                                      </p:tavLst>
                                    </p:anim>
                                    <p:anim calcmode="lin" valueType="num">
                                      <p:cBhvr>
                                        <p:cTn id="43" dur="400" decel="100000" fill="hold"/>
                                        <p:tgtEl>
                                          <p:spTgt spid="92181"/>
                                        </p:tgtEl>
                                        <p:attrNameLst>
                                          <p:attrName>ppt_x</p:attrName>
                                        </p:attrNameLst>
                                      </p:cBhvr>
                                      <p:tavLst>
                                        <p:tav tm="0">
                                          <p:val>
                                            <p:strVal val="#ppt_x+0.4"/>
                                          </p:val>
                                        </p:tav>
                                        <p:tav tm="100000">
                                          <p:val>
                                            <p:strVal val="#ppt_x-0.05"/>
                                          </p:val>
                                        </p:tav>
                                      </p:tavLst>
                                    </p:anim>
                                    <p:anim calcmode="lin" valueType="num">
                                      <p:cBhvr>
                                        <p:cTn id="44" dur="400" decel="100000" fill="hold"/>
                                        <p:tgtEl>
                                          <p:spTgt spid="92181"/>
                                        </p:tgtEl>
                                        <p:attrNameLst>
                                          <p:attrName>ppt_y</p:attrName>
                                        </p:attrNameLst>
                                      </p:cBhvr>
                                      <p:tavLst>
                                        <p:tav tm="0">
                                          <p:val>
                                            <p:strVal val="#ppt_y-0.4"/>
                                          </p:val>
                                        </p:tav>
                                        <p:tav tm="100000">
                                          <p:val>
                                            <p:strVal val="#ppt_y+0.1"/>
                                          </p:val>
                                        </p:tav>
                                      </p:tavLst>
                                    </p:anim>
                                    <p:anim calcmode="lin" valueType="num">
                                      <p:cBhvr>
                                        <p:cTn id="45" dur="100" accel="100000" fill="hold">
                                          <p:stCondLst>
                                            <p:cond delay="400"/>
                                          </p:stCondLst>
                                        </p:cTn>
                                        <p:tgtEl>
                                          <p:spTgt spid="92181"/>
                                        </p:tgtEl>
                                        <p:attrNameLst>
                                          <p:attrName>ppt_x</p:attrName>
                                        </p:attrNameLst>
                                      </p:cBhvr>
                                      <p:tavLst>
                                        <p:tav tm="0">
                                          <p:val>
                                            <p:strVal val="#ppt_x-0.05"/>
                                          </p:val>
                                        </p:tav>
                                        <p:tav tm="100000">
                                          <p:val>
                                            <p:strVal val="#ppt_x"/>
                                          </p:val>
                                        </p:tav>
                                      </p:tavLst>
                                    </p:anim>
                                    <p:anim calcmode="lin" valueType="num">
                                      <p:cBhvr>
                                        <p:cTn id="46" dur="100" accel="100000" fill="hold">
                                          <p:stCondLst>
                                            <p:cond delay="400"/>
                                          </p:stCondLst>
                                        </p:cTn>
                                        <p:tgtEl>
                                          <p:spTgt spid="92181"/>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2" grpId="0"/>
      <p:bldP spid="9216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6" name="Rectangle 4"/>
          <p:cNvSpPr>
            <a:spLocks noGrp="1"/>
          </p:cNvSpPr>
          <p:nvPr>
            <p:ph type="title"/>
          </p:nvPr>
        </p:nvSpPr>
        <p:spPr bwMode="auto">
          <a:noFill/>
        </p:spPr>
        <p:txBody>
          <a:bodyPr/>
          <a:lstStyle/>
          <a:p>
            <a:pPr algn="ctr"/>
            <a:r>
              <a:rPr lang="ar-SA" sz="3200" smtClean="0">
                <a:solidFill>
                  <a:schemeClr val="accent2"/>
                </a:solidFill>
                <a:effectLst/>
                <a:cs typeface="Akhbar MT" pitchFamily="2" charset="-78"/>
              </a:rPr>
              <a:t>شريط المهام</a:t>
            </a:r>
            <a:endParaRPr lang="en-US" sz="3200" smtClean="0">
              <a:solidFill>
                <a:schemeClr val="accent2"/>
              </a:solidFill>
              <a:effectLst/>
              <a:cs typeface="Akhbar MT" pitchFamily="2" charset="-78"/>
            </a:endParaRPr>
          </a:p>
        </p:txBody>
      </p:sp>
      <p:sp>
        <p:nvSpPr>
          <p:cNvPr id="100357" name="Rectangle 5"/>
          <p:cNvSpPr>
            <a:spLocks noGrp="1"/>
          </p:cNvSpPr>
          <p:nvPr>
            <p:ph type="body" sz="half" idx="1"/>
          </p:nvPr>
        </p:nvSpPr>
        <p:spPr>
          <a:xfrm>
            <a:off x="457200" y="1481138"/>
            <a:ext cx="4038600" cy="4525962"/>
          </a:xfrm>
        </p:spPr>
        <p:txBody>
          <a:bodyPr/>
          <a:lstStyle/>
          <a:p>
            <a:endParaRPr lang="ar-SA" sz="2300" smtClean="0"/>
          </a:p>
        </p:txBody>
      </p:sp>
      <p:sp>
        <p:nvSpPr>
          <p:cNvPr id="100358" name="Rectangle 6"/>
          <p:cNvSpPr>
            <a:spLocks noGrp="1"/>
          </p:cNvSpPr>
          <p:nvPr>
            <p:ph type="body" sz="half" idx="2"/>
          </p:nvPr>
        </p:nvSpPr>
        <p:spPr>
          <a:xfrm>
            <a:off x="4648200" y="1481138"/>
            <a:ext cx="4038600" cy="4525962"/>
          </a:xfrm>
        </p:spPr>
        <p:txBody>
          <a:bodyPr/>
          <a:lstStyle/>
          <a:p>
            <a:r>
              <a:rPr lang="ar-SA" sz="2300" smtClean="0"/>
              <a:t>وهو الشريط المتد اسفل سطح المكتب</a:t>
            </a:r>
          </a:p>
          <a:p>
            <a:r>
              <a:rPr lang="ar-SA" sz="2300" smtClean="0"/>
              <a:t>ويقسم الى:</a:t>
            </a:r>
          </a:p>
          <a:p>
            <a:r>
              <a:rPr lang="ar-SA" sz="2300" smtClean="0"/>
              <a:t>زر ابدا</a:t>
            </a:r>
          </a:p>
          <a:p>
            <a:r>
              <a:rPr lang="ar-SA" sz="2300" smtClean="0"/>
              <a:t>شريط التشغيل السريع</a:t>
            </a:r>
          </a:p>
          <a:p>
            <a:r>
              <a:rPr lang="ar-SA" sz="2300" smtClean="0"/>
              <a:t>البرامج التي تعمل عليها حاليا</a:t>
            </a:r>
          </a:p>
          <a:p>
            <a:r>
              <a:rPr lang="ar-SA" sz="2300" smtClean="0"/>
              <a:t>ناحية الاعلام (الوقت والساعة والتاريخ وغيرها)</a:t>
            </a:r>
            <a:endParaRPr lang="en-US" sz="2300" smtClean="0">
              <a:cs typeface="Arial" charset="0"/>
            </a:endParaRPr>
          </a:p>
        </p:txBody>
      </p:sp>
      <p:pic>
        <p:nvPicPr>
          <p:cNvPr id="100360" name="Picture 8" descr="xpstrtcourse_23"/>
          <p:cNvPicPr>
            <a:picLocks noChangeAspect="1" noChangeArrowheads="1"/>
          </p:cNvPicPr>
          <p:nvPr/>
        </p:nvPicPr>
        <p:blipFill>
          <a:blip r:embed="rId2"/>
          <a:srcRect/>
          <a:stretch>
            <a:fillRect/>
          </a:stretch>
        </p:blipFill>
        <p:spPr bwMode="auto">
          <a:xfrm>
            <a:off x="0" y="1268413"/>
            <a:ext cx="4538663" cy="518477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100356"/>
                                        </p:tgtEl>
                                        <p:attrNameLst>
                                          <p:attrName>style.visibility</p:attrName>
                                        </p:attrNameLst>
                                      </p:cBhvr>
                                      <p:to>
                                        <p:strVal val="visible"/>
                                      </p:to>
                                    </p:set>
                                    <p:animEffect transition="in" filter="fade">
                                      <p:cBhvr>
                                        <p:cTn id="7" dur="400" decel="100000"/>
                                        <p:tgtEl>
                                          <p:spTgt spid="100356"/>
                                        </p:tgtEl>
                                      </p:cBhvr>
                                    </p:animEffect>
                                    <p:anim calcmode="lin" valueType="num">
                                      <p:cBhvr>
                                        <p:cTn id="8" dur="400" decel="100000" fill="hold"/>
                                        <p:tgtEl>
                                          <p:spTgt spid="100356"/>
                                        </p:tgtEl>
                                        <p:attrNameLst>
                                          <p:attrName>style.rotation</p:attrName>
                                        </p:attrNameLst>
                                      </p:cBhvr>
                                      <p:tavLst>
                                        <p:tav tm="0">
                                          <p:val>
                                            <p:fltVal val="-90"/>
                                          </p:val>
                                        </p:tav>
                                        <p:tav tm="100000">
                                          <p:val>
                                            <p:fltVal val="0"/>
                                          </p:val>
                                        </p:tav>
                                      </p:tavLst>
                                    </p:anim>
                                    <p:anim calcmode="lin" valueType="num">
                                      <p:cBhvr>
                                        <p:cTn id="9" dur="400" decel="100000" fill="hold"/>
                                        <p:tgtEl>
                                          <p:spTgt spid="100356"/>
                                        </p:tgtEl>
                                        <p:attrNameLst>
                                          <p:attrName>ppt_x</p:attrName>
                                        </p:attrNameLst>
                                      </p:cBhvr>
                                      <p:tavLst>
                                        <p:tav tm="0">
                                          <p:val>
                                            <p:strVal val="#ppt_x+0.4"/>
                                          </p:val>
                                        </p:tav>
                                        <p:tav tm="100000">
                                          <p:val>
                                            <p:strVal val="#ppt_x-0.05"/>
                                          </p:val>
                                        </p:tav>
                                      </p:tavLst>
                                    </p:anim>
                                    <p:anim calcmode="lin" valueType="num">
                                      <p:cBhvr>
                                        <p:cTn id="10" dur="400" decel="100000" fill="hold"/>
                                        <p:tgtEl>
                                          <p:spTgt spid="100356"/>
                                        </p:tgtEl>
                                        <p:attrNameLst>
                                          <p:attrName>ppt_y</p:attrName>
                                        </p:attrNameLst>
                                      </p:cBhvr>
                                      <p:tavLst>
                                        <p:tav tm="0">
                                          <p:val>
                                            <p:strVal val="#ppt_y-0.4"/>
                                          </p:val>
                                        </p:tav>
                                        <p:tav tm="100000">
                                          <p:val>
                                            <p:strVal val="#ppt_y+0.1"/>
                                          </p:val>
                                        </p:tav>
                                      </p:tavLst>
                                    </p:anim>
                                    <p:anim calcmode="lin" valueType="num">
                                      <p:cBhvr>
                                        <p:cTn id="11" dur="100" accel="100000" fill="hold">
                                          <p:stCondLst>
                                            <p:cond delay="400"/>
                                          </p:stCondLst>
                                        </p:cTn>
                                        <p:tgtEl>
                                          <p:spTgt spid="100356"/>
                                        </p:tgtEl>
                                        <p:attrNameLst>
                                          <p:attrName>ppt_x</p:attrName>
                                        </p:attrNameLst>
                                      </p:cBhvr>
                                      <p:tavLst>
                                        <p:tav tm="0">
                                          <p:val>
                                            <p:strVal val="#ppt_x-0.05"/>
                                          </p:val>
                                        </p:tav>
                                        <p:tav tm="100000">
                                          <p:val>
                                            <p:strVal val="#ppt_x"/>
                                          </p:val>
                                        </p:tav>
                                      </p:tavLst>
                                    </p:anim>
                                    <p:anim calcmode="lin" valueType="num">
                                      <p:cBhvr>
                                        <p:cTn id="12" dur="100" accel="100000" fill="hold">
                                          <p:stCondLst>
                                            <p:cond delay="400"/>
                                          </p:stCondLst>
                                        </p:cTn>
                                        <p:tgtEl>
                                          <p:spTgt spid="100356"/>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7" presetClass="entr" presetSubtype="0" fill="hold" grpId="0" nodeType="clickEffect">
                                  <p:stCondLst>
                                    <p:cond delay="0"/>
                                  </p:stCondLst>
                                  <p:childTnLst>
                                    <p:set>
                                      <p:cBhvr>
                                        <p:cTn id="16" dur="1" fill="hold">
                                          <p:stCondLst>
                                            <p:cond delay="0"/>
                                          </p:stCondLst>
                                        </p:cTn>
                                        <p:tgtEl>
                                          <p:spTgt spid="100358">
                                            <p:txEl>
                                              <p:pRg st="0" end="0"/>
                                            </p:txEl>
                                          </p:spTgt>
                                        </p:tgtEl>
                                        <p:attrNameLst>
                                          <p:attrName>style.visibility</p:attrName>
                                        </p:attrNameLst>
                                      </p:cBhvr>
                                      <p:to>
                                        <p:strVal val="visible"/>
                                      </p:to>
                                    </p:set>
                                    <p:animEffect transition="in" filter="fade">
                                      <p:cBhvr>
                                        <p:cTn id="17" dur="500"/>
                                        <p:tgtEl>
                                          <p:spTgt spid="100358">
                                            <p:txEl>
                                              <p:pRg st="0" end="0"/>
                                            </p:txEl>
                                          </p:spTgt>
                                        </p:tgtEl>
                                      </p:cBhvr>
                                    </p:animEffect>
                                    <p:anim calcmode="lin" valueType="num">
                                      <p:cBhvr>
                                        <p:cTn id="18" dur="500" fill="hold"/>
                                        <p:tgtEl>
                                          <p:spTgt spid="100358">
                                            <p:txEl>
                                              <p:pRg st="0" end="0"/>
                                            </p:txEl>
                                          </p:spTgt>
                                        </p:tgtEl>
                                        <p:attrNameLst>
                                          <p:attrName>ppt_x</p:attrName>
                                        </p:attrNameLst>
                                      </p:cBhvr>
                                      <p:tavLst>
                                        <p:tav tm="0">
                                          <p:val>
                                            <p:strVal val="#ppt_x"/>
                                          </p:val>
                                        </p:tav>
                                        <p:tav tm="100000">
                                          <p:val>
                                            <p:strVal val="#ppt_x"/>
                                          </p:val>
                                        </p:tav>
                                      </p:tavLst>
                                    </p:anim>
                                    <p:anim calcmode="lin" valueType="num">
                                      <p:cBhvr>
                                        <p:cTn id="19" dur="450" decel="100000" fill="hold"/>
                                        <p:tgtEl>
                                          <p:spTgt spid="100358">
                                            <p:txEl>
                                              <p:pRg st="0" end="0"/>
                                            </p:txEl>
                                          </p:spTgt>
                                        </p:tgtEl>
                                        <p:attrNameLst>
                                          <p:attrName>ppt_y</p:attrName>
                                        </p:attrNameLst>
                                      </p:cBhvr>
                                      <p:tavLst>
                                        <p:tav tm="0">
                                          <p:val>
                                            <p:strVal val="#ppt_y+1"/>
                                          </p:val>
                                        </p:tav>
                                        <p:tav tm="100000">
                                          <p:val>
                                            <p:strVal val="#ppt_y-.03"/>
                                          </p:val>
                                        </p:tav>
                                      </p:tavLst>
                                    </p:anim>
                                    <p:anim calcmode="lin" valueType="num">
                                      <p:cBhvr>
                                        <p:cTn id="20" dur="50" accel="100000" fill="hold">
                                          <p:stCondLst>
                                            <p:cond delay="450"/>
                                          </p:stCondLst>
                                        </p:cTn>
                                        <p:tgtEl>
                                          <p:spTgt spid="100358">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7" presetClass="entr" presetSubtype="0" fill="hold" grpId="0" nodeType="clickEffect">
                                  <p:stCondLst>
                                    <p:cond delay="0"/>
                                  </p:stCondLst>
                                  <p:childTnLst>
                                    <p:set>
                                      <p:cBhvr>
                                        <p:cTn id="24" dur="1" fill="hold">
                                          <p:stCondLst>
                                            <p:cond delay="0"/>
                                          </p:stCondLst>
                                        </p:cTn>
                                        <p:tgtEl>
                                          <p:spTgt spid="100358">
                                            <p:txEl>
                                              <p:pRg st="1" end="1"/>
                                            </p:txEl>
                                          </p:spTgt>
                                        </p:tgtEl>
                                        <p:attrNameLst>
                                          <p:attrName>style.visibility</p:attrName>
                                        </p:attrNameLst>
                                      </p:cBhvr>
                                      <p:to>
                                        <p:strVal val="visible"/>
                                      </p:to>
                                    </p:set>
                                    <p:animEffect transition="in" filter="fade">
                                      <p:cBhvr>
                                        <p:cTn id="25" dur="500"/>
                                        <p:tgtEl>
                                          <p:spTgt spid="100358">
                                            <p:txEl>
                                              <p:pRg st="1" end="1"/>
                                            </p:txEl>
                                          </p:spTgt>
                                        </p:tgtEl>
                                      </p:cBhvr>
                                    </p:animEffect>
                                    <p:anim calcmode="lin" valueType="num">
                                      <p:cBhvr>
                                        <p:cTn id="26" dur="500" fill="hold"/>
                                        <p:tgtEl>
                                          <p:spTgt spid="100358">
                                            <p:txEl>
                                              <p:pRg st="1" end="1"/>
                                            </p:txEl>
                                          </p:spTgt>
                                        </p:tgtEl>
                                        <p:attrNameLst>
                                          <p:attrName>ppt_x</p:attrName>
                                        </p:attrNameLst>
                                      </p:cBhvr>
                                      <p:tavLst>
                                        <p:tav tm="0">
                                          <p:val>
                                            <p:strVal val="#ppt_x"/>
                                          </p:val>
                                        </p:tav>
                                        <p:tav tm="100000">
                                          <p:val>
                                            <p:strVal val="#ppt_x"/>
                                          </p:val>
                                        </p:tav>
                                      </p:tavLst>
                                    </p:anim>
                                    <p:anim calcmode="lin" valueType="num">
                                      <p:cBhvr>
                                        <p:cTn id="27" dur="450" decel="100000" fill="hold"/>
                                        <p:tgtEl>
                                          <p:spTgt spid="100358">
                                            <p:txEl>
                                              <p:pRg st="1" end="1"/>
                                            </p:txEl>
                                          </p:spTgt>
                                        </p:tgtEl>
                                        <p:attrNameLst>
                                          <p:attrName>ppt_y</p:attrName>
                                        </p:attrNameLst>
                                      </p:cBhvr>
                                      <p:tavLst>
                                        <p:tav tm="0">
                                          <p:val>
                                            <p:strVal val="#ppt_y+1"/>
                                          </p:val>
                                        </p:tav>
                                        <p:tav tm="100000">
                                          <p:val>
                                            <p:strVal val="#ppt_y-.03"/>
                                          </p:val>
                                        </p:tav>
                                      </p:tavLst>
                                    </p:anim>
                                    <p:anim calcmode="lin" valueType="num">
                                      <p:cBhvr>
                                        <p:cTn id="28" dur="50" accel="100000" fill="hold">
                                          <p:stCondLst>
                                            <p:cond delay="450"/>
                                          </p:stCondLst>
                                        </p:cTn>
                                        <p:tgtEl>
                                          <p:spTgt spid="100358">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37" presetClass="entr" presetSubtype="0" fill="hold" grpId="0" nodeType="clickEffect">
                                  <p:stCondLst>
                                    <p:cond delay="0"/>
                                  </p:stCondLst>
                                  <p:childTnLst>
                                    <p:set>
                                      <p:cBhvr>
                                        <p:cTn id="32" dur="1" fill="hold">
                                          <p:stCondLst>
                                            <p:cond delay="0"/>
                                          </p:stCondLst>
                                        </p:cTn>
                                        <p:tgtEl>
                                          <p:spTgt spid="100358">
                                            <p:txEl>
                                              <p:pRg st="2" end="2"/>
                                            </p:txEl>
                                          </p:spTgt>
                                        </p:tgtEl>
                                        <p:attrNameLst>
                                          <p:attrName>style.visibility</p:attrName>
                                        </p:attrNameLst>
                                      </p:cBhvr>
                                      <p:to>
                                        <p:strVal val="visible"/>
                                      </p:to>
                                    </p:set>
                                    <p:animEffect transition="in" filter="fade">
                                      <p:cBhvr>
                                        <p:cTn id="33" dur="500"/>
                                        <p:tgtEl>
                                          <p:spTgt spid="100358">
                                            <p:txEl>
                                              <p:pRg st="2" end="2"/>
                                            </p:txEl>
                                          </p:spTgt>
                                        </p:tgtEl>
                                      </p:cBhvr>
                                    </p:animEffect>
                                    <p:anim calcmode="lin" valueType="num">
                                      <p:cBhvr>
                                        <p:cTn id="34" dur="500" fill="hold"/>
                                        <p:tgtEl>
                                          <p:spTgt spid="100358">
                                            <p:txEl>
                                              <p:pRg st="2" end="2"/>
                                            </p:txEl>
                                          </p:spTgt>
                                        </p:tgtEl>
                                        <p:attrNameLst>
                                          <p:attrName>ppt_x</p:attrName>
                                        </p:attrNameLst>
                                      </p:cBhvr>
                                      <p:tavLst>
                                        <p:tav tm="0">
                                          <p:val>
                                            <p:strVal val="#ppt_x"/>
                                          </p:val>
                                        </p:tav>
                                        <p:tav tm="100000">
                                          <p:val>
                                            <p:strVal val="#ppt_x"/>
                                          </p:val>
                                        </p:tav>
                                      </p:tavLst>
                                    </p:anim>
                                    <p:anim calcmode="lin" valueType="num">
                                      <p:cBhvr>
                                        <p:cTn id="35" dur="450" decel="100000" fill="hold"/>
                                        <p:tgtEl>
                                          <p:spTgt spid="100358">
                                            <p:txEl>
                                              <p:pRg st="2" end="2"/>
                                            </p:txEl>
                                          </p:spTgt>
                                        </p:tgtEl>
                                        <p:attrNameLst>
                                          <p:attrName>ppt_y</p:attrName>
                                        </p:attrNameLst>
                                      </p:cBhvr>
                                      <p:tavLst>
                                        <p:tav tm="0">
                                          <p:val>
                                            <p:strVal val="#ppt_y+1"/>
                                          </p:val>
                                        </p:tav>
                                        <p:tav tm="100000">
                                          <p:val>
                                            <p:strVal val="#ppt_y-.03"/>
                                          </p:val>
                                        </p:tav>
                                      </p:tavLst>
                                    </p:anim>
                                    <p:anim calcmode="lin" valueType="num">
                                      <p:cBhvr>
                                        <p:cTn id="36" dur="50" accel="100000" fill="hold">
                                          <p:stCondLst>
                                            <p:cond delay="450"/>
                                          </p:stCondLst>
                                        </p:cTn>
                                        <p:tgtEl>
                                          <p:spTgt spid="100358">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37" presetClass="entr" presetSubtype="0" fill="hold" grpId="0" nodeType="clickEffect">
                                  <p:stCondLst>
                                    <p:cond delay="0"/>
                                  </p:stCondLst>
                                  <p:childTnLst>
                                    <p:set>
                                      <p:cBhvr>
                                        <p:cTn id="40" dur="1" fill="hold">
                                          <p:stCondLst>
                                            <p:cond delay="0"/>
                                          </p:stCondLst>
                                        </p:cTn>
                                        <p:tgtEl>
                                          <p:spTgt spid="100358">
                                            <p:txEl>
                                              <p:pRg st="3" end="3"/>
                                            </p:txEl>
                                          </p:spTgt>
                                        </p:tgtEl>
                                        <p:attrNameLst>
                                          <p:attrName>style.visibility</p:attrName>
                                        </p:attrNameLst>
                                      </p:cBhvr>
                                      <p:to>
                                        <p:strVal val="visible"/>
                                      </p:to>
                                    </p:set>
                                    <p:animEffect transition="in" filter="fade">
                                      <p:cBhvr>
                                        <p:cTn id="41" dur="500"/>
                                        <p:tgtEl>
                                          <p:spTgt spid="100358">
                                            <p:txEl>
                                              <p:pRg st="3" end="3"/>
                                            </p:txEl>
                                          </p:spTgt>
                                        </p:tgtEl>
                                      </p:cBhvr>
                                    </p:animEffect>
                                    <p:anim calcmode="lin" valueType="num">
                                      <p:cBhvr>
                                        <p:cTn id="42" dur="500" fill="hold"/>
                                        <p:tgtEl>
                                          <p:spTgt spid="100358">
                                            <p:txEl>
                                              <p:pRg st="3" end="3"/>
                                            </p:txEl>
                                          </p:spTgt>
                                        </p:tgtEl>
                                        <p:attrNameLst>
                                          <p:attrName>ppt_x</p:attrName>
                                        </p:attrNameLst>
                                      </p:cBhvr>
                                      <p:tavLst>
                                        <p:tav tm="0">
                                          <p:val>
                                            <p:strVal val="#ppt_x"/>
                                          </p:val>
                                        </p:tav>
                                        <p:tav tm="100000">
                                          <p:val>
                                            <p:strVal val="#ppt_x"/>
                                          </p:val>
                                        </p:tav>
                                      </p:tavLst>
                                    </p:anim>
                                    <p:anim calcmode="lin" valueType="num">
                                      <p:cBhvr>
                                        <p:cTn id="43" dur="450" decel="100000" fill="hold"/>
                                        <p:tgtEl>
                                          <p:spTgt spid="100358">
                                            <p:txEl>
                                              <p:pRg st="3" end="3"/>
                                            </p:txEl>
                                          </p:spTgt>
                                        </p:tgtEl>
                                        <p:attrNameLst>
                                          <p:attrName>ppt_y</p:attrName>
                                        </p:attrNameLst>
                                      </p:cBhvr>
                                      <p:tavLst>
                                        <p:tav tm="0">
                                          <p:val>
                                            <p:strVal val="#ppt_y+1"/>
                                          </p:val>
                                        </p:tav>
                                        <p:tav tm="100000">
                                          <p:val>
                                            <p:strVal val="#ppt_y-.03"/>
                                          </p:val>
                                        </p:tav>
                                      </p:tavLst>
                                    </p:anim>
                                    <p:anim calcmode="lin" valueType="num">
                                      <p:cBhvr>
                                        <p:cTn id="44" dur="50" accel="100000" fill="hold">
                                          <p:stCondLst>
                                            <p:cond delay="450"/>
                                          </p:stCondLst>
                                        </p:cTn>
                                        <p:tgtEl>
                                          <p:spTgt spid="100358">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37" presetClass="entr" presetSubtype="0" fill="hold" grpId="0" nodeType="clickEffect">
                                  <p:stCondLst>
                                    <p:cond delay="0"/>
                                  </p:stCondLst>
                                  <p:childTnLst>
                                    <p:set>
                                      <p:cBhvr>
                                        <p:cTn id="48" dur="1" fill="hold">
                                          <p:stCondLst>
                                            <p:cond delay="0"/>
                                          </p:stCondLst>
                                        </p:cTn>
                                        <p:tgtEl>
                                          <p:spTgt spid="100358">
                                            <p:txEl>
                                              <p:pRg st="4" end="4"/>
                                            </p:txEl>
                                          </p:spTgt>
                                        </p:tgtEl>
                                        <p:attrNameLst>
                                          <p:attrName>style.visibility</p:attrName>
                                        </p:attrNameLst>
                                      </p:cBhvr>
                                      <p:to>
                                        <p:strVal val="visible"/>
                                      </p:to>
                                    </p:set>
                                    <p:animEffect transition="in" filter="fade">
                                      <p:cBhvr>
                                        <p:cTn id="49" dur="500"/>
                                        <p:tgtEl>
                                          <p:spTgt spid="100358">
                                            <p:txEl>
                                              <p:pRg st="4" end="4"/>
                                            </p:txEl>
                                          </p:spTgt>
                                        </p:tgtEl>
                                      </p:cBhvr>
                                    </p:animEffect>
                                    <p:anim calcmode="lin" valueType="num">
                                      <p:cBhvr>
                                        <p:cTn id="50" dur="500" fill="hold"/>
                                        <p:tgtEl>
                                          <p:spTgt spid="100358">
                                            <p:txEl>
                                              <p:pRg st="4" end="4"/>
                                            </p:txEl>
                                          </p:spTgt>
                                        </p:tgtEl>
                                        <p:attrNameLst>
                                          <p:attrName>ppt_x</p:attrName>
                                        </p:attrNameLst>
                                      </p:cBhvr>
                                      <p:tavLst>
                                        <p:tav tm="0">
                                          <p:val>
                                            <p:strVal val="#ppt_x"/>
                                          </p:val>
                                        </p:tav>
                                        <p:tav tm="100000">
                                          <p:val>
                                            <p:strVal val="#ppt_x"/>
                                          </p:val>
                                        </p:tav>
                                      </p:tavLst>
                                    </p:anim>
                                    <p:anim calcmode="lin" valueType="num">
                                      <p:cBhvr>
                                        <p:cTn id="51" dur="450" decel="100000" fill="hold"/>
                                        <p:tgtEl>
                                          <p:spTgt spid="100358">
                                            <p:txEl>
                                              <p:pRg st="4" end="4"/>
                                            </p:txEl>
                                          </p:spTgt>
                                        </p:tgtEl>
                                        <p:attrNameLst>
                                          <p:attrName>ppt_y</p:attrName>
                                        </p:attrNameLst>
                                      </p:cBhvr>
                                      <p:tavLst>
                                        <p:tav tm="0">
                                          <p:val>
                                            <p:strVal val="#ppt_y+1"/>
                                          </p:val>
                                        </p:tav>
                                        <p:tav tm="100000">
                                          <p:val>
                                            <p:strVal val="#ppt_y-.03"/>
                                          </p:val>
                                        </p:tav>
                                      </p:tavLst>
                                    </p:anim>
                                    <p:anim calcmode="lin" valueType="num">
                                      <p:cBhvr>
                                        <p:cTn id="52" dur="50" accel="100000" fill="hold">
                                          <p:stCondLst>
                                            <p:cond delay="450"/>
                                          </p:stCondLst>
                                        </p:cTn>
                                        <p:tgtEl>
                                          <p:spTgt spid="100358">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37" presetClass="entr" presetSubtype="0" fill="hold" grpId="0" nodeType="clickEffect">
                                  <p:stCondLst>
                                    <p:cond delay="0"/>
                                  </p:stCondLst>
                                  <p:childTnLst>
                                    <p:set>
                                      <p:cBhvr>
                                        <p:cTn id="56" dur="1" fill="hold">
                                          <p:stCondLst>
                                            <p:cond delay="0"/>
                                          </p:stCondLst>
                                        </p:cTn>
                                        <p:tgtEl>
                                          <p:spTgt spid="100358">
                                            <p:txEl>
                                              <p:pRg st="5" end="5"/>
                                            </p:txEl>
                                          </p:spTgt>
                                        </p:tgtEl>
                                        <p:attrNameLst>
                                          <p:attrName>style.visibility</p:attrName>
                                        </p:attrNameLst>
                                      </p:cBhvr>
                                      <p:to>
                                        <p:strVal val="visible"/>
                                      </p:to>
                                    </p:set>
                                    <p:animEffect transition="in" filter="fade">
                                      <p:cBhvr>
                                        <p:cTn id="57" dur="500"/>
                                        <p:tgtEl>
                                          <p:spTgt spid="100358">
                                            <p:txEl>
                                              <p:pRg st="5" end="5"/>
                                            </p:txEl>
                                          </p:spTgt>
                                        </p:tgtEl>
                                      </p:cBhvr>
                                    </p:animEffect>
                                    <p:anim calcmode="lin" valueType="num">
                                      <p:cBhvr>
                                        <p:cTn id="58" dur="500" fill="hold"/>
                                        <p:tgtEl>
                                          <p:spTgt spid="100358">
                                            <p:txEl>
                                              <p:pRg st="5" end="5"/>
                                            </p:txEl>
                                          </p:spTgt>
                                        </p:tgtEl>
                                        <p:attrNameLst>
                                          <p:attrName>ppt_x</p:attrName>
                                        </p:attrNameLst>
                                      </p:cBhvr>
                                      <p:tavLst>
                                        <p:tav tm="0">
                                          <p:val>
                                            <p:strVal val="#ppt_x"/>
                                          </p:val>
                                        </p:tav>
                                        <p:tav tm="100000">
                                          <p:val>
                                            <p:strVal val="#ppt_x"/>
                                          </p:val>
                                        </p:tav>
                                      </p:tavLst>
                                    </p:anim>
                                    <p:anim calcmode="lin" valueType="num">
                                      <p:cBhvr>
                                        <p:cTn id="59" dur="450" decel="100000" fill="hold"/>
                                        <p:tgtEl>
                                          <p:spTgt spid="100358">
                                            <p:txEl>
                                              <p:pRg st="5" end="5"/>
                                            </p:txEl>
                                          </p:spTgt>
                                        </p:tgtEl>
                                        <p:attrNameLst>
                                          <p:attrName>ppt_y</p:attrName>
                                        </p:attrNameLst>
                                      </p:cBhvr>
                                      <p:tavLst>
                                        <p:tav tm="0">
                                          <p:val>
                                            <p:strVal val="#ppt_y+1"/>
                                          </p:val>
                                        </p:tav>
                                        <p:tav tm="100000">
                                          <p:val>
                                            <p:strVal val="#ppt_y-.03"/>
                                          </p:val>
                                        </p:tav>
                                      </p:tavLst>
                                    </p:anim>
                                    <p:anim calcmode="lin" valueType="num">
                                      <p:cBhvr>
                                        <p:cTn id="60" dur="50" accel="100000" fill="hold">
                                          <p:stCondLst>
                                            <p:cond delay="450"/>
                                          </p:stCondLst>
                                        </p:cTn>
                                        <p:tgtEl>
                                          <p:spTgt spid="100358">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31" presetClass="entr" presetSubtype="0" fill="hold" nodeType="clickEffect">
                                  <p:stCondLst>
                                    <p:cond delay="0"/>
                                  </p:stCondLst>
                                  <p:iterate type="lt">
                                    <p:tmPct val="5000"/>
                                  </p:iterate>
                                  <p:childTnLst>
                                    <p:set>
                                      <p:cBhvr>
                                        <p:cTn id="64" dur="1" fill="hold">
                                          <p:stCondLst>
                                            <p:cond delay="0"/>
                                          </p:stCondLst>
                                        </p:cTn>
                                        <p:tgtEl>
                                          <p:spTgt spid="100360"/>
                                        </p:tgtEl>
                                        <p:attrNameLst>
                                          <p:attrName>style.visibility</p:attrName>
                                        </p:attrNameLst>
                                      </p:cBhvr>
                                      <p:to>
                                        <p:strVal val="visible"/>
                                      </p:to>
                                    </p:set>
                                    <p:anim calcmode="lin" valueType="num">
                                      <p:cBhvr>
                                        <p:cTn id="65" dur="500" fill="hold"/>
                                        <p:tgtEl>
                                          <p:spTgt spid="100360"/>
                                        </p:tgtEl>
                                        <p:attrNameLst>
                                          <p:attrName>ppt_w</p:attrName>
                                        </p:attrNameLst>
                                      </p:cBhvr>
                                      <p:tavLst>
                                        <p:tav tm="0">
                                          <p:val>
                                            <p:fltVal val="0"/>
                                          </p:val>
                                        </p:tav>
                                        <p:tav tm="100000">
                                          <p:val>
                                            <p:strVal val="#ppt_w"/>
                                          </p:val>
                                        </p:tav>
                                      </p:tavLst>
                                    </p:anim>
                                    <p:anim calcmode="lin" valueType="num">
                                      <p:cBhvr>
                                        <p:cTn id="66" dur="500" fill="hold"/>
                                        <p:tgtEl>
                                          <p:spTgt spid="100360"/>
                                        </p:tgtEl>
                                        <p:attrNameLst>
                                          <p:attrName>ppt_h</p:attrName>
                                        </p:attrNameLst>
                                      </p:cBhvr>
                                      <p:tavLst>
                                        <p:tav tm="0">
                                          <p:val>
                                            <p:fltVal val="0"/>
                                          </p:val>
                                        </p:tav>
                                        <p:tav tm="100000">
                                          <p:val>
                                            <p:strVal val="#ppt_h"/>
                                          </p:val>
                                        </p:tav>
                                      </p:tavLst>
                                    </p:anim>
                                    <p:anim calcmode="lin" valueType="num">
                                      <p:cBhvr>
                                        <p:cTn id="67" dur="500" fill="hold"/>
                                        <p:tgtEl>
                                          <p:spTgt spid="100360"/>
                                        </p:tgtEl>
                                        <p:attrNameLst>
                                          <p:attrName>style.rotation</p:attrName>
                                        </p:attrNameLst>
                                      </p:cBhvr>
                                      <p:tavLst>
                                        <p:tav tm="0">
                                          <p:val>
                                            <p:fltVal val="90"/>
                                          </p:val>
                                        </p:tav>
                                        <p:tav tm="100000">
                                          <p:val>
                                            <p:fltVal val="0"/>
                                          </p:val>
                                        </p:tav>
                                      </p:tavLst>
                                    </p:anim>
                                    <p:animEffect transition="in" filter="fade">
                                      <p:cBhvr>
                                        <p:cTn id="68" dur="500"/>
                                        <p:tgtEl>
                                          <p:spTgt spid="1003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6" grpId="0"/>
      <p:bldP spid="100358"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p:cNvSpPr>
          <p:nvPr>
            <p:ph type="title"/>
          </p:nvPr>
        </p:nvSpPr>
        <p:spPr bwMode="auto">
          <a:xfrm>
            <a:off x="457200" y="274638"/>
            <a:ext cx="8229600" cy="561975"/>
          </a:xfrm>
          <a:noFill/>
        </p:spPr>
        <p:txBody>
          <a:bodyPr/>
          <a:lstStyle/>
          <a:p>
            <a:pPr algn="r"/>
            <a:r>
              <a:rPr lang="ar-SA" sz="2800" smtClean="0">
                <a:solidFill>
                  <a:schemeClr val="accent2"/>
                </a:solidFill>
                <a:effectLst/>
                <a:cs typeface="Akhbar MT" pitchFamily="2" charset="-78"/>
              </a:rPr>
              <a:t>تشغيل البرامج</a:t>
            </a:r>
            <a:endParaRPr lang="en-US" sz="2800" smtClean="0">
              <a:solidFill>
                <a:schemeClr val="accent2"/>
              </a:solidFill>
              <a:effectLst/>
              <a:cs typeface="Akhbar MT" pitchFamily="2" charset="-78"/>
            </a:endParaRPr>
          </a:p>
        </p:txBody>
      </p:sp>
      <p:sp>
        <p:nvSpPr>
          <p:cNvPr id="102403" name="Rectangle 3"/>
          <p:cNvSpPr>
            <a:spLocks noGrp="1"/>
          </p:cNvSpPr>
          <p:nvPr>
            <p:ph type="body" idx="1"/>
          </p:nvPr>
        </p:nvSpPr>
        <p:spPr>
          <a:xfrm>
            <a:off x="611188" y="765175"/>
            <a:ext cx="8229600" cy="4525963"/>
          </a:xfrm>
        </p:spPr>
        <p:txBody>
          <a:bodyPr/>
          <a:lstStyle/>
          <a:p>
            <a:r>
              <a:rPr lang="ar-SA" smtClean="0"/>
              <a:t>تتوافر عدة طرائق لتشغيل البرامج .</a:t>
            </a:r>
          </a:p>
          <a:p>
            <a:r>
              <a:rPr lang="ar-SA" smtClean="0"/>
              <a:t>من قائمة ابدا</a:t>
            </a:r>
          </a:p>
          <a:p>
            <a:r>
              <a:rPr lang="ar-SA" smtClean="0"/>
              <a:t>من سطح المكتب</a:t>
            </a:r>
          </a:p>
          <a:p>
            <a:r>
              <a:rPr lang="ar-SA" b="1" smtClean="0">
                <a:solidFill>
                  <a:schemeClr val="accent2"/>
                </a:solidFill>
              </a:rPr>
              <a:t>تصغير وتكبير واغلاق النوافذ:</a:t>
            </a:r>
          </a:p>
          <a:p>
            <a:endParaRPr lang="ar-SA" smtClean="0"/>
          </a:p>
          <a:p>
            <a:r>
              <a:rPr lang="ar-SA" b="1" smtClean="0">
                <a:cs typeface="Akhbar MT" pitchFamily="2" charset="-78"/>
              </a:rPr>
              <a:t>تكبير النافذة</a:t>
            </a:r>
            <a:r>
              <a:rPr lang="ar-SA" smtClean="0">
                <a:cs typeface="Akhbar MT" pitchFamily="2" charset="-78"/>
              </a:rPr>
              <a:t>: يمكننا تكبير النافذة أي تأخذ أقصى حد لها و هو حجم الشاشة من خلال زر تكبير الموجود على شريط العنوان</a:t>
            </a:r>
            <a:r>
              <a:rPr lang="ar-SA" smtClean="0"/>
              <a:t> </a:t>
            </a:r>
            <a:endParaRPr lang="en-US" smtClean="0">
              <a:cs typeface="Arial" charset="0"/>
            </a:endParaRPr>
          </a:p>
        </p:txBody>
      </p:sp>
      <p:pic>
        <p:nvPicPr>
          <p:cNvPr id="102405" name="Picture 5" descr="xpstrtcourse_33_2"/>
          <p:cNvPicPr>
            <a:picLocks noChangeAspect="1" noChangeArrowheads="1"/>
          </p:cNvPicPr>
          <p:nvPr/>
        </p:nvPicPr>
        <p:blipFill>
          <a:blip r:embed="rId2"/>
          <a:srcRect/>
          <a:stretch>
            <a:fillRect/>
          </a:stretch>
        </p:blipFill>
        <p:spPr bwMode="auto">
          <a:xfrm>
            <a:off x="539750" y="476250"/>
            <a:ext cx="2089150" cy="2592388"/>
          </a:xfrm>
          <a:prstGeom prst="rect">
            <a:avLst/>
          </a:prstGeom>
          <a:noFill/>
        </p:spPr>
      </p:pic>
      <p:pic>
        <p:nvPicPr>
          <p:cNvPr id="102407" name="Picture 7" descr="image002"/>
          <p:cNvPicPr>
            <a:picLocks noChangeAspect="1" noChangeArrowheads="1"/>
          </p:cNvPicPr>
          <p:nvPr/>
        </p:nvPicPr>
        <p:blipFill>
          <a:blip r:embed="rId3"/>
          <a:srcRect/>
          <a:stretch>
            <a:fillRect/>
          </a:stretch>
        </p:blipFill>
        <p:spPr bwMode="auto">
          <a:xfrm>
            <a:off x="8459788" y="3141663"/>
            <a:ext cx="266700" cy="276225"/>
          </a:xfrm>
          <a:prstGeom prst="rect">
            <a:avLst/>
          </a:prstGeom>
          <a:noFill/>
        </p:spPr>
      </p:pic>
      <p:pic>
        <p:nvPicPr>
          <p:cNvPr id="102409" name="Picture 9" descr="image004"/>
          <p:cNvPicPr>
            <a:picLocks noChangeAspect="1" noChangeArrowheads="1"/>
          </p:cNvPicPr>
          <p:nvPr/>
        </p:nvPicPr>
        <p:blipFill>
          <a:blip r:embed="rId4"/>
          <a:srcRect/>
          <a:stretch>
            <a:fillRect/>
          </a:stretch>
        </p:blipFill>
        <p:spPr bwMode="auto">
          <a:xfrm>
            <a:off x="8101013" y="4005263"/>
            <a:ext cx="257175" cy="266700"/>
          </a:xfrm>
          <a:prstGeom prst="rect">
            <a:avLst/>
          </a:prstGeom>
          <a:noFill/>
        </p:spPr>
      </p:pic>
      <p:sp>
        <p:nvSpPr>
          <p:cNvPr id="102411" name="Rectangle 11"/>
          <p:cNvSpPr>
            <a:spLocks noChangeArrowheads="1"/>
          </p:cNvSpPr>
          <p:nvPr/>
        </p:nvSpPr>
        <p:spPr bwMode="auto">
          <a:xfrm>
            <a:off x="946150" y="3857625"/>
            <a:ext cx="7085013" cy="519113"/>
          </a:xfrm>
          <a:prstGeom prst="rect">
            <a:avLst/>
          </a:prstGeom>
          <a:noFill/>
          <a:ln w="9525">
            <a:noFill/>
            <a:miter lim="800000"/>
            <a:headEnd/>
            <a:tailEnd/>
          </a:ln>
          <a:effectLst/>
        </p:spPr>
        <p:txBody>
          <a:bodyPr wrap="none" anchor="ctr">
            <a:spAutoFit/>
          </a:bodyPr>
          <a:lstStyle/>
          <a:p>
            <a:r>
              <a:rPr lang="ar-SA" sz="2800">
                <a:cs typeface="Akhbar MT" pitchFamily="2" charset="-78"/>
              </a:rPr>
              <a:t>عند تكبير النافذة إلى أقصى حد يتحول زر التكبير إلى زر استعادة إلى الأسفل </a:t>
            </a:r>
          </a:p>
        </p:txBody>
      </p:sp>
      <p:pic>
        <p:nvPicPr>
          <p:cNvPr id="102413" name="Picture 13" descr="image006"/>
          <p:cNvPicPr>
            <a:picLocks noChangeAspect="1" noChangeArrowheads="1"/>
          </p:cNvPicPr>
          <p:nvPr/>
        </p:nvPicPr>
        <p:blipFill>
          <a:blip r:embed="rId5"/>
          <a:srcRect/>
          <a:stretch>
            <a:fillRect/>
          </a:stretch>
        </p:blipFill>
        <p:spPr bwMode="auto">
          <a:xfrm>
            <a:off x="8101013" y="4508500"/>
            <a:ext cx="266700" cy="266700"/>
          </a:xfrm>
          <a:prstGeom prst="rect">
            <a:avLst/>
          </a:prstGeom>
          <a:noFill/>
        </p:spPr>
      </p:pic>
      <p:sp>
        <p:nvSpPr>
          <p:cNvPr id="102414" name="Rectangle 14"/>
          <p:cNvSpPr>
            <a:spLocks noChangeArrowheads="1"/>
          </p:cNvSpPr>
          <p:nvPr/>
        </p:nvSpPr>
        <p:spPr bwMode="auto">
          <a:xfrm>
            <a:off x="250825" y="4354513"/>
            <a:ext cx="7634288" cy="1373187"/>
          </a:xfrm>
          <a:prstGeom prst="rect">
            <a:avLst/>
          </a:prstGeom>
          <a:noFill/>
          <a:ln w="9525">
            <a:noFill/>
            <a:miter lim="800000"/>
            <a:headEnd/>
            <a:tailEnd/>
          </a:ln>
          <a:effectLst/>
        </p:spPr>
        <p:txBody>
          <a:bodyPr anchor="ctr">
            <a:spAutoFit/>
          </a:bodyPr>
          <a:lstStyle/>
          <a:p>
            <a:r>
              <a:rPr lang="ar-SA" sz="2800" b="1">
                <a:cs typeface="Akhbar MT" pitchFamily="2" charset="-78"/>
              </a:rPr>
              <a:t>تصغير النافذة</a:t>
            </a:r>
            <a:r>
              <a:rPr lang="ar-SA" sz="2800">
                <a:cs typeface="Akhbar MT" pitchFamily="2" charset="-78"/>
              </a:rPr>
              <a:t>: يمكن أيضاً تصغير النافذة من خلال زر تصغير الموجود على شرطي العنوان إلى أدنى حد لها و هو وضع النافذة على شريط المهام بشكل زر لنتمكن من استعادة النافذة إلى حجمها السابق و تسمى هذه الاستعادة إستعادة إلى الأعلى. </a:t>
            </a:r>
          </a:p>
        </p:txBody>
      </p:sp>
      <p:pic>
        <p:nvPicPr>
          <p:cNvPr id="102415" name="Picture 15" descr="image008"/>
          <p:cNvPicPr>
            <a:picLocks noChangeAspect="1" noChangeArrowheads="1"/>
          </p:cNvPicPr>
          <p:nvPr/>
        </p:nvPicPr>
        <p:blipFill>
          <a:blip r:embed="rId6"/>
          <a:srcRect/>
          <a:stretch>
            <a:fillRect/>
          </a:stretch>
        </p:blipFill>
        <p:spPr bwMode="auto">
          <a:xfrm>
            <a:off x="8243888" y="5734050"/>
            <a:ext cx="285750" cy="285750"/>
          </a:xfrm>
          <a:prstGeom prst="rect">
            <a:avLst/>
          </a:prstGeom>
          <a:noFill/>
        </p:spPr>
      </p:pic>
      <p:sp>
        <p:nvSpPr>
          <p:cNvPr id="102416" name="Rectangle 16"/>
          <p:cNvSpPr>
            <a:spLocks noChangeArrowheads="1"/>
          </p:cNvSpPr>
          <p:nvPr/>
        </p:nvSpPr>
        <p:spPr bwMode="auto">
          <a:xfrm>
            <a:off x="2268538" y="5805488"/>
            <a:ext cx="5815012" cy="366712"/>
          </a:xfrm>
          <a:prstGeom prst="rect">
            <a:avLst/>
          </a:prstGeom>
          <a:noFill/>
          <a:ln w="9525">
            <a:noFill/>
            <a:miter lim="800000"/>
            <a:headEnd/>
            <a:tailEnd/>
          </a:ln>
          <a:effectLst/>
        </p:spPr>
        <p:txBody>
          <a:bodyPr wrap="none">
            <a:spAutoFit/>
          </a:bodyPr>
          <a:lstStyle/>
          <a:p>
            <a:pPr eaLnBrk="0" hangingPunct="0">
              <a:spcBef>
                <a:spcPts val="400"/>
              </a:spcBef>
              <a:buClr>
                <a:schemeClr val="accent1"/>
              </a:buClr>
              <a:buSzPct val="68000"/>
              <a:buFont typeface="Wingdings 3" pitchFamily="18" charset="2"/>
              <a:buChar char=""/>
            </a:pPr>
            <a:r>
              <a:rPr lang="ar-SA" b="1"/>
              <a:t>اغلاق النافذة</a:t>
            </a:r>
            <a:r>
              <a:rPr lang="ar-SA"/>
              <a:t>: يتم اغلاق النافذة من زر الاغلاق الموجود على شريط العنوان </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102402"/>
                                        </p:tgtEl>
                                        <p:attrNameLst>
                                          <p:attrName>style.visibility</p:attrName>
                                        </p:attrNameLst>
                                      </p:cBhvr>
                                      <p:to>
                                        <p:strVal val="visible"/>
                                      </p:to>
                                    </p:set>
                                    <p:animEffect transition="in" filter="fade">
                                      <p:cBhvr>
                                        <p:cTn id="7" dur="400" decel="100000"/>
                                        <p:tgtEl>
                                          <p:spTgt spid="102402"/>
                                        </p:tgtEl>
                                      </p:cBhvr>
                                    </p:animEffect>
                                    <p:anim calcmode="lin" valueType="num">
                                      <p:cBhvr>
                                        <p:cTn id="8" dur="400" decel="100000" fill="hold"/>
                                        <p:tgtEl>
                                          <p:spTgt spid="102402"/>
                                        </p:tgtEl>
                                        <p:attrNameLst>
                                          <p:attrName>style.rotation</p:attrName>
                                        </p:attrNameLst>
                                      </p:cBhvr>
                                      <p:tavLst>
                                        <p:tav tm="0">
                                          <p:val>
                                            <p:fltVal val="-90"/>
                                          </p:val>
                                        </p:tav>
                                        <p:tav tm="100000">
                                          <p:val>
                                            <p:fltVal val="0"/>
                                          </p:val>
                                        </p:tav>
                                      </p:tavLst>
                                    </p:anim>
                                    <p:anim calcmode="lin" valueType="num">
                                      <p:cBhvr>
                                        <p:cTn id="9" dur="400" decel="100000" fill="hold"/>
                                        <p:tgtEl>
                                          <p:spTgt spid="102402"/>
                                        </p:tgtEl>
                                        <p:attrNameLst>
                                          <p:attrName>ppt_x</p:attrName>
                                        </p:attrNameLst>
                                      </p:cBhvr>
                                      <p:tavLst>
                                        <p:tav tm="0">
                                          <p:val>
                                            <p:strVal val="#ppt_x+0.4"/>
                                          </p:val>
                                        </p:tav>
                                        <p:tav tm="100000">
                                          <p:val>
                                            <p:strVal val="#ppt_x-0.05"/>
                                          </p:val>
                                        </p:tav>
                                      </p:tavLst>
                                    </p:anim>
                                    <p:anim calcmode="lin" valueType="num">
                                      <p:cBhvr>
                                        <p:cTn id="10" dur="400" decel="100000" fill="hold"/>
                                        <p:tgtEl>
                                          <p:spTgt spid="102402"/>
                                        </p:tgtEl>
                                        <p:attrNameLst>
                                          <p:attrName>ppt_y</p:attrName>
                                        </p:attrNameLst>
                                      </p:cBhvr>
                                      <p:tavLst>
                                        <p:tav tm="0">
                                          <p:val>
                                            <p:strVal val="#ppt_y-0.4"/>
                                          </p:val>
                                        </p:tav>
                                        <p:tav tm="100000">
                                          <p:val>
                                            <p:strVal val="#ppt_y+0.1"/>
                                          </p:val>
                                        </p:tav>
                                      </p:tavLst>
                                    </p:anim>
                                    <p:anim calcmode="lin" valueType="num">
                                      <p:cBhvr>
                                        <p:cTn id="11" dur="100" accel="100000" fill="hold">
                                          <p:stCondLst>
                                            <p:cond delay="400"/>
                                          </p:stCondLst>
                                        </p:cTn>
                                        <p:tgtEl>
                                          <p:spTgt spid="102402"/>
                                        </p:tgtEl>
                                        <p:attrNameLst>
                                          <p:attrName>ppt_x</p:attrName>
                                        </p:attrNameLst>
                                      </p:cBhvr>
                                      <p:tavLst>
                                        <p:tav tm="0">
                                          <p:val>
                                            <p:strVal val="#ppt_x-0.05"/>
                                          </p:val>
                                        </p:tav>
                                        <p:tav tm="100000">
                                          <p:val>
                                            <p:strVal val="#ppt_x"/>
                                          </p:val>
                                        </p:tav>
                                      </p:tavLst>
                                    </p:anim>
                                    <p:anim calcmode="lin" valueType="num">
                                      <p:cBhvr>
                                        <p:cTn id="12" dur="100" accel="100000" fill="hold">
                                          <p:stCondLst>
                                            <p:cond delay="400"/>
                                          </p:stCondLst>
                                        </p:cTn>
                                        <p:tgtEl>
                                          <p:spTgt spid="10240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7" presetClass="entr" presetSubtype="0" fill="hold" grpId="0" nodeType="clickEffect">
                                  <p:stCondLst>
                                    <p:cond delay="0"/>
                                  </p:stCondLst>
                                  <p:childTnLst>
                                    <p:set>
                                      <p:cBhvr>
                                        <p:cTn id="16" dur="1" fill="hold">
                                          <p:stCondLst>
                                            <p:cond delay="0"/>
                                          </p:stCondLst>
                                        </p:cTn>
                                        <p:tgtEl>
                                          <p:spTgt spid="102403">
                                            <p:txEl>
                                              <p:pRg st="0" end="0"/>
                                            </p:txEl>
                                          </p:spTgt>
                                        </p:tgtEl>
                                        <p:attrNameLst>
                                          <p:attrName>style.visibility</p:attrName>
                                        </p:attrNameLst>
                                      </p:cBhvr>
                                      <p:to>
                                        <p:strVal val="visible"/>
                                      </p:to>
                                    </p:set>
                                    <p:animEffect transition="in" filter="fade">
                                      <p:cBhvr>
                                        <p:cTn id="17" dur="500"/>
                                        <p:tgtEl>
                                          <p:spTgt spid="102403">
                                            <p:txEl>
                                              <p:pRg st="0" end="0"/>
                                            </p:txEl>
                                          </p:spTgt>
                                        </p:tgtEl>
                                      </p:cBhvr>
                                    </p:animEffect>
                                    <p:anim calcmode="lin" valueType="num">
                                      <p:cBhvr>
                                        <p:cTn id="18" dur="500" fill="hold"/>
                                        <p:tgtEl>
                                          <p:spTgt spid="102403">
                                            <p:txEl>
                                              <p:pRg st="0" end="0"/>
                                            </p:txEl>
                                          </p:spTgt>
                                        </p:tgtEl>
                                        <p:attrNameLst>
                                          <p:attrName>ppt_x</p:attrName>
                                        </p:attrNameLst>
                                      </p:cBhvr>
                                      <p:tavLst>
                                        <p:tav tm="0">
                                          <p:val>
                                            <p:strVal val="#ppt_x"/>
                                          </p:val>
                                        </p:tav>
                                        <p:tav tm="100000">
                                          <p:val>
                                            <p:strVal val="#ppt_x"/>
                                          </p:val>
                                        </p:tav>
                                      </p:tavLst>
                                    </p:anim>
                                    <p:anim calcmode="lin" valueType="num">
                                      <p:cBhvr>
                                        <p:cTn id="19" dur="450" decel="100000" fill="hold"/>
                                        <p:tgtEl>
                                          <p:spTgt spid="102403">
                                            <p:txEl>
                                              <p:pRg st="0" end="0"/>
                                            </p:txEl>
                                          </p:spTgt>
                                        </p:tgtEl>
                                        <p:attrNameLst>
                                          <p:attrName>ppt_y</p:attrName>
                                        </p:attrNameLst>
                                      </p:cBhvr>
                                      <p:tavLst>
                                        <p:tav tm="0">
                                          <p:val>
                                            <p:strVal val="#ppt_y+1"/>
                                          </p:val>
                                        </p:tav>
                                        <p:tav tm="100000">
                                          <p:val>
                                            <p:strVal val="#ppt_y-.03"/>
                                          </p:val>
                                        </p:tav>
                                      </p:tavLst>
                                    </p:anim>
                                    <p:anim calcmode="lin" valueType="num">
                                      <p:cBhvr>
                                        <p:cTn id="20" dur="50" accel="100000" fill="hold">
                                          <p:stCondLst>
                                            <p:cond delay="450"/>
                                          </p:stCondLst>
                                        </p:cTn>
                                        <p:tgtEl>
                                          <p:spTgt spid="10240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7" presetClass="entr" presetSubtype="0" fill="hold" grpId="0" nodeType="clickEffect">
                                  <p:stCondLst>
                                    <p:cond delay="0"/>
                                  </p:stCondLst>
                                  <p:childTnLst>
                                    <p:set>
                                      <p:cBhvr>
                                        <p:cTn id="24" dur="1" fill="hold">
                                          <p:stCondLst>
                                            <p:cond delay="0"/>
                                          </p:stCondLst>
                                        </p:cTn>
                                        <p:tgtEl>
                                          <p:spTgt spid="102403">
                                            <p:txEl>
                                              <p:pRg st="1" end="1"/>
                                            </p:txEl>
                                          </p:spTgt>
                                        </p:tgtEl>
                                        <p:attrNameLst>
                                          <p:attrName>style.visibility</p:attrName>
                                        </p:attrNameLst>
                                      </p:cBhvr>
                                      <p:to>
                                        <p:strVal val="visible"/>
                                      </p:to>
                                    </p:set>
                                    <p:animEffect transition="in" filter="fade">
                                      <p:cBhvr>
                                        <p:cTn id="25" dur="500"/>
                                        <p:tgtEl>
                                          <p:spTgt spid="102403">
                                            <p:txEl>
                                              <p:pRg st="1" end="1"/>
                                            </p:txEl>
                                          </p:spTgt>
                                        </p:tgtEl>
                                      </p:cBhvr>
                                    </p:animEffect>
                                    <p:anim calcmode="lin" valueType="num">
                                      <p:cBhvr>
                                        <p:cTn id="26" dur="500" fill="hold"/>
                                        <p:tgtEl>
                                          <p:spTgt spid="102403">
                                            <p:txEl>
                                              <p:pRg st="1" end="1"/>
                                            </p:txEl>
                                          </p:spTgt>
                                        </p:tgtEl>
                                        <p:attrNameLst>
                                          <p:attrName>ppt_x</p:attrName>
                                        </p:attrNameLst>
                                      </p:cBhvr>
                                      <p:tavLst>
                                        <p:tav tm="0">
                                          <p:val>
                                            <p:strVal val="#ppt_x"/>
                                          </p:val>
                                        </p:tav>
                                        <p:tav tm="100000">
                                          <p:val>
                                            <p:strVal val="#ppt_x"/>
                                          </p:val>
                                        </p:tav>
                                      </p:tavLst>
                                    </p:anim>
                                    <p:anim calcmode="lin" valueType="num">
                                      <p:cBhvr>
                                        <p:cTn id="27" dur="450" decel="100000" fill="hold"/>
                                        <p:tgtEl>
                                          <p:spTgt spid="102403">
                                            <p:txEl>
                                              <p:pRg st="1" end="1"/>
                                            </p:txEl>
                                          </p:spTgt>
                                        </p:tgtEl>
                                        <p:attrNameLst>
                                          <p:attrName>ppt_y</p:attrName>
                                        </p:attrNameLst>
                                      </p:cBhvr>
                                      <p:tavLst>
                                        <p:tav tm="0">
                                          <p:val>
                                            <p:strVal val="#ppt_y+1"/>
                                          </p:val>
                                        </p:tav>
                                        <p:tav tm="100000">
                                          <p:val>
                                            <p:strVal val="#ppt_y-.03"/>
                                          </p:val>
                                        </p:tav>
                                      </p:tavLst>
                                    </p:anim>
                                    <p:anim calcmode="lin" valueType="num">
                                      <p:cBhvr>
                                        <p:cTn id="28" dur="50" accel="100000" fill="hold">
                                          <p:stCondLst>
                                            <p:cond delay="450"/>
                                          </p:stCondLst>
                                        </p:cTn>
                                        <p:tgtEl>
                                          <p:spTgt spid="10240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37" presetClass="entr" presetSubtype="0" fill="hold" grpId="0" nodeType="clickEffect">
                                  <p:stCondLst>
                                    <p:cond delay="0"/>
                                  </p:stCondLst>
                                  <p:childTnLst>
                                    <p:set>
                                      <p:cBhvr>
                                        <p:cTn id="32" dur="1" fill="hold">
                                          <p:stCondLst>
                                            <p:cond delay="0"/>
                                          </p:stCondLst>
                                        </p:cTn>
                                        <p:tgtEl>
                                          <p:spTgt spid="102403">
                                            <p:txEl>
                                              <p:pRg st="2" end="2"/>
                                            </p:txEl>
                                          </p:spTgt>
                                        </p:tgtEl>
                                        <p:attrNameLst>
                                          <p:attrName>style.visibility</p:attrName>
                                        </p:attrNameLst>
                                      </p:cBhvr>
                                      <p:to>
                                        <p:strVal val="visible"/>
                                      </p:to>
                                    </p:set>
                                    <p:animEffect transition="in" filter="fade">
                                      <p:cBhvr>
                                        <p:cTn id="33" dur="500"/>
                                        <p:tgtEl>
                                          <p:spTgt spid="102403">
                                            <p:txEl>
                                              <p:pRg st="2" end="2"/>
                                            </p:txEl>
                                          </p:spTgt>
                                        </p:tgtEl>
                                      </p:cBhvr>
                                    </p:animEffect>
                                    <p:anim calcmode="lin" valueType="num">
                                      <p:cBhvr>
                                        <p:cTn id="34" dur="500" fill="hold"/>
                                        <p:tgtEl>
                                          <p:spTgt spid="102403">
                                            <p:txEl>
                                              <p:pRg st="2" end="2"/>
                                            </p:txEl>
                                          </p:spTgt>
                                        </p:tgtEl>
                                        <p:attrNameLst>
                                          <p:attrName>ppt_x</p:attrName>
                                        </p:attrNameLst>
                                      </p:cBhvr>
                                      <p:tavLst>
                                        <p:tav tm="0">
                                          <p:val>
                                            <p:strVal val="#ppt_x"/>
                                          </p:val>
                                        </p:tav>
                                        <p:tav tm="100000">
                                          <p:val>
                                            <p:strVal val="#ppt_x"/>
                                          </p:val>
                                        </p:tav>
                                      </p:tavLst>
                                    </p:anim>
                                    <p:anim calcmode="lin" valueType="num">
                                      <p:cBhvr>
                                        <p:cTn id="35" dur="450" decel="100000" fill="hold"/>
                                        <p:tgtEl>
                                          <p:spTgt spid="102403">
                                            <p:txEl>
                                              <p:pRg st="2" end="2"/>
                                            </p:txEl>
                                          </p:spTgt>
                                        </p:tgtEl>
                                        <p:attrNameLst>
                                          <p:attrName>ppt_y</p:attrName>
                                        </p:attrNameLst>
                                      </p:cBhvr>
                                      <p:tavLst>
                                        <p:tav tm="0">
                                          <p:val>
                                            <p:strVal val="#ppt_y+1"/>
                                          </p:val>
                                        </p:tav>
                                        <p:tav tm="100000">
                                          <p:val>
                                            <p:strVal val="#ppt_y-.03"/>
                                          </p:val>
                                        </p:tav>
                                      </p:tavLst>
                                    </p:anim>
                                    <p:anim calcmode="lin" valueType="num">
                                      <p:cBhvr>
                                        <p:cTn id="36" dur="50" accel="100000" fill="hold">
                                          <p:stCondLst>
                                            <p:cond delay="450"/>
                                          </p:stCondLst>
                                        </p:cTn>
                                        <p:tgtEl>
                                          <p:spTgt spid="10240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37" presetClass="entr" presetSubtype="0" fill="hold" grpId="0" nodeType="clickEffect">
                                  <p:stCondLst>
                                    <p:cond delay="0"/>
                                  </p:stCondLst>
                                  <p:childTnLst>
                                    <p:set>
                                      <p:cBhvr>
                                        <p:cTn id="40" dur="1" fill="hold">
                                          <p:stCondLst>
                                            <p:cond delay="0"/>
                                          </p:stCondLst>
                                        </p:cTn>
                                        <p:tgtEl>
                                          <p:spTgt spid="102403">
                                            <p:txEl>
                                              <p:pRg st="3" end="3"/>
                                            </p:txEl>
                                          </p:spTgt>
                                        </p:tgtEl>
                                        <p:attrNameLst>
                                          <p:attrName>style.visibility</p:attrName>
                                        </p:attrNameLst>
                                      </p:cBhvr>
                                      <p:to>
                                        <p:strVal val="visible"/>
                                      </p:to>
                                    </p:set>
                                    <p:animEffect transition="in" filter="fade">
                                      <p:cBhvr>
                                        <p:cTn id="41" dur="500"/>
                                        <p:tgtEl>
                                          <p:spTgt spid="102403">
                                            <p:txEl>
                                              <p:pRg st="3" end="3"/>
                                            </p:txEl>
                                          </p:spTgt>
                                        </p:tgtEl>
                                      </p:cBhvr>
                                    </p:animEffect>
                                    <p:anim calcmode="lin" valueType="num">
                                      <p:cBhvr>
                                        <p:cTn id="42" dur="500" fill="hold"/>
                                        <p:tgtEl>
                                          <p:spTgt spid="102403">
                                            <p:txEl>
                                              <p:pRg st="3" end="3"/>
                                            </p:txEl>
                                          </p:spTgt>
                                        </p:tgtEl>
                                        <p:attrNameLst>
                                          <p:attrName>ppt_x</p:attrName>
                                        </p:attrNameLst>
                                      </p:cBhvr>
                                      <p:tavLst>
                                        <p:tav tm="0">
                                          <p:val>
                                            <p:strVal val="#ppt_x"/>
                                          </p:val>
                                        </p:tav>
                                        <p:tav tm="100000">
                                          <p:val>
                                            <p:strVal val="#ppt_x"/>
                                          </p:val>
                                        </p:tav>
                                      </p:tavLst>
                                    </p:anim>
                                    <p:anim calcmode="lin" valueType="num">
                                      <p:cBhvr>
                                        <p:cTn id="43" dur="450" decel="100000" fill="hold"/>
                                        <p:tgtEl>
                                          <p:spTgt spid="102403">
                                            <p:txEl>
                                              <p:pRg st="3" end="3"/>
                                            </p:txEl>
                                          </p:spTgt>
                                        </p:tgtEl>
                                        <p:attrNameLst>
                                          <p:attrName>ppt_y</p:attrName>
                                        </p:attrNameLst>
                                      </p:cBhvr>
                                      <p:tavLst>
                                        <p:tav tm="0">
                                          <p:val>
                                            <p:strVal val="#ppt_y+1"/>
                                          </p:val>
                                        </p:tav>
                                        <p:tav tm="100000">
                                          <p:val>
                                            <p:strVal val="#ppt_y-.03"/>
                                          </p:val>
                                        </p:tav>
                                      </p:tavLst>
                                    </p:anim>
                                    <p:anim calcmode="lin" valueType="num">
                                      <p:cBhvr>
                                        <p:cTn id="44" dur="50" accel="100000" fill="hold">
                                          <p:stCondLst>
                                            <p:cond delay="450"/>
                                          </p:stCondLst>
                                        </p:cTn>
                                        <p:tgtEl>
                                          <p:spTgt spid="10240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37" presetClass="entr" presetSubtype="0" fill="hold" grpId="0" nodeType="clickEffect">
                                  <p:stCondLst>
                                    <p:cond delay="0"/>
                                  </p:stCondLst>
                                  <p:childTnLst>
                                    <p:set>
                                      <p:cBhvr>
                                        <p:cTn id="48" dur="1" fill="hold">
                                          <p:stCondLst>
                                            <p:cond delay="0"/>
                                          </p:stCondLst>
                                        </p:cTn>
                                        <p:tgtEl>
                                          <p:spTgt spid="102403">
                                            <p:txEl>
                                              <p:pRg st="5" end="5"/>
                                            </p:txEl>
                                          </p:spTgt>
                                        </p:tgtEl>
                                        <p:attrNameLst>
                                          <p:attrName>style.visibility</p:attrName>
                                        </p:attrNameLst>
                                      </p:cBhvr>
                                      <p:to>
                                        <p:strVal val="visible"/>
                                      </p:to>
                                    </p:set>
                                    <p:animEffect transition="in" filter="fade">
                                      <p:cBhvr>
                                        <p:cTn id="49" dur="500"/>
                                        <p:tgtEl>
                                          <p:spTgt spid="102403">
                                            <p:txEl>
                                              <p:pRg st="5" end="5"/>
                                            </p:txEl>
                                          </p:spTgt>
                                        </p:tgtEl>
                                      </p:cBhvr>
                                    </p:animEffect>
                                    <p:anim calcmode="lin" valueType="num">
                                      <p:cBhvr>
                                        <p:cTn id="50" dur="500" fill="hold"/>
                                        <p:tgtEl>
                                          <p:spTgt spid="102403">
                                            <p:txEl>
                                              <p:pRg st="5" end="5"/>
                                            </p:txEl>
                                          </p:spTgt>
                                        </p:tgtEl>
                                        <p:attrNameLst>
                                          <p:attrName>ppt_x</p:attrName>
                                        </p:attrNameLst>
                                      </p:cBhvr>
                                      <p:tavLst>
                                        <p:tav tm="0">
                                          <p:val>
                                            <p:strVal val="#ppt_x"/>
                                          </p:val>
                                        </p:tav>
                                        <p:tav tm="100000">
                                          <p:val>
                                            <p:strVal val="#ppt_x"/>
                                          </p:val>
                                        </p:tav>
                                      </p:tavLst>
                                    </p:anim>
                                    <p:anim calcmode="lin" valueType="num">
                                      <p:cBhvr>
                                        <p:cTn id="51" dur="450" decel="100000" fill="hold"/>
                                        <p:tgtEl>
                                          <p:spTgt spid="102403">
                                            <p:txEl>
                                              <p:pRg st="5" end="5"/>
                                            </p:txEl>
                                          </p:spTgt>
                                        </p:tgtEl>
                                        <p:attrNameLst>
                                          <p:attrName>ppt_y</p:attrName>
                                        </p:attrNameLst>
                                      </p:cBhvr>
                                      <p:tavLst>
                                        <p:tav tm="0">
                                          <p:val>
                                            <p:strVal val="#ppt_y+1"/>
                                          </p:val>
                                        </p:tav>
                                        <p:tav tm="100000">
                                          <p:val>
                                            <p:strVal val="#ppt_y-.03"/>
                                          </p:val>
                                        </p:tav>
                                      </p:tavLst>
                                    </p:anim>
                                    <p:anim calcmode="lin" valueType="num">
                                      <p:cBhvr>
                                        <p:cTn id="52" dur="50" accel="100000" fill="hold">
                                          <p:stCondLst>
                                            <p:cond delay="450"/>
                                          </p:stCondLst>
                                        </p:cTn>
                                        <p:tgtEl>
                                          <p:spTgt spid="10240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37" presetClass="entr" presetSubtype="0" fill="hold" nodeType="clickEffect">
                                  <p:stCondLst>
                                    <p:cond delay="0"/>
                                  </p:stCondLst>
                                  <p:childTnLst>
                                    <p:set>
                                      <p:cBhvr>
                                        <p:cTn id="56" dur="1" fill="hold">
                                          <p:stCondLst>
                                            <p:cond delay="0"/>
                                          </p:stCondLst>
                                        </p:cTn>
                                        <p:tgtEl>
                                          <p:spTgt spid="102405"/>
                                        </p:tgtEl>
                                        <p:attrNameLst>
                                          <p:attrName>style.visibility</p:attrName>
                                        </p:attrNameLst>
                                      </p:cBhvr>
                                      <p:to>
                                        <p:strVal val="visible"/>
                                      </p:to>
                                    </p:set>
                                    <p:animEffect transition="in" filter="fade">
                                      <p:cBhvr>
                                        <p:cTn id="57" dur="500"/>
                                        <p:tgtEl>
                                          <p:spTgt spid="102405"/>
                                        </p:tgtEl>
                                      </p:cBhvr>
                                    </p:animEffect>
                                    <p:anim calcmode="lin" valueType="num">
                                      <p:cBhvr>
                                        <p:cTn id="58" dur="500" fill="hold"/>
                                        <p:tgtEl>
                                          <p:spTgt spid="102405"/>
                                        </p:tgtEl>
                                        <p:attrNameLst>
                                          <p:attrName>ppt_x</p:attrName>
                                        </p:attrNameLst>
                                      </p:cBhvr>
                                      <p:tavLst>
                                        <p:tav tm="0">
                                          <p:val>
                                            <p:strVal val="#ppt_x"/>
                                          </p:val>
                                        </p:tav>
                                        <p:tav tm="100000">
                                          <p:val>
                                            <p:strVal val="#ppt_x"/>
                                          </p:val>
                                        </p:tav>
                                      </p:tavLst>
                                    </p:anim>
                                    <p:anim calcmode="lin" valueType="num">
                                      <p:cBhvr>
                                        <p:cTn id="59" dur="450" decel="100000" fill="hold"/>
                                        <p:tgtEl>
                                          <p:spTgt spid="102405"/>
                                        </p:tgtEl>
                                        <p:attrNameLst>
                                          <p:attrName>ppt_y</p:attrName>
                                        </p:attrNameLst>
                                      </p:cBhvr>
                                      <p:tavLst>
                                        <p:tav tm="0">
                                          <p:val>
                                            <p:strVal val="#ppt_y+1"/>
                                          </p:val>
                                        </p:tav>
                                        <p:tav tm="100000">
                                          <p:val>
                                            <p:strVal val="#ppt_y-.03"/>
                                          </p:val>
                                        </p:tav>
                                      </p:tavLst>
                                    </p:anim>
                                    <p:anim calcmode="lin" valueType="num">
                                      <p:cBhvr>
                                        <p:cTn id="60" dur="50" accel="100000" fill="hold">
                                          <p:stCondLst>
                                            <p:cond delay="450"/>
                                          </p:stCondLst>
                                        </p:cTn>
                                        <p:tgtEl>
                                          <p:spTgt spid="102405"/>
                                        </p:tgtEl>
                                        <p:attrNameLst>
                                          <p:attrName>ppt_y</p:attrName>
                                        </p:attrNameLst>
                                      </p:cBhvr>
                                      <p:tavLst>
                                        <p:tav tm="0">
                                          <p:val>
                                            <p:strVal val="#ppt_y-.03"/>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31" presetClass="entr" presetSubtype="0" fill="hold" nodeType="clickEffect">
                                  <p:stCondLst>
                                    <p:cond delay="0"/>
                                  </p:stCondLst>
                                  <p:iterate type="lt">
                                    <p:tmPct val="5000"/>
                                  </p:iterate>
                                  <p:childTnLst>
                                    <p:set>
                                      <p:cBhvr>
                                        <p:cTn id="64" dur="1" fill="hold">
                                          <p:stCondLst>
                                            <p:cond delay="0"/>
                                          </p:stCondLst>
                                        </p:cTn>
                                        <p:tgtEl>
                                          <p:spTgt spid="102407"/>
                                        </p:tgtEl>
                                        <p:attrNameLst>
                                          <p:attrName>style.visibility</p:attrName>
                                        </p:attrNameLst>
                                      </p:cBhvr>
                                      <p:to>
                                        <p:strVal val="visible"/>
                                      </p:to>
                                    </p:set>
                                    <p:anim calcmode="lin" valueType="num">
                                      <p:cBhvr>
                                        <p:cTn id="65" dur="500" fill="hold"/>
                                        <p:tgtEl>
                                          <p:spTgt spid="102407"/>
                                        </p:tgtEl>
                                        <p:attrNameLst>
                                          <p:attrName>ppt_w</p:attrName>
                                        </p:attrNameLst>
                                      </p:cBhvr>
                                      <p:tavLst>
                                        <p:tav tm="0">
                                          <p:val>
                                            <p:fltVal val="0"/>
                                          </p:val>
                                        </p:tav>
                                        <p:tav tm="100000">
                                          <p:val>
                                            <p:strVal val="#ppt_w"/>
                                          </p:val>
                                        </p:tav>
                                      </p:tavLst>
                                    </p:anim>
                                    <p:anim calcmode="lin" valueType="num">
                                      <p:cBhvr>
                                        <p:cTn id="66" dur="500" fill="hold"/>
                                        <p:tgtEl>
                                          <p:spTgt spid="102407"/>
                                        </p:tgtEl>
                                        <p:attrNameLst>
                                          <p:attrName>ppt_h</p:attrName>
                                        </p:attrNameLst>
                                      </p:cBhvr>
                                      <p:tavLst>
                                        <p:tav tm="0">
                                          <p:val>
                                            <p:fltVal val="0"/>
                                          </p:val>
                                        </p:tav>
                                        <p:tav tm="100000">
                                          <p:val>
                                            <p:strVal val="#ppt_h"/>
                                          </p:val>
                                        </p:tav>
                                      </p:tavLst>
                                    </p:anim>
                                    <p:anim calcmode="lin" valueType="num">
                                      <p:cBhvr>
                                        <p:cTn id="67" dur="500" fill="hold"/>
                                        <p:tgtEl>
                                          <p:spTgt spid="102407"/>
                                        </p:tgtEl>
                                        <p:attrNameLst>
                                          <p:attrName>style.rotation</p:attrName>
                                        </p:attrNameLst>
                                      </p:cBhvr>
                                      <p:tavLst>
                                        <p:tav tm="0">
                                          <p:val>
                                            <p:fltVal val="90"/>
                                          </p:val>
                                        </p:tav>
                                        <p:tav tm="100000">
                                          <p:val>
                                            <p:fltVal val="0"/>
                                          </p:val>
                                        </p:tav>
                                      </p:tavLst>
                                    </p:anim>
                                    <p:animEffect transition="in" filter="fade">
                                      <p:cBhvr>
                                        <p:cTn id="68" dur="500"/>
                                        <p:tgtEl>
                                          <p:spTgt spid="102407"/>
                                        </p:tgtEl>
                                      </p:cBhvr>
                                    </p:animEffect>
                                  </p:childTnLst>
                                </p:cTn>
                              </p:par>
                            </p:childTnLst>
                          </p:cTn>
                        </p:par>
                      </p:childTnLst>
                    </p:cTn>
                  </p:par>
                  <p:par>
                    <p:cTn id="69" fill="hold">
                      <p:stCondLst>
                        <p:cond delay="indefinite"/>
                      </p:stCondLst>
                      <p:childTnLst>
                        <p:par>
                          <p:cTn id="70" fill="hold">
                            <p:stCondLst>
                              <p:cond delay="0"/>
                            </p:stCondLst>
                            <p:childTnLst>
                              <p:par>
                                <p:cTn id="71" presetID="30" presetClass="entr" presetSubtype="0" fill="hold" nodeType="clickEffect">
                                  <p:stCondLst>
                                    <p:cond delay="0"/>
                                  </p:stCondLst>
                                  <p:childTnLst>
                                    <p:set>
                                      <p:cBhvr>
                                        <p:cTn id="72" dur="1" fill="hold">
                                          <p:stCondLst>
                                            <p:cond delay="0"/>
                                          </p:stCondLst>
                                        </p:cTn>
                                        <p:tgtEl>
                                          <p:spTgt spid="102403">
                                            <p:txEl>
                                              <p:pRg st="5" end="5"/>
                                            </p:txEl>
                                          </p:spTgt>
                                        </p:tgtEl>
                                        <p:attrNameLst>
                                          <p:attrName>style.visibility</p:attrName>
                                        </p:attrNameLst>
                                      </p:cBhvr>
                                      <p:to>
                                        <p:strVal val="visible"/>
                                      </p:to>
                                    </p:set>
                                    <p:animEffect transition="in" filter="fade">
                                      <p:cBhvr>
                                        <p:cTn id="73" dur="400" decel="100000"/>
                                        <p:tgtEl>
                                          <p:spTgt spid="102403">
                                            <p:txEl>
                                              <p:pRg st="5" end="5"/>
                                            </p:txEl>
                                          </p:spTgt>
                                        </p:tgtEl>
                                      </p:cBhvr>
                                    </p:animEffect>
                                    <p:anim calcmode="lin" valueType="num">
                                      <p:cBhvr>
                                        <p:cTn id="74" dur="400" decel="100000" fill="hold"/>
                                        <p:tgtEl>
                                          <p:spTgt spid="102403">
                                            <p:txEl>
                                              <p:pRg st="5" end="5"/>
                                            </p:txEl>
                                          </p:spTgt>
                                        </p:tgtEl>
                                        <p:attrNameLst>
                                          <p:attrName>style.rotation</p:attrName>
                                        </p:attrNameLst>
                                      </p:cBhvr>
                                      <p:tavLst>
                                        <p:tav tm="0">
                                          <p:val>
                                            <p:fltVal val="-90"/>
                                          </p:val>
                                        </p:tav>
                                        <p:tav tm="100000">
                                          <p:val>
                                            <p:fltVal val="0"/>
                                          </p:val>
                                        </p:tav>
                                      </p:tavLst>
                                    </p:anim>
                                    <p:anim calcmode="lin" valueType="num">
                                      <p:cBhvr>
                                        <p:cTn id="75" dur="400" decel="100000" fill="hold"/>
                                        <p:tgtEl>
                                          <p:spTgt spid="102403">
                                            <p:txEl>
                                              <p:pRg st="5" end="5"/>
                                            </p:txEl>
                                          </p:spTgt>
                                        </p:tgtEl>
                                        <p:attrNameLst>
                                          <p:attrName>ppt_x</p:attrName>
                                        </p:attrNameLst>
                                      </p:cBhvr>
                                      <p:tavLst>
                                        <p:tav tm="0">
                                          <p:val>
                                            <p:strVal val="#ppt_x+0.4"/>
                                          </p:val>
                                        </p:tav>
                                        <p:tav tm="100000">
                                          <p:val>
                                            <p:strVal val="#ppt_x-0.05"/>
                                          </p:val>
                                        </p:tav>
                                      </p:tavLst>
                                    </p:anim>
                                    <p:anim calcmode="lin" valueType="num">
                                      <p:cBhvr>
                                        <p:cTn id="76" dur="400" decel="100000" fill="hold"/>
                                        <p:tgtEl>
                                          <p:spTgt spid="102403">
                                            <p:txEl>
                                              <p:pRg st="5" end="5"/>
                                            </p:txEl>
                                          </p:spTgt>
                                        </p:tgtEl>
                                        <p:attrNameLst>
                                          <p:attrName>ppt_y</p:attrName>
                                        </p:attrNameLst>
                                      </p:cBhvr>
                                      <p:tavLst>
                                        <p:tav tm="0">
                                          <p:val>
                                            <p:strVal val="#ppt_y-0.4"/>
                                          </p:val>
                                        </p:tav>
                                        <p:tav tm="100000">
                                          <p:val>
                                            <p:strVal val="#ppt_y+0.1"/>
                                          </p:val>
                                        </p:tav>
                                      </p:tavLst>
                                    </p:anim>
                                    <p:anim calcmode="lin" valueType="num">
                                      <p:cBhvr>
                                        <p:cTn id="77" dur="100" accel="100000" fill="hold">
                                          <p:stCondLst>
                                            <p:cond delay="400"/>
                                          </p:stCondLst>
                                        </p:cTn>
                                        <p:tgtEl>
                                          <p:spTgt spid="102403">
                                            <p:txEl>
                                              <p:pRg st="5" end="5"/>
                                            </p:txEl>
                                          </p:spTgt>
                                        </p:tgtEl>
                                        <p:attrNameLst>
                                          <p:attrName>ppt_x</p:attrName>
                                        </p:attrNameLst>
                                      </p:cBhvr>
                                      <p:tavLst>
                                        <p:tav tm="0">
                                          <p:val>
                                            <p:strVal val="#ppt_x-0.05"/>
                                          </p:val>
                                        </p:tav>
                                        <p:tav tm="100000">
                                          <p:val>
                                            <p:strVal val="#ppt_x"/>
                                          </p:val>
                                        </p:tav>
                                      </p:tavLst>
                                    </p:anim>
                                    <p:anim calcmode="lin" valueType="num">
                                      <p:cBhvr>
                                        <p:cTn id="78" dur="100" accel="100000" fill="hold">
                                          <p:stCondLst>
                                            <p:cond delay="400"/>
                                          </p:stCondLst>
                                        </p:cTn>
                                        <p:tgtEl>
                                          <p:spTgt spid="102403">
                                            <p:txEl>
                                              <p:pRg st="5" end="5"/>
                                            </p:txEl>
                                          </p:spTgt>
                                        </p:tgtEl>
                                        <p:attrNameLst>
                                          <p:attrName>ppt_y</p:attrName>
                                        </p:attrNameLst>
                                      </p:cBhvr>
                                      <p:tavLst>
                                        <p:tav tm="0">
                                          <p:val>
                                            <p:strVal val="#ppt_y+0.1"/>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31" presetClass="entr" presetSubtype="0" fill="hold" nodeType="clickEffect">
                                  <p:stCondLst>
                                    <p:cond delay="0"/>
                                  </p:stCondLst>
                                  <p:iterate type="lt">
                                    <p:tmPct val="5000"/>
                                  </p:iterate>
                                  <p:childTnLst>
                                    <p:set>
                                      <p:cBhvr>
                                        <p:cTn id="82" dur="1" fill="hold">
                                          <p:stCondLst>
                                            <p:cond delay="0"/>
                                          </p:stCondLst>
                                        </p:cTn>
                                        <p:tgtEl>
                                          <p:spTgt spid="102409"/>
                                        </p:tgtEl>
                                        <p:attrNameLst>
                                          <p:attrName>style.visibility</p:attrName>
                                        </p:attrNameLst>
                                      </p:cBhvr>
                                      <p:to>
                                        <p:strVal val="visible"/>
                                      </p:to>
                                    </p:set>
                                    <p:anim calcmode="lin" valueType="num">
                                      <p:cBhvr>
                                        <p:cTn id="83" dur="500" fill="hold"/>
                                        <p:tgtEl>
                                          <p:spTgt spid="102409"/>
                                        </p:tgtEl>
                                        <p:attrNameLst>
                                          <p:attrName>ppt_w</p:attrName>
                                        </p:attrNameLst>
                                      </p:cBhvr>
                                      <p:tavLst>
                                        <p:tav tm="0">
                                          <p:val>
                                            <p:fltVal val="0"/>
                                          </p:val>
                                        </p:tav>
                                        <p:tav tm="100000">
                                          <p:val>
                                            <p:strVal val="#ppt_w"/>
                                          </p:val>
                                        </p:tav>
                                      </p:tavLst>
                                    </p:anim>
                                    <p:anim calcmode="lin" valueType="num">
                                      <p:cBhvr>
                                        <p:cTn id="84" dur="500" fill="hold"/>
                                        <p:tgtEl>
                                          <p:spTgt spid="102409"/>
                                        </p:tgtEl>
                                        <p:attrNameLst>
                                          <p:attrName>ppt_h</p:attrName>
                                        </p:attrNameLst>
                                      </p:cBhvr>
                                      <p:tavLst>
                                        <p:tav tm="0">
                                          <p:val>
                                            <p:fltVal val="0"/>
                                          </p:val>
                                        </p:tav>
                                        <p:tav tm="100000">
                                          <p:val>
                                            <p:strVal val="#ppt_h"/>
                                          </p:val>
                                        </p:tav>
                                      </p:tavLst>
                                    </p:anim>
                                    <p:anim calcmode="lin" valueType="num">
                                      <p:cBhvr>
                                        <p:cTn id="85" dur="500" fill="hold"/>
                                        <p:tgtEl>
                                          <p:spTgt spid="102409"/>
                                        </p:tgtEl>
                                        <p:attrNameLst>
                                          <p:attrName>style.rotation</p:attrName>
                                        </p:attrNameLst>
                                      </p:cBhvr>
                                      <p:tavLst>
                                        <p:tav tm="0">
                                          <p:val>
                                            <p:fltVal val="90"/>
                                          </p:val>
                                        </p:tav>
                                        <p:tav tm="100000">
                                          <p:val>
                                            <p:fltVal val="0"/>
                                          </p:val>
                                        </p:tav>
                                      </p:tavLst>
                                    </p:anim>
                                    <p:animEffect transition="in" filter="fade">
                                      <p:cBhvr>
                                        <p:cTn id="86" dur="500"/>
                                        <p:tgtEl>
                                          <p:spTgt spid="102409"/>
                                        </p:tgtEl>
                                      </p:cBhvr>
                                    </p:animEffect>
                                  </p:childTnLst>
                                </p:cTn>
                              </p:par>
                            </p:childTnLst>
                          </p:cTn>
                        </p:par>
                      </p:childTnLst>
                    </p:cTn>
                  </p:par>
                  <p:par>
                    <p:cTn id="87" fill="hold">
                      <p:stCondLst>
                        <p:cond delay="indefinite"/>
                      </p:stCondLst>
                      <p:childTnLst>
                        <p:par>
                          <p:cTn id="88" fill="hold">
                            <p:stCondLst>
                              <p:cond delay="0"/>
                            </p:stCondLst>
                            <p:childTnLst>
                              <p:par>
                                <p:cTn id="89" presetID="30" presetClass="entr" presetSubtype="0" fill="hold" nodeType="clickEffect">
                                  <p:stCondLst>
                                    <p:cond delay="0"/>
                                  </p:stCondLst>
                                  <p:childTnLst>
                                    <p:set>
                                      <p:cBhvr>
                                        <p:cTn id="90" dur="1" fill="hold">
                                          <p:stCondLst>
                                            <p:cond delay="0"/>
                                          </p:stCondLst>
                                        </p:cTn>
                                        <p:tgtEl>
                                          <p:spTgt spid="102411">
                                            <p:txEl>
                                              <p:pRg st="0" end="0"/>
                                            </p:txEl>
                                          </p:spTgt>
                                        </p:tgtEl>
                                        <p:attrNameLst>
                                          <p:attrName>style.visibility</p:attrName>
                                        </p:attrNameLst>
                                      </p:cBhvr>
                                      <p:to>
                                        <p:strVal val="visible"/>
                                      </p:to>
                                    </p:set>
                                    <p:animEffect transition="in" filter="fade">
                                      <p:cBhvr>
                                        <p:cTn id="91" dur="400" decel="100000"/>
                                        <p:tgtEl>
                                          <p:spTgt spid="102411">
                                            <p:txEl>
                                              <p:pRg st="0" end="0"/>
                                            </p:txEl>
                                          </p:spTgt>
                                        </p:tgtEl>
                                      </p:cBhvr>
                                    </p:animEffect>
                                    <p:anim calcmode="lin" valueType="num">
                                      <p:cBhvr>
                                        <p:cTn id="92" dur="400" decel="100000" fill="hold"/>
                                        <p:tgtEl>
                                          <p:spTgt spid="102411">
                                            <p:txEl>
                                              <p:pRg st="0" end="0"/>
                                            </p:txEl>
                                          </p:spTgt>
                                        </p:tgtEl>
                                        <p:attrNameLst>
                                          <p:attrName>style.rotation</p:attrName>
                                        </p:attrNameLst>
                                      </p:cBhvr>
                                      <p:tavLst>
                                        <p:tav tm="0">
                                          <p:val>
                                            <p:fltVal val="-90"/>
                                          </p:val>
                                        </p:tav>
                                        <p:tav tm="100000">
                                          <p:val>
                                            <p:fltVal val="0"/>
                                          </p:val>
                                        </p:tav>
                                      </p:tavLst>
                                    </p:anim>
                                    <p:anim calcmode="lin" valueType="num">
                                      <p:cBhvr>
                                        <p:cTn id="93" dur="400" decel="100000" fill="hold"/>
                                        <p:tgtEl>
                                          <p:spTgt spid="102411">
                                            <p:txEl>
                                              <p:pRg st="0" end="0"/>
                                            </p:txEl>
                                          </p:spTgt>
                                        </p:tgtEl>
                                        <p:attrNameLst>
                                          <p:attrName>ppt_x</p:attrName>
                                        </p:attrNameLst>
                                      </p:cBhvr>
                                      <p:tavLst>
                                        <p:tav tm="0">
                                          <p:val>
                                            <p:strVal val="#ppt_x+0.4"/>
                                          </p:val>
                                        </p:tav>
                                        <p:tav tm="100000">
                                          <p:val>
                                            <p:strVal val="#ppt_x-0.05"/>
                                          </p:val>
                                        </p:tav>
                                      </p:tavLst>
                                    </p:anim>
                                    <p:anim calcmode="lin" valueType="num">
                                      <p:cBhvr>
                                        <p:cTn id="94" dur="400" decel="100000" fill="hold"/>
                                        <p:tgtEl>
                                          <p:spTgt spid="102411">
                                            <p:txEl>
                                              <p:pRg st="0" end="0"/>
                                            </p:txEl>
                                          </p:spTgt>
                                        </p:tgtEl>
                                        <p:attrNameLst>
                                          <p:attrName>ppt_y</p:attrName>
                                        </p:attrNameLst>
                                      </p:cBhvr>
                                      <p:tavLst>
                                        <p:tav tm="0">
                                          <p:val>
                                            <p:strVal val="#ppt_y-0.4"/>
                                          </p:val>
                                        </p:tav>
                                        <p:tav tm="100000">
                                          <p:val>
                                            <p:strVal val="#ppt_y+0.1"/>
                                          </p:val>
                                        </p:tav>
                                      </p:tavLst>
                                    </p:anim>
                                    <p:anim calcmode="lin" valueType="num">
                                      <p:cBhvr>
                                        <p:cTn id="95" dur="100" accel="100000" fill="hold">
                                          <p:stCondLst>
                                            <p:cond delay="400"/>
                                          </p:stCondLst>
                                        </p:cTn>
                                        <p:tgtEl>
                                          <p:spTgt spid="102411">
                                            <p:txEl>
                                              <p:pRg st="0" end="0"/>
                                            </p:txEl>
                                          </p:spTgt>
                                        </p:tgtEl>
                                        <p:attrNameLst>
                                          <p:attrName>ppt_x</p:attrName>
                                        </p:attrNameLst>
                                      </p:cBhvr>
                                      <p:tavLst>
                                        <p:tav tm="0">
                                          <p:val>
                                            <p:strVal val="#ppt_x-0.05"/>
                                          </p:val>
                                        </p:tav>
                                        <p:tav tm="100000">
                                          <p:val>
                                            <p:strVal val="#ppt_x"/>
                                          </p:val>
                                        </p:tav>
                                      </p:tavLst>
                                    </p:anim>
                                    <p:anim calcmode="lin" valueType="num">
                                      <p:cBhvr>
                                        <p:cTn id="96" dur="100" accel="100000" fill="hold">
                                          <p:stCondLst>
                                            <p:cond delay="400"/>
                                          </p:stCondLst>
                                        </p:cTn>
                                        <p:tgtEl>
                                          <p:spTgt spid="102411">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31" presetClass="entr" presetSubtype="0" fill="hold" nodeType="clickEffect">
                                  <p:stCondLst>
                                    <p:cond delay="0"/>
                                  </p:stCondLst>
                                  <p:iterate type="lt">
                                    <p:tmPct val="5000"/>
                                  </p:iterate>
                                  <p:childTnLst>
                                    <p:set>
                                      <p:cBhvr>
                                        <p:cTn id="100" dur="1" fill="hold">
                                          <p:stCondLst>
                                            <p:cond delay="0"/>
                                          </p:stCondLst>
                                        </p:cTn>
                                        <p:tgtEl>
                                          <p:spTgt spid="102413"/>
                                        </p:tgtEl>
                                        <p:attrNameLst>
                                          <p:attrName>style.visibility</p:attrName>
                                        </p:attrNameLst>
                                      </p:cBhvr>
                                      <p:to>
                                        <p:strVal val="visible"/>
                                      </p:to>
                                    </p:set>
                                    <p:anim calcmode="lin" valueType="num">
                                      <p:cBhvr>
                                        <p:cTn id="101" dur="500" fill="hold"/>
                                        <p:tgtEl>
                                          <p:spTgt spid="102413"/>
                                        </p:tgtEl>
                                        <p:attrNameLst>
                                          <p:attrName>ppt_w</p:attrName>
                                        </p:attrNameLst>
                                      </p:cBhvr>
                                      <p:tavLst>
                                        <p:tav tm="0">
                                          <p:val>
                                            <p:fltVal val="0"/>
                                          </p:val>
                                        </p:tav>
                                        <p:tav tm="100000">
                                          <p:val>
                                            <p:strVal val="#ppt_w"/>
                                          </p:val>
                                        </p:tav>
                                      </p:tavLst>
                                    </p:anim>
                                    <p:anim calcmode="lin" valueType="num">
                                      <p:cBhvr>
                                        <p:cTn id="102" dur="500" fill="hold"/>
                                        <p:tgtEl>
                                          <p:spTgt spid="102413"/>
                                        </p:tgtEl>
                                        <p:attrNameLst>
                                          <p:attrName>ppt_h</p:attrName>
                                        </p:attrNameLst>
                                      </p:cBhvr>
                                      <p:tavLst>
                                        <p:tav tm="0">
                                          <p:val>
                                            <p:fltVal val="0"/>
                                          </p:val>
                                        </p:tav>
                                        <p:tav tm="100000">
                                          <p:val>
                                            <p:strVal val="#ppt_h"/>
                                          </p:val>
                                        </p:tav>
                                      </p:tavLst>
                                    </p:anim>
                                    <p:anim calcmode="lin" valueType="num">
                                      <p:cBhvr>
                                        <p:cTn id="103" dur="500" fill="hold"/>
                                        <p:tgtEl>
                                          <p:spTgt spid="102413"/>
                                        </p:tgtEl>
                                        <p:attrNameLst>
                                          <p:attrName>style.rotation</p:attrName>
                                        </p:attrNameLst>
                                      </p:cBhvr>
                                      <p:tavLst>
                                        <p:tav tm="0">
                                          <p:val>
                                            <p:fltVal val="90"/>
                                          </p:val>
                                        </p:tav>
                                        <p:tav tm="100000">
                                          <p:val>
                                            <p:fltVal val="0"/>
                                          </p:val>
                                        </p:tav>
                                      </p:tavLst>
                                    </p:anim>
                                    <p:animEffect transition="in" filter="fade">
                                      <p:cBhvr>
                                        <p:cTn id="104" dur="500"/>
                                        <p:tgtEl>
                                          <p:spTgt spid="102413"/>
                                        </p:tgtEl>
                                      </p:cBhvr>
                                    </p:animEffect>
                                  </p:childTnLst>
                                </p:cTn>
                              </p:par>
                            </p:childTnLst>
                          </p:cTn>
                        </p:par>
                      </p:childTnLst>
                    </p:cTn>
                  </p:par>
                  <p:par>
                    <p:cTn id="105" fill="hold">
                      <p:stCondLst>
                        <p:cond delay="indefinite"/>
                      </p:stCondLst>
                      <p:childTnLst>
                        <p:par>
                          <p:cTn id="106" fill="hold">
                            <p:stCondLst>
                              <p:cond delay="0"/>
                            </p:stCondLst>
                            <p:childTnLst>
                              <p:par>
                                <p:cTn id="107" presetID="37" presetClass="entr" presetSubtype="0" fill="hold" nodeType="clickEffect">
                                  <p:stCondLst>
                                    <p:cond delay="0"/>
                                  </p:stCondLst>
                                  <p:childTnLst>
                                    <p:set>
                                      <p:cBhvr>
                                        <p:cTn id="108" dur="1" fill="hold">
                                          <p:stCondLst>
                                            <p:cond delay="0"/>
                                          </p:stCondLst>
                                        </p:cTn>
                                        <p:tgtEl>
                                          <p:spTgt spid="102414">
                                            <p:txEl>
                                              <p:pRg st="0" end="0"/>
                                            </p:txEl>
                                          </p:spTgt>
                                        </p:tgtEl>
                                        <p:attrNameLst>
                                          <p:attrName>style.visibility</p:attrName>
                                        </p:attrNameLst>
                                      </p:cBhvr>
                                      <p:to>
                                        <p:strVal val="visible"/>
                                      </p:to>
                                    </p:set>
                                    <p:animEffect transition="in" filter="fade">
                                      <p:cBhvr>
                                        <p:cTn id="109" dur="500"/>
                                        <p:tgtEl>
                                          <p:spTgt spid="102414">
                                            <p:txEl>
                                              <p:pRg st="0" end="0"/>
                                            </p:txEl>
                                          </p:spTgt>
                                        </p:tgtEl>
                                      </p:cBhvr>
                                    </p:animEffect>
                                    <p:anim calcmode="lin" valueType="num">
                                      <p:cBhvr>
                                        <p:cTn id="110" dur="500" fill="hold"/>
                                        <p:tgtEl>
                                          <p:spTgt spid="102414">
                                            <p:txEl>
                                              <p:pRg st="0" end="0"/>
                                            </p:txEl>
                                          </p:spTgt>
                                        </p:tgtEl>
                                        <p:attrNameLst>
                                          <p:attrName>ppt_x</p:attrName>
                                        </p:attrNameLst>
                                      </p:cBhvr>
                                      <p:tavLst>
                                        <p:tav tm="0">
                                          <p:val>
                                            <p:strVal val="#ppt_x"/>
                                          </p:val>
                                        </p:tav>
                                        <p:tav tm="100000">
                                          <p:val>
                                            <p:strVal val="#ppt_x"/>
                                          </p:val>
                                        </p:tav>
                                      </p:tavLst>
                                    </p:anim>
                                    <p:anim calcmode="lin" valueType="num">
                                      <p:cBhvr>
                                        <p:cTn id="111" dur="450" decel="100000" fill="hold"/>
                                        <p:tgtEl>
                                          <p:spTgt spid="102414">
                                            <p:txEl>
                                              <p:pRg st="0" end="0"/>
                                            </p:txEl>
                                          </p:spTgt>
                                        </p:tgtEl>
                                        <p:attrNameLst>
                                          <p:attrName>ppt_y</p:attrName>
                                        </p:attrNameLst>
                                      </p:cBhvr>
                                      <p:tavLst>
                                        <p:tav tm="0">
                                          <p:val>
                                            <p:strVal val="#ppt_y+1"/>
                                          </p:val>
                                        </p:tav>
                                        <p:tav tm="100000">
                                          <p:val>
                                            <p:strVal val="#ppt_y-.03"/>
                                          </p:val>
                                        </p:tav>
                                      </p:tavLst>
                                    </p:anim>
                                    <p:anim calcmode="lin" valueType="num">
                                      <p:cBhvr>
                                        <p:cTn id="112" dur="50" accel="100000" fill="hold">
                                          <p:stCondLst>
                                            <p:cond delay="450"/>
                                          </p:stCondLst>
                                        </p:cTn>
                                        <p:tgtEl>
                                          <p:spTgt spid="102414">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3" fill="hold">
                      <p:stCondLst>
                        <p:cond delay="indefinite"/>
                      </p:stCondLst>
                      <p:childTnLst>
                        <p:par>
                          <p:cTn id="114" fill="hold">
                            <p:stCondLst>
                              <p:cond delay="0"/>
                            </p:stCondLst>
                            <p:childTnLst>
                              <p:par>
                                <p:cTn id="115" presetID="31" presetClass="entr" presetSubtype="0" fill="hold" nodeType="clickEffect">
                                  <p:stCondLst>
                                    <p:cond delay="0"/>
                                  </p:stCondLst>
                                  <p:iterate type="lt">
                                    <p:tmPct val="5000"/>
                                  </p:iterate>
                                  <p:childTnLst>
                                    <p:set>
                                      <p:cBhvr>
                                        <p:cTn id="116" dur="1" fill="hold">
                                          <p:stCondLst>
                                            <p:cond delay="0"/>
                                          </p:stCondLst>
                                        </p:cTn>
                                        <p:tgtEl>
                                          <p:spTgt spid="102415"/>
                                        </p:tgtEl>
                                        <p:attrNameLst>
                                          <p:attrName>style.visibility</p:attrName>
                                        </p:attrNameLst>
                                      </p:cBhvr>
                                      <p:to>
                                        <p:strVal val="visible"/>
                                      </p:to>
                                    </p:set>
                                    <p:anim calcmode="lin" valueType="num">
                                      <p:cBhvr>
                                        <p:cTn id="117" dur="500" fill="hold"/>
                                        <p:tgtEl>
                                          <p:spTgt spid="102415"/>
                                        </p:tgtEl>
                                        <p:attrNameLst>
                                          <p:attrName>ppt_w</p:attrName>
                                        </p:attrNameLst>
                                      </p:cBhvr>
                                      <p:tavLst>
                                        <p:tav tm="0">
                                          <p:val>
                                            <p:fltVal val="0"/>
                                          </p:val>
                                        </p:tav>
                                        <p:tav tm="100000">
                                          <p:val>
                                            <p:strVal val="#ppt_w"/>
                                          </p:val>
                                        </p:tav>
                                      </p:tavLst>
                                    </p:anim>
                                    <p:anim calcmode="lin" valueType="num">
                                      <p:cBhvr>
                                        <p:cTn id="118" dur="500" fill="hold"/>
                                        <p:tgtEl>
                                          <p:spTgt spid="102415"/>
                                        </p:tgtEl>
                                        <p:attrNameLst>
                                          <p:attrName>ppt_h</p:attrName>
                                        </p:attrNameLst>
                                      </p:cBhvr>
                                      <p:tavLst>
                                        <p:tav tm="0">
                                          <p:val>
                                            <p:fltVal val="0"/>
                                          </p:val>
                                        </p:tav>
                                        <p:tav tm="100000">
                                          <p:val>
                                            <p:strVal val="#ppt_h"/>
                                          </p:val>
                                        </p:tav>
                                      </p:tavLst>
                                    </p:anim>
                                    <p:anim calcmode="lin" valueType="num">
                                      <p:cBhvr>
                                        <p:cTn id="119" dur="500" fill="hold"/>
                                        <p:tgtEl>
                                          <p:spTgt spid="102415"/>
                                        </p:tgtEl>
                                        <p:attrNameLst>
                                          <p:attrName>style.rotation</p:attrName>
                                        </p:attrNameLst>
                                      </p:cBhvr>
                                      <p:tavLst>
                                        <p:tav tm="0">
                                          <p:val>
                                            <p:fltVal val="90"/>
                                          </p:val>
                                        </p:tav>
                                        <p:tav tm="100000">
                                          <p:val>
                                            <p:fltVal val="0"/>
                                          </p:val>
                                        </p:tav>
                                      </p:tavLst>
                                    </p:anim>
                                    <p:animEffect transition="in" filter="fade">
                                      <p:cBhvr>
                                        <p:cTn id="120" dur="500"/>
                                        <p:tgtEl>
                                          <p:spTgt spid="102415"/>
                                        </p:tgtEl>
                                      </p:cBhvr>
                                    </p:animEffect>
                                  </p:childTnLst>
                                </p:cTn>
                              </p:par>
                            </p:childTnLst>
                          </p:cTn>
                        </p:par>
                      </p:childTnLst>
                    </p:cTn>
                  </p:par>
                  <p:par>
                    <p:cTn id="121" fill="hold">
                      <p:stCondLst>
                        <p:cond delay="indefinite"/>
                      </p:stCondLst>
                      <p:childTnLst>
                        <p:par>
                          <p:cTn id="122" fill="hold">
                            <p:stCondLst>
                              <p:cond delay="0"/>
                            </p:stCondLst>
                            <p:childTnLst>
                              <p:par>
                                <p:cTn id="123" presetID="37" presetClass="entr" presetSubtype="0" fill="hold" nodeType="clickEffect">
                                  <p:stCondLst>
                                    <p:cond delay="0"/>
                                  </p:stCondLst>
                                  <p:childTnLst>
                                    <p:set>
                                      <p:cBhvr>
                                        <p:cTn id="124" dur="1" fill="hold">
                                          <p:stCondLst>
                                            <p:cond delay="0"/>
                                          </p:stCondLst>
                                        </p:cTn>
                                        <p:tgtEl>
                                          <p:spTgt spid="102416">
                                            <p:txEl>
                                              <p:pRg st="0" end="0"/>
                                            </p:txEl>
                                          </p:spTgt>
                                        </p:tgtEl>
                                        <p:attrNameLst>
                                          <p:attrName>style.visibility</p:attrName>
                                        </p:attrNameLst>
                                      </p:cBhvr>
                                      <p:to>
                                        <p:strVal val="visible"/>
                                      </p:to>
                                    </p:set>
                                    <p:animEffect transition="in" filter="fade">
                                      <p:cBhvr>
                                        <p:cTn id="125" dur="500"/>
                                        <p:tgtEl>
                                          <p:spTgt spid="102416">
                                            <p:txEl>
                                              <p:pRg st="0" end="0"/>
                                            </p:txEl>
                                          </p:spTgt>
                                        </p:tgtEl>
                                      </p:cBhvr>
                                    </p:animEffect>
                                    <p:anim calcmode="lin" valueType="num">
                                      <p:cBhvr>
                                        <p:cTn id="126" dur="500" fill="hold"/>
                                        <p:tgtEl>
                                          <p:spTgt spid="102416">
                                            <p:txEl>
                                              <p:pRg st="0" end="0"/>
                                            </p:txEl>
                                          </p:spTgt>
                                        </p:tgtEl>
                                        <p:attrNameLst>
                                          <p:attrName>ppt_x</p:attrName>
                                        </p:attrNameLst>
                                      </p:cBhvr>
                                      <p:tavLst>
                                        <p:tav tm="0">
                                          <p:val>
                                            <p:strVal val="#ppt_x"/>
                                          </p:val>
                                        </p:tav>
                                        <p:tav tm="100000">
                                          <p:val>
                                            <p:strVal val="#ppt_x"/>
                                          </p:val>
                                        </p:tav>
                                      </p:tavLst>
                                    </p:anim>
                                    <p:anim calcmode="lin" valueType="num">
                                      <p:cBhvr>
                                        <p:cTn id="127" dur="450" decel="100000" fill="hold"/>
                                        <p:tgtEl>
                                          <p:spTgt spid="102416">
                                            <p:txEl>
                                              <p:pRg st="0" end="0"/>
                                            </p:txEl>
                                          </p:spTgt>
                                        </p:tgtEl>
                                        <p:attrNameLst>
                                          <p:attrName>ppt_y</p:attrName>
                                        </p:attrNameLst>
                                      </p:cBhvr>
                                      <p:tavLst>
                                        <p:tav tm="0">
                                          <p:val>
                                            <p:strVal val="#ppt_y+1"/>
                                          </p:val>
                                        </p:tav>
                                        <p:tav tm="100000">
                                          <p:val>
                                            <p:strVal val="#ppt_y-.03"/>
                                          </p:val>
                                        </p:tav>
                                      </p:tavLst>
                                    </p:anim>
                                    <p:anim calcmode="lin" valueType="num">
                                      <p:cBhvr>
                                        <p:cTn id="128" dur="50" accel="100000" fill="hold">
                                          <p:stCondLst>
                                            <p:cond delay="450"/>
                                          </p:stCondLst>
                                        </p:cTn>
                                        <p:tgtEl>
                                          <p:spTgt spid="102416">
                                            <p:txEl>
                                              <p:pRg st="0" end="0"/>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2" grpId="0"/>
      <p:bldP spid="10240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2" name="Rectangle 4"/>
          <p:cNvSpPr>
            <a:spLocks noGrp="1"/>
          </p:cNvSpPr>
          <p:nvPr>
            <p:ph type="title"/>
          </p:nvPr>
        </p:nvSpPr>
        <p:spPr bwMode="auto">
          <a:noFill/>
        </p:spPr>
        <p:txBody>
          <a:bodyPr/>
          <a:lstStyle/>
          <a:p>
            <a:pPr algn="ctr"/>
            <a:r>
              <a:rPr lang="ar-SA" sz="3200" smtClean="0">
                <a:solidFill>
                  <a:schemeClr val="accent2"/>
                </a:solidFill>
                <a:effectLst/>
                <a:cs typeface="Akhbar MT" pitchFamily="2" charset="-78"/>
              </a:rPr>
              <a:t>المستندات</a:t>
            </a:r>
            <a:r>
              <a:rPr lang="en-US" sz="3200" smtClean="0">
                <a:solidFill>
                  <a:schemeClr val="accent2"/>
                </a:solidFill>
                <a:effectLst/>
                <a:cs typeface="Akhbar MT" pitchFamily="2" charset="-78"/>
              </a:rPr>
              <a:t>my documents</a:t>
            </a:r>
            <a:r>
              <a:rPr lang="en-US" smtClean="0">
                <a:effectLst/>
                <a:cs typeface="Arial" charset="0"/>
              </a:rPr>
              <a:t> </a:t>
            </a:r>
          </a:p>
        </p:txBody>
      </p:sp>
      <p:sp>
        <p:nvSpPr>
          <p:cNvPr id="104453" name="Rectangle 5"/>
          <p:cNvSpPr>
            <a:spLocks noGrp="1"/>
          </p:cNvSpPr>
          <p:nvPr>
            <p:ph type="body" sz="half" idx="1"/>
          </p:nvPr>
        </p:nvSpPr>
        <p:spPr>
          <a:xfrm>
            <a:off x="468313" y="1484313"/>
            <a:ext cx="4038600" cy="4525962"/>
          </a:xfrm>
        </p:spPr>
        <p:txBody>
          <a:bodyPr/>
          <a:lstStyle/>
          <a:p>
            <a:endParaRPr lang="ar-SA" sz="2300" smtClean="0"/>
          </a:p>
        </p:txBody>
      </p:sp>
      <p:sp>
        <p:nvSpPr>
          <p:cNvPr id="104454" name="Rectangle 6"/>
          <p:cNvSpPr>
            <a:spLocks noGrp="1"/>
          </p:cNvSpPr>
          <p:nvPr>
            <p:ph type="body" sz="half" idx="2"/>
          </p:nvPr>
        </p:nvSpPr>
        <p:spPr>
          <a:xfrm>
            <a:off x="4648200" y="1481138"/>
            <a:ext cx="4038600" cy="4525962"/>
          </a:xfrm>
        </p:spPr>
        <p:txBody>
          <a:bodyPr/>
          <a:lstStyle/>
          <a:p>
            <a:r>
              <a:rPr lang="ar-SA" sz="2300" smtClean="0"/>
              <a:t>هو المجلد الافتراضي والموجود على سطح المكتب الذي يقترح عليك تخزين الملفات التي تنشئها في مختلف التطبيقات فية.</a:t>
            </a:r>
            <a:endParaRPr lang="en-US" sz="2300" smtClean="0">
              <a:cs typeface="Arial" charset="0"/>
            </a:endParaRPr>
          </a:p>
        </p:txBody>
      </p:sp>
      <p:sp>
        <p:nvSpPr>
          <p:cNvPr id="104458" name="AutoShape 10" descr="The Start menu with My Documents selected"/>
          <p:cNvSpPr>
            <a:spLocks noChangeAspect="1" noChangeArrowheads="1"/>
          </p:cNvSpPr>
          <p:nvPr/>
        </p:nvSpPr>
        <p:spPr bwMode="auto">
          <a:xfrm>
            <a:off x="8924925" y="46038"/>
            <a:ext cx="304800" cy="304800"/>
          </a:xfrm>
          <a:prstGeom prst="rect">
            <a:avLst/>
          </a:prstGeom>
          <a:noFill/>
        </p:spPr>
        <p:txBody>
          <a:bodyPr/>
          <a:lstStyle/>
          <a:p>
            <a:endParaRPr lang="ar-SA"/>
          </a:p>
        </p:txBody>
      </p:sp>
      <p:sp>
        <p:nvSpPr>
          <p:cNvPr id="104460" name="AutoShape 12" descr="The Start menu with My Documents selected"/>
          <p:cNvSpPr>
            <a:spLocks noChangeAspect="1" noChangeArrowheads="1"/>
          </p:cNvSpPr>
          <p:nvPr/>
        </p:nvSpPr>
        <p:spPr bwMode="auto">
          <a:xfrm>
            <a:off x="8924925" y="46038"/>
            <a:ext cx="304800" cy="304800"/>
          </a:xfrm>
          <a:prstGeom prst="rect">
            <a:avLst/>
          </a:prstGeom>
          <a:noFill/>
        </p:spPr>
        <p:txBody>
          <a:bodyPr/>
          <a:lstStyle/>
          <a:p>
            <a:endParaRPr lang="ar-SA"/>
          </a:p>
        </p:txBody>
      </p:sp>
      <p:pic>
        <p:nvPicPr>
          <p:cNvPr id="104461" name="Picture 13"/>
          <p:cNvPicPr>
            <a:picLocks noChangeAspect="1" noChangeArrowheads="1"/>
          </p:cNvPicPr>
          <p:nvPr/>
        </p:nvPicPr>
        <p:blipFill>
          <a:blip r:embed="rId2"/>
          <a:srcRect/>
          <a:stretch>
            <a:fillRect/>
          </a:stretch>
        </p:blipFill>
        <p:spPr bwMode="auto">
          <a:xfrm>
            <a:off x="468313" y="1343025"/>
            <a:ext cx="3924300" cy="5514975"/>
          </a:xfrm>
          <a:prstGeom prst="rect">
            <a:avLst/>
          </a:prstGeom>
          <a:noFill/>
        </p:spPr>
      </p:pic>
      <p:pic>
        <p:nvPicPr>
          <p:cNvPr id="104462" name="Picture 14"/>
          <p:cNvPicPr>
            <a:picLocks noChangeAspect="1" noChangeArrowheads="1"/>
          </p:cNvPicPr>
          <p:nvPr/>
        </p:nvPicPr>
        <p:blipFill>
          <a:blip r:embed="rId3"/>
          <a:srcRect/>
          <a:stretch>
            <a:fillRect/>
          </a:stretch>
        </p:blipFill>
        <p:spPr bwMode="auto">
          <a:xfrm>
            <a:off x="4772025" y="3328988"/>
            <a:ext cx="4371975" cy="352901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104452"/>
                                        </p:tgtEl>
                                        <p:attrNameLst>
                                          <p:attrName>style.visibility</p:attrName>
                                        </p:attrNameLst>
                                      </p:cBhvr>
                                      <p:to>
                                        <p:strVal val="visible"/>
                                      </p:to>
                                    </p:set>
                                    <p:animEffect transition="in" filter="fade">
                                      <p:cBhvr>
                                        <p:cTn id="7" dur="500"/>
                                        <p:tgtEl>
                                          <p:spTgt spid="104452"/>
                                        </p:tgtEl>
                                      </p:cBhvr>
                                    </p:animEffect>
                                    <p:anim calcmode="lin" valueType="num">
                                      <p:cBhvr>
                                        <p:cTn id="8" dur="500" fill="hold"/>
                                        <p:tgtEl>
                                          <p:spTgt spid="104452"/>
                                        </p:tgtEl>
                                        <p:attrNameLst>
                                          <p:attrName>ppt_x</p:attrName>
                                        </p:attrNameLst>
                                      </p:cBhvr>
                                      <p:tavLst>
                                        <p:tav tm="0">
                                          <p:val>
                                            <p:strVal val="#ppt_x"/>
                                          </p:val>
                                        </p:tav>
                                        <p:tav tm="100000">
                                          <p:val>
                                            <p:strVal val="#ppt_x"/>
                                          </p:val>
                                        </p:tav>
                                      </p:tavLst>
                                    </p:anim>
                                    <p:anim calcmode="lin" valueType="num">
                                      <p:cBhvr>
                                        <p:cTn id="9" dur="450" decel="100000" fill="hold"/>
                                        <p:tgtEl>
                                          <p:spTgt spid="104452"/>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104452"/>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104454">
                                            <p:txEl>
                                              <p:pRg st="0" end="0"/>
                                            </p:txEl>
                                          </p:spTgt>
                                        </p:tgtEl>
                                        <p:attrNameLst>
                                          <p:attrName>style.visibility</p:attrName>
                                        </p:attrNameLst>
                                      </p:cBhvr>
                                      <p:to>
                                        <p:strVal val="visible"/>
                                      </p:to>
                                    </p:set>
                                    <p:animEffect transition="in" filter="fade">
                                      <p:cBhvr>
                                        <p:cTn id="15" dur="500"/>
                                        <p:tgtEl>
                                          <p:spTgt spid="104454">
                                            <p:txEl>
                                              <p:pRg st="0" end="0"/>
                                            </p:txEl>
                                          </p:spTgt>
                                        </p:tgtEl>
                                      </p:cBhvr>
                                    </p:animEffect>
                                    <p:anim calcmode="lin" valueType="num">
                                      <p:cBhvr>
                                        <p:cTn id="16" dur="500" fill="hold"/>
                                        <p:tgtEl>
                                          <p:spTgt spid="104454">
                                            <p:txEl>
                                              <p:pRg st="0" end="0"/>
                                            </p:txEl>
                                          </p:spTgt>
                                        </p:tgtEl>
                                        <p:attrNameLst>
                                          <p:attrName>ppt_x</p:attrName>
                                        </p:attrNameLst>
                                      </p:cBhvr>
                                      <p:tavLst>
                                        <p:tav tm="0">
                                          <p:val>
                                            <p:strVal val="#ppt_x"/>
                                          </p:val>
                                        </p:tav>
                                        <p:tav tm="100000">
                                          <p:val>
                                            <p:strVal val="#ppt_x"/>
                                          </p:val>
                                        </p:tav>
                                      </p:tavLst>
                                    </p:anim>
                                    <p:anim calcmode="lin" valueType="num">
                                      <p:cBhvr>
                                        <p:cTn id="17" dur="450" decel="100000" fill="hold"/>
                                        <p:tgtEl>
                                          <p:spTgt spid="104454">
                                            <p:txEl>
                                              <p:pRg st="0" end="0"/>
                                            </p:txEl>
                                          </p:spTgt>
                                        </p:tgtEl>
                                        <p:attrNameLst>
                                          <p:attrName>ppt_y</p:attrName>
                                        </p:attrNameLst>
                                      </p:cBhvr>
                                      <p:tavLst>
                                        <p:tav tm="0">
                                          <p:val>
                                            <p:strVal val="#ppt_y+1"/>
                                          </p:val>
                                        </p:tav>
                                        <p:tav tm="100000">
                                          <p:val>
                                            <p:strVal val="#ppt_y-.03"/>
                                          </p:val>
                                        </p:tav>
                                      </p:tavLst>
                                    </p:anim>
                                    <p:anim calcmode="lin" valueType="num">
                                      <p:cBhvr>
                                        <p:cTn id="18" dur="50" accel="100000" fill="hold">
                                          <p:stCondLst>
                                            <p:cond delay="450"/>
                                          </p:stCondLst>
                                        </p:cTn>
                                        <p:tgtEl>
                                          <p:spTgt spid="104454">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iterate type="lt">
                                    <p:tmPct val="5000"/>
                                  </p:iterate>
                                  <p:childTnLst>
                                    <p:set>
                                      <p:cBhvr>
                                        <p:cTn id="22" dur="1" fill="hold">
                                          <p:stCondLst>
                                            <p:cond delay="0"/>
                                          </p:stCondLst>
                                        </p:cTn>
                                        <p:tgtEl>
                                          <p:spTgt spid="104461"/>
                                        </p:tgtEl>
                                        <p:attrNameLst>
                                          <p:attrName>style.visibility</p:attrName>
                                        </p:attrNameLst>
                                      </p:cBhvr>
                                      <p:to>
                                        <p:strVal val="visible"/>
                                      </p:to>
                                    </p:set>
                                    <p:anim calcmode="lin" valueType="num">
                                      <p:cBhvr>
                                        <p:cTn id="23" dur="500" fill="hold"/>
                                        <p:tgtEl>
                                          <p:spTgt spid="104461"/>
                                        </p:tgtEl>
                                        <p:attrNameLst>
                                          <p:attrName>ppt_w</p:attrName>
                                        </p:attrNameLst>
                                      </p:cBhvr>
                                      <p:tavLst>
                                        <p:tav tm="0">
                                          <p:val>
                                            <p:fltVal val="0"/>
                                          </p:val>
                                        </p:tav>
                                        <p:tav tm="100000">
                                          <p:val>
                                            <p:strVal val="#ppt_w"/>
                                          </p:val>
                                        </p:tav>
                                      </p:tavLst>
                                    </p:anim>
                                    <p:anim calcmode="lin" valueType="num">
                                      <p:cBhvr>
                                        <p:cTn id="24" dur="500" fill="hold"/>
                                        <p:tgtEl>
                                          <p:spTgt spid="104461"/>
                                        </p:tgtEl>
                                        <p:attrNameLst>
                                          <p:attrName>ppt_h</p:attrName>
                                        </p:attrNameLst>
                                      </p:cBhvr>
                                      <p:tavLst>
                                        <p:tav tm="0">
                                          <p:val>
                                            <p:fltVal val="0"/>
                                          </p:val>
                                        </p:tav>
                                        <p:tav tm="100000">
                                          <p:val>
                                            <p:strVal val="#ppt_h"/>
                                          </p:val>
                                        </p:tav>
                                      </p:tavLst>
                                    </p:anim>
                                    <p:anim calcmode="lin" valueType="num">
                                      <p:cBhvr>
                                        <p:cTn id="25" dur="500" fill="hold"/>
                                        <p:tgtEl>
                                          <p:spTgt spid="104461"/>
                                        </p:tgtEl>
                                        <p:attrNameLst>
                                          <p:attrName>style.rotation</p:attrName>
                                        </p:attrNameLst>
                                      </p:cBhvr>
                                      <p:tavLst>
                                        <p:tav tm="0">
                                          <p:val>
                                            <p:fltVal val="90"/>
                                          </p:val>
                                        </p:tav>
                                        <p:tav tm="100000">
                                          <p:val>
                                            <p:fltVal val="0"/>
                                          </p:val>
                                        </p:tav>
                                      </p:tavLst>
                                    </p:anim>
                                    <p:animEffect transition="in" filter="fade">
                                      <p:cBhvr>
                                        <p:cTn id="26" dur="500"/>
                                        <p:tgtEl>
                                          <p:spTgt spid="104461"/>
                                        </p:tgtEl>
                                      </p:cBhvr>
                                    </p:animEffect>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nodeType="clickEffect">
                                  <p:stCondLst>
                                    <p:cond delay="0"/>
                                  </p:stCondLst>
                                  <p:childTnLst>
                                    <p:set>
                                      <p:cBhvr>
                                        <p:cTn id="30" dur="1" fill="hold">
                                          <p:stCondLst>
                                            <p:cond delay="0"/>
                                          </p:stCondLst>
                                        </p:cTn>
                                        <p:tgtEl>
                                          <p:spTgt spid="104462"/>
                                        </p:tgtEl>
                                        <p:attrNameLst>
                                          <p:attrName>style.visibility</p:attrName>
                                        </p:attrNameLst>
                                      </p:cBhvr>
                                      <p:to>
                                        <p:strVal val="visible"/>
                                      </p:to>
                                    </p:set>
                                    <p:animEffect transition="in" filter="fade">
                                      <p:cBhvr>
                                        <p:cTn id="31" dur="500"/>
                                        <p:tgtEl>
                                          <p:spTgt spid="104462"/>
                                        </p:tgtEl>
                                      </p:cBhvr>
                                    </p:animEffect>
                                    <p:anim calcmode="lin" valueType="num">
                                      <p:cBhvr>
                                        <p:cTn id="32" dur="500" fill="hold"/>
                                        <p:tgtEl>
                                          <p:spTgt spid="104462"/>
                                        </p:tgtEl>
                                        <p:attrNameLst>
                                          <p:attrName>ppt_x</p:attrName>
                                        </p:attrNameLst>
                                      </p:cBhvr>
                                      <p:tavLst>
                                        <p:tav tm="0">
                                          <p:val>
                                            <p:strVal val="#ppt_x"/>
                                          </p:val>
                                        </p:tav>
                                        <p:tav tm="100000">
                                          <p:val>
                                            <p:strVal val="#ppt_x"/>
                                          </p:val>
                                        </p:tav>
                                      </p:tavLst>
                                    </p:anim>
                                    <p:anim calcmode="lin" valueType="num">
                                      <p:cBhvr>
                                        <p:cTn id="33" dur="450" decel="100000" fill="hold"/>
                                        <p:tgtEl>
                                          <p:spTgt spid="104462"/>
                                        </p:tgtEl>
                                        <p:attrNameLst>
                                          <p:attrName>ppt_y</p:attrName>
                                        </p:attrNameLst>
                                      </p:cBhvr>
                                      <p:tavLst>
                                        <p:tav tm="0">
                                          <p:val>
                                            <p:strVal val="#ppt_y+1"/>
                                          </p:val>
                                        </p:tav>
                                        <p:tav tm="100000">
                                          <p:val>
                                            <p:strVal val="#ppt_y-.03"/>
                                          </p:val>
                                        </p:tav>
                                      </p:tavLst>
                                    </p:anim>
                                    <p:anim calcmode="lin" valueType="num">
                                      <p:cBhvr>
                                        <p:cTn id="34" dur="50" accel="100000" fill="hold">
                                          <p:stCondLst>
                                            <p:cond delay="450"/>
                                          </p:stCondLst>
                                        </p:cTn>
                                        <p:tgtEl>
                                          <p:spTgt spid="10446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2" grpId="0"/>
      <p:bldP spid="104454"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p:cNvSpPr>
          <p:nvPr>
            <p:ph type="title"/>
          </p:nvPr>
        </p:nvSpPr>
        <p:spPr bwMode="auto">
          <a:noFill/>
        </p:spPr>
        <p:txBody>
          <a:bodyPr/>
          <a:lstStyle/>
          <a:p>
            <a:r>
              <a:rPr lang="ar-SA" sz="3200" smtClean="0">
                <a:solidFill>
                  <a:schemeClr val="accent2"/>
                </a:solidFill>
                <a:effectLst/>
                <a:cs typeface="Akhbar MT" pitchFamily="2" charset="-78"/>
              </a:rPr>
              <a:t>التحكم في الخلفية سطح المكتب</a:t>
            </a:r>
            <a:endParaRPr lang="en-US" sz="3200" smtClean="0">
              <a:solidFill>
                <a:schemeClr val="accent2"/>
              </a:solidFill>
              <a:effectLst/>
              <a:cs typeface="Akhbar MT" pitchFamily="2" charset="-78"/>
            </a:endParaRPr>
          </a:p>
        </p:txBody>
      </p:sp>
      <p:pic>
        <p:nvPicPr>
          <p:cNvPr id="106502" name="Picture 6"/>
          <p:cNvPicPr>
            <a:picLocks noChangeAspect="1" noChangeArrowheads="1"/>
          </p:cNvPicPr>
          <p:nvPr/>
        </p:nvPicPr>
        <p:blipFill>
          <a:blip r:embed="rId2"/>
          <a:srcRect/>
          <a:stretch>
            <a:fillRect/>
          </a:stretch>
        </p:blipFill>
        <p:spPr bwMode="auto">
          <a:xfrm>
            <a:off x="5219700" y="188913"/>
            <a:ext cx="3657600" cy="3313112"/>
          </a:xfrm>
          <a:prstGeom prst="rect">
            <a:avLst/>
          </a:prstGeom>
          <a:noFill/>
        </p:spPr>
      </p:pic>
      <p:pic>
        <p:nvPicPr>
          <p:cNvPr id="106503" name="Picture 7"/>
          <p:cNvPicPr>
            <a:picLocks noChangeAspect="1" noChangeArrowheads="1"/>
          </p:cNvPicPr>
          <p:nvPr/>
        </p:nvPicPr>
        <p:blipFill>
          <a:blip r:embed="rId3"/>
          <a:srcRect/>
          <a:stretch>
            <a:fillRect/>
          </a:stretch>
        </p:blipFill>
        <p:spPr bwMode="auto">
          <a:xfrm>
            <a:off x="4751388" y="3544888"/>
            <a:ext cx="4392612" cy="3313112"/>
          </a:xfrm>
          <a:prstGeom prst="rect">
            <a:avLst/>
          </a:prstGeom>
          <a:noFill/>
        </p:spPr>
      </p:pic>
      <p:pic>
        <p:nvPicPr>
          <p:cNvPr id="106504" name="Picture 8"/>
          <p:cNvPicPr>
            <a:picLocks noChangeAspect="1" noChangeArrowheads="1"/>
          </p:cNvPicPr>
          <p:nvPr/>
        </p:nvPicPr>
        <p:blipFill>
          <a:blip r:embed="rId4"/>
          <a:srcRect/>
          <a:stretch>
            <a:fillRect/>
          </a:stretch>
        </p:blipFill>
        <p:spPr bwMode="auto">
          <a:xfrm>
            <a:off x="971550" y="981075"/>
            <a:ext cx="3914775" cy="4314825"/>
          </a:xfrm>
          <a:prstGeom prst="rect">
            <a:avLst/>
          </a:prstGeom>
          <a:noFill/>
        </p:spPr>
      </p:pic>
      <p:pic>
        <p:nvPicPr>
          <p:cNvPr id="106505" name="Picture 9"/>
          <p:cNvPicPr>
            <a:picLocks noChangeAspect="1" noChangeArrowheads="1"/>
          </p:cNvPicPr>
          <p:nvPr/>
        </p:nvPicPr>
        <p:blipFill>
          <a:blip r:embed="rId5"/>
          <a:srcRect/>
          <a:stretch>
            <a:fillRect/>
          </a:stretch>
        </p:blipFill>
        <p:spPr bwMode="auto">
          <a:xfrm>
            <a:off x="0" y="3716338"/>
            <a:ext cx="2524125" cy="291465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106498"/>
                                        </p:tgtEl>
                                        <p:attrNameLst>
                                          <p:attrName>style.visibility</p:attrName>
                                        </p:attrNameLst>
                                      </p:cBhvr>
                                      <p:to>
                                        <p:strVal val="visible"/>
                                      </p:to>
                                    </p:set>
                                    <p:animEffect transition="in" filter="fade">
                                      <p:cBhvr>
                                        <p:cTn id="7" dur="500"/>
                                        <p:tgtEl>
                                          <p:spTgt spid="106498"/>
                                        </p:tgtEl>
                                      </p:cBhvr>
                                    </p:animEffect>
                                    <p:anim calcmode="lin" valueType="num">
                                      <p:cBhvr>
                                        <p:cTn id="8" dur="500" fill="hold"/>
                                        <p:tgtEl>
                                          <p:spTgt spid="106498"/>
                                        </p:tgtEl>
                                        <p:attrNameLst>
                                          <p:attrName>ppt_x</p:attrName>
                                        </p:attrNameLst>
                                      </p:cBhvr>
                                      <p:tavLst>
                                        <p:tav tm="0">
                                          <p:val>
                                            <p:strVal val="#ppt_x"/>
                                          </p:val>
                                        </p:tav>
                                        <p:tav tm="100000">
                                          <p:val>
                                            <p:strVal val="#ppt_x"/>
                                          </p:val>
                                        </p:tav>
                                      </p:tavLst>
                                    </p:anim>
                                    <p:anim calcmode="lin" valueType="num">
                                      <p:cBhvr>
                                        <p:cTn id="9" dur="450" decel="100000" fill="hold"/>
                                        <p:tgtEl>
                                          <p:spTgt spid="106498"/>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106498"/>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nodeType="clickEffect">
                                  <p:stCondLst>
                                    <p:cond delay="0"/>
                                  </p:stCondLst>
                                  <p:childTnLst>
                                    <p:set>
                                      <p:cBhvr>
                                        <p:cTn id="14" dur="1" fill="hold">
                                          <p:stCondLst>
                                            <p:cond delay="0"/>
                                          </p:stCondLst>
                                        </p:cTn>
                                        <p:tgtEl>
                                          <p:spTgt spid="106502"/>
                                        </p:tgtEl>
                                        <p:attrNameLst>
                                          <p:attrName>style.visibility</p:attrName>
                                        </p:attrNameLst>
                                      </p:cBhvr>
                                      <p:to>
                                        <p:strVal val="visible"/>
                                      </p:to>
                                    </p:set>
                                    <p:animEffect transition="in" filter="fade">
                                      <p:cBhvr>
                                        <p:cTn id="15" dur="500"/>
                                        <p:tgtEl>
                                          <p:spTgt spid="106502"/>
                                        </p:tgtEl>
                                      </p:cBhvr>
                                    </p:animEffect>
                                    <p:anim calcmode="lin" valueType="num">
                                      <p:cBhvr>
                                        <p:cTn id="16" dur="500" fill="hold"/>
                                        <p:tgtEl>
                                          <p:spTgt spid="106502"/>
                                        </p:tgtEl>
                                        <p:attrNameLst>
                                          <p:attrName>ppt_x</p:attrName>
                                        </p:attrNameLst>
                                      </p:cBhvr>
                                      <p:tavLst>
                                        <p:tav tm="0">
                                          <p:val>
                                            <p:strVal val="#ppt_x"/>
                                          </p:val>
                                        </p:tav>
                                        <p:tav tm="100000">
                                          <p:val>
                                            <p:strVal val="#ppt_x"/>
                                          </p:val>
                                        </p:tav>
                                      </p:tavLst>
                                    </p:anim>
                                    <p:anim calcmode="lin" valueType="num">
                                      <p:cBhvr>
                                        <p:cTn id="17" dur="450" decel="100000" fill="hold"/>
                                        <p:tgtEl>
                                          <p:spTgt spid="106502"/>
                                        </p:tgtEl>
                                        <p:attrNameLst>
                                          <p:attrName>ppt_y</p:attrName>
                                        </p:attrNameLst>
                                      </p:cBhvr>
                                      <p:tavLst>
                                        <p:tav tm="0">
                                          <p:val>
                                            <p:strVal val="#ppt_y+1"/>
                                          </p:val>
                                        </p:tav>
                                        <p:tav tm="100000">
                                          <p:val>
                                            <p:strVal val="#ppt_y-.03"/>
                                          </p:val>
                                        </p:tav>
                                      </p:tavLst>
                                    </p:anim>
                                    <p:anim calcmode="lin" valueType="num">
                                      <p:cBhvr>
                                        <p:cTn id="18" dur="50" accel="100000" fill="hold">
                                          <p:stCondLst>
                                            <p:cond delay="450"/>
                                          </p:stCondLst>
                                        </p:cTn>
                                        <p:tgtEl>
                                          <p:spTgt spid="106502"/>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nodeType="clickEffect">
                                  <p:stCondLst>
                                    <p:cond delay="0"/>
                                  </p:stCondLst>
                                  <p:childTnLst>
                                    <p:set>
                                      <p:cBhvr>
                                        <p:cTn id="22" dur="1" fill="hold">
                                          <p:stCondLst>
                                            <p:cond delay="0"/>
                                          </p:stCondLst>
                                        </p:cTn>
                                        <p:tgtEl>
                                          <p:spTgt spid="106503"/>
                                        </p:tgtEl>
                                        <p:attrNameLst>
                                          <p:attrName>style.visibility</p:attrName>
                                        </p:attrNameLst>
                                      </p:cBhvr>
                                      <p:to>
                                        <p:strVal val="visible"/>
                                      </p:to>
                                    </p:set>
                                    <p:animEffect transition="in" filter="fade">
                                      <p:cBhvr>
                                        <p:cTn id="23" dur="500"/>
                                        <p:tgtEl>
                                          <p:spTgt spid="106503"/>
                                        </p:tgtEl>
                                      </p:cBhvr>
                                    </p:animEffect>
                                    <p:anim calcmode="lin" valueType="num">
                                      <p:cBhvr>
                                        <p:cTn id="24" dur="500" fill="hold"/>
                                        <p:tgtEl>
                                          <p:spTgt spid="106503"/>
                                        </p:tgtEl>
                                        <p:attrNameLst>
                                          <p:attrName>ppt_x</p:attrName>
                                        </p:attrNameLst>
                                      </p:cBhvr>
                                      <p:tavLst>
                                        <p:tav tm="0">
                                          <p:val>
                                            <p:strVal val="#ppt_x"/>
                                          </p:val>
                                        </p:tav>
                                        <p:tav tm="100000">
                                          <p:val>
                                            <p:strVal val="#ppt_x"/>
                                          </p:val>
                                        </p:tav>
                                      </p:tavLst>
                                    </p:anim>
                                    <p:anim calcmode="lin" valueType="num">
                                      <p:cBhvr>
                                        <p:cTn id="25" dur="450" decel="100000" fill="hold"/>
                                        <p:tgtEl>
                                          <p:spTgt spid="106503"/>
                                        </p:tgtEl>
                                        <p:attrNameLst>
                                          <p:attrName>ppt_y</p:attrName>
                                        </p:attrNameLst>
                                      </p:cBhvr>
                                      <p:tavLst>
                                        <p:tav tm="0">
                                          <p:val>
                                            <p:strVal val="#ppt_y+1"/>
                                          </p:val>
                                        </p:tav>
                                        <p:tav tm="100000">
                                          <p:val>
                                            <p:strVal val="#ppt_y-.03"/>
                                          </p:val>
                                        </p:tav>
                                      </p:tavLst>
                                    </p:anim>
                                    <p:anim calcmode="lin" valueType="num">
                                      <p:cBhvr>
                                        <p:cTn id="26" dur="50" accel="100000" fill="hold">
                                          <p:stCondLst>
                                            <p:cond delay="450"/>
                                          </p:stCondLst>
                                        </p:cTn>
                                        <p:tgtEl>
                                          <p:spTgt spid="106503"/>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nodeType="clickEffect">
                                  <p:stCondLst>
                                    <p:cond delay="0"/>
                                  </p:stCondLst>
                                  <p:childTnLst>
                                    <p:set>
                                      <p:cBhvr>
                                        <p:cTn id="30" dur="1" fill="hold">
                                          <p:stCondLst>
                                            <p:cond delay="0"/>
                                          </p:stCondLst>
                                        </p:cTn>
                                        <p:tgtEl>
                                          <p:spTgt spid="106504"/>
                                        </p:tgtEl>
                                        <p:attrNameLst>
                                          <p:attrName>style.visibility</p:attrName>
                                        </p:attrNameLst>
                                      </p:cBhvr>
                                      <p:to>
                                        <p:strVal val="visible"/>
                                      </p:to>
                                    </p:set>
                                    <p:animEffect transition="in" filter="fade">
                                      <p:cBhvr>
                                        <p:cTn id="31" dur="500"/>
                                        <p:tgtEl>
                                          <p:spTgt spid="106504"/>
                                        </p:tgtEl>
                                      </p:cBhvr>
                                    </p:animEffect>
                                    <p:anim calcmode="lin" valueType="num">
                                      <p:cBhvr>
                                        <p:cTn id="32" dur="500" fill="hold"/>
                                        <p:tgtEl>
                                          <p:spTgt spid="106504"/>
                                        </p:tgtEl>
                                        <p:attrNameLst>
                                          <p:attrName>ppt_x</p:attrName>
                                        </p:attrNameLst>
                                      </p:cBhvr>
                                      <p:tavLst>
                                        <p:tav tm="0">
                                          <p:val>
                                            <p:strVal val="#ppt_x"/>
                                          </p:val>
                                        </p:tav>
                                        <p:tav tm="100000">
                                          <p:val>
                                            <p:strVal val="#ppt_x"/>
                                          </p:val>
                                        </p:tav>
                                      </p:tavLst>
                                    </p:anim>
                                    <p:anim calcmode="lin" valueType="num">
                                      <p:cBhvr>
                                        <p:cTn id="33" dur="450" decel="100000" fill="hold"/>
                                        <p:tgtEl>
                                          <p:spTgt spid="106504"/>
                                        </p:tgtEl>
                                        <p:attrNameLst>
                                          <p:attrName>ppt_y</p:attrName>
                                        </p:attrNameLst>
                                      </p:cBhvr>
                                      <p:tavLst>
                                        <p:tav tm="0">
                                          <p:val>
                                            <p:strVal val="#ppt_y+1"/>
                                          </p:val>
                                        </p:tav>
                                        <p:tav tm="100000">
                                          <p:val>
                                            <p:strVal val="#ppt_y-.03"/>
                                          </p:val>
                                        </p:tav>
                                      </p:tavLst>
                                    </p:anim>
                                    <p:anim calcmode="lin" valueType="num">
                                      <p:cBhvr>
                                        <p:cTn id="34" dur="50" accel="100000" fill="hold">
                                          <p:stCondLst>
                                            <p:cond delay="450"/>
                                          </p:stCondLst>
                                        </p:cTn>
                                        <p:tgtEl>
                                          <p:spTgt spid="106504"/>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nodeType="clickEffect">
                                  <p:stCondLst>
                                    <p:cond delay="0"/>
                                  </p:stCondLst>
                                  <p:childTnLst>
                                    <p:set>
                                      <p:cBhvr>
                                        <p:cTn id="38" dur="1" fill="hold">
                                          <p:stCondLst>
                                            <p:cond delay="0"/>
                                          </p:stCondLst>
                                        </p:cTn>
                                        <p:tgtEl>
                                          <p:spTgt spid="106505"/>
                                        </p:tgtEl>
                                        <p:attrNameLst>
                                          <p:attrName>style.visibility</p:attrName>
                                        </p:attrNameLst>
                                      </p:cBhvr>
                                      <p:to>
                                        <p:strVal val="visible"/>
                                      </p:to>
                                    </p:set>
                                    <p:animEffect transition="in" filter="fade">
                                      <p:cBhvr>
                                        <p:cTn id="39" dur="500"/>
                                        <p:tgtEl>
                                          <p:spTgt spid="106505"/>
                                        </p:tgtEl>
                                      </p:cBhvr>
                                    </p:animEffect>
                                    <p:anim calcmode="lin" valueType="num">
                                      <p:cBhvr>
                                        <p:cTn id="40" dur="500" fill="hold"/>
                                        <p:tgtEl>
                                          <p:spTgt spid="106505"/>
                                        </p:tgtEl>
                                        <p:attrNameLst>
                                          <p:attrName>ppt_x</p:attrName>
                                        </p:attrNameLst>
                                      </p:cBhvr>
                                      <p:tavLst>
                                        <p:tav tm="0">
                                          <p:val>
                                            <p:strVal val="#ppt_x"/>
                                          </p:val>
                                        </p:tav>
                                        <p:tav tm="100000">
                                          <p:val>
                                            <p:strVal val="#ppt_x"/>
                                          </p:val>
                                        </p:tav>
                                      </p:tavLst>
                                    </p:anim>
                                    <p:anim calcmode="lin" valueType="num">
                                      <p:cBhvr>
                                        <p:cTn id="41" dur="450" decel="100000" fill="hold"/>
                                        <p:tgtEl>
                                          <p:spTgt spid="106505"/>
                                        </p:tgtEl>
                                        <p:attrNameLst>
                                          <p:attrName>ppt_y</p:attrName>
                                        </p:attrNameLst>
                                      </p:cBhvr>
                                      <p:tavLst>
                                        <p:tav tm="0">
                                          <p:val>
                                            <p:strVal val="#ppt_y+1"/>
                                          </p:val>
                                        </p:tav>
                                        <p:tav tm="100000">
                                          <p:val>
                                            <p:strVal val="#ppt_y-.03"/>
                                          </p:val>
                                        </p:tav>
                                      </p:tavLst>
                                    </p:anim>
                                    <p:anim calcmode="lin" valueType="num">
                                      <p:cBhvr>
                                        <p:cTn id="42" dur="50" accel="100000" fill="hold">
                                          <p:stCondLst>
                                            <p:cond delay="450"/>
                                          </p:stCondLst>
                                        </p:cTn>
                                        <p:tgtEl>
                                          <p:spTgt spid="10650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49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p:cNvSpPr>
          <p:nvPr>
            <p:ph type="title"/>
          </p:nvPr>
        </p:nvSpPr>
        <p:spPr bwMode="auto">
          <a:noFill/>
        </p:spPr>
        <p:txBody>
          <a:bodyPr/>
          <a:lstStyle/>
          <a:p>
            <a:pPr algn="ctr"/>
            <a:r>
              <a:rPr lang="ar-SA" sz="3600" u="sng" smtClean="0">
                <a:solidFill>
                  <a:schemeClr val="accent2"/>
                </a:solidFill>
                <a:effectLst/>
                <a:cs typeface="Akhbar MT" pitchFamily="2" charset="-78"/>
              </a:rPr>
              <a:t>التعامل و التحكم في نظام التشغيل </a:t>
            </a:r>
            <a:r>
              <a:rPr lang="en-US" sz="3600" u="sng" smtClean="0">
                <a:solidFill>
                  <a:schemeClr val="accent2"/>
                </a:solidFill>
                <a:effectLst/>
                <a:cs typeface="Akhbar MT" pitchFamily="2" charset="-78"/>
              </a:rPr>
              <a:t>Windows</a:t>
            </a:r>
            <a:r>
              <a:rPr lang="ar-SA" smtClean="0">
                <a:effectLst/>
              </a:rPr>
              <a:t> </a:t>
            </a:r>
            <a:endParaRPr lang="en-US" smtClean="0">
              <a:effectLst/>
              <a:cs typeface="Arial" charset="0"/>
            </a:endParaRPr>
          </a:p>
        </p:txBody>
      </p:sp>
      <p:sp>
        <p:nvSpPr>
          <p:cNvPr id="108547" name="Rectangle 3"/>
          <p:cNvSpPr>
            <a:spLocks noGrp="1"/>
          </p:cNvSpPr>
          <p:nvPr>
            <p:ph type="body" idx="1"/>
          </p:nvPr>
        </p:nvSpPr>
        <p:spPr/>
        <p:txBody>
          <a:bodyPr/>
          <a:lstStyle/>
          <a:p>
            <a:r>
              <a:rPr lang="ar-SA" b="1" smtClean="0">
                <a:cs typeface="Akhbar MT" pitchFamily="2" charset="-78"/>
              </a:rPr>
              <a:t>من خلالها يمكن اختيار المعدات والطابعات وغيرها </a:t>
            </a:r>
            <a:endParaRPr lang="ar-SA" smtClean="0">
              <a:cs typeface="Akhbar MT" pitchFamily="2" charset="-78"/>
            </a:endParaRPr>
          </a:p>
          <a:p>
            <a:r>
              <a:rPr lang="ar-SA" smtClean="0"/>
              <a:t/>
            </a:r>
            <a:br>
              <a:rPr lang="ar-SA" smtClean="0"/>
            </a:br>
            <a:endParaRPr lang="en-US" smtClean="0">
              <a:cs typeface="Arial" charset="0"/>
            </a:endParaRPr>
          </a:p>
        </p:txBody>
      </p:sp>
      <p:pic>
        <p:nvPicPr>
          <p:cNvPr id="108549" name="Picture 5" descr="L1_4_32"/>
          <p:cNvPicPr>
            <a:picLocks noChangeAspect="1" noChangeArrowheads="1"/>
          </p:cNvPicPr>
          <p:nvPr/>
        </p:nvPicPr>
        <p:blipFill>
          <a:blip r:embed="rId2"/>
          <a:srcRect/>
          <a:stretch>
            <a:fillRect/>
          </a:stretch>
        </p:blipFill>
        <p:spPr bwMode="auto">
          <a:xfrm>
            <a:off x="900113" y="2276475"/>
            <a:ext cx="5759450" cy="388937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108546"/>
                                        </p:tgtEl>
                                        <p:attrNameLst>
                                          <p:attrName>style.visibility</p:attrName>
                                        </p:attrNameLst>
                                      </p:cBhvr>
                                      <p:to>
                                        <p:strVal val="visible"/>
                                      </p:to>
                                    </p:set>
                                    <p:animEffect transition="in" filter="fade">
                                      <p:cBhvr>
                                        <p:cTn id="7" dur="500"/>
                                        <p:tgtEl>
                                          <p:spTgt spid="108546"/>
                                        </p:tgtEl>
                                      </p:cBhvr>
                                    </p:animEffect>
                                    <p:anim calcmode="lin" valueType="num">
                                      <p:cBhvr>
                                        <p:cTn id="8" dur="500" fill="hold"/>
                                        <p:tgtEl>
                                          <p:spTgt spid="108546"/>
                                        </p:tgtEl>
                                        <p:attrNameLst>
                                          <p:attrName>ppt_x</p:attrName>
                                        </p:attrNameLst>
                                      </p:cBhvr>
                                      <p:tavLst>
                                        <p:tav tm="0">
                                          <p:val>
                                            <p:strVal val="#ppt_x"/>
                                          </p:val>
                                        </p:tav>
                                        <p:tav tm="100000">
                                          <p:val>
                                            <p:strVal val="#ppt_x"/>
                                          </p:val>
                                        </p:tav>
                                      </p:tavLst>
                                    </p:anim>
                                    <p:anim calcmode="lin" valueType="num">
                                      <p:cBhvr>
                                        <p:cTn id="9" dur="450" decel="100000" fill="hold"/>
                                        <p:tgtEl>
                                          <p:spTgt spid="108546"/>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108546"/>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0" presetClass="entr" presetSubtype="0" fill="hold" grpId="0" nodeType="clickEffect">
                                  <p:stCondLst>
                                    <p:cond delay="0"/>
                                  </p:stCondLst>
                                  <p:childTnLst>
                                    <p:set>
                                      <p:cBhvr>
                                        <p:cTn id="14" dur="1" fill="hold">
                                          <p:stCondLst>
                                            <p:cond delay="0"/>
                                          </p:stCondLst>
                                        </p:cTn>
                                        <p:tgtEl>
                                          <p:spTgt spid="108547">
                                            <p:txEl>
                                              <p:pRg st="0" end="0"/>
                                            </p:txEl>
                                          </p:spTgt>
                                        </p:tgtEl>
                                        <p:attrNameLst>
                                          <p:attrName>style.visibility</p:attrName>
                                        </p:attrNameLst>
                                      </p:cBhvr>
                                      <p:to>
                                        <p:strVal val="visible"/>
                                      </p:to>
                                    </p:set>
                                    <p:animEffect transition="in" filter="fade">
                                      <p:cBhvr>
                                        <p:cTn id="15" dur="400" decel="100000"/>
                                        <p:tgtEl>
                                          <p:spTgt spid="108547">
                                            <p:txEl>
                                              <p:pRg st="0" end="0"/>
                                            </p:txEl>
                                          </p:spTgt>
                                        </p:tgtEl>
                                      </p:cBhvr>
                                    </p:animEffect>
                                    <p:anim calcmode="lin" valueType="num">
                                      <p:cBhvr>
                                        <p:cTn id="16" dur="400" decel="100000" fill="hold"/>
                                        <p:tgtEl>
                                          <p:spTgt spid="108547">
                                            <p:txEl>
                                              <p:pRg st="0" end="0"/>
                                            </p:txEl>
                                          </p:spTgt>
                                        </p:tgtEl>
                                        <p:attrNameLst>
                                          <p:attrName>style.rotation</p:attrName>
                                        </p:attrNameLst>
                                      </p:cBhvr>
                                      <p:tavLst>
                                        <p:tav tm="0">
                                          <p:val>
                                            <p:fltVal val="-90"/>
                                          </p:val>
                                        </p:tav>
                                        <p:tav tm="100000">
                                          <p:val>
                                            <p:fltVal val="0"/>
                                          </p:val>
                                        </p:tav>
                                      </p:tavLst>
                                    </p:anim>
                                    <p:anim calcmode="lin" valueType="num">
                                      <p:cBhvr>
                                        <p:cTn id="17" dur="400" decel="100000" fill="hold"/>
                                        <p:tgtEl>
                                          <p:spTgt spid="108547">
                                            <p:txEl>
                                              <p:pRg st="0" end="0"/>
                                            </p:txEl>
                                          </p:spTgt>
                                        </p:tgtEl>
                                        <p:attrNameLst>
                                          <p:attrName>ppt_x</p:attrName>
                                        </p:attrNameLst>
                                      </p:cBhvr>
                                      <p:tavLst>
                                        <p:tav tm="0">
                                          <p:val>
                                            <p:strVal val="#ppt_x+0.4"/>
                                          </p:val>
                                        </p:tav>
                                        <p:tav tm="100000">
                                          <p:val>
                                            <p:strVal val="#ppt_x-0.05"/>
                                          </p:val>
                                        </p:tav>
                                      </p:tavLst>
                                    </p:anim>
                                    <p:anim calcmode="lin" valueType="num">
                                      <p:cBhvr>
                                        <p:cTn id="18" dur="400" decel="100000" fill="hold"/>
                                        <p:tgtEl>
                                          <p:spTgt spid="108547">
                                            <p:txEl>
                                              <p:pRg st="0" end="0"/>
                                            </p:txEl>
                                          </p:spTgt>
                                        </p:tgtEl>
                                        <p:attrNameLst>
                                          <p:attrName>ppt_y</p:attrName>
                                        </p:attrNameLst>
                                      </p:cBhvr>
                                      <p:tavLst>
                                        <p:tav tm="0">
                                          <p:val>
                                            <p:strVal val="#ppt_y-0.4"/>
                                          </p:val>
                                        </p:tav>
                                        <p:tav tm="100000">
                                          <p:val>
                                            <p:strVal val="#ppt_y+0.1"/>
                                          </p:val>
                                        </p:tav>
                                      </p:tavLst>
                                    </p:anim>
                                    <p:anim calcmode="lin" valueType="num">
                                      <p:cBhvr>
                                        <p:cTn id="19" dur="100" accel="100000" fill="hold">
                                          <p:stCondLst>
                                            <p:cond delay="400"/>
                                          </p:stCondLst>
                                        </p:cTn>
                                        <p:tgtEl>
                                          <p:spTgt spid="108547">
                                            <p:txEl>
                                              <p:pRg st="0" end="0"/>
                                            </p:txEl>
                                          </p:spTgt>
                                        </p:tgtEl>
                                        <p:attrNameLst>
                                          <p:attrName>ppt_x</p:attrName>
                                        </p:attrNameLst>
                                      </p:cBhvr>
                                      <p:tavLst>
                                        <p:tav tm="0">
                                          <p:val>
                                            <p:strVal val="#ppt_x-0.05"/>
                                          </p:val>
                                        </p:tav>
                                        <p:tav tm="100000">
                                          <p:val>
                                            <p:strVal val="#ppt_x"/>
                                          </p:val>
                                        </p:tav>
                                      </p:tavLst>
                                    </p:anim>
                                    <p:anim calcmode="lin" valueType="num">
                                      <p:cBhvr>
                                        <p:cTn id="20" dur="100" accel="100000" fill="hold">
                                          <p:stCondLst>
                                            <p:cond delay="400"/>
                                          </p:stCondLst>
                                        </p:cTn>
                                        <p:tgtEl>
                                          <p:spTgt spid="108547">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0" presetClass="entr" presetSubtype="0" fill="hold" grpId="0" nodeType="clickEffect">
                                  <p:stCondLst>
                                    <p:cond delay="0"/>
                                  </p:stCondLst>
                                  <p:childTnLst>
                                    <p:set>
                                      <p:cBhvr>
                                        <p:cTn id="24" dur="1" fill="hold">
                                          <p:stCondLst>
                                            <p:cond delay="0"/>
                                          </p:stCondLst>
                                        </p:cTn>
                                        <p:tgtEl>
                                          <p:spTgt spid="108547">
                                            <p:txEl>
                                              <p:pRg st="1" end="1"/>
                                            </p:txEl>
                                          </p:spTgt>
                                        </p:tgtEl>
                                        <p:attrNameLst>
                                          <p:attrName>style.visibility</p:attrName>
                                        </p:attrNameLst>
                                      </p:cBhvr>
                                      <p:to>
                                        <p:strVal val="visible"/>
                                      </p:to>
                                    </p:set>
                                    <p:animEffect transition="in" filter="fade">
                                      <p:cBhvr>
                                        <p:cTn id="25" dur="400" decel="100000"/>
                                        <p:tgtEl>
                                          <p:spTgt spid="108547">
                                            <p:txEl>
                                              <p:pRg st="1" end="1"/>
                                            </p:txEl>
                                          </p:spTgt>
                                        </p:tgtEl>
                                      </p:cBhvr>
                                    </p:animEffect>
                                    <p:anim calcmode="lin" valueType="num">
                                      <p:cBhvr>
                                        <p:cTn id="26" dur="400" decel="100000" fill="hold"/>
                                        <p:tgtEl>
                                          <p:spTgt spid="108547">
                                            <p:txEl>
                                              <p:pRg st="1" end="1"/>
                                            </p:txEl>
                                          </p:spTgt>
                                        </p:tgtEl>
                                        <p:attrNameLst>
                                          <p:attrName>style.rotation</p:attrName>
                                        </p:attrNameLst>
                                      </p:cBhvr>
                                      <p:tavLst>
                                        <p:tav tm="0">
                                          <p:val>
                                            <p:fltVal val="-90"/>
                                          </p:val>
                                        </p:tav>
                                        <p:tav tm="100000">
                                          <p:val>
                                            <p:fltVal val="0"/>
                                          </p:val>
                                        </p:tav>
                                      </p:tavLst>
                                    </p:anim>
                                    <p:anim calcmode="lin" valueType="num">
                                      <p:cBhvr>
                                        <p:cTn id="27" dur="400" decel="100000" fill="hold"/>
                                        <p:tgtEl>
                                          <p:spTgt spid="108547">
                                            <p:txEl>
                                              <p:pRg st="1" end="1"/>
                                            </p:txEl>
                                          </p:spTgt>
                                        </p:tgtEl>
                                        <p:attrNameLst>
                                          <p:attrName>ppt_x</p:attrName>
                                        </p:attrNameLst>
                                      </p:cBhvr>
                                      <p:tavLst>
                                        <p:tav tm="0">
                                          <p:val>
                                            <p:strVal val="#ppt_x+0.4"/>
                                          </p:val>
                                        </p:tav>
                                        <p:tav tm="100000">
                                          <p:val>
                                            <p:strVal val="#ppt_x-0.05"/>
                                          </p:val>
                                        </p:tav>
                                      </p:tavLst>
                                    </p:anim>
                                    <p:anim calcmode="lin" valueType="num">
                                      <p:cBhvr>
                                        <p:cTn id="28" dur="400" decel="100000" fill="hold"/>
                                        <p:tgtEl>
                                          <p:spTgt spid="108547">
                                            <p:txEl>
                                              <p:pRg st="1" end="1"/>
                                            </p:txEl>
                                          </p:spTgt>
                                        </p:tgtEl>
                                        <p:attrNameLst>
                                          <p:attrName>ppt_y</p:attrName>
                                        </p:attrNameLst>
                                      </p:cBhvr>
                                      <p:tavLst>
                                        <p:tav tm="0">
                                          <p:val>
                                            <p:strVal val="#ppt_y-0.4"/>
                                          </p:val>
                                        </p:tav>
                                        <p:tav tm="100000">
                                          <p:val>
                                            <p:strVal val="#ppt_y+0.1"/>
                                          </p:val>
                                        </p:tav>
                                      </p:tavLst>
                                    </p:anim>
                                    <p:anim calcmode="lin" valueType="num">
                                      <p:cBhvr>
                                        <p:cTn id="29" dur="100" accel="100000" fill="hold">
                                          <p:stCondLst>
                                            <p:cond delay="400"/>
                                          </p:stCondLst>
                                        </p:cTn>
                                        <p:tgtEl>
                                          <p:spTgt spid="108547">
                                            <p:txEl>
                                              <p:pRg st="1" end="1"/>
                                            </p:txEl>
                                          </p:spTgt>
                                        </p:tgtEl>
                                        <p:attrNameLst>
                                          <p:attrName>ppt_x</p:attrName>
                                        </p:attrNameLst>
                                      </p:cBhvr>
                                      <p:tavLst>
                                        <p:tav tm="0">
                                          <p:val>
                                            <p:strVal val="#ppt_x-0.05"/>
                                          </p:val>
                                        </p:tav>
                                        <p:tav tm="100000">
                                          <p:val>
                                            <p:strVal val="#ppt_x"/>
                                          </p:val>
                                        </p:tav>
                                      </p:tavLst>
                                    </p:anim>
                                    <p:anim calcmode="lin" valueType="num">
                                      <p:cBhvr>
                                        <p:cTn id="30" dur="100" accel="100000" fill="hold">
                                          <p:stCondLst>
                                            <p:cond delay="400"/>
                                          </p:stCondLst>
                                        </p:cTn>
                                        <p:tgtEl>
                                          <p:spTgt spid="108547">
                                            <p:txEl>
                                              <p:pRg st="1" end="1"/>
                                            </p:txEl>
                                          </p:spTgt>
                                        </p:tgtEl>
                                        <p:attrNameLst>
                                          <p:attrName>ppt_y</p:attrName>
                                        </p:attrNameLst>
                                      </p:cBhvr>
                                      <p:tavLst>
                                        <p:tav tm="0">
                                          <p:val>
                                            <p:strVal val="#ppt_y+0.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nodeType="clickEffect">
                                  <p:stCondLst>
                                    <p:cond delay="0"/>
                                  </p:stCondLst>
                                  <p:iterate type="lt">
                                    <p:tmPct val="5000"/>
                                  </p:iterate>
                                  <p:childTnLst>
                                    <p:set>
                                      <p:cBhvr>
                                        <p:cTn id="34" dur="1" fill="hold">
                                          <p:stCondLst>
                                            <p:cond delay="0"/>
                                          </p:stCondLst>
                                        </p:cTn>
                                        <p:tgtEl>
                                          <p:spTgt spid="108549"/>
                                        </p:tgtEl>
                                        <p:attrNameLst>
                                          <p:attrName>style.visibility</p:attrName>
                                        </p:attrNameLst>
                                      </p:cBhvr>
                                      <p:to>
                                        <p:strVal val="visible"/>
                                      </p:to>
                                    </p:set>
                                    <p:anim calcmode="lin" valueType="num">
                                      <p:cBhvr>
                                        <p:cTn id="35" dur="500" fill="hold"/>
                                        <p:tgtEl>
                                          <p:spTgt spid="108549"/>
                                        </p:tgtEl>
                                        <p:attrNameLst>
                                          <p:attrName>ppt_w</p:attrName>
                                        </p:attrNameLst>
                                      </p:cBhvr>
                                      <p:tavLst>
                                        <p:tav tm="0">
                                          <p:val>
                                            <p:fltVal val="0"/>
                                          </p:val>
                                        </p:tav>
                                        <p:tav tm="100000">
                                          <p:val>
                                            <p:strVal val="#ppt_w"/>
                                          </p:val>
                                        </p:tav>
                                      </p:tavLst>
                                    </p:anim>
                                    <p:anim calcmode="lin" valueType="num">
                                      <p:cBhvr>
                                        <p:cTn id="36" dur="500" fill="hold"/>
                                        <p:tgtEl>
                                          <p:spTgt spid="108549"/>
                                        </p:tgtEl>
                                        <p:attrNameLst>
                                          <p:attrName>ppt_h</p:attrName>
                                        </p:attrNameLst>
                                      </p:cBhvr>
                                      <p:tavLst>
                                        <p:tav tm="0">
                                          <p:val>
                                            <p:fltVal val="0"/>
                                          </p:val>
                                        </p:tav>
                                        <p:tav tm="100000">
                                          <p:val>
                                            <p:strVal val="#ppt_h"/>
                                          </p:val>
                                        </p:tav>
                                      </p:tavLst>
                                    </p:anim>
                                    <p:anim calcmode="lin" valueType="num">
                                      <p:cBhvr>
                                        <p:cTn id="37" dur="500" fill="hold"/>
                                        <p:tgtEl>
                                          <p:spTgt spid="108549"/>
                                        </p:tgtEl>
                                        <p:attrNameLst>
                                          <p:attrName>style.rotation</p:attrName>
                                        </p:attrNameLst>
                                      </p:cBhvr>
                                      <p:tavLst>
                                        <p:tav tm="0">
                                          <p:val>
                                            <p:fltVal val="90"/>
                                          </p:val>
                                        </p:tav>
                                        <p:tav tm="100000">
                                          <p:val>
                                            <p:fltVal val="0"/>
                                          </p:val>
                                        </p:tav>
                                      </p:tavLst>
                                    </p:anim>
                                    <p:animEffect transition="in" filter="fade">
                                      <p:cBhvr>
                                        <p:cTn id="38" dur="500"/>
                                        <p:tgtEl>
                                          <p:spTgt spid="1085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6" grpId="0"/>
      <p:bldP spid="108547"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لتقى">
  <a:themeElements>
    <a:clrScheme name="ملتقى">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ملتقى">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ملتقى">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1073</TotalTime>
  <Words>750</Words>
  <Application>Microsoft Office PowerPoint</Application>
  <PresentationFormat>On-screen Show (4:3)</PresentationFormat>
  <Paragraphs>58</Paragraphs>
  <Slides>15</Slides>
  <Notes>2</Notes>
  <HiddenSlides>0</HiddenSlides>
  <MMClips>0</MMClips>
  <ScaleCrop>false</ScaleCrop>
  <HeadingPairs>
    <vt:vector size="6" baseType="variant">
      <vt:variant>
        <vt:lpstr>الخطوط المستخدمة</vt:lpstr>
      </vt:variant>
      <vt:variant>
        <vt:i4>10</vt:i4>
      </vt:variant>
      <vt:variant>
        <vt:lpstr>قالب التصميم</vt:lpstr>
      </vt:variant>
      <vt:variant>
        <vt:i4>4</vt:i4>
      </vt:variant>
      <vt:variant>
        <vt:lpstr>عناوين الشرائح</vt:lpstr>
      </vt:variant>
      <vt:variant>
        <vt:i4>15</vt:i4>
      </vt:variant>
    </vt:vector>
  </HeadingPairs>
  <TitlesOfParts>
    <vt:vector size="29" baseType="lpstr">
      <vt:lpstr>Arial</vt:lpstr>
      <vt:lpstr>Lucida Sans Unicode</vt:lpstr>
      <vt:lpstr>Wingdings 3</vt:lpstr>
      <vt:lpstr>Verdana</vt:lpstr>
      <vt:lpstr>Wingdings 2</vt:lpstr>
      <vt:lpstr>Calibri</vt:lpstr>
      <vt:lpstr>Akhbar MT</vt:lpstr>
      <vt:lpstr>SimHei</vt:lpstr>
      <vt:lpstr>Arabic Transparent</vt:lpstr>
      <vt:lpstr>Georgia</vt:lpstr>
      <vt:lpstr>ملتقى</vt:lpstr>
      <vt:lpstr>ملتقى</vt:lpstr>
      <vt:lpstr>ملتقى</vt:lpstr>
      <vt:lpstr>ملتقى</vt:lpstr>
      <vt:lpstr>الشريحة 1</vt:lpstr>
      <vt:lpstr>الشريحة 2</vt:lpstr>
      <vt:lpstr>الشريحة 3</vt:lpstr>
      <vt:lpstr>الشريحة 4</vt:lpstr>
      <vt:lpstr>الشريحة 5</vt:lpstr>
      <vt:lpstr>الشريحة 6</vt:lpstr>
      <vt:lpstr>الشريحة 7</vt:lpstr>
      <vt:lpstr>سطح المكتب Desktop</vt:lpstr>
      <vt:lpstr>قائمة ابدا Start Menu </vt:lpstr>
      <vt:lpstr>طرائق عرض قائمة ابدا</vt:lpstr>
      <vt:lpstr>شريط المهام</vt:lpstr>
      <vt:lpstr>تشغيل البرامج</vt:lpstr>
      <vt:lpstr>المستنداتmy documents </vt:lpstr>
      <vt:lpstr>التحكم في الخلفية سطح المكتب</vt:lpstr>
      <vt:lpstr>التعامل و التحكم في نظام التشغيل Windows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LAPTOP</dc:creator>
  <cp:lastModifiedBy>LAPTOP</cp:lastModifiedBy>
  <cp:revision>64</cp:revision>
  <dcterms:created xsi:type="dcterms:W3CDTF">2010-06-18T20:41:24Z</dcterms:created>
  <dcterms:modified xsi:type="dcterms:W3CDTF">2011-03-13T00:40:52Z</dcterms:modified>
</cp:coreProperties>
</file>