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DD6B4F7-448A-4C2C-B909-63AA310FBC94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3501008"/>
            <a:ext cx="8458200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ar-SA" sz="4900" dirty="0" smtClean="0"/>
              <a:t>اختبار </a:t>
            </a:r>
            <a:r>
              <a:rPr lang="ar-SA" sz="4900" dirty="0" err="1" smtClean="0"/>
              <a:t>كاي</a:t>
            </a:r>
            <a:r>
              <a:rPr lang="ar-SA" sz="4900" dirty="0" smtClean="0"/>
              <a:t> تربيع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3100" dirty="0" smtClean="0"/>
              <a:t>اعداد</a:t>
            </a:r>
            <a:r>
              <a:rPr lang="ar-SA" sz="3100" dirty="0" smtClean="0"/>
              <a:t/>
            </a:r>
            <a:br>
              <a:rPr lang="ar-SA" sz="3100" dirty="0" smtClean="0"/>
            </a:br>
            <a:r>
              <a:rPr lang="ar-SA" sz="3100" dirty="0" smtClean="0"/>
              <a:t>م/ امل حسن محمد ياسين</a:t>
            </a:r>
            <a:endParaRPr lang="ar-SA" sz="31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8458200" cy="1080120"/>
          </a:xfrm>
        </p:spPr>
        <p:txBody>
          <a:bodyPr/>
          <a:lstStyle/>
          <a:p>
            <a:pPr algn="ctr"/>
            <a:r>
              <a:rPr lang="ar-SA" dirty="0" smtClean="0"/>
              <a:t>بسم الله الرحمن الرحيم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الاختبار </a:t>
            </a:r>
            <a:r>
              <a:rPr lang="ar-SA" dirty="0" err="1" smtClean="0"/>
              <a:t>الاحصائي: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تنقسم الاختبارات الى </a:t>
            </a:r>
            <a:r>
              <a:rPr lang="ar-SA" dirty="0" err="1" smtClean="0"/>
              <a:t>قسمين:</a:t>
            </a:r>
            <a:endParaRPr lang="ar-SA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اختبارات </a:t>
            </a:r>
            <a:r>
              <a:rPr lang="ar-SA" dirty="0" err="1" smtClean="0"/>
              <a:t>معلمية.</a:t>
            </a:r>
            <a:endParaRPr lang="ar-SA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اختبارات </a:t>
            </a:r>
            <a:r>
              <a:rPr lang="ar-SA" dirty="0" err="1" smtClean="0"/>
              <a:t>لامعلمية.</a:t>
            </a:r>
            <a:endParaRPr lang="ar-SA" dirty="0" smtClean="0"/>
          </a:p>
          <a:p>
            <a:pPr marL="514350" indent="-514350">
              <a:buNone/>
            </a:pPr>
            <a:r>
              <a:rPr lang="ar-SA" smtClean="0"/>
              <a:t>     ومن </a:t>
            </a:r>
            <a:r>
              <a:rPr lang="ar-SA" dirty="0" smtClean="0"/>
              <a:t>الاختبارات </a:t>
            </a:r>
            <a:r>
              <a:rPr lang="ar-SA" dirty="0" err="1" smtClean="0"/>
              <a:t>اللامعلمية</a:t>
            </a:r>
            <a:r>
              <a:rPr lang="ar-SA" dirty="0" smtClean="0"/>
              <a:t> اختبار </a:t>
            </a:r>
            <a:r>
              <a:rPr lang="ar-SA" dirty="0" err="1" smtClean="0"/>
              <a:t>كاي</a:t>
            </a:r>
            <a:r>
              <a:rPr lang="ar-SA" dirty="0" smtClean="0"/>
              <a:t> </a:t>
            </a:r>
            <a:r>
              <a:rPr lang="ar-SA" dirty="0" err="1" smtClean="0"/>
              <a:t>تربيع.</a:t>
            </a:r>
            <a:r>
              <a:rPr lang="ar-SA" dirty="0" smtClean="0"/>
              <a:t> وهو ينقسم الى ثلاثة </a:t>
            </a:r>
            <a:r>
              <a:rPr lang="ar-SA" dirty="0" err="1" smtClean="0"/>
              <a:t>اقسام: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1/ اختبارات الاستغلالية.</a:t>
            </a:r>
          </a:p>
          <a:p>
            <a:pPr marL="514350" indent="-514350">
              <a:buNone/>
            </a:pPr>
            <a:r>
              <a:rPr lang="ar-SA" dirty="0" smtClean="0"/>
              <a:t>2/ اختبارات التجانس.</a:t>
            </a:r>
          </a:p>
          <a:p>
            <a:pPr marL="514350" indent="-514350">
              <a:buNone/>
            </a:pPr>
            <a:r>
              <a:rPr lang="ar-SA" dirty="0" smtClean="0"/>
              <a:t>3/ اختبارات حسن المطابقة.</a:t>
            </a:r>
          </a:p>
          <a:p>
            <a:pPr marL="514350" indent="-514350">
              <a:buNone/>
            </a:pPr>
            <a:endParaRPr lang="ar-SA" dirty="0" smtClean="0"/>
          </a:p>
          <a:p>
            <a:pPr marL="514350" indent="-514350">
              <a:buNone/>
            </a:pPr>
            <a:endParaRPr lang="ar-SA" dirty="0" smtClean="0"/>
          </a:p>
          <a:p>
            <a:pPr marL="514350" indent="-514350">
              <a:buNone/>
            </a:pPr>
            <a:endParaRPr lang="ar-SA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</TotalTime>
  <Words>51</Words>
  <Application>Microsoft Office PowerPoint</Application>
  <PresentationFormat>عرض على الشاشة (3:4)‏</PresentationFormat>
  <Paragraphs>11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انقلاب</vt:lpstr>
      <vt:lpstr>اختبار كاي تربيع  اعداد م/ امل حسن محمد ياسين</vt:lpstr>
      <vt:lpstr>الاختبار الاحصائي: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اختبار كاي تربيع</dc:title>
  <dc:creator>ArAM</dc:creator>
  <cp:lastModifiedBy>ArAM</cp:lastModifiedBy>
  <cp:revision>6</cp:revision>
  <dcterms:created xsi:type="dcterms:W3CDTF">2011-12-16T04:53:38Z</dcterms:created>
  <dcterms:modified xsi:type="dcterms:W3CDTF">2012-11-01T05:47:56Z</dcterms:modified>
</cp:coreProperties>
</file>