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النمط المتوسط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D5B13C4-D2D3-4F41-923B-970A38D3AD31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2924945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الانحدار الخطي البسيط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936104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835696" y="4581128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dirty="0" smtClean="0"/>
              <a:t>اعداد</a:t>
            </a:r>
            <a:br>
              <a:rPr lang="ar-SA" sz="2800" dirty="0" smtClean="0"/>
            </a:br>
            <a:r>
              <a:rPr lang="ar-SA" sz="2800" dirty="0" smtClean="0"/>
              <a:t>م/ امل حسن محمد ياسين</a:t>
            </a:r>
            <a:endParaRPr lang="ar-SA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معادلة خط الانحدار </a:t>
            </a:r>
            <a:r>
              <a:rPr lang="ar-SA" dirty="0" err="1" smtClean="0"/>
              <a:t>البسيط: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تعريف: هو علاقة بين </a:t>
            </a:r>
            <a:r>
              <a:rPr lang="ar-SA" dirty="0" err="1" smtClean="0"/>
              <a:t>المتغيرين (</a:t>
            </a:r>
            <a:r>
              <a:rPr lang="en-US" dirty="0" err="1" smtClean="0"/>
              <a:t>y,x</a:t>
            </a:r>
            <a:r>
              <a:rPr lang="ar-SA" dirty="0" smtClean="0"/>
              <a:t>) واستخدام هذه العلاقة في التنبؤ بقيم المتغير التابع وذلك </a:t>
            </a:r>
            <a:r>
              <a:rPr lang="ar-SA" dirty="0" err="1" smtClean="0"/>
              <a:t>بمعلومية</a:t>
            </a:r>
            <a:r>
              <a:rPr lang="ar-SA" dirty="0" smtClean="0"/>
              <a:t> المتغير </a:t>
            </a:r>
            <a:r>
              <a:rPr lang="ar-SA" smtClean="0"/>
              <a:t>المستغل.</a:t>
            </a:r>
            <a:endParaRPr lang="ar-SA" dirty="0" smtClean="0"/>
          </a:p>
          <a:p>
            <a:r>
              <a:rPr lang="ar-SA" dirty="0" smtClean="0"/>
              <a:t>ليكن نموذج خط الانحدار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err="1" smtClean="0"/>
              <a:t>حيث:</a:t>
            </a:r>
            <a:endParaRPr lang="ar-SA" dirty="0" smtClean="0"/>
          </a:p>
          <a:p>
            <a:r>
              <a:rPr lang="en-US" dirty="0" smtClean="0"/>
              <a:t>x</a:t>
            </a:r>
            <a:r>
              <a:rPr lang="ar-SA" dirty="0" smtClean="0"/>
              <a:t>: المتغير المستغل</a:t>
            </a:r>
          </a:p>
          <a:p>
            <a:r>
              <a:rPr lang="en-US" dirty="0" smtClean="0"/>
              <a:t>y</a:t>
            </a:r>
            <a:r>
              <a:rPr lang="ar-SA" dirty="0" smtClean="0"/>
              <a:t> : المتغير التابع</a:t>
            </a:r>
          </a:p>
          <a:p>
            <a:r>
              <a:rPr lang="ar-SA" dirty="0" smtClean="0"/>
              <a:t> </a:t>
            </a:r>
            <a:r>
              <a:rPr lang="en-US" dirty="0" smtClean="0"/>
              <a:t>E</a:t>
            </a:r>
            <a:r>
              <a:rPr lang="ar-SA" dirty="0" smtClean="0"/>
              <a:t>  : متغير الخطأ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699792" y="3284984"/>
          <a:ext cx="2212246" cy="504056"/>
        </p:xfrm>
        <a:graphic>
          <a:graphicData uri="http://schemas.openxmlformats.org/presentationml/2006/ole">
            <p:oleObj spid="_x0000_s1026" name="Equation" r:id="rId3" imgW="1002960" imgH="22860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7" name="Equation" r:id="rId4" imgW="11412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>نموذج خط الانحدار </a:t>
            </a:r>
            <a:r>
              <a:rPr lang="ar-SA" dirty="0" err="1" smtClean="0"/>
              <a:t>المقدر: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628800"/>
            <a:ext cx="8507288" cy="4525963"/>
          </a:xfrm>
        </p:spPr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يمكن ايجاد قيم        بالعلاقات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1673224"/>
          <a:ext cx="2136452" cy="638585"/>
        </p:xfrm>
        <a:graphic>
          <a:graphicData uri="http://schemas.openxmlformats.org/presentationml/2006/ole">
            <p:oleObj spid="_x0000_s3075" name="Equation" r:id="rId3" imgW="850680" imgH="25380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724128" y="2636912"/>
          <a:ext cx="955675" cy="638175"/>
        </p:xfrm>
        <a:graphic>
          <a:graphicData uri="http://schemas.openxmlformats.org/presentationml/2006/ole">
            <p:oleObj spid="_x0000_s3076" name="Equation" r:id="rId4" imgW="380880" imgH="25380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699792" y="3573016"/>
          <a:ext cx="1273175" cy="881062"/>
        </p:xfrm>
        <a:graphic>
          <a:graphicData uri="http://schemas.openxmlformats.org/presentationml/2006/ole">
            <p:oleObj spid="_x0000_s3077" name="Equation" r:id="rId5" imgW="660240" imgH="457200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2468563" y="4667250"/>
          <a:ext cx="1543050" cy="490538"/>
        </p:xfrm>
        <a:graphic>
          <a:graphicData uri="http://schemas.openxmlformats.org/presentationml/2006/ole">
            <p:oleObj spid="_x0000_s3078" name="Equation" r:id="rId6" imgW="7999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مثال: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اوجد معادلة خط الانحدار البسيط للبيانات </a:t>
            </a:r>
            <a:r>
              <a:rPr lang="ar-SA" dirty="0" err="1" smtClean="0"/>
              <a:t>التالية: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91680" y="2708920"/>
          <a:ext cx="6096000" cy="22250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20978"/>
                <a:gridCol w="327502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x</a:t>
                      </a:r>
                      <a:endParaRPr lang="ar-SA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y</a:t>
                      </a:r>
                      <a:endParaRPr lang="ar-SA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</TotalTime>
  <Words>89</Words>
  <Application>Microsoft Office PowerPoint</Application>
  <PresentationFormat>عرض على الشاشة (3:4)‏</PresentationFormat>
  <Paragraphs>30</Paragraphs>
  <Slides>4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6" baseType="lpstr">
      <vt:lpstr>انقلاب</vt:lpstr>
      <vt:lpstr>Equation</vt:lpstr>
      <vt:lpstr>الانحدار الخطي البسيط</vt:lpstr>
      <vt:lpstr>معادلة خط الانحدار البسيط:</vt:lpstr>
      <vt:lpstr>نموذج خط الانحدار المقدر: </vt:lpstr>
      <vt:lpstr>مثال: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الانحدار الخطي البسيط</dc:title>
  <dc:creator>ArAM</dc:creator>
  <cp:lastModifiedBy>ArAM</cp:lastModifiedBy>
  <cp:revision>13</cp:revision>
  <dcterms:created xsi:type="dcterms:W3CDTF">2011-12-16T04:14:24Z</dcterms:created>
  <dcterms:modified xsi:type="dcterms:W3CDTF">2012-11-01T05:45:13Z</dcterms:modified>
</cp:coreProperties>
</file>