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23"/>
  </p:notesMasterIdLst>
  <p:sldIdLst>
    <p:sldId id="271" r:id="rId2"/>
    <p:sldId id="272" r:id="rId3"/>
    <p:sldId id="273" r:id="rId4"/>
    <p:sldId id="270" r:id="rId5"/>
    <p:sldId id="274" r:id="rId6"/>
    <p:sldId id="269" r:id="rId7"/>
    <p:sldId id="268" r:id="rId8"/>
    <p:sldId id="275" r:id="rId9"/>
    <p:sldId id="279" r:id="rId10"/>
    <p:sldId id="280" r:id="rId11"/>
    <p:sldId id="277" r:id="rId12"/>
    <p:sldId id="281" r:id="rId13"/>
    <p:sldId id="282" r:id="rId14"/>
    <p:sldId id="276" r:id="rId15"/>
    <p:sldId id="278" r:id="rId16"/>
    <p:sldId id="283" r:id="rId17"/>
    <p:sldId id="284" r:id="rId18"/>
    <p:sldId id="285" r:id="rId19"/>
    <p:sldId id="286" r:id="rId20"/>
    <p:sldId id="287" r:id="rId21"/>
    <p:sldId id="288" r:id="rId22"/>
  </p:sldIdLst>
  <p:sldSz cx="9144000" cy="6858000" type="screen4x3"/>
  <p:notesSz cx="6858000" cy="9144000"/>
  <p:defaultTextStyle>
    <a:defPPr>
      <a:defRPr lang="en-US"/>
    </a:defPPr>
    <a:lvl1pPr algn="r" rtl="1" fontAlgn="base">
      <a:spcBef>
        <a:spcPct val="0"/>
      </a:spcBef>
      <a:spcAft>
        <a:spcPct val="0"/>
      </a:spcAft>
      <a:defRPr kern="1200">
        <a:solidFill>
          <a:schemeClr val="tx1"/>
        </a:solidFill>
        <a:latin typeface="Verdana" pitchFamily="34" charset="0"/>
        <a:ea typeface="+mn-ea"/>
        <a:cs typeface="Arial" pitchFamily="34" charset="0"/>
      </a:defRPr>
    </a:lvl1pPr>
    <a:lvl2pPr marL="457200" algn="r" rtl="1" fontAlgn="base">
      <a:spcBef>
        <a:spcPct val="0"/>
      </a:spcBef>
      <a:spcAft>
        <a:spcPct val="0"/>
      </a:spcAft>
      <a:defRPr kern="1200">
        <a:solidFill>
          <a:schemeClr val="tx1"/>
        </a:solidFill>
        <a:latin typeface="Verdana" pitchFamily="34" charset="0"/>
        <a:ea typeface="+mn-ea"/>
        <a:cs typeface="Arial" pitchFamily="34" charset="0"/>
      </a:defRPr>
    </a:lvl2pPr>
    <a:lvl3pPr marL="914400" algn="r" rtl="1" fontAlgn="base">
      <a:spcBef>
        <a:spcPct val="0"/>
      </a:spcBef>
      <a:spcAft>
        <a:spcPct val="0"/>
      </a:spcAft>
      <a:defRPr kern="1200">
        <a:solidFill>
          <a:schemeClr val="tx1"/>
        </a:solidFill>
        <a:latin typeface="Verdana" pitchFamily="34" charset="0"/>
        <a:ea typeface="+mn-ea"/>
        <a:cs typeface="Arial" pitchFamily="34" charset="0"/>
      </a:defRPr>
    </a:lvl3pPr>
    <a:lvl4pPr marL="1371600" algn="r" rtl="1" fontAlgn="base">
      <a:spcBef>
        <a:spcPct val="0"/>
      </a:spcBef>
      <a:spcAft>
        <a:spcPct val="0"/>
      </a:spcAft>
      <a:defRPr kern="1200">
        <a:solidFill>
          <a:schemeClr val="tx1"/>
        </a:solidFill>
        <a:latin typeface="Verdana" pitchFamily="34" charset="0"/>
        <a:ea typeface="+mn-ea"/>
        <a:cs typeface="Arial" pitchFamily="34" charset="0"/>
      </a:defRPr>
    </a:lvl4pPr>
    <a:lvl5pPr marL="1828800" algn="r" rtl="1" fontAlgn="base">
      <a:spcBef>
        <a:spcPct val="0"/>
      </a:spcBef>
      <a:spcAft>
        <a:spcPct val="0"/>
      </a:spcAft>
      <a:defRPr kern="1200">
        <a:solidFill>
          <a:schemeClr val="tx1"/>
        </a:solidFill>
        <a:latin typeface="Verdana" pitchFamily="34" charset="0"/>
        <a:ea typeface="+mn-ea"/>
        <a:cs typeface="Arial" pitchFamily="34" charset="0"/>
      </a:defRPr>
    </a:lvl5pPr>
    <a:lvl6pPr marL="2286000" algn="r" defTabSz="914400" rtl="1" eaLnBrk="1" latinLnBrk="0" hangingPunct="1">
      <a:defRPr kern="1200">
        <a:solidFill>
          <a:schemeClr val="tx1"/>
        </a:solidFill>
        <a:latin typeface="Verdana" pitchFamily="34" charset="0"/>
        <a:ea typeface="+mn-ea"/>
        <a:cs typeface="Arial" pitchFamily="34" charset="0"/>
      </a:defRPr>
    </a:lvl6pPr>
    <a:lvl7pPr marL="2743200" algn="r" defTabSz="914400" rtl="1" eaLnBrk="1" latinLnBrk="0" hangingPunct="1">
      <a:defRPr kern="1200">
        <a:solidFill>
          <a:schemeClr val="tx1"/>
        </a:solidFill>
        <a:latin typeface="Verdana" pitchFamily="34" charset="0"/>
        <a:ea typeface="+mn-ea"/>
        <a:cs typeface="Arial" pitchFamily="34" charset="0"/>
      </a:defRPr>
    </a:lvl7pPr>
    <a:lvl8pPr marL="3200400" algn="r" defTabSz="914400" rtl="1" eaLnBrk="1" latinLnBrk="0" hangingPunct="1">
      <a:defRPr kern="1200">
        <a:solidFill>
          <a:schemeClr val="tx1"/>
        </a:solidFill>
        <a:latin typeface="Verdana" pitchFamily="34" charset="0"/>
        <a:ea typeface="+mn-ea"/>
        <a:cs typeface="Arial" pitchFamily="34" charset="0"/>
      </a:defRPr>
    </a:lvl8pPr>
    <a:lvl9pPr marL="3657600" algn="r" defTabSz="914400" rtl="1" eaLnBrk="1" latinLnBrk="0" hangingPunct="1">
      <a:defRPr kern="1200">
        <a:solidFill>
          <a:schemeClr val="tx1"/>
        </a:solidFill>
        <a:latin typeface="Verdana" pitchFamily="34" charset="0"/>
        <a:ea typeface="+mn-ea"/>
        <a:cs typeface="Arial" pitchFamily="34"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 " initials="MSOffic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C3300"/>
    <a:srgbClr val="33CCFF"/>
    <a:srgbClr val="0033CC"/>
    <a:srgbClr val="66CCFF"/>
    <a:srgbClr val="FF0000"/>
    <a:srgbClr val="FF33CC"/>
    <a:srgbClr val="D60093"/>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6" d="100"/>
          <a:sy n="36" d="100"/>
        </p:scale>
        <p:origin x="-786"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rtl="0">
              <a:defRPr sz="1200">
                <a:latin typeface="Arial" pitchFamily="34" charset="0"/>
              </a:defRPr>
            </a:lvl1pPr>
          </a:lstStyle>
          <a:p>
            <a:endParaRPr lang="en-US"/>
          </a:p>
        </p:txBody>
      </p:sp>
      <p:sp>
        <p:nvSpPr>
          <p:cNvPr id="15363" name="Rectangle 3"/>
          <p:cNvSpPr>
            <a:spLocks noGrp="1" noChangeArrowheads="1"/>
          </p:cNvSpPr>
          <p:nvPr>
            <p:ph type="dt" idx="1"/>
          </p:nvPr>
        </p:nvSpPr>
        <p:spPr bwMode="auto">
          <a:xfrm>
            <a:off x="1588"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a:defRPr sz="1200">
                <a:latin typeface="Arial" pitchFamily="34" charset="0"/>
              </a:defRPr>
            </a:lvl1pPr>
          </a:lstStyle>
          <a:p>
            <a:endParaRPr lang="en-US"/>
          </a:p>
        </p:txBody>
      </p:sp>
      <p:sp>
        <p:nvSpPr>
          <p:cNvPr id="153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536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5366" name="Rectangle 6"/>
          <p:cNvSpPr>
            <a:spLocks noGrp="1" noChangeArrowheads="1"/>
          </p:cNvSpPr>
          <p:nvPr>
            <p:ph type="ftr" sz="quarter" idx="4"/>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0">
              <a:defRPr sz="1200">
                <a:latin typeface="Arial" pitchFamily="34" charset="0"/>
              </a:defRPr>
            </a:lvl1pPr>
          </a:lstStyle>
          <a:p>
            <a:endParaRPr lang="en-US"/>
          </a:p>
        </p:txBody>
      </p:sp>
      <p:sp>
        <p:nvSpPr>
          <p:cNvPr id="15367" name="Rectangle 7"/>
          <p:cNvSpPr>
            <a:spLocks noGrp="1" noChangeArrowheads="1"/>
          </p:cNvSpPr>
          <p:nvPr>
            <p:ph type="sldNum" sz="quarter" idx="5"/>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a:defRPr sz="1200">
                <a:latin typeface="Arial" pitchFamily="34" charset="0"/>
              </a:defRPr>
            </a:lvl1pPr>
          </a:lstStyle>
          <a:p>
            <a:fld id="{30DEF500-89E5-47EA-B37F-9EBFD30D40E8}" type="slidenum">
              <a:rPr lang="ar-SA"/>
              <a:pPr/>
              <a:t>‹#›</a:t>
            </a:fld>
            <a:endParaRPr lang="en-US"/>
          </a:p>
        </p:txBody>
      </p:sp>
    </p:spTree>
  </p:cSld>
  <p:clrMap bg1="lt1" tx1="dk1" bg2="lt2" tx2="dk2" accent1="accent1" accent2="accent2" accent3="accent3" accent4="accent4" accent5="accent5" accent6="accent6" hlink="hlink" folHlink="folHlink"/>
  <p:notesStyle>
    <a:lvl1pPr algn="r" rtl="1" fontAlgn="base">
      <a:spcBef>
        <a:spcPct val="30000"/>
      </a:spcBef>
      <a:spcAft>
        <a:spcPct val="0"/>
      </a:spcAft>
      <a:defRPr sz="1200" kern="1200">
        <a:solidFill>
          <a:schemeClr val="tx1"/>
        </a:solidFill>
        <a:latin typeface="Arial" pitchFamily="34" charset="0"/>
        <a:ea typeface="+mn-ea"/>
        <a:cs typeface="Arial" pitchFamily="34" charset="0"/>
      </a:defRPr>
    </a:lvl1pPr>
    <a:lvl2pPr marL="457200" algn="r" rtl="1" fontAlgn="base">
      <a:spcBef>
        <a:spcPct val="30000"/>
      </a:spcBef>
      <a:spcAft>
        <a:spcPct val="0"/>
      </a:spcAft>
      <a:defRPr sz="1200" kern="1200">
        <a:solidFill>
          <a:schemeClr val="tx1"/>
        </a:solidFill>
        <a:latin typeface="Arial" pitchFamily="34" charset="0"/>
        <a:ea typeface="+mn-ea"/>
        <a:cs typeface="Arial" pitchFamily="34" charset="0"/>
      </a:defRPr>
    </a:lvl2pPr>
    <a:lvl3pPr marL="914400" algn="r" rtl="1" fontAlgn="base">
      <a:spcBef>
        <a:spcPct val="30000"/>
      </a:spcBef>
      <a:spcAft>
        <a:spcPct val="0"/>
      </a:spcAft>
      <a:defRPr sz="1200" kern="1200">
        <a:solidFill>
          <a:schemeClr val="tx1"/>
        </a:solidFill>
        <a:latin typeface="Arial" pitchFamily="34" charset="0"/>
        <a:ea typeface="+mn-ea"/>
        <a:cs typeface="Arial" pitchFamily="34" charset="0"/>
      </a:defRPr>
    </a:lvl3pPr>
    <a:lvl4pPr marL="1371600" algn="r" rtl="1" fontAlgn="base">
      <a:spcBef>
        <a:spcPct val="30000"/>
      </a:spcBef>
      <a:spcAft>
        <a:spcPct val="0"/>
      </a:spcAft>
      <a:defRPr sz="1200" kern="1200">
        <a:solidFill>
          <a:schemeClr val="tx1"/>
        </a:solidFill>
        <a:latin typeface="Arial" pitchFamily="34" charset="0"/>
        <a:ea typeface="+mn-ea"/>
        <a:cs typeface="Arial" pitchFamily="34" charset="0"/>
      </a:defRPr>
    </a:lvl4pPr>
    <a:lvl5pPr marL="1828800" algn="r" rtl="1" fontAlgn="base">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ACE9C9-2CF9-47BF-9711-55AD8EA1FABB}" type="slidenum">
              <a:rPr lang="ar-SA"/>
              <a:pPr/>
              <a:t>1</a:t>
            </a:fld>
            <a:endParaRPr lang="en-US"/>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19998A-223B-4B91-9DAD-384E3AE74C62}" type="slidenum">
              <a:rPr lang="ar-SA"/>
              <a:pPr/>
              <a:t>2</a:t>
            </a:fld>
            <a:endParaRPr lang="en-US"/>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763683-E3F5-47BF-96FF-E0EA7D667160}" type="slidenum">
              <a:rPr lang="ar-SA"/>
              <a:pPr/>
              <a:t>3</a:t>
            </a:fld>
            <a:endParaRPr lang="en-US"/>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F9991A-A809-4CAF-AAB8-E7837B3D26E4}" type="slidenum">
              <a:rPr lang="ar-SA"/>
              <a:pPr/>
              <a:t>4</a:t>
            </a:fld>
            <a:endParaRPr lang="en-US"/>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EEEBCB-51BD-4755-A592-B6FAA39EB1FA}" type="slidenum">
              <a:rPr lang="ar-SA"/>
              <a:pPr/>
              <a:t>5</a:t>
            </a:fld>
            <a:endParaRPr lang="en-US"/>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DCD3B6-64B0-44C0-80D2-09978E085909}" type="slidenum">
              <a:rPr lang="ar-SA"/>
              <a:pPr/>
              <a:t>6</a:t>
            </a:fld>
            <a:endParaRPr lang="en-US"/>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047DFE-844B-4EA5-BA2F-0A0C6D5B8AE9}" type="slidenum">
              <a:rPr lang="ar-SA"/>
              <a:pPr/>
              <a:t>7</a:t>
            </a:fld>
            <a:endParaRPr lang="en-US"/>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CC1DB1-32AC-41A3-91DB-7C730BBB0A34}" type="slidenum">
              <a:rPr lang="ar-SA"/>
              <a:pPr/>
              <a:t>9</a:t>
            </a:fld>
            <a:endParaRPr lang="en-US"/>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p:txBody>
          <a:bodyPr/>
          <a:lstStyle/>
          <a:p>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77826" name="Group 2"/>
          <p:cNvGrpSpPr>
            <a:grpSpLocks/>
          </p:cNvGrpSpPr>
          <p:nvPr/>
        </p:nvGrpSpPr>
        <p:grpSpPr bwMode="auto">
          <a:xfrm>
            <a:off x="-3222625" y="304800"/>
            <a:ext cx="11909425" cy="4724400"/>
            <a:chOff x="-2030" y="192"/>
            <a:chExt cx="7502" cy="2976"/>
          </a:xfrm>
        </p:grpSpPr>
        <p:sp>
          <p:nvSpPr>
            <p:cNvPr id="77827" name="Line 3"/>
            <p:cNvSpPr>
              <a:spLocks noChangeShapeType="1"/>
            </p:cNvSpPr>
            <p:nvPr/>
          </p:nvSpPr>
          <p:spPr bwMode="auto">
            <a:xfrm>
              <a:off x="912" y="1584"/>
              <a:ext cx="4560" cy="0"/>
            </a:xfrm>
            <a:prstGeom prst="line">
              <a:avLst/>
            </a:prstGeom>
            <a:noFill/>
            <a:ln w="12700">
              <a:solidFill>
                <a:schemeClr val="tx1"/>
              </a:solidFill>
              <a:round/>
              <a:headEnd/>
              <a:tailEnd/>
            </a:ln>
            <a:effectLst/>
          </p:spPr>
          <p:txBody>
            <a:bodyPr/>
            <a:lstStyle/>
            <a:p>
              <a:endParaRPr lang="ar-SA"/>
            </a:p>
          </p:txBody>
        </p:sp>
        <p:sp>
          <p:nvSpPr>
            <p:cNvPr id="77828" name="AutoShape 4"/>
            <p:cNvSpPr>
              <a:spLocks noChangeArrowheads="1"/>
            </p:cNvSpPr>
            <p:nvPr/>
          </p:nvSpPr>
          <p:spPr bwMode="auto">
            <a:xfrm>
              <a:off x="-1584" y="864"/>
              <a:ext cx="2304" cy="2304"/>
            </a:xfrm>
            <a:custGeom>
              <a:avLst/>
              <a:gdLst>
                <a:gd name="G0" fmla="+- 12083 0 0"/>
                <a:gd name="G1" fmla="+- -32000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44083" y="2368"/>
                </a:cxn>
                <a:cxn ang="0">
                  <a:pos x="64000" y="32000"/>
                </a:cxn>
                <a:cxn ang="0">
                  <a:pos x="44083" y="61631"/>
                </a:cxn>
                <a:cxn ang="0">
                  <a:pos x="44083" y="61631"/>
                </a:cxn>
                <a:cxn ang="0">
                  <a:pos x="44082" y="61631"/>
                </a:cxn>
                <a:cxn ang="0">
                  <a:pos x="44083" y="61632"/>
                </a:cxn>
                <a:cxn ang="0">
                  <a:pos x="44083" y="2368"/>
                </a:cxn>
                <a:cxn ang="0">
                  <a:pos x="44082" y="2368"/>
                </a:cxn>
                <a:cxn ang="0">
                  <a:pos x="44083" y="2368"/>
                </a:cxn>
              </a:cxnLst>
              <a:rect l="T13" t="T15" r="T17" b="T19"/>
              <a:pathLst>
                <a:path w="64000" h="64000">
                  <a:moveTo>
                    <a:pt x="44083" y="2368"/>
                  </a:moveTo>
                  <a:cubicBezTo>
                    <a:pt x="56127" y="7280"/>
                    <a:pt x="64000" y="18993"/>
                    <a:pt x="64000" y="32000"/>
                  </a:cubicBezTo>
                  <a:cubicBezTo>
                    <a:pt x="64000" y="45006"/>
                    <a:pt x="56127" y="56719"/>
                    <a:pt x="44083" y="61631"/>
                  </a:cubicBezTo>
                  <a:cubicBezTo>
                    <a:pt x="44082" y="61631"/>
                    <a:pt x="44082" y="61631"/>
                    <a:pt x="44082" y="61631"/>
                  </a:cubicBezTo>
                  <a:lnTo>
                    <a:pt x="44083" y="61632"/>
                  </a:lnTo>
                  <a:lnTo>
                    <a:pt x="44083" y="2368"/>
                  </a:lnTo>
                  <a:lnTo>
                    <a:pt x="44082" y="2368"/>
                  </a:lnTo>
                  <a:cubicBezTo>
                    <a:pt x="44082" y="2368"/>
                    <a:pt x="44082" y="2368"/>
                    <a:pt x="44083" y="2368"/>
                  </a:cubicBezTo>
                  <a:close/>
                </a:path>
              </a:pathLst>
            </a:custGeom>
            <a:solidFill>
              <a:schemeClr val="accent2"/>
            </a:solidFill>
            <a:ln w="9525">
              <a:noFill/>
              <a:miter lim="800000"/>
              <a:headEnd/>
              <a:tailEnd/>
            </a:ln>
          </p:spPr>
          <p:txBody>
            <a:bodyPr/>
            <a:lstStyle/>
            <a:p>
              <a:pPr algn="l" rtl="0"/>
              <a:endParaRPr lang="ar-SA" sz="2400">
                <a:latin typeface="Times New Roman" pitchFamily="18" charset="0"/>
              </a:endParaRPr>
            </a:p>
          </p:txBody>
        </p:sp>
        <p:sp>
          <p:nvSpPr>
            <p:cNvPr id="77829" name="AutoShape 5"/>
            <p:cNvSpPr>
              <a:spLocks noChangeArrowheads="1"/>
            </p:cNvSpPr>
            <p:nvPr/>
          </p:nvSpPr>
          <p:spPr bwMode="auto">
            <a:xfrm>
              <a:off x="-2030" y="192"/>
              <a:ext cx="2544" cy="2544"/>
            </a:xfrm>
            <a:custGeom>
              <a:avLst/>
              <a:gdLst>
                <a:gd name="G0" fmla="+- 18994 0 0"/>
                <a:gd name="G1" fmla="+- -30013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994" y="6246"/>
                </a:cxn>
                <a:cxn ang="0">
                  <a:pos x="64000" y="32000"/>
                </a:cxn>
                <a:cxn ang="0">
                  <a:pos x="50994" y="57753"/>
                </a:cxn>
                <a:cxn ang="0">
                  <a:pos x="50994" y="57753"/>
                </a:cxn>
                <a:cxn ang="0">
                  <a:pos x="50993" y="57753"/>
                </a:cxn>
                <a:cxn ang="0">
                  <a:pos x="50994" y="57754"/>
                </a:cxn>
                <a:cxn ang="0">
                  <a:pos x="50994" y="6246"/>
                </a:cxn>
                <a:cxn ang="0">
                  <a:pos x="50993" y="6246"/>
                </a:cxn>
                <a:cxn ang="0">
                  <a:pos x="50994" y="6246"/>
                </a:cxn>
              </a:cxnLst>
              <a:rect l="T13" t="T15" r="T17" b="T19"/>
              <a:pathLst>
                <a:path w="64000" h="64000">
                  <a:moveTo>
                    <a:pt x="50994" y="6246"/>
                  </a:moveTo>
                  <a:cubicBezTo>
                    <a:pt x="59172" y="12279"/>
                    <a:pt x="64000" y="21837"/>
                    <a:pt x="64000" y="32000"/>
                  </a:cubicBezTo>
                  <a:cubicBezTo>
                    <a:pt x="64000" y="42162"/>
                    <a:pt x="59172" y="51720"/>
                    <a:pt x="50994" y="57753"/>
                  </a:cubicBezTo>
                  <a:cubicBezTo>
                    <a:pt x="50993" y="57753"/>
                    <a:pt x="50993" y="57753"/>
                    <a:pt x="50993" y="57753"/>
                  </a:cubicBezTo>
                  <a:lnTo>
                    <a:pt x="50994" y="57754"/>
                  </a:lnTo>
                  <a:lnTo>
                    <a:pt x="50994" y="6246"/>
                  </a:lnTo>
                  <a:lnTo>
                    <a:pt x="50993" y="6246"/>
                  </a:lnTo>
                  <a:cubicBezTo>
                    <a:pt x="50993" y="6246"/>
                    <a:pt x="50993" y="6246"/>
                    <a:pt x="50994" y="6246"/>
                  </a:cubicBezTo>
                  <a:close/>
                </a:path>
              </a:pathLst>
            </a:custGeom>
            <a:solidFill>
              <a:schemeClr val="hlink"/>
            </a:solidFill>
            <a:ln w="9525">
              <a:noFill/>
              <a:miter lim="800000"/>
              <a:headEnd/>
              <a:tailEnd/>
            </a:ln>
          </p:spPr>
          <p:txBody>
            <a:bodyPr/>
            <a:lstStyle/>
            <a:p>
              <a:pPr algn="l" rtl="0"/>
              <a:endParaRPr lang="ar-SA">
                <a:latin typeface="Arial" pitchFamily="34" charset="0"/>
              </a:endParaRPr>
            </a:p>
          </p:txBody>
        </p:sp>
      </p:grpSp>
      <p:sp>
        <p:nvSpPr>
          <p:cNvPr id="77830" name="Rectangle 6"/>
          <p:cNvSpPr>
            <a:spLocks noGrp="1" noChangeArrowheads="1"/>
          </p:cNvSpPr>
          <p:nvPr>
            <p:ph type="ctrTitle"/>
          </p:nvPr>
        </p:nvSpPr>
        <p:spPr>
          <a:xfrm>
            <a:off x="1443038" y="985838"/>
            <a:ext cx="7239000" cy="1444625"/>
          </a:xfrm>
        </p:spPr>
        <p:txBody>
          <a:bodyPr/>
          <a:lstStyle>
            <a:lvl1pPr>
              <a:defRPr sz="4000"/>
            </a:lvl1pPr>
          </a:lstStyle>
          <a:p>
            <a:r>
              <a:rPr lang="ar-SA"/>
              <a:t>انقر لتحرير نمط العنوان الرئيسي</a:t>
            </a:r>
          </a:p>
        </p:txBody>
      </p:sp>
      <p:sp>
        <p:nvSpPr>
          <p:cNvPr id="77831" name="Rectangle 7"/>
          <p:cNvSpPr>
            <a:spLocks noGrp="1" noChangeArrowheads="1"/>
          </p:cNvSpPr>
          <p:nvPr>
            <p:ph type="subTitle" idx="1"/>
          </p:nvPr>
        </p:nvSpPr>
        <p:spPr>
          <a:xfrm>
            <a:off x="1443038" y="3427413"/>
            <a:ext cx="7239000" cy="1752600"/>
          </a:xfrm>
        </p:spPr>
        <p:txBody>
          <a:bodyPr/>
          <a:lstStyle>
            <a:lvl1pPr marL="0" indent="0">
              <a:buFont typeface="Wingdings" pitchFamily="2" charset="2"/>
              <a:buNone/>
              <a:defRPr/>
            </a:lvl1pPr>
          </a:lstStyle>
          <a:p>
            <a:r>
              <a:rPr lang="ar-SA"/>
              <a:t>انقر لتحرير نمط العنوان الثانوي الرئيسي</a:t>
            </a:r>
          </a:p>
        </p:txBody>
      </p:sp>
      <p:sp>
        <p:nvSpPr>
          <p:cNvPr id="77832" name="Rectangle 8"/>
          <p:cNvSpPr>
            <a:spLocks noGrp="1" noChangeArrowheads="1"/>
          </p:cNvSpPr>
          <p:nvPr>
            <p:ph type="dt" sz="half" idx="2"/>
          </p:nvPr>
        </p:nvSpPr>
        <p:spPr/>
        <p:txBody>
          <a:bodyPr/>
          <a:lstStyle>
            <a:lvl1pPr>
              <a:defRPr/>
            </a:lvl1pPr>
          </a:lstStyle>
          <a:p>
            <a:fld id="{E9E04AB0-6A7B-408B-BE06-547F026C6B85}" type="datetime1">
              <a:rPr lang="ar-SA" smtClean="0"/>
              <a:pPr/>
              <a:t>09/02/34</a:t>
            </a:fld>
            <a:endParaRPr lang="en-US"/>
          </a:p>
        </p:txBody>
      </p:sp>
      <p:sp>
        <p:nvSpPr>
          <p:cNvPr id="77833" name="Rectangle 9"/>
          <p:cNvSpPr>
            <a:spLocks noGrp="1" noChangeArrowheads="1"/>
          </p:cNvSpPr>
          <p:nvPr>
            <p:ph type="ftr" sz="quarter" idx="3"/>
          </p:nvPr>
        </p:nvSpPr>
        <p:spPr/>
        <p:txBody>
          <a:bodyPr/>
          <a:lstStyle>
            <a:lvl1pPr>
              <a:defRPr/>
            </a:lvl1pPr>
          </a:lstStyle>
          <a:p>
            <a:r>
              <a:rPr lang="ar-SA" smtClean="0"/>
              <a:t>إعداد وتقديم      د إيمان أحمد حماد علي </a:t>
            </a:r>
            <a:endParaRPr lang="en-US"/>
          </a:p>
        </p:txBody>
      </p:sp>
      <p:sp>
        <p:nvSpPr>
          <p:cNvPr id="77834" name="Rectangle 10"/>
          <p:cNvSpPr>
            <a:spLocks noGrp="1" noChangeArrowheads="1"/>
          </p:cNvSpPr>
          <p:nvPr>
            <p:ph type="sldNum" sz="quarter" idx="4"/>
          </p:nvPr>
        </p:nvSpPr>
        <p:spPr/>
        <p:txBody>
          <a:bodyPr/>
          <a:lstStyle>
            <a:lvl1pPr>
              <a:defRPr/>
            </a:lvl1pPr>
          </a:lstStyle>
          <a:p>
            <a:fld id="{4ABC8D4F-6F9E-48CF-9FD7-5955E31E87F3}" type="slidenum">
              <a:rPr lang="ar-SA"/>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E491BD4A-E1A0-413C-9056-8BF91086D9FA}" type="datetime1">
              <a:rPr lang="ar-SA" smtClean="0"/>
              <a:pPr/>
              <a:t>09/02/34</a:t>
            </a:fld>
            <a:endParaRPr lang="en-US"/>
          </a:p>
        </p:txBody>
      </p:sp>
      <p:sp>
        <p:nvSpPr>
          <p:cNvPr id="5" name="عنصر نائب للتذييل 4"/>
          <p:cNvSpPr>
            <a:spLocks noGrp="1"/>
          </p:cNvSpPr>
          <p:nvPr>
            <p:ph type="ftr" sz="quarter" idx="11"/>
          </p:nvPr>
        </p:nvSpPr>
        <p:spPr/>
        <p:txBody>
          <a:bodyPr/>
          <a:lstStyle>
            <a:lvl1pPr>
              <a:defRPr/>
            </a:lvl1pPr>
          </a:lstStyle>
          <a:p>
            <a:r>
              <a:rPr lang="ar-SA" smtClean="0"/>
              <a:t>إعداد وتقديم      د إيمان أحمد حماد علي </a:t>
            </a:r>
            <a:endParaRPr lang="en-US"/>
          </a:p>
        </p:txBody>
      </p:sp>
      <p:sp>
        <p:nvSpPr>
          <p:cNvPr id="6" name="عنصر نائب لرقم الشريحة 5"/>
          <p:cNvSpPr>
            <a:spLocks noGrp="1"/>
          </p:cNvSpPr>
          <p:nvPr>
            <p:ph type="sldNum" sz="quarter" idx="12"/>
          </p:nvPr>
        </p:nvSpPr>
        <p:spPr/>
        <p:txBody>
          <a:bodyPr/>
          <a:lstStyle>
            <a:lvl1pPr>
              <a:defRPr/>
            </a:lvl1pPr>
          </a:lstStyle>
          <a:p>
            <a:fld id="{B0A6B251-936E-4E86-AAD8-B9FD2F51096A}" type="slidenum">
              <a:rPr lang="ar-SA"/>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fld id="{33A86423-8DE3-4315-A0A7-CD5051033581}" type="datetime1">
              <a:rPr lang="ar-SA" smtClean="0"/>
              <a:pPr/>
              <a:t>09/02/34</a:t>
            </a:fld>
            <a:endParaRPr lang="en-US"/>
          </a:p>
        </p:txBody>
      </p:sp>
      <p:sp>
        <p:nvSpPr>
          <p:cNvPr id="5" name="عنصر نائب للتذييل 4"/>
          <p:cNvSpPr>
            <a:spLocks noGrp="1"/>
          </p:cNvSpPr>
          <p:nvPr>
            <p:ph type="ftr" sz="quarter" idx="11"/>
          </p:nvPr>
        </p:nvSpPr>
        <p:spPr/>
        <p:txBody>
          <a:bodyPr/>
          <a:lstStyle>
            <a:lvl1pPr>
              <a:defRPr/>
            </a:lvl1pPr>
          </a:lstStyle>
          <a:p>
            <a:r>
              <a:rPr lang="ar-SA" smtClean="0"/>
              <a:t>إعداد وتقديم      د إيمان أحمد حماد علي </a:t>
            </a:r>
            <a:endParaRPr lang="en-US"/>
          </a:p>
        </p:txBody>
      </p:sp>
      <p:sp>
        <p:nvSpPr>
          <p:cNvPr id="6" name="عنصر نائب لرقم الشريحة 5"/>
          <p:cNvSpPr>
            <a:spLocks noGrp="1"/>
          </p:cNvSpPr>
          <p:nvPr>
            <p:ph type="sldNum" sz="quarter" idx="12"/>
          </p:nvPr>
        </p:nvSpPr>
        <p:spPr/>
        <p:txBody>
          <a:bodyPr/>
          <a:lstStyle>
            <a:lvl1pPr>
              <a:defRPr/>
            </a:lvl1pPr>
          </a:lstStyle>
          <a:p>
            <a:fld id="{37EAC920-DF45-4126-AB1A-26C0933E3DA0}" type="slidenum">
              <a:rPr lang="ar-SA"/>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1370013" y="1827213"/>
            <a:ext cx="35798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5102225" y="1827213"/>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fld id="{D3461B09-80CE-4C5E-A4EA-D32A20CDAC05}" type="datetime1">
              <a:rPr lang="ar-SA" smtClean="0"/>
              <a:pPr/>
              <a:t>09/02/34</a:t>
            </a:fld>
            <a:endParaRPr lang="en-US"/>
          </a:p>
        </p:txBody>
      </p:sp>
      <p:sp>
        <p:nvSpPr>
          <p:cNvPr id="6" name="عنصر نائب للتذييل 5"/>
          <p:cNvSpPr>
            <a:spLocks noGrp="1"/>
          </p:cNvSpPr>
          <p:nvPr>
            <p:ph type="ftr" sz="quarter" idx="11"/>
          </p:nvPr>
        </p:nvSpPr>
        <p:spPr/>
        <p:txBody>
          <a:bodyPr/>
          <a:lstStyle>
            <a:lvl1pPr>
              <a:defRPr/>
            </a:lvl1pPr>
          </a:lstStyle>
          <a:p>
            <a:r>
              <a:rPr lang="ar-SA" smtClean="0"/>
              <a:t>إعداد وتقديم      د إيمان أحمد حماد علي </a:t>
            </a:r>
            <a:endParaRPr lang="en-US"/>
          </a:p>
        </p:txBody>
      </p:sp>
      <p:sp>
        <p:nvSpPr>
          <p:cNvPr id="7" name="عنصر نائب لرقم الشريحة 6"/>
          <p:cNvSpPr>
            <a:spLocks noGrp="1"/>
          </p:cNvSpPr>
          <p:nvPr>
            <p:ph type="sldNum" sz="quarter" idx="12"/>
          </p:nvPr>
        </p:nvSpPr>
        <p:spPr/>
        <p:txBody>
          <a:bodyPr/>
          <a:lstStyle>
            <a:lvl1pPr>
              <a:defRPr/>
            </a:lvl1pPr>
          </a:lstStyle>
          <a:p>
            <a:fld id="{7868D2E5-BA78-42CC-8958-70542A17C336}" type="slidenum">
              <a:rPr lang="ar-SA"/>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fld id="{F7484430-561C-4BC7-B5B2-746409DB6B8B}" type="datetime1">
              <a:rPr lang="ar-SA" smtClean="0"/>
              <a:pPr/>
              <a:t>09/02/34</a:t>
            </a:fld>
            <a:endParaRPr lang="en-US"/>
          </a:p>
        </p:txBody>
      </p:sp>
      <p:sp>
        <p:nvSpPr>
          <p:cNvPr id="8" name="عنصر نائب للتذييل 7"/>
          <p:cNvSpPr>
            <a:spLocks noGrp="1"/>
          </p:cNvSpPr>
          <p:nvPr>
            <p:ph type="ftr" sz="quarter" idx="11"/>
          </p:nvPr>
        </p:nvSpPr>
        <p:spPr/>
        <p:txBody>
          <a:bodyPr/>
          <a:lstStyle>
            <a:lvl1pPr>
              <a:defRPr/>
            </a:lvl1pPr>
          </a:lstStyle>
          <a:p>
            <a:r>
              <a:rPr lang="ar-SA" smtClean="0"/>
              <a:t>إعداد وتقديم      د إيمان أحمد حماد علي </a:t>
            </a:r>
            <a:endParaRPr lang="en-US"/>
          </a:p>
        </p:txBody>
      </p:sp>
      <p:sp>
        <p:nvSpPr>
          <p:cNvPr id="9" name="عنصر نائب لرقم الشريحة 8"/>
          <p:cNvSpPr>
            <a:spLocks noGrp="1"/>
          </p:cNvSpPr>
          <p:nvPr>
            <p:ph type="sldNum" sz="quarter" idx="12"/>
          </p:nvPr>
        </p:nvSpPr>
        <p:spPr/>
        <p:txBody>
          <a:bodyPr/>
          <a:lstStyle>
            <a:lvl1pPr>
              <a:defRPr/>
            </a:lvl1pPr>
          </a:lstStyle>
          <a:p>
            <a:fld id="{E3B03EE1-7620-4D26-B2D4-00A61F9D4168}" type="slidenum">
              <a:rPr lang="ar-SA"/>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fld id="{2931E8FD-F779-4D00-8D9A-2A16745C6BBD}" type="datetime1">
              <a:rPr lang="ar-SA" smtClean="0"/>
              <a:pPr/>
              <a:t>09/02/34</a:t>
            </a:fld>
            <a:endParaRPr lang="en-US"/>
          </a:p>
        </p:txBody>
      </p:sp>
      <p:sp>
        <p:nvSpPr>
          <p:cNvPr id="4" name="عنصر نائب للتذييل 3"/>
          <p:cNvSpPr>
            <a:spLocks noGrp="1"/>
          </p:cNvSpPr>
          <p:nvPr>
            <p:ph type="ftr" sz="quarter" idx="11"/>
          </p:nvPr>
        </p:nvSpPr>
        <p:spPr/>
        <p:txBody>
          <a:bodyPr/>
          <a:lstStyle>
            <a:lvl1pPr>
              <a:defRPr/>
            </a:lvl1pPr>
          </a:lstStyle>
          <a:p>
            <a:r>
              <a:rPr lang="ar-SA" smtClean="0"/>
              <a:t>إعداد وتقديم      د إيمان أحمد حماد علي </a:t>
            </a:r>
            <a:endParaRPr lang="en-US"/>
          </a:p>
        </p:txBody>
      </p:sp>
      <p:sp>
        <p:nvSpPr>
          <p:cNvPr id="5" name="عنصر نائب لرقم الشريحة 4"/>
          <p:cNvSpPr>
            <a:spLocks noGrp="1"/>
          </p:cNvSpPr>
          <p:nvPr>
            <p:ph type="sldNum" sz="quarter" idx="12"/>
          </p:nvPr>
        </p:nvSpPr>
        <p:spPr/>
        <p:txBody>
          <a:bodyPr/>
          <a:lstStyle>
            <a:lvl1pPr>
              <a:defRPr/>
            </a:lvl1pPr>
          </a:lstStyle>
          <a:p>
            <a:fld id="{F6E4CC0A-E98B-4FBF-9E57-4C2668F6F649}" type="slidenum">
              <a:rPr lang="ar-SA"/>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fld id="{12B5C7EC-4872-4445-95C3-43F6E34678A0}" type="datetime1">
              <a:rPr lang="ar-SA" smtClean="0"/>
              <a:pPr/>
              <a:t>09/02/34</a:t>
            </a:fld>
            <a:endParaRPr lang="en-US"/>
          </a:p>
        </p:txBody>
      </p:sp>
      <p:sp>
        <p:nvSpPr>
          <p:cNvPr id="3" name="عنصر نائب للتذييل 2"/>
          <p:cNvSpPr>
            <a:spLocks noGrp="1"/>
          </p:cNvSpPr>
          <p:nvPr>
            <p:ph type="ftr" sz="quarter" idx="11"/>
          </p:nvPr>
        </p:nvSpPr>
        <p:spPr/>
        <p:txBody>
          <a:bodyPr/>
          <a:lstStyle>
            <a:lvl1pPr>
              <a:defRPr/>
            </a:lvl1pPr>
          </a:lstStyle>
          <a:p>
            <a:r>
              <a:rPr lang="ar-SA" smtClean="0"/>
              <a:t>إعداد وتقديم      د إيمان أحمد حماد علي </a:t>
            </a:r>
            <a:endParaRPr lang="en-US"/>
          </a:p>
        </p:txBody>
      </p:sp>
      <p:sp>
        <p:nvSpPr>
          <p:cNvPr id="4" name="عنصر نائب لرقم الشريحة 3"/>
          <p:cNvSpPr>
            <a:spLocks noGrp="1"/>
          </p:cNvSpPr>
          <p:nvPr>
            <p:ph type="sldNum" sz="quarter" idx="12"/>
          </p:nvPr>
        </p:nvSpPr>
        <p:spPr/>
        <p:txBody>
          <a:bodyPr/>
          <a:lstStyle>
            <a:lvl1pPr>
              <a:defRPr/>
            </a:lvl1pPr>
          </a:lstStyle>
          <a:p>
            <a:fld id="{E0D7DD2B-B9E8-46B5-B0FB-A6BB38B3D1EA}" type="slidenum">
              <a:rPr lang="ar-SA"/>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4AD8A66B-A9CC-43DE-8711-B93643502B2D}" type="datetime1">
              <a:rPr lang="ar-SA" smtClean="0"/>
              <a:pPr/>
              <a:t>09/02/34</a:t>
            </a:fld>
            <a:endParaRPr lang="en-US"/>
          </a:p>
        </p:txBody>
      </p:sp>
      <p:sp>
        <p:nvSpPr>
          <p:cNvPr id="6" name="عنصر نائب للتذييل 5"/>
          <p:cNvSpPr>
            <a:spLocks noGrp="1"/>
          </p:cNvSpPr>
          <p:nvPr>
            <p:ph type="ftr" sz="quarter" idx="11"/>
          </p:nvPr>
        </p:nvSpPr>
        <p:spPr/>
        <p:txBody>
          <a:bodyPr/>
          <a:lstStyle>
            <a:lvl1pPr>
              <a:defRPr/>
            </a:lvl1pPr>
          </a:lstStyle>
          <a:p>
            <a:r>
              <a:rPr lang="ar-SA" smtClean="0"/>
              <a:t>إعداد وتقديم      د إيمان أحمد حماد علي </a:t>
            </a:r>
            <a:endParaRPr lang="en-US"/>
          </a:p>
        </p:txBody>
      </p:sp>
      <p:sp>
        <p:nvSpPr>
          <p:cNvPr id="7" name="عنصر نائب لرقم الشريحة 6"/>
          <p:cNvSpPr>
            <a:spLocks noGrp="1"/>
          </p:cNvSpPr>
          <p:nvPr>
            <p:ph type="sldNum" sz="quarter" idx="12"/>
          </p:nvPr>
        </p:nvSpPr>
        <p:spPr/>
        <p:txBody>
          <a:bodyPr/>
          <a:lstStyle>
            <a:lvl1pPr>
              <a:defRPr/>
            </a:lvl1pPr>
          </a:lstStyle>
          <a:p>
            <a:fld id="{512831D7-A94C-46B1-9C41-3347C4696987}" type="slidenum">
              <a:rPr lang="ar-SA"/>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fld id="{E0D0BB4E-7BB9-4D0C-90B9-3A9FD9C9AB54}" type="datetime1">
              <a:rPr lang="ar-SA" smtClean="0"/>
              <a:pPr/>
              <a:t>09/02/34</a:t>
            </a:fld>
            <a:endParaRPr lang="en-US"/>
          </a:p>
        </p:txBody>
      </p:sp>
      <p:sp>
        <p:nvSpPr>
          <p:cNvPr id="6" name="عنصر نائب للتذييل 5"/>
          <p:cNvSpPr>
            <a:spLocks noGrp="1"/>
          </p:cNvSpPr>
          <p:nvPr>
            <p:ph type="ftr" sz="quarter" idx="11"/>
          </p:nvPr>
        </p:nvSpPr>
        <p:spPr/>
        <p:txBody>
          <a:bodyPr/>
          <a:lstStyle>
            <a:lvl1pPr>
              <a:defRPr/>
            </a:lvl1pPr>
          </a:lstStyle>
          <a:p>
            <a:r>
              <a:rPr lang="ar-SA" smtClean="0"/>
              <a:t>إعداد وتقديم      د إيمان أحمد حماد علي </a:t>
            </a:r>
            <a:endParaRPr lang="en-US"/>
          </a:p>
        </p:txBody>
      </p:sp>
      <p:sp>
        <p:nvSpPr>
          <p:cNvPr id="7" name="عنصر نائب لرقم الشريحة 6"/>
          <p:cNvSpPr>
            <a:spLocks noGrp="1"/>
          </p:cNvSpPr>
          <p:nvPr>
            <p:ph type="sldNum" sz="quarter" idx="12"/>
          </p:nvPr>
        </p:nvSpPr>
        <p:spPr/>
        <p:txBody>
          <a:bodyPr/>
          <a:lstStyle>
            <a:lvl1pPr>
              <a:defRPr/>
            </a:lvl1pPr>
          </a:lstStyle>
          <a:p>
            <a:fld id="{35757F57-AAE0-4709-A364-2D3B9F44600E}" type="slidenum">
              <a:rPr lang="ar-SA"/>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9F152069-A6E3-4192-8F30-F8FE522481B5}" type="datetime1">
              <a:rPr lang="ar-SA" smtClean="0"/>
              <a:pPr/>
              <a:t>09/02/34</a:t>
            </a:fld>
            <a:endParaRPr lang="en-US"/>
          </a:p>
        </p:txBody>
      </p:sp>
      <p:sp>
        <p:nvSpPr>
          <p:cNvPr id="5" name="عنصر نائب للتذييل 4"/>
          <p:cNvSpPr>
            <a:spLocks noGrp="1"/>
          </p:cNvSpPr>
          <p:nvPr>
            <p:ph type="ftr" sz="quarter" idx="11"/>
          </p:nvPr>
        </p:nvSpPr>
        <p:spPr/>
        <p:txBody>
          <a:bodyPr/>
          <a:lstStyle>
            <a:lvl1pPr>
              <a:defRPr/>
            </a:lvl1pPr>
          </a:lstStyle>
          <a:p>
            <a:r>
              <a:rPr lang="ar-SA" smtClean="0"/>
              <a:t>إعداد وتقديم      د إيمان أحمد حماد علي </a:t>
            </a:r>
            <a:endParaRPr lang="en-US"/>
          </a:p>
        </p:txBody>
      </p:sp>
      <p:sp>
        <p:nvSpPr>
          <p:cNvPr id="6" name="عنصر نائب لرقم الشريحة 5"/>
          <p:cNvSpPr>
            <a:spLocks noGrp="1"/>
          </p:cNvSpPr>
          <p:nvPr>
            <p:ph type="sldNum" sz="quarter" idx="12"/>
          </p:nvPr>
        </p:nvSpPr>
        <p:spPr/>
        <p:txBody>
          <a:bodyPr/>
          <a:lstStyle>
            <a:lvl1pPr>
              <a:defRPr/>
            </a:lvl1pPr>
          </a:lstStyle>
          <a:p>
            <a:fld id="{0B6561BC-8808-41E9-A198-0AF344DB9EA3}" type="slidenum">
              <a:rPr lang="ar-SA"/>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6413" y="301625"/>
            <a:ext cx="1827212" cy="5640388"/>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1370013" y="301625"/>
            <a:ext cx="5334000" cy="5640388"/>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fld id="{0FC341C1-B113-4AA9-8664-03B9E4FBA9FF}" type="datetime1">
              <a:rPr lang="ar-SA" smtClean="0"/>
              <a:pPr/>
              <a:t>09/02/34</a:t>
            </a:fld>
            <a:endParaRPr lang="en-US"/>
          </a:p>
        </p:txBody>
      </p:sp>
      <p:sp>
        <p:nvSpPr>
          <p:cNvPr id="5" name="عنصر نائب للتذييل 4"/>
          <p:cNvSpPr>
            <a:spLocks noGrp="1"/>
          </p:cNvSpPr>
          <p:nvPr>
            <p:ph type="ftr" sz="quarter" idx="11"/>
          </p:nvPr>
        </p:nvSpPr>
        <p:spPr/>
        <p:txBody>
          <a:bodyPr/>
          <a:lstStyle>
            <a:lvl1pPr>
              <a:defRPr/>
            </a:lvl1pPr>
          </a:lstStyle>
          <a:p>
            <a:r>
              <a:rPr lang="ar-SA" smtClean="0"/>
              <a:t>إعداد وتقديم      د إيمان أحمد حماد علي </a:t>
            </a:r>
            <a:endParaRPr lang="en-US"/>
          </a:p>
        </p:txBody>
      </p:sp>
      <p:sp>
        <p:nvSpPr>
          <p:cNvPr id="6" name="عنصر نائب لرقم الشريحة 5"/>
          <p:cNvSpPr>
            <a:spLocks noGrp="1"/>
          </p:cNvSpPr>
          <p:nvPr>
            <p:ph type="sldNum" sz="quarter" idx="12"/>
          </p:nvPr>
        </p:nvSpPr>
        <p:spPr/>
        <p:txBody>
          <a:bodyPr/>
          <a:lstStyle>
            <a:lvl1pPr>
              <a:defRPr/>
            </a:lvl1pPr>
          </a:lstStyle>
          <a:p>
            <a:fld id="{82B5DBF3-46D9-493C-AAD1-6168378BCA65}" type="slidenum">
              <a:rPr lang="ar-SA"/>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محتوى">
    <p:spTree>
      <p:nvGrpSpPr>
        <p:cNvPr id="1" name=""/>
        <p:cNvGrpSpPr/>
        <p:nvPr/>
      </p:nvGrpSpPr>
      <p:grpSpPr>
        <a:xfrm>
          <a:off x="0" y="0"/>
          <a:ext cx="0" cy="0"/>
          <a:chOff x="0" y="0"/>
          <a:chExt cx="0" cy="0"/>
        </a:xfrm>
      </p:grpSpPr>
      <p:sp>
        <p:nvSpPr>
          <p:cNvPr id="2" name="عنصر نائب للمحتوى 1"/>
          <p:cNvSpPr>
            <a:spLocks noGrp="1"/>
          </p:cNvSpPr>
          <p:nvPr>
            <p:ph/>
          </p:nvPr>
        </p:nvSpPr>
        <p:spPr>
          <a:xfrm>
            <a:off x="1370013" y="301625"/>
            <a:ext cx="7313612" cy="56403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3" name="عنصر نائب للتاريخ 2"/>
          <p:cNvSpPr>
            <a:spLocks noGrp="1"/>
          </p:cNvSpPr>
          <p:nvPr>
            <p:ph type="dt" sz="half" idx="10"/>
          </p:nvPr>
        </p:nvSpPr>
        <p:spPr>
          <a:xfrm>
            <a:off x="457200" y="6248400"/>
            <a:ext cx="2133600" cy="457200"/>
          </a:xfrm>
        </p:spPr>
        <p:txBody>
          <a:bodyPr/>
          <a:lstStyle>
            <a:lvl1pPr>
              <a:defRPr/>
            </a:lvl1pPr>
          </a:lstStyle>
          <a:p>
            <a:fld id="{1F0C2257-ECD0-47F5-B31B-EB7FE3E990C8}" type="datetime1">
              <a:rPr lang="ar-SA" smtClean="0"/>
              <a:pPr/>
              <a:t>09/02/34</a:t>
            </a:fld>
            <a:endParaRPr lang="en-US"/>
          </a:p>
        </p:txBody>
      </p:sp>
      <p:sp>
        <p:nvSpPr>
          <p:cNvPr id="4" name="عنصر نائب للتذييل 3"/>
          <p:cNvSpPr>
            <a:spLocks noGrp="1"/>
          </p:cNvSpPr>
          <p:nvPr>
            <p:ph type="ftr" sz="quarter" idx="11"/>
          </p:nvPr>
        </p:nvSpPr>
        <p:spPr>
          <a:xfrm>
            <a:off x="3124200" y="6248400"/>
            <a:ext cx="2895600" cy="457200"/>
          </a:xfrm>
        </p:spPr>
        <p:txBody>
          <a:bodyPr/>
          <a:lstStyle>
            <a:lvl1pPr>
              <a:defRPr/>
            </a:lvl1pPr>
          </a:lstStyle>
          <a:p>
            <a:r>
              <a:rPr lang="ar-SA" smtClean="0"/>
              <a:t>إعداد وتقديم      د إيمان أحمد حماد علي </a:t>
            </a:r>
            <a:endParaRPr lang="en-US"/>
          </a:p>
        </p:txBody>
      </p:sp>
      <p:sp>
        <p:nvSpPr>
          <p:cNvPr id="5" name="عنصر نائب لرقم الشريحة 4"/>
          <p:cNvSpPr>
            <a:spLocks noGrp="1"/>
          </p:cNvSpPr>
          <p:nvPr>
            <p:ph type="sldNum" sz="quarter" idx="12"/>
          </p:nvPr>
        </p:nvSpPr>
        <p:spPr>
          <a:xfrm>
            <a:off x="6553200" y="6248400"/>
            <a:ext cx="2133600" cy="457200"/>
          </a:xfrm>
        </p:spPr>
        <p:txBody>
          <a:bodyPr/>
          <a:lstStyle>
            <a:lvl1pPr>
              <a:defRPr/>
            </a:lvl1pPr>
          </a:lstStyle>
          <a:p>
            <a:fld id="{DBA39DE7-6E86-4B47-9230-195CFAD9FFB9}" type="slidenum">
              <a:rPr lang="ar-SA"/>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6802" name="Group 2"/>
          <p:cNvGrpSpPr>
            <a:grpSpLocks/>
          </p:cNvGrpSpPr>
          <p:nvPr/>
        </p:nvGrpSpPr>
        <p:grpSpPr bwMode="auto">
          <a:xfrm>
            <a:off x="-3238500" y="0"/>
            <a:ext cx="11925300" cy="3810000"/>
            <a:chOff x="-2040" y="0"/>
            <a:chExt cx="7512" cy="2400"/>
          </a:xfrm>
        </p:grpSpPr>
        <p:sp>
          <p:nvSpPr>
            <p:cNvPr id="76803" name="AutoShape 3"/>
            <p:cNvSpPr>
              <a:spLocks noChangeArrowheads="1"/>
            </p:cNvSpPr>
            <p:nvPr/>
          </p:nvSpPr>
          <p:spPr bwMode="auto">
            <a:xfrm>
              <a:off x="-2040" y="432"/>
              <a:ext cx="2592" cy="1968"/>
            </a:xfrm>
            <a:custGeom>
              <a:avLst/>
              <a:gdLst>
                <a:gd name="G0" fmla="+- 18296 0 0"/>
                <a:gd name="G1" fmla="+- -30880 0 0"/>
                <a:gd name="G2" fmla="+- 31512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296" y="5746"/>
                </a:cxn>
                <a:cxn ang="0">
                  <a:pos x="64000" y="32000"/>
                </a:cxn>
                <a:cxn ang="0">
                  <a:pos x="50296" y="58253"/>
                </a:cxn>
                <a:cxn ang="0">
                  <a:pos x="50296" y="58253"/>
                </a:cxn>
                <a:cxn ang="0">
                  <a:pos x="50295" y="58253"/>
                </a:cxn>
                <a:cxn ang="0">
                  <a:pos x="50296" y="58254"/>
                </a:cxn>
                <a:cxn ang="0">
                  <a:pos x="50296" y="5746"/>
                </a:cxn>
                <a:cxn ang="0">
                  <a:pos x="50295" y="5746"/>
                </a:cxn>
                <a:cxn ang="0">
                  <a:pos x="50296" y="5746"/>
                </a:cxn>
              </a:cxnLst>
              <a:rect l="T13" t="T15" r="T17" b="T19"/>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chemeClr val="accent2"/>
            </a:solidFill>
            <a:ln w="9525">
              <a:noFill/>
              <a:miter lim="800000"/>
              <a:headEnd/>
              <a:tailEnd/>
            </a:ln>
          </p:spPr>
          <p:txBody>
            <a:bodyPr/>
            <a:lstStyle/>
            <a:p>
              <a:pPr algn="l" rtl="0"/>
              <a:endParaRPr lang="ar-SA" sz="2400">
                <a:latin typeface="Times New Roman" pitchFamily="18" charset="0"/>
              </a:endParaRPr>
            </a:p>
          </p:txBody>
        </p:sp>
        <p:sp>
          <p:nvSpPr>
            <p:cNvPr id="76804" name="AutoShape 4"/>
            <p:cNvSpPr>
              <a:spLocks noChangeArrowheads="1"/>
            </p:cNvSpPr>
            <p:nvPr/>
          </p:nvSpPr>
          <p:spPr bwMode="auto">
            <a:xfrm>
              <a:off x="-1528" y="0"/>
              <a:ext cx="1949" cy="1987"/>
            </a:xfrm>
            <a:custGeom>
              <a:avLst/>
              <a:gdLst>
                <a:gd name="G0" fmla="+- 18077 0 0"/>
                <a:gd name="G1" fmla="+- -30880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077" y="5595"/>
                </a:cxn>
                <a:cxn ang="0">
                  <a:pos x="64000" y="32000"/>
                </a:cxn>
                <a:cxn ang="0">
                  <a:pos x="50077" y="58404"/>
                </a:cxn>
                <a:cxn ang="0">
                  <a:pos x="50077" y="58404"/>
                </a:cxn>
                <a:cxn ang="0">
                  <a:pos x="50076" y="58404"/>
                </a:cxn>
                <a:cxn ang="0">
                  <a:pos x="50077" y="58405"/>
                </a:cxn>
                <a:cxn ang="0">
                  <a:pos x="50077" y="5595"/>
                </a:cxn>
                <a:cxn ang="0">
                  <a:pos x="50076" y="5595"/>
                </a:cxn>
                <a:cxn ang="0">
                  <a:pos x="50077" y="5595"/>
                </a:cxn>
              </a:cxnLst>
              <a:rect l="T13" t="T15" r="T17" b="T19"/>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chemeClr val="hlink"/>
            </a:solidFill>
            <a:ln w="9525">
              <a:noFill/>
              <a:miter lim="800000"/>
              <a:headEnd/>
              <a:tailEnd/>
            </a:ln>
          </p:spPr>
          <p:txBody>
            <a:bodyPr/>
            <a:lstStyle/>
            <a:p>
              <a:pPr algn="l" rtl="0"/>
              <a:endParaRPr lang="ar-SA">
                <a:latin typeface="Arial" pitchFamily="34" charset="0"/>
              </a:endParaRPr>
            </a:p>
          </p:txBody>
        </p:sp>
        <p:sp>
          <p:nvSpPr>
            <p:cNvPr id="76805" name="Line 5"/>
            <p:cNvSpPr>
              <a:spLocks noChangeShapeType="1"/>
            </p:cNvSpPr>
            <p:nvPr/>
          </p:nvSpPr>
          <p:spPr bwMode="auto">
            <a:xfrm>
              <a:off x="864" y="960"/>
              <a:ext cx="4608" cy="0"/>
            </a:xfrm>
            <a:prstGeom prst="line">
              <a:avLst/>
            </a:prstGeom>
            <a:noFill/>
            <a:ln w="12700">
              <a:solidFill>
                <a:schemeClr val="tx1"/>
              </a:solidFill>
              <a:round/>
              <a:headEnd/>
              <a:tailEnd/>
            </a:ln>
            <a:effectLst/>
          </p:spPr>
          <p:txBody>
            <a:bodyPr/>
            <a:lstStyle/>
            <a:p>
              <a:endParaRPr lang="ar-SA"/>
            </a:p>
          </p:txBody>
        </p:sp>
      </p:grpSp>
      <p:sp>
        <p:nvSpPr>
          <p:cNvPr id="76806" name="Rectangle 6"/>
          <p:cNvSpPr>
            <a:spLocks noGrp="1" noChangeArrowheads="1"/>
          </p:cNvSpPr>
          <p:nvPr>
            <p:ph type="title"/>
          </p:nvPr>
        </p:nvSpPr>
        <p:spPr bwMode="auto">
          <a:xfrm>
            <a:off x="1370013" y="301625"/>
            <a:ext cx="7313612"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ar-SA" smtClean="0"/>
              <a:t>انقر لتحرير نمط العنوان الرئيسي</a:t>
            </a:r>
          </a:p>
        </p:txBody>
      </p:sp>
      <p:sp>
        <p:nvSpPr>
          <p:cNvPr id="76807" name="Rectangle 7"/>
          <p:cNvSpPr>
            <a:spLocks noGrp="1" noChangeArrowheads="1"/>
          </p:cNvSpPr>
          <p:nvPr>
            <p:ph type="body" idx="1"/>
          </p:nvPr>
        </p:nvSpPr>
        <p:spPr bwMode="auto">
          <a:xfrm>
            <a:off x="1370013" y="1827213"/>
            <a:ext cx="7313612"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76808" name="Rectangle 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a:defRPr sz="1200"/>
            </a:lvl1pPr>
          </a:lstStyle>
          <a:p>
            <a:fld id="{7D199077-8864-4237-A43A-0870D0D5D120}" type="datetime1">
              <a:rPr lang="ar-SA" smtClean="0"/>
              <a:pPr/>
              <a:t>09/02/34</a:t>
            </a:fld>
            <a:endParaRPr lang="en-US"/>
          </a:p>
        </p:txBody>
      </p:sp>
      <p:sp>
        <p:nvSpPr>
          <p:cNvPr id="76809" name="Rectangle 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rtl="0">
              <a:defRPr sz="1200"/>
            </a:lvl1pPr>
          </a:lstStyle>
          <a:p>
            <a:r>
              <a:rPr lang="ar-SA" smtClean="0"/>
              <a:t>إعداد وتقديم      د إيمان أحمد حماد علي </a:t>
            </a:r>
            <a:endParaRPr lang="en-US"/>
          </a:p>
        </p:txBody>
      </p:sp>
      <p:sp>
        <p:nvSpPr>
          <p:cNvPr id="76810" name="Rectangle 10"/>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0">
              <a:defRPr sz="1200"/>
            </a:lvl1pPr>
          </a:lstStyle>
          <a:p>
            <a:fld id="{B14846BB-691A-4C8D-BA8E-FB30612A1E9C}" type="slidenum">
              <a:rPr lang="ar-SA"/>
              <a:pPr/>
              <a:t>‹#›</a:t>
            </a:fld>
            <a:endParaRPr lang="en-US"/>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hf hdr="0"/>
  <p:txStyles>
    <p:titleStyle>
      <a:lvl1pPr algn="l" rtl="1" fontAlgn="base">
        <a:spcBef>
          <a:spcPct val="0"/>
        </a:spcBef>
        <a:spcAft>
          <a:spcPct val="0"/>
        </a:spcAft>
        <a:defRPr sz="3600">
          <a:solidFill>
            <a:schemeClr val="tx2"/>
          </a:solidFill>
          <a:latin typeface="+mj-lt"/>
          <a:ea typeface="+mj-ea"/>
          <a:cs typeface="+mj-cs"/>
        </a:defRPr>
      </a:lvl1pPr>
      <a:lvl2pPr algn="l" rtl="1" fontAlgn="base">
        <a:spcBef>
          <a:spcPct val="0"/>
        </a:spcBef>
        <a:spcAft>
          <a:spcPct val="0"/>
        </a:spcAft>
        <a:defRPr sz="3600">
          <a:solidFill>
            <a:schemeClr val="tx2"/>
          </a:solidFill>
          <a:latin typeface="Arial" pitchFamily="34" charset="0"/>
          <a:cs typeface="Arial" pitchFamily="34" charset="0"/>
        </a:defRPr>
      </a:lvl2pPr>
      <a:lvl3pPr algn="l" rtl="1" fontAlgn="base">
        <a:spcBef>
          <a:spcPct val="0"/>
        </a:spcBef>
        <a:spcAft>
          <a:spcPct val="0"/>
        </a:spcAft>
        <a:defRPr sz="3600">
          <a:solidFill>
            <a:schemeClr val="tx2"/>
          </a:solidFill>
          <a:latin typeface="Arial" pitchFamily="34" charset="0"/>
          <a:cs typeface="Arial" pitchFamily="34" charset="0"/>
        </a:defRPr>
      </a:lvl3pPr>
      <a:lvl4pPr algn="l" rtl="1" fontAlgn="base">
        <a:spcBef>
          <a:spcPct val="0"/>
        </a:spcBef>
        <a:spcAft>
          <a:spcPct val="0"/>
        </a:spcAft>
        <a:defRPr sz="3600">
          <a:solidFill>
            <a:schemeClr val="tx2"/>
          </a:solidFill>
          <a:latin typeface="Arial" pitchFamily="34" charset="0"/>
          <a:cs typeface="Arial" pitchFamily="34" charset="0"/>
        </a:defRPr>
      </a:lvl4pPr>
      <a:lvl5pPr algn="l" rtl="1" fontAlgn="base">
        <a:spcBef>
          <a:spcPct val="0"/>
        </a:spcBef>
        <a:spcAft>
          <a:spcPct val="0"/>
        </a:spcAft>
        <a:defRPr sz="3600">
          <a:solidFill>
            <a:schemeClr val="tx2"/>
          </a:solidFill>
          <a:latin typeface="Arial" pitchFamily="34" charset="0"/>
          <a:cs typeface="Arial" pitchFamily="34" charset="0"/>
        </a:defRPr>
      </a:lvl5pPr>
      <a:lvl6pPr marL="457200" algn="l" rtl="1" fontAlgn="base">
        <a:spcBef>
          <a:spcPct val="0"/>
        </a:spcBef>
        <a:spcAft>
          <a:spcPct val="0"/>
        </a:spcAft>
        <a:defRPr sz="3600">
          <a:solidFill>
            <a:schemeClr val="tx2"/>
          </a:solidFill>
          <a:latin typeface="Arial" pitchFamily="34" charset="0"/>
          <a:cs typeface="Arial" pitchFamily="34" charset="0"/>
        </a:defRPr>
      </a:lvl6pPr>
      <a:lvl7pPr marL="914400" algn="l" rtl="1" fontAlgn="base">
        <a:spcBef>
          <a:spcPct val="0"/>
        </a:spcBef>
        <a:spcAft>
          <a:spcPct val="0"/>
        </a:spcAft>
        <a:defRPr sz="3600">
          <a:solidFill>
            <a:schemeClr val="tx2"/>
          </a:solidFill>
          <a:latin typeface="Arial" pitchFamily="34" charset="0"/>
          <a:cs typeface="Arial" pitchFamily="34" charset="0"/>
        </a:defRPr>
      </a:lvl7pPr>
      <a:lvl8pPr marL="1371600" algn="l" rtl="1" fontAlgn="base">
        <a:spcBef>
          <a:spcPct val="0"/>
        </a:spcBef>
        <a:spcAft>
          <a:spcPct val="0"/>
        </a:spcAft>
        <a:defRPr sz="3600">
          <a:solidFill>
            <a:schemeClr val="tx2"/>
          </a:solidFill>
          <a:latin typeface="Arial" pitchFamily="34" charset="0"/>
          <a:cs typeface="Arial" pitchFamily="34" charset="0"/>
        </a:defRPr>
      </a:lvl8pPr>
      <a:lvl9pPr marL="1828800" algn="l" rtl="1" fontAlgn="base">
        <a:spcBef>
          <a:spcPct val="0"/>
        </a:spcBef>
        <a:spcAft>
          <a:spcPct val="0"/>
        </a:spcAft>
        <a:defRPr sz="3600">
          <a:solidFill>
            <a:schemeClr val="tx2"/>
          </a:solidFill>
          <a:latin typeface="Arial" pitchFamily="34" charset="0"/>
          <a:cs typeface="Arial" pitchFamily="34" charset="0"/>
        </a:defRPr>
      </a:lvl9pPr>
    </p:titleStyle>
    <p:bodyStyle>
      <a:lvl1pPr marL="342900" indent="-342900" algn="r" rtl="1" fontAlgn="base">
        <a:spcBef>
          <a:spcPct val="20000"/>
        </a:spcBef>
        <a:spcAft>
          <a:spcPct val="0"/>
        </a:spcAft>
        <a:buClr>
          <a:schemeClr val="tx2"/>
        </a:buClr>
        <a:buSzPct val="70000"/>
        <a:buFont typeface="Wingdings" pitchFamily="2" charset="2"/>
        <a:buChar char="¡"/>
        <a:defRPr sz="2900">
          <a:solidFill>
            <a:schemeClr val="tx1"/>
          </a:solidFill>
          <a:latin typeface="+mn-lt"/>
          <a:ea typeface="+mn-ea"/>
          <a:cs typeface="+mn-cs"/>
        </a:defRPr>
      </a:lvl1pPr>
      <a:lvl2pPr marL="742950" indent="-285750" algn="r" rtl="1" fontAlgn="base">
        <a:spcBef>
          <a:spcPct val="20000"/>
        </a:spcBef>
        <a:spcAft>
          <a:spcPct val="0"/>
        </a:spcAft>
        <a:buClr>
          <a:schemeClr val="accent2"/>
        </a:buClr>
        <a:buSzPct val="70000"/>
        <a:buFont typeface="Wingdings" pitchFamily="2" charset="2"/>
        <a:buChar char="l"/>
        <a:defRPr sz="2500">
          <a:solidFill>
            <a:schemeClr val="tx1"/>
          </a:solidFill>
          <a:latin typeface="+mn-lt"/>
          <a:cs typeface="+mn-cs"/>
        </a:defRPr>
      </a:lvl2pPr>
      <a:lvl3pPr marL="1143000" indent="-228600" algn="r" rtl="1" fontAlgn="base">
        <a:spcBef>
          <a:spcPct val="20000"/>
        </a:spcBef>
        <a:spcAft>
          <a:spcPct val="0"/>
        </a:spcAft>
        <a:buClr>
          <a:schemeClr val="tx2"/>
        </a:buClr>
        <a:buSzPct val="65000"/>
        <a:buFont typeface="Wingdings" pitchFamily="2" charset="2"/>
        <a:buChar char="¡"/>
        <a:defRPr sz="2200">
          <a:solidFill>
            <a:schemeClr val="tx1"/>
          </a:solidFill>
          <a:latin typeface="+mn-lt"/>
          <a:cs typeface="+mn-cs"/>
        </a:defRPr>
      </a:lvl3pPr>
      <a:lvl4pPr marL="1600200" indent="-228600" algn="r" rtl="1" fontAlgn="base">
        <a:spcBef>
          <a:spcPct val="20000"/>
        </a:spcBef>
        <a:spcAft>
          <a:spcPct val="0"/>
        </a:spcAft>
        <a:buClr>
          <a:schemeClr val="accent2"/>
        </a:buClr>
        <a:buSzPct val="70000"/>
        <a:buFont typeface="Wingdings" pitchFamily="2" charset="2"/>
        <a:buChar char="l"/>
        <a:defRPr sz="1900">
          <a:solidFill>
            <a:schemeClr val="tx1"/>
          </a:solidFill>
          <a:latin typeface="+mn-lt"/>
          <a:cs typeface="+mn-cs"/>
        </a:defRPr>
      </a:lvl4pPr>
      <a:lvl5pPr marL="2057400" indent="-228600" algn="r" rtl="1"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5pPr>
      <a:lvl6pPr marL="2514600" indent="-228600" algn="r" rtl="1"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6pPr>
      <a:lvl7pPr marL="2971800" indent="-228600" algn="r" rtl="1"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7pPr>
      <a:lvl8pPr marL="3429000" indent="-228600" algn="r" rtl="1"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8pPr>
      <a:lvl9pPr marL="3886200" indent="-228600" algn="r" rtl="1"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ورد"/>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21507" name="WordArt 3"/>
          <p:cNvSpPr>
            <a:spLocks noChangeArrowheads="1" noChangeShapeType="1" noTextEdit="1"/>
          </p:cNvSpPr>
          <p:nvPr/>
        </p:nvSpPr>
        <p:spPr bwMode="auto">
          <a:xfrm rot="-1582723">
            <a:off x="-79375" y="1938338"/>
            <a:ext cx="8316913" cy="4032250"/>
          </a:xfrm>
          <a:prstGeom prst="rect">
            <a:avLst/>
          </a:prstGeom>
        </p:spPr>
        <p:txBody>
          <a:bodyPr wrap="none" fromWordArt="1">
            <a:prstTxWarp prst="textPlain">
              <a:avLst>
                <a:gd name="adj" fmla="val 50000"/>
              </a:avLst>
            </a:prstTxWarp>
          </a:bodyPr>
          <a:lstStyle/>
          <a:p>
            <a:pPr algn="ctr"/>
            <a:r>
              <a:rPr lang="ar-SA" sz="3600" b="1" kern="10">
                <a:ln w="19050">
                  <a:solidFill>
                    <a:schemeClr val="tx1"/>
                  </a:solidFill>
                  <a:round/>
                  <a:headEnd/>
                  <a:tailEnd/>
                </a:ln>
                <a:solidFill>
                  <a:srgbClr val="CC3300"/>
                </a:solidFill>
                <a:effectLst>
                  <a:outerShdw dist="35921" dir="2700000" algn="ctr" rotWithShape="0">
                    <a:srgbClr val="990000"/>
                  </a:outerShdw>
                </a:effectLst>
                <a:latin typeface="Impact"/>
              </a:rPr>
              <a:t>مصادر المعلومات  </a:t>
            </a:r>
          </a:p>
        </p:txBody>
      </p:sp>
      <p:pic>
        <p:nvPicPr>
          <p:cNvPr id="21508" name="Picture 4"/>
          <p:cNvPicPr>
            <a:picLocks noChangeAspect="1" noChangeArrowheads="1"/>
          </p:cNvPicPr>
          <p:nvPr/>
        </p:nvPicPr>
        <p:blipFill>
          <a:blip r:embed="rId4" cstate="print"/>
          <a:srcRect/>
          <a:stretch>
            <a:fillRect/>
          </a:stretch>
        </p:blipFill>
        <p:spPr bwMode="auto">
          <a:xfrm>
            <a:off x="323850" y="539750"/>
            <a:ext cx="3600450" cy="820738"/>
          </a:xfrm>
          <a:prstGeom prst="rect">
            <a:avLst/>
          </a:prstGeom>
          <a:noFill/>
          <a:ln w="9525">
            <a:noFill/>
            <a:miter lim="800000"/>
            <a:headEnd/>
            <a:tailEnd/>
          </a:ln>
        </p:spPr>
      </p:pic>
      <p:sp>
        <p:nvSpPr>
          <p:cNvPr id="7" name="عنصر نائب للتاريخ 6"/>
          <p:cNvSpPr>
            <a:spLocks noGrp="1"/>
          </p:cNvSpPr>
          <p:nvPr>
            <p:ph type="dt" sz="half" idx="2"/>
          </p:nvPr>
        </p:nvSpPr>
        <p:spPr/>
        <p:txBody>
          <a:bodyPr/>
          <a:lstStyle/>
          <a:p>
            <a:fld id="{0A9FB0D8-B167-4CAD-B324-0DFF7223DE27}" type="datetime1">
              <a:rPr lang="ar-SA" smtClean="0"/>
              <a:pPr/>
              <a:t>09/02/34</a:t>
            </a:fld>
            <a:endParaRPr lang="en-US"/>
          </a:p>
        </p:txBody>
      </p:sp>
      <p:sp>
        <p:nvSpPr>
          <p:cNvPr id="8" name="عنصر نائب لرقم الشريحة 7"/>
          <p:cNvSpPr>
            <a:spLocks noGrp="1"/>
          </p:cNvSpPr>
          <p:nvPr>
            <p:ph type="sldNum" sz="quarter" idx="4"/>
          </p:nvPr>
        </p:nvSpPr>
        <p:spPr/>
        <p:txBody>
          <a:bodyPr/>
          <a:lstStyle/>
          <a:p>
            <a:fld id="{4ABC8D4F-6F9E-48CF-9FD7-5955E31E87F3}" type="slidenum">
              <a:rPr lang="ar-SA" smtClean="0"/>
              <a:pPr/>
              <a:t>1</a:t>
            </a:fld>
            <a:endParaRPr lang="en-US"/>
          </a:p>
        </p:txBody>
      </p:sp>
      <p:sp>
        <p:nvSpPr>
          <p:cNvPr id="9" name="عنصر نائب للتذييل 8"/>
          <p:cNvSpPr>
            <a:spLocks noGrp="1"/>
          </p:cNvSpPr>
          <p:nvPr>
            <p:ph type="ftr" sz="quarter" idx="3"/>
          </p:nvPr>
        </p:nvSpPr>
        <p:spPr/>
        <p:txBody>
          <a:bodyPr/>
          <a:lstStyle/>
          <a:p>
            <a:r>
              <a:rPr lang="ar-SA" smtClean="0"/>
              <a:t>إعداد وتقديم      د إيمان أحمد حماد علي </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150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winxp_adni18022"/>
          <p:cNvPicPr>
            <a:picLocks noChangeAspect="1" noChangeArrowheads="1"/>
          </p:cNvPicPr>
          <p:nvPr/>
        </p:nvPicPr>
        <p:blipFill>
          <a:blip r:embed="rId3" cstate="print"/>
          <a:srcRect/>
          <a:stretch>
            <a:fillRect/>
          </a:stretch>
        </p:blipFill>
        <p:spPr bwMode="auto">
          <a:xfrm>
            <a:off x="0" y="0"/>
            <a:ext cx="9144000" cy="6858000"/>
          </a:xfrm>
          <a:prstGeom prst="rect">
            <a:avLst/>
          </a:prstGeom>
          <a:solidFill>
            <a:schemeClr val="tx1"/>
          </a:solidFill>
        </p:spPr>
      </p:pic>
      <p:sp>
        <p:nvSpPr>
          <p:cNvPr id="23556" name="WordArt 4"/>
          <p:cNvSpPr>
            <a:spLocks noChangeArrowheads="1" noChangeShapeType="1" noTextEdit="1"/>
          </p:cNvSpPr>
          <p:nvPr/>
        </p:nvSpPr>
        <p:spPr bwMode="auto">
          <a:xfrm>
            <a:off x="3708400" y="188913"/>
            <a:ext cx="5435600" cy="3887787"/>
          </a:xfrm>
          <a:prstGeom prst="rect">
            <a:avLst/>
          </a:prstGeom>
        </p:spPr>
        <p:txBody>
          <a:bodyPr wrap="none" fromWordArt="1">
            <a:prstTxWarp prst="textPlain">
              <a:avLst>
                <a:gd name="adj" fmla="val 50000"/>
              </a:avLst>
            </a:prstTxWarp>
          </a:bodyPr>
          <a:lstStyle/>
          <a:p>
            <a:pPr algn="ctr"/>
            <a:r>
              <a:rPr lang="ar-SA" sz="3600" b="1" kern="10">
                <a:ln w="9525">
                  <a:noFill/>
                  <a:round/>
                  <a:headEnd/>
                  <a:tailEnd/>
                </a:ln>
                <a:solidFill>
                  <a:srgbClr val="FFFFFF"/>
                </a:solidFill>
                <a:cs typeface="Arabic Transparent"/>
              </a:rPr>
              <a:t>إعداد وتقديم</a:t>
            </a:r>
          </a:p>
          <a:p>
            <a:pPr algn="ctr"/>
            <a:r>
              <a:rPr lang="ar-SA" sz="3600" b="1" kern="10">
                <a:ln w="9525">
                  <a:noFill/>
                  <a:round/>
                  <a:headEnd/>
                  <a:tailEnd/>
                </a:ln>
                <a:solidFill>
                  <a:srgbClr val="FFFFFF"/>
                </a:solidFill>
                <a:cs typeface="Arabic Transparent"/>
              </a:rPr>
              <a:t>د/ إيمان أحمد حماد على</a:t>
            </a:r>
          </a:p>
          <a:p>
            <a:pPr algn="ctr"/>
            <a:r>
              <a:rPr lang="ar-SA" sz="3600" b="1" kern="10">
                <a:ln w="9525">
                  <a:noFill/>
                  <a:round/>
                  <a:headEnd/>
                  <a:tailEnd/>
                </a:ln>
                <a:solidFill>
                  <a:srgbClr val="FFFFFF"/>
                </a:solidFill>
                <a:cs typeface="Arabic Transparent"/>
              </a:rPr>
              <a:t> عضو هيئة التدريس  ـ  بقسم المكتبات والمعلومات</a:t>
            </a:r>
          </a:p>
          <a:p>
            <a:pPr algn="ctr"/>
            <a:r>
              <a:rPr lang="ar-SA" sz="3600" b="1" kern="10">
                <a:ln w="9525">
                  <a:noFill/>
                  <a:round/>
                  <a:headEnd/>
                  <a:tailEnd/>
                </a:ln>
                <a:solidFill>
                  <a:srgbClr val="FFFFFF"/>
                </a:solidFill>
                <a:cs typeface="Arabic Transparent"/>
              </a:rPr>
              <a:t>تخصص تكنولوجيا المعلومات والنشر الإلكتروني</a:t>
            </a:r>
          </a:p>
          <a:p>
            <a:pPr algn="ctr"/>
            <a:r>
              <a:rPr lang="ar-SA" sz="3600" b="1" kern="10">
                <a:ln w="9525">
                  <a:noFill/>
                  <a:round/>
                  <a:headEnd/>
                  <a:tailEnd/>
                </a:ln>
                <a:solidFill>
                  <a:srgbClr val="FFFFFF"/>
                </a:solidFill>
                <a:cs typeface="Arabic Transparent"/>
              </a:rPr>
              <a:t>   كلية الآداب ـ جامعة الدمام</a:t>
            </a:r>
          </a:p>
        </p:txBody>
      </p:sp>
      <p:sp>
        <p:nvSpPr>
          <p:cNvPr id="6" name="عنصر نائب للتاريخ 5"/>
          <p:cNvSpPr>
            <a:spLocks noGrp="1"/>
          </p:cNvSpPr>
          <p:nvPr>
            <p:ph type="dt" sz="half" idx="10"/>
          </p:nvPr>
        </p:nvSpPr>
        <p:spPr/>
        <p:txBody>
          <a:bodyPr/>
          <a:lstStyle/>
          <a:p>
            <a:fld id="{75E41802-3CBF-40F0-90AB-38D236206244}" type="datetime1">
              <a:rPr lang="ar-SA" smtClean="0"/>
              <a:pPr/>
              <a:t>09/02/34</a:t>
            </a:fld>
            <a:endParaRPr lang="en-US"/>
          </a:p>
        </p:txBody>
      </p:sp>
      <p:sp>
        <p:nvSpPr>
          <p:cNvPr id="7" name="عنصر نائب لرقم الشريحة 6"/>
          <p:cNvSpPr>
            <a:spLocks noGrp="1"/>
          </p:cNvSpPr>
          <p:nvPr>
            <p:ph type="sldNum" sz="quarter" idx="12"/>
          </p:nvPr>
        </p:nvSpPr>
        <p:spPr/>
        <p:txBody>
          <a:bodyPr/>
          <a:lstStyle/>
          <a:p>
            <a:fld id="{E0D7DD2B-B9E8-46B5-B0FB-A6BB38B3D1EA}" type="slidenum">
              <a:rPr lang="ar-SA" smtClean="0"/>
              <a:pPr/>
              <a:t>2</a:t>
            </a:fld>
            <a:endParaRPr lang="en-US"/>
          </a:p>
        </p:txBody>
      </p:sp>
      <p:sp>
        <p:nvSpPr>
          <p:cNvPr id="8" name="عنصر نائب للتذييل 7"/>
          <p:cNvSpPr>
            <a:spLocks noGrp="1"/>
          </p:cNvSpPr>
          <p:nvPr>
            <p:ph type="ftr" sz="quarter" idx="11"/>
          </p:nvPr>
        </p:nvSpPr>
        <p:spPr/>
        <p:txBody>
          <a:bodyPr/>
          <a:lstStyle/>
          <a:p>
            <a:r>
              <a:rPr lang="ar-SA" smtClean="0"/>
              <a:t>إعداد وتقديم      د إيمان أحمد حماد علي </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3556"/>
                                        </p:tgtEl>
                                        <p:attrNameLst>
                                          <p:attrName>style.visibility</p:attrName>
                                        </p:attrNameLst>
                                      </p:cBhvr>
                                      <p:to>
                                        <p:strVal val="visible"/>
                                      </p:to>
                                    </p:set>
                                    <p:animEffect transition="in" filter="fade">
                                      <p:cBhvr>
                                        <p:cTn id="7" dur="2000"/>
                                        <p:tgtEl>
                                          <p:spTgt spid="23556"/>
                                        </p:tgtEl>
                                      </p:cBhvr>
                                    </p:animEffect>
                                    <p:anim calcmode="lin" valueType="num">
                                      <p:cBhvr>
                                        <p:cTn id="8" dur="2000" fill="hold"/>
                                        <p:tgtEl>
                                          <p:spTgt spid="23556"/>
                                        </p:tgtEl>
                                        <p:attrNameLst>
                                          <p:attrName>style.rotation</p:attrName>
                                        </p:attrNameLst>
                                      </p:cBhvr>
                                      <p:tavLst>
                                        <p:tav tm="0">
                                          <p:val>
                                            <p:fltVal val="720"/>
                                          </p:val>
                                        </p:tav>
                                        <p:tav tm="100000">
                                          <p:val>
                                            <p:fltVal val="0"/>
                                          </p:val>
                                        </p:tav>
                                      </p:tavLst>
                                    </p:anim>
                                    <p:anim calcmode="lin" valueType="num">
                                      <p:cBhvr>
                                        <p:cTn id="9" dur="2000" fill="hold"/>
                                        <p:tgtEl>
                                          <p:spTgt spid="23556"/>
                                        </p:tgtEl>
                                        <p:attrNameLst>
                                          <p:attrName>ppt_h</p:attrName>
                                        </p:attrNameLst>
                                      </p:cBhvr>
                                      <p:tavLst>
                                        <p:tav tm="0">
                                          <p:val>
                                            <p:fltVal val="0"/>
                                          </p:val>
                                        </p:tav>
                                        <p:tav tm="100000">
                                          <p:val>
                                            <p:strVal val="#ppt_h"/>
                                          </p:val>
                                        </p:tav>
                                      </p:tavLst>
                                    </p:anim>
                                    <p:anim calcmode="lin" valueType="num">
                                      <p:cBhvr>
                                        <p:cTn id="10" dur="2000" fill="hold"/>
                                        <p:tgtEl>
                                          <p:spTgt spid="23556"/>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8" presetClass="emph" presetSubtype="0" fill="hold" nodeType="clickEffect">
                                  <p:stCondLst>
                                    <p:cond delay="0"/>
                                  </p:stCondLst>
                                  <p:childTnLst>
                                    <p:animRot by="21600000">
                                      <p:cBhvr>
                                        <p:cTn id="14" dur="2000" fill="hold"/>
                                        <p:tgtEl>
                                          <p:spTgt spid="23554"/>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8" presetClass="emph" presetSubtype="0" fill="hold" grpId="1" nodeType="clickEffect">
                                  <p:stCondLst>
                                    <p:cond delay="0"/>
                                  </p:stCondLst>
                                  <p:childTnLst>
                                    <p:animRot by="21600000">
                                      <p:cBhvr>
                                        <p:cTn id="18" dur="1000" fill="hold"/>
                                        <p:tgtEl>
                                          <p:spTgt spid="2355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animBg="1"/>
      <p:bldP spid="23556"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body" idx="1"/>
          </p:nvPr>
        </p:nvSpPr>
        <p:spPr>
          <a:xfrm>
            <a:off x="0" y="0"/>
            <a:ext cx="9144000" cy="6858000"/>
          </a:xfrm>
          <a:noFill/>
          <a:ln/>
        </p:spPr>
        <p:txBody>
          <a:bodyPr/>
          <a:lstStyle/>
          <a:p>
            <a:endParaRPr lang="ar-SA" sz="4100" b="1">
              <a:effectLst>
                <a:outerShdw blurRad="38100" dist="38100" dir="2700000" algn="tl">
                  <a:srgbClr val="C0C0C0"/>
                </a:outerShdw>
              </a:effectLst>
            </a:endParaRPr>
          </a:p>
          <a:p>
            <a:pPr algn="ctr">
              <a:buFont typeface="Wingdings" pitchFamily="2" charset="2"/>
              <a:buNone/>
            </a:pPr>
            <a:r>
              <a:rPr lang="ar-SA" sz="4100" b="1">
                <a:effectLst>
                  <a:outerShdw blurRad="38100" dist="38100" dir="2700000" algn="tl">
                    <a:srgbClr val="C0C0C0"/>
                  </a:outerShdw>
                </a:effectLst>
              </a:rPr>
              <a:t>    ماهية علم المكتبات و المعلومات و أهميته </a:t>
            </a:r>
          </a:p>
          <a:p>
            <a:pPr algn="ctr">
              <a:buFont typeface="Wingdings" pitchFamily="2" charset="2"/>
              <a:buNone/>
            </a:pPr>
            <a:endParaRPr lang="ar-SA" sz="4100" b="1">
              <a:effectLst>
                <a:outerShdw blurRad="38100" dist="38100" dir="2700000" algn="tl">
                  <a:srgbClr val="C0C0C0"/>
                </a:outerShdw>
              </a:effectLst>
            </a:endParaRPr>
          </a:p>
          <a:p>
            <a:pPr algn="ctr">
              <a:buFont typeface="Wingdings" pitchFamily="2" charset="2"/>
              <a:buNone/>
            </a:pPr>
            <a:r>
              <a:rPr lang="ar-SA" sz="4100" b="1">
                <a:effectLst>
                  <a:outerShdw blurRad="38100" dist="38100" dir="2700000" algn="tl">
                    <a:srgbClr val="C0C0C0"/>
                  </a:outerShdw>
                </a:effectLst>
              </a:rPr>
              <a:t>لعلم المكتبات و المعلومات هدف سامي هو الحفاظ على القراءة و العلم والحث على تحقيق ذلك الهدف و الذي أمرنـــا به الله عز  وجل ، إننا نعيش الآن عصر المعلومات ، ذلك العصر الذي يسمى عند الدول المتقدمة عصر تفجر المعلومات </a:t>
            </a:r>
            <a:r>
              <a:rPr lang="en-US" sz="4100" b="1">
                <a:effectLst>
                  <a:outerShdw blurRad="38100" dist="38100" dir="2700000" algn="tl">
                    <a:srgbClr val="C0C0C0"/>
                  </a:outerShdw>
                </a:effectLst>
              </a:rPr>
              <a:t>Information Explosion </a:t>
            </a:r>
            <a:r>
              <a:rPr lang="ar-SA" sz="4100" b="1">
                <a:effectLst>
                  <a:outerShdw blurRad="38100" dist="38100" dir="2700000" algn="tl">
                    <a:srgbClr val="C0C0C0"/>
                  </a:outerShdw>
                </a:effectLst>
              </a:rPr>
              <a:t> ، حيث الثورة المعلوماتية الهائلة .</a:t>
            </a:r>
          </a:p>
        </p:txBody>
      </p:sp>
      <p:sp>
        <p:nvSpPr>
          <p:cNvPr id="5" name="عنصر نائب للتاريخ 4"/>
          <p:cNvSpPr>
            <a:spLocks noGrp="1"/>
          </p:cNvSpPr>
          <p:nvPr>
            <p:ph type="dt" sz="half" idx="10"/>
          </p:nvPr>
        </p:nvSpPr>
        <p:spPr/>
        <p:txBody>
          <a:bodyPr/>
          <a:lstStyle/>
          <a:p>
            <a:fld id="{BACE34AF-625C-42EC-BF91-535437F508ED}" type="datetime1">
              <a:rPr lang="ar-SA" smtClean="0"/>
              <a:pPr/>
              <a:t>09/02/34</a:t>
            </a:fld>
            <a:endParaRPr lang="en-US"/>
          </a:p>
        </p:txBody>
      </p:sp>
      <p:sp>
        <p:nvSpPr>
          <p:cNvPr id="6" name="عنصر نائب لرقم الشريحة 5"/>
          <p:cNvSpPr>
            <a:spLocks noGrp="1"/>
          </p:cNvSpPr>
          <p:nvPr>
            <p:ph type="sldNum" sz="quarter" idx="12"/>
          </p:nvPr>
        </p:nvSpPr>
        <p:spPr/>
        <p:txBody>
          <a:bodyPr/>
          <a:lstStyle/>
          <a:p>
            <a:fld id="{B0A6B251-936E-4E86-AAD8-B9FD2F51096A}" type="slidenum">
              <a:rPr lang="ar-SA" smtClean="0"/>
              <a:pPr/>
              <a:t>3</a:t>
            </a:fld>
            <a:endParaRPr lang="en-US"/>
          </a:p>
        </p:txBody>
      </p:sp>
      <p:sp>
        <p:nvSpPr>
          <p:cNvPr id="7" name="عنصر نائب للتذييل 6"/>
          <p:cNvSpPr>
            <a:spLocks noGrp="1"/>
          </p:cNvSpPr>
          <p:nvPr>
            <p:ph type="ftr" sz="quarter" idx="11"/>
          </p:nvPr>
        </p:nvSpPr>
        <p:spPr/>
        <p:txBody>
          <a:bodyPr/>
          <a:lstStyle/>
          <a:p>
            <a:r>
              <a:rPr lang="ar-SA" smtClean="0"/>
              <a:t>إعداد وتقديم      د إيمان أحمد حماد علي </a:t>
            </a:r>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0" y="0"/>
            <a:ext cx="9144000" cy="6624638"/>
          </a:xfrm>
          <a:prstGeom prst="rect">
            <a:avLst/>
          </a:prstGeom>
          <a:noFill/>
          <a:ln w="9525">
            <a:noFill/>
            <a:miter lim="800000"/>
            <a:headEnd/>
            <a:tailEnd/>
          </a:ln>
          <a:effectLst/>
        </p:spPr>
        <p:txBody>
          <a:bodyPr/>
          <a:lstStyle/>
          <a:p>
            <a:pPr marL="342900" indent="-342900">
              <a:spcBef>
                <a:spcPct val="20000"/>
              </a:spcBef>
              <a:buClr>
                <a:schemeClr val="tx2"/>
              </a:buClr>
              <a:buSzPct val="70000"/>
              <a:buFont typeface="Wingdings" pitchFamily="2" charset="2"/>
              <a:buNone/>
            </a:pPr>
            <a:endParaRPr lang="ar-SA" sz="3700" b="1">
              <a:effectLst>
                <a:outerShdw blurRad="38100" dist="38100" dir="2700000" algn="tl">
                  <a:srgbClr val="C0C0C0"/>
                </a:outerShdw>
              </a:effectLst>
              <a:cs typeface="PT Bold Heading" pitchFamily="2" charset="-78"/>
            </a:endParaRPr>
          </a:p>
          <a:p>
            <a:pPr marL="342900" indent="-342900">
              <a:spcBef>
                <a:spcPct val="20000"/>
              </a:spcBef>
              <a:buClr>
                <a:schemeClr val="tx2"/>
              </a:buClr>
              <a:buSzPct val="70000"/>
              <a:buFont typeface="Wingdings" pitchFamily="2" charset="2"/>
              <a:buNone/>
            </a:pPr>
            <a:r>
              <a:rPr lang="ar-SA" sz="3700" b="1">
                <a:effectLst>
                  <a:outerShdw blurRad="38100" dist="38100" dir="2700000" algn="tl">
                    <a:srgbClr val="C0C0C0"/>
                  </a:outerShdw>
                </a:effectLst>
                <a:cs typeface="PT Bold Heading" pitchFamily="2" charset="-78"/>
              </a:rPr>
              <a:t>     هوية تخصص المكتبات والمعلومات :</a:t>
            </a:r>
          </a:p>
          <a:p>
            <a:pPr marL="342900" indent="-342900">
              <a:spcBef>
                <a:spcPct val="20000"/>
              </a:spcBef>
              <a:buClr>
                <a:schemeClr val="tx2"/>
              </a:buClr>
              <a:buSzPct val="70000"/>
              <a:buFont typeface="Wingdings" pitchFamily="2" charset="2"/>
              <a:buNone/>
            </a:pPr>
            <a:r>
              <a:rPr lang="ar-SA" sz="3700" b="1">
                <a:effectLst>
                  <a:outerShdw blurRad="38100" dist="38100" dir="2700000" algn="tl">
                    <a:srgbClr val="C0C0C0"/>
                  </a:outerShdw>
                </a:effectLst>
                <a:cs typeface="PT Bold Heading" pitchFamily="2" charset="-78"/>
              </a:rPr>
              <a:t> </a:t>
            </a:r>
          </a:p>
          <a:p>
            <a:pPr marL="342900" indent="-342900">
              <a:spcBef>
                <a:spcPct val="20000"/>
              </a:spcBef>
              <a:buClr>
                <a:schemeClr val="tx2"/>
              </a:buClr>
              <a:buSzPct val="70000"/>
              <a:buFont typeface="Wingdings" pitchFamily="2" charset="2"/>
              <a:buChar char="¡"/>
            </a:pPr>
            <a:r>
              <a:rPr lang="ar-SA" sz="3700" b="1">
                <a:effectLst>
                  <a:outerShdw blurRad="38100" dist="38100" dir="2700000" algn="tl">
                    <a:srgbClr val="C0C0C0"/>
                  </a:outerShdw>
                </a:effectLst>
              </a:rPr>
              <a:t>يهتم ويركز على تجميع وحفظ ومعالجة وتسير سبل الإفادة من نتاج المعلومات التي أفرزته البشرية خلال عمرها الطويل </a:t>
            </a:r>
            <a:r>
              <a:rPr lang="en-US" sz="3700" b="1">
                <a:effectLst>
                  <a:outerShdw blurRad="38100" dist="38100" dir="2700000" algn="tl">
                    <a:srgbClr val="C0C0C0"/>
                  </a:outerShdw>
                </a:effectLst>
              </a:rPr>
              <a:t>.</a:t>
            </a:r>
            <a:endParaRPr lang="ar-SA" sz="3700" b="1">
              <a:effectLst>
                <a:outerShdw blurRad="38100" dist="38100" dir="2700000" algn="tl">
                  <a:srgbClr val="C0C0C0"/>
                </a:outerShdw>
              </a:effectLst>
            </a:endParaRPr>
          </a:p>
          <a:p>
            <a:pPr marL="342900" indent="-342900">
              <a:spcBef>
                <a:spcPct val="20000"/>
              </a:spcBef>
              <a:buClr>
                <a:schemeClr val="tx2"/>
              </a:buClr>
              <a:buSzPct val="70000"/>
              <a:buFont typeface="Wingdings" pitchFamily="2" charset="2"/>
              <a:buChar char="¡"/>
            </a:pPr>
            <a:r>
              <a:rPr lang="ar-SA" sz="3700" b="1">
                <a:effectLst>
                  <a:outerShdw blurRad="38100" dist="38100" dir="2700000" algn="tl">
                    <a:srgbClr val="C0C0C0"/>
                  </a:outerShdw>
                </a:effectLst>
              </a:rPr>
              <a:t>وكما أن للطبيب مجال للبحث وهو جسم الإنسان ، وكما أن للجيولوجي مجال للبحث وهو طبقات الأرض... فإن لهذا التخصص مجال للبحث أيضًا وهو </a:t>
            </a:r>
            <a:r>
              <a:rPr lang="ar-SA" sz="3700" b="1" u="sng">
                <a:effectLst>
                  <a:outerShdw blurRad="38100" dist="38100" dir="2700000" algn="tl">
                    <a:srgbClr val="C0C0C0"/>
                  </a:outerShdw>
                </a:effectLst>
              </a:rPr>
              <a:t>"المعلومات "</a:t>
            </a:r>
            <a:endParaRPr lang="ar-SA" sz="2900"/>
          </a:p>
        </p:txBody>
      </p:sp>
      <p:sp>
        <p:nvSpPr>
          <p:cNvPr id="5" name="عنصر نائب للتاريخ 4"/>
          <p:cNvSpPr>
            <a:spLocks noGrp="1"/>
          </p:cNvSpPr>
          <p:nvPr>
            <p:ph type="dt" sz="half" idx="10"/>
          </p:nvPr>
        </p:nvSpPr>
        <p:spPr/>
        <p:txBody>
          <a:bodyPr/>
          <a:lstStyle/>
          <a:p>
            <a:fld id="{5019D821-8199-4503-9037-DE514F8D638D}" type="datetime1">
              <a:rPr lang="ar-SA" smtClean="0"/>
              <a:pPr/>
              <a:t>09/02/34</a:t>
            </a:fld>
            <a:endParaRPr lang="en-US"/>
          </a:p>
        </p:txBody>
      </p:sp>
      <p:sp>
        <p:nvSpPr>
          <p:cNvPr id="6" name="عنصر نائب لرقم الشريحة 5"/>
          <p:cNvSpPr>
            <a:spLocks noGrp="1"/>
          </p:cNvSpPr>
          <p:nvPr>
            <p:ph type="sldNum" sz="quarter" idx="12"/>
          </p:nvPr>
        </p:nvSpPr>
        <p:spPr/>
        <p:txBody>
          <a:bodyPr/>
          <a:lstStyle/>
          <a:p>
            <a:fld id="{7868D2E5-BA78-42CC-8958-70542A17C336}" type="slidenum">
              <a:rPr lang="ar-SA" smtClean="0"/>
              <a:pPr/>
              <a:t>4</a:t>
            </a:fld>
            <a:endParaRPr lang="en-US"/>
          </a:p>
        </p:txBody>
      </p:sp>
      <p:sp>
        <p:nvSpPr>
          <p:cNvPr id="7" name="عنصر نائب للتذييل 6"/>
          <p:cNvSpPr>
            <a:spLocks noGrp="1"/>
          </p:cNvSpPr>
          <p:nvPr>
            <p:ph type="ftr" sz="quarter" idx="11"/>
          </p:nvPr>
        </p:nvSpPr>
        <p:spPr/>
        <p:txBody>
          <a:bodyPr/>
          <a:lstStyle/>
          <a:p>
            <a:r>
              <a:rPr lang="ar-SA" smtClean="0"/>
              <a:t>إعداد وتقديم      د إيمان أحمد حماد علي </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458">
                                            <p:txEl>
                                              <p:pRg st="1" end="1"/>
                                            </p:txEl>
                                          </p:spTgt>
                                        </p:tgtEl>
                                        <p:attrNameLst>
                                          <p:attrName>style.visibility</p:attrName>
                                        </p:attrNameLst>
                                      </p:cBhvr>
                                      <p:to>
                                        <p:strVal val="visible"/>
                                      </p:to>
                                    </p:set>
                                    <p:animEffect transition="in" filter="blinds(horizontal)">
                                      <p:cBhvr>
                                        <p:cTn id="7" dur="1000"/>
                                        <p:tgtEl>
                                          <p:spTgt spid="1945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9458">
                                            <p:txEl>
                                              <p:pRg st="2" end="2"/>
                                            </p:txEl>
                                          </p:spTgt>
                                        </p:tgtEl>
                                        <p:attrNameLst>
                                          <p:attrName>style.visibility</p:attrName>
                                        </p:attrNameLst>
                                      </p:cBhvr>
                                      <p:to>
                                        <p:strVal val="visible"/>
                                      </p:to>
                                    </p:set>
                                    <p:animEffect transition="in" filter="blinds(horizontal)">
                                      <p:cBhvr>
                                        <p:cTn id="12" dur="1000"/>
                                        <p:tgtEl>
                                          <p:spTgt spid="1945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9458">
                                            <p:txEl>
                                              <p:pRg st="3" end="3"/>
                                            </p:txEl>
                                          </p:spTgt>
                                        </p:tgtEl>
                                        <p:attrNameLst>
                                          <p:attrName>style.visibility</p:attrName>
                                        </p:attrNameLst>
                                      </p:cBhvr>
                                      <p:to>
                                        <p:strVal val="visible"/>
                                      </p:to>
                                    </p:set>
                                    <p:animEffect transition="in" filter="blinds(horizontal)">
                                      <p:cBhvr>
                                        <p:cTn id="17" dur="1000"/>
                                        <p:tgtEl>
                                          <p:spTgt spid="1945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9458">
                                            <p:txEl>
                                              <p:pRg st="4" end="4"/>
                                            </p:txEl>
                                          </p:spTgt>
                                        </p:tgtEl>
                                        <p:attrNameLst>
                                          <p:attrName>style.visibility</p:attrName>
                                        </p:attrNameLst>
                                      </p:cBhvr>
                                      <p:to>
                                        <p:strVal val="visible"/>
                                      </p:to>
                                    </p:set>
                                    <p:animEffect transition="in" filter="blinds(horizontal)">
                                      <p:cBhvr>
                                        <p:cTn id="22" dur="1000"/>
                                        <p:tgtEl>
                                          <p:spTgt spid="1945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0" y="0"/>
            <a:ext cx="9144000" cy="6624638"/>
          </a:xfrm>
          <a:prstGeom prst="rect">
            <a:avLst/>
          </a:prstGeom>
          <a:noFill/>
          <a:ln w="9525">
            <a:noFill/>
            <a:miter lim="800000"/>
            <a:headEnd/>
            <a:tailEnd/>
          </a:ln>
          <a:effectLst/>
        </p:spPr>
        <p:txBody>
          <a:bodyPr/>
          <a:lstStyle/>
          <a:p>
            <a:pPr marL="342900" indent="-342900">
              <a:lnSpc>
                <a:spcPct val="80000"/>
              </a:lnSpc>
              <a:spcBef>
                <a:spcPct val="20000"/>
              </a:spcBef>
              <a:buClr>
                <a:schemeClr val="tx2"/>
              </a:buClr>
              <a:buSzPct val="70000"/>
              <a:buFont typeface="Wingdings" pitchFamily="2" charset="2"/>
              <a:buNone/>
            </a:pPr>
            <a:endParaRPr lang="ar-SA" sz="2900" b="1">
              <a:solidFill>
                <a:srgbClr val="FF0000"/>
              </a:solidFill>
            </a:endParaRPr>
          </a:p>
          <a:p>
            <a:pPr marL="342900" indent="-342900">
              <a:spcBef>
                <a:spcPct val="20000"/>
              </a:spcBef>
              <a:buClr>
                <a:schemeClr val="tx2"/>
              </a:buClr>
              <a:buSzPct val="70000"/>
              <a:buFont typeface="Wingdings" pitchFamily="2" charset="2"/>
              <a:buNone/>
            </a:pPr>
            <a:r>
              <a:rPr lang="ar-SA" sz="2900" b="1">
                <a:solidFill>
                  <a:srgbClr val="FF0000"/>
                </a:solidFill>
              </a:rPr>
              <a:t> </a:t>
            </a:r>
            <a:r>
              <a:rPr lang="ar-SA" sz="3700" b="1" u="sng">
                <a:effectLst>
                  <a:outerShdw blurRad="38100" dist="38100" dir="2700000" algn="tl">
                    <a:srgbClr val="C0C0C0"/>
                  </a:outerShdw>
                </a:effectLst>
              </a:rPr>
              <a:t>ما هو علم المعلومات والمكتبات  ؟ </a:t>
            </a:r>
            <a:r>
              <a:rPr lang="en-US" sz="3700" b="1" u="sng">
                <a:effectLst>
                  <a:outerShdw blurRad="38100" dist="38100" dir="2700000" algn="tl">
                    <a:srgbClr val="C0C0C0"/>
                  </a:outerShdw>
                </a:effectLst>
              </a:rPr>
              <a:t>Libraries and Information Science</a:t>
            </a:r>
            <a:r>
              <a:rPr lang="en-US" sz="2900" b="1">
                <a:effectLst>
                  <a:outerShdw blurRad="38100" dist="38100" dir="2700000" algn="tl">
                    <a:srgbClr val="C0C0C0"/>
                  </a:outerShdw>
                </a:effectLst>
              </a:rPr>
              <a:t> </a:t>
            </a:r>
          </a:p>
          <a:p>
            <a:pPr marL="342900" indent="-342900">
              <a:spcBef>
                <a:spcPct val="20000"/>
              </a:spcBef>
              <a:buClr>
                <a:schemeClr val="tx2"/>
              </a:buClr>
              <a:buSzPct val="70000"/>
              <a:buFont typeface="Wingdings" pitchFamily="2" charset="2"/>
              <a:buNone/>
            </a:pPr>
            <a:endParaRPr lang="ar-SA" sz="2900" b="1">
              <a:effectLst>
                <a:outerShdw blurRad="38100" dist="38100" dir="2700000" algn="tl">
                  <a:srgbClr val="C0C0C0"/>
                </a:outerShdw>
              </a:effectLst>
            </a:endParaRPr>
          </a:p>
          <a:p>
            <a:pPr marL="342900" indent="-342900">
              <a:spcBef>
                <a:spcPct val="20000"/>
              </a:spcBef>
              <a:buClr>
                <a:schemeClr val="tx2"/>
              </a:buClr>
              <a:buSzPct val="70000"/>
              <a:buFont typeface="Wingdings" pitchFamily="2" charset="2"/>
              <a:buNone/>
            </a:pPr>
            <a:r>
              <a:rPr lang="ar-SA" sz="3700" b="1">
                <a:effectLst>
                  <a:outerShdw blurRad="38100" dist="38100" dir="2700000" algn="tl">
                    <a:srgbClr val="C0C0C0"/>
                  </a:outerShdw>
                </a:effectLst>
              </a:rPr>
              <a:t> "هو ذلك العلم الاجتماعي الذي يخدم جميع قطاعات المعرفة ، و يهتم بالأسس النظرية و الفكرية و الأكاديمية ، فضلا عن اهتمامه بالأساليب المتبعة في تنظيم المعلومات ، و يقوم هذا العلم على الاهتمام بالمكتبات و أجهزة المعلومات و التي تعد إحدى أدوات تنظيم المعرفة من اجل تقديم خدمة اجتماعية للمجتمع الذي تنشا فيه تلك المكتبات و أجهزة المعلومات "</a:t>
            </a:r>
            <a:r>
              <a:rPr lang="en-US" sz="3700"/>
              <a:t> </a:t>
            </a:r>
            <a:endParaRPr lang="ar-SA" sz="3700"/>
          </a:p>
        </p:txBody>
      </p:sp>
      <p:sp>
        <p:nvSpPr>
          <p:cNvPr id="5" name="عنصر نائب للتاريخ 4"/>
          <p:cNvSpPr>
            <a:spLocks noGrp="1"/>
          </p:cNvSpPr>
          <p:nvPr>
            <p:ph type="dt" sz="half" idx="10"/>
          </p:nvPr>
        </p:nvSpPr>
        <p:spPr/>
        <p:txBody>
          <a:bodyPr/>
          <a:lstStyle/>
          <a:p>
            <a:fld id="{9E77F7FB-04DF-40C3-AF4F-378EFB6AFB00}" type="datetime1">
              <a:rPr lang="ar-SA" smtClean="0"/>
              <a:pPr/>
              <a:t>09/02/34</a:t>
            </a:fld>
            <a:endParaRPr lang="en-US"/>
          </a:p>
        </p:txBody>
      </p:sp>
      <p:sp>
        <p:nvSpPr>
          <p:cNvPr id="6" name="عنصر نائب لرقم الشريحة 5"/>
          <p:cNvSpPr>
            <a:spLocks noGrp="1"/>
          </p:cNvSpPr>
          <p:nvPr>
            <p:ph type="sldNum" sz="quarter" idx="12"/>
          </p:nvPr>
        </p:nvSpPr>
        <p:spPr/>
        <p:txBody>
          <a:bodyPr/>
          <a:lstStyle/>
          <a:p>
            <a:fld id="{7868D2E5-BA78-42CC-8958-70542A17C336}" type="slidenum">
              <a:rPr lang="ar-SA" smtClean="0"/>
              <a:pPr/>
              <a:t>5</a:t>
            </a:fld>
            <a:endParaRPr lang="en-US"/>
          </a:p>
        </p:txBody>
      </p:sp>
      <p:sp>
        <p:nvSpPr>
          <p:cNvPr id="7" name="عنصر نائب للتذييل 6"/>
          <p:cNvSpPr>
            <a:spLocks noGrp="1"/>
          </p:cNvSpPr>
          <p:nvPr>
            <p:ph type="ftr" sz="quarter" idx="11"/>
          </p:nvPr>
        </p:nvSpPr>
        <p:spPr/>
        <p:txBody>
          <a:bodyPr/>
          <a:lstStyle/>
          <a:p>
            <a:r>
              <a:rPr lang="ar-SA" smtClean="0"/>
              <a:t>إعداد وتقديم      د إيمان أحمد حماد علي </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7650">
                                            <p:txEl>
                                              <p:pRg st="1" end="1"/>
                                            </p:txEl>
                                          </p:spTgt>
                                        </p:tgtEl>
                                        <p:attrNameLst>
                                          <p:attrName>style.visibility</p:attrName>
                                        </p:attrNameLst>
                                      </p:cBhvr>
                                      <p:to>
                                        <p:strVal val="visible"/>
                                      </p:to>
                                    </p:set>
                                    <p:animEffect transition="in" filter="blinds(horizontal)">
                                      <p:cBhvr>
                                        <p:cTn id="7" dur="1000"/>
                                        <p:tgtEl>
                                          <p:spTgt spid="2765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7650">
                                            <p:txEl>
                                              <p:pRg st="3" end="3"/>
                                            </p:txEl>
                                          </p:spTgt>
                                        </p:tgtEl>
                                        <p:attrNameLst>
                                          <p:attrName>style.visibility</p:attrName>
                                        </p:attrNameLst>
                                      </p:cBhvr>
                                      <p:to>
                                        <p:strVal val="visible"/>
                                      </p:to>
                                    </p:set>
                                    <p:animEffect transition="in" filter="blinds(horizontal)">
                                      <p:cBhvr>
                                        <p:cTn id="12" dur="1000"/>
                                        <p:tgtEl>
                                          <p:spTgt spid="2765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0" y="0"/>
            <a:ext cx="9144000" cy="6624638"/>
          </a:xfrm>
          <a:prstGeom prst="rect">
            <a:avLst/>
          </a:prstGeom>
          <a:noFill/>
          <a:ln w="9525">
            <a:noFill/>
            <a:miter lim="800000"/>
            <a:headEnd/>
            <a:tailEnd/>
          </a:ln>
          <a:effectLst/>
        </p:spPr>
        <p:txBody>
          <a:bodyPr/>
          <a:lstStyle/>
          <a:p>
            <a:pPr marL="342900" indent="-342900">
              <a:spcBef>
                <a:spcPct val="20000"/>
              </a:spcBef>
              <a:buClr>
                <a:schemeClr val="tx2"/>
              </a:buClr>
              <a:buSzPct val="70000"/>
              <a:buFont typeface="Wingdings" pitchFamily="2" charset="2"/>
              <a:buNone/>
            </a:pPr>
            <a:endParaRPr lang="ar-SA" sz="2900" b="1" u="sng">
              <a:effectLst>
                <a:outerShdw blurRad="38100" dist="38100" dir="2700000" algn="tl">
                  <a:srgbClr val="C0C0C0"/>
                </a:outerShdw>
              </a:effectLst>
              <a:cs typeface="PT Bold Heading" pitchFamily="2" charset="-78"/>
            </a:endParaRPr>
          </a:p>
          <a:p>
            <a:pPr marL="342900" indent="-342900" algn="ctr">
              <a:spcBef>
                <a:spcPct val="20000"/>
              </a:spcBef>
              <a:buClr>
                <a:schemeClr val="tx2"/>
              </a:buClr>
              <a:buSzPct val="70000"/>
              <a:buFont typeface="Wingdings" pitchFamily="2" charset="2"/>
              <a:buNone/>
            </a:pPr>
            <a:r>
              <a:rPr lang="ar-SA" sz="3300" b="1" u="sng">
                <a:effectLst>
                  <a:outerShdw blurRad="38100" dist="38100" dir="2700000" algn="tl">
                    <a:srgbClr val="C0C0C0"/>
                  </a:outerShdw>
                </a:effectLst>
                <a:cs typeface="PT Bold Heading" pitchFamily="2" charset="-78"/>
              </a:rPr>
              <a:t>تعريف المكتبة </a:t>
            </a:r>
            <a:endParaRPr lang="ar-SA" sz="2900" b="1">
              <a:effectLst>
                <a:outerShdw blurRad="38100" dist="38100" dir="2700000" algn="tl">
                  <a:srgbClr val="C0C0C0"/>
                </a:outerShdw>
              </a:effectLst>
              <a:cs typeface="PT Bold Heading" pitchFamily="2" charset="-78"/>
            </a:endParaRPr>
          </a:p>
          <a:p>
            <a:pPr marL="342900" indent="-342900">
              <a:spcBef>
                <a:spcPct val="20000"/>
              </a:spcBef>
              <a:buClr>
                <a:schemeClr val="tx2"/>
              </a:buClr>
              <a:buSzPct val="70000"/>
              <a:buFont typeface="Wingdings" pitchFamily="2" charset="2"/>
              <a:buNone/>
            </a:pPr>
            <a:endParaRPr lang="ar-SA" sz="2900">
              <a:effectLst>
                <a:outerShdw blurRad="38100" dist="38100" dir="2700000" algn="tl">
                  <a:srgbClr val="C0C0C0"/>
                </a:outerShdw>
              </a:effectLst>
              <a:cs typeface="PT Bold Heading" pitchFamily="2" charset="-78"/>
            </a:endParaRPr>
          </a:p>
          <a:p>
            <a:pPr marL="342900" indent="-342900">
              <a:spcBef>
                <a:spcPct val="20000"/>
              </a:spcBef>
              <a:buClr>
                <a:schemeClr val="tx2"/>
              </a:buClr>
              <a:buSzPct val="70000"/>
              <a:buFont typeface="Wingdings" pitchFamily="2" charset="2"/>
              <a:buChar char="¡"/>
            </a:pPr>
            <a:r>
              <a:rPr lang="ar-SA" sz="3700" b="1">
                <a:effectLst>
                  <a:outerShdw blurRad="38100" dist="38100" dir="2700000" algn="tl">
                    <a:srgbClr val="C0C0C0"/>
                  </a:outerShdw>
                </a:effectLst>
              </a:rPr>
              <a:t>"هي تلك المؤسسة الثقافية الاجتماعية التي توجد في مجتمع من المجتمعات تهدف لخدمة ذلك المجتمع و تنمية موارده الاقتصادية عن طريق تثقيف أفراده و تنمية البحث العلمي وتقوم بوظائفها الأساسية من تجميع الأوعية المعلوماتية , وإجراء العمليات الفنية عليها , ثم تقديمها للمستفيدين في اقل و بأيسر الطرق الممكنة "</a:t>
            </a:r>
            <a:endParaRPr lang="ar-SA" sz="2900">
              <a:effectLst>
                <a:outerShdw blurRad="38100" dist="38100" dir="2700000" algn="tl">
                  <a:srgbClr val="C0C0C0"/>
                </a:outerShdw>
              </a:effectLst>
            </a:endParaRPr>
          </a:p>
        </p:txBody>
      </p:sp>
      <p:sp>
        <p:nvSpPr>
          <p:cNvPr id="5" name="عنصر نائب للتاريخ 4"/>
          <p:cNvSpPr>
            <a:spLocks noGrp="1"/>
          </p:cNvSpPr>
          <p:nvPr>
            <p:ph type="dt" sz="half" idx="10"/>
          </p:nvPr>
        </p:nvSpPr>
        <p:spPr/>
        <p:txBody>
          <a:bodyPr/>
          <a:lstStyle/>
          <a:p>
            <a:fld id="{1E8697D0-D0A6-4645-AA20-0280CDF2BFA1}" type="datetime1">
              <a:rPr lang="ar-SA" smtClean="0"/>
              <a:pPr/>
              <a:t>09/02/34</a:t>
            </a:fld>
            <a:endParaRPr lang="en-US"/>
          </a:p>
        </p:txBody>
      </p:sp>
      <p:sp>
        <p:nvSpPr>
          <p:cNvPr id="6" name="عنصر نائب لرقم الشريحة 5"/>
          <p:cNvSpPr>
            <a:spLocks noGrp="1"/>
          </p:cNvSpPr>
          <p:nvPr>
            <p:ph type="sldNum" sz="quarter" idx="12"/>
          </p:nvPr>
        </p:nvSpPr>
        <p:spPr/>
        <p:txBody>
          <a:bodyPr/>
          <a:lstStyle/>
          <a:p>
            <a:fld id="{7868D2E5-BA78-42CC-8958-70542A17C336}" type="slidenum">
              <a:rPr lang="ar-SA" smtClean="0"/>
              <a:pPr/>
              <a:t>6</a:t>
            </a:fld>
            <a:endParaRPr lang="en-US"/>
          </a:p>
        </p:txBody>
      </p:sp>
      <p:sp>
        <p:nvSpPr>
          <p:cNvPr id="7" name="عنصر نائب للتذييل 6"/>
          <p:cNvSpPr>
            <a:spLocks noGrp="1"/>
          </p:cNvSpPr>
          <p:nvPr>
            <p:ph type="ftr" sz="quarter" idx="11"/>
          </p:nvPr>
        </p:nvSpPr>
        <p:spPr/>
        <p:txBody>
          <a:bodyPr/>
          <a:lstStyle/>
          <a:p>
            <a:r>
              <a:rPr lang="ar-SA" smtClean="0"/>
              <a:t>إعداد وتقديم      د إيمان أحمد حماد علي </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7410">
                                            <p:txEl>
                                              <p:pRg st="1" end="1"/>
                                            </p:txEl>
                                          </p:spTgt>
                                        </p:tgtEl>
                                        <p:attrNameLst>
                                          <p:attrName>style.visibility</p:attrName>
                                        </p:attrNameLst>
                                      </p:cBhvr>
                                      <p:to>
                                        <p:strVal val="visible"/>
                                      </p:to>
                                    </p:set>
                                    <p:animEffect transition="in" filter="blinds(horizontal)">
                                      <p:cBhvr>
                                        <p:cTn id="7" dur="1000"/>
                                        <p:tgtEl>
                                          <p:spTgt spid="174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7410">
                                            <p:txEl>
                                              <p:pRg st="3" end="3"/>
                                            </p:txEl>
                                          </p:spTgt>
                                        </p:tgtEl>
                                        <p:attrNameLst>
                                          <p:attrName>style.visibility</p:attrName>
                                        </p:attrNameLst>
                                      </p:cBhvr>
                                      <p:to>
                                        <p:strVal val="visible"/>
                                      </p:to>
                                    </p:set>
                                    <p:animEffect transition="in" filter="blinds(horizontal)">
                                      <p:cBhvr>
                                        <p:cTn id="12" dur="1000"/>
                                        <p:tgtEl>
                                          <p:spTgt spid="174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WordArt 2"/>
          <p:cNvSpPr>
            <a:spLocks noChangeArrowheads="1" noChangeShapeType="1" noTextEdit="1"/>
          </p:cNvSpPr>
          <p:nvPr/>
        </p:nvSpPr>
        <p:spPr bwMode="auto">
          <a:xfrm>
            <a:off x="539750" y="115888"/>
            <a:ext cx="7561263" cy="1368425"/>
          </a:xfrm>
          <a:prstGeom prst="rect">
            <a:avLst/>
          </a:prstGeom>
        </p:spPr>
        <p:txBody>
          <a:bodyPr wrap="none" fromWordArt="1">
            <a:prstTxWarp prst="textPlain">
              <a:avLst>
                <a:gd name="adj" fmla="val 50000"/>
              </a:avLst>
            </a:prstTxWarp>
          </a:bodyPr>
          <a:lstStyle/>
          <a:p>
            <a:pPr algn="ctr"/>
            <a:r>
              <a:rPr lang="ar-SA" sz="3600" b="1" kern="10">
                <a:ln w="19050">
                  <a:solidFill>
                    <a:schemeClr val="tx1"/>
                  </a:solidFill>
                  <a:round/>
                  <a:headEnd/>
                  <a:tailEnd/>
                </a:ln>
                <a:solidFill>
                  <a:srgbClr val="FF0000"/>
                </a:solidFill>
                <a:effectLst>
                  <a:outerShdw dist="35921" dir="2700000" algn="ctr" rotWithShape="0">
                    <a:srgbClr val="990000"/>
                  </a:outerShdw>
                </a:effectLst>
                <a:latin typeface="Impact"/>
              </a:rPr>
              <a:t>وظائف المكتبات ومراكز المعلومات</a:t>
            </a:r>
          </a:p>
        </p:txBody>
      </p:sp>
      <p:sp>
        <p:nvSpPr>
          <p:cNvPr id="14339" name="AutoShape 3"/>
          <p:cNvSpPr>
            <a:spLocks noChangeArrowheads="1"/>
          </p:cNvSpPr>
          <p:nvPr/>
        </p:nvSpPr>
        <p:spPr bwMode="auto">
          <a:xfrm rot="2389699">
            <a:off x="4629150" y="1595438"/>
            <a:ext cx="1873250" cy="1008062"/>
          </a:xfrm>
          <a:prstGeom prst="rightArrow">
            <a:avLst>
              <a:gd name="adj1" fmla="val 50000"/>
              <a:gd name="adj2" fmla="val 46457"/>
            </a:avLst>
          </a:prstGeom>
          <a:solidFill>
            <a:srgbClr val="3399FF"/>
          </a:solidFill>
          <a:ln w="9525" algn="ctr">
            <a:solidFill>
              <a:schemeClr val="tx1"/>
            </a:solidFill>
            <a:miter lim="800000"/>
            <a:headEnd/>
            <a:tailEnd/>
          </a:ln>
          <a:effectLst/>
        </p:spPr>
        <p:txBody>
          <a:bodyPr wrap="none" anchor="ctr"/>
          <a:lstStyle/>
          <a:p>
            <a:endParaRPr lang="ar-SA"/>
          </a:p>
        </p:txBody>
      </p:sp>
      <p:sp>
        <p:nvSpPr>
          <p:cNvPr id="14340" name="AutoShape 4"/>
          <p:cNvSpPr>
            <a:spLocks noChangeArrowheads="1"/>
          </p:cNvSpPr>
          <p:nvPr/>
        </p:nvSpPr>
        <p:spPr bwMode="auto">
          <a:xfrm rot="16200000">
            <a:off x="3161507" y="1959769"/>
            <a:ext cx="2100262" cy="863600"/>
          </a:xfrm>
          <a:prstGeom prst="leftArrow">
            <a:avLst>
              <a:gd name="adj1" fmla="val 38204"/>
              <a:gd name="adj2" fmla="val 62162"/>
            </a:avLst>
          </a:prstGeom>
          <a:solidFill>
            <a:srgbClr val="3399FF"/>
          </a:solidFill>
          <a:ln w="9525" algn="ctr">
            <a:solidFill>
              <a:schemeClr val="tx1"/>
            </a:solidFill>
            <a:miter lim="800000"/>
            <a:headEnd/>
            <a:tailEnd/>
          </a:ln>
          <a:effectLst/>
        </p:spPr>
        <p:txBody>
          <a:bodyPr wrap="none" anchor="ctr"/>
          <a:lstStyle/>
          <a:p>
            <a:endParaRPr lang="ar-SA"/>
          </a:p>
        </p:txBody>
      </p:sp>
      <p:sp>
        <p:nvSpPr>
          <p:cNvPr id="14341" name="AutoShape 5"/>
          <p:cNvSpPr>
            <a:spLocks noChangeArrowheads="1"/>
          </p:cNvSpPr>
          <p:nvPr/>
        </p:nvSpPr>
        <p:spPr bwMode="auto">
          <a:xfrm>
            <a:off x="0" y="2924175"/>
            <a:ext cx="3851275" cy="2089150"/>
          </a:xfrm>
          <a:prstGeom prst="cloudCallout">
            <a:avLst>
              <a:gd name="adj1" fmla="val 18671"/>
              <a:gd name="adj2" fmla="val 34194"/>
            </a:avLst>
          </a:prstGeom>
          <a:solidFill>
            <a:schemeClr val="accent1"/>
          </a:solidFill>
          <a:ln w="9525">
            <a:solidFill>
              <a:schemeClr val="tx1"/>
            </a:solidFill>
            <a:round/>
            <a:headEnd/>
            <a:tailEnd/>
          </a:ln>
          <a:effectLst/>
        </p:spPr>
        <p:txBody>
          <a:bodyPr wrap="none" anchor="ctr"/>
          <a:lstStyle/>
          <a:p>
            <a:pPr algn="ctr"/>
            <a:r>
              <a:rPr lang="ar-SA" sz="3200" b="1">
                <a:solidFill>
                  <a:srgbClr val="FF0000"/>
                </a:solidFill>
                <a:latin typeface="Arial" pitchFamily="34" charset="0"/>
                <a:cs typeface="Arabic Transparent" pitchFamily="2" charset="-78"/>
              </a:rPr>
              <a:t>تقديم خدمات المعلومات</a:t>
            </a:r>
            <a:endParaRPr lang="en-US" sz="3200" b="1">
              <a:solidFill>
                <a:srgbClr val="FF0000"/>
              </a:solidFill>
              <a:latin typeface="Arial" pitchFamily="34" charset="0"/>
              <a:cs typeface="Arabic Transparent" pitchFamily="2" charset="-78"/>
            </a:endParaRPr>
          </a:p>
        </p:txBody>
      </p:sp>
      <p:sp>
        <p:nvSpPr>
          <p:cNvPr id="14342" name="AutoShape 6"/>
          <p:cNvSpPr>
            <a:spLocks noChangeArrowheads="1"/>
          </p:cNvSpPr>
          <p:nvPr/>
        </p:nvSpPr>
        <p:spPr bwMode="auto">
          <a:xfrm>
            <a:off x="4572000" y="2636838"/>
            <a:ext cx="4572000" cy="2592387"/>
          </a:xfrm>
          <a:prstGeom prst="cloudCallout">
            <a:avLst>
              <a:gd name="adj1" fmla="val 0"/>
              <a:gd name="adj2" fmla="val 31750"/>
            </a:avLst>
          </a:prstGeom>
          <a:solidFill>
            <a:schemeClr val="accent1"/>
          </a:solidFill>
          <a:ln w="9525">
            <a:solidFill>
              <a:schemeClr val="tx1"/>
            </a:solidFill>
            <a:round/>
            <a:headEnd/>
            <a:tailEnd/>
          </a:ln>
          <a:effectLst/>
        </p:spPr>
        <p:txBody>
          <a:bodyPr wrap="none" anchor="ctr"/>
          <a:lstStyle/>
          <a:p>
            <a:pPr algn="ctr"/>
            <a:endParaRPr lang="ar-SA" sz="2800" b="1">
              <a:latin typeface="Arial" pitchFamily="34" charset="0"/>
              <a:cs typeface="Monotype Koufi" pitchFamily="2" charset="-78"/>
            </a:endParaRPr>
          </a:p>
          <a:p>
            <a:pPr algn="ctr"/>
            <a:r>
              <a:rPr lang="ar-SA" sz="2800" b="1">
                <a:latin typeface="Arial" pitchFamily="34" charset="0"/>
                <a:cs typeface="Monotype Koufi" pitchFamily="2" charset="-78"/>
              </a:rPr>
              <a:t>جمع مصادر المعلومات</a:t>
            </a:r>
            <a:endParaRPr lang="ar-SA" sz="2800" b="1">
              <a:solidFill>
                <a:srgbClr val="FF0000"/>
              </a:solidFill>
              <a:latin typeface="Arial" pitchFamily="34" charset="0"/>
              <a:cs typeface="Arabic Transparent" pitchFamily="2" charset="-78"/>
            </a:endParaRPr>
          </a:p>
          <a:p>
            <a:pPr algn="ctr"/>
            <a:endParaRPr lang="en-US" sz="2800" b="1">
              <a:solidFill>
                <a:srgbClr val="FF0000"/>
              </a:solidFill>
              <a:latin typeface="Arial" pitchFamily="34" charset="0"/>
              <a:cs typeface="Arabic Transparent" pitchFamily="2" charset="-78"/>
            </a:endParaRPr>
          </a:p>
        </p:txBody>
      </p:sp>
      <p:sp>
        <p:nvSpPr>
          <p:cNvPr id="14343" name="AutoShape 7"/>
          <p:cNvSpPr>
            <a:spLocks noChangeArrowheads="1"/>
          </p:cNvSpPr>
          <p:nvPr/>
        </p:nvSpPr>
        <p:spPr bwMode="auto">
          <a:xfrm rot="-2504897">
            <a:off x="1763713" y="1773238"/>
            <a:ext cx="2016125" cy="863600"/>
          </a:xfrm>
          <a:prstGeom prst="leftArrow">
            <a:avLst>
              <a:gd name="adj1" fmla="val 50000"/>
              <a:gd name="adj2" fmla="val 58364"/>
            </a:avLst>
          </a:prstGeom>
          <a:solidFill>
            <a:srgbClr val="3399FF"/>
          </a:solidFill>
          <a:ln w="9525" algn="ctr">
            <a:solidFill>
              <a:schemeClr val="tx1"/>
            </a:solidFill>
            <a:miter lim="800000"/>
            <a:headEnd/>
            <a:tailEnd/>
          </a:ln>
          <a:effectLst/>
        </p:spPr>
        <p:txBody>
          <a:bodyPr wrap="none" anchor="ctr"/>
          <a:lstStyle/>
          <a:p>
            <a:endParaRPr lang="ar-SA"/>
          </a:p>
        </p:txBody>
      </p:sp>
      <p:sp>
        <p:nvSpPr>
          <p:cNvPr id="14344" name="AutoShape 8"/>
          <p:cNvSpPr>
            <a:spLocks noChangeArrowheads="1"/>
          </p:cNvSpPr>
          <p:nvPr/>
        </p:nvSpPr>
        <p:spPr bwMode="auto">
          <a:xfrm>
            <a:off x="1979613" y="4581525"/>
            <a:ext cx="4356100" cy="2276475"/>
          </a:xfrm>
          <a:prstGeom prst="cloudCallout">
            <a:avLst>
              <a:gd name="adj1" fmla="val 66944"/>
              <a:gd name="adj2" fmla="val -32847"/>
            </a:avLst>
          </a:prstGeom>
          <a:solidFill>
            <a:schemeClr val="accent1"/>
          </a:solidFill>
          <a:ln w="9525">
            <a:solidFill>
              <a:schemeClr val="tx1"/>
            </a:solidFill>
            <a:round/>
            <a:headEnd/>
            <a:tailEnd/>
          </a:ln>
          <a:effectLst/>
        </p:spPr>
        <p:txBody>
          <a:bodyPr wrap="none" anchor="ctr"/>
          <a:lstStyle/>
          <a:p>
            <a:pPr algn="ctr"/>
            <a:r>
              <a:rPr lang="ar-SA" sz="2800" b="1">
                <a:latin typeface="Arial" pitchFamily="34" charset="0"/>
                <a:cs typeface="Monotype Koufi" pitchFamily="2" charset="-78"/>
              </a:rPr>
              <a:t>تقديم خدمات المعلومات</a:t>
            </a:r>
            <a:endParaRPr lang="en-US" sz="3200" b="1">
              <a:solidFill>
                <a:srgbClr val="FF0000"/>
              </a:solidFill>
              <a:latin typeface="Arial" pitchFamily="34" charset="0"/>
              <a:cs typeface="Arabic Transparent" pitchFamily="2" charset="-78"/>
            </a:endParaRPr>
          </a:p>
        </p:txBody>
      </p:sp>
      <p:sp>
        <p:nvSpPr>
          <p:cNvPr id="14345" name="AutoShape 9"/>
          <p:cNvSpPr>
            <a:spLocks noChangeArrowheads="1"/>
          </p:cNvSpPr>
          <p:nvPr/>
        </p:nvSpPr>
        <p:spPr bwMode="auto">
          <a:xfrm>
            <a:off x="4572000" y="2636838"/>
            <a:ext cx="4572000" cy="2592387"/>
          </a:xfrm>
          <a:prstGeom prst="cloudCallout">
            <a:avLst>
              <a:gd name="adj1" fmla="val 0"/>
              <a:gd name="adj2" fmla="val 31750"/>
            </a:avLst>
          </a:prstGeom>
          <a:solidFill>
            <a:schemeClr val="accent1"/>
          </a:solidFill>
          <a:ln w="9525">
            <a:solidFill>
              <a:schemeClr val="tx1"/>
            </a:solidFill>
            <a:round/>
            <a:headEnd/>
            <a:tailEnd/>
          </a:ln>
          <a:effectLst/>
        </p:spPr>
        <p:txBody>
          <a:bodyPr wrap="none" anchor="ctr"/>
          <a:lstStyle/>
          <a:p>
            <a:pPr algn="ctr"/>
            <a:endParaRPr lang="ar-SA" sz="2800" b="1">
              <a:solidFill>
                <a:srgbClr val="FF0000"/>
              </a:solidFill>
              <a:latin typeface="Arial" pitchFamily="34" charset="0"/>
              <a:cs typeface="Monotype Koufi" pitchFamily="2" charset="-78"/>
            </a:endParaRPr>
          </a:p>
          <a:p>
            <a:pPr algn="ctr"/>
            <a:r>
              <a:rPr lang="ar-SA" sz="2800" b="1">
                <a:solidFill>
                  <a:srgbClr val="FF0000"/>
                </a:solidFill>
                <a:latin typeface="Arial" pitchFamily="34" charset="0"/>
                <a:cs typeface="Monotype Koufi" pitchFamily="2" charset="-78"/>
              </a:rPr>
              <a:t>جمع مصادر المعلومات</a:t>
            </a:r>
            <a:endParaRPr lang="ar-SA" sz="2800" b="1">
              <a:solidFill>
                <a:srgbClr val="FF0000"/>
              </a:solidFill>
              <a:latin typeface="Arial" pitchFamily="34" charset="0"/>
              <a:cs typeface="Arabic Transparent" pitchFamily="2" charset="-78"/>
            </a:endParaRPr>
          </a:p>
          <a:p>
            <a:pPr algn="ctr"/>
            <a:endParaRPr lang="en-US" sz="2800" b="1">
              <a:solidFill>
                <a:srgbClr val="FF0000"/>
              </a:solidFill>
              <a:latin typeface="Arial" pitchFamily="34" charset="0"/>
              <a:cs typeface="Arabic Transparent" pitchFamily="2" charset="-78"/>
            </a:endParaRPr>
          </a:p>
        </p:txBody>
      </p:sp>
      <p:sp>
        <p:nvSpPr>
          <p:cNvPr id="14346" name="AutoShape 10"/>
          <p:cNvSpPr>
            <a:spLocks noChangeArrowheads="1"/>
          </p:cNvSpPr>
          <p:nvPr/>
        </p:nvSpPr>
        <p:spPr bwMode="auto">
          <a:xfrm>
            <a:off x="1979613" y="4581525"/>
            <a:ext cx="4356100" cy="2276475"/>
          </a:xfrm>
          <a:prstGeom prst="cloudCallout">
            <a:avLst>
              <a:gd name="adj1" fmla="val 66944"/>
              <a:gd name="adj2" fmla="val -32847"/>
            </a:avLst>
          </a:prstGeom>
          <a:solidFill>
            <a:schemeClr val="accent1"/>
          </a:solidFill>
          <a:ln w="9525">
            <a:solidFill>
              <a:schemeClr val="tx1"/>
            </a:solidFill>
            <a:round/>
            <a:headEnd/>
            <a:tailEnd/>
          </a:ln>
          <a:effectLst/>
        </p:spPr>
        <p:txBody>
          <a:bodyPr wrap="none" anchor="ctr"/>
          <a:lstStyle/>
          <a:p>
            <a:pPr algn="ctr"/>
            <a:r>
              <a:rPr lang="ar-SA" sz="3200" b="1">
                <a:solidFill>
                  <a:srgbClr val="FF0000"/>
                </a:solidFill>
                <a:latin typeface="Arial" pitchFamily="34" charset="0"/>
                <a:cs typeface="Arabic Transparent" pitchFamily="2" charset="-78"/>
              </a:rPr>
              <a:t>تنظيم مصادر المعلومات</a:t>
            </a:r>
            <a:endParaRPr lang="en-US" sz="2800" b="1">
              <a:solidFill>
                <a:srgbClr val="FF0000"/>
              </a:solidFill>
              <a:latin typeface="Arial" pitchFamily="34" charset="0"/>
              <a:cs typeface="Monotype Koufi" pitchFamily="2" charset="-78"/>
            </a:endParaRPr>
          </a:p>
        </p:txBody>
      </p:sp>
      <p:sp>
        <p:nvSpPr>
          <p:cNvPr id="13" name="عنصر نائب للتاريخ 12"/>
          <p:cNvSpPr>
            <a:spLocks noGrp="1"/>
          </p:cNvSpPr>
          <p:nvPr>
            <p:ph type="dt" sz="half" idx="10"/>
          </p:nvPr>
        </p:nvSpPr>
        <p:spPr/>
        <p:txBody>
          <a:bodyPr/>
          <a:lstStyle/>
          <a:p>
            <a:fld id="{47FF5A9C-5C96-4324-96CD-DDBF74140188}" type="datetime1">
              <a:rPr lang="ar-SA" smtClean="0"/>
              <a:pPr/>
              <a:t>09/02/34</a:t>
            </a:fld>
            <a:endParaRPr lang="en-US"/>
          </a:p>
        </p:txBody>
      </p:sp>
      <p:sp>
        <p:nvSpPr>
          <p:cNvPr id="14" name="عنصر نائب لرقم الشريحة 13"/>
          <p:cNvSpPr>
            <a:spLocks noGrp="1"/>
          </p:cNvSpPr>
          <p:nvPr>
            <p:ph type="sldNum" sz="quarter" idx="12"/>
          </p:nvPr>
        </p:nvSpPr>
        <p:spPr/>
        <p:txBody>
          <a:bodyPr/>
          <a:lstStyle/>
          <a:p>
            <a:fld id="{DBA39DE7-6E86-4B47-9230-195CFAD9FFB9}" type="slidenum">
              <a:rPr lang="ar-SA" smtClean="0"/>
              <a:pPr/>
              <a:t>7</a:t>
            </a:fld>
            <a:endParaRPr lang="en-US"/>
          </a:p>
        </p:txBody>
      </p:sp>
      <p:sp>
        <p:nvSpPr>
          <p:cNvPr id="15" name="عنصر نائب للتذييل 14"/>
          <p:cNvSpPr>
            <a:spLocks noGrp="1"/>
          </p:cNvSpPr>
          <p:nvPr>
            <p:ph type="ftr" sz="quarter" idx="11"/>
          </p:nvPr>
        </p:nvSpPr>
        <p:spPr/>
        <p:txBody>
          <a:bodyPr/>
          <a:lstStyle/>
          <a:p>
            <a:r>
              <a:rPr lang="ar-SA" smtClean="0"/>
              <a:t>إعداد وتقديم      د إيمان أحمد حماد علي </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blinds(horizontal)">
                                      <p:cBhvr>
                                        <p:cTn id="7" dur="2000"/>
                                        <p:tgtEl>
                                          <p:spTgt spid="143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339"/>
                                        </p:tgtEl>
                                        <p:attrNameLst>
                                          <p:attrName>style.visibility</p:attrName>
                                        </p:attrNameLst>
                                      </p:cBhvr>
                                      <p:to>
                                        <p:strVal val="visible"/>
                                      </p:to>
                                    </p:set>
                                    <p:animEffect transition="in" filter="blinds(horizontal)">
                                      <p:cBhvr>
                                        <p:cTn id="12" dur="2000"/>
                                        <p:tgtEl>
                                          <p:spTgt spid="1433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1" nodeType="clickEffect">
                                  <p:stCondLst>
                                    <p:cond delay="0"/>
                                  </p:stCondLst>
                                  <p:childTnLst>
                                    <p:set>
                                      <p:cBhvr>
                                        <p:cTn id="16" dur="1" fill="hold">
                                          <p:stCondLst>
                                            <p:cond delay="0"/>
                                          </p:stCondLst>
                                        </p:cTn>
                                        <p:tgtEl>
                                          <p:spTgt spid="14339"/>
                                        </p:tgtEl>
                                        <p:attrNameLst>
                                          <p:attrName>style.visibility</p:attrName>
                                        </p:attrNameLst>
                                      </p:cBhvr>
                                      <p:to>
                                        <p:strVal val="visible"/>
                                      </p:to>
                                    </p:set>
                                    <p:animEffect transition="in" filter="blinds(horizontal)">
                                      <p:cBhvr>
                                        <p:cTn id="17" dur="2000"/>
                                        <p:tgtEl>
                                          <p:spTgt spid="1433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340"/>
                                        </p:tgtEl>
                                        <p:attrNameLst>
                                          <p:attrName>style.visibility</p:attrName>
                                        </p:attrNameLst>
                                      </p:cBhvr>
                                      <p:to>
                                        <p:strVal val="visible"/>
                                      </p:to>
                                    </p:set>
                                    <p:animEffect transition="in" filter="blinds(horizontal)">
                                      <p:cBhvr>
                                        <p:cTn id="22" dur="2000"/>
                                        <p:tgtEl>
                                          <p:spTgt spid="1434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342"/>
                                        </p:tgtEl>
                                        <p:attrNameLst>
                                          <p:attrName>style.visibility</p:attrName>
                                        </p:attrNameLst>
                                      </p:cBhvr>
                                      <p:to>
                                        <p:strVal val="visible"/>
                                      </p:to>
                                    </p:set>
                                    <p:animEffect transition="in" filter="blinds(horizontal)">
                                      <p:cBhvr>
                                        <p:cTn id="27" dur="2000"/>
                                        <p:tgtEl>
                                          <p:spTgt spid="1434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4341"/>
                                        </p:tgtEl>
                                        <p:attrNameLst>
                                          <p:attrName>style.visibility</p:attrName>
                                        </p:attrNameLst>
                                      </p:cBhvr>
                                      <p:to>
                                        <p:strVal val="visible"/>
                                      </p:to>
                                    </p:set>
                                    <p:animEffect transition="in" filter="blinds(horizontal)">
                                      <p:cBhvr>
                                        <p:cTn id="32" dur="2000"/>
                                        <p:tgtEl>
                                          <p:spTgt spid="1434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4343"/>
                                        </p:tgtEl>
                                        <p:attrNameLst>
                                          <p:attrName>style.visibility</p:attrName>
                                        </p:attrNameLst>
                                      </p:cBhvr>
                                      <p:to>
                                        <p:strVal val="visible"/>
                                      </p:to>
                                    </p:set>
                                    <p:animEffect transition="in" filter="blinds(horizontal)">
                                      <p:cBhvr>
                                        <p:cTn id="37" dur="2000"/>
                                        <p:tgtEl>
                                          <p:spTgt spid="1434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4344"/>
                                        </p:tgtEl>
                                        <p:attrNameLst>
                                          <p:attrName>style.visibility</p:attrName>
                                        </p:attrNameLst>
                                      </p:cBhvr>
                                      <p:to>
                                        <p:strVal val="visible"/>
                                      </p:to>
                                    </p:set>
                                    <p:animEffect transition="in" filter="blinds(horizontal)">
                                      <p:cBhvr>
                                        <p:cTn id="42" dur="2000"/>
                                        <p:tgtEl>
                                          <p:spTgt spid="1434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4346"/>
                                        </p:tgtEl>
                                        <p:attrNameLst>
                                          <p:attrName>style.visibility</p:attrName>
                                        </p:attrNameLst>
                                      </p:cBhvr>
                                      <p:to>
                                        <p:strVal val="visible"/>
                                      </p:to>
                                    </p:set>
                                    <p:animEffect transition="in" filter="blinds(horizontal)">
                                      <p:cBhvr>
                                        <p:cTn id="47" dur="2000"/>
                                        <p:tgtEl>
                                          <p:spTgt spid="14346"/>
                                        </p:tgtEl>
                                      </p:cBhvr>
                                    </p:animEffect>
                                  </p:childTnLst>
                                </p:cTn>
                              </p:par>
                            </p:childTnLst>
                          </p:cTn>
                        </p:par>
                      </p:childTnLst>
                    </p:cTn>
                  </p:par>
                  <p:par>
                    <p:cTn id="48" fill="hold">
                      <p:stCondLst>
                        <p:cond delay="indefinite"/>
                      </p:stCondLst>
                      <p:childTnLst>
                        <p:par>
                          <p:cTn id="49" fill="hold">
                            <p:stCondLst>
                              <p:cond delay="0"/>
                            </p:stCondLst>
                            <p:childTnLst>
                              <p:par>
                                <p:cTn id="50" presetID="8" presetClass="emph" presetSubtype="0" fill="hold" grpId="1" nodeType="clickEffect">
                                  <p:stCondLst>
                                    <p:cond delay="0"/>
                                  </p:stCondLst>
                                  <p:childTnLst>
                                    <p:animRot by="21600000">
                                      <p:cBhvr>
                                        <p:cTn id="51" dur="3000" fill="hold"/>
                                        <p:tgtEl>
                                          <p:spTgt spid="14346"/>
                                        </p:tgtEl>
                                        <p:attrNameLst>
                                          <p:attrName>r</p:attrName>
                                        </p:attrNameLst>
                                      </p:cBhvr>
                                    </p:animRo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14345"/>
                                        </p:tgtEl>
                                        <p:attrNameLst>
                                          <p:attrName>style.visibility</p:attrName>
                                        </p:attrNameLst>
                                      </p:cBhvr>
                                      <p:to>
                                        <p:strVal val="visible"/>
                                      </p:to>
                                    </p:set>
                                    <p:animEffect transition="in" filter="blinds(horizontal)">
                                      <p:cBhvr>
                                        <p:cTn id="56" dur="2000"/>
                                        <p:tgtEl>
                                          <p:spTgt spid="143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nimBg="1"/>
      <p:bldP spid="14339" grpId="0" animBg="1"/>
      <p:bldP spid="14339" grpId="1" animBg="1"/>
      <p:bldP spid="14340" grpId="0" animBg="1"/>
      <p:bldP spid="14341" grpId="0" animBg="1"/>
      <p:bldP spid="14342" grpId="0" animBg="1"/>
      <p:bldP spid="14343" grpId="0" animBg="1"/>
      <p:bldP spid="14344" grpId="0" animBg="1"/>
      <p:bldP spid="14345" grpId="0" animBg="1"/>
      <p:bldP spid="14346" grpId="0" animBg="1"/>
      <p:bldP spid="14346"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algn="r"/>
            <a:r>
              <a:rPr lang="ar-SA" b="1">
                <a:cs typeface="Simplified Arabic" pitchFamily="2" charset="-78"/>
              </a:rPr>
              <a:t>مصطلح مصادر المعلومات</a:t>
            </a:r>
            <a:r>
              <a:rPr lang="ar-SA" b="1"/>
              <a:t> :</a:t>
            </a:r>
            <a:endParaRPr lang="en-US" b="1"/>
          </a:p>
        </p:txBody>
      </p:sp>
      <p:sp>
        <p:nvSpPr>
          <p:cNvPr id="79875" name="Rectangle 3"/>
          <p:cNvSpPr>
            <a:spLocks noGrp="1" noChangeArrowheads="1"/>
          </p:cNvSpPr>
          <p:nvPr>
            <p:ph type="body" idx="1"/>
          </p:nvPr>
        </p:nvSpPr>
        <p:spPr/>
        <p:txBody>
          <a:bodyPr/>
          <a:lstStyle/>
          <a:p>
            <a:r>
              <a:rPr lang="ar-SA" b="1">
                <a:cs typeface="Simplified Arabic" pitchFamily="2" charset="-78"/>
              </a:rPr>
              <a:t>يشمل جميع المواد التي تشتمل على معلومات يمكن الإفادة منها لأي غرض من الأغراض . </a:t>
            </a:r>
          </a:p>
          <a:p>
            <a:r>
              <a:rPr lang="ar-SA" b="1">
                <a:cs typeface="Simplified Arabic" pitchFamily="2" charset="-78"/>
              </a:rPr>
              <a:t>ومصطلح أوعية المعلومات مرادفاً تماما للمصادر الوثائقية للمعلومات ، كما ينبغي ألا ننسى أن الوثائق في أوسع معانيها ، لا تقتصر على النقوش والمخطوطات والمطبوعات فقط ، وإنما تشتمل أيضاً الأعمال الفنية والمسكوكات والمعروضات المتحفية ذات الطابع المعدني أو النباتي أو الحيواني أو الأنثروبولوجي .</a:t>
            </a:r>
            <a:endParaRPr lang="en-US" b="1">
              <a:cs typeface="Simplified Arabic" pitchFamily="2" charset="-78"/>
            </a:endParaRPr>
          </a:p>
        </p:txBody>
      </p:sp>
      <p:sp>
        <p:nvSpPr>
          <p:cNvPr id="6" name="عنصر نائب للتاريخ 5"/>
          <p:cNvSpPr>
            <a:spLocks noGrp="1"/>
          </p:cNvSpPr>
          <p:nvPr>
            <p:ph type="dt" sz="half" idx="10"/>
          </p:nvPr>
        </p:nvSpPr>
        <p:spPr/>
        <p:txBody>
          <a:bodyPr/>
          <a:lstStyle/>
          <a:p>
            <a:fld id="{5E8584AB-1A95-4517-A4B1-A18A3BB4DA46}" type="datetime1">
              <a:rPr lang="ar-SA" smtClean="0"/>
              <a:pPr/>
              <a:t>09/02/34</a:t>
            </a:fld>
            <a:endParaRPr lang="en-US"/>
          </a:p>
        </p:txBody>
      </p:sp>
      <p:sp>
        <p:nvSpPr>
          <p:cNvPr id="7" name="عنصر نائب لرقم الشريحة 6"/>
          <p:cNvSpPr>
            <a:spLocks noGrp="1"/>
          </p:cNvSpPr>
          <p:nvPr>
            <p:ph type="sldNum" sz="quarter" idx="12"/>
          </p:nvPr>
        </p:nvSpPr>
        <p:spPr/>
        <p:txBody>
          <a:bodyPr/>
          <a:lstStyle/>
          <a:p>
            <a:fld id="{B0A6B251-936E-4E86-AAD8-B9FD2F51096A}" type="slidenum">
              <a:rPr lang="ar-SA" smtClean="0"/>
              <a:pPr/>
              <a:t>8</a:t>
            </a:fld>
            <a:endParaRPr lang="en-US"/>
          </a:p>
        </p:txBody>
      </p:sp>
      <p:sp>
        <p:nvSpPr>
          <p:cNvPr id="8" name="عنصر نائب للتذييل 7"/>
          <p:cNvSpPr>
            <a:spLocks noGrp="1"/>
          </p:cNvSpPr>
          <p:nvPr>
            <p:ph type="ftr" sz="quarter" idx="11"/>
          </p:nvPr>
        </p:nvSpPr>
        <p:spPr/>
        <p:txBody>
          <a:bodyPr/>
          <a:lstStyle/>
          <a:p>
            <a:r>
              <a:rPr lang="ar-SA" smtClean="0"/>
              <a:t>إعداد وتقديم      د إيمان أحمد حماد علي </a:t>
            </a: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WordArt 2"/>
          <p:cNvSpPr>
            <a:spLocks noChangeArrowheads="1" noChangeShapeType="1" noTextEdit="1"/>
          </p:cNvSpPr>
          <p:nvPr/>
        </p:nvSpPr>
        <p:spPr bwMode="auto">
          <a:xfrm>
            <a:off x="539750" y="115888"/>
            <a:ext cx="7561263" cy="1368425"/>
          </a:xfrm>
          <a:prstGeom prst="rect">
            <a:avLst/>
          </a:prstGeom>
        </p:spPr>
        <p:txBody>
          <a:bodyPr wrap="none" fromWordArt="1">
            <a:prstTxWarp prst="textPlain">
              <a:avLst>
                <a:gd name="adj" fmla="val 50000"/>
              </a:avLst>
            </a:prstTxWarp>
          </a:bodyPr>
          <a:lstStyle/>
          <a:p>
            <a:pPr algn="ctr"/>
            <a:r>
              <a:rPr lang="ar-SA" sz="3600" b="1" kern="10">
                <a:ln w="19050">
                  <a:solidFill>
                    <a:schemeClr val="tx1"/>
                  </a:solidFill>
                  <a:round/>
                  <a:headEnd/>
                  <a:tailEnd/>
                </a:ln>
                <a:solidFill>
                  <a:srgbClr val="FF0000"/>
                </a:solidFill>
                <a:effectLst>
                  <a:outerShdw dist="35921" dir="2700000" algn="ctr" rotWithShape="0">
                    <a:srgbClr val="990000"/>
                  </a:outerShdw>
                </a:effectLst>
                <a:latin typeface="Impact"/>
              </a:rPr>
              <a:t>أقسام مصادر المعلومات</a:t>
            </a:r>
          </a:p>
        </p:txBody>
      </p:sp>
      <p:sp>
        <p:nvSpPr>
          <p:cNvPr id="83971" name="AutoShape 3"/>
          <p:cNvSpPr>
            <a:spLocks noChangeArrowheads="1"/>
          </p:cNvSpPr>
          <p:nvPr/>
        </p:nvSpPr>
        <p:spPr bwMode="auto">
          <a:xfrm rot="2389699">
            <a:off x="4051300" y="2095500"/>
            <a:ext cx="2881313" cy="1008063"/>
          </a:xfrm>
          <a:prstGeom prst="rightArrow">
            <a:avLst>
              <a:gd name="adj1" fmla="val 50000"/>
              <a:gd name="adj2" fmla="val 71457"/>
            </a:avLst>
          </a:prstGeom>
          <a:solidFill>
            <a:srgbClr val="3399FF"/>
          </a:solidFill>
          <a:ln w="9525" algn="ctr">
            <a:solidFill>
              <a:schemeClr val="tx1"/>
            </a:solidFill>
            <a:miter lim="800000"/>
            <a:headEnd/>
            <a:tailEnd/>
          </a:ln>
          <a:effectLst/>
        </p:spPr>
        <p:txBody>
          <a:bodyPr wrap="none" anchor="ctr"/>
          <a:lstStyle/>
          <a:p>
            <a:endParaRPr lang="ar-SA"/>
          </a:p>
        </p:txBody>
      </p:sp>
      <p:sp>
        <p:nvSpPr>
          <p:cNvPr id="83973" name="AutoShape 5"/>
          <p:cNvSpPr>
            <a:spLocks noChangeArrowheads="1"/>
          </p:cNvSpPr>
          <p:nvPr/>
        </p:nvSpPr>
        <p:spPr bwMode="auto">
          <a:xfrm>
            <a:off x="0" y="3644900"/>
            <a:ext cx="3851275" cy="2879725"/>
          </a:xfrm>
          <a:prstGeom prst="cloudCallout">
            <a:avLst>
              <a:gd name="adj1" fmla="val 58245"/>
              <a:gd name="adj2" fmla="val 49889"/>
            </a:avLst>
          </a:prstGeom>
          <a:solidFill>
            <a:schemeClr val="accent1"/>
          </a:solidFill>
          <a:ln w="9525">
            <a:solidFill>
              <a:schemeClr val="tx1"/>
            </a:solidFill>
            <a:round/>
            <a:headEnd/>
            <a:tailEnd/>
          </a:ln>
          <a:effectLst/>
        </p:spPr>
        <p:txBody>
          <a:bodyPr wrap="none" anchor="ctr"/>
          <a:lstStyle/>
          <a:p>
            <a:pPr algn="ctr"/>
            <a:r>
              <a:rPr lang="ar-SA" sz="4000" b="1">
                <a:solidFill>
                  <a:srgbClr val="0033CC"/>
                </a:solidFill>
                <a:latin typeface="Arial" pitchFamily="34" charset="0"/>
                <a:cs typeface="Arabic Transparent" pitchFamily="2" charset="-78"/>
              </a:rPr>
              <a:t>مصادر غير وثائقية</a:t>
            </a:r>
            <a:r>
              <a:rPr lang="ar-SA" sz="4000" b="1">
                <a:solidFill>
                  <a:srgbClr val="FF0000"/>
                </a:solidFill>
                <a:latin typeface="Arial" pitchFamily="34" charset="0"/>
                <a:cs typeface="Arabic Transparent" pitchFamily="2" charset="-78"/>
              </a:rPr>
              <a:t> </a:t>
            </a:r>
            <a:endParaRPr lang="en-US" sz="4000" b="1">
              <a:solidFill>
                <a:srgbClr val="FF0000"/>
              </a:solidFill>
              <a:latin typeface="Arial" pitchFamily="34" charset="0"/>
              <a:cs typeface="Arabic Transparent" pitchFamily="2" charset="-78"/>
            </a:endParaRPr>
          </a:p>
        </p:txBody>
      </p:sp>
      <p:sp>
        <p:nvSpPr>
          <p:cNvPr id="83975" name="AutoShape 7"/>
          <p:cNvSpPr>
            <a:spLocks noChangeArrowheads="1"/>
          </p:cNvSpPr>
          <p:nvPr/>
        </p:nvSpPr>
        <p:spPr bwMode="auto">
          <a:xfrm rot="-2504897">
            <a:off x="1476375" y="2276475"/>
            <a:ext cx="3024188" cy="863600"/>
          </a:xfrm>
          <a:prstGeom prst="leftArrow">
            <a:avLst>
              <a:gd name="adj1" fmla="val 50000"/>
              <a:gd name="adj2" fmla="val 87546"/>
            </a:avLst>
          </a:prstGeom>
          <a:solidFill>
            <a:srgbClr val="3399FF"/>
          </a:solidFill>
          <a:ln w="9525" algn="ctr">
            <a:solidFill>
              <a:schemeClr val="tx1"/>
            </a:solidFill>
            <a:miter lim="800000"/>
            <a:headEnd/>
            <a:tailEnd/>
          </a:ln>
          <a:effectLst/>
        </p:spPr>
        <p:txBody>
          <a:bodyPr wrap="none" anchor="ctr"/>
          <a:lstStyle/>
          <a:p>
            <a:endParaRPr lang="ar-SA"/>
          </a:p>
        </p:txBody>
      </p:sp>
      <p:sp>
        <p:nvSpPr>
          <p:cNvPr id="83977" name="AutoShape 9"/>
          <p:cNvSpPr>
            <a:spLocks noChangeArrowheads="1"/>
          </p:cNvSpPr>
          <p:nvPr/>
        </p:nvSpPr>
        <p:spPr bwMode="auto">
          <a:xfrm>
            <a:off x="4572000" y="3429000"/>
            <a:ext cx="4572000" cy="2808288"/>
          </a:xfrm>
          <a:prstGeom prst="cloudCallout">
            <a:avLst>
              <a:gd name="adj1" fmla="val -50486"/>
              <a:gd name="adj2" fmla="val 62662"/>
            </a:avLst>
          </a:prstGeom>
          <a:solidFill>
            <a:schemeClr val="accent1"/>
          </a:solidFill>
          <a:ln w="9525">
            <a:solidFill>
              <a:schemeClr val="tx1"/>
            </a:solidFill>
            <a:round/>
            <a:headEnd/>
            <a:tailEnd/>
          </a:ln>
          <a:effectLst/>
        </p:spPr>
        <p:txBody>
          <a:bodyPr wrap="none" anchor="ctr"/>
          <a:lstStyle/>
          <a:p>
            <a:pPr algn="ctr"/>
            <a:endParaRPr lang="ar-SA" sz="2800" b="1">
              <a:solidFill>
                <a:srgbClr val="FF0000"/>
              </a:solidFill>
              <a:latin typeface="Arial" pitchFamily="34" charset="0"/>
              <a:cs typeface="Monotype Koufi" pitchFamily="2" charset="-78"/>
            </a:endParaRPr>
          </a:p>
          <a:p>
            <a:pPr algn="ctr"/>
            <a:r>
              <a:rPr lang="ar-SA" sz="4000" b="1">
                <a:solidFill>
                  <a:srgbClr val="0033CC"/>
                </a:solidFill>
                <a:latin typeface="Arial" pitchFamily="34" charset="0"/>
                <a:cs typeface="Monotype Koufi" pitchFamily="2" charset="-78"/>
              </a:rPr>
              <a:t>مصادر وثائقية</a:t>
            </a:r>
            <a:r>
              <a:rPr lang="ar-SA" sz="3600" b="1">
                <a:solidFill>
                  <a:srgbClr val="FF0000"/>
                </a:solidFill>
                <a:latin typeface="Arial" pitchFamily="34" charset="0"/>
                <a:cs typeface="Monotype Koufi" pitchFamily="2" charset="-78"/>
              </a:rPr>
              <a:t> </a:t>
            </a:r>
            <a:endParaRPr lang="ar-SA" sz="3600" b="1">
              <a:solidFill>
                <a:srgbClr val="FF0000"/>
              </a:solidFill>
              <a:latin typeface="Arial" pitchFamily="34" charset="0"/>
              <a:cs typeface="Arabic Transparent" pitchFamily="2" charset="-78"/>
            </a:endParaRPr>
          </a:p>
          <a:p>
            <a:pPr algn="ctr"/>
            <a:endParaRPr lang="en-US" sz="3600" b="1">
              <a:solidFill>
                <a:srgbClr val="FF0000"/>
              </a:solidFill>
              <a:latin typeface="Arial" pitchFamily="34" charset="0"/>
              <a:cs typeface="Arabic Transparent" pitchFamily="2" charset="-78"/>
            </a:endParaRPr>
          </a:p>
        </p:txBody>
      </p:sp>
      <p:sp>
        <p:nvSpPr>
          <p:cNvPr id="9" name="عنصر نائب للتاريخ 8"/>
          <p:cNvSpPr>
            <a:spLocks noGrp="1"/>
          </p:cNvSpPr>
          <p:nvPr>
            <p:ph type="dt" sz="half" idx="10"/>
          </p:nvPr>
        </p:nvSpPr>
        <p:spPr/>
        <p:txBody>
          <a:bodyPr/>
          <a:lstStyle/>
          <a:p>
            <a:fld id="{79CB6E6B-DE23-41CF-9038-EF4C40AC99F7}" type="datetime1">
              <a:rPr lang="ar-SA" smtClean="0"/>
              <a:pPr/>
              <a:t>09/02/34</a:t>
            </a:fld>
            <a:endParaRPr lang="en-US"/>
          </a:p>
        </p:txBody>
      </p:sp>
      <p:sp>
        <p:nvSpPr>
          <p:cNvPr id="10" name="عنصر نائب لرقم الشريحة 9"/>
          <p:cNvSpPr>
            <a:spLocks noGrp="1"/>
          </p:cNvSpPr>
          <p:nvPr>
            <p:ph type="sldNum" sz="quarter" idx="12"/>
          </p:nvPr>
        </p:nvSpPr>
        <p:spPr/>
        <p:txBody>
          <a:bodyPr/>
          <a:lstStyle/>
          <a:p>
            <a:fld id="{DBA39DE7-6E86-4B47-9230-195CFAD9FFB9}" type="slidenum">
              <a:rPr lang="ar-SA" smtClean="0"/>
              <a:pPr/>
              <a:t>9</a:t>
            </a:fld>
            <a:endParaRPr lang="en-US"/>
          </a:p>
        </p:txBody>
      </p:sp>
      <p:sp>
        <p:nvSpPr>
          <p:cNvPr id="11" name="عنصر نائب للتذييل 10"/>
          <p:cNvSpPr>
            <a:spLocks noGrp="1"/>
          </p:cNvSpPr>
          <p:nvPr>
            <p:ph type="ftr" sz="quarter" idx="11"/>
          </p:nvPr>
        </p:nvSpPr>
        <p:spPr/>
        <p:txBody>
          <a:bodyPr/>
          <a:lstStyle/>
          <a:p>
            <a:r>
              <a:rPr lang="ar-SA" smtClean="0"/>
              <a:t>إعداد وتقديم      د إيمان أحمد حماد علي </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3970"/>
                                        </p:tgtEl>
                                        <p:attrNameLst>
                                          <p:attrName>style.visibility</p:attrName>
                                        </p:attrNameLst>
                                      </p:cBhvr>
                                      <p:to>
                                        <p:strVal val="visible"/>
                                      </p:to>
                                    </p:set>
                                    <p:animEffect transition="in" filter="blinds(horizontal)">
                                      <p:cBhvr>
                                        <p:cTn id="7" dur="2000"/>
                                        <p:tgtEl>
                                          <p:spTgt spid="8397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3971"/>
                                        </p:tgtEl>
                                        <p:attrNameLst>
                                          <p:attrName>style.visibility</p:attrName>
                                        </p:attrNameLst>
                                      </p:cBhvr>
                                      <p:to>
                                        <p:strVal val="visible"/>
                                      </p:to>
                                    </p:set>
                                    <p:animEffect transition="in" filter="blinds(horizontal)">
                                      <p:cBhvr>
                                        <p:cTn id="12" dur="2000"/>
                                        <p:tgtEl>
                                          <p:spTgt spid="8397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1" nodeType="clickEffect">
                                  <p:stCondLst>
                                    <p:cond delay="0"/>
                                  </p:stCondLst>
                                  <p:childTnLst>
                                    <p:set>
                                      <p:cBhvr>
                                        <p:cTn id="16" dur="1" fill="hold">
                                          <p:stCondLst>
                                            <p:cond delay="0"/>
                                          </p:stCondLst>
                                        </p:cTn>
                                        <p:tgtEl>
                                          <p:spTgt spid="83971"/>
                                        </p:tgtEl>
                                        <p:attrNameLst>
                                          <p:attrName>style.visibility</p:attrName>
                                        </p:attrNameLst>
                                      </p:cBhvr>
                                      <p:to>
                                        <p:strVal val="visible"/>
                                      </p:to>
                                    </p:set>
                                    <p:animEffect transition="in" filter="blinds(horizontal)">
                                      <p:cBhvr>
                                        <p:cTn id="17" dur="2000"/>
                                        <p:tgtEl>
                                          <p:spTgt spid="8397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3973"/>
                                        </p:tgtEl>
                                        <p:attrNameLst>
                                          <p:attrName>style.visibility</p:attrName>
                                        </p:attrNameLst>
                                      </p:cBhvr>
                                      <p:to>
                                        <p:strVal val="visible"/>
                                      </p:to>
                                    </p:set>
                                    <p:animEffect transition="in" filter="blinds(horizontal)">
                                      <p:cBhvr>
                                        <p:cTn id="22" dur="2000"/>
                                        <p:tgtEl>
                                          <p:spTgt spid="8397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3975"/>
                                        </p:tgtEl>
                                        <p:attrNameLst>
                                          <p:attrName>style.visibility</p:attrName>
                                        </p:attrNameLst>
                                      </p:cBhvr>
                                      <p:to>
                                        <p:strVal val="visible"/>
                                      </p:to>
                                    </p:set>
                                    <p:animEffect transition="in" filter="blinds(horizontal)">
                                      <p:cBhvr>
                                        <p:cTn id="27" dur="2000"/>
                                        <p:tgtEl>
                                          <p:spTgt spid="8397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3977"/>
                                        </p:tgtEl>
                                        <p:attrNameLst>
                                          <p:attrName>style.visibility</p:attrName>
                                        </p:attrNameLst>
                                      </p:cBhvr>
                                      <p:to>
                                        <p:strVal val="visible"/>
                                      </p:to>
                                    </p:set>
                                    <p:animEffect transition="in" filter="blinds(horizontal)">
                                      <p:cBhvr>
                                        <p:cTn id="32" dur="2000"/>
                                        <p:tgtEl>
                                          <p:spTgt spid="839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0" grpId="0" animBg="1"/>
      <p:bldP spid="83971" grpId="0" animBg="1"/>
      <p:bldP spid="83971" grpId="1" animBg="1"/>
      <p:bldP spid="83973" grpId="0" animBg="1"/>
      <p:bldP spid="83975" grpId="0" animBg="1"/>
      <p:bldP spid="8397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algn="ctr"/>
            <a:r>
              <a:rPr lang="ar-SA" sz="4000" b="1">
                <a:solidFill>
                  <a:srgbClr val="CC3300"/>
                </a:solidFill>
              </a:rPr>
              <a:t>أقسام مصادر المعلومات</a:t>
            </a:r>
            <a:endParaRPr lang="en-US" sz="4000" b="1">
              <a:solidFill>
                <a:srgbClr val="CC3300"/>
              </a:solidFill>
            </a:endParaRPr>
          </a:p>
        </p:txBody>
      </p:sp>
      <p:sp>
        <p:nvSpPr>
          <p:cNvPr id="86019" name="Rectangle 3"/>
          <p:cNvSpPr>
            <a:spLocks noGrp="1" noChangeArrowheads="1"/>
          </p:cNvSpPr>
          <p:nvPr>
            <p:ph type="body" idx="1"/>
          </p:nvPr>
        </p:nvSpPr>
        <p:spPr/>
        <p:txBody>
          <a:bodyPr/>
          <a:lstStyle/>
          <a:p>
            <a:pPr>
              <a:lnSpc>
                <a:spcPct val="90000"/>
              </a:lnSpc>
            </a:pPr>
            <a:r>
              <a:rPr lang="ar-SA" sz="3300" b="1" u="sng">
                <a:solidFill>
                  <a:srgbClr val="CC3300"/>
                </a:solidFill>
              </a:rPr>
              <a:t>مصادر المعلومات الوثائقية :</a:t>
            </a:r>
          </a:p>
          <a:p>
            <a:pPr>
              <a:lnSpc>
                <a:spcPct val="90000"/>
              </a:lnSpc>
            </a:pPr>
            <a:r>
              <a:rPr lang="ar-SA"/>
              <a:t>هي تلك الأوعية المعلوماتية التي تضم جميع المعارف البشرية والتي تتطور في أشكالها وتنمو في أحجامها ، تبعاً لما يطرأ علي المعارف البشرية من تطور وتنمو على مر العصور وتنقسم إلى ثلاث فئات فرعية هي  : </a:t>
            </a:r>
          </a:p>
          <a:p>
            <a:pPr>
              <a:lnSpc>
                <a:spcPct val="90000"/>
              </a:lnSpc>
            </a:pPr>
            <a:r>
              <a:rPr lang="ar-SA" sz="3300" b="1">
                <a:solidFill>
                  <a:srgbClr val="CC3300"/>
                </a:solidFill>
              </a:rPr>
              <a:t>أوعية المعلومات الأولية .</a:t>
            </a:r>
          </a:p>
          <a:p>
            <a:pPr>
              <a:lnSpc>
                <a:spcPct val="90000"/>
              </a:lnSpc>
            </a:pPr>
            <a:r>
              <a:rPr lang="ar-SA" sz="3300" b="1">
                <a:solidFill>
                  <a:srgbClr val="CC3300"/>
                </a:solidFill>
              </a:rPr>
              <a:t>أوعية  المعلومات الثانوية . </a:t>
            </a:r>
          </a:p>
          <a:p>
            <a:pPr>
              <a:lnSpc>
                <a:spcPct val="90000"/>
              </a:lnSpc>
            </a:pPr>
            <a:r>
              <a:rPr lang="ar-SA" sz="3300" b="1">
                <a:solidFill>
                  <a:srgbClr val="CC3300"/>
                </a:solidFill>
              </a:rPr>
              <a:t>أوعية المعلومات من الدرجة الثالثة </a:t>
            </a:r>
          </a:p>
          <a:p>
            <a:pPr>
              <a:lnSpc>
                <a:spcPct val="90000"/>
              </a:lnSpc>
            </a:pPr>
            <a:endParaRPr lang="ar-SA" sz="3300" b="1">
              <a:solidFill>
                <a:srgbClr val="CC3300"/>
              </a:solidFill>
            </a:endParaRPr>
          </a:p>
          <a:p>
            <a:pPr>
              <a:lnSpc>
                <a:spcPct val="90000"/>
              </a:lnSpc>
            </a:pPr>
            <a:endParaRPr lang="ar-SA" sz="3300">
              <a:solidFill>
                <a:srgbClr val="CC3300"/>
              </a:solidFill>
            </a:endParaRPr>
          </a:p>
          <a:p>
            <a:pPr>
              <a:lnSpc>
                <a:spcPct val="90000"/>
              </a:lnSpc>
            </a:pPr>
            <a:endParaRPr lang="ar-SA" sz="3300">
              <a:solidFill>
                <a:srgbClr val="CC3300"/>
              </a:solidFill>
            </a:endParaRPr>
          </a:p>
          <a:p>
            <a:pPr>
              <a:lnSpc>
                <a:spcPct val="90000"/>
              </a:lnSpc>
            </a:pPr>
            <a:endParaRPr lang="ar-SA" sz="3300">
              <a:solidFill>
                <a:srgbClr val="CC3300"/>
              </a:solidFill>
            </a:endParaRPr>
          </a:p>
          <a:p>
            <a:pPr>
              <a:lnSpc>
                <a:spcPct val="90000"/>
              </a:lnSpc>
            </a:pPr>
            <a:endParaRPr lang="ar-SA" sz="3300">
              <a:solidFill>
                <a:srgbClr val="CC3300"/>
              </a:solidFill>
            </a:endParaRPr>
          </a:p>
          <a:p>
            <a:pPr>
              <a:lnSpc>
                <a:spcPct val="90000"/>
              </a:lnSpc>
            </a:pPr>
            <a:endParaRPr lang="ar-SA" sz="3300">
              <a:solidFill>
                <a:srgbClr val="CC3300"/>
              </a:solidFill>
            </a:endParaRPr>
          </a:p>
          <a:p>
            <a:pPr>
              <a:lnSpc>
                <a:spcPct val="90000"/>
              </a:lnSpc>
              <a:buFont typeface="Wingdings" pitchFamily="2" charset="2"/>
              <a:buNone/>
            </a:pPr>
            <a:endParaRPr lang="ar-SA" sz="3300">
              <a:solidFill>
                <a:srgbClr val="CC3300"/>
              </a:solidFill>
            </a:endParaRPr>
          </a:p>
        </p:txBody>
      </p:sp>
      <p:sp>
        <p:nvSpPr>
          <p:cNvPr id="6" name="عنصر نائب للتاريخ 5"/>
          <p:cNvSpPr>
            <a:spLocks noGrp="1"/>
          </p:cNvSpPr>
          <p:nvPr>
            <p:ph type="dt" sz="half" idx="10"/>
          </p:nvPr>
        </p:nvSpPr>
        <p:spPr/>
        <p:txBody>
          <a:bodyPr/>
          <a:lstStyle/>
          <a:p>
            <a:fld id="{208BAD3B-9172-401A-B27D-FE7FD394DF68}" type="datetime1">
              <a:rPr lang="ar-SA" smtClean="0"/>
              <a:pPr/>
              <a:t>09/02/34</a:t>
            </a:fld>
            <a:endParaRPr lang="en-US"/>
          </a:p>
        </p:txBody>
      </p:sp>
      <p:sp>
        <p:nvSpPr>
          <p:cNvPr id="7" name="عنصر نائب لرقم الشريحة 6"/>
          <p:cNvSpPr>
            <a:spLocks noGrp="1"/>
          </p:cNvSpPr>
          <p:nvPr>
            <p:ph type="sldNum" sz="quarter" idx="12"/>
          </p:nvPr>
        </p:nvSpPr>
        <p:spPr/>
        <p:txBody>
          <a:bodyPr/>
          <a:lstStyle/>
          <a:p>
            <a:fld id="{B0A6B251-936E-4E86-AAD8-B9FD2F51096A}" type="slidenum">
              <a:rPr lang="ar-SA" smtClean="0"/>
              <a:pPr/>
              <a:t>10</a:t>
            </a:fld>
            <a:endParaRPr lang="en-US"/>
          </a:p>
        </p:txBody>
      </p:sp>
      <p:sp>
        <p:nvSpPr>
          <p:cNvPr id="8" name="عنصر نائب للتذييل 7"/>
          <p:cNvSpPr>
            <a:spLocks noGrp="1"/>
          </p:cNvSpPr>
          <p:nvPr>
            <p:ph type="ftr" sz="quarter" idx="11"/>
          </p:nvPr>
        </p:nvSpPr>
        <p:spPr/>
        <p:txBody>
          <a:bodyPr/>
          <a:lstStyle/>
          <a:p>
            <a:r>
              <a:rPr lang="ar-SA" smtClean="0"/>
              <a:t>إعداد وتقديم      د إيمان أحمد حماد علي </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86018"/>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45" presetClass="entr" presetSubtype="0" fill="hold" nodeType="clickEffect">
                                  <p:stCondLst>
                                    <p:cond delay="0"/>
                                  </p:stCondLst>
                                  <p:iterate type="lt">
                                    <p:tmPct val="10000"/>
                                  </p:iterate>
                                  <p:childTnLst>
                                    <p:set>
                                      <p:cBhvr>
                                        <p:cTn id="10" dur="1" fill="hold">
                                          <p:stCondLst>
                                            <p:cond delay="0"/>
                                          </p:stCondLst>
                                        </p:cTn>
                                        <p:tgtEl>
                                          <p:spTgt spid="86019">
                                            <p:txEl>
                                              <p:pRg st="0" end="0"/>
                                            </p:txEl>
                                          </p:spTgt>
                                        </p:tgtEl>
                                        <p:attrNameLst>
                                          <p:attrName>style.visibility</p:attrName>
                                        </p:attrNameLst>
                                      </p:cBhvr>
                                      <p:to>
                                        <p:strVal val="visible"/>
                                      </p:to>
                                    </p:set>
                                    <p:animEffect transition="in" filter="fade">
                                      <p:cBhvr>
                                        <p:cTn id="11" dur="2000"/>
                                        <p:tgtEl>
                                          <p:spTgt spid="86019">
                                            <p:txEl>
                                              <p:pRg st="0" end="0"/>
                                            </p:txEl>
                                          </p:spTgt>
                                        </p:tgtEl>
                                      </p:cBhvr>
                                    </p:animEffect>
                                    <p:anim calcmode="lin" valueType="num">
                                      <p:cBhvr>
                                        <p:cTn id="12" dur="2000" fill="hold"/>
                                        <p:tgtEl>
                                          <p:spTgt spid="86019">
                                            <p:txEl>
                                              <p:pRg st="0" end="0"/>
                                            </p:txEl>
                                          </p:spTgt>
                                        </p:tgtEl>
                                        <p:attrNameLst>
                                          <p:attrName>ppt_w</p:attrName>
                                        </p:attrNameLst>
                                      </p:cBhvr>
                                      <p:tavLst>
                                        <p:tav tm="0" fmla="#ppt_w*sin(2.5*pi*$)">
                                          <p:val>
                                            <p:fltVal val="0"/>
                                          </p:val>
                                        </p:tav>
                                        <p:tav tm="100000">
                                          <p:val>
                                            <p:fltVal val="1"/>
                                          </p:val>
                                        </p:tav>
                                      </p:tavLst>
                                    </p:anim>
                                    <p:anim calcmode="lin" valueType="num">
                                      <p:cBhvr>
                                        <p:cTn id="13" dur="2000" fill="hold"/>
                                        <p:tgtEl>
                                          <p:spTgt spid="86019">
                                            <p:txEl>
                                              <p:pRg st="0" end="0"/>
                                            </p:txEl>
                                          </p:spTgt>
                                        </p:tgtEl>
                                        <p:attrNameLst>
                                          <p:attrName>ppt_h</p:attrName>
                                        </p:attrNameLst>
                                      </p:cBhvr>
                                      <p:tavLst>
                                        <p:tav tm="0">
                                          <p:val>
                                            <p:strVal val="#ppt_h"/>
                                          </p:val>
                                        </p:tav>
                                        <p:tav tm="100000">
                                          <p:val>
                                            <p:strVal val="#ppt_h"/>
                                          </p:val>
                                        </p:tav>
                                      </p:tavLst>
                                    </p:anim>
                                  </p:childTnLst>
                                </p:cTn>
                              </p:par>
                              <p:par>
                                <p:cTn id="14" presetID="45" presetClass="entr" presetSubtype="0" fill="hold" nodeType="withEffect">
                                  <p:stCondLst>
                                    <p:cond delay="0"/>
                                  </p:stCondLst>
                                  <p:iterate type="lt">
                                    <p:tmPct val="10000"/>
                                  </p:iterate>
                                  <p:childTnLst>
                                    <p:set>
                                      <p:cBhvr>
                                        <p:cTn id="15" dur="1" fill="hold">
                                          <p:stCondLst>
                                            <p:cond delay="0"/>
                                          </p:stCondLst>
                                        </p:cTn>
                                        <p:tgtEl>
                                          <p:spTgt spid="86019">
                                            <p:txEl>
                                              <p:pRg st="1" end="1"/>
                                            </p:txEl>
                                          </p:spTgt>
                                        </p:tgtEl>
                                        <p:attrNameLst>
                                          <p:attrName>style.visibility</p:attrName>
                                        </p:attrNameLst>
                                      </p:cBhvr>
                                      <p:to>
                                        <p:strVal val="visible"/>
                                      </p:to>
                                    </p:set>
                                    <p:animEffect transition="in" filter="fade">
                                      <p:cBhvr>
                                        <p:cTn id="16" dur="2000"/>
                                        <p:tgtEl>
                                          <p:spTgt spid="86019">
                                            <p:txEl>
                                              <p:pRg st="1" end="1"/>
                                            </p:txEl>
                                          </p:spTgt>
                                        </p:tgtEl>
                                      </p:cBhvr>
                                    </p:animEffect>
                                    <p:anim calcmode="lin" valueType="num">
                                      <p:cBhvr>
                                        <p:cTn id="17" dur="2000" fill="hold"/>
                                        <p:tgtEl>
                                          <p:spTgt spid="86019">
                                            <p:txEl>
                                              <p:pRg st="1" end="1"/>
                                            </p:txEl>
                                          </p:spTgt>
                                        </p:tgtEl>
                                        <p:attrNameLst>
                                          <p:attrName>ppt_w</p:attrName>
                                        </p:attrNameLst>
                                      </p:cBhvr>
                                      <p:tavLst>
                                        <p:tav tm="0" fmla="#ppt_w*sin(2.5*pi*$)">
                                          <p:val>
                                            <p:fltVal val="0"/>
                                          </p:val>
                                        </p:tav>
                                        <p:tav tm="100000">
                                          <p:val>
                                            <p:fltVal val="1"/>
                                          </p:val>
                                        </p:tav>
                                      </p:tavLst>
                                    </p:anim>
                                    <p:anim calcmode="lin" valueType="num">
                                      <p:cBhvr>
                                        <p:cTn id="18" dur="2000" fill="hold"/>
                                        <p:tgtEl>
                                          <p:spTgt spid="86019">
                                            <p:txEl>
                                              <p:pRg st="1" end="1"/>
                                            </p:txEl>
                                          </p:spTgt>
                                        </p:tgtEl>
                                        <p:attrNameLst>
                                          <p:attrName>ppt_h</p:attrName>
                                        </p:attrNameLst>
                                      </p:cBhvr>
                                      <p:tavLst>
                                        <p:tav tm="0">
                                          <p:val>
                                            <p:strVal val="#ppt_h"/>
                                          </p:val>
                                        </p:tav>
                                        <p:tav tm="100000">
                                          <p:val>
                                            <p:strVal val="#ppt_h"/>
                                          </p:val>
                                        </p:tav>
                                      </p:tavLst>
                                    </p:anim>
                                  </p:childTnLst>
                                </p:cTn>
                              </p:par>
                              <p:par>
                                <p:cTn id="19" presetID="8" presetClass="emph" presetSubtype="0" fill="hold" nodeType="withEffect">
                                  <p:stCondLst>
                                    <p:cond delay="0"/>
                                  </p:stCondLst>
                                  <p:iterate type="lt">
                                    <p:tmPct val="0"/>
                                  </p:iterate>
                                  <p:childTnLst>
                                    <p:animRot by="21600000">
                                      <p:cBhvr>
                                        <p:cTn id="20" dur="2000" fill="hold"/>
                                        <p:tgtEl>
                                          <p:spTgt spid="86019">
                                            <p:txEl>
                                              <p:pRg st="1" end="1"/>
                                            </p:txEl>
                                          </p:spTgt>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nodeType="clickEffect">
                                  <p:stCondLst>
                                    <p:cond delay="0"/>
                                  </p:stCondLst>
                                  <p:iterate type="lt">
                                    <p:tmPct val="10000"/>
                                  </p:iterate>
                                  <p:childTnLst>
                                    <p:set>
                                      <p:cBhvr>
                                        <p:cTn id="24" dur="1" fill="hold">
                                          <p:stCondLst>
                                            <p:cond delay="0"/>
                                          </p:stCondLst>
                                        </p:cTn>
                                        <p:tgtEl>
                                          <p:spTgt spid="86019">
                                            <p:txEl>
                                              <p:pRg st="2" end="2"/>
                                            </p:txEl>
                                          </p:spTgt>
                                        </p:tgtEl>
                                        <p:attrNameLst>
                                          <p:attrName>style.visibility</p:attrName>
                                        </p:attrNameLst>
                                      </p:cBhvr>
                                      <p:to>
                                        <p:strVal val="visible"/>
                                      </p:to>
                                    </p:set>
                                    <p:animEffect transition="in" filter="fade">
                                      <p:cBhvr>
                                        <p:cTn id="25" dur="2000"/>
                                        <p:tgtEl>
                                          <p:spTgt spid="86019">
                                            <p:txEl>
                                              <p:pRg st="2" end="2"/>
                                            </p:txEl>
                                          </p:spTgt>
                                        </p:tgtEl>
                                      </p:cBhvr>
                                    </p:animEffect>
                                    <p:anim calcmode="lin" valueType="num">
                                      <p:cBhvr>
                                        <p:cTn id="26" dur="2000" fill="hold"/>
                                        <p:tgtEl>
                                          <p:spTgt spid="86019">
                                            <p:txEl>
                                              <p:pRg st="2" end="2"/>
                                            </p:txEl>
                                          </p:spTgt>
                                        </p:tgtEl>
                                        <p:attrNameLst>
                                          <p:attrName>ppt_w</p:attrName>
                                        </p:attrNameLst>
                                      </p:cBhvr>
                                      <p:tavLst>
                                        <p:tav tm="0" fmla="#ppt_w*sin(2.5*pi*$)">
                                          <p:val>
                                            <p:fltVal val="0"/>
                                          </p:val>
                                        </p:tav>
                                        <p:tav tm="100000">
                                          <p:val>
                                            <p:fltVal val="1"/>
                                          </p:val>
                                        </p:tav>
                                      </p:tavLst>
                                    </p:anim>
                                    <p:anim calcmode="lin" valueType="num">
                                      <p:cBhvr>
                                        <p:cTn id="27" dur="2000" fill="hold"/>
                                        <p:tgtEl>
                                          <p:spTgt spid="86019">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45" presetClass="entr" presetSubtype="0" fill="hold" nodeType="clickEffect">
                                  <p:stCondLst>
                                    <p:cond delay="0"/>
                                  </p:stCondLst>
                                  <p:iterate type="lt">
                                    <p:tmPct val="10000"/>
                                  </p:iterate>
                                  <p:childTnLst>
                                    <p:set>
                                      <p:cBhvr>
                                        <p:cTn id="31" dur="1" fill="hold">
                                          <p:stCondLst>
                                            <p:cond delay="0"/>
                                          </p:stCondLst>
                                        </p:cTn>
                                        <p:tgtEl>
                                          <p:spTgt spid="86019">
                                            <p:txEl>
                                              <p:pRg st="3" end="3"/>
                                            </p:txEl>
                                          </p:spTgt>
                                        </p:tgtEl>
                                        <p:attrNameLst>
                                          <p:attrName>style.visibility</p:attrName>
                                        </p:attrNameLst>
                                      </p:cBhvr>
                                      <p:to>
                                        <p:strVal val="visible"/>
                                      </p:to>
                                    </p:set>
                                    <p:animEffect transition="in" filter="fade">
                                      <p:cBhvr>
                                        <p:cTn id="32" dur="2000"/>
                                        <p:tgtEl>
                                          <p:spTgt spid="86019">
                                            <p:txEl>
                                              <p:pRg st="3" end="3"/>
                                            </p:txEl>
                                          </p:spTgt>
                                        </p:tgtEl>
                                      </p:cBhvr>
                                    </p:animEffect>
                                    <p:anim calcmode="lin" valueType="num">
                                      <p:cBhvr>
                                        <p:cTn id="33" dur="2000" fill="hold"/>
                                        <p:tgtEl>
                                          <p:spTgt spid="86019">
                                            <p:txEl>
                                              <p:pRg st="3" end="3"/>
                                            </p:txEl>
                                          </p:spTgt>
                                        </p:tgtEl>
                                        <p:attrNameLst>
                                          <p:attrName>ppt_w</p:attrName>
                                        </p:attrNameLst>
                                      </p:cBhvr>
                                      <p:tavLst>
                                        <p:tav tm="0" fmla="#ppt_w*sin(2.5*pi*$)">
                                          <p:val>
                                            <p:fltVal val="0"/>
                                          </p:val>
                                        </p:tav>
                                        <p:tav tm="100000">
                                          <p:val>
                                            <p:fltVal val="1"/>
                                          </p:val>
                                        </p:tav>
                                      </p:tavLst>
                                    </p:anim>
                                    <p:anim calcmode="lin" valueType="num">
                                      <p:cBhvr>
                                        <p:cTn id="34" dur="2000" fill="hold"/>
                                        <p:tgtEl>
                                          <p:spTgt spid="86019">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45" presetClass="entr" presetSubtype="0" fill="hold" nodeType="clickEffect">
                                  <p:stCondLst>
                                    <p:cond delay="0"/>
                                  </p:stCondLst>
                                  <p:iterate type="lt">
                                    <p:tmPct val="10000"/>
                                  </p:iterate>
                                  <p:childTnLst>
                                    <p:set>
                                      <p:cBhvr>
                                        <p:cTn id="38" dur="1" fill="hold">
                                          <p:stCondLst>
                                            <p:cond delay="0"/>
                                          </p:stCondLst>
                                        </p:cTn>
                                        <p:tgtEl>
                                          <p:spTgt spid="86019">
                                            <p:txEl>
                                              <p:pRg st="4" end="4"/>
                                            </p:txEl>
                                          </p:spTgt>
                                        </p:tgtEl>
                                        <p:attrNameLst>
                                          <p:attrName>style.visibility</p:attrName>
                                        </p:attrNameLst>
                                      </p:cBhvr>
                                      <p:to>
                                        <p:strVal val="visible"/>
                                      </p:to>
                                    </p:set>
                                    <p:animEffect transition="in" filter="fade">
                                      <p:cBhvr>
                                        <p:cTn id="39" dur="2000"/>
                                        <p:tgtEl>
                                          <p:spTgt spid="86019">
                                            <p:txEl>
                                              <p:pRg st="4" end="4"/>
                                            </p:txEl>
                                          </p:spTgt>
                                        </p:tgtEl>
                                      </p:cBhvr>
                                    </p:animEffect>
                                    <p:anim calcmode="lin" valueType="num">
                                      <p:cBhvr>
                                        <p:cTn id="40" dur="2000" fill="hold"/>
                                        <p:tgtEl>
                                          <p:spTgt spid="86019">
                                            <p:txEl>
                                              <p:pRg st="4" end="4"/>
                                            </p:txEl>
                                          </p:spTgt>
                                        </p:tgtEl>
                                        <p:attrNameLst>
                                          <p:attrName>ppt_w</p:attrName>
                                        </p:attrNameLst>
                                      </p:cBhvr>
                                      <p:tavLst>
                                        <p:tav tm="0" fmla="#ppt_w*sin(2.5*pi*$)">
                                          <p:val>
                                            <p:fltVal val="0"/>
                                          </p:val>
                                        </p:tav>
                                        <p:tav tm="100000">
                                          <p:val>
                                            <p:fltVal val="1"/>
                                          </p:val>
                                        </p:tav>
                                      </p:tavLst>
                                    </p:anim>
                                    <p:anim calcmode="lin" valueType="num">
                                      <p:cBhvr>
                                        <p:cTn id="41" dur="2000" fill="hold"/>
                                        <p:tgtEl>
                                          <p:spTgt spid="86019">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algn="ctr"/>
            <a:r>
              <a:rPr lang="ar-SA" b="1">
                <a:solidFill>
                  <a:srgbClr val="CC3300"/>
                </a:solidFill>
              </a:rPr>
              <a:t>أوعية المعلومات الأولية</a:t>
            </a:r>
            <a:r>
              <a:rPr lang="ar-SA"/>
              <a:t> </a:t>
            </a:r>
            <a:endParaRPr lang="en-US"/>
          </a:p>
        </p:txBody>
      </p:sp>
      <p:sp>
        <p:nvSpPr>
          <p:cNvPr id="81924" name="Rectangle 4"/>
          <p:cNvSpPr>
            <a:spLocks noGrp="1" noChangeArrowheads="1"/>
          </p:cNvSpPr>
          <p:nvPr>
            <p:ph sz="half" idx="1"/>
          </p:nvPr>
        </p:nvSpPr>
        <p:spPr>
          <a:xfrm>
            <a:off x="487363" y="4076700"/>
            <a:ext cx="3579812" cy="4114800"/>
          </a:xfrm>
        </p:spPr>
        <p:txBody>
          <a:bodyPr/>
          <a:lstStyle/>
          <a:p>
            <a:r>
              <a:rPr lang="ar-SA" sz="2500" b="1">
                <a:solidFill>
                  <a:srgbClr val="CC3300"/>
                </a:solidFill>
              </a:rPr>
              <a:t>براءات الاختراع .</a:t>
            </a:r>
          </a:p>
          <a:p>
            <a:r>
              <a:rPr lang="ar-SA" sz="2500" b="1">
                <a:solidFill>
                  <a:srgbClr val="CC3300"/>
                </a:solidFill>
              </a:rPr>
              <a:t>المواصفات القياسية .</a:t>
            </a:r>
          </a:p>
          <a:p>
            <a:r>
              <a:rPr lang="ar-SA" sz="2500" b="1">
                <a:solidFill>
                  <a:srgbClr val="CC3300"/>
                </a:solidFill>
              </a:rPr>
              <a:t>الكتالوجات التجارية </a:t>
            </a:r>
          </a:p>
          <a:p>
            <a:r>
              <a:rPr lang="ar-SA" sz="2500" b="1">
                <a:solidFill>
                  <a:srgbClr val="CC3300"/>
                </a:solidFill>
              </a:rPr>
              <a:t>الرسائل الأكاديمية</a:t>
            </a:r>
            <a:r>
              <a:rPr lang="ar-SA" sz="2500" b="1"/>
              <a:t> </a:t>
            </a:r>
          </a:p>
          <a:p>
            <a:endParaRPr lang="en-US" sz="2500" b="1"/>
          </a:p>
        </p:txBody>
      </p:sp>
      <p:sp>
        <p:nvSpPr>
          <p:cNvPr id="81925" name="Rectangle 5"/>
          <p:cNvSpPr>
            <a:spLocks noGrp="1" noChangeArrowheads="1"/>
          </p:cNvSpPr>
          <p:nvPr>
            <p:ph sz="half" idx="2"/>
          </p:nvPr>
        </p:nvSpPr>
        <p:spPr>
          <a:xfrm>
            <a:off x="3995738" y="4076700"/>
            <a:ext cx="4878387" cy="4114800"/>
          </a:xfrm>
        </p:spPr>
        <p:txBody>
          <a:bodyPr/>
          <a:lstStyle/>
          <a:p>
            <a:r>
              <a:rPr lang="ar-SA" sz="2500" b="1">
                <a:solidFill>
                  <a:srgbClr val="CC3300"/>
                </a:solidFill>
              </a:rPr>
              <a:t>المجلات المتخصصة ( بحوث مبتكره )</a:t>
            </a:r>
          </a:p>
          <a:p>
            <a:r>
              <a:rPr lang="ar-SA" sz="2500" b="1">
                <a:solidFill>
                  <a:srgbClr val="CC3300"/>
                </a:solidFill>
              </a:rPr>
              <a:t>تقارير البحوث</a:t>
            </a:r>
          </a:p>
          <a:p>
            <a:r>
              <a:rPr lang="ar-SA" sz="2500" b="1">
                <a:solidFill>
                  <a:srgbClr val="CC3300"/>
                </a:solidFill>
              </a:rPr>
              <a:t>أعمال المؤتمرات</a:t>
            </a:r>
          </a:p>
          <a:p>
            <a:r>
              <a:rPr lang="ar-SA" sz="2500" b="1">
                <a:solidFill>
                  <a:srgbClr val="CC3300"/>
                </a:solidFill>
              </a:rPr>
              <a:t>تقارير الرحلات العلمية</a:t>
            </a:r>
          </a:p>
          <a:p>
            <a:r>
              <a:rPr lang="ar-SA" sz="2500" b="1">
                <a:solidFill>
                  <a:srgbClr val="CC3300"/>
                </a:solidFill>
              </a:rPr>
              <a:t>المطبوعات الرسمية </a:t>
            </a:r>
          </a:p>
          <a:p>
            <a:endParaRPr lang="en-US" sz="2500" b="1">
              <a:solidFill>
                <a:srgbClr val="CC3300"/>
              </a:solidFill>
            </a:endParaRPr>
          </a:p>
        </p:txBody>
      </p:sp>
      <p:sp>
        <p:nvSpPr>
          <p:cNvPr id="81923" name="Rectangle 3"/>
          <p:cNvSpPr>
            <a:spLocks noGrp="1" noChangeArrowheads="1"/>
          </p:cNvSpPr>
          <p:nvPr>
            <p:ph type="body" idx="4294967295"/>
          </p:nvPr>
        </p:nvSpPr>
        <p:spPr>
          <a:xfrm>
            <a:off x="1331913" y="1557338"/>
            <a:ext cx="7313612" cy="2447925"/>
          </a:xfrm>
        </p:spPr>
        <p:txBody>
          <a:bodyPr/>
          <a:lstStyle/>
          <a:p>
            <a:pPr>
              <a:lnSpc>
                <a:spcPct val="90000"/>
              </a:lnSpc>
            </a:pPr>
            <a:r>
              <a:rPr lang="ar-SA" sz="3200" b="1"/>
              <a:t>هي تلك الوثائق أو المطبوعات التي تشتمل أساساً على المعلومات الجديدة أو التصورات أو التفسيرات الجديدة لحقائق أو أفكار معروفة وتشكل التقارير الأولية للدراسات العلمية والتقنية الجانب الأكبر من هذه الفئة  كتقارير البعثات العلمية . </a:t>
            </a:r>
          </a:p>
          <a:p>
            <a:pPr>
              <a:lnSpc>
                <a:spcPct val="90000"/>
              </a:lnSpc>
            </a:pPr>
            <a:endParaRPr lang="en-US"/>
          </a:p>
        </p:txBody>
      </p:sp>
      <p:sp>
        <p:nvSpPr>
          <p:cNvPr id="8" name="عنصر نائب للتاريخ 7"/>
          <p:cNvSpPr>
            <a:spLocks noGrp="1"/>
          </p:cNvSpPr>
          <p:nvPr>
            <p:ph type="dt" sz="half" idx="10"/>
          </p:nvPr>
        </p:nvSpPr>
        <p:spPr/>
        <p:txBody>
          <a:bodyPr/>
          <a:lstStyle/>
          <a:p>
            <a:fld id="{3EB69E40-7ABD-48CB-AFE2-00BE175F21ED}" type="datetime1">
              <a:rPr lang="ar-SA" smtClean="0"/>
              <a:pPr/>
              <a:t>09/02/34</a:t>
            </a:fld>
            <a:endParaRPr lang="en-US"/>
          </a:p>
        </p:txBody>
      </p:sp>
      <p:sp>
        <p:nvSpPr>
          <p:cNvPr id="9" name="عنصر نائب لرقم الشريحة 8"/>
          <p:cNvSpPr>
            <a:spLocks noGrp="1"/>
          </p:cNvSpPr>
          <p:nvPr>
            <p:ph type="sldNum" sz="quarter" idx="12"/>
          </p:nvPr>
        </p:nvSpPr>
        <p:spPr/>
        <p:txBody>
          <a:bodyPr/>
          <a:lstStyle/>
          <a:p>
            <a:fld id="{7868D2E5-BA78-42CC-8958-70542A17C336}" type="slidenum">
              <a:rPr lang="ar-SA" smtClean="0"/>
              <a:pPr/>
              <a:t>11</a:t>
            </a:fld>
            <a:endParaRPr lang="en-US"/>
          </a:p>
        </p:txBody>
      </p:sp>
      <p:sp>
        <p:nvSpPr>
          <p:cNvPr id="10" name="عنصر نائب للتذييل 9"/>
          <p:cNvSpPr>
            <a:spLocks noGrp="1"/>
          </p:cNvSpPr>
          <p:nvPr>
            <p:ph type="ftr" sz="quarter" idx="11"/>
          </p:nvPr>
        </p:nvSpPr>
        <p:spPr/>
        <p:txBody>
          <a:bodyPr/>
          <a:lstStyle/>
          <a:p>
            <a:r>
              <a:rPr lang="ar-SA" smtClean="0"/>
              <a:t>إعداد وتقديم      د إيمان أحمد حماد علي </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81922"/>
                                        </p:tgtEl>
                                        <p:attrNameLst>
                                          <p:attrName>style.visibility</p:attrName>
                                        </p:attrNameLst>
                                      </p:cBhvr>
                                      <p:to>
                                        <p:strVal val="visible"/>
                                      </p:to>
                                    </p:set>
                                    <p:animEffect transition="in" filter="fade">
                                      <p:cBhvr>
                                        <p:cTn id="7" dur="1000"/>
                                        <p:tgtEl>
                                          <p:spTgt spid="81922"/>
                                        </p:tgtEl>
                                      </p:cBhvr>
                                    </p:animEffect>
                                    <p:anim calcmode="lin" valueType="num">
                                      <p:cBhvr>
                                        <p:cTn id="8" dur="1000" fill="hold"/>
                                        <p:tgtEl>
                                          <p:spTgt spid="81922"/>
                                        </p:tgtEl>
                                        <p:attrNameLst>
                                          <p:attrName>ppt_x</p:attrName>
                                        </p:attrNameLst>
                                      </p:cBhvr>
                                      <p:tavLst>
                                        <p:tav tm="0">
                                          <p:val>
                                            <p:strVal val="#ppt_x-.1"/>
                                          </p:val>
                                        </p:tav>
                                        <p:tav tm="100000">
                                          <p:val>
                                            <p:strVal val="#ppt_x"/>
                                          </p:val>
                                        </p:tav>
                                      </p:tavLst>
                                    </p:anim>
                                    <p:anim calcmode="lin" valueType="num">
                                      <p:cBhvr>
                                        <p:cTn id="9" dur="1000" fill="hold"/>
                                        <p:tgtEl>
                                          <p:spTgt spid="8192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81923">
                                            <p:txEl>
                                              <p:pRg st="0" end="0"/>
                                            </p:txEl>
                                          </p:spTgt>
                                        </p:tgtEl>
                                        <p:attrNameLst>
                                          <p:attrName>style.visibility</p:attrName>
                                        </p:attrNameLst>
                                      </p:cBhvr>
                                      <p:to>
                                        <p:strVal val="visible"/>
                                      </p:to>
                                    </p:set>
                                    <p:animEffect transition="in" filter="fade">
                                      <p:cBhvr>
                                        <p:cTn id="14" dur="1000"/>
                                        <p:tgtEl>
                                          <p:spTgt spid="81923">
                                            <p:txEl>
                                              <p:pRg st="0" end="0"/>
                                            </p:txEl>
                                          </p:spTgt>
                                        </p:tgtEl>
                                      </p:cBhvr>
                                    </p:animEffect>
                                    <p:anim calcmode="lin" valueType="num">
                                      <p:cBhvr>
                                        <p:cTn id="15" dur="1000" fill="hold"/>
                                        <p:tgtEl>
                                          <p:spTgt spid="81923">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819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nodeType="clickEffect">
                                  <p:stCondLst>
                                    <p:cond delay="0"/>
                                  </p:stCondLst>
                                  <p:iterate type="lt">
                                    <p:tmPct val="10000"/>
                                  </p:iterate>
                                  <p:childTnLst>
                                    <p:set>
                                      <p:cBhvr>
                                        <p:cTn id="20" dur="1" fill="hold">
                                          <p:stCondLst>
                                            <p:cond delay="0"/>
                                          </p:stCondLst>
                                        </p:cTn>
                                        <p:tgtEl>
                                          <p:spTgt spid="81925">
                                            <p:txEl>
                                              <p:pRg st="0" end="0"/>
                                            </p:txEl>
                                          </p:spTgt>
                                        </p:tgtEl>
                                        <p:attrNameLst>
                                          <p:attrName>style.visibility</p:attrName>
                                        </p:attrNameLst>
                                      </p:cBhvr>
                                      <p:to>
                                        <p:strVal val="visible"/>
                                      </p:to>
                                    </p:set>
                                    <p:animEffect transition="in" filter="fade">
                                      <p:cBhvr>
                                        <p:cTn id="21" dur="1000"/>
                                        <p:tgtEl>
                                          <p:spTgt spid="81925">
                                            <p:txEl>
                                              <p:pRg st="0" end="0"/>
                                            </p:txEl>
                                          </p:spTgt>
                                        </p:tgtEl>
                                      </p:cBhvr>
                                    </p:animEffect>
                                    <p:anim calcmode="lin" valueType="num">
                                      <p:cBhvr>
                                        <p:cTn id="22" dur="1000" fill="hold"/>
                                        <p:tgtEl>
                                          <p:spTgt spid="81925">
                                            <p:txEl>
                                              <p:pRg st="0" end="0"/>
                                            </p:txEl>
                                          </p:spTgt>
                                        </p:tgtEl>
                                        <p:attrNameLst>
                                          <p:attrName>ppt_x</p:attrName>
                                        </p:attrNameLst>
                                      </p:cBhvr>
                                      <p:tavLst>
                                        <p:tav tm="0">
                                          <p:val>
                                            <p:strVal val="#ppt_x-.1"/>
                                          </p:val>
                                        </p:tav>
                                        <p:tav tm="100000">
                                          <p:val>
                                            <p:strVal val="#ppt_x"/>
                                          </p:val>
                                        </p:tav>
                                      </p:tavLst>
                                    </p:anim>
                                    <p:anim calcmode="lin" valueType="num">
                                      <p:cBhvr>
                                        <p:cTn id="23" dur="1000" fill="hold"/>
                                        <p:tgtEl>
                                          <p:spTgt spid="8192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0" presetClass="entr" presetSubtype="0" fill="hold" nodeType="clickEffect">
                                  <p:stCondLst>
                                    <p:cond delay="0"/>
                                  </p:stCondLst>
                                  <p:iterate type="lt">
                                    <p:tmPct val="10000"/>
                                  </p:iterate>
                                  <p:childTnLst>
                                    <p:set>
                                      <p:cBhvr>
                                        <p:cTn id="27" dur="1" fill="hold">
                                          <p:stCondLst>
                                            <p:cond delay="0"/>
                                          </p:stCondLst>
                                        </p:cTn>
                                        <p:tgtEl>
                                          <p:spTgt spid="81925">
                                            <p:txEl>
                                              <p:pRg st="1" end="1"/>
                                            </p:txEl>
                                          </p:spTgt>
                                        </p:tgtEl>
                                        <p:attrNameLst>
                                          <p:attrName>style.visibility</p:attrName>
                                        </p:attrNameLst>
                                      </p:cBhvr>
                                      <p:to>
                                        <p:strVal val="visible"/>
                                      </p:to>
                                    </p:set>
                                    <p:animEffect transition="in" filter="fade">
                                      <p:cBhvr>
                                        <p:cTn id="28" dur="1000"/>
                                        <p:tgtEl>
                                          <p:spTgt spid="81925">
                                            <p:txEl>
                                              <p:pRg st="1" end="1"/>
                                            </p:txEl>
                                          </p:spTgt>
                                        </p:tgtEl>
                                      </p:cBhvr>
                                    </p:animEffect>
                                    <p:anim calcmode="lin" valueType="num">
                                      <p:cBhvr>
                                        <p:cTn id="29" dur="1000" fill="hold"/>
                                        <p:tgtEl>
                                          <p:spTgt spid="81925">
                                            <p:txEl>
                                              <p:pRg st="1" end="1"/>
                                            </p:txEl>
                                          </p:spTgt>
                                        </p:tgtEl>
                                        <p:attrNameLst>
                                          <p:attrName>ppt_x</p:attrName>
                                        </p:attrNameLst>
                                      </p:cBhvr>
                                      <p:tavLst>
                                        <p:tav tm="0">
                                          <p:val>
                                            <p:strVal val="#ppt_x-.1"/>
                                          </p:val>
                                        </p:tav>
                                        <p:tav tm="100000">
                                          <p:val>
                                            <p:strVal val="#ppt_x"/>
                                          </p:val>
                                        </p:tav>
                                      </p:tavLst>
                                    </p:anim>
                                    <p:anim calcmode="lin" valueType="num">
                                      <p:cBhvr>
                                        <p:cTn id="30" dur="1000" fill="hold"/>
                                        <p:tgtEl>
                                          <p:spTgt spid="8192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0" presetClass="entr" presetSubtype="0" fill="hold" nodeType="clickEffect">
                                  <p:stCondLst>
                                    <p:cond delay="0"/>
                                  </p:stCondLst>
                                  <p:iterate type="lt">
                                    <p:tmPct val="10000"/>
                                  </p:iterate>
                                  <p:childTnLst>
                                    <p:set>
                                      <p:cBhvr>
                                        <p:cTn id="34" dur="1" fill="hold">
                                          <p:stCondLst>
                                            <p:cond delay="0"/>
                                          </p:stCondLst>
                                        </p:cTn>
                                        <p:tgtEl>
                                          <p:spTgt spid="81925">
                                            <p:txEl>
                                              <p:pRg st="2" end="2"/>
                                            </p:txEl>
                                          </p:spTgt>
                                        </p:tgtEl>
                                        <p:attrNameLst>
                                          <p:attrName>style.visibility</p:attrName>
                                        </p:attrNameLst>
                                      </p:cBhvr>
                                      <p:to>
                                        <p:strVal val="visible"/>
                                      </p:to>
                                    </p:set>
                                    <p:animEffect transition="in" filter="fade">
                                      <p:cBhvr>
                                        <p:cTn id="35" dur="1000"/>
                                        <p:tgtEl>
                                          <p:spTgt spid="81925">
                                            <p:txEl>
                                              <p:pRg st="2" end="2"/>
                                            </p:txEl>
                                          </p:spTgt>
                                        </p:tgtEl>
                                      </p:cBhvr>
                                    </p:animEffect>
                                    <p:anim calcmode="lin" valueType="num">
                                      <p:cBhvr>
                                        <p:cTn id="36" dur="1000" fill="hold"/>
                                        <p:tgtEl>
                                          <p:spTgt spid="81925">
                                            <p:txEl>
                                              <p:pRg st="2" end="2"/>
                                            </p:txEl>
                                          </p:spTgt>
                                        </p:tgtEl>
                                        <p:attrNameLst>
                                          <p:attrName>ppt_x</p:attrName>
                                        </p:attrNameLst>
                                      </p:cBhvr>
                                      <p:tavLst>
                                        <p:tav tm="0">
                                          <p:val>
                                            <p:strVal val="#ppt_x-.1"/>
                                          </p:val>
                                        </p:tav>
                                        <p:tav tm="100000">
                                          <p:val>
                                            <p:strVal val="#ppt_x"/>
                                          </p:val>
                                        </p:tav>
                                      </p:tavLst>
                                    </p:anim>
                                    <p:anim calcmode="lin" valueType="num">
                                      <p:cBhvr>
                                        <p:cTn id="37" dur="1000" fill="hold"/>
                                        <p:tgtEl>
                                          <p:spTgt spid="8192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0" presetClass="entr" presetSubtype="0" fill="hold" nodeType="clickEffect">
                                  <p:stCondLst>
                                    <p:cond delay="0"/>
                                  </p:stCondLst>
                                  <p:iterate type="lt">
                                    <p:tmPct val="10000"/>
                                  </p:iterate>
                                  <p:childTnLst>
                                    <p:set>
                                      <p:cBhvr>
                                        <p:cTn id="41" dur="1" fill="hold">
                                          <p:stCondLst>
                                            <p:cond delay="0"/>
                                          </p:stCondLst>
                                        </p:cTn>
                                        <p:tgtEl>
                                          <p:spTgt spid="81925">
                                            <p:txEl>
                                              <p:pRg st="3" end="3"/>
                                            </p:txEl>
                                          </p:spTgt>
                                        </p:tgtEl>
                                        <p:attrNameLst>
                                          <p:attrName>style.visibility</p:attrName>
                                        </p:attrNameLst>
                                      </p:cBhvr>
                                      <p:to>
                                        <p:strVal val="visible"/>
                                      </p:to>
                                    </p:set>
                                    <p:animEffect transition="in" filter="fade">
                                      <p:cBhvr>
                                        <p:cTn id="42" dur="1000"/>
                                        <p:tgtEl>
                                          <p:spTgt spid="81925">
                                            <p:txEl>
                                              <p:pRg st="3" end="3"/>
                                            </p:txEl>
                                          </p:spTgt>
                                        </p:tgtEl>
                                      </p:cBhvr>
                                    </p:animEffect>
                                    <p:anim calcmode="lin" valueType="num">
                                      <p:cBhvr>
                                        <p:cTn id="43" dur="1000" fill="hold"/>
                                        <p:tgtEl>
                                          <p:spTgt spid="81925">
                                            <p:txEl>
                                              <p:pRg st="3" end="3"/>
                                            </p:txEl>
                                          </p:spTgt>
                                        </p:tgtEl>
                                        <p:attrNameLst>
                                          <p:attrName>ppt_x</p:attrName>
                                        </p:attrNameLst>
                                      </p:cBhvr>
                                      <p:tavLst>
                                        <p:tav tm="0">
                                          <p:val>
                                            <p:strVal val="#ppt_x-.1"/>
                                          </p:val>
                                        </p:tav>
                                        <p:tav tm="100000">
                                          <p:val>
                                            <p:strVal val="#ppt_x"/>
                                          </p:val>
                                        </p:tav>
                                      </p:tavLst>
                                    </p:anim>
                                    <p:anim calcmode="lin" valueType="num">
                                      <p:cBhvr>
                                        <p:cTn id="44" dur="1000" fill="hold"/>
                                        <p:tgtEl>
                                          <p:spTgt spid="8192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0" presetClass="entr" presetSubtype="0" fill="hold" nodeType="clickEffect">
                                  <p:stCondLst>
                                    <p:cond delay="0"/>
                                  </p:stCondLst>
                                  <p:iterate type="lt">
                                    <p:tmPct val="10000"/>
                                  </p:iterate>
                                  <p:childTnLst>
                                    <p:set>
                                      <p:cBhvr>
                                        <p:cTn id="48" dur="1" fill="hold">
                                          <p:stCondLst>
                                            <p:cond delay="0"/>
                                          </p:stCondLst>
                                        </p:cTn>
                                        <p:tgtEl>
                                          <p:spTgt spid="81925">
                                            <p:txEl>
                                              <p:pRg st="4" end="4"/>
                                            </p:txEl>
                                          </p:spTgt>
                                        </p:tgtEl>
                                        <p:attrNameLst>
                                          <p:attrName>style.visibility</p:attrName>
                                        </p:attrNameLst>
                                      </p:cBhvr>
                                      <p:to>
                                        <p:strVal val="visible"/>
                                      </p:to>
                                    </p:set>
                                    <p:animEffect transition="in" filter="fade">
                                      <p:cBhvr>
                                        <p:cTn id="49" dur="1000"/>
                                        <p:tgtEl>
                                          <p:spTgt spid="81925">
                                            <p:txEl>
                                              <p:pRg st="4" end="4"/>
                                            </p:txEl>
                                          </p:spTgt>
                                        </p:tgtEl>
                                      </p:cBhvr>
                                    </p:animEffect>
                                    <p:anim calcmode="lin" valueType="num">
                                      <p:cBhvr>
                                        <p:cTn id="50" dur="1000" fill="hold"/>
                                        <p:tgtEl>
                                          <p:spTgt spid="81925">
                                            <p:txEl>
                                              <p:pRg st="4" end="4"/>
                                            </p:txEl>
                                          </p:spTgt>
                                        </p:tgtEl>
                                        <p:attrNameLst>
                                          <p:attrName>ppt_x</p:attrName>
                                        </p:attrNameLst>
                                      </p:cBhvr>
                                      <p:tavLst>
                                        <p:tav tm="0">
                                          <p:val>
                                            <p:strVal val="#ppt_x-.1"/>
                                          </p:val>
                                        </p:tav>
                                        <p:tav tm="100000">
                                          <p:val>
                                            <p:strVal val="#ppt_x"/>
                                          </p:val>
                                        </p:tav>
                                      </p:tavLst>
                                    </p:anim>
                                    <p:anim calcmode="lin" valueType="num">
                                      <p:cBhvr>
                                        <p:cTn id="51" dur="1000" fill="hold"/>
                                        <p:tgtEl>
                                          <p:spTgt spid="8192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0" presetClass="entr" presetSubtype="0" fill="hold" nodeType="clickEffect">
                                  <p:stCondLst>
                                    <p:cond delay="0"/>
                                  </p:stCondLst>
                                  <p:iterate type="lt">
                                    <p:tmPct val="10000"/>
                                  </p:iterate>
                                  <p:childTnLst>
                                    <p:set>
                                      <p:cBhvr>
                                        <p:cTn id="55" dur="1" fill="hold">
                                          <p:stCondLst>
                                            <p:cond delay="0"/>
                                          </p:stCondLst>
                                        </p:cTn>
                                        <p:tgtEl>
                                          <p:spTgt spid="81924">
                                            <p:txEl>
                                              <p:pRg st="0" end="0"/>
                                            </p:txEl>
                                          </p:spTgt>
                                        </p:tgtEl>
                                        <p:attrNameLst>
                                          <p:attrName>style.visibility</p:attrName>
                                        </p:attrNameLst>
                                      </p:cBhvr>
                                      <p:to>
                                        <p:strVal val="visible"/>
                                      </p:to>
                                    </p:set>
                                    <p:animEffect transition="in" filter="fade">
                                      <p:cBhvr>
                                        <p:cTn id="56" dur="1000"/>
                                        <p:tgtEl>
                                          <p:spTgt spid="81924">
                                            <p:txEl>
                                              <p:pRg st="0" end="0"/>
                                            </p:txEl>
                                          </p:spTgt>
                                        </p:tgtEl>
                                      </p:cBhvr>
                                    </p:animEffect>
                                    <p:anim calcmode="lin" valueType="num">
                                      <p:cBhvr>
                                        <p:cTn id="57" dur="1000" fill="hold"/>
                                        <p:tgtEl>
                                          <p:spTgt spid="81924">
                                            <p:txEl>
                                              <p:pRg st="0" end="0"/>
                                            </p:txEl>
                                          </p:spTgt>
                                        </p:tgtEl>
                                        <p:attrNameLst>
                                          <p:attrName>ppt_x</p:attrName>
                                        </p:attrNameLst>
                                      </p:cBhvr>
                                      <p:tavLst>
                                        <p:tav tm="0">
                                          <p:val>
                                            <p:strVal val="#ppt_x-.1"/>
                                          </p:val>
                                        </p:tav>
                                        <p:tav tm="100000">
                                          <p:val>
                                            <p:strVal val="#ppt_x"/>
                                          </p:val>
                                        </p:tav>
                                      </p:tavLst>
                                    </p:anim>
                                    <p:anim calcmode="lin" valueType="num">
                                      <p:cBhvr>
                                        <p:cTn id="58" dur="1000" fill="hold"/>
                                        <p:tgtEl>
                                          <p:spTgt spid="8192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0" presetClass="entr" presetSubtype="0" fill="hold" nodeType="clickEffect">
                                  <p:stCondLst>
                                    <p:cond delay="0"/>
                                  </p:stCondLst>
                                  <p:iterate type="lt">
                                    <p:tmPct val="10000"/>
                                  </p:iterate>
                                  <p:childTnLst>
                                    <p:set>
                                      <p:cBhvr>
                                        <p:cTn id="62" dur="1" fill="hold">
                                          <p:stCondLst>
                                            <p:cond delay="0"/>
                                          </p:stCondLst>
                                        </p:cTn>
                                        <p:tgtEl>
                                          <p:spTgt spid="81924">
                                            <p:txEl>
                                              <p:pRg st="1" end="1"/>
                                            </p:txEl>
                                          </p:spTgt>
                                        </p:tgtEl>
                                        <p:attrNameLst>
                                          <p:attrName>style.visibility</p:attrName>
                                        </p:attrNameLst>
                                      </p:cBhvr>
                                      <p:to>
                                        <p:strVal val="visible"/>
                                      </p:to>
                                    </p:set>
                                    <p:animEffect transition="in" filter="fade">
                                      <p:cBhvr>
                                        <p:cTn id="63" dur="1000"/>
                                        <p:tgtEl>
                                          <p:spTgt spid="81924">
                                            <p:txEl>
                                              <p:pRg st="1" end="1"/>
                                            </p:txEl>
                                          </p:spTgt>
                                        </p:tgtEl>
                                      </p:cBhvr>
                                    </p:animEffect>
                                    <p:anim calcmode="lin" valueType="num">
                                      <p:cBhvr>
                                        <p:cTn id="64" dur="1000" fill="hold"/>
                                        <p:tgtEl>
                                          <p:spTgt spid="81924">
                                            <p:txEl>
                                              <p:pRg st="1" end="1"/>
                                            </p:txEl>
                                          </p:spTgt>
                                        </p:tgtEl>
                                        <p:attrNameLst>
                                          <p:attrName>ppt_x</p:attrName>
                                        </p:attrNameLst>
                                      </p:cBhvr>
                                      <p:tavLst>
                                        <p:tav tm="0">
                                          <p:val>
                                            <p:strVal val="#ppt_x-.1"/>
                                          </p:val>
                                        </p:tav>
                                        <p:tav tm="100000">
                                          <p:val>
                                            <p:strVal val="#ppt_x"/>
                                          </p:val>
                                        </p:tav>
                                      </p:tavLst>
                                    </p:anim>
                                    <p:anim calcmode="lin" valueType="num">
                                      <p:cBhvr>
                                        <p:cTn id="65" dur="1000" fill="hold"/>
                                        <p:tgtEl>
                                          <p:spTgt spid="8192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0" presetClass="entr" presetSubtype="0" fill="hold" nodeType="clickEffect">
                                  <p:stCondLst>
                                    <p:cond delay="0"/>
                                  </p:stCondLst>
                                  <p:iterate type="lt">
                                    <p:tmPct val="10000"/>
                                  </p:iterate>
                                  <p:childTnLst>
                                    <p:set>
                                      <p:cBhvr>
                                        <p:cTn id="69" dur="1" fill="hold">
                                          <p:stCondLst>
                                            <p:cond delay="0"/>
                                          </p:stCondLst>
                                        </p:cTn>
                                        <p:tgtEl>
                                          <p:spTgt spid="81924">
                                            <p:txEl>
                                              <p:pRg st="2" end="2"/>
                                            </p:txEl>
                                          </p:spTgt>
                                        </p:tgtEl>
                                        <p:attrNameLst>
                                          <p:attrName>style.visibility</p:attrName>
                                        </p:attrNameLst>
                                      </p:cBhvr>
                                      <p:to>
                                        <p:strVal val="visible"/>
                                      </p:to>
                                    </p:set>
                                    <p:animEffect transition="in" filter="fade">
                                      <p:cBhvr>
                                        <p:cTn id="70" dur="1000"/>
                                        <p:tgtEl>
                                          <p:spTgt spid="81924">
                                            <p:txEl>
                                              <p:pRg st="2" end="2"/>
                                            </p:txEl>
                                          </p:spTgt>
                                        </p:tgtEl>
                                      </p:cBhvr>
                                    </p:animEffect>
                                    <p:anim calcmode="lin" valueType="num">
                                      <p:cBhvr>
                                        <p:cTn id="71" dur="1000" fill="hold"/>
                                        <p:tgtEl>
                                          <p:spTgt spid="81924">
                                            <p:txEl>
                                              <p:pRg st="2" end="2"/>
                                            </p:txEl>
                                          </p:spTgt>
                                        </p:tgtEl>
                                        <p:attrNameLst>
                                          <p:attrName>ppt_x</p:attrName>
                                        </p:attrNameLst>
                                      </p:cBhvr>
                                      <p:tavLst>
                                        <p:tav tm="0">
                                          <p:val>
                                            <p:strVal val="#ppt_x-.1"/>
                                          </p:val>
                                        </p:tav>
                                        <p:tav tm="100000">
                                          <p:val>
                                            <p:strVal val="#ppt_x"/>
                                          </p:val>
                                        </p:tav>
                                      </p:tavLst>
                                    </p:anim>
                                    <p:anim calcmode="lin" valueType="num">
                                      <p:cBhvr>
                                        <p:cTn id="72" dur="1000" fill="hold"/>
                                        <p:tgtEl>
                                          <p:spTgt spid="8192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0" presetClass="entr" presetSubtype="0" fill="hold" nodeType="clickEffect">
                                  <p:stCondLst>
                                    <p:cond delay="0"/>
                                  </p:stCondLst>
                                  <p:iterate type="lt">
                                    <p:tmPct val="10000"/>
                                  </p:iterate>
                                  <p:childTnLst>
                                    <p:set>
                                      <p:cBhvr>
                                        <p:cTn id="76" dur="1" fill="hold">
                                          <p:stCondLst>
                                            <p:cond delay="0"/>
                                          </p:stCondLst>
                                        </p:cTn>
                                        <p:tgtEl>
                                          <p:spTgt spid="81924">
                                            <p:txEl>
                                              <p:pRg st="3" end="3"/>
                                            </p:txEl>
                                          </p:spTgt>
                                        </p:tgtEl>
                                        <p:attrNameLst>
                                          <p:attrName>style.visibility</p:attrName>
                                        </p:attrNameLst>
                                      </p:cBhvr>
                                      <p:to>
                                        <p:strVal val="visible"/>
                                      </p:to>
                                    </p:set>
                                    <p:animEffect transition="in" filter="fade">
                                      <p:cBhvr>
                                        <p:cTn id="77" dur="1000"/>
                                        <p:tgtEl>
                                          <p:spTgt spid="81924">
                                            <p:txEl>
                                              <p:pRg st="3" end="3"/>
                                            </p:txEl>
                                          </p:spTgt>
                                        </p:tgtEl>
                                      </p:cBhvr>
                                    </p:animEffect>
                                    <p:anim calcmode="lin" valueType="num">
                                      <p:cBhvr>
                                        <p:cTn id="78" dur="1000" fill="hold"/>
                                        <p:tgtEl>
                                          <p:spTgt spid="81924">
                                            <p:txEl>
                                              <p:pRg st="3" end="3"/>
                                            </p:txEl>
                                          </p:spTgt>
                                        </p:tgtEl>
                                        <p:attrNameLst>
                                          <p:attrName>ppt_x</p:attrName>
                                        </p:attrNameLst>
                                      </p:cBhvr>
                                      <p:tavLst>
                                        <p:tav tm="0">
                                          <p:val>
                                            <p:strVal val="#ppt_x-.1"/>
                                          </p:val>
                                        </p:tav>
                                        <p:tav tm="100000">
                                          <p:val>
                                            <p:strVal val="#ppt_x"/>
                                          </p:val>
                                        </p:tav>
                                      </p:tavLst>
                                    </p:anim>
                                    <p:anim calcmode="lin" valueType="num">
                                      <p:cBhvr>
                                        <p:cTn id="79" dur="1000" fill="hold"/>
                                        <p:tgtEl>
                                          <p:spTgt spid="81924">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algn="ctr"/>
            <a:r>
              <a:rPr lang="ar-SA" b="1">
                <a:solidFill>
                  <a:srgbClr val="CC3300"/>
                </a:solidFill>
              </a:rPr>
              <a:t>أوعية المعلومات الثانوية</a:t>
            </a:r>
            <a:r>
              <a:rPr lang="ar-SA"/>
              <a:t> </a:t>
            </a:r>
            <a:endParaRPr lang="en-US"/>
          </a:p>
        </p:txBody>
      </p:sp>
      <p:sp>
        <p:nvSpPr>
          <p:cNvPr id="88067" name="Rectangle 3"/>
          <p:cNvSpPr>
            <a:spLocks noGrp="1" noChangeArrowheads="1"/>
          </p:cNvSpPr>
          <p:nvPr>
            <p:ph sz="half" idx="1"/>
          </p:nvPr>
        </p:nvSpPr>
        <p:spPr>
          <a:xfrm>
            <a:off x="0" y="3573463"/>
            <a:ext cx="4191000" cy="4114800"/>
          </a:xfrm>
        </p:spPr>
        <p:txBody>
          <a:bodyPr/>
          <a:lstStyle/>
          <a:p>
            <a:r>
              <a:rPr lang="ar-SA" sz="2500" b="1">
                <a:solidFill>
                  <a:srgbClr val="CC3300"/>
                </a:solidFill>
              </a:rPr>
              <a:t>الكتب المرجعية ( الموسوعات ـ المعاجم ـ كتب الحقائق ـ الموجزات الإرشادية ) </a:t>
            </a:r>
          </a:p>
          <a:p>
            <a:r>
              <a:rPr lang="ar-SA" sz="2500" b="1">
                <a:solidFill>
                  <a:srgbClr val="CC3300"/>
                </a:solidFill>
              </a:rPr>
              <a:t>الأعمال الشاملة . </a:t>
            </a:r>
          </a:p>
          <a:p>
            <a:r>
              <a:rPr lang="ar-SA" sz="2500" b="1">
                <a:solidFill>
                  <a:srgbClr val="CC3300"/>
                </a:solidFill>
              </a:rPr>
              <a:t>الكتب الدراسية .</a:t>
            </a:r>
          </a:p>
          <a:p>
            <a:endParaRPr lang="en-US" sz="2500" b="1"/>
          </a:p>
        </p:txBody>
      </p:sp>
      <p:sp>
        <p:nvSpPr>
          <p:cNvPr id="88068" name="Rectangle 4"/>
          <p:cNvSpPr>
            <a:spLocks noGrp="1" noChangeArrowheads="1"/>
          </p:cNvSpPr>
          <p:nvPr>
            <p:ph sz="half" idx="2"/>
          </p:nvPr>
        </p:nvSpPr>
        <p:spPr>
          <a:xfrm>
            <a:off x="4211638" y="3573463"/>
            <a:ext cx="4446587" cy="4114800"/>
          </a:xfrm>
        </p:spPr>
        <p:txBody>
          <a:bodyPr/>
          <a:lstStyle/>
          <a:p>
            <a:r>
              <a:rPr lang="ar-SA" sz="2500" b="1">
                <a:solidFill>
                  <a:srgbClr val="CC3300"/>
                </a:solidFill>
              </a:rPr>
              <a:t>المجلات المتخصصة تهتم بالتعليق على المصادر الاولية ) </a:t>
            </a:r>
          </a:p>
          <a:p>
            <a:r>
              <a:rPr lang="ar-SA" sz="2500" b="1">
                <a:solidFill>
                  <a:srgbClr val="CC3300"/>
                </a:solidFill>
              </a:rPr>
              <a:t>خدمات التكشيف والاستخلاص .</a:t>
            </a:r>
          </a:p>
          <a:p>
            <a:r>
              <a:rPr lang="ar-SA" sz="2500" b="1">
                <a:solidFill>
                  <a:srgbClr val="CC3300"/>
                </a:solidFill>
              </a:rPr>
              <a:t>المراجعات العلمية .</a:t>
            </a:r>
          </a:p>
          <a:p>
            <a:endParaRPr lang="en-US" sz="2500" b="1">
              <a:solidFill>
                <a:srgbClr val="CC3300"/>
              </a:solidFill>
            </a:endParaRPr>
          </a:p>
        </p:txBody>
      </p:sp>
      <p:sp>
        <p:nvSpPr>
          <p:cNvPr id="88069" name="Rectangle 5"/>
          <p:cNvSpPr>
            <a:spLocks noGrp="1" noChangeArrowheads="1"/>
          </p:cNvSpPr>
          <p:nvPr>
            <p:ph type="body" idx="4294967295"/>
          </p:nvPr>
        </p:nvSpPr>
        <p:spPr>
          <a:xfrm>
            <a:off x="1331913" y="1557338"/>
            <a:ext cx="7313612" cy="1943100"/>
          </a:xfrm>
        </p:spPr>
        <p:txBody>
          <a:bodyPr/>
          <a:lstStyle/>
          <a:p>
            <a:r>
              <a:rPr lang="ar-SA" sz="3200" b="1"/>
              <a:t>هي تلك الوثائق أو المطبوعات التي تشتمل على معلومات سبق تناولها ، كما أنها تهدف إلى تنظيم الإنتاج الفكري الأولي في شكل أكثر ملاءمة .</a:t>
            </a:r>
          </a:p>
          <a:p>
            <a:endParaRPr lang="en-US"/>
          </a:p>
        </p:txBody>
      </p:sp>
      <p:sp>
        <p:nvSpPr>
          <p:cNvPr id="8" name="عنصر نائب للتاريخ 7"/>
          <p:cNvSpPr>
            <a:spLocks noGrp="1"/>
          </p:cNvSpPr>
          <p:nvPr>
            <p:ph type="dt" sz="half" idx="10"/>
          </p:nvPr>
        </p:nvSpPr>
        <p:spPr/>
        <p:txBody>
          <a:bodyPr/>
          <a:lstStyle/>
          <a:p>
            <a:fld id="{416D24B0-2E36-4184-A3F2-F7831D669886}" type="datetime1">
              <a:rPr lang="ar-SA" smtClean="0"/>
              <a:pPr/>
              <a:t>09/02/34</a:t>
            </a:fld>
            <a:endParaRPr lang="en-US"/>
          </a:p>
        </p:txBody>
      </p:sp>
      <p:sp>
        <p:nvSpPr>
          <p:cNvPr id="9" name="عنصر نائب لرقم الشريحة 8"/>
          <p:cNvSpPr>
            <a:spLocks noGrp="1"/>
          </p:cNvSpPr>
          <p:nvPr>
            <p:ph type="sldNum" sz="quarter" idx="12"/>
          </p:nvPr>
        </p:nvSpPr>
        <p:spPr/>
        <p:txBody>
          <a:bodyPr/>
          <a:lstStyle/>
          <a:p>
            <a:fld id="{7868D2E5-BA78-42CC-8958-70542A17C336}" type="slidenum">
              <a:rPr lang="ar-SA" smtClean="0"/>
              <a:pPr/>
              <a:t>12</a:t>
            </a:fld>
            <a:endParaRPr lang="en-US"/>
          </a:p>
        </p:txBody>
      </p:sp>
      <p:sp>
        <p:nvSpPr>
          <p:cNvPr id="10" name="عنصر نائب للتذييل 9"/>
          <p:cNvSpPr>
            <a:spLocks noGrp="1"/>
          </p:cNvSpPr>
          <p:nvPr>
            <p:ph type="ftr" sz="quarter" idx="11"/>
          </p:nvPr>
        </p:nvSpPr>
        <p:spPr/>
        <p:txBody>
          <a:bodyPr/>
          <a:lstStyle/>
          <a:p>
            <a:r>
              <a:rPr lang="ar-SA" smtClean="0"/>
              <a:t>إعداد وتقديم      د إيمان أحمد حماد علي </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88066"/>
                                        </p:tgtEl>
                                        <p:attrNameLst>
                                          <p:attrName>style.visibility</p:attrName>
                                        </p:attrNameLst>
                                      </p:cBhvr>
                                      <p:to>
                                        <p:strVal val="visible"/>
                                      </p:to>
                                    </p:set>
                                    <p:animEffect transition="in" filter="fade">
                                      <p:cBhvr>
                                        <p:cTn id="7" dur="1000"/>
                                        <p:tgtEl>
                                          <p:spTgt spid="88066"/>
                                        </p:tgtEl>
                                      </p:cBhvr>
                                    </p:animEffect>
                                    <p:anim calcmode="lin" valueType="num">
                                      <p:cBhvr>
                                        <p:cTn id="8" dur="1000" fill="hold"/>
                                        <p:tgtEl>
                                          <p:spTgt spid="88066"/>
                                        </p:tgtEl>
                                        <p:attrNameLst>
                                          <p:attrName>ppt_x</p:attrName>
                                        </p:attrNameLst>
                                      </p:cBhvr>
                                      <p:tavLst>
                                        <p:tav tm="0">
                                          <p:val>
                                            <p:strVal val="#ppt_x-.1"/>
                                          </p:val>
                                        </p:tav>
                                        <p:tav tm="100000">
                                          <p:val>
                                            <p:strVal val="#ppt_x"/>
                                          </p:val>
                                        </p:tav>
                                      </p:tavLst>
                                    </p:anim>
                                    <p:anim calcmode="lin" valueType="num">
                                      <p:cBhvr>
                                        <p:cTn id="9" dur="1000" fill="hold"/>
                                        <p:tgtEl>
                                          <p:spTgt spid="88066"/>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88069">
                                            <p:txEl>
                                              <p:pRg st="0" end="0"/>
                                            </p:txEl>
                                          </p:spTgt>
                                        </p:tgtEl>
                                        <p:attrNameLst>
                                          <p:attrName>style.visibility</p:attrName>
                                        </p:attrNameLst>
                                      </p:cBhvr>
                                      <p:to>
                                        <p:strVal val="visible"/>
                                      </p:to>
                                    </p:set>
                                    <p:animEffect transition="in" filter="fade">
                                      <p:cBhvr>
                                        <p:cTn id="14" dur="1000"/>
                                        <p:tgtEl>
                                          <p:spTgt spid="88069">
                                            <p:txEl>
                                              <p:pRg st="0" end="0"/>
                                            </p:txEl>
                                          </p:spTgt>
                                        </p:tgtEl>
                                      </p:cBhvr>
                                    </p:animEffect>
                                    <p:anim calcmode="lin" valueType="num">
                                      <p:cBhvr>
                                        <p:cTn id="15" dur="1000" fill="hold"/>
                                        <p:tgtEl>
                                          <p:spTgt spid="88069">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8806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nodeType="clickEffect">
                                  <p:stCondLst>
                                    <p:cond delay="0"/>
                                  </p:stCondLst>
                                  <p:iterate type="lt">
                                    <p:tmPct val="10000"/>
                                  </p:iterate>
                                  <p:childTnLst>
                                    <p:set>
                                      <p:cBhvr>
                                        <p:cTn id="20" dur="1" fill="hold">
                                          <p:stCondLst>
                                            <p:cond delay="0"/>
                                          </p:stCondLst>
                                        </p:cTn>
                                        <p:tgtEl>
                                          <p:spTgt spid="88068">
                                            <p:txEl>
                                              <p:pRg st="0" end="0"/>
                                            </p:txEl>
                                          </p:spTgt>
                                        </p:tgtEl>
                                        <p:attrNameLst>
                                          <p:attrName>style.visibility</p:attrName>
                                        </p:attrNameLst>
                                      </p:cBhvr>
                                      <p:to>
                                        <p:strVal val="visible"/>
                                      </p:to>
                                    </p:set>
                                    <p:animEffect transition="in" filter="fade">
                                      <p:cBhvr>
                                        <p:cTn id="21" dur="1000"/>
                                        <p:tgtEl>
                                          <p:spTgt spid="88068">
                                            <p:txEl>
                                              <p:pRg st="0" end="0"/>
                                            </p:txEl>
                                          </p:spTgt>
                                        </p:tgtEl>
                                      </p:cBhvr>
                                    </p:animEffect>
                                    <p:anim calcmode="lin" valueType="num">
                                      <p:cBhvr>
                                        <p:cTn id="22" dur="1000" fill="hold"/>
                                        <p:tgtEl>
                                          <p:spTgt spid="88068">
                                            <p:txEl>
                                              <p:pRg st="0" end="0"/>
                                            </p:txEl>
                                          </p:spTgt>
                                        </p:tgtEl>
                                        <p:attrNameLst>
                                          <p:attrName>ppt_x</p:attrName>
                                        </p:attrNameLst>
                                      </p:cBhvr>
                                      <p:tavLst>
                                        <p:tav tm="0">
                                          <p:val>
                                            <p:strVal val="#ppt_x-.1"/>
                                          </p:val>
                                        </p:tav>
                                        <p:tav tm="100000">
                                          <p:val>
                                            <p:strVal val="#ppt_x"/>
                                          </p:val>
                                        </p:tav>
                                      </p:tavLst>
                                    </p:anim>
                                    <p:anim calcmode="lin" valueType="num">
                                      <p:cBhvr>
                                        <p:cTn id="23" dur="1000" fill="hold"/>
                                        <p:tgtEl>
                                          <p:spTgt spid="8806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0" presetClass="entr" presetSubtype="0" fill="hold" nodeType="clickEffect">
                                  <p:stCondLst>
                                    <p:cond delay="0"/>
                                  </p:stCondLst>
                                  <p:iterate type="lt">
                                    <p:tmPct val="10000"/>
                                  </p:iterate>
                                  <p:childTnLst>
                                    <p:set>
                                      <p:cBhvr>
                                        <p:cTn id="27" dur="1" fill="hold">
                                          <p:stCondLst>
                                            <p:cond delay="0"/>
                                          </p:stCondLst>
                                        </p:cTn>
                                        <p:tgtEl>
                                          <p:spTgt spid="88068">
                                            <p:txEl>
                                              <p:pRg st="1" end="1"/>
                                            </p:txEl>
                                          </p:spTgt>
                                        </p:tgtEl>
                                        <p:attrNameLst>
                                          <p:attrName>style.visibility</p:attrName>
                                        </p:attrNameLst>
                                      </p:cBhvr>
                                      <p:to>
                                        <p:strVal val="visible"/>
                                      </p:to>
                                    </p:set>
                                    <p:animEffect transition="in" filter="fade">
                                      <p:cBhvr>
                                        <p:cTn id="28" dur="1000"/>
                                        <p:tgtEl>
                                          <p:spTgt spid="88068">
                                            <p:txEl>
                                              <p:pRg st="1" end="1"/>
                                            </p:txEl>
                                          </p:spTgt>
                                        </p:tgtEl>
                                      </p:cBhvr>
                                    </p:animEffect>
                                    <p:anim calcmode="lin" valueType="num">
                                      <p:cBhvr>
                                        <p:cTn id="29" dur="1000" fill="hold"/>
                                        <p:tgtEl>
                                          <p:spTgt spid="88068">
                                            <p:txEl>
                                              <p:pRg st="1" end="1"/>
                                            </p:txEl>
                                          </p:spTgt>
                                        </p:tgtEl>
                                        <p:attrNameLst>
                                          <p:attrName>ppt_x</p:attrName>
                                        </p:attrNameLst>
                                      </p:cBhvr>
                                      <p:tavLst>
                                        <p:tav tm="0">
                                          <p:val>
                                            <p:strVal val="#ppt_x-.1"/>
                                          </p:val>
                                        </p:tav>
                                        <p:tav tm="100000">
                                          <p:val>
                                            <p:strVal val="#ppt_x"/>
                                          </p:val>
                                        </p:tav>
                                      </p:tavLst>
                                    </p:anim>
                                    <p:anim calcmode="lin" valueType="num">
                                      <p:cBhvr>
                                        <p:cTn id="30" dur="1000" fill="hold"/>
                                        <p:tgtEl>
                                          <p:spTgt spid="8806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0" presetClass="entr" presetSubtype="0" fill="hold" nodeType="clickEffect">
                                  <p:stCondLst>
                                    <p:cond delay="0"/>
                                  </p:stCondLst>
                                  <p:iterate type="lt">
                                    <p:tmPct val="10000"/>
                                  </p:iterate>
                                  <p:childTnLst>
                                    <p:set>
                                      <p:cBhvr>
                                        <p:cTn id="34" dur="1" fill="hold">
                                          <p:stCondLst>
                                            <p:cond delay="0"/>
                                          </p:stCondLst>
                                        </p:cTn>
                                        <p:tgtEl>
                                          <p:spTgt spid="88068">
                                            <p:txEl>
                                              <p:pRg st="2" end="2"/>
                                            </p:txEl>
                                          </p:spTgt>
                                        </p:tgtEl>
                                        <p:attrNameLst>
                                          <p:attrName>style.visibility</p:attrName>
                                        </p:attrNameLst>
                                      </p:cBhvr>
                                      <p:to>
                                        <p:strVal val="visible"/>
                                      </p:to>
                                    </p:set>
                                    <p:animEffect transition="in" filter="fade">
                                      <p:cBhvr>
                                        <p:cTn id="35" dur="1000"/>
                                        <p:tgtEl>
                                          <p:spTgt spid="88068">
                                            <p:txEl>
                                              <p:pRg st="2" end="2"/>
                                            </p:txEl>
                                          </p:spTgt>
                                        </p:tgtEl>
                                      </p:cBhvr>
                                    </p:animEffect>
                                    <p:anim calcmode="lin" valueType="num">
                                      <p:cBhvr>
                                        <p:cTn id="36" dur="1000" fill="hold"/>
                                        <p:tgtEl>
                                          <p:spTgt spid="88068">
                                            <p:txEl>
                                              <p:pRg st="2" end="2"/>
                                            </p:txEl>
                                          </p:spTgt>
                                        </p:tgtEl>
                                        <p:attrNameLst>
                                          <p:attrName>ppt_x</p:attrName>
                                        </p:attrNameLst>
                                      </p:cBhvr>
                                      <p:tavLst>
                                        <p:tav tm="0">
                                          <p:val>
                                            <p:strVal val="#ppt_x-.1"/>
                                          </p:val>
                                        </p:tav>
                                        <p:tav tm="100000">
                                          <p:val>
                                            <p:strVal val="#ppt_x"/>
                                          </p:val>
                                        </p:tav>
                                      </p:tavLst>
                                    </p:anim>
                                    <p:anim calcmode="lin" valueType="num">
                                      <p:cBhvr>
                                        <p:cTn id="37" dur="1000" fill="hold"/>
                                        <p:tgtEl>
                                          <p:spTgt spid="8806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0" presetClass="entr" presetSubtype="0" fill="hold" nodeType="clickEffect">
                                  <p:stCondLst>
                                    <p:cond delay="0"/>
                                  </p:stCondLst>
                                  <p:iterate type="lt">
                                    <p:tmPct val="10000"/>
                                  </p:iterate>
                                  <p:childTnLst>
                                    <p:set>
                                      <p:cBhvr>
                                        <p:cTn id="41" dur="1" fill="hold">
                                          <p:stCondLst>
                                            <p:cond delay="0"/>
                                          </p:stCondLst>
                                        </p:cTn>
                                        <p:tgtEl>
                                          <p:spTgt spid="88067">
                                            <p:txEl>
                                              <p:pRg st="2" end="2"/>
                                            </p:txEl>
                                          </p:spTgt>
                                        </p:tgtEl>
                                        <p:attrNameLst>
                                          <p:attrName>style.visibility</p:attrName>
                                        </p:attrNameLst>
                                      </p:cBhvr>
                                      <p:to>
                                        <p:strVal val="visible"/>
                                      </p:to>
                                    </p:set>
                                    <p:animEffect transition="in" filter="fade">
                                      <p:cBhvr>
                                        <p:cTn id="42" dur="1000"/>
                                        <p:tgtEl>
                                          <p:spTgt spid="88067">
                                            <p:txEl>
                                              <p:pRg st="2" end="2"/>
                                            </p:txEl>
                                          </p:spTgt>
                                        </p:tgtEl>
                                      </p:cBhvr>
                                    </p:animEffect>
                                    <p:anim calcmode="lin" valueType="num">
                                      <p:cBhvr>
                                        <p:cTn id="43" dur="1000" fill="hold"/>
                                        <p:tgtEl>
                                          <p:spTgt spid="88067">
                                            <p:txEl>
                                              <p:pRg st="2" end="2"/>
                                            </p:txEl>
                                          </p:spTgt>
                                        </p:tgtEl>
                                        <p:attrNameLst>
                                          <p:attrName>ppt_x</p:attrName>
                                        </p:attrNameLst>
                                      </p:cBhvr>
                                      <p:tavLst>
                                        <p:tav tm="0">
                                          <p:val>
                                            <p:strVal val="#ppt_x-.1"/>
                                          </p:val>
                                        </p:tav>
                                        <p:tav tm="100000">
                                          <p:val>
                                            <p:strVal val="#ppt_x"/>
                                          </p:val>
                                        </p:tav>
                                      </p:tavLst>
                                    </p:anim>
                                    <p:anim calcmode="lin" valueType="num">
                                      <p:cBhvr>
                                        <p:cTn id="44" dur="1000" fill="hold"/>
                                        <p:tgtEl>
                                          <p:spTgt spid="8806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0" presetClass="entr" presetSubtype="0" fill="hold" nodeType="clickEffect">
                                  <p:stCondLst>
                                    <p:cond delay="0"/>
                                  </p:stCondLst>
                                  <p:iterate type="lt">
                                    <p:tmPct val="10000"/>
                                  </p:iterate>
                                  <p:childTnLst>
                                    <p:set>
                                      <p:cBhvr>
                                        <p:cTn id="48" dur="1" fill="hold">
                                          <p:stCondLst>
                                            <p:cond delay="0"/>
                                          </p:stCondLst>
                                        </p:cTn>
                                        <p:tgtEl>
                                          <p:spTgt spid="88067">
                                            <p:txEl>
                                              <p:pRg st="0" end="0"/>
                                            </p:txEl>
                                          </p:spTgt>
                                        </p:tgtEl>
                                        <p:attrNameLst>
                                          <p:attrName>style.visibility</p:attrName>
                                        </p:attrNameLst>
                                      </p:cBhvr>
                                      <p:to>
                                        <p:strVal val="visible"/>
                                      </p:to>
                                    </p:set>
                                    <p:animEffect transition="in" filter="fade">
                                      <p:cBhvr>
                                        <p:cTn id="49" dur="1000"/>
                                        <p:tgtEl>
                                          <p:spTgt spid="88067">
                                            <p:txEl>
                                              <p:pRg st="0" end="0"/>
                                            </p:txEl>
                                          </p:spTgt>
                                        </p:tgtEl>
                                      </p:cBhvr>
                                    </p:animEffect>
                                    <p:anim calcmode="lin" valueType="num">
                                      <p:cBhvr>
                                        <p:cTn id="50" dur="1000" fill="hold"/>
                                        <p:tgtEl>
                                          <p:spTgt spid="88067">
                                            <p:txEl>
                                              <p:pRg st="0" end="0"/>
                                            </p:txEl>
                                          </p:spTgt>
                                        </p:tgtEl>
                                        <p:attrNameLst>
                                          <p:attrName>ppt_x</p:attrName>
                                        </p:attrNameLst>
                                      </p:cBhvr>
                                      <p:tavLst>
                                        <p:tav tm="0">
                                          <p:val>
                                            <p:strVal val="#ppt_x-.1"/>
                                          </p:val>
                                        </p:tav>
                                        <p:tav tm="100000">
                                          <p:val>
                                            <p:strVal val="#ppt_x"/>
                                          </p:val>
                                        </p:tav>
                                      </p:tavLst>
                                    </p:anim>
                                    <p:anim calcmode="lin" valueType="num">
                                      <p:cBhvr>
                                        <p:cTn id="51" dur="1000" fill="hold"/>
                                        <p:tgtEl>
                                          <p:spTgt spid="8806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0" presetClass="entr" presetSubtype="0" fill="hold" nodeType="clickEffect">
                                  <p:stCondLst>
                                    <p:cond delay="0"/>
                                  </p:stCondLst>
                                  <p:iterate type="lt">
                                    <p:tmPct val="10000"/>
                                  </p:iterate>
                                  <p:childTnLst>
                                    <p:set>
                                      <p:cBhvr>
                                        <p:cTn id="55" dur="1" fill="hold">
                                          <p:stCondLst>
                                            <p:cond delay="0"/>
                                          </p:stCondLst>
                                        </p:cTn>
                                        <p:tgtEl>
                                          <p:spTgt spid="88067">
                                            <p:txEl>
                                              <p:pRg st="1" end="1"/>
                                            </p:txEl>
                                          </p:spTgt>
                                        </p:tgtEl>
                                        <p:attrNameLst>
                                          <p:attrName>style.visibility</p:attrName>
                                        </p:attrNameLst>
                                      </p:cBhvr>
                                      <p:to>
                                        <p:strVal val="visible"/>
                                      </p:to>
                                    </p:set>
                                    <p:animEffect transition="in" filter="fade">
                                      <p:cBhvr>
                                        <p:cTn id="56" dur="1000"/>
                                        <p:tgtEl>
                                          <p:spTgt spid="88067">
                                            <p:txEl>
                                              <p:pRg st="1" end="1"/>
                                            </p:txEl>
                                          </p:spTgt>
                                        </p:tgtEl>
                                      </p:cBhvr>
                                    </p:animEffect>
                                    <p:anim calcmode="lin" valueType="num">
                                      <p:cBhvr>
                                        <p:cTn id="57" dur="1000" fill="hold"/>
                                        <p:tgtEl>
                                          <p:spTgt spid="88067">
                                            <p:txEl>
                                              <p:pRg st="1" end="1"/>
                                            </p:txEl>
                                          </p:spTgt>
                                        </p:tgtEl>
                                        <p:attrNameLst>
                                          <p:attrName>ppt_x</p:attrName>
                                        </p:attrNameLst>
                                      </p:cBhvr>
                                      <p:tavLst>
                                        <p:tav tm="0">
                                          <p:val>
                                            <p:strVal val="#ppt_x-.1"/>
                                          </p:val>
                                        </p:tav>
                                        <p:tav tm="100000">
                                          <p:val>
                                            <p:strVal val="#ppt_x"/>
                                          </p:val>
                                        </p:tav>
                                      </p:tavLst>
                                    </p:anim>
                                    <p:anim calcmode="lin" valueType="num">
                                      <p:cBhvr>
                                        <p:cTn id="58" dur="1000" fill="hold"/>
                                        <p:tgtEl>
                                          <p:spTgt spid="88067">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algn="ctr"/>
            <a:r>
              <a:rPr lang="ar-SA" b="1">
                <a:solidFill>
                  <a:srgbClr val="CC3300"/>
                </a:solidFill>
              </a:rPr>
              <a:t>أوعية المعلومات من الدرجة الثالثة </a:t>
            </a:r>
            <a:r>
              <a:rPr lang="ar-SA"/>
              <a:t> </a:t>
            </a:r>
            <a:endParaRPr lang="en-US"/>
          </a:p>
        </p:txBody>
      </p:sp>
      <p:sp>
        <p:nvSpPr>
          <p:cNvPr id="89091" name="Rectangle 3"/>
          <p:cNvSpPr>
            <a:spLocks noGrp="1" noChangeArrowheads="1"/>
          </p:cNvSpPr>
          <p:nvPr>
            <p:ph sz="half" idx="1"/>
          </p:nvPr>
        </p:nvSpPr>
        <p:spPr>
          <a:xfrm>
            <a:off x="415925" y="3994150"/>
            <a:ext cx="5235575" cy="4114800"/>
          </a:xfrm>
        </p:spPr>
        <p:txBody>
          <a:bodyPr/>
          <a:lstStyle/>
          <a:p>
            <a:r>
              <a:rPr lang="ar-SA" sz="2500" b="1">
                <a:solidFill>
                  <a:srgbClr val="CC3300"/>
                </a:solidFill>
              </a:rPr>
              <a:t>قوائم خدمات التكشيف والاستخلاص ( وراقيات الوراقيات ) </a:t>
            </a:r>
          </a:p>
          <a:p>
            <a:r>
              <a:rPr lang="ar-SA" sz="2500" b="1">
                <a:solidFill>
                  <a:srgbClr val="CC3300"/>
                </a:solidFill>
              </a:rPr>
              <a:t>أدلة الإنتاج الفكري. </a:t>
            </a:r>
          </a:p>
          <a:p>
            <a:r>
              <a:rPr lang="ar-SA" sz="2500" b="1">
                <a:solidFill>
                  <a:srgbClr val="CC3300"/>
                </a:solidFill>
              </a:rPr>
              <a:t>قوائم البحوث الجارية .</a:t>
            </a:r>
          </a:p>
          <a:p>
            <a:r>
              <a:rPr lang="ar-SA" sz="2500" b="1">
                <a:solidFill>
                  <a:srgbClr val="CC3300"/>
                </a:solidFill>
              </a:rPr>
              <a:t>ادلة المكتبات ومراكز المعلومات وأدلة الهيئات </a:t>
            </a:r>
          </a:p>
          <a:p>
            <a:endParaRPr lang="en-US" sz="2500" b="1"/>
          </a:p>
        </p:txBody>
      </p:sp>
      <p:sp>
        <p:nvSpPr>
          <p:cNvPr id="89092" name="Rectangle 4"/>
          <p:cNvSpPr>
            <a:spLocks noGrp="1" noChangeArrowheads="1"/>
          </p:cNvSpPr>
          <p:nvPr>
            <p:ph sz="half" idx="2"/>
          </p:nvPr>
        </p:nvSpPr>
        <p:spPr>
          <a:xfrm>
            <a:off x="4211638" y="4138613"/>
            <a:ext cx="4446587" cy="4114800"/>
          </a:xfrm>
        </p:spPr>
        <p:txBody>
          <a:bodyPr/>
          <a:lstStyle/>
          <a:p>
            <a:r>
              <a:rPr lang="ar-SA" sz="2500" b="1">
                <a:solidFill>
                  <a:srgbClr val="CC3300"/>
                </a:solidFill>
              </a:rPr>
              <a:t>الكتب السنوية والأدلة .</a:t>
            </a:r>
          </a:p>
          <a:p>
            <a:r>
              <a:rPr lang="ar-SA" sz="2500" b="1">
                <a:solidFill>
                  <a:srgbClr val="CC3300"/>
                </a:solidFill>
              </a:rPr>
              <a:t>الوراقيات .</a:t>
            </a:r>
          </a:p>
          <a:p>
            <a:r>
              <a:rPr lang="ar-SA" sz="2500" b="1">
                <a:solidFill>
                  <a:srgbClr val="CC3300"/>
                </a:solidFill>
              </a:rPr>
              <a:t>القوائم الكتب .</a:t>
            </a:r>
          </a:p>
          <a:p>
            <a:r>
              <a:rPr lang="ar-SA" sz="2500" b="1">
                <a:solidFill>
                  <a:srgbClr val="CC3300"/>
                </a:solidFill>
              </a:rPr>
              <a:t>فهارس المجلات </a:t>
            </a:r>
          </a:p>
          <a:p>
            <a:endParaRPr lang="en-US" sz="2500" b="1">
              <a:solidFill>
                <a:srgbClr val="CC3300"/>
              </a:solidFill>
            </a:endParaRPr>
          </a:p>
        </p:txBody>
      </p:sp>
      <p:sp>
        <p:nvSpPr>
          <p:cNvPr id="89093" name="Rectangle 5"/>
          <p:cNvSpPr>
            <a:spLocks noGrp="1" noChangeArrowheads="1"/>
          </p:cNvSpPr>
          <p:nvPr>
            <p:ph type="body" idx="4294967295"/>
          </p:nvPr>
        </p:nvSpPr>
        <p:spPr>
          <a:xfrm>
            <a:off x="1331913" y="1557338"/>
            <a:ext cx="7313612" cy="2447925"/>
          </a:xfrm>
        </p:spPr>
        <p:txBody>
          <a:bodyPr/>
          <a:lstStyle/>
          <a:p>
            <a:pPr>
              <a:lnSpc>
                <a:spcPct val="90000"/>
              </a:lnSpc>
            </a:pPr>
            <a:r>
              <a:rPr lang="ar-SA" sz="3200" b="1"/>
              <a:t>تتركز وظيفتها في الأخذ بيد المستفيدين من المعلومات للإفادة من الأوعية الأولية والأوعية الثانوية ، ومعظم هذه الفئة لا تقدم معلومات أو معارف موضوعية على الإطلاق وتشكل الوراقيات بكل أنواعها أكبر قطاعات هذه الفئة  . </a:t>
            </a:r>
          </a:p>
          <a:p>
            <a:pPr>
              <a:lnSpc>
                <a:spcPct val="90000"/>
              </a:lnSpc>
            </a:pPr>
            <a:endParaRPr lang="en-US"/>
          </a:p>
        </p:txBody>
      </p:sp>
      <p:sp>
        <p:nvSpPr>
          <p:cNvPr id="8" name="عنصر نائب للتاريخ 7"/>
          <p:cNvSpPr>
            <a:spLocks noGrp="1"/>
          </p:cNvSpPr>
          <p:nvPr>
            <p:ph type="dt" sz="half" idx="10"/>
          </p:nvPr>
        </p:nvSpPr>
        <p:spPr/>
        <p:txBody>
          <a:bodyPr/>
          <a:lstStyle/>
          <a:p>
            <a:fld id="{AB7C2F25-D848-47D6-A59A-7E798B35867E}" type="datetime1">
              <a:rPr lang="ar-SA" smtClean="0"/>
              <a:pPr/>
              <a:t>09/02/34</a:t>
            </a:fld>
            <a:endParaRPr lang="en-US"/>
          </a:p>
        </p:txBody>
      </p:sp>
      <p:sp>
        <p:nvSpPr>
          <p:cNvPr id="9" name="عنصر نائب لرقم الشريحة 8"/>
          <p:cNvSpPr>
            <a:spLocks noGrp="1"/>
          </p:cNvSpPr>
          <p:nvPr>
            <p:ph type="sldNum" sz="quarter" idx="12"/>
          </p:nvPr>
        </p:nvSpPr>
        <p:spPr/>
        <p:txBody>
          <a:bodyPr/>
          <a:lstStyle/>
          <a:p>
            <a:fld id="{7868D2E5-BA78-42CC-8958-70542A17C336}" type="slidenum">
              <a:rPr lang="ar-SA" smtClean="0"/>
              <a:pPr/>
              <a:t>13</a:t>
            </a:fld>
            <a:endParaRPr lang="en-US"/>
          </a:p>
        </p:txBody>
      </p:sp>
      <p:sp>
        <p:nvSpPr>
          <p:cNvPr id="10" name="عنصر نائب للتذييل 9"/>
          <p:cNvSpPr>
            <a:spLocks noGrp="1"/>
          </p:cNvSpPr>
          <p:nvPr>
            <p:ph type="ftr" sz="quarter" idx="11"/>
          </p:nvPr>
        </p:nvSpPr>
        <p:spPr/>
        <p:txBody>
          <a:bodyPr/>
          <a:lstStyle/>
          <a:p>
            <a:r>
              <a:rPr lang="ar-SA" smtClean="0"/>
              <a:t>إعداد وتقديم      د إيمان أحمد حماد علي </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89090"/>
                                        </p:tgtEl>
                                        <p:attrNameLst>
                                          <p:attrName>style.visibility</p:attrName>
                                        </p:attrNameLst>
                                      </p:cBhvr>
                                      <p:to>
                                        <p:strVal val="visible"/>
                                      </p:to>
                                    </p:set>
                                    <p:animEffect transition="in" filter="fade">
                                      <p:cBhvr>
                                        <p:cTn id="7" dur="1000"/>
                                        <p:tgtEl>
                                          <p:spTgt spid="89090"/>
                                        </p:tgtEl>
                                      </p:cBhvr>
                                    </p:animEffect>
                                    <p:anim calcmode="lin" valueType="num">
                                      <p:cBhvr>
                                        <p:cTn id="8" dur="1000" fill="hold"/>
                                        <p:tgtEl>
                                          <p:spTgt spid="89090"/>
                                        </p:tgtEl>
                                        <p:attrNameLst>
                                          <p:attrName>ppt_x</p:attrName>
                                        </p:attrNameLst>
                                      </p:cBhvr>
                                      <p:tavLst>
                                        <p:tav tm="0">
                                          <p:val>
                                            <p:strVal val="#ppt_x-.1"/>
                                          </p:val>
                                        </p:tav>
                                        <p:tav tm="100000">
                                          <p:val>
                                            <p:strVal val="#ppt_x"/>
                                          </p:val>
                                        </p:tav>
                                      </p:tavLst>
                                    </p:anim>
                                    <p:anim calcmode="lin" valueType="num">
                                      <p:cBhvr>
                                        <p:cTn id="9" dur="1000" fill="hold"/>
                                        <p:tgtEl>
                                          <p:spTgt spid="89090"/>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89093">
                                            <p:txEl>
                                              <p:pRg st="0" end="0"/>
                                            </p:txEl>
                                          </p:spTgt>
                                        </p:tgtEl>
                                        <p:attrNameLst>
                                          <p:attrName>style.visibility</p:attrName>
                                        </p:attrNameLst>
                                      </p:cBhvr>
                                      <p:to>
                                        <p:strVal val="visible"/>
                                      </p:to>
                                    </p:set>
                                    <p:animEffect transition="in" filter="fade">
                                      <p:cBhvr>
                                        <p:cTn id="14" dur="1000"/>
                                        <p:tgtEl>
                                          <p:spTgt spid="89093">
                                            <p:txEl>
                                              <p:pRg st="0" end="0"/>
                                            </p:txEl>
                                          </p:spTgt>
                                        </p:tgtEl>
                                      </p:cBhvr>
                                    </p:animEffect>
                                    <p:anim calcmode="lin" valueType="num">
                                      <p:cBhvr>
                                        <p:cTn id="15" dur="1000" fill="hold"/>
                                        <p:tgtEl>
                                          <p:spTgt spid="89093">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8909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nodeType="clickEffect">
                                  <p:stCondLst>
                                    <p:cond delay="0"/>
                                  </p:stCondLst>
                                  <p:iterate type="lt">
                                    <p:tmPct val="10000"/>
                                  </p:iterate>
                                  <p:childTnLst>
                                    <p:set>
                                      <p:cBhvr>
                                        <p:cTn id="20" dur="1" fill="hold">
                                          <p:stCondLst>
                                            <p:cond delay="0"/>
                                          </p:stCondLst>
                                        </p:cTn>
                                        <p:tgtEl>
                                          <p:spTgt spid="89092">
                                            <p:txEl>
                                              <p:pRg st="0" end="0"/>
                                            </p:txEl>
                                          </p:spTgt>
                                        </p:tgtEl>
                                        <p:attrNameLst>
                                          <p:attrName>style.visibility</p:attrName>
                                        </p:attrNameLst>
                                      </p:cBhvr>
                                      <p:to>
                                        <p:strVal val="visible"/>
                                      </p:to>
                                    </p:set>
                                    <p:animEffect transition="in" filter="fade">
                                      <p:cBhvr>
                                        <p:cTn id="21" dur="1000"/>
                                        <p:tgtEl>
                                          <p:spTgt spid="89092">
                                            <p:txEl>
                                              <p:pRg st="0" end="0"/>
                                            </p:txEl>
                                          </p:spTgt>
                                        </p:tgtEl>
                                      </p:cBhvr>
                                    </p:animEffect>
                                    <p:anim calcmode="lin" valueType="num">
                                      <p:cBhvr>
                                        <p:cTn id="22" dur="1000" fill="hold"/>
                                        <p:tgtEl>
                                          <p:spTgt spid="89092">
                                            <p:txEl>
                                              <p:pRg st="0" end="0"/>
                                            </p:txEl>
                                          </p:spTgt>
                                        </p:tgtEl>
                                        <p:attrNameLst>
                                          <p:attrName>ppt_x</p:attrName>
                                        </p:attrNameLst>
                                      </p:cBhvr>
                                      <p:tavLst>
                                        <p:tav tm="0">
                                          <p:val>
                                            <p:strVal val="#ppt_x-.1"/>
                                          </p:val>
                                        </p:tav>
                                        <p:tav tm="100000">
                                          <p:val>
                                            <p:strVal val="#ppt_x"/>
                                          </p:val>
                                        </p:tav>
                                      </p:tavLst>
                                    </p:anim>
                                    <p:anim calcmode="lin" valueType="num">
                                      <p:cBhvr>
                                        <p:cTn id="23" dur="1000" fill="hold"/>
                                        <p:tgtEl>
                                          <p:spTgt spid="8909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0" presetClass="entr" presetSubtype="0" fill="hold" nodeType="clickEffect">
                                  <p:stCondLst>
                                    <p:cond delay="0"/>
                                  </p:stCondLst>
                                  <p:iterate type="lt">
                                    <p:tmPct val="10000"/>
                                  </p:iterate>
                                  <p:childTnLst>
                                    <p:set>
                                      <p:cBhvr>
                                        <p:cTn id="27" dur="1" fill="hold">
                                          <p:stCondLst>
                                            <p:cond delay="0"/>
                                          </p:stCondLst>
                                        </p:cTn>
                                        <p:tgtEl>
                                          <p:spTgt spid="89092">
                                            <p:txEl>
                                              <p:pRg st="1" end="1"/>
                                            </p:txEl>
                                          </p:spTgt>
                                        </p:tgtEl>
                                        <p:attrNameLst>
                                          <p:attrName>style.visibility</p:attrName>
                                        </p:attrNameLst>
                                      </p:cBhvr>
                                      <p:to>
                                        <p:strVal val="visible"/>
                                      </p:to>
                                    </p:set>
                                    <p:animEffect transition="in" filter="fade">
                                      <p:cBhvr>
                                        <p:cTn id="28" dur="1000"/>
                                        <p:tgtEl>
                                          <p:spTgt spid="89092">
                                            <p:txEl>
                                              <p:pRg st="1" end="1"/>
                                            </p:txEl>
                                          </p:spTgt>
                                        </p:tgtEl>
                                      </p:cBhvr>
                                    </p:animEffect>
                                    <p:anim calcmode="lin" valueType="num">
                                      <p:cBhvr>
                                        <p:cTn id="29" dur="1000" fill="hold"/>
                                        <p:tgtEl>
                                          <p:spTgt spid="89092">
                                            <p:txEl>
                                              <p:pRg st="1" end="1"/>
                                            </p:txEl>
                                          </p:spTgt>
                                        </p:tgtEl>
                                        <p:attrNameLst>
                                          <p:attrName>ppt_x</p:attrName>
                                        </p:attrNameLst>
                                      </p:cBhvr>
                                      <p:tavLst>
                                        <p:tav tm="0">
                                          <p:val>
                                            <p:strVal val="#ppt_x-.1"/>
                                          </p:val>
                                        </p:tav>
                                        <p:tav tm="100000">
                                          <p:val>
                                            <p:strVal val="#ppt_x"/>
                                          </p:val>
                                        </p:tav>
                                      </p:tavLst>
                                    </p:anim>
                                    <p:anim calcmode="lin" valueType="num">
                                      <p:cBhvr>
                                        <p:cTn id="30" dur="1000" fill="hold"/>
                                        <p:tgtEl>
                                          <p:spTgt spid="8909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0" presetClass="entr" presetSubtype="0" fill="hold" nodeType="clickEffect">
                                  <p:stCondLst>
                                    <p:cond delay="0"/>
                                  </p:stCondLst>
                                  <p:iterate type="lt">
                                    <p:tmPct val="10000"/>
                                  </p:iterate>
                                  <p:childTnLst>
                                    <p:set>
                                      <p:cBhvr>
                                        <p:cTn id="34" dur="1" fill="hold">
                                          <p:stCondLst>
                                            <p:cond delay="0"/>
                                          </p:stCondLst>
                                        </p:cTn>
                                        <p:tgtEl>
                                          <p:spTgt spid="89092">
                                            <p:txEl>
                                              <p:pRg st="2" end="2"/>
                                            </p:txEl>
                                          </p:spTgt>
                                        </p:tgtEl>
                                        <p:attrNameLst>
                                          <p:attrName>style.visibility</p:attrName>
                                        </p:attrNameLst>
                                      </p:cBhvr>
                                      <p:to>
                                        <p:strVal val="visible"/>
                                      </p:to>
                                    </p:set>
                                    <p:animEffect transition="in" filter="fade">
                                      <p:cBhvr>
                                        <p:cTn id="35" dur="1000"/>
                                        <p:tgtEl>
                                          <p:spTgt spid="89092">
                                            <p:txEl>
                                              <p:pRg st="2" end="2"/>
                                            </p:txEl>
                                          </p:spTgt>
                                        </p:tgtEl>
                                      </p:cBhvr>
                                    </p:animEffect>
                                    <p:anim calcmode="lin" valueType="num">
                                      <p:cBhvr>
                                        <p:cTn id="36" dur="1000" fill="hold"/>
                                        <p:tgtEl>
                                          <p:spTgt spid="89092">
                                            <p:txEl>
                                              <p:pRg st="2" end="2"/>
                                            </p:txEl>
                                          </p:spTgt>
                                        </p:tgtEl>
                                        <p:attrNameLst>
                                          <p:attrName>ppt_x</p:attrName>
                                        </p:attrNameLst>
                                      </p:cBhvr>
                                      <p:tavLst>
                                        <p:tav tm="0">
                                          <p:val>
                                            <p:strVal val="#ppt_x-.1"/>
                                          </p:val>
                                        </p:tav>
                                        <p:tav tm="100000">
                                          <p:val>
                                            <p:strVal val="#ppt_x"/>
                                          </p:val>
                                        </p:tav>
                                      </p:tavLst>
                                    </p:anim>
                                    <p:anim calcmode="lin" valueType="num">
                                      <p:cBhvr>
                                        <p:cTn id="37" dur="1000" fill="hold"/>
                                        <p:tgtEl>
                                          <p:spTgt spid="8909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0" presetClass="entr" presetSubtype="0" fill="hold" nodeType="clickEffect">
                                  <p:stCondLst>
                                    <p:cond delay="0"/>
                                  </p:stCondLst>
                                  <p:iterate type="lt">
                                    <p:tmPct val="10000"/>
                                  </p:iterate>
                                  <p:childTnLst>
                                    <p:set>
                                      <p:cBhvr>
                                        <p:cTn id="41" dur="1" fill="hold">
                                          <p:stCondLst>
                                            <p:cond delay="0"/>
                                          </p:stCondLst>
                                        </p:cTn>
                                        <p:tgtEl>
                                          <p:spTgt spid="89092">
                                            <p:txEl>
                                              <p:pRg st="3" end="3"/>
                                            </p:txEl>
                                          </p:spTgt>
                                        </p:tgtEl>
                                        <p:attrNameLst>
                                          <p:attrName>style.visibility</p:attrName>
                                        </p:attrNameLst>
                                      </p:cBhvr>
                                      <p:to>
                                        <p:strVal val="visible"/>
                                      </p:to>
                                    </p:set>
                                    <p:animEffect transition="in" filter="fade">
                                      <p:cBhvr>
                                        <p:cTn id="42" dur="1000"/>
                                        <p:tgtEl>
                                          <p:spTgt spid="89092">
                                            <p:txEl>
                                              <p:pRg st="3" end="3"/>
                                            </p:txEl>
                                          </p:spTgt>
                                        </p:tgtEl>
                                      </p:cBhvr>
                                    </p:animEffect>
                                    <p:anim calcmode="lin" valueType="num">
                                      <p:cBhvr>
                                        <p:cTn id="43" dur="1000" fill="hold"/>
                                        <p:tgtEl>
                                          <p:spTgt spid="89092">
                                            <p:txEl>
                                              <p:pRg st="3" end="3"/>
                                            </p:txEl>
                                          </p:spTgt>
                                        </p:tgtEl>
                                        <p:attrNameLst>
                                          <p:attrName>ppt_x</p:attrName>
                                        </p:attrNameLst>
                                      </p:cBhvr>
                                      <p:tavLst>
                                        <p:tav tm="0">
                                          <p:val>
                                            <p:strVal val="#ppt_x-.1"/>
                                          </p:val>
                                        </p:tav>
                                        <p:tav tm="100000">
                                          <p:val>
                                            <p:strVal val="#ppt_x"/>
                                          </p:val>
                                        </p:tav>
                                      </p:tavLst>
                                    </p:anim>
                                    <p:anim calcmode="lin" valueType="num">
                                      <p:cBhvr>
                                        <p:cTn id="44" dur="1000" fill="hold"/>
                                        <p:tgtEl>
                                          <p:spTgt spid="8909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0" presetClass="entr" presetSubtype="0" fill="hold" nodeType="clickEffect">
                                  <p:stCondLst>
                                    <p:cond delay="0"/>
                                  </p:stCondLst>
                                  <p:iterate type="lt">
                                    <p:tmPct val="10000"/>
                                  </p:iterate>
                                  <p:childTnLst>
                                    <p:set>
                                      <p:cBhvr>
                                        <p:cTn id="48" dur="1" fill="hold">
                                          <p:stCondLst>
                                            <p:cond delay="0"/>
                                          </p:stCondLst>
                                        </p:cTn>
                                        <p:tgtEl>
                                          <p:spTgt spid="89091">
                                            <p:txEl>
                                              <p:pRg st="0" end="0"/>
                                            </p:txEl>
                                          </p:spTgt>
                                        </p:tgtEl>
                                        <p:attrNameLst>
                                          <p:attrName>style.visibility</p:attrName>
                                        </p:attrNameLst>
                                      </p:cBhvr>
                                      <p:to>
                                        <p:strVal val="visible"/>
                                      </p:to>
                                    </p:set>
                                    <p:animEffect transition="in" filter="fade">
                                      <p:cBhvr>
                                        <p:cTn id="49" dur="1000"/>
                                        <p:tgtEl>
                                          <p:spTgt spid="89091">
                                            <p:txEl>
                                              <p:pRg st="0" end="0"/>
                                            </p:txEl>
                                          </p:spTgt>
                                        </p:tgtEl>
                                      </p:cBhvr>
                                    </p:animEffect>
                                    <p:anim calcmode="lin" valueType="num">
                                      <p:cBhvr>
                                        <p:cTn id="50" dur="1000" fill="hold"/>
                                        <p:tgtEl>
                                          <p:spTgt spid="89091">
                                            <p:txEl>
                                              <p:pRg st="0" end="0"/>
                                            </p:txEl>
                                          </p:spTgt>
                                        </p:tgtEl>
                                        <p:attrNameLst>
                                          <p:attrName>ppt_x</p:attrName>
                                        </p:attrNameLst>
                                      </p:cBhvr>
                                      <p:tavLst>
                                        <p:tav tm="0">
                                          <p:val>
                                            <p:strVal val="#ppt_x-.1"/>
                                          </p:val>
                                        </p:tav>
                                        <p:tav tm="100000">
                                          <p:val>
                                            <p:strVal val="#ppt_x"/>
                                          </p:val>
                                        </p:tav>
                                      </p:tavLst>
                                    </p:anim>
                                    <p:anim calcmode="lin" valueType="num">
                                      <p:cBhvr>
                                        <p:cTn id="51" dur="1000" fill="hold"/>
                                        <p:tgtEl>
                                          <p:spTgt spid="8909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0" presetClass="entr" presetSubtype="0" fill="hold" nodeType="clickEffect">
                                  <p:stCondLst>
                                    <p:cond delay="0"/>
                                  </p:stCondLst>
                                  <p:iterate type="lt">
                                    <p:tmPct val="10000"/>
                                  </p:iterate>
                                  <p:childTnLst>
                                    <p:set>
                                      <p:cBhvr>
                                        <p:cTn id="55" dur="1" fill="hold">
                                          <p:stCondLst>
                                            <p:cond delay="0"/>
                                          </p:stCondLst>
                                        </p:cTn>
                                        <p:tgtEl>
                                          <p:spTgt spid="89091">
                                            <p:txEl>
                                              <p:pRg st="1" end="1"/>
                                            </p:txEl>
                                          </p:spTgt>
                                        </p:tgtEl>
                                        <p:attrNameLst>
                                          <p:attrName>style.visibility</p:attrName>
                                        </p:attrNameLst>
                                      </p:cBhvr>
                                      <p:to>
                                        <p:strVal val="visible"/>
                                      </p:to>
                                    </p:set>
                                    <p:animEffect transition="in" filter="fade">
                                      <p:cBhvr>
                                        <p:cTn id="56" dur="1000"/>
                                        <p:tgtEl>
                                          <p:spTgt spid="89091">
                                            <p:txEl>
                                              <p:pRg st="1" end="1"/>
                                            </p:txEl>
                                          </p:spTgt>
                                        </p:tgtEl>
                                      </p:cBhvr>
                                    </p:animEffect>
                                    <p:anim calcmode="lin" valueType="num">
                                      <p:cBhvr>
                                        <p:cTn id="57" dur="1000" fill="hold"/>
                                        <p:tgtEl>
                                          <p:spTgt spid="89091">
                                            <p:txEl>
                                              <p:pRg st="1" end="1"/>
                                            </p:txEl>
                                          </p:spTgt>
                                        </p:tgtEl>
                                        <p:attrNameLst>
                                          <p:attrName>ppt_x</p:attrName>
                                        </p:attrNameLst>
                                      </p:cBhvr>
                                      <p:tavLst>
                                        <p:tav tm="0">
                                          <p:val>
                                            <p:strVal val="#ppt_x-.1"/>
                                          </p:val>
                                        </p:tav>
                                        <p:tav tm="100000">
                                          <p:val>
                                            <p:strVal val="#ppt_x"/>
                                          </p:val>
                                        </p:tav>
                                      </p:tavLst>
                                    </p:anim>
                                    <p:anim calcmode="lin" valueType="num">
                                      <p:cBhvr>
                                        <p:cTn id="58" dur="1000" fill="hold"/>
                                        <p:tgtEl>
                                          <p:spTgt spid="8909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0" presetClass="entr" presetSubtype="0" fill="hold" nodeType="clickEffect">
                                  <p:stCondLst>
                                    <p:cond delay="0"/>
                                  </p:stCondLst>
                                  <p:iterate type="lt">
                                    <p:tmPct val="10000"/>
                                  </p:iterate>
                                  <p:childTnLst>
                                    <p:set>
                                      <p:cBhvr>
                                        <p:cTn id="62" dur="1" fill="hold">
                                          <p:stCondLst>
                                            <p:cond delay="0"/>
                                          </p:stCondLst>
                                        </p:cTn>
                                        <p:tgtEl>
                                          <p:spTgt spid="89091">
                                            <p:txEl>
                                              <p:pRg st="2" end="2"/>
                                            </p:txEl>
                                          </p:spTgt>
                                        </p:tgtEl>
                                        <p:attrNameLst>
                                          <p:attrName>style.visibility</p:attrName>
                                        </p:attrNameLst>
                                      </p:cBhvr>
                                      <p:to>
                                        <p:strVal val="visible"/>
                                      </p:to>
                                    </p:set>
                                    <p:animEffect transition="in" filter="fade">
                                      <p:cBhvr>
                                        <p:cTn id="63" dur="1000"/>
                                        <p:tgtEl>
                                          <p:spTgt spid="89091">
                                            <p:txEl>
                                              <p:pRg st="2" end="2"/>
                                            </p:txEl>
                                          </p:spTgt>
                                        </p:tgtEl>
                                      </p:cBhvr>
                                    </p:animEffect>
                                    <p:anim calcmode="lin" valueType="num">
                                      <p:cBhvr>
                                        <p:cTn id="64" dur="1000" fill="hold"/>
                                        <p:tgtEl>
                                          <p:spTgt spid="89091">
                                            <p:txEl>
                                              <p:pRg st="2" end="2"/>
                                            </p:txEl>
                                          </p:spTgt>
                                        </p:tgtEl>
                                        <p:attrNameLst>
                                          <p:attrName>ppt_x</p:attrName>
                                        </p:attrNameLst>
                                      </p:cBhvr>
                                      <p:tavLst>
                                        <p:tav tm="0">
                                          <p:val>
                                            <p:strVal val="#ppt_x-.1"/>
                                          </p:val>
                                        </p:tav>
                                        <p:tav tm="100000">
                                          <p:val>
                                            <p:strVal val="#ppt_x"/>
                                          </p:val>
                                        </p:tav>
                                      </p:tavLst>
                                    </p:anim>
                                    <p:anim calcmode="lin" valueType="num">
                                      <p:cBhvr>
                                        <p:cTn id="65" dur="1000" fill="hold"/>
                                        <p:tgtEl>
                                          <p:spTgt spid="8909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0" presetClass="entr" presetSubtype="0" fill="hold" nodeType="clickEffect">
                                  <p:stCondLst>
                                    <p:cond delay="0"/>
                                  </p:stCondLst>
                                  <p:iterate type="lt">
                                    <p:tmPct val="10000"/>
                                  </p:iterate>
                                  <p:childTnLst>
                                    <p:set>
                                      <p:cBhvr>
                                        <p:cTn id="69" dur="1" fill="hold">
                                          <p:stCondLst>
                                            <p:cond delay="0"/>
                                          </p:stCondLst>
                                        </p:cTn>
                                        <p:tgtEl>
                                          <p:spTgt spid="89091">
                                            <p:txEl>
                                              <p:pRg st="3" end="3"/>
                                            </p:txEl>
                                          </p:spTgt>
                                        </p:tgtEl>
                                        <p:attrNameLst>
                                          <p:attrName>style.visibility</p:attrName>
                                        </p:attrNameLst>
                                      </p:cBhvr>
                                      <p:to>
                                        <p:strVal val="visible"/>
                                      </p:to>
                                    </p:set>
                                    <p:animEffect transition="in" filter="fade">
                                      <p:cBhvr>
                                        <p:cTn id="70" dur="1000"/>
                                        <p:tgtEl>
                                          <p:spTgt spid="89091">
                                            <p:txEl>
                                              <p:pRg st="3" end="3"/>
                                            </p:txEl>
                                          </p:spTgt>
                                        </p:tgtEl>
                                      </p:cBhvr>
                                    </p:animEffect>
                                    <p:anim calcmode="lin" valueType="num">
                                      <p:cBhvr>
                                        <p:cTn id="71" dur="1000" fill="hold"/>
                                        <p:tgtEl>
                                          <p:spTgt spid="89091">
                                            <p:txEl>
                                              <p:pRg st="3" end="3"/>
                                            </p:txEl>
                                          </p:spTgt>
                                        </p:tgtEl>
                                        <p:attrNameLst>
                                          <p:attrName>ppt_x</p:attrName>
                                        </p:attrNameLst>
                                      </p:cBhvr>
                                      <p:tavLst>
                                        <p:tav tm="0">
                                          <p:val>
                                            <p:strVal val="#ppt_x-.1"/>
                                          </p:val>
                                        </p:tav>
                                        <p:tav tm="100000">
                                          <p:val>
                                            <p:strVal val="#ppt_x"/>
                                          </p:val>
                                        </p:tav>
                                      </p:tavLst>
                                    </p:anim>
                                    <p:anim calcmode="lin" valueType="num">
                                      <p:cBhvr>
                                        <p:cTn id="72" dur="1000" fill="hold"/>
                                        <p:tgtEl>
                                          <p:spTgt spid="89091">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pPr algn="ctr"/>
            <a:r>
              <a:rPr lang="ar-SA" sz="4000" b="1">
                <a:solidFill>
                  <a:srgbClr val="CC3300"/>
                </a:solidFill>
              </a:rPr>
              <a:t>تابع أقسام مصادر المعلومات</a:t>
            </a:r>
            <a:endParaRPr lang="en-US" sz="4000" b="1">
              <a:solidFill>
                <a:srgbClr val="CC3300"/>
              </a:solidFill>
            </a:endParaRPr>
          </a:p>
        </p:txBody>
      </p:sp>
      <p:sp>
        <p:nvSpPr>
          <p:cNvPr id="80899" name="Rectangle 3"/>
          <p:cNvSpPr>
            <a:spLocks noGrp="1" noChangeArrowheads="1"/>
          </p:cNvSpPr>
          <p:nvPr>
            <p:ph type="body" idx="1"/>
          </p:nvPr>
        </p:nvSpPr>
        <p:spPr/>
        <p:txBody>
          <a:bodyPr/>
          <a:lstStyle/>
          <a:p>
            <a:pPr>
              <a:lnSpc>
                <a:spcPct val="90000"/>
              </a:lnSpc>
            </a:pPr>
            <a:r>
              <a:rPr lang="ar-SA" b="1" u="sng">
                <a:solidFill>
                  <a:srgbClr val="CC3300"/>
                </a:solidFill>
              </a:rPr>
              <a:t>مصادر غير الوثائقية :</a:t>
            </a:r>
          </a:p>
          <a:p>
            <a:pPr>
              <a:lnSpc>
                <a:spcPct val="90000"/>
              </a:lnSpc>
            </a:pPr>
            <a:r>
              <a:rPr lang="ar-SA" sz="2500"/>
              <a:t>هي جميع المصادر المعلومات الغير مادية التي لا يمكن ضبطها أو حصرها وتنقسم إلى مصادر رسمية ومصادر غير رسمية .</a:t>
            </a:r>
          </a:p>
          <a:p>
            <a:pPr>
              <a:lnSpc>
                <a:spcPct val="90000"/>
              </a:lnSpc>
            </a:pPr>
            <a:r>
              <a:rPr lang="ar-SA" b="1" u="sng">
                <a:solidFill>
                  <a:srgbClr val="CC3300"/>
                </a:solidFill>
              </a:rPr>
              <a:t>المصادر الرسمية :</a:t>
            </a:r>
            <a:r>
              <a:rPr lang="ar-SA">
                <a:solidFill>
                  <a:srgbClr val="CC3300"/>
                </a:solidFill>
              </a:rPr>
              <a:t> </a:t>
            </a:r>
          </a:p>
          <a:p>
            <a:pPr>
              <a:lnSpc>
                <a:spcPct val="90000"/>
              </a:lnSpc>
            </a:pPr>
            <a:r>
              <a:rPr lang="ar-SA" sz="2500"/>
              <a:t>الإدارات والمصالح الحكومية .</a:t>
            </a:r>
          </a:p>
          <a:p>
            <a:pPr>
              <a:lnSpc>
                <a:spcPct val="90000"/>
              </a:lnSpc>
            </a:pPr>
            <a:r>
              <a:rPr lang="ar-SA" sz="2500"/>
              <a:t>مراكز البحوث.</a:t>
            </a:r>
          </a:p>
          <a:p>
            <a:pPr>
              <a:lnSpc>
                <a:spcPct val="90000"/>
              </a:lnSpc>
            </a:pPr>
            <a:r>
              <a:rPr lang="ar-SA" sz="2500"/>
              <a:t>الجمعيات العلمية والاتحادات المهنية . </a:t>
            </a:r>
          </a:p>
          <a:p>
            <a:pPr>
              <a:lnSpc>
                <a:spcPct val="90000"/>
              </a:lnSpc>
            </a:pPr>
            <a:r>
              <a:rPr lang="ar-SA" sz="2500"/>
              <a:t>المؤسسات الصناعية في القطاعين العام والخاص .</a:t>
            </a:r>
          </a:p>
          <a:p>
            <a:pPr>
              <a:lnSpc>
                <a:spcPct val="90000"/>
              </a:lnSpc>
            </a:pPr>
            <a:r>
              <a:rPr lang="ar-SA" sz="2500"/>
              <a:t>الجامعات والمعاهد .</a:t>
            </a:r>
            <a:endParaRPr lang="en-US" sz="2500"/>
          </a:p>
        </p:txBody>
      </p:sp>
      <p:sp>
        <p:nvSpPr>
          <p:cNvPr id="6" name="عنصر نائب للتاريخ 5"/>
          <p:cNvSpPr>
            <a:spLocks noGrp="1"/>
          </p:cNvSpPr>
          <p:nvPr>
            <p:ph type="dt" sz="half" idx="10"/>
          </p:nvPr>
        </p:nvSpPr>
        <p:spPr/>
        <p:txBody>
          <a:bodyPr/>
          <a:lstStyle/>
          <a:p>
            <a:fld id="{2D7A00F9-F639-4441-B4DD-518656AE3A4B}" type="datetime1">
              <a:rPr lang="ar-SA" smtClean="0"/>
              <a:pPr/>
              <a:t>09/02/34</a:t>
            </a:fld>
            <a:endParaRPr lang="en-US"/>
          </a:p>
        </p:txBody>
      </p:sp>
      <p:sp>
        <p:nvSpPr>
          <p:cNvPr id="7" name="عنصر نائب لرقم الشريحة 6"/>
          <p:cNvSpPr>
            <a:spLocks noGrp="1"/>
          </p:cNvSpPr>
          <p:nvPr>
            <p:ph type="sldNum" sz="quarter" idx="12"/>
          </p:nvPr>
        </p:nvSpPr>
        <p:spPr/>
        <p:txBody>
          <a:bodyPr/>
          <a:lstStyle/>
          <a:p>
            <a:fld id="{B0A6B251-936E-4E86-AAD8-B9FD2F51096A}" type="slidenum">
              <a:rPr lang="ar-SA" smtClean="0"/>
              <a:pPr/>
              <a:t>14</a:t>
            </a:fld>
            <a:endParaRPr lang="en-US"/>
          </a:p>
        </p:txBody>
      </p:sp>
      <p:sp>
        <p:nvSpPr>
          <p:cNvPr id="8" name="عنصر نائب للتذييل 7"/>
          <p:cNvSpPr>
            <a:spLocks noGrp="1"/>
          </p:cNvSpPr>
          <p:nvPr>
            <p:ph type="ftr" sz="quarter" idx="11"/>
          </p:nvPr>
        </p:nvSpPr>
        <p:spPr/>
        <p:txBody>
          <a:bodyPr/>
          <a:lstStyle/>
          <a:p>
            <a:r>
              <a:rPr lang="ar-SA" smtClean="0"/>
              <a:t>إعداد وتقديم      د إيمان أحمد حماد علي </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80898"/>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45" presetClass="entr" presetSubtype="0" fill="hold" nodeType="clickEffect">
                                  <p:stCondLst>
                                    <p:cond delay="0"/>
                                  </p:stCondLst>
                                  <p:iterate type="lt">
                                    <p:tmPct val="10000"/>
                                  </p:iterate>
                                  <p:childTnLst>
                                    <p:set>
                                      <p:cBhvr>
                                        <p:cTn id="10" dur="1" fill="hold">
                                          <p:stCondLst>
                                            <p:cond delay="0"/>
                                          </p:stCondLst>
                                        </p:cTn>
                                        <p:tgtEl>
                                          <p:spTgt spid="80899">
                                            <p:txEl>
                                              <p:pRg st="0" end="0"/>
                                            </p:txEl>
                                          </p:spTgt>
                                        </p:tgtEl>
                                        <p:attrNameLst>
                                          <p:attrName>style.visibility</p:attrName>
                                        </p:attrNameLst>
                                      </p:cBhvr>
                                      <p:to>
                                        <p:strVal val="visible"/>
                                      </p:to>
                                    </p:set>
                                    <p:animEffect transition="in" filter="fade">
                                      <p:cBhvr>
                                        <p:cTn id="11" dur="2000"/>
                                        <p:tgtEl>
                                          <p:spTgt spid="80899">
                                            <p:txEl>
                                              <p:pRg st="0" end="0"/>
                                            </p:txEl>
                                          </p:spTgt>
                                        </p:tgtEl>
                                      </p:cBhvr>
                                    </p:animEffect>
                                    <p:anim calcmode="lin" valueType="num">
                                      <p:cBhvr>
                                        <p:cTn id="12" dur="2000" fill="hold"/>
                                        <p:tgtEl>
                                          <p:spTgt spid="80899">
                                            <p:txEl>
                                              <p:pRg st="0" end="0"/>
                                            </p:txEl>
                                          </p:spTgt>
                                        </p:tgtEl>
                                        <p:attrNameLst>
                                          <p:attrName>ppt_w</p:attrName>
                                        </p:attrNameLst>
                                      </p:cBhvr>
                                      <p:tavLst>
                                        <p:tav tm="0" fmla="#ppt_w*sin(2.5*pi*$)">
                                          <p:val>
                                            <p:fltVal val="0"/>
                                          </p:val>
                                        </p:tav>
                                        <p:tav tm="100000">
                                          <p:val>
                                            <p:fltVal val="1"/>
                                          </p:val>
                                        </p:tav>
                                      </p:tavLst>
                                    </p:anim>
                                    <p:anim calcmode="lin" valueType="num">
                                      <p:cBhvr>
                                        <p:cTn id="13" dur="2000" fill="hold"/>
                                        <p:tgtEl>
                                          <p:spTgt spid="80899">
                                            <p:txEl>
                                              <p:pRg st="0" end="0"/>
                                            </p:txEl>
                                          </p:spTgt>
                                        </p:tgtEl>
                                        <p:attrNameLst>
                                          <p:attrName>ppt_h</p:attrName>
                                        </p:attrNameLst>
                                      </p:cBhvr>
                                      <p:tavLst>
                                        <p:tav tm="0">
                                          <p:val>
                                            <p:strVal val="#ppt_h"/>
                                          </p:val>
                                        </p:tav>
                                        <p:tav tm="100000">
                                          <p:val>
                                            <p:strVal val="#ppt_h"/>
                                          </p:val>
                                        </p:tav>
                                      </p:tavLst>
                                    </p:anim>
                                  </p:childTnLst>
                                </p:cTn>
                              </p:par>
                              <p:par>
                                <p:cTn id="14" presetID="45" presetClass="entr" presetSubtype="0" fill="hold" nodeType="withEffect">
                                  <p:stCondLst>
                                    <p:cond delay="0"/>
                                  </p:stCondLst>
                                  <p:iterate type="lt">
                                    <p:tmPct val="10000"/>
                                  </p:iterate>
                                  <p:childTnLst>
                                    <p:set>
                                      <p:cBhvr>
                                        <p:cTn id="15" dur="1" fill="hold">
                                          <p:stCondLst>
                                            <p:cond delay="0"/>
                                          </p:stCondLst>
                                        </p:cTn>
                                        <p:tgtEl>
                                          <p:spTgt spid="80899">
                                            <p:txEl>
                                              <p:pRg st="1" end="1"/>
                                            </p:txEl>
                                          </p:spTgt>
                                        </p:tgtEl>
                                        <p:attrNameLst>
                                          <p:attrName>style.visibility</p:attrName>
                                        </p:attrNameLst>
                                      </p:cBhvr>
                                      <p:to>
                                        <p:strVal val="visible"/>
                                      </p:to>
                                    </p:set>
                                    <p:animEffect transition="in" filter="fade">
                                      <p:cBhvr>
                                        <p:cTn id="16" dur="2000"/>
                                        <p:tgtEl>
                                          <p:spTgt spid="80899">
                                            <p:txEl>
                                              <p:pRg st="1" end="1"/>
                                            </p:txEl>
                                          </p:spTgt>
                                        </p:tgtEl>
                                      </p:cBhvr>
                                    </p:animEffect>
                                    <p:anim calcmode="lin" valueType="num">
                                      <p:cBhvr>
                                        <p:cTn id="17" dur="2000" fill="hold"/>
                                        <p:tgtEl>
                                          <p:spTgt spid="80899">
                                            <p:txEl>
                                              <p:pRg st="1" end="1"/>
                                            </p:txEl>
                                          </p:spTgt>
                                        </p:tgtEl>
                                        <p:attrNameLst>
                                          <p:attrName>ppt_w</p:attrName>
                                        </p:attrNameLst>
                                      </p:cBhvr>
                                      <p:tavLst>
                                        <p:tav tm="0" fmla="#ppt_w*sin(2.5*pi*$)">
                                          <p:val>
                                            <p:fltVal val="0"/>
                                          </p:val>
                                        </p:tav>
                                        <p:tav tm="100000">
                                          <p:val>
                                            <p:fltVal val="1"/>
                                          </p:val>
                                        </p:tav>
                                      </p:tavLst>
                                    </p:anim>
                                    <p:anim calcmode="lin" valueType="num">
                                      <p:cBhvr>
                                        <p:cTn id="18" dur="2000" fill="hold"/>
                                        <p:tgtEl>
                                          <p:spTgt spid="80899">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45" presetClass="entr" presetSubtype="0" fill="hold" nodeType="clickEffect">
                                  <p:stCondLst>
                                    <p:cond delay="0"/>
                                  </p:stCondLst>
                                  <p:iterate type="lt">
                                    <p:tmPct val="10000"/>
                                  </p:iterate>
                                  <p:childTnLst>
                                    <p:set>
                                      <p:cBhvr>
                                        <p:cTn id="22" dur="1" fill="hold">
                                          <p:stCondLst>
                                            <p:cond delay="0"/>
                                          </p:stCondLst>
                                        </p:cTn>
                                        <p:tgtEl>
                                          <p:spTgt spid="80899">
                                            <p:txEl>
                                              <p:pRg st="2" end="2"/>
                                            </p:txEl>
                                          </p:spTgt>
                                        </p:tgtEl>
                                        <p:attrNameLst>
                                          <p:attrName>style.visibility</p:attrName>
                                        </p:attrNameLst>
                                      </p:cBhvr>
                                      <p:to>
                                        <p:strVal val="visible"/>
                                      </p:to>
                                    </p:set>
                                    <p:animEffect transition="in" filter="fade">
                                      <p:cBhvr>
                                        <p:cTn id="23" dur="2000"/>
                                        <p:tgtEl>
                                          <p:spTgt spid="80899">
                                            <p:txEl>
                                              <p:pRg st="2" end="2"/>
                                            </p:txEl>
                                          </p:spTgt>
                                        </p:tgtEl>
                                      </p:cBhvr>
                                    </p:animEffect>
                                    <p:anim calcmode="lin" valueType="num">
                                      <p:cBhvr>
                                        <p:cTn id="24" dur="2000" fill="hold"/>
                                        <p:tgtEl>
                                          <p:spTgt spid="80899">
                                            <p:txEl>
                                              <p:pRg st="2" end="2"/>
                                            </p:txEl>
                                          </p:spTgt>
                                        </p:tgtEl>
                                        <p:attrNameLst>
                                          <p:attrName>ppt_w</p:attrName>
                                        </p:attrNameLst>
                                      </p:cBhvr>
                                      <p:tavLst>
                                        <p:tav tm="0" fmla="#ppt_w*sin(2.5*pi*$)">
                                          <p:val>
                                            <p:fltVal val="0"/>
                                          </p:val>
                                        </p:tav>
                                        <p:tav tm="100000">
                                          <p:val>
                                            <p:fltVal val="1"/>
                                          </p:val>
                                        </p:tav>
                                      </p:tavLst>
                                    </p:anim>
                                    <p:anim calcmode="lin" valueType="num">
                                      <p:cBhvr>
                                        <p:cTn id="25" dur="2000" fill="hold"/>
                                        <p:tgtEl>
                                          <p:spTgt spid="80899">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47" presetClass="entr" presetSubtype="0" fill="hold" nodeType="clickEffect">
                                  <p:stCondLst>
                                    <p:cond delay="0"/>
                                  </p:stCondLst>
                                  <p:childTnLst>
                                    <p:set>
                                      <p:cBhvr>
                                        <p:cTn id="29" dur="1" fill="hold">
                                          <p:stCondLst>
                                            <p:cond delay="0"/>
                                          </p:stCondLst>
                                        </p:cTn>
                                        <p:tgtEl>
                                          <p:spTgt spid="80899">
                                            <p:txEl>
                                              <p:pRg st="3" end="3"/>
                                            </p:txEl>
                                          </p:spTgt>
                                        </p:tgtEl>
                                        <p:attrNameLst>
                                          <p:attrName>style.visibility</p:attrName>
                                        </p:attrNameLst>
                                      </p:cBhvr>
                                      <p:to>
                                        <p:strVal val="visible"/>
                                      </p:to>
                                    </p:set>
                                    <p:animEffect transition="in" filter="fade">
                                      <p:cBhvr>
                                        <p:cTn id="30" dur="2000"/>
                                        <p:tgtEl>
                                          <p:spTgt spid="80899">
                                            <p:txEl>
                                              <p:pRg st="3" end="3"/>
                                            </p:txEl>
                                          </p:spTgt>
                                        </p:tgtEl>
                                      </p:cBhvr>
                                    </p:animEffect>
                                    <p:anim calcmode="lin" valueType="num">
                                      <p:cBhvr>
                                        <p:cTn id="31" dur="2000" fill="hold"/>
                                        <p:tgtEl>
                                          <p:spTgt spid="80899">
                                            <p:txEl>
                                              <p:pRg st="3" end="3"/>
                                            </p:txEl>
                                          </p:spTgt>
                                        </p:tgtEl>
                                        <p:attrNameLst>
                                          <p:attrName>ppt_x</p:attrName>
                                        </p:attrNameLst>
                                      </p:cBhvr>
                                      <p:tavLst>
                                        <p:tav tm="0">
                                          <p:val>
                                            <p:strVal val="#ppt_x"/>
                                          </p:val>
                                        </p:tav>
                                        <p:tav tm="100000">
                                          <p:val>
                                            <p:strVal val="#ppt_x"/>
                                          </p:val>
                                        </p:tav>
                                      </p:tavLst>
                                    </p:anim>
                                    <p:anim calcmode="lin" valueType="num">
                                      <p:cBhvr>
                                        <p:cTn id="32" dur="2000" fill="hold"/>
                                        <p:tgtEl>
                                          <p:spTgt spid="80899">
                                            <p:txEl>
                                              <p:pRg st="3" end="3"/>
                                            </p:txEl>
                                          </p:spTgt>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0"/>
                                  </p:stCondLst>
                                  <p:childTnLst>
                                    <p:set>
                                      <p:cBhvr>
                                        <p:cTn id="34" dur="1" fill="hold">
                                          <p:stCondLst>
                                            <p:cond delay="0"/>
                                          </p:stCondLst>
                                        </p:cTn>
                                        <p:tgtEl>
                                          <p:spTgt spid="80899">
                                            <p:txEl>
                                              <p:pRg st="4" end="4"/>
                                            </p:txEl>
                                          </p:spTgt>
                                        </p:tgtEl>
                                        <p:attrNameLst>
                                          <p:attrName>style.visibility</p:attrName>
                                        </p:attrNameLst>
                                      </p:cBhvr>
                                      <p:to>
                                        <p:strVal val="visible"/>
                                      </p:to>
                                    </p:set>
                                    <p:animEffect transition="in" filter="fade">
                                      <p:cBhvr>
                                        <p:cTn id="35" dur="2000"/>
                                        <p:tgtEl>
                                          <p:spTgt spid="80899">
                                            <p:txEl>
                                              <p:pRg st="4" end="4"/>
                                            </p:txEl>
                                          </p:spTgt>
                                        </p:tgtEl>
                                      </p:cBhvr>
                                    </p:animEffect>
                                    <p:anim calcmode="lin" valueType="num">
                                      <p:cBhvr>
                                        <p:cTn id="36" dur="2000" fill="hold"/>
                                        <p:tgtEl>
                                          <p:spTgt spid="80899">
                                            <p:txEl>
                                              <p:pRg st="4" end="4"/>
                                            </p:txEl>
                                          </p:spTgt>
                                        </p:tgtEl>
                                        <p:attrNameLst>
                                          <p:attrName>ppt_x</p:attrName>
                                        </p:attrNameLst>
                                      </p:cBhvr>
                                      <p:tavLst>
                                        <p:tav tm="0">
                                          <p:val>
                                            <p:strVal val="#ppt_x"/>
                                          </p:val>
                                        </p:tav>
                                        <p:tav tm="100000">
                                          <p:val>
                                            <p:strVal val="#ppt_x"/>
                                          </p:val>
                                        </p:tav>
                                      </p:tavLst>
                                    </p:anim>
                                    <p:anim calcmode="lin" valueType="num">
                                      <p:cBhvr>
                                        <p:cTn id="37" dur="2000" fill="hold"/>
                                        <p:tgtEl>
                                          <p:spTgt spid="80899">
                                            <p:txEl>
                                              <p:pRg st="4" end="4"/>
                                            </p:txEl>
                                          </p:spTgt>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0"/>
                                  </p:stCondLst>
                                  <p:childTnLst>
                                    <p:set>
                                      <p:cBhvr>
                                        <p:cTn id="39" dur="1" fill="hold">
                                          <p:stCondLst>
                                            <p:cond delay="0"/>
                                          </p:stCondLst>
                                        </p:cTn>
                                        <p:tgtEl>
                                          <p:spTgt spid="80899">
                                            <p:txEl>
                                              <p:pRg st="5" end="5"/>
                                            </p:txEl>
                                          </p:spTgt>
                                        </p:tgtEl>
                                        <p:attrNameLst>
                                          <p:attrName>style.visibility</p:attrName>
                                        </p:attrNameLst>
                                      </p:cBhvr>
                                      <p:to>
                                        <p:strVal val="visible"/>
                                      </p:to>
                                    </p:set>
                                    <p:animEffect transition="in" filter="fade">
                                      <p:cBhvr>
                                        <p:cTn id="40" dur="2000"/>
                                        <p:tgtEl>
                                          <p:spTgt spid="80899">
                                            <p:txEl>
                                              <p:pRg st="5" end="5"/>
                                            </p:txEl>
                                          </p:spTgt>
                                        </p:tgtEl>
                                      </p:cBhvr>
                                    </p:animEffect>
                                    <p:anim calcmode="lin" valueType="num">
                                      <p:cBhvr>
                                        <p:cTn id="41" dur="2000" fill="hold"/>
                                        <p:tgtEl>
                                          <p:spTgt spid="80899">
                                            <p:txEl>
                                              <p:pRg st="5" end="5"/>
                                            </p:txEl>
                                          </p:spTgt>
                                        </p:tgtEl>
                                        <p:attrNameLst>
                                          <p:attrName>ppt_x</p:attrName>
                                        </p:attrNameLst>
                                      </p:cBhvr>
                                      <p:tavLst>
                                        <p:tav tm="0">
                                          <p:val>
                                            <p:strVal val="#ppt_x"/>
                                          </p:val>
                                        </p:tav>
                                        <p:tav tm="100000">
                                          <p:val>
                                            <p:strVal val="#ppt_x"/>
                                          </p:val>
                                        </p:tav>
                                      </p:tavLst>
                                    </p:anim>
                                    <p:anim calcmode="lin" valueType="num">
                                      <p:cBhvr>
                                        <p:cTn id="42" dur="2000" fill="hold"/>
                                        <p:tgtEl>
                                          <p:spTgt spid="80899">
                                            <p:txEl>
                                              <p:pRg st="5" end="5"/>
                                            </p:txEl>
                                          </p:spTgt>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0"/>
                                  </p:stCondLst>
                                  <p:childTnLst>
                                    <p:set>
                                      <p:cBhvr>
                                        <p:cTn id="44" dur="1" fill="hold">
                                          <p:stCondLst>
                                            <p:cond delay="0"/>
                                          </p:stCondLst>
                                        </p:cTn>
                                        <p:tgtEl>
                                          <p:spTgt spid="80899">
                                            <p:txEl>
                                              <p:pRg st="6" end="6"/>
                                            </p:txEl>
                                          </p:spTgt>
                                        </p:tgtEl>
                                        <p:attrNameLst>
                                          <p:attrName>style.visibility</p:attrName>
                                        </p:attrNameLst>
                                      </p:cBhvr>
                                      <p:to>
                                        <p:strVal val="visible"/>
                                      </p:to>
                                    </p:set>
                                    <p:animEffect transition="in" filter="fade">
                                      <p:cBhvr>
                                        <p:cTn id="45" dur="2000"/>
                                        <p:tgtEl>
                                          <p:spTgt spid="80899">
                                            <p:txEl>
                                              <p:pRg st="6" end="6"/>
                                            </p:txEl>
                                          </p:spTgt>
                                        </p:tgtEl>
                                      </p:cBhvr>
                                    </p:animEffect>
                                    <p:anim calcmode="lin" valueType="num">
                                      <p:cBhvr>
                                        <p:cTn id="46" dur="2000" fill="hold"/>
                                        <p:tgtEl>
                                          <p:spTgt spid="80899">
                                            <p:txEl>
                                              <p:pRg st="6" end="6"/>
                                            </p:txEl>
                                          </p:spTgt>
                                        </p:tgtEl>
                                        <p:attrNameLst>
                                          <p:attrName>ppt_x</p:attrName>
                                        </p:attrNameLst>
                                      </p:cBhvr>
                                      <p:tavLst>
                                        <p:tav tm="0">
                                          <p:val>
                                            <p:strVal val="#ppt_x"/>
                                          </p:val>
                                        </p:tav>
                                        <p:tav tm="100000">
                                          <p:val>
                                            <p:strVal val="#ppt_x"/>
                                          </p:val>
                                        </p:tav>
                                      </p:tavLst>
                                    </p:anim>
                                    <p:anim calcmode="lin" valueType="num">
                                      <p:cBhvr>
                                        <p:cTn id="47" dur="2000" fill="hold"/>
                                        <p:tgtEl>
                                          <p:spTgt spid="80899">
                                            <p:txEl>
                                              <p:pRg st="6" end="6"/>
                                            </p:txEl>
                                          </p:spTgt>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0"/>
                                  </p:stCondLst>
                                  <p:childTnLst>
                                    <p:set>
                                      <p:cBhvr>
                                        <p:cTn id="49" dur="1" fill="hold">
                                          <p:stCondLst>
                                            <p:cond delay="0"/>
                                          </p:stCondLst>
                                        </p:cTn>
                                        <p:tgtEl>
                                          <p:spTgt spid="80899">
                                            <p:txEl>
                                              <p:pRg st="7" end="7"/>
                                            </p:txEl>
                                          </p:spTgt>
                                        </p:tgtEl>
                                        <p:attrNameLst>
                                          <p:attrName>style.visibility</p:attrName>
                                        </p:attrNameLst>
                                      </p:cBhvr>
                                      <p:to>
                                        <p:strVal val="visible"/>
                                      </p:to>
                                    </p:set>
                                    <p:animEffect transition="in" filter="fade">
                                      <p:cBhvr>
                                        <p:cTn id="50" dur="2000"/>
                                        <p:tgtEl>
                                          <p:spTgt spid="80899">
                                            <p:txEl>
                                              <p:pRg st="7" end="7"/>
                                            </p:txEl>
                                          </p:spTgt>
                                        </p:tgtEl>
                                      </p:cBhvr>
                                    </p:animEffect>
                                    <p:anim calcmode="lin" valueType="num">
                                      <p:cBhvr>
                                        <p:cTn id="51" dur="2000" fill="hold"/>
                                        <p:tgtEl>
                                          <p:spTgt spid="80899">
                                            <p:txEl>
                                              <p:pRg st="7" end="7"/>
                                            </p:txEl>
                                          </p:spTgt>
                                        </p:tgtEl>
                                        <p:attrNameLst>
                                          <p:attrName>ppt_x</p:attrName>
                                        </p:attrNameLst>
                                      </p:cBhvr>
                                      <p:tavLst>
                                        <p:tav tm="0">
                                          <p:val>
                                            <p:strVal val="#ppt_x"/>
                                          </p:val>
                                        </p:tav>
                                        <p:tav tm="100000">
                                          <p:val>
                                            <p:strVal val="#ppt_x"/>
                                          </p:val>
                                        </p:tav>
                                      </p:tavLst>
                                    </p:anim>
                                    <p:anim calcmode="lin" valueType="num">
                                      <p:cBhvr>
                                        <p:cTn id="52" dur="2000" fill="hold"/>
                                        <p:tgtEl>
                                          <p:spTgt spid="80899">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algn="ctr"/>
            <a:r>
              <a:rPr lang="ar-SA"/>
              <a:t>أنماط الإفادة من أوعية المعلومات </a:t>
            </a:r>
            <a:endParaRPr lang="en-US"/>
          </a:p>
        </p:txBody>
      </p:sp>
      <p:sp>
        <p:nvSpPr>
          <p:cNvPr id="82947" name="Rectangle 3"/>
          <p:cNvSpPr>
            <a:spLocks noGrp="1" noChangeArrowheads="1"/>
          </p:cNvSpPr>
          <p:nvPr>
            <p:ph type="body" idx="1"/>
          </p:nvPr>
        </p:nvSpPr>
        <p:spPr/>
        <p:txBody>
          <a:bodyPr/>
          <a:lstStyle/>
          <a:p>
            <a:r>
              <a:rPr lang="ar-SA"/>
              <a:t>معلومات اجتماعية أو نفعية </a:t>
            </a:r>
          </a:p>
          <a:p>
            <a:r>
              <a:rPr lang="ar-SA"/>
              <a:t>معلومات ترفيهية </a:t>
            </a:r>
          </a:p>
          <a:p>
            <a:r>
              <a:rPr lang="ar-SA"/>
              <a:t>معلومات مهنية </a:t>
            </a:r>
          </a:p>
          <a:p>
            <a:r>
              <a:rPr lang="ar-SA"/>
              <a:t>معلومات تعليمية </a:t>
            </a:r>
            <a:endParaRPr lang="en-US"/>
          </a:p>
        </p:txBody>
      </p:sp>
      <p:sp>
        <p:nvSpPr>
          <p:cNvPr id="6" name="عنصر نائب للتاريخ 5"/>
          <p:cNvSpPr>
            <a:spLocks noGrp="1"/>
          </p:cNvSpPr>
          <p:nvPr>
            <p:ph type="dt" sz="half" idx="10"/>
          </p:nvPr>
        </p:nvSpPr>
        <p:spPr/>
        <p:txBody>
          <a:bodyPr/>
          <a:lstStyle/>
          <a:p>
            <a:fld id="{41A2ECD6-A2AB-4DDB-B191-726ABFDFD9EE}" type="datetime1">
              <a:rPr lang="ar-SA" smtClean="0"/>
              <a:pPr/>
              <a:t>09/02/34</a:t>
            </a:fld>
            <a:endParaRPr lang="en-US"/>
          </a:p>
        </p:txBody>
      </p:sp>
      <p:sp>
        <p:nvSpPr>
          <p:cNvPr id="7" name="عنصر نائب لرقم الشريحة 6"/>
          <p:cNvSpPr>
            <a:spLocks noGrp="1"/>
          </p:cNvSpPr>
          <p:nvPr>
            <p:ph type="sldNum" sz="quarter" idx="12"/>
          </p:nvPr>
        </p:nvSpPr>
        <p:spPr/>
        <p:txBody>
          <a:bodyPr/>
          <a:lstStyle/>
          <a:p>
            <a:fld id="{B0A6B251-936E-4E86-AAD8-B9FD2F51096A}" type="slidenum">
              <a:rPr lang="ar-SA" smtClean="0"/>
              <a:pPr/>
              <a:t>15</a:t>
            </a:fld>
            <a:endParaRPr lang="en-US"/>
          </a:p>
        </p:txBody>
      </p:sp>
      <p:sp>
        <p:nvSpPr>
          <p:cNvPr id="8" name="عنصر نائب للتذييل 7"/>
          <p:cNvSpPr>
            <a:spLocks noGrp="1"/>
          </p:cNvSpPr>
          <p:nvPr>
            <p:ph type="ftr" sz="quarter" idx="11"/>
          </p:nvPr>
        </p:nvSpPr>
        <p:spPr/>
        <p:txBody>
          <a:bodyPr/>
          <a:lstStyle/>
          <a:p>
            <a:r>
              <a:rPr lang="ar-SA" smtClean="0"/>
              <a:t>إعداد وتقديم      د إيمان أحمد حماد علي </a:t>
            </a: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algn="ctr"/>
            <a:r>
              <a:rPr lang="ar-SA"/>
              <a:t>مصادر المعلومات التقليدية  </a:t>
            </a:r>
            <a:endParaRPr lang="en-US"/>
          </a:p>
        </p:txBody>
      </p:sp>
      <p:sp>
        <p:nvSpPr>
          <p:cNvPr id="90115" name="Rectangle 3"/>
          <p:cNvSpPr>
            <a:spLocks noGrp="1" noChangeArrowheads="1"/>
          </p:cNvSpPr>
          <p:nvPr>
            <p:ph type="body" idx="1"/>
          </p:nvPr>
        </p:nvSpPr>
        <p:spPr>
          <a:xfrm>
            <a:off x="900113" y="1827213"/>
            <a:ext cx="7783512" cy="4114800"/>
          </a:xfrm>
        </p:spPr>
        <p:txBody>
          <a:bodyPr/>
          <a:lstStyle/>
          <a:p>
            <a:r>
              <a:rPr lang="ar-SA" b="1" u="sng">
                <a:solidFill>
                  <a:srgbClr val="CC3300"/>
                </a:solidFill>
              </a:rPr>
              <a:t>أولاً : الكتب :</a:t>
            </a:r>
            <a:r>
              <a:rPr lang="ar-SA" b="1" u="sng"/>
              <a:t> </a:t>
            </a:r>
          </a:p>
          <a:p>
            <a:r>
              <a:rPr lang="ar-SA" b="1" u="sng">
                <a:solidFill>
                  <a:srgbClr val="CC3300"/>
                </a:solidFill>
              </a:rPr>
              <a:t>تعريف هيئة اليونسكو للكتاب :</a:t>
            </a:r>
            <a:r>
              <a:rPr lang="ar-SA"/>
              <a:t>  ( مطبوع غير دوري  ، يشمل على 49 صفحة على الأقل بخلاف صفحات الغلاف والعنوان وهو مجموعة من الأوراق المخطوطة أو المطبوعة والمثبتة معا ، لتكون مجلداً أو عدداً من المجلدات بحيث تشمل وحدة وراقية واحدة ) </a:t>
            </a:r>
          </a:p>
          <a:p>
            <a:endParaRPr lang="en-US"/>
          </a:p>
        </p:txBody>
      </p:sp>
      <p:sp>
        <p:nvSpPr>
          <p:cNvPr id="6" name="عنصر نائب للتاريخ 5"/>
          <p:cNvSpPr>
            <a:spLocks noGrp="1"/>
          </p:cNvSpPr>
          <p:nvPr>
            <p:ph type="dt" sz="half" idx="10"/>
          </p:nvPr>
        </p:nvSpPr>
        <p:spPr/>
        <p:txBody>
          <a:bodyPr/>
          <a:lstStyle/>
          <a:p>
            <a:fld id="{4A384189-8320-4836-9AF8-465E159F379E}" type="datetime1">
              <a:rPr lang="ar-SA" smtClean="0"/>
              <a:pPr/>
              <a:t>09/02/34</a:t>
            </a:fld>
            <a:endParaRPr lang="en-US"/>
          </a:p>
        </p:txBody>
      </p:sp>
      <p:sp>
        <p:nvSpPr>
          <p:cNvPr id="7" name="عنصر نائب لرقم الشريحة 6"/>
          <p:cNvSpPr>
            <a:spLocks noGrp="1"/>
          </p:cNvSpPr>
          <p:nvPr>
            <p:ph type="sldNum" sz="quarter" idx="12"/>
          </p:nvPr>
        </p:nvSpPr>
        <p:spPr/>
        <p:txBody>
          <a:bodyPr/>
          <a:lstStyle/>
          <a:p>
            <a:fld id="{B0A6B251-936E-4E86-AAD8-B9FD2F51096A}" type="slidenum">
              <a:rPr lang="ar-SA" smtClean="0"/>
              <a:pPr/>
              <a:t>16</a:t>
            </a:fld>
            <a:endParaRPr lang="en-US"/>
          </a:p>
        </p:txBody>
      </p:sp>
      <p:sp>
        <p:nvSpPr>
          <p:cNvPr id="8" name="عنصر نائب للتذييل 7"/>
          <p:cNvSpPr>
            <a:spLocks noGrp="1"/>
          </p:cNvSpPr>
          <p:nvPr>
            <p:ph type="ftr" sz="quarter" idx="11"/>
          </p:nvPr>
        </p:nvSpPr>
        <p:spPr/>
        <p:txBody>
          <a:bodyPr/>
          <a:lstStyle/>
          <a:p>
            <a:r>
              <a:rPr lang="ar-SA" smtClean="0"/>
              <a:t>إعداد وتقديم      د إيمان أحمد حماد علي </a:t>
            </a: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algn="ctr"/>
            <a:r>
              <a:rPr lang="ar-SA"/>
              <a:t>تقسيم العالم رانجاناثان للكتب  </a:t>
            </a:r>
            <a:endParaRPr lang="en-US"/>
          </a:p>
        </p:txBody>
      </p:sp>
      <p:sp>
        <p:nvSpPr>
          <p:cNvPr id="91139" name="Rectangle 3"/>
          <p:cNvSpPr>
            <a:spLocks noGrp="1" noChangeArrowheads="1"/>
          </p:cNvSpPr>
          <p:nvPr>
            <p:ph type="body" idx="1"/>
          </p:nvPr>
        </p:nvSpPr>
        <p:spPr/>
        <p:txBody>
          <a:bodyPr/>
          <a:lstStyle/>
          <a:p>
            <a:r>
              <a:rPr lang="ar-SA"/>
              <a:t>الكتب المقدسة  .</a:t>
            </a:r>
          </a:p>
          <a:p>
            <a:r>
              <a:rPr lang="ar-SA"/>
              <a:t>الآثار الخالدة . </a:t>
            </a:r>
          </a:p>
          <a:p>
            <a:r>
              <a:rPr lang="ar-SA"/>
              <a:t>الأعمال الأدبية . </a:t>
            </a:r>
          </a:p>
          <a:p>
            <a:r>
              <a:rPr lang="ar-SA"/>
              <a:t>الأعمال المبتذلة . </a:t>
            </a:r>
          </a:p>
          <a:p>
            <a:r>
              <a:rPr lang="ar-SA"/>
              <a:t>المعالجات المتكاملة . </a:t>
            </a:r>
          </a:p>
          <a:p>
            <a:r>
              <a:rPr lang="ar-SA"/>
              <a:t>المعالجات المتفرقة . </a:t>
            </a:r>
          </a:p>
          <a:p>
            <a:r>
              <a:rPr lang="ar-SA"/>
              <a:t>الأعمال التجميعية . </a:t>
            </a:r>
          </a:p>
          <a:p>
            <a:endParaRPr lang="ar-SA"/>
          </a:p>
        </p:txBody>
      </p:sp>
      <p:sp>
        <p:nvSpPr>
          <p:cNvPr id="6" name="عنصر نائب للتاريخ 5"/>
          <p:cNvSpPr>
            <a:spLocks noGrp="1"/>
          </p:cNvSpPr>
          <p:nvPr>
            <p:ph type="dt" sz="half" idx="10"/>
          </p:nvPr>
        </p:nvSpPr>
        <p:spPr/>
        <p:txBody>
          <a:bodyPr/>
          <a:lstStyle/>
          <a:p>
            <a:fld id="{063BEF68-D7C2-462B-ACED-C3849E665D1F}" type="datetime1">
              <a:rPr lang="ar-SA" smtClean="0"/>
              <a:pPr/>
              <a:t>09/02/34</a:t>
            </a:fld>
            <a:endParaRPr lang="en-US"/>
          </a:p>
        </p:txBody>
      </p:sp>
      <p:sp>
        <p:nvSpPr>
          <p:cNvPr id="7" name="عنصر نائب لرقم الشريحة 6"/>
          <p:cNvSpPr>
            <a:spLocks noGrp="1"/>
          </p:cNvSpPr>
          <p:nvPr>
            <p:ph type="sldNum" sz="quarter" idx="12"/>
          </p:nvPr>
        </p:nvSpPr>
        <p:spPr/>
        <p:txBody>
          <a:bodyPr/>
          <a:lstStyle/>
          <a:p>
            <a:fld id="{B0A6B251-936E-4E86-AAD8-B9FD2F51096A}" type="slidenum">
              <a:rPr lang="ar-SA" smtClean="0"/>
              <a:pPr/>
              <a:t>17</a:t>
            </a:fld>
            <a:endParaRPr lang="en-US"/>
          </a:p>
        </p:txBody>
      </p:sp>
      <p:sp>
        <p:nvSpPr>
          <p:cNvPr id="8" name="عنصر نائب للتذييل 7"/>
          <p:cNvSpPr>
            <a:spLocks noGrp="1"/>
          </p:cNvSpPr>
          <p:nvPr>
            <p:ph type="ftr" sz="quarter" idx="11"/>
          </p:nvPr>
        </p:nvSpPr>
        <p:spPr/>
        <p:txBody>
          <a:bodyPr/>
          <a:lstStyle/>
          <a:p>
            <a:r>
              <a:rPr lang="ar-SA" smtClean="0"/>
              <a:t>إعداد وتقديم      د إيمان أحمد حماد علي </a:t>
            </a: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pPr algn="ctr"/>
            <a:r>
              <a:rPr lang="ar-SA"/>
              <a:t>تقسيم عملي للكتب  </a:t>
            </a:r>
            <a:endParaRPr lang="en-US"/>
          </a:p>
        </p:txBody>
      </p:sp>
      <p:sp>
        <p:nvSpPr>
          <p:cNvPr id="92163" name="Rectangle 3"/>
          <p:cNvSpPr>
            <a:spLocks noGrp="1" noChangeArrowheads="1"/>
          </p:cNvSpPr>
          <p:nvPr>
            <p:ph type="body" idx="1"/>
          </p:nvPr>
        </p:nvSpPr>
        <p:spPr/>
        <p:txBody>
          <a:bodyPr/>
          <a:lstStyle/>
          <a:p>
            <a:r>
              <a:rPr lang="ar-SA"/>
              <a:t>الكتب الدراسية  .</a:t>
            </a:r>
          </a:p>
          <a:p>
            <a:r>
              <a:rPr lang="ar-SA"/>
              <a:t>الكتب أحادية الموضوع . </a:t>
            </a:r>
          </a:p>
          <a:p>
            <a:r>
              <a:rPr lang="ar-SA"/>
              <a:t>الأعمال التجميعية . </a:t>
            </a:r>
          </a:p>
          <a:p>
            <a:r>
              <a:rPr lang="ar-SA"/>
              <a:t>المطبوعات الرسمية . </a:t>
            </a:r>
          </a:p>
          <a:p>
            <a:r>
              <a:rPr lang="ar-SA"/>
              <a:t>المقدمات . </a:t>
            </a:r>
          </a:p>
          <a:p>
            <a:r>
              <a:rPr lang="ar-SA"/>
              <a:t>الكتب المرجعية . </a:t>
            </a:r>
          </a:p>
          <a:p>
            <a:endParaRPr lang="ar-SA"/>
          </a:p>
        </p:txBody>
      </p:sp>
      <p:sp>
        <p:nvSpPr>
          <p:cNvPr id="6" name="عنصر نائب للتاريخ 5"/>
          <p:cNvSpPr>
            <a:spLocks noGrp="1"/>
          </p:cNvSpPr>
          <p:nvPr>
            <p:ph type="dt" sz="half" idx="10"/>
          </p:nvPr>
        </p:nvSpPr>
        <p:spPr/>
        <p:txBody>
          <a:bodyPr/>
          <a:lstStyle/>
          <a:p>
            <a:fld id="{3DDD73AE-DEED-4DAF-9524-D03304E8CACB}" type="datetime1">
              <a:rPr lang="ar-SA" smtClean="0"/>
              <a:pPr/>
              <a:t>09/02/34</a:t>
            </a:fld>
            <a:endParaRPr lang="en-US"/>
          </a:p>
        </p:txBody>
      </p:sp>
      <p:sp>
        <p:nvSpPr>
          <p:cNvPr id="7" name="عنصر نائب لرقم الشريحة 6"/>
          <p:cNvSpPr>
            <a:spLocks noGrp="1"/>
          </p:cNvSpPr>
          <p:nvPr>
            <p:ph type="sldNum" sz="quarter" idx="12"/>
          </p:nvPr>
        </p:nvSpPr>
        <p:spPr/>
        <p:txBody>
          <a:bodyPr/>
          <a:lstStyle/>
          <a:p>
            <a:fld id="{B0A6B251-936E-4E86-AAD8-B9FD2F51096A}" type="slidenum">
              <a:rPr lang="ar-SA" smtClean="0"/>
              <a:pPr/>
              <a:t>18</a:t>
            </a:fld>
            <a:endParaRPr lang="en-US"/>
          </a:p>
        </p:txBody>
      </p:sp>
      <p:sp>
        <p:nvSpPr>
          <p:cNvPr id="8" name="عنصر نائب للتذييل 7"/>
          <p:cNvSpPr>
            <a:spLocks noGrp="1"/>
          </p:cNvSpPr>
          <p:nvPr>
            <p:ph type="ftr" sz="quarter" idx="11"/>
          </p:nvPr>
        </p:nvSpPr>
        <p:spPr/>
        <p:txBody>
          <a:bodyPr/>
          <a:lstStyle/>
          <a:p>
            <a:r>
              <a:rPr lang="ar-SA" smtClean="0"/>
              <a:t>إعداد وتقديم      د إيمان أحمد حماد علي </a:t>
            </a: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algn="ctr"/>
            <a:r>
              <a:rPr lang="ar-SA" sz="4000" b="1">
                <a:solidFill>
                  <a:srgbClr val="CC3300"/>
                </a:solidFill>
              </a:rPr>
              <a:t>أعمال المؤتمرات </a:t>
            </a:r>
            <a:endParaRPr lang="en-US" sz="4000" b="1">
              <a:solidFill>
                <a:srgbClr val="CC3300"/>
              </a:solidFill>
            </a:endParaRPr>
          </a:p>
        </p:txBody>
      </p:sp>
      <p:sp>
        <p:nvSpPr>
          <p:cNvPr id="93187" name="Rectangle 3"/>
          <p:cNvSpPr>
            <a:spLocks noGrp="1" noChangeArrowheads="1"/>
          </p:cNvSpPr>
          <p:nvPr>
            <p:ph type="body" idx="1"/>
          </p:nvPr>
        </p:nvSpPr>
        <p:spPr>
          <a:xfrm>
            <a:off x="611188" y="1827213"/>
            <a:ext cx="8072437" cy="4114800"/>
          </a:xfrm>
        </p:spPr>
        <p:txBody>
          <a:bodyPr/>
          <a:lstStyle/>
          <a:p>
            <a:r>
              <a:rPr lang="ar-SA" sz="3300" b="1"/>
              <a:t>هي اجتماعات علمية رسمية يستمع فيها الباحثون إلى أحدث أفكار زملائهم وأخبار اكتشافاتهم ، ولها تاريخ عريق في نشاط الاتصال العلمي .</a:t>
            </a:r>
            <a:endParaRPr lang="ar-SA"/>
          </a:p>
          <a:p>
            <a:r>
              <a:rPr lang="ar-SA" sz="3300" b="1">
                <a:solidFill>
                  <a:srgbClr val="CC3300"/>
                </a:solidFill>
              </a:rPr>
              <a:t>أهميتها : </a:t>
            </a:r>
          </a:p>
          <a:p>
            <a:r>
              <a:rPr lang="ar-SA" sz="3300" b="1">
                <a:solidFill>
                  <a:srgbClr val="CC3300"/>
                </a:solidFill>
              </a:rPr>
              <a:t> </a:t>
            </a:r>
            <a:r>
              <a:rPr lang="ar-SA" sz="3300" b="1"/>
              <a:t>تداول المعلومات وبثها في أوساط المتخصصين . </a:t>
            </a:r>
          </a:p>
          <a:p>
            <a:r>
              <a:rPr lang="ar-SA" sz="3300" b="1"/>
              <a:t>عرض نتائج جهود علمية قبل نشرها بالدوريات .</a:t>
            </a:r>
          </a:p>
          <a:p>
            <a:r>
              <a:rPr lang="ar-SA" sz="3300" b="1"/>
              <a:t>منفذاً هاماً لبث المعلومات في وقت مبكر .</a:t>
            </a:r>
          </a:p>
          <a:p>
            <a:endParaRPr lang="ar-SA" sz="3300" b="1">
              <a:solidFill>
                <a:srgbClr val="CC3300"/>
              </a:solidFill>
            </a:endParaRPr>
          </a:p>
          <a:p>
            <a:endParaRPr lang="ar-SA" sz="3300">
              <a:solidFill>
                <a:srgbClr val="CC3300"/>
              </a:solidFill>
            </a:endParaRPr>
          </a:p>
          <a:p>
            <a:endParaRPr lang="ar-SA" sz="3300">
              <a:solidFill>
                <a:srgbClr val="CC3300"/>
              </a:solidFill>
            </a:endParaRPr>
          </a:p>
          <a:p>
            <a:endParaRPr lang="ar-SA" sz="3300">
              <a:solidFill>
                <a:srgbClr val="CC3300"/>
              </a:solidFill>
            </a:endParaRPr>
          </a:p>
          <a:p>
            <a:endParaRPr lang="ar-SA" sz="3300">
              <a:solidFill>
                <a:srgbClr val="CC3300"/>
              </a:solidFill>
            </a:endParaRPr>
          </a:p>
          <a:p>
            <a:endParaRPr lang="ar-SA" sz="3300">
              <a:solidFill>
                <a:srgbClr val="CC3300"/>
              </a:solidFill>
            </a:endParaRPr>
          </a:p>
          <a:p>
            <a:pPr>
              <a:buFont typeface="Wingdings" pitchFamily="2" charset="2"/>
              <a:buNone/>
            </a:pPr>
            <a:endParaRPr lang="ar-SA" sz="3300">
              <a:solidFill>
                <a:srgbClr val="CC3300"/>
              </a:solidFill>
            </a:endParaRPr>
          </a:p>
        </p:txBody>
      </p:sp>
      <p:sp>
        <p:nvSpPr>
          <p:cNvPr id="6" name="عنصر نائب للتاريخ 5"/>
          <p:cNvSpPr>
            <a:spLocks noGrp="1"/>
          </p:cNvSpPr>
          <p:nvPr>
            <p:ph type="dt" sz="half" idx="10"/>
          </p:nvPr>
        </p:nvSpPr>
        <p:spPr/>
        <p:txBody>
          <a:bodyPr/>
          <a:lstStyle/>
          <a:p>
            <a:fld id="{6DEB89F1-2DF3-4BED-A091-6648D3110DB9}" type="datetime1">
              <a:rPr lang="ar-SA" smtClean="0"/>
              <a:pPr/>
              <a:t>09/02/34</a:t>
            </a:fld>
            <a:endParaRPr lang="en-US"/>
          </a:p>
        </p:txBody>
      </p:sp>
      <p:sp>
        <p:nvSpPr>
          <p:cNvPr id="7" name="عنصر نائب لرقم الشريحة 6"/>
          <p:cNvSpPr>
            <a:spLocks noGrp="1"/>
          </p:cNvSpPr>
          <p:nvPr>
            <p:ph type="sldNum" sz="quarter" idx="12"/>
          </p:nvPr>
        </p:nvSpPr>
        <p:spPr/>
        <p:txBody>
          <a:bodyPr/>
          <a:lstStyle/>
          <a:p>
            <a:fld id="{B0A6B251-936E-4E86-AAD8-B9FD2F51096A}" type="slidenum">
              <a:rPr lang="ar-SA" smtClean="0"/>
              <a:pPr/>
              <a:t>19</a:t>
            </a:fld>
            <a:endParaRPr lang="en-US"/>
          </a:p>
        </p:txBody>
      </p:sp>
      <p:sp>
        <p:nvSpPr>
          <p:cNvPr id="8" name="عنصر نائب للتذييل 7"/>
          <p:cNvSpPr>
            <a:spLocks noGrp="1"/>
          </p:cNvSpPr>
          <p:nvPr>
            <p:ph type="ftr" sz="quarter" idx="11"/>
          </p:nvPr>
        </p:nvSpPr>
        <p:spPr/>
        <p:txBody>
          <a:bodyPr/>
          <a:lstStyle/>
          <a:p>
            <a:r>
              <a:rPr lang="ar-SA" smtClean="0"/>
              <a:t>إعداد وتقديم      د إيمان أحمد حماد علي </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93186"/>
                                        </p:tgtEl>
                                        <p:attrNameLst>
                                          <p:attrName>r</p:attrName>
                                        </p:attrNameLst>
                                      </p:cBhvr>
                                    </p:animRot>
                                  </p:childTnLst>
                                </p:cTn>
                              </p:par>
                              <p:par>
                                <p:cTn id="7" presetID="45" presetClass="entr" presetSubtype="0" fill="hold" nodeType="withEffect">
                                  <p:stCondLst>
                                    <p:cond delay="0"/>
                                  </p:stCondLst>
                                  <p:iterate type="lt">
                                    <p:tmPct val="10000"/>
                                  </p:iterate>
                                  <p:childTnLst>
                                    <p:set>
                                      <p:cBhvr>
                                        <p:cTn id="8" dur="1" fill="hold">
                                          <p:stCondLst>
                                            <p:cond delay="0"/>
                                          </p:stCondLst>
                                        </p:cTn>
                                        <p:tgtEl>
                                          <p:spTgt spid="93187">
                                            <p:txEl>
                                              <p:pRg st="0" end="0"/>
                                            </p:txEl>
                                          </p:spTgt>
                                        </p:tgtEl>
                                        <p:attrNameLst>
                                          <p:attrName>style.visibility</p:attrName>
                                        </p:attrNameLst>
                                      </p:cBhvr>
                                      <p:to>
                                        <p:strVal val="visible"/>
                                      </p:to>
                                    </p:set>
                                    <p:animEffect transition="in" filter="fade">
                                      <p:cBhvr>
                                        <p:cTn id="9" dur="2000"/>
                                        <p:tgtEl>
                                          <p:spTgt spid="93187">
                                            <p:txEl>
                                              <p:pRg st="0" end="0"/>
                                            </p:txEl>
                                          </p:spTgt>
                                        </p:tgtEl>
                                      </p:cBhvr>
                                    </p:animEffect>
                                    <p:anim calcmode="lin" valueType="num">
                                      <p:cBhvr>
                                        <p:cTn id="10" dur="2000" fill="hold"/>
                                        <p:tgtEl>
                                          <p:spTgt spid="93187">
                                            <p:txEl>
                                              <p:pRg st="0" end="0"/>
                                            </p:txEl>
                                          </p:spTgt>
                                        </p:tgtEl>
                                        <p:attrNameLst>
                                          <p:attrName>ppt_w</p:attrName>
                                        </p:attrNameLst>
                                      </p:cBhvr>
                                      <p:tavLst>
                                        <p:tav tm="0" fmla="#ppt_w*sin(2.5*pi*$)">
                                          <p:val>
                                            <p:fltVal val="0"/>
                                          </p:val>
                                        </p:tav>
                                        <p:tav tm="100000">
                                          <p:val>
                                            <p:fltVal val="1"/>
                                          </p:val>
                                        </p:tav>
                                      </p:tavLst>
                                    </p:anim>
                                    <p:anim calcmode="lin" valueType="num">
                                      <p:cBhvr>
                                        <p:cTn id="11" dur="2000" fill="hold"/>
                                        <p:tgtEl>
                                          <p:spTgt spid="93187">
                                            <p:txEl>
                                              <p:pRg st="0" end="0"/>
                                            </p:txEl>
                                          </p:spTgt>
                                        </p:tgtEl>
                                        <p:attrNameLst>
                                          <p:attrName>ppt_h</p:attrName>
                                        </p:attrNameLst>
                                      </p:cBhvr>
                                      <p:tavLst>
                                        <p:tav tm="0">
                                          <p:val>
                                            <p:strVal val="#ppt_h"/>
                                          </p:val>
                                        </p:tav>
                                        <p:tav tm="100000">
                                          <p:val>
                                            <p:strVal val="#ppt_h"/>
                                          </p:val>
                                        </p:tav>
                                      </p:tavLst>
                                    </p:anim>
                                  </p:childTnLst>
                                </p:cTn>
                              </p:par>
                              <p:par>
                                <p:cTn id="12" presetID="8" presetClass="emph" presetSubtype="0" fill="hold" nodeType="withEffect">
                                  <p:stCondLst>
                                    <p:cond delay="0"/>
                                  </p:stCondLst>
                                  <p:iterate type="lt">
                                    <p:tmPct val="0"/>
                                  </p:iterate>
                                  <p:childTnLst>
                                    <p:animRot by="21600000">
                                      <p:cBhvr>
                                        <p:cTn id="13" dur="2000" fill="hold"/>
                                        <p:tgtEl>
                                          <p:spTgt spid="93187">
                                            <p:txEl>
                                              <p:pRg st="0" end="0"/>
                                            </p:txEl>
                                          </p:spTgt>
                                        </p:tgtEl>
                                        <p:attrNameLst>
                                          <p:attrName>r</p:attrName>
                                        </p:attrNameLst>
                                      </p:cBhvr>
                                    </p:animRot>
                                  </p:childTnLst>
                                </p:cTn>
                              </p:par>
                            </p:childTnLst>
                          </p:cTn>
                        </p:par>
                      </p:childTnLst>
                    </p:cTn>
                  </p:par>
                  <p:par>
                    <p:cTn id="14" fill="hold">
                      <p:stCondLst>
                        <p:cond delay="indefinite"/>
                      </p:stCondLst>
                      <p:childTnLst>
                        <p:par>
                          <p:cTn id="15" fill="hold">
                            <p:stCondLst>
                              <p:cond delay="0"/>
                            </p:stCondLst>
                            <p:childTnLst>
                              <p:par>
                                <p:cTn id="16" presetID="45" presetClass="entr" presetSubtype="0" fill="hold" nodeType="clickEffect">
                                  <p:stCondLst>
                                    <p:cond delay="0"/>
                                  </p:stCondLst>
                                  <p:iterate type="lt">
                                    <p:tmPct val="10000"/>
                                  </p:iterate>
                                  <p:childTnLst>
                                    <p:set>
                                      <p:cBhvr>
                                        <p:cTn id="17" dur="1" fill="hold">
                                          <p:stCondLst>
                                            <p:cond delay="0"/>
                                          </p:stCondLst>
                                        </p:cTn>
                                        <p:tgtEl>
                                          <p:spTgt spid="93187">
                                            <p:txEl>
                                              <p:pRg st="1" end="1"/>
                                            </p:txEl>
                                          </p:spTgt>
                                        </p:tgtEl>
                                        <p:attrNameLst>
                                          <p:attrName>style.visibility</p:attrName>
                                        </p:attrNameLst>
                                      </p:cBhvr>
                                      <p:to>
                                        <p:strVal val="visible"/>
                                      </p:to>
                                    </p:set>
                                    <p:animEffect transition="in" filter="fade">
                                      <p:cBhvr>
                                        <p:cTn id="18" dur="2000"/>
                                        <p:tgtEl>
                                          <p:spTgt spid="93187">
                                            <p:txEl>
                                              <p:pRg st="1" end="1"/>
                                            </p:txEl>
                                          </p:spTgt>
                                        </p:tgtEl>
                                      </p:cBhvr>
                                    </p:animEffect>
                                    <p:anim calcmode="lin" valueType="num">
                                      <p:cBhvr>
                                        <p:cTn id="19" dur="2000" fill="hold"/>
                                        <p:tgtEl>
                                          <p:spTgt spid="93187">
                                            <p:txEl>
                                              <p:pRg st="1" end="1"/>
                                            </p:txEl>
                                          </p:spTgt>
                                        </p:tgtEl>
                                        <p:attrNameLst>
                                          <p:attrName>ppt_w</p:attrName>
                                        </p:attrNameLst>
                                      </p:cBhvr>
                                      <p:tavLst>
                                        <p:tav tm="0" fmla="#ppt_w*sin(2.5*pi*$)">
                                          <p:val>
                                            <p:fltVal val="0"/>
                                          </p:val>
                                        </p:tav>
                                        <p:tav tm="100000">
                                          <p:val>
                                            <p:fltVal val="1"/>
                                          </p:val>
                                        </p:tav>
                                      </p:tavLst>
                                    </p:anim>
                                    <p:anim calcmode="lin" valueType="num">
                                      <p:cBhvr>
                                        <p:cTn id="20" dur="2000" fill="hold"/>
                                        <p:tgtEl>
                                          <p:spTgt spid="9318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nodeType="clickEffect">
                                  <p:stCondLst>
                                    <p:cond delay="0"/>
                                  </p:stCondLst>
                                  <p:iterate type="lt">
                                    <p:tmPct val="10000"/>
                                  </p:iterate>
                                  <p:childTnLst>
                                    <p:set>
                                      <p:cBhvr>
                                        <p:cTn id="24" dur="1" fill="hold">
                                          <p:stCondLst>
                                            <p:cond delay="0"/>
                                          </p:stCondLst>
                                        </p:cTn>
                                        <p:tgtEl>
                                          <p:spTgt spid="93187">
                                            <p:txEl>
                                              <p:pRg st="2" end="2"/>
                                            </p:txEl>
                                          </p:spTgt>
                                        </p:tgtEl>
                                        <p:attrNameLst>
                                          <p:attrName>style.visibility</p:attrName>
                                        </p:attrNameLst>
                                      </p:cBhvr>
                                      <p:to>
                                        <p:strVal val="visible"/>
                                      </p:to>
                                    </p:set>
                                    <p:animEffect transition="in" filter="fade">
                                      <p:cBhvr>
                                        <p:cTn id="25" dur="2000"/>
                                        <p:tgtEl>
                                          <p:spTgt spid="93187">
                                            <p:txEl>
                                              <p:pRg st="2" end="2"/>
                                            </p:txEl>
                                          </p:spTgt>
                                        </p:tgtEl>
                                      </p:cBhvr>
                                    </p:animEffect>
                                    <p:anim calcmode="lin" valueType="num">
                                      <p:cBhvr>
                                        <p:cTn id="26" dur="2000" fill="hold"/>
                                        <p:tgtEl>
                                          <p:spTgt spid="93187">
                                            <p:txEl>
                                              <p:pRg st="2" end="2"/>
                                            </p:txEl>
                                          </p:spTgt>
                                        </p:tgtEl>
                                        <p:attrNameLst>
                                          <p:attrName>ppt_w</p:attrName>
                                        </p:attrNameLst>
                                      </p:cBhvr>
                                      <p:tavLst>
                                        <p:tav tm="0" fmla="#ppt_w*sin(2.5*pi*$)">
                                          <p:val>
                                            <p:fltVal val="0"/>
                                          </p:val>
                                        </p:tav>
                                        <p:tav tm="100000">
                                          <p:val>
                                            <p:fltVal val="1"/>
                                          </p:val>
                                        </p:tav>
                                      </p:tavLst>
                                    </p:anim>
                                    <p:anim calcmode="lin" valueType="num">
                                      <p:cBhvr>
                                        <p:cTn id="27" dur="2000" fill="hold"/>
                                        <p:tgtEl>
                                          <p:spTgt spid="9318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45" presetClass="entr" presetSubtype="0" fill="hold" nodeType="clickEffect">
                                  <p:stCondLst>
                                    <p:cond delay="0"/>
                                  </p:stCondLst>
                                  <p:iterate type="lt">
                                    <p:tmPct val="10000"/>
                                  </p:iterate>
                                  <p:childTnLst>
                                    <p:set>
                                      <p:cBhvr>
                                        <p:cTn id="31" dur="1" fill="hold">
                                          <p:stCondLst>
                                            <p:cond delay="0"/>
                                          </p:stCondLst>
                                        </p:cTn>
                                        <p:tgtEl>
                                          <p:spTgt spid="93187">
                                            <p:txEl>
                                              <p:pRg st="3" end="3"/>
                                            </p:txEl>
                                          </p:spTgt>
                                        </p:tgtEl>
                                        <p:attrNameLst>
                                          <p:attrName>style.visibility</p:attrName>
                                        </p:attrNameLst>
                                      </p:cBhvr>
                                      <p:to>
                                        <p:strVal val="visible"/>
                                      </p:to>
                                    </p:set>
                                    <p:animEffect transition="in" filter="fade">
                                      <p:cBhvr>
                                        <p:cTn id="32" dur="2000"/>
                                        <p:tgtEl>
                                          <p:spTgt spid="93187">
                                            <p:txEl>
                                              <p:pRg st="3" end="3"/>
                                            </p:txEl>
                                          </p:spTgt>
                                        </p:tgtEl>
                                      </p:cBhvr>
                                    </p:animEffect>
                                    <p:anim calcmode="lin" valueType="num">
                                      <p:cBhvr>
                                        <p:cTn id="33" dur="2000" fill="hold"/>
                                        <p:tgtEl>
                                          <p:spTgt spid="93187">
                                            <p:txEl>
                                              <p:pRg st="3" end="3"/>
                                            </p:txEl>
                                          </p:spTgt>
                                        </p:tgtEl>
                                        <p:attrNameLst>
                                          <p:attrName>ppt_w</p:attrName>
                                        </p:attrNameLst>
                                      </p:cBhvr>
                                      <p:tavLst>
                                        <p:tav tm="0" fmla="#ppt_w*sin(2.5*pi*$)">
                                          <p:val>
                                            <p:fltVal val="0"/>
                                          </p:val>
                                        </p:tav>
                                        <p:tav tm="100000">
                                          <p:val>
                                            <p:fltVal val="1"/>
                                          </p:val>
                                        </p:tav>
                                      </p:tavLst>
                                    </p:anim>
                                    <p:anim calcmode="lin" valueType="num">
                                      <p:cBhvr>
                                        <p:cTn id="34" dur="2000" fill="hold"/>
                                        <p:tgtEl>
                                          <p:spTgt spid="9318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45" presetClass="entr" presetSubtype="0" fill="hold" nodeType="clickEffect">
                                  <p:stCondLst>
                                    <p:cond delay="0"/>
                                  </p:stCondLst>
                                  <p:iterate type="lt">
                                    <p:tmPct val="10000"/>
                                  </p:iterate>
                                  <p:childTnLst>
                                    <p:set>
                                      <p:cBhvr>
                                        <p:cTn id="38" dur="1" fill="hold">
                                          <p:stCondLst>
                                            <p:cond delay="0"/>
                                          </p:stCondLst>
                                        </p:cTn>
                                        <p:tgtEl>
                                          <p:spTgt spid="93187">
                                            <p:txEl>
                                              <p:pRg st="4" end="4"/>
                                            </p:txEl>
                                          </p:spTgt>
                                        </p:tgtEl>
                                        <p:attrNameLst>
                                          <p:attrName>style.visibility</p:attrName>
                                        </p:attrNameLst>
                                      </p:cBhvr>
                                      <p:to>
                                        <p:strVal val="visible"/>
                                      </p:to>
                                    </p:set>
                                    <p:animEffect transition="in" filter="fade">
                                      <p:cBhvr>
                                        <p:cTn id="39" dur="2000"/>
                                        <p:tgtEl>
                                          <p:spTgt spid="93187">
                                            <p:txEl>
                                              <p:pRg st="4" end="4"/>
                                            </p:txEl>
                                          </p:spTgt>
                                        </p:tgtEl>
                                      </p:cBhvr>
                                    </p:animEffect>
                                    <p:anim calcmode="lin" valueType="num">
                                      <p:cBhvr>
                                        <p:cTn id="40" dur="2000" fill="hold"/>
                                        <p:tgtEl>
                                          <p:spTgt spid="93187">
                                            <p:txEl>
                                              <p:pRg st="4" end="4"/>
                                            </p:txEl>
                                          </p:spTgt>
                                        </p:tgtEl>
                                        <p:attrNameLst>
                                          <p:attrName>ppt_w</p:attrName>
                                        </p:attrNameLst>
                                      </p:cBhvr>
                                      <p:tavLst>
                                        <p:tav tm="0" fmla="#ppt_w*sin(2.5*pi*$)">
                                          <p:val>
                                            <p:fltVal val="0"/>
                                          </p:val>
                                        </p:tav>
                                        <p:tav tm="100000">
                                          <p:val>
                                            <p:fltVal val="1"/>
                                          </p:val>
                                        </p:tav>
                                      </p:tavLst>
                                    </p:anim>
                                    <p:anim calcmode="lin" valueType="num">
                                      <p:cBhvr>
                                        <p:cTn id="41" dur="2000" fill="hold"/>
                                        <p:tgtEl>
                                          <p:spTgt spid="9318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algn="r"/>
            <a:r>
              <a:rPr lang="ar-SA" b="1" u="sng">
                <a:solidFill>
                  <a:srgbClr val="CC3300"/>
                </a:solidFill>
              </a:rPr>
              <a:t>مزايا أعمال المؤتمرات :</a:t>
            </a:r>
            <a:r>
              <a:rPr lang="ar-SA"/>
              <a:t> </a:t>
            </a:r>
            <a:endParaRPr lang="en-US"/>
          </a:p>
        </p:txBody>
      </p:sp>
      <p:sp>
        <p:nvSpPr>
          <p:cNvPr id="94213" name="Rectangle 5"/>
          <p:cNvSpPr>
            <a:spLocks noGrp="1" noChangeArrowheads="1"/>
          </p:cNvSpPr>
          <p:nvPr>
            <p:ph type="body" idx="4294967295"/>
          </p:nvPr>
        </p:nvSpPr>
        <p:spPr>
          <a:xfrm>
            <a:off x="1331913" y="1557338"/>
            <a:ext cx="7313612" cy="2447925"/>
          </a:xfrm>
        </p:spPr>
        <p:txBody>
          <a:bodyPr/>
          <a:lstStyle/>
          <a:p>
            <a:pPr>
              <a:lnSpc>
                <a:spcPct val="80000"/>
              </a:lnSpc>
            </a:pPr>
            <a:r>
              <a:rPr lang="ar-SA" sz="2400" b="1"/>
              <a:t>العرض الشفهي وما يتبعه من استفسارات من جانب المستمعين وانتقادات وتعليقات واعية فورية . </a:t>
            </a:r>
          </a:p>
          <a:p>
            <a:pPr>
              <a:lnSpc>
                <a:spcPct val="80000"/>
              </a:lnSpc>
            </a:pPr>
            <a:r>
              <a:rPr lang="ar-SA" sz="2400" b="1"/>
              <a:t>يكفل أوسع مجال الاتصال العلمي .</a:t>
            </a:r>
          </a:p>
          <a:p>
            <a:pPr>
              <a:lnSpc>
                <a:spcPct val="80000"/>
              </a:lnSpc>
            </a:pPr>
            <a:r>
              <a:rPr lang="ar-SA" sz="2400" b="1"/>
              <a:t>وسيلة لتجميع المتخصصين معاً ، في شكل يكفل تبادل الأفكار والمعلومات بطريقة غير رسمية  .</a:t>
            </a:r>
          </a:p>
          <a:p>
            <a:pPr>
              <a:lnSpc>
                <a:spcPct val="80000"/>
              </a:lnSpc>
            </a:pPr>
            <a:r>
              <a:rPr lang="ar-SA" sz="3600" b="1" u="sng">
                <a:solidFill>
                  <a:srgbClr val="CC3300"/>
                </a:solidFill>
                <a:latin typeface="Arial" pitchFamily="34" charset="0"/>
              </a:rPr>
              <a:t>وثائق المؤتمرات :</a:t>
            </a:r>
          </a:p>
          <a:p>
            <a:pPr>
              <a:lnSpc>
                <a:spcPct val="80000"/>
              </a:lnSpc>
            </a:pPr>
            <a:r>
              <a:rPr lang="ar-SA" sz="2400" b="1"/>
              <a:t>وثائق ما قبل المؤتمر : يمكن ان تشتمل على النصوص الكاملة أو المستخلصات لها . </a:t>
            </a:r>
          </a:p>
          <a:p>
            <a:pPr>
              <a:lnSpc>
                <a:spcPct val="80000"/>
              </a:lnSpc>
            </a:pPr>
            <a:r>
              <a:rPr lang="ar-SA" sz="2400" b="1"/>
              <a:t>الوثائق التي تنشر أثناء المؤتمر :وحجمها محدود حيث تقتصر على نصوص كلمات الافتتاح والختام وقوائم أسماء المشاركين والتوصيات والقرارات ، هذا بالإضافة إلى إدارة المؤتمر بعد طبع وثائق ما بعد المؤتمر . </a:t>
            </a:r>
          </a:p>
          <a:p>
            <a:pPr>
              <a:lnSpc>
                <a:spcPct val="80000"/>
              </a:lnSpc>
            </a:pPr>
            <a:r>
              <a:rPr lang="ar-SA" sz="2400" b="1"/>
              <a:t>وثائق ما بعد المؤتمر : تشتمل على النصوص المنشورة لما تم للمؤتمر من بحوث بعد تعديلها أو تصحيحيها إذا دعت الحاجة .</a:t>
            </a:r>
            <a:endParaRPr lang="en-US" sz="2400" b="1"/>
          </a:p>
        </p:txBody>
      </p:sp>
      <p:sp>
        <p:nvSpPr>
          <p:cNvPr id="6" name="عنصر نائب للتاريخ 5"/>
          <p:cNvSpPr>
            <a:spLocks noGrp="1"/>
          </p:cNvSpPr>
          <p:nvPr>
            <p:ph type="dt" sz="half" idx="10"/>
          </p:nvPr>
        </p:nvSpPr>
        <p:spPr/>
        <p:txBody>
          <a:bodyPr/>
          <a:lstStyle/>
          <a:p>
            <a:fld id="{846A29CC-FF7B-4594-85EB-E3F93D629D40}" type="datetime1">
              <a:rPr lang="ar-SA" smtClean="0"/>
              <a:pPr/>
              <a:t>09/02/34</a:t>
            </a:fld>
            <a:endParaRPr lang="en-US"/>
          </a:p>
        </p:txBody>
      </p:sp>
      <p:sp>
        <p:nvSpPr>
          <p:cNvPr id="7" name="عنصر نائب لرقم الشريحة 6"/>
          <p:cNvSpPr>
            <a:spLocks noGrp="1"/>
          </p:cNvSpPr>
          <p:nvPr>
            <p:ph type="sldNum" sz="quarter" idx="12"/>
          </p:nvPr>
        </p:nvSpPr>
        <p:spPr/>
        <p:txBody>
          <a:bodyPr/>
          <a:lstStyle/>
          <a:p>
            <a:fld id="{7868D2E5-BA78-42CC-8958-70542A17C336}" type="slidenum">
              <a:rPr lang="ar-SA" smtClean="0"/>
              <a:pPr/>
              <a:t>20</a:t>
            </a:fld>
            <a:endParaRPr lang="en-US"/>
          </a:p>
        </p:txBody>
      </p:sp>
      <p:sp>
        <p:nvSpPr>
          <p:cNvPr id="8" name="عنصر نائب للتذييل 7"/>
          <p:cNvSpPr>
            <a:spLocks noGrp="1"/>
          </p:cNvSpPr>
          <p:nvPr>
            <p:ph type="ftr" sz="quarter" idx="11"/>
          </p:nvPr>
        </p:nvSpPr>
        <p:spPr/>
        <p:txBody>
          <a:bodyPr/>
          <a:lstStyle/>
          <a:p>
            <a:r>
              <a:rPr lang="ar-SA" smtClean="0"/>
              <a:t>إعداد وتقديم      د إيمان أحمد حماد علي </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94210"/>
                                        </p:tgtEl>
                                        <p:attrNameLst>
                                          <p:attrName>style.visibility</p:attrName>
                                        </p:attrNameLst>
                                      </p:cBhvr>
                                      <p:to>
                                        <p:strVal val="visible"/>
                                      </p:to>
                                    </p:set>
                                    <p:animEffect transition="in" filter="fade">
                                      <p:cBhvr>
                                        <p:cTn id="7" dur="1000"/>
                                        <p:tgtEl>
                                          <p:spTgt spid="94210"/>
                                        </p:tgtEl>
                                      </p:cBhvr>
                                    </p:animEffect>
                                    <p:anim calcmode="lin" valueType="num">
                                      <p:cBhvr>
                                        <p:cTn id="8" dur="1000" fill="hold"/>
                                        <p:tgtEl>
                                          <p:spTgt spid="94210"/>
                                        </p:tgtEl>
                                        <p:attrNameLst>
                                          <p:attrName>ppt_x</p:attrName>
                                        </p:attrNameLst>
                                      </p:cBhvr>
                                      <p:tavLst>
                                        <p:tav tm="0">
                                          <p:val>
                                            <p:strVal val="#ppt_x-.1"/>
                                          </p:val>
                                        </p:tav>
                                        <p:tav tm="100000">
                                          <p:val>
                                            <p:strVal val="#ppt_x"/>
                                          </p:val>
                                        </p:tav>
                                      </p:tavLst>
                                    </p:anim>
                                    <p:anim calcmode="lin" valueType="num">
                                      <p:cBhvr>
                                        <p:cTn id="9" dur="1000" fill="hold"/>
                                        <p:tgtEl>
                                          <p:spTgt spid="94210"/>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94213">
                                            <p:txEl>
                                              <p:pRg st="0" end="0"/>
                                            </p:txEl>
                                          </p:spTgt>
                                        </p:tgtEl>
                                        <p:attrNameLst>
                                          <p:attrName>style.visibility</p:attrName>
                                        </p:attrNameLst>
                                      </p:cBhvr>
                                      <p:to>
                                        <p:strVal val="visible"/>
                                      </p:to>
                                    </p:set>
                                    <p:animEffect transition="in" filter="fade">
                                      <p:cBhvr>
                                        <p:cTn id="14" dur="1000"/>
                                        <p:tgtEl>
                                          <p:spTgt spid="94213">
                                            <p:txEl>
                                              <p:pRg st="0" end="0"/>
                                            </p:txEl>
                                          </p:spTgt>
                                        </p:tgtEl>
                                      </p:cBhvr>
                                    </p:animEffect>
                                    <p:anim calcmode="lin" valueType="num">
                                      <p:cBhvr>
                                        <p:cTn id="15" dur="1000" fill="hold"/>
                                        <p:tgtEl>
                                          <p:spTgt spid="94213">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942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nodeType="clickEffect">
                                  <p:stCondLst>
                                    <p:cond delay="0"/>
                                  </p:stCondLst>
                                  <p:iterate type="lt">
                                    <p:tmPct val="10000"/>
                                  </p:iterate>
                                  <p:childTnLst>
                                    <p:set>
                                      <p:cBhvr>
                                        <p:cTn id="20" dur="1" fill="hold">
                                          <p:stCondLst>
                                            <p:cond delay="0"/>
                                          </p:stCondLst>
                                        </p:cTn>
                                        <p:tgtEl>
                                          <p:spTgt spid="94213">
                                            <p:txEl>
                                              <p:pRg st="1" end="1"/>
                                            </p:txEl>
                                          </p:spTgt>
                                        </p:tgtEl>
                                        <p:attrNameLst>
                                          <p:attrName>style.visibility</p:attrName>
                                        </p:attrNameLst>
                                      </p:cBhvr>
                                      <p:to>
                                        <p:strVal val="visible"/>
                                      </p:to>
                                    </p:set>
                                    <p:animEffect transition="in" filter="fade">
                                      <p:cBhvr>
                                        <p:cTn id="21" dur="1000"/>
                                        <p:tgtEl>
                                          <p:spTgt spid="94213">
                                            <p:txEl>
                                              <p:pRg st="1" end="1"/>
                                            </p:txEl>
                                          </p:spTgt>
                                        </p:tgtEl>
                                      </p:cBhvr>
                                    </p:animEffect>
                                    <p:anim calcmode="lin" valueType="num">
                                      <p:cBhvr>
                                        <p:cTn id="22" dur="1000" fill="hold"/>
                                        <p:tgtEl>
                                          <p:spTgt spid="94213">
                                            <p:txEl>
                                              <p:pRg st="1" end="1"/>
                                            </p:txEl>
                                          </p:spTgt>
                                        </p:tgtEl>
                                        <p:attrNameLst>
                                          <p:attrName>ppt_x</p:attrName>
                                        </p:attrNameLst>
                                      </p:cBhvr>
                                      <p:tavLst>
                                        <p:tav tm="0">
                                          <p:val>
                                            <p:strVal val="#ppt_x-.1"/>
                                          </p:val>
                                        </p:tav>
                                        <p:tav tm="100000">
                                          <p:val>
                                            <p:strVal val="#ppt_x"/>
                                          </p:val>
                                        </p:tav>
                                      </p:tavLst>
                                    </p:anim>
                                    <p:anim calcmode="lin" valueType="num">
                                      <p:cBhvr>
                                        <p:cTn id="23" dur="1000" fill="hold"/>
                                        <p:tgtEl>
                                          <p:spTgt spid="9421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0" presetClass="entr" presetSubtype="0" fill="hold" nodeType="clickEffect">
                                  <p:stCondLst>
                                    <p:cond delay="0"/>
                                  </p:stCondLst>
                                  <p:iterate type="lt">
                                    <p:tmPct val="10000"/>
                                  </p:iterate>
                                  <p:childTnLst>
                                    <p:set>
                                      <p:cBhvr>
                                        <p:cTn id="27" dur="1" fill="hold">
                                          <p:stCondLst>
                                            <p:cond delay="0"/>
                                          </p:stCondLst>
                                        </p:cTn>
                                        <p:tgtEl>
                                          <p:spTgt spid="94213">
                                            <p:txEl>
                                              <p:pRg st="2" end="2"/>
                                            </p:txEl>
                                          </p:spTgt>
                                        </p:tgtEl>
                                        <p:attrNameLst>
                                          <p:attrName>style.visibility</p:attrName>
                                        </p:attrNameLst>
                                      </p:cBhvr>
                                      <p:to>
                                        <p:strVal val="visible"/>
                                      </p:to>
                                    </p:set>
                                    <p:animEffect transition="in" filter="fade">
                                      <p:cBhvr>
                                        <p:cTn id="28" dur="1000"/>
                                        <p:tgtEl>
                                          <p:spTgt spid="94213">
                                            <p:txEl>
                                              <p:pRg st="2" end="2"/>
                                            </p:txEl>
                                          </p:spTgt>
                                        </p:tgtEl>
                                      </p:cBhvr>
                                    </p:animEffect>
                                    <p:anim calcmode="lin" valueType="num">
                                      <p:cBhvr>
                                        <p:cTn id="29" dur="1000" fill="hold"/>
                                        <p:tgtEl>
                                          <p:spTgt spid="94213">
                                            <p:txEl>
                                              <p:pRg st="2" end="2"/>
                                            </p:txEl>
                                          </p:spTgt>
                                        </p:tgtEl>
                                        <p:attrNameLst>
                                          <p:attrName>ppt_x</p:attrName>
                                        </p:attrNameLst>
                                      </p:cBhvr>
                                      <p:tavLst>
                                        <p:tav tm="0">
                                          <p:val>
                                            <p:strVal val="#ppt_x-.1"/>
                                          </p:val>
                                        </p:tav>
                                        <p:tav tm="100000">
                                          <p:val>
                                            <p:strVal val="#ppt_x"/>
                                          </p:val>
                                        </p:tav>
                                      </p:tavLst>
                                    </p:anim>
                                    <p:anim calcmode="lin" valueType="num">
                                      <p:cBhvr>
                                        <p:cTn id="30" dur="1000" fill="hold"/>
                                        <p:tgtEl>
                                          <p:spTgt spid="9421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0" presetClass="entr" presetSubtype="0" fill="hold" nodeType="clickEffect">
                                  <p:stCondLst>
                                    <p:cond delay="0"/>
                                  </p:stCondLst>
                                  <p:iterate type="lt">
                                    <p:tmPct val="10000"/>
                                  </p:iterate>
                                  <p:childTnLst>
                                    <p:set>
                                      <p:cBhvr>
                                        <p:cTn id="34" dur="1" fill="hold">
                                          <p:stCondLst>
                                            <p:cond delay="0"/>
                                          </p:stCondLst>
                                        </p:cTn>
                                        <p:tgtEl>
                                          <p:spTgt spid="94213">
                                            <p:txEl>
                                              <p:pRg st="3" end="3"/>
                                            </p:txEl>
                                          </p:spTgt>
                                        </p:tgtEl>
                                        <p:attrNameLst>
                                          <p:attrName>style.visibility</p:attrName>
                                        </p:attrNameLst>
                                      </p:cBhvr>
                                      <p:to>
                                        <p:strVal val="visible"/>
                                      </p:to>
                                    </p:set>
                                    <p:animEffect transition="in" filter="fade">
                                      <p:cBhvr>
                                        <p:cTn id="35" dur="1000"/>
                                        <p:tgtEl>
                                          <p:spTgt spid="94213">
                                            <p:txEl>
                                              <p:pRg st="3" end="3"/>
                                            </p:txEl>
                                          </p:spTgt>
                                        </p:tgtEl>
                                      </p:cBhvr>
                                    </p:animEffect>
                                    <p:anim calcmode="lin" valueType="num">
                                      <p:cBhvr>
                                        <p:cTn id="36" dur="1000" fill="hold"/>
                                        <p:tgtEl>
                                          <p:spTgt spid="94213">
                                            <p:txEl>
                                              <p:pRg st="3" end="3"/>
                                            </p:txEl>
                                          </p:spTgt>
                                        </p:tgtEl>
                                        <p:attrNameLst>
                                          <p:attrName>ppt_x</p:attrName>
                                        </p:attrNameLst>
                                      </p:cBhvr>
                                      <p:tavLst>
                                        <p:tav tm="0">
                                          <p:val>
                                            <p:strVal val="#ppt_x-.1"/>
                                          </p:val>
                                        </p:tav>
                                        <p:tav tm="100000">
                                          <p:val>
                                            <p:strVal val="#ppt_x"/>
                                          </p:val>
                                        </p:tav>
                                      </p:tavLst>
                                    </p:anim>
                                    <p:anim calcmode="lin" valueType="num">
                                      <p:cBhvr>
                                        <p:cTn id="37" dur="1000" fill="hold"/>
                                        <p:tgtEl>
                                          <p:spTgt spid="9421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0" presetClass="entr" presetSubtype="0" fill="hold" nodeType="clickEffect">
                                  <p:stCondLst>
                                    <p:cond delay="0"/>
                                  </p:stCondLst>
                                  <p:iterate type="lt">
                                    <p:tmPct val="10000"/>
                                  </p:iterate>
                                  <p:childTnLst>
                                    <p:set>
                                      <p:cBhvr>
                                        <p:cTn id="41" dur="1" fill="hold">
                                          <p:stCondLst>
                                            <p:cond delay="0"/>
                                          </p:stCondLst>
                                        </p:cTn>
                                        <p:tgtEl>
                                          <p:spTgt spid="94213">
                                            <p:txEl>
                                              <p:pRg st="4" end="4"/>
                                            </p:txEl>
                                          </p:spTgt>
                                        </p:tgtEl>
                                        <p:attrNameLst>
                                          <p:attrName>style.visibility</p:attrName>
                                        </p:attrNameLst>
                                      </p:cBhvr>
                                      <p:to>
                                        <p:strVal val="visible"/>
                                      </p:to>
                                    </p:set>
                                    <p:animEffect transition="in" filter="fade">
                                      <p:cBhvr>
                                        <p:cTn id="42" dur="1000"/>
                                        <p:tgtEl>
                                          <p:spTgt spid="94213">
                                            <p:txEl>
                                              <p:pRg st="4" end="4"/>
                                            </p:txEl>
                                          </p:spTgt>
                                        </p:tgtEl>
                                      </p:cBhvr>
                                    </p:animEffect>
                                    <p:anim calcmode="lin" valueType="num">
                                      <p:cBhvr>
                                        <p:cTn id="43" dur="1000" fill="hold"/>
                                        <p:tgtEl>
                                          <p:spTgt spid="94213">
                                            <p:txEl>
                                              <p:pRg st="4" end="4"/>
                                            </p:txEl>
                                          </p:spTgt>
                                        </p:tgtEl>
                                        <p:attrNameLst>
                                          <p:attrName>ppt_x</p:attrName>
                                        </p:attrNameLst>
                                      </p:cBhvr>
                                      <p:tavLst>
                                        <p:tav tm="0">
                                          <p:val>
                                            <p:strVal val="#ppt_x-.1"/>
                                          </p:val>
                                        </p:tav>
                                        <p:tav tm="100000">
                                          <p:val>
                                            <p:strVal val="#ppt_x"/>
                                          </p:val>
                                        </p:tav>
                                      </p:tavLst>
                                    </p:anim>
                                    <p:anim calcmode="lin" valueType="num">
                                      <p:cBhvr>
                                        <p:cTn id="44" dur="1000" fill="hold"/>
                                        <p:tgtEl>
                                          <p:spTgt spid="9421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0" presetClass="entr" presetSubtype="0" fill="hold" nodeType="clickEffect">
                                  <p:stCondLst>
                                    <p:cond delay="0"/>
                                  </p:stCondLst>
                                  <p:iterate type="lt">
                                    <p:tmPct val="10000"/>
                                  </p:iterate>
                                  <p:childTnLst>
                                    <p:set>
                                      <p:cBhvr>
                                        <p:cTn id="48" dur="1" fill="hold">
                                          <p:stCondLst>
                                            <p:cond delay="0"/>
                                          </p:stCondLst>
                                        </p:cTn>
                                        <p:tgtEl>
                                          <p:spTgt spid="94213">
                                            <p:txEl>
                                              <p:pRg st="5" end="5"/>
                                            </p:txEl>
                                          </p:spTgt>
                                        </p:tgtEl>
                                        <p:attrNameLst>
                                          <p:attrName>style.visibility</p:attrName>
                                        </p:attrNameLst>
                                      </p:cBhvr>
                                      <p:to>
                                        <p:strVal val="visible"/>
                                      </p:to>
                                    </p:set>
                                    <p:animEffect transition="in" filter="fade">
                                      <p:cBhvr>
                                        <p:cTn id="49" dur="1000"/>
                                        <p:tgtEl>
                                          <p:spTgt spid="94213">
                                            <p:txEl>
                                              <p:pRg st="5" end="5"/>
                                            </p:txEl>
                                          </p:spTgt>
                                        </p:tgtEl>
                                      </p:cBhvr>
                                    </p:animEffect>
                                    <p:anim calcmode="lin" valueType="num">
                                      <p:cBhvr>
                                        <p:cTn id="50" dur="1000" fill="hold"/>
                                        <p:tgtEl>
                                          <p:spTgt spid="94213">
                                            <p:txEl>
                                              <p:pRg st="5" end="5"/>
                                            </p:txEl>
                                          </p:spTgt>
                                        </p:tgtEl>
                                        <p:attrNameLst>
                                          <p:attrName>ppt_x</p:attrName>
                                        </p:attrNameLst>
                                      </p:cBhvr>
                                      <p:tavLst>
                                        <p:tav tm="0">
                                          <p:val>
                                            <p:strVal val="#ppt_x-.1"/>
                                          </p:val>
                                        </p:tav>
                                        <p:tav tm="100000">
                                          <p:val>
                                            <p:strVal val="#ppt_x"/>
                                          </p:val>
                                        </p:tav>
                                      </p:tavLst>
                                    </p:anim>
                                    <p:anim calcmode="lin" valueType="num">
                                      <p:cBhvr>
                                        <p:cTn id="51" dur="1000" fill="hold"/>
                                        <p:tgtEl>
                                          <p:spTgt spid="9421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0" presetClass="entr" presetSubtype="0" fill="hold" nodeType="clickEffect">
                                  <p:stCondLst>
                                    <p:cond delay="0"/>
                                  </p:stCondLst>
                                  <p:iterate type="lt">
                                    <p:tmPct val="10000"/>
                                  </p:iterate>
                                  <p:childTnLst>
                                    <p:set>
                                      <p:cBhvr>
                                        <p:cTn id="55" dur="1" fill="hold">
                                          <p:stCondLst>
                                            <p:cond delay="0"/>
                                          </p:stCondLst>
                                        </p:cTn>
                                        <p:tgtEl>
                                          <p:spTgt spid="94213">
                                            <p:txEl>
                                              <p:pRg st="6" end="6"/>
                                            </p:txEl>
                                          </p:spTgt>
                                        </p:tgtEl>
                                        <p:attrNameLst>
                                          <p:attrName>style.visibility</p:attrName>
                                        </p:attrNameLst>
                                      </p:cBhvr>
                                      <p:to>
                                        <p:strVal val="visible"/>
                                      </p:to>
                                    </p:set>
                                    <p:animEffect transition="in" filter="fade">
                                      <p:cBhvr>
                                        <p:cTn id="56" dur="1000"/>
                                        <p:tgtEl>
                                          <p:spTgt spid="94213">
                                            <p:txEl>
                                              <p:pRg st="6" end="6"/>
                                            </p:txEl>
                                          </p:spTgt>
                                        </p:tgtEl>
                                      </p:cBhvr>
                                    </p:animEffect>
                                    <p:anim calcmode="lin" valueType="num">
                                      <p:cBhvr>
                                        <p:cTn id="57" dur="1000" fill="hold"/>
                                        <p:tgtEl>
                                          <p:spTgt spid="94213">
                                            <p:txEl>
                                              <p:pRg st="6" end="6"/>
                                            </p:txEl>
                                          </p:spTgt>
                                        </p:tgtEl>
                                        <p:attrNameLst>
                                          <p:attrName>ppt_x</p:attrName>
                                        </p:attrNameLst>
                                      </p:cBhvr>
                                      <p:tavLst>
                                        <p:tav tm="0">
                                          <p:val>
                                            <p:strVal val="#ppt_x-.1"/>
                                          </p:val>
                                        </p:tav>
                                        <p:tav tm="100000">
                                          <p:val>
                                            <p:strVal val="#ppt_x"/>
                                          </p:val>
                                        </p:tav>
                                      </p:tavLst>
                                    </p:anim>
                                    <p:anim calcmode="lin" valueType="num">
                                      <p:cBhvr>
                                        <p:cTn id="58" dur="1000" fill="hold"/>
                                        <p:tgtEl>
                                          <p:spTgt spid="9421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pPr algn="ctr"/>
            <a:r>
              <a:rPr lang="ar-SA" b="1">
                <a:solidFill>
                  <a:srgbClr val="CC3300"/>
                </a:solidFill>
              </a:rPr>
              <a:t>أشكال طباعة وثائق أعمال المؤتمرات : </a:t>
            </a:r>
            <a:r>
              <a:rPr lang="ar-SA"/>
              <a:t> </a:t>
            </a:r>
            <a:endParaRPr lang="en-US"/>
          </a:p>
        </p:txBody>
      </p:sp>
      <p:sp>
        <p:nvSpPr>
          <p:cNvPr id="95237" name="Rectangle 5"/>
          <p:cNvSpPr>
            <a:spLocks noGrp="1" noChangeArrowheads="1"/>
          </p:cNvSpPr>
          <p:nvPr>
            <p:ph type="body" idx="4294967295"/>
          </p:nvPr>
        </p:nvSpPr>
        <p:spPr>
          <a:xfrm>
            <a:off x="1403350" y="2133600"/>
            <a:ext cx="7313613" cy="1943100"/>
          </a:xfrm>
        </p:spPr>
        <p:txBody>
          <a:bodyPr/>
          <a:lstStyle/>
          <a:p>
            <a:r>
              <a:rPr lang="ar-SA" sz="3200" b="1"/>
              <a:t>في شكل كتاب </a:t>
            </a:r>
          </a:p>
          <a:p>
            <a:r>
              <a:rPr lang="ar-SA" sz="3200" b="1"/>
              <a:t>في إحدى الدوريات </a:t>
            </a:r>
          </a:p>
          <a:p>
            <a:r>
              <a:rPr lang="ar-SA" sz="3200" b="1"/>
              <a:t>النشر في كتاب ومجلة في آن واحد .</a:t>
            </a:r>
          </a:p>
          <a:p>
            <a:endParaRPr lang="ar-SA" sz="3200" b="1"/>
          </a:p>
          <a:p>
            <a:endParaRPr lang="en-US"/>
          </a:p>
        </p:txBody>
      </p:sp>
      <p:sp>
        <p:nvSpPr>
          <p:cNvPr id="6" name="عنصر نائب للتاريخ 5"/>
          <p:cNvSpPr>
            <a:spLocks noGrp="1"/>
          </p:cNvSpPr>
          <p:nvPr>
            <p:ph type="dt" sz="half" idx="10"/>
          </p:nvPr>
        </p:nvSpPr>
        <p:spPr/>
        <p:txBody>
          <a:bodyPr/>
          <a:lstStyle/>
          <a:p>
            <a:fld id="{D6C608C8-DB46-4888-A9F5-471E9A246855}" type="datetime1">
              <a:rPr lang="ar-SA" smtClean="0"/>
              <a:pPr/>
              <a:t>09/02/34</a:t>
            </a:fld>
            <a:endParaRPr lang="en-US"/>
          </a:p>
        </p:txBody>
      </p:sp>
      <p:sp>
        <p:nvSpPr>
          <p:cNvPr id="7" name="عنصر نائب لرقم الشريحة 6"/>
          <p:cNvSpPr>
            <a:spLocks noGrp="1"/>
          </p:cNvSpPr>
          <p:nvPr>
            <p:ph type="sldNum" sz="quarter" idx="12"/>
          </p:nvPr>
        </p:nvSpPr>
        <p:spPr/>
        <p:txBody>
          <a:bodyPr/>
          <a:lstStyle/>
          <a:p>
            <a:fld id="{7868D2E5-BA78-42CC-8958-70542A17C336}" type="slidenum">
              <a:rPr lang="ar-SA" smtClean="0"/>
              <a:pPr/>
              <a:t>21</a:t>
            </a:fld>
            <a:endParaRPr lang="en-US"/>
          </a:p>
        </p:txBody>
      </p:sp>
      <p:sp>
        <p:nvSpPr>
          <p:cNvPr id="8" name="عنصر نائب للتذييل 7"/>
          <p:cNvSpPr>
            <a:spLocks noGrp="1"/>
          </p:cNvSpPr>
          <p:nvPr>
            <p:ph type="ftr" sz="quarter" idx="11"/>
          </p:nvPr>
        </p:nvSpPr>
        <p:spPr/>
        <p:txBody>
          <a:bodyPr/>
          <a:lstStyle/>
          <a:p>
            <a:r>
              <a:rPr lang="ar-SA" smtClean="0"/>
              <a:t>إعداد وتقديم      د إيمان أحمد حماد علي </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95234"/>
                                        </p:tgtEl>
                                        <p:attrNameLst>
                                          <p:attrName>style.visibility</p:attrName>
                                        </p:attrNameLst>
                                      </p:cBhvr>
                                      <p:to>
                                        <p:strVal val="visible"/>
                                      </p:to>
                                    </p:set>
                                    <p:animEffect transition="in" filter="fade">
                                      <p:cBhvr>
                                        <p:cTn id="7" dur="1000"/>
                                        <p:tgtEl>
                                          <p:spTgt spid="95234"/>
                                        </p:tgtEl>
                                      </p:cBhvr>
                                    </p:animEffect>
                                    <p:anim calcmode="lin" valueType="num">
                                      <p:cBhvr>
                                        <p:cTn id="8" dur="1000" fill="hold"/>
                                        <p:tgtEl>
                                          <p:spTgt spid="95234"/>
                                        </p:tgtEl>
                                        <p:attrNameLst>
                                          <p:attrName>ppt_x</p:attrName>
                                        </p:attrNameLst>
                                      </p:cBhvr>
                                      <p:tavLst>
                                        <p:tav tm="0">
                                          <p:val>
                                            <p:strVal val="#ppt_x-.1"/>
                                          </p:val>
                                        </p:tav>
                                        <p:tav tm="100000">
                                          <p:val>
                                            <p:strVal val="#ppt_x"/>
                                          </p:val>
                                        </p:tav>
                                      </p:tavLst>
                                    </p:anim>
                                    <p:anim calcmode="lin" valueType="num">
                                      <p:cBhvr>
                                        <p:cTn id="9" dur="1000" fill="hold"/>
                                        <p:tgtEl>
                                          <p:spTgt spid="95234"/>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95237">
                                            <p:txEl>
                                              <p:pRg st="0" end="0"/>
                                            </p:txEl>
                                          </p:spTgt>
                                        </p:tgtEl>
                                        <p:attrNameLst>
                                          <p:attrName>style.visibility</p:attrName>
                                        </p:attrNameLst>
                                      </p:cBhvr>
                                      <p:to>
                                        <p:strVal val="visible"/>
                                      </p:to>
                                    </p:set>
                                    <p:animEffect transition="in" filter="fade">
                                      <p:cBhvr>
                                        <p:cTn id="14" dur="1000"/>
                                        <p:tgtEl>
                                          <p:spTgt spid="95237">
                                            <p:txEl>
                                              <p:pRg st="0" end="0"/>
                                            </p:txEl>
                                          </p:spTgt>
                                        </p:tgtEl>
                                      </p:cBhvr>
                                    </p:animEffect>
                                    <p:anim calcmode="lin" valueType="num">
                                      <p:cBhvr>
                                        <p:cTn id="15" dur="1000" fill="hold"/>
                                        <p:tgtEl>
                                          <p:spTgt spid="95237">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9523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nodeType="clickEffect">
                                  <p:stCondLst>
                                    <p:cond delay="0"/>
                                  </p:stCondLst>
                                  <p:iterate type="lt">
                                    <p:tmPct val="10000"/>
                                  </p:iterate>
                                  <p:childTnLst>
                                    <p:set>
                                      <p:cBhvr>
                                        <p:cTn id="20" dur="1" fill="hold">
                                          <p:stCondLst>
                                            <p:cond delay="0"/>
                                          </p:stCondLst>
                                        </p:cTn>
                                        <p:tgtEl>
                                          <p:spTgt spid="95237">
                                            <p:txEl>
                                              <p:pRg st="1" end="1"/>
                                            </p:txEl>
                                          </p:spTgt>
                                        </p:tgtEl>
                                        <p:attrNameLst>
                                          <p:attrName>style.visibility</p:attrName>
                                        </p:attrNameLst>
                                      </p:cBhvr>
                                      <p:to>
                                        <p:strVal val="visible"/>
                                      </p:to>
                                    </p:set>
                                    <p:animEffect transition="in" filter="fade">
                                      <p:cBhvr>
                                        <p:cTn id="21" dur="1000"/>
                                        <p:tgtEl>
                                          <p:spTgt spid="95237">
                                            <p:txEl>
                                              <p:pRg st="1" end="1"/>
                                            </p:txEl>
                                          </p:spTgt>
                                        </p:tgtEl>
                                      </p:cBhvr>
                                    </p:animEffect>
                                    <p:anim calcmode="lin" valueType="num">
                                      <p:cBhvr>
                                        <p:cTn id="22" dur="1000" fill="hold"/>
                                        <p:tgtEl>
                                          <p:spTgt spid="95237">
                                            <p:txEl>
                                              <p:pRg st="1" end="1"/>
                                            </p:txEl>
                                          </p:spTgt>
                                        </p:tgtEl>
                                        <p:attrNameLst>
                                          <p:attrName>ppt_x</p:attrName>
                                        </p:attrNameLst>
                                      </p:cBhvr>
                                      <p:tavLst>
                                        <p:tav tm="0">
                                          <p:val>
                                            <p:strVal val="#ppt_x-.1"/>
                                          </p:val>
                                        </p:tav>
                                        <p:tav tm="100000">
                                          <p:val>
                                            <p:strVal val="#ppt_x"/>
                                          </p:val>
                                        </p:tav>
                                      </p:tavLst>
                                    </p:anim>
                                    <p:anim calcmode="lin" valueType="num">
                                      <p:cBhvr>
                                        <p:cTn id="23" dur="1000" fill="hold"/>
                                        <p:tgtEl>
                                          <p:spTgt spid="9523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0" presetClass="entr" presetSubtype="0" fill="hold" nodeType="clickEffect">
                                  <p:stCondLst>
                                    <p:cond delay="0"/>
                                  </p:stCondLst>
                                  <p:iterate type="lt">
                                    <p:tmPct val="10000"/>
                                  </p:iterate>
                                  <p:childTnLst>
                                    <p:set>
                                      <p:cBhvr>
                                        <p:cTn id="27" dur="1" fill="hold">
                                          <p:stCondLst>
                                            <p:cond delay="0"/>
                                          </p:stCondLst>
                                        </p:cTn>
                                        <p:tgtEl>
                                          <p:spTgt spid="95237">
                                            <p:txEl>
                                              <p:pRg st="2" end="2"/>
                                            </p:txEl>
                                          </p:spTgt>
                                        </p:tgtEl>
                                        <p:attrNameLst>
                                          <p:attrName>style.visibility</p:attrName>
                                        </p:attrNameLst>
                                      </p:cBhvr>
                                      <p:to>
                                        <p:strVal val="visible"/>
                                      </p:to>
                                    </p:set>
                                    <p:animEffect transition="in" filter="fade">
                                      <p:cBhvr>
                                        <p:cTn id="28" dur="1000"/>
                                        <p:tgtEl>
                                          <p:spTgt spid="95237">
                                            <p:txEl>
                                              <p:pRg st="2" end="2"/>
                                            </p:txEl>
                                          </p:spTgt>
                                        </p:tgtEl>
                                      </p:cBhvr>
                                    </p:animEffect>
                                    <p:anim calcmode="lin" valueType="num">
                                      <p:cBhvr>
                                        <p:cTn id="29" dur="1000" fill="hold"/>
                                        <p:tgtEl>
                                          <p:spTgt spid="95237">
                                            <p:txEl>
                                              <p:pRg st="2" end="2"/>
                                            </p:txEl>
                                          </p:spTgt>
                                        </p:tgtEl>
                                        <p:attrNameLst>
                                          <p:attrName>ppt_x</p:attrName>
                                        </p:attrNameLst>
                                      </p:cBhvr>
                                      <p:tavLst>
                                        <p:tav tm="0">
                                          <p:val>
                                            <p:strVal val="#ppt_x-.1"/>
                                          </p:val>
                                        </p:tav>
                                        <p:tav tm="100000">
                                          <p:val>
                                            <p:strVal val="#ppt_x"/>
                                          </p:val>
                                        </p:tav>
                                      </p:tavLst>
                                    </p:anim>
                                    <p:anim calcmode="lin" valueType="num">
                                      <p:cBhvr>
                                        <p:cTn id="30" dur="1000" fill="hold"/>
                                        <p:tgtEl>
                                          <p:spTgt spid="95237">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4" grpId="0"/>
    </p:bldLst>
  </p:timing>
</p:sld>
</file>

<file path=ppt/theme/theme1.xml><?xml version="1.0" encoding="utf-8"?>
<a:theme xmlns:a="http://schemas.openxmlformats.org/drawingml/2006/main" name="Eclipse">
  <a:themeElements>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Eclipse">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lip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Eclip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Eclips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Eclips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Eclips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Eclips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Eclips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Eclips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Eclips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Eclipse</Template>
  <TotalTime>481</TotalTime>
  <Words>1153</Words>
  <Application>Microsoft Office PowerPoint</Application>
  <PresentationFormat>عرض على الشاشة (3:4)‏</PresentationFormat>
  <Paragraphs>204</Paragraphs>
  <Slides>21</Slides>
  <Notes>8</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Eclipse</vt:lpstr>
      <vt:lpstr>الشريحة 1</vt:lpstr>
      <vt:lpstr>الشريحة 2</vt:lpstr>
      <vt:lpstr>الشريحة 3</vt:lpstr>
      <vt:lpstr>الشريحة 4</vt:lpstr>
      <vt:lpstr>الشريحة 5</vt:lpstr>
      <vt:lpstr>الشريحة 6</vt:lpstr>
      <vt:lpstr>الشريحة 7</vt:lpstr>
      <vt:lpstr>مصطلح مصادر المعلومات :</vt:lpstr>
      <vt:lpstr>الشريحة 9</vt:lpstr>
      <vt:lpstr>أقسام مصادر المعلومات</vt:lpstr>
      <vt:lpstr>أوعية المعلومات الأولية </vt:lpstr>
      <vt:lpstr>أوعية المعلومات الثانوية </vt:lpstr>
      <vt:lpstr>أوعية المعلومات من الدرجة الثالثة  </vt:lpstr>
      <vt:lpstr>تابع أقسام مصادر المعلومات</vt:lpstr>
      <vt:lpstr>أنماط الإفادة من أوعية المعلومات </vt:lpstr>
      <vt:lpstr>مصادر المعلومات التقليدية  </vt:lpstr>
      <vt:lpstr>تقسيم العالم رانجاناثان للكتب  </vt:lpstr>
      <vt:lpstr>تقسيم عملي للكتب  </vt:lpstr>
      <vt:lpstr>أعمال المؤتمرات </vt:lpstr>
      <vt:lpstr>مزايا أعمال المؤتمرات : </vt:lpstr>
      <vt:lpstr>أشكال طباعة وثائق أعمال المؤتمرات :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Seham</dc:creator>
  <cp:lastModifiedBy>Sham</cp:lastModifiedBy>
  <cp:revision>34</cp:revision>
  <dcterms:created xsi:type="dcterms:W3CDTF">2006-06-30T05:43:08Z</dcterms:created>
  <dcterms:modified xsi:type="dcterms:W3CDTF">2012-12-22T11:40:53Z</dcterms:modified>
</cp:coreProperties>
</file>