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0"/>
  </p:notesMasterIdLst>
  <p:handoutMasterIdLst>
    <p:handoutMasterId r:id="rId31"/>
  </p:handout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84" r:id="rId14"/>
    <p:sldId id="285" r:id="rId15"/>
    <p:sldId id="283" r:id="rId16"/>
    <p:sldId id="270" r:id="rId17"/>
    <p:sldId id="271" r:id="rId18"/>
    <p:sldId id="286" r:id="rId19"/>
    <p:sldId id="272" r:id="rId20"/>
    <p:sldId id="287" r:id="rId21"/>
    <p:sldId id="273" r:id="rId22"/>
    <p:sldId id="288" r:id="rId23"/>
    <p:sldId id="274" r:id="rId24"/>
    <p:sldId id="289" r:id="rId25"/>
    <p:sldId id="275" r:id="rId26"/>
    <p:sldId id="276" r:id="rId27"/>
    <p:sldId id="277" r:id="rId28"/>
    <p:sldId id="290" r:id="rId29"/>
  </p:sldIdLst>
  <p:sldSz cx="9144000" cy="6858000" type="screen4x3"/>
  <p:notesSz cx="6858000" cy="9737725"/>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CC00"/>
    <a:srgbClr val="33CC33"/>
    <a:srgbClr val="FF3300"/>
    <a:srgbClr val="D2F9FE"/>
    <a:srgbClr val="C6F7FE"/>
    <a:srgbClr val="A1F2F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36" d="100"/>
          <a:sy n="36" d="100"/>
        </p:scale>
        <p:origin x="-78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3886200" y="0"/>
            <a:ext cx="2971800"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25603" name="Rectangle 3"/>
          <p:cNvSpPr>
            <a:spLocks noGrp="1" noChangeArrowheads="1"/>
          </p:cNvSpPr>
          <p:nvPr>
            <p:ph type="dt" sz="quarter" idx="1"/>
          </p:nvPr>
        </p:nvSpPr>
        <p:spPr bwMode="auto">
          <a:xfrm>
            <a:off x="1588" y="0"/>
            <a:ext cx="2971800"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25604" name="Rectangle 4"/>
          <p:cNvSpPr>
            <a:spLocks noGrp="1" noChangeArrowheads="1"/>
          </p:cNvSpPr>
          <p:nvPr>
            <p:ph type="ftr" sz="quarter" idx="2"/>
          </p:nvPr>
        </p:nvSpPr>
        <p:spPr bwMode="auto">
          <a:xfrm>
            <a:off x="3886200" y="9248775"/>
            <a:ext cx="297180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25605" name="Rectangle 5"/>
          <p:cNvSpPr>
            <a:spLocks noGrp="1" noChangeArrowheads="1"/>
          </p:cNvSpPr>
          <p:nvPr>
            <p:ph type="sldNum" sz="quarter" idx="3"/>
          </p:nvPr>
        </p:nvSpPr>
        <p:spPr bwMode="auto">
          <a:xfrm>
            <a:off x="1588" y="9248775"/>
            <a:ext cx="297180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fld id="{18258D32-F3CE-43A7-BDCF-14217259917B}"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886200" y="0"/>
            <a:ext cx="2971800"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idx="1"/>
          </p:nvPr>
        </p:nvSpPr>
        <p:spPr bwMode="auto">
          <a:xfrm>
            <a:off x="1588" y="0"/>
            <a:ext cx="2971800"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37892" name="Rectangle 4"/>
          <p:cNvSpPr>
            <a:spLocks noGrp="1" noRot="1" noChangeAspect="1" noChangeArrowheads="1" noTextEdit="1"/>
          </p:cNvSpPr>
          <p:nvPr>
            <p:ph type="sldImg" idx="2"/>
          </p:nvPr>
        </p:nvSpPr>
        <p:spPr bwMode="auto">
          <a:xfrm>
            <a:off x="995363" y="730250"/>
            <a:ext cx="4868862" cy="36512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625975"/>
            <a:ext cx="5486400" cy="4381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3886200" y="9248775"/>
            <a:ext cx="297180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9" name="Rectangle 7"/>
          <p:cNvSpPr>
            <a:spLocks noGrp="1" noChangeArrowheads="1"/>
          </p:cNvSpPr>
          <p:nvPr>
            <p:ph type="sldNum" sz="quarter" idx="5"/>
          </p:nvPr>
        </p:nvSpPr>
        <p:spPr bwMode="auto">
          <a:xfrm>
            <a:off x="1588" y="9248775"/>
            <a:ext cx="297180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fld id="{6AAEA30B-78F5-4B42-B679-33AC8C084D0B}"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صورة الشريحة 1"/>
          <p:cNvSpPr>
            <a:spLocks noGrp="1" noRot="1" noChangeAspect="1" noTextEdit="1"/>
          </p:cNvSpPr>
          <p:nvPr>
            <p:ph type="sldImg"/>
          </p:nvPr>
        </p:nvSpPr>
        <p:spPr>
          <a:ln/>
        </p:spPr>
      </p:sp>
      <p:sp>
        <p:nvSpPr>
          <p:cNvPr id="38915" name="عنصر نائب للملاحظات 2"/>
          <p:cNvSpPr>
            <a:spLocks noGrp="1"/>
          </p:cNvSpPr>
          <p:nvPr>
            <p:ph type="body" idx="1"/>
          </p:nvPr>
        </p:nvSpPr>
        <p:spPr>
          <a:noFill/>
          <a:ln/>
        </p:spPr>
        <p:txBody>
          <a:bodyPr/>
          <a:lstStyle/>
          <a:p>
            <a:pPr eaLnBrk="1" hangingPunct="1"/>
            <a:endParaRPr lang="ar-EG" smtClean="0"/>
          </a:p>
        </p:txBody>
      </p:sp>
      <p:sp>
        <p:nvSpPr>
          <p:cNvPr id="38916" name="عنصر نائب لرقم الشريحة 3"/>
          <p:cNvSpPr>
            <a:spLocks noGrp="1"/>
          </p:cNvSpPr>
          <p:nvPr>
            <p:ph type="sldNum" sz="quarter" idx="5"/>
          </p:nvPr>
        </p:nvSpPr>
        <p:spPr>
          <a:noFill/>
        </p:spPr>
        <p:txBody>
          <a:bodyPr/>
          <a:lstStyle/>
          <a:p>
            <a:fld id="{DD522B18-6F20-498D-81A9-2E607AE5DB2D}" type="slidenum">
              <a:rPr lang="ar-SA"/>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صورة الشريحة 1"/>
          <p:cNvSpPr>
            <a:spLocks noGrp="1" noRot="1" noChangeAspect="1" noTextEdit="1"/>
          </p:cNvSpPr>
          <p:nvPr>
            <p:ph type="sldImg"/>
          </p:nvPr>
        </p:nvSpPr>
        <p:spPr>
          <a:ln/>
        </p:spPr>
      </p:sp>
      <p:sp>
        <p:nvSpPr>
          <p:cNvPr id="39939" name="عنصر نائب للملاحظات 2"/>
          <p:cNvSpPr>
            <a:spLocks noGrp="1"/>
          </p:cNvSpPr>
          <p:nvPr>
            <p:ph type="body" idx="1"/>
          </p:nvPr>
        </p:nvSpPr>
        <p:spPr>
          <a:noFill/>
          <a:ln/>
        </p:spPr>
        <p:txBody>
          <a:bodyPr/>
          <a:lstStyle/>
          <a:p>
            <a:pPr eaLnBrk="1" hangingPunct="1"/>
            <a:endParaRPr lang="ar-EG" smtClean="0"/>
          </a:p>
        </p:txBody>
      </p:sp>
      <p:sp>
        <p:nvSpPr>
          <p:cNvPr id="39940" name="عنصر نائب لرقم الشريحة 3"/>
          <p:cNvSpPr>
            <a:spLocks noGrp="1"/>
          </p:cNvSpPr>
          <p:nvPr>
            <p:ph type="sldNum" sz="quarter" idx="5"/>
          </p:nvPr>
        </p:nvSpPr>
        <p:spPr>
          <a:noFill/>
        </p:spPr>
        <p:txBody>
          <a:bodyPr/>
          <a:lstStyle/>
          <a:p>
            <a:fld id="{1BBBE765-3F6D-4EB4-9E71-7334495F1681}" type="slidenum">
              <a:rPr lang="ar-SA"/>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صورة الشريحة 1"/>
          <p:cNvSpPr>
            <a:spLocks noGrp="1" noRot="1" noChangeAspect="1" noTextEdit="1"/>
          </p:cNvSpPr>
          <p:nvPr>
            <p:ph type="sldImg"/>
          </p:nvPr>
        </p:nvSpPr>
        <p:spPr>
          <a:ln/>
        </p:spPr>
      </p:sp>
      <p:sp>
        <p:nvSpPr>
          <p:cNvPr id="41987" name="عنصر نائب للملاحظات 2"/>
          <p:cNvSpPr>
            <a:spLocks noGrp="1"/>
          </p:cNvSpPr>
          <p:nvPr>
            <p:ph type="body" idx="1"/>
          </p:nvPr>
        </p:nvSpPr>
        <p:spPr>
          <a:noFill/>
          <a:ln/>
        </p:spPr>
        <p:txBody>
          <a:bodyPr/>
          <a:lstStyle/>
          <a:p>
            <a:pPr eaLnBrk="1" hangingPunct="1"/>
            <a:endParaRPr lang="ar-EG" smtClean="0"/>
          </a:p>
        </p:txBody>
      </p:sp>
      <p:sp>
        <p:nvSpPr>
          <p:cNvPr id="41988" name="عنصر نائب لرقم الشريحة 3"/>
          <p:cNvSpPr>
            <a:spLocks noGrp="1"/>
          </p:cNvSpPr>
          <p:nvPr>
            <p:ph type="sldNum" sz="quarter" idx="5"/>
          </p:nvPr>
        </p:nvSpPr>
        <p:spPr>
          <a:noFill/>
        </p:spPr>
        <p:txBody>
          <a:bodyPr/>
          <a:lstStyle/>
          <a:p>
            <a:fld id="{94C61DC3-E933-467B-93E6-D9E39127491F}" type="slidenum">
              <a:rPr lang="ar-SA"/>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صورة الشريحة 1"/>
          <p:cNvSpPr>
            <a:spLocks noGrp="1" noRot="1" noChangeAspect="1" noTextEdit="1"/>
          </p:cNvSpPr>
          <p:nvPr>
            <p:ph type="sldImg"/>
          </p:nvPr>
        </p:nvSpPr>
        <p:spPr>
          <a:ln/>
        </p:spPr>
      </p:sp>
      <p:sp>
        <p:nvSpPr>
          <p:cNvPr id="49155" name="عنصر نائب للملاحظات 2"/>
          <p:cNvSpPr>
            <a:spLocks noGrp="1"/>
          </p:cNvSpPr>
          <p:nvPr>
            <p:ph type="body" idx="1"/>
          </p:nvPr>
        </p:nvSpPr>
        <p:spPr>
          <a:noFill/>
          <a:ln/>
        </p:spPr>
        <p:txBody>
          <a:bodyPr/>
          <a:lstStyle/>
          <a:p>
            <a:pPr eaLnBrk="1" hangingPunct="1"/>
            <a:endParaRPr lang="ar-EG" smtClean="0"/>
          </a:p>
        </p:txBody>
      </p:sp>
      <p:sp>
        <p:nvSpPr>
          <p:cNvPr id="49156" name="عنصر نائب لرقم الشريحة 3"/>
          <p:cNvSpPr>
            <a:spLocks noGrp="1"/>
          </p:cNvSpPr>
          <p:nvPr>
            <p:ph type="sldNum" sz="quarter" idx="5"/>
          </p:nvPr>
        </p:nvSpPr>
        <p:spPr>
          <a:noFill/>
        </p:spPr>
        <p:txBody>
          <a:bodyPr/>
          <a:lstStyle/>
          <a:p>
            <a:fld id="{CAAD01A0-7850-4BB8-B1A6-E4489813628D}" type="slidenum">
              <a:rPr lang="ar-SA"/>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صورة الشريحة 1"/>
          <p:cNvSpPr>
            <a:spLocks noGrp="1" noRot="1" noChangeAspect="1" noTextEdit="1"/>
          </p:cNvSpPr>
          <p:nvPr>
            <p:ph type="sldImg"/>
          </p:nvPr>
        </p:nvSpPr>
        <p:spPr>
          <a:ln/>
        </p:spPr>
      </p:sp>
      <p:sp>
        <p:nvSpPr>
          <p:cNvPr id="50179" name="عنصر نائب للملاحظات 2"/>
          <p:cNvSpPr>
            <a:spLocks noGrp="1"/>
          </p:cNvSpPr>
          <p:nvPr>
            <p:ph type="body" idx="1"/>
          </p:nvPr>
        </p:nvSpPr>
        <p:spPr>
          <a:noFill/>
          <a:ln/>
        </p:spPr>
        <p:txBody>
          <a:bodyPr/>
          <a:lstStyle/>
          <a:p>
            <a:pPr eaLnBrk="1" hangingPunct="1"/>
            <a:endParaRPr lang="ar-EG" smtClean="0"/>
          </a:p>
        </p:txBody>
      </p:sp>
      <p:sp>
        <p:nvSpPr>
          <p:cNvPr id="50180" name="عنصر نائب لرقم الشريحة 3"/>
          <p:cNvSpPr>
            <a:spLocks noGrp="1"/>
          </p:cNvSpPr>
          <p:nvPr>
            <p:ph type="sldNum" sz="quarter" idx="5"/>
          </p:nvPr>
        </p:nvSpPr>
        <p:spPr>
          <a:noFill/>
        </p:spPr>
        <p:txBody>
          <a:bodyPr/>
          <a:lstStyle/>
          <a:p>
            <a:fld id="{BAC881EF-F9B6-42AF-A283-86420DE11A28}" type="slidenum">
              <a:rPr lang="ar-SA"/>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صورة الشريحة 1"/>
          <p:cNvSpPr>
            <a:spLocks noGrp="1" noRot="1" noChangeAspect="1" noTextEdit="1"/>
          </p:cNvSpPr>
          <p:nvPr>
            <p:ph type="sldImg"/>
          </p:nvPr>
        </p:nvSpPr>
        <p:spPr>
          <a:ln/>
        </p:spPr>
      </p:sp>
      <p:sp>
        <p:nvSpPr>
          <p:cNvPr id="51203" name="عنصر نائب للملاحظات 2"/>
          <p:cNvSpPr>
            <a:spLocks noGrp="1"/>
          </p:cNvSpPr>
          <p:nvPr>
            <p:ph type="body" idx="1"/>
          </p:nvPr>
        </p:nvSpPr>
        <p:spPr>
          <a:noFill/>
          <a:ln/>
        </p:spPr>
        <p:txBody>
          <a:bodyPr/>
          <a:lstStyle/>
          <a:p>
            <a:pPr eaLnBrk="1" hangingPunct="1"/>
            <a:endParaRPr lang="ar-EG" smtClean="0"/>
          </a:p>
        </p:txBody>
      </p:sp>
      <p:sp>
        <p:nvSpPr>
          <p:cNvPr id="51204" name="عنصر نائب لرقم الشريحة 3"/>
          <p:cNvSpPr>
            <a:spLocks noGrp="1"/>
          </p:cNvSpPr>
          <p:nvPr>
            <p:ph type="sldNum" sz="quarter" idx="5"/>
          </p:nvPr>
        </p:nvSpPr>
        <p:spPr>
          <a:noFill/>
        </p:spPr>
        <p:txBody>
          <a:bodyPr/>
          <a:lstStyle/>
          <a:p>
            <a:fld id="{AA2234AC-5C3E-4D58-8B79-1D764304BA44}" type="slidenum">
              <a:rPr lang="ar-SA"/>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صورة الشريحة 1"/>
          <p:cNvSpPr>
            <a:spLocks noGrp="1" noRot="1" noChangeAspect="1" noTextEdit="1"/>
          </p:cNvSpPr>
          <p:nvPr>
            <p:ph type="sldImg"/>
          </p:nvPr>
        </p:nvSpPr>
        <p:spPr>
          <a:ln/>
        </p:spPr>
      </p:sp>
      <p:sp>
        <p:nvSpPr>
          <p:cNvPr id="52227" name="عنصر نائب للملاحظات 2"/>
          <p:cNvSpPr>
            <a:spLocks noGrp="1"/>
          </p:cNvSpPr>
          <p:nvPr>
            <p:ph type="body" idx="1"/>
          </p:nvPr>
        </p:nvSpPr>
        <p:spPr>
          <a:noFill/>
          <a:ln/>
        </p:spPr>
        <p:txBody>
          <a:bodyPr/>
          <a:lstStyle/>
          <a:p>
            <a:pPr eaLnBrk="1" hangingPunct="1"/>
            <a:endParaRPr lang="ar-EG" smtClean="0"/>
          </a:p>
        </p:txBody>
      </p:sp>
      <p:sp>
        <p:nvSpPr>
          <p:cNvPr id="52228" name="عنصر نائب لرقم الشريحة 3"/>
          <p:cNvSpPr>
            <a:spLocks noGrp="1"/>
          </p:cNvSpPr>
          <p:nvPr>
            <p:ph type="sldNum" sz="quarter" idx="5"/>
          </p:nvPr>
        </p:nvSpPr>
        <p:spPr>
          <a:noFill/>
        </p:spPr>
        <p:txBody>
          <a:bodyPr/>
          <a:lstStyle/>
          <a:p>
            <a:fld id="{99E517F9-12B7-4960-9FBC-E5D08E7FA52C}" type="slidenum">
              <a:rPr lang="ar-SA"/>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عنصر نائب لصورة الشريحة 1"/>
          <p:cNvSpPr>
            <a:spLocks noGrp="1" noRot="1" noChangeAspect="1" noTextEdit="1"/>
          </p:cNvSpPr>
          <p:nvPr>
            <p:ph type="sldImg"/>
          </p:nvPr>
        </p:nvSpPr>
        <p:spPr>
          <a:ln/>
        </p:spPr>
      </p:sp>
      <p:sp>
        <p:nvSpPr>
          <p:cNvPr id="53251" name="عنصر نائب للملاحظات 2"/>
          <p:cNvSpPr>
            <a:spLocks noGrp="1"/>
          </p:cNvSpPr>
          <p:nvPr>
            <p:ph type="body" idx="1"/>
          </p:nvPr>
        </p:nvSpPr>
        <p:spPr>
          <a:noFill/>
          <a:ln/>
        </p:spPr>
        <p:txBody>
          <a:bodyPr/>
          <a:lstStyle/>
          <a:p>
            <a:pPr eaLnBrk="1" hangingPunct="1"/>
            <a:endParaRPr lang="ar-EG" smtClean="0"/>
          </a:p>
        </p:txBody>
      </p:sp>
      <p:sp>
        <p:nvSpPr>
          <p:cNvPr id="53252" name="عنصر نائب لرقم الشريحة 3"/>
          <p:cNvSpPr>
            <a:spLocks noGrp="1"/>
          </p:cNvSpPr>
          <p:nvPr>
            <p:ph type="sldNum" sz="quarter" idx="5"/>
          </p:nvPr>
        </p:nvSpPr>
        <p:spPr>
          <a:noFill/>
        </p:spPr>
        <p:txBody>
          <a:bodyPr/>
          <a:lstStyle/>
          <a:p>
            <a:fld id="{349EB958-0A09-4D63-8782-819316F1F6EC}" type="slidenum">
              <a:rPr lang="ar-SA"/>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صورة الشريحة 1"/>
          <p:cNvSpPr>
            <a:spLocks noGrp="1" noRot="1" noChangeAspect="1" noTextEdit="1"/>
          </p:cNvSpPr>
          <p:nvPr>
            <p:ph type="sldImg"/>
          </p:nvPr>
        </p:nvSpPr>
        <p:spPr>
          <a:ln/>
        </p:spPr>
      </p:sp>
      <p:sp>
        <p:nvSpPr>
          <p:cNvPr id="54275" name="عنصر نائب للملاحظات 2"/>
          <p:cNvSpPr>
            <a:spLocks noGrp="1"/>
          </p:cNvSpPr>
          <p:nvPr>
            <p:ph type="body" idx="1"/>
          </p:nvPr>
        </p:nvSpPr>
        <p:spPr>
          <a:noFill/>
          <a:ln/>
        </p:spPr>
        <p:txBody>
          <a:bodyPr/>
          <a:lstStyle/>
          <a:p>
            <a:pPr eaLnBrk="1" hangingPunct="1"/>
            <a:endParaRPr lang="ar-EG" smtClean="0"/>
          </a:p>
        </p:txBody>
      </p:sp>
      <p:sp>
        <p:nvSpPr>
          <p:cNvPr id="54276" name="عنصر نائب لرقم الشريحة 3"/>
          <p:cNvSpPr>
            <a:spLocks noGrp="1"/>
          </p:cNvSpPr>
          <p:nvPr>
            <p:ph type="sldNum" sz="quarter" idx="5"/>
          </p:nvPr>
        </p:nvSpPr>
        <p:spPr>
          <a:noFill/>
        </p:spPr>
        <p:txBody>
          <a:bodyPr/>
          <a:lstStyle/>
          <a:p>
            <a:fld id="{09B546DA-618E-4765-9BA7-91974137415F}" type="slidenum">
              <a:rPr lang="ar-SA"/>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صر نائب لصورة الشريحة 1"/>
          <p:cNvSpPr>
            <a:spLocks noGrp="1" noRot="1" noChangeAspect="1" noTextEdit="1"/>
          </p:cNvSpPr>
          <p:nvPr>
            <p:ph type="sldImg"/>
          </p:nvPr>
        </p:nvSpPr>
        <p:spPr>
          <a:ln/>
        </p:spPr>
      </p:sp>
      <p:sp>
        <p:nvSpPr>
          <p:cNvPr id="55299" name="عنصر نائب للملاحظات 2"/>
          <p:cNvSpPr>
            <a:spLocks noGrp="1"/>
          </p:cNvSpPr>
          <p:nvPr>
            <p:ph type="body" idx="1"/>
          </p:nvPr>
        </p:nvSpPr>
        <p:spPr>
          <a:noFill/>
          <a:ln/>
        </p:spPr>
        <p:txBody>
          <a:bodyPr/>
          <a:lstStyle/>
          <a:p>
            <a:pPr eaLnBrk="1" hangingPunct="1"/>
            <a:endParaRPr lang="ar-EG" smtClean="0"/>
          </a:p>
        </p:txBody>
      </p:sp>
      <p:sp>
        <p:nvSpPr>
          <p:cNvPr id="55300" name="عنصر نائب لرقم الشريحة 3"/>
          <p:cNvSpPr>
            <a:spLocks noGrp="1"/>
          </p:cNvSpPr>
          <p:nvPr>
            <p:ph type="sldNum" sz="quarter" idx="5"/>
          </p:nvPr>
        </p:nvSpPr>
        <p:spPr>
          <a:noFill/>
        </p:spPr>
        <p:txBody>
          <a:bodyPr/>
          <a:lstStyle/>
          <a:p>
            <a:fld id="{E84B2BC8-CBB5-44F4-9028-E5D8EE130B05}" type="slidenum">
              <a:rPr lang="ar-SA"/>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صر نائب لصورة الشريحة 1"/>
          <p:cNvSpPr>
            <a:spLocks noGrp="1" noRot="1" noChangeAspect="1" noTextEdit="1"/>
          </p:cNvSpPr>
          <p:nvPr>
            <p:ph type="sldImg"/>
          </p:nvPr>
        </p:nvSpPr>
        <p:spPr>
          <a:ln/>
        </p:spPr>
      </p:sp>
      <p:sp>
        <p:nvSpPr>
          <p:cNvPr id="56323" name="عنصر نائب للملاحظات 2"/>
          <p:cNvSpPr>
            <a:spLocks noGrp="1"/>
          </p:cNvSpPr>
          <p:nvPr>
            <p:ph type="body" idx="1"/>
          </p:nvPr>
        </p:nvSpPr>
        <p:spPr>
          <a:noFill/>
          <a:ln/>
        </p:spPr>
        <p:txBody>
          <a:bodyPr/>
          <a:lstStyle/>
          <a:p>
            <a:pPr eaLnBrk="1" hangingPunct="1"/>
            <a:endParaRPr lang="ar-EG" smtClean="0"/>
          </a:p>
        </p:txBody>
      </p:sp>
      <p:sp>
        <p:nvSpPr>
          <p:cNvPr id="56324" name="عنصر نائب لرقم الشريحة 3"/>
          <p:cNvSpPr>
            <a:spLocks noGrp="1"/>
          </p:cNvSpPr>
          <p:nvPr>
            <p:ph type="sldNum" sz="quarter" idx="5"/>
          </p:nvPr>
        </p:nvSpPr>
        <p:spPr>
          <a:noFill/>
        </p:spPr>
        <p:txBody>
          <a:bodyPr/>
          <a:lstStyle/>
          <a:p>
            <a:fld id="{C734562B-F20E-44C3-A7E4-58F45BE85FB7}" type="slidenum">
              <a:rPr lang="ar-SA"/>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صورة الشريحة 1"/>
          <p:cNvSpPr>
            <a:spLocks noGrp="1" noRot="1" noChangeAspect="1" noTextEdit="1"/>
          </p:cNvSpPr>
          <p:nvPr>
            <p:ph type="sldImg"/>
          </p:nvPr>
        </p:nvSpPr>
        <p:spPr>
          <a:ln/>
        </p:spPr>
      </p:sp>
      <p:sp>
        <p:nvSpPr>
          <p:cNvPr id="57347" name="عنصر نائب للملاحظات 2"/>
          <p:cNvSpPr>
            <a:spLocks noGrp="1"/>
          </p:cNvSpPr>
          <p:nvPr>
            <p:ph type="body" idx="1"/>
          </p:nvPr>
        </p:nvSpPr>
        <p:spPr>
          <a:noFill/>
          <a:ln/>
        </p:spPr>
        <p:txBody>
          <a:bodyPr/>
          <a:lstStyle/>
          <a:p>
            <a:pPr eaLnBrk="1" hangingPunct="1"/>
            <a:endParaRPr lang="ar-EG" smtClean="0"/>
          </a:p>
        </p:txBody>
      </p:sp>
      <p:sp>
        <p:nvSpPr>
          <p:cNvPr id="57348" name="عنصر نائب لرقم الشريحة 3"/>
          <p:cNvSpPr>
            <a:spLocks noGrp="1"/>
          </p:cNvSpPr>
          <p:nvPr>
            <p:ph type="sldNum" sz="quarter" idx="5"/>
          </p:nvPr>
        </p:nvSpPr>
        <p:spPr>
          <a:noFill/>
        </p:spPr>
        <p:txBody>
          <a:bodyPr/>
          <a:lstStyle/>
          <a:p>
            <a:fld id="{00355042-39AA-4D68-A9B9-54026F9B8FD4}" type="slidenum">
              <a:rPr lang="ar-SA"/>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عنصر نائب لصورة الشريحة 1"/>
          <p:cNvSpPr>
            <a:spLocks noGrp="1" noRot="1" noChangeAspect="1" noTextEdit="1"/>
          </p:cNvSpPr>
          <p:nvPr>
            <p:ph type="sldImg"/>
          </p:nvPr>
        </p:nvSpPr>
        <p:spPr>
          <a:ln/>
        </p:spPr>
      </p:sp>
      <p:sp>
        <p:nvSpPr>
          <p:cNvPr id="58371" name="عنصر نائب للملاحظات 2"/>
          <p:cNvSpPr>
            <a:spLocks noGrp="1"/>
          </p:cNvSpPr>
          <p:nvPr>
            <p:ph type="body" idx="1"/>
          </p:nvPr>
        </p:nvSpPr>
        <p:spPr>
          <a:noFill/>
          <a:ln/>
        </p:spPr>
        <p:txBody>
          <a:bodyPr/>
          <a:lstStyle/>
          <a:p>
            <a:pPr eaLnBrk="1" hangingPunct="1"/>
            <a:endParaRPr lang="ar-EG" smtClean="0"/>
          </a:p>
        </p:txBody>
      </p:sp>
      <p:sp>
        <p:nvSpPr>
          <p:cNvPr id="58372" name="عنصر نائب لرقم الشريحة 3"/>
          <p:cNvSpPr>
            <a:spLocks noGrp="1"/>
          </p:cNvSpPr>
          <p:nvPr>
            <p:ph type="sldNum" sz="quarter" idx="5"/>
          </p:nvPr>
        </p:nvSpPr>
        <p:spPr>
          <a:noFill/>
        </p:spPr>
        <p:txBody>
          <a:bodyPr/>
          <a:lstStyle/>
          <a:p>
            <a:fld id="{0FE48DB1-78BA-4C94-8CA1-7651BFDF4C2C}" type="slidenum">
              <a:rPr lang="ar-SA"/>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عنصر نائب لصورة الشريحة 1"/>
          <p:cNvSpPr>
            <a:spLocks noGrp="1" noRot="1" noChangeAspect="1" noTextEdit="1"/>
          </p:cNvSpPr>
          <p:nvPr>
            <p:ph type="sldImg"/>
          </p:nvPr>
        </p:nvSpPr>
        <p:spPr>
          <a:ln/>
        </p:spPr>
      </p:sp>
      <p:sp>
        <p:nvSpPr>
          <p:cNvPr id="59395" name="عنصر نائب للملاحظات 2"/>
          <p:cNvSpPr>
            <a:spLocks noGrp="1"/>
          </p:cNvSpPr>
          <p:nvPr>
            <p:ph type="body" idx="1"/>
          </p:nvPr>
        </p:nvSpPr>
        <p:spPr>
          <a:noFill/>
          <a:ln/>
        </p:spPr>
        <p:txBody>
          <a:bodyPr/>
          <a:lstStyle/>
          <a:p>
            <a:pPr eaLnBrk="1" hangingPunct="1"/>
            <a:endParaRPr lang="ar-EG" smtClean="0"/>
          </a:p>
        </p:txBody>
      </p:sp>
      <p:sp>
        <p:nvSpPr>
          <p:cNvPr id="59396" name="عنصر نائب لرقم الشريحة 3"/>
          <p:cNvSpPr>
            <a:spLocks noGrp="1"/>
          </p:cNvSpPr>
          <p:nvPr>
            <p:ph type="sldNum" sz="quarter" idx="5"/>
          </p:nvPr>
        </p:nvSpPr>
        <p:spPr>
          <a:noFill/>
        </p:spPr>
        <p:txBody>
          <a:bodyPr/>
          <a:lstStyle/>
          <a:p>
            <a:fld id="{E4809FE1-D64C-44EA-8865-55BBD62B40CA}" type="slidenum">
              <a:rPr lang="ar-SA"/>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عنصر نائب لصورة الشريحة 1"/>
          <p:cNvSpPr>
            <a:spLocks noGrp="1" noRot="1" noChangeAspect="1" noTextEdit="1"/>
          </p:cNvSpPr>
          <p:nvPr>
            <p:ph type="sldImg"/>
          </p:nvPr>
        </p:nvSpPr>
        <p:spPr>
          <a:ln/>
        </p:spPr>
      </p:sp>
      <p:sp>
        <p:nvSpPr>
          <p:cNvPr id="60419" name="عنصر نائب للملاحظات 2"/>
          <p:cNvSpPr>
            <a:spLocks noGrp="1"/>
          </p:cNvSpPr>
          <p:nvPr>
            <p:ph type="body" idx="1"/>
          </p:nvPr>
        </p:nvSpPr>
        <p:spPr>
          <a:noFill/>
          <a:ln/>
        </p:spPr>
        <p:txBody>
          <a:bodyPr/>
          <a:lstStyle/>
          <a:p>
            <a:pPr eaLnBrk="1" hangingPunct="1"/>
            <a:endParaRPr lang="ar-EG" smtClean="0"/>
          </a:p>
        </p:txBody>
      </p:sp>
      <p:sp>
        <p:nvSpPr>
          <p:cNvPr id="60420" name="عنصر نائب لرقم الشريحة 3"/>
          <p:cNvSpPr>
            <a:spLocks noGrp="1"/>
          </p:cNvSpPr>
          <p:nvPr>
            <p:ph type="sldNum" sz="quarter" idx="5"/>
          </p:nvPr>
        </p:nvSpPr>
        <p:spPr>
          <a:noFill/>
        </p:spPr>
        <p:txBody>
          <a:bodyPr/>
          <a:lstStyle/>
          <a:p>
            <a:fld id="{3AFCD1B5-C182-4AE1-8FA7-F83D30A63C4E}" type="slidenum">
              <a:rPr lang="ar-SA"/>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عنصر نائب لصورة الشريحة 1"/>
          <p:cNvSpPr>
            <a:spLocks noGrp="1" noRot="1" noChangeAspect="1" noTextEdit="1"/>
          </p:cNvSpPr>
          <p:nvPr>
            <p:ph type="sldImg"/>
          </p:nvPr>
        </p:nvSpPr>
        <p:spPr>
          <a:ln/>
        </p:spPr>
      </p:sp>
      <p:sp>
        <p:nvSpPr>
          <p:cNvPr id="61443" name="عنصر نائب للملاحظات 2"/>
          <p:cNvSpPr>
            <a:spLocks noGrp="1"/>
          </p:cNvSpPr>
          <p:nvPr>
            <p:ph type="body" idx="1"/>
          </p:nvPr>
        </p:nvSpPr>
        <p:spPr>
          <a:noFill/>
          <a:ln/>
        </p:spPr>
        <p:txBody>
          <a:bodyPr/>
          <a:lstStyle/>
          <a:p>
            <a:pPr eaLnBrk="1" hangingPunct="1"/>
            <a:endParaRPr lang="ar-EG" smtClean="0"/>
          </a:p>
        </p:txBody>
      </p:sp>
      <p:sp>
        <p:nvSpPr>
          <p:cNvPr id="61444" name="عنصر نائب لرقم الشريحة 3"/>
          <p:cNvSpPr>
            <a:spLocks noGrp="1"/>
          </p:cNvSpPr>
          <p:nvPr>
            <p:ph type="sldNum" sz="quarter" idx="5"/>
          </p:nvPr>
        </p:nvSpPr>
        <p:spPr>
          <a:noFill/>
        </p:spPr>
        <p:txBody>
          <a:bodyPr/>
          <a:lstStyle/>
          <a:p>
            <a:fld id="{A5472995-220D-411A-AD46-C6B81460AA1F}" type="slidenum">
              <a:rPr lang="ar-SA"/>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عنصر نائب لصورة الشريحة 1"/>
          <p:cNvSpPr>
            <a:spLocks noGrp="1" noRot="1" noChangeAspect="1" noTextEdit="1"/>
          </p:cNvSpPr>
          <p:nvPr>
            <p:ph type="sldImg"/>
          </p:nvPr>
        </p:nvSpPr>
        <p:spPr>
          <a:ln/>
        </p:spPr>
      </p:sp>
      <p:sp>
        <p:nvSpPr>
          <p:cNvPr id="62467" name="عنصر نائب للملاحظات 2"/>
          <p:cNvSpPr>
            <a:spLocks noGrp="1"/>
          </p:cNvSpPr>
          <p:nvPr>
            <p:ph type="body" idx="1"/>
          </p:nvPr>
        </p:nvSpPr>
        <p:spPr>
          <a:noFill/>
          <a:ln/>
        </p:spPr>
        <p:txBody>
          <a:bodyPr/>
          <a:lstStyle/>
          <a:p>
            <a:pPr eaLnBrk="1" hangingPunct="1"/>
            <a:endParaRPr lang="ar-EG" smtClean="0"/>
          </a:p>
        </p:txBody>
      </p:sp>
      <p:sp>
        <p:nvSpPr>
          <p:cNvPr id="62468" name="عنصر نائب لرقم الشريحة 3"/>
          <p:cNvSpPr>
            <a:spLocks noGrp="1"/>
          </p:cNvSpPr>
          <p:nvPr>
            <p:ph type="sldNum" sz="quarter" idx="5"/>
          </p:nvPr>
        </p:nvSpPr>
        <p:spPr>
          <a:noFill/>
        </p:spPr>
        <p:txBody>
          <a:bodyPr/>
          <a:lstStyle/>
          <a:p>
            <a:fld id="{91F64182-A18E-4F0A-AB16-E1597E4158F9}" type="slidenum">
              <a:rPr lang="ar-SA"/>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عنصر نائب لصورة الشريحة 1"/>
          <p:cNvSpPr>
            <a:spLocks noGrp="1" noRot="1" noChangeAspect="1" noTextEdit="1"/>
          </p:cNvSpPr>
          <p:nvPr>
            <p:ph type="sldImg"/>
          </p:nvPr>
        </p:nvSpPr>
        <p:spPr>
          <a:ln/>
        </p:spPr>
      </p:sp>
      <p:sp>
        <p:nvSpPr>
          <p:cNvPr id="63491" name="عنصر نائب للملاحظات 2"/>
          <p:cNvSpPr>
            <a:spLocks noGrp="1"/>
          </p:cNvSpPr>
          <p:nvPr>
            <p:ph type="body" idx="1"/>
          </p:nvPr>
        </p:nvSpPr>
        <p:spPr>
          <a:noFill/>
          <a:ln/>
        </p:spPr>
        <p:txBody>
          <a:bodyPr/>
          <a:lstStyle/>
          <a:p>
            <a:pPr eaLnBrk="1" hangingPunct="1"/>
            <a:endParaRPr lang="ar-EG" smtClean="0"/>
          </a:p>
        </p:txBody>
      </p:sp>
      <p:sp>
        <p:nvSpPr>
          <p:cNvPr id="63492" name="عنصر نائب لرقم الشريحة 3"/>
          <p:cNvSpPr>
            <a:spLocks noGrp="1"/>
          </p:cNvSpPr>
          <p:nvPr>
            <p:ph type="sldNum" sz="quarter" idx="5"/>
          </p:nvPr>
        </p:nvSpPr>
        <p:spPr>
          <a:noFill/>
        </p:spPr>
        <p:txBody>
          <a:bodyPr/>
          <a:lstStyle/>
          <a:p>
            <a:fld id="{C858C10B-2872-4046-A6AB-3026358BF1AA}" type="slidenum">
              <a:rPr lang="ar-SA"/>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عنصر نائب لصورة الشريحة 1"/>
          <p:cNvSpPr>
            <a:spLocks noGrp="1" noRot="1" noChangeAspect="1" noTextEdit="1"/>
          </p:cNvSpPr>
          <p:nvPr>
            <p:ph type="sldImg"/>
          </p:nvPr>
        </p:nvSpPr>
        <p:spPr>
          <a:ln/>
        </p:spPr>
      </p:sp>
      <p:sp>
        <p:nvSpPr>
          <p:cNvPr id="64515" name="عنصر نائب للملاحظات 2"/>
          <p:cNvSpPr>
            <a:spLocks noGrp="1"/>
          </p:cNvSpPr>
          <p:nvPr>
            <p:ph type="body" idx="1"/>
          </p:nvPr>
        </p:nvSpPr>
        <p:spPr>
          <a:noFill/>
          <a:ln/>
        </p:spPr>
        <p:txBody>
          <a:bodyPr/>
          <a:lstStyle/>
          <a:p>
            <a:pPr eaLnBrk="1" hangingPunct="1"/>
            <a:endParaRPr lang="ar-EG" smtClean="0"/>
          </a:p>
        </p:txBody>
      </p:sp>
      <p:sp>
        <p:nvSpPr>
          <p:cNvPr id="64516" name="عنصر نائب لرقم الشريحة 3"/>
          <p:cNvSpPr>
            <a:spLocks noGrp="1"/>
          </p:cNvSpPr>
          <p:nvPr>
            <p:ph type="sldNum" sz="quarter" idx="5"/>
          </p:nvPr>
        </p:nvSpPr>
        <p:spPr>
          <a:noFill/>
        </p:spPr>
        <p:txBody>
          <a:bodyPr/>
          <a:lstStyle/>
          <a:p>
            <a:fld id="{79CF76F8-A3DD-4624-95D5-EF74D6D4F649}" type="slidenum">
              <a:rPr lang="ar-SA"/>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عنصر نائب لصورة الشريحة 1"/>
          <p:cNvSpPr>
            <a:spLocks noGrp="1" noRot="1" noChangeAspect="1" noTextEdit="1"/>
          </p:cNvSpPr>
          <p:nvPr>
            <p:ph type="sldImg"/>
          </p:nvPr>
        </p:nvSpPr>
        <p:spPr>
          <a:ln/>
        </p:spPr>
      </p:sp>
      <p:sp>
        <p:nvSpPr>
          <p:cNvPr id="65539" name="عنصر نائب للملاحظات 2"/>
          <p:cNvSpPr>
            <a:spLocks noGrp="1"/>
          </p:cNvSpPr>
          <p:nvPr>
            <p:ph type="body" idx="1"/>
          </p:nvPr>
        </p:nvSpPr>
        <p:spPr>
          <a:noFill/>
          <a:ln/>
        </p:spPr>
        <p:txBody>
          <a:bodyPr/>
          <a:lstStyle/>
          <a:p>
            <a:pPr eaLnBrk="1" hangingPunct="1"/>
            <a:endParaRPr lang="ar-EG" smtClean="0"/>
          </a:p>
        </p:txBody>
      </p:sp>
      <p:sp>
        <p:nvSpPr>
          <p:cNvPr id="65540" name="عنصر نائب لرقم الشريحة 3"/>
          <p:cNvSpPr>
            <a:spLocks noGrp="1"/>
          </p:cNvSpPr>
          <p:nvPr>
            <p:ph type="sldNum" sz="quarter" idx="5"/>
          </p:nvPr>
        </p:nvSpPr>
        <p:spPr>
          <a:noFill/>
        </p:spPr>
        <p:txBody>
          <a:bodyPr/>
          <a:lstStyle/>
          <a:p>
            <a:fld id="{98C26F70-B91F-4B0D-883A-D85BF46C92E1}" type="slidenum">
              <a:rPr lang="ar-SA"/>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عنصر نائب لصورة الشريحة 1"/>
          <p:cNvSpPr>
            <a:spLocks noGrp="1" noRot="1" noChangeAspect="1" noTextEdit="1"/>
          </p:cNvSpPr>
          <p:nvPr>
            <p:ph type="sldImg"/>
          </p:nvPr>
        </p:nvSpPr>
        <p:spPr>
          <a:ln/>
        </p:spPr>
      </p:sp>
      <p:sp>
        <p:nvSpPr>
          <p:cNvPr id="66563" name="عنصر نائب للملاحظات 2"/>
          <p:cNvSpPr>
            <a:spLocks noGrp="1"/>
          </p:cNvSpPr>
          <p:nvPr>
            <p:ph type="body" idx="1"/>
          </p:nvPr>
        </p:nvSpPr>
        <p:spPr>
          <a:noFill/>
          <a:ln/>
        </p:spPr>
        <p:txBody>
          <a:bodyPr/>
          <a:lstStyle/>
          <a:p>
            <a:pPr eaLnBrk="1" hangingPunct="1"/>
            <a:endParaRPr lang="ar-EG" smtClean="0"/>
          </a:p>
        </p:txBody>
      </p:sp>
      <p:sp>
        <p:nvSpPr>
          <p:cNvPr id="66564" name="عنصر نائب لرقم الشريحة 3"/>
          <p:cNvSpPr>
            <a:spLocks noGrp="1"/>
          </p:cNvSpPr>
          <p:nvPr>
            <p:ph type="sldNum" sz="quarter" idx="5"/>
          </p:nvPr>
        </p:nvSpPr>
        <p:spPr>
          <a:noFill/>
        </p:spPr>
        <p:txBody>
          <a:bodyPr/>
          <a:lstStyle/>
          <a:p>
            <a:fld id="{20F01222-06DC-44D1-9149-2B3CFDEC47FA}" type="slidenum">
              <a:rPr lang="ar-SA"/>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عنصر نائب لصورة الشريحة 1"/>
          <p:cNvSpPr>
            <a:spLocks noGrp="1" noRot="1" noChangeAspect="1" noTextEdit="1"/>
          </p:cNvSpPr>
          <p:nvPr>
            <p:ph type="sldImg"/>
          </p:nvPr>
        </p:nvSpPr>
        <p:spPr>
          <a:ln/>
        </p:spPr>
      </p:sp>
      <p:sp>
        <p:nvSpPr>
          <p:cNvPr id="67587" name="عنصر نائب للملاحظات 2"/>
          <p:cNvSpPr>
            <a:spLocks noGrp="1"/>
          </p:cNvSpPr>
          <p:nvPr>
            <p:ph type="body" idx="1"/>
          </p:nvPr>
        </p:nvSpPr>
        <p:spPr>
          <a:noFill/>
          <a:ln/>
        </p:spPr>
        <p:txBody>
          <a:bodyPr/>
          <a:lstStyle/>
          <a:p>
            <a:pPr eaLnBrk="1" hangingPunct="1"/>
            <a:endParaRPr lang="ar-EG" smtClean="0"/>
          </a:p>
        </p:txBody>
      </p:sp>
      <p:sp>
        <p:nvSpPr>
          <p:cNvPr id="67588" name="عنصر نائب لرقم الشريحة 3"/>
          <p:cNvSpPr>
            <a:spLocks noGrp="1"/>
          </p:cNvSpPr>
          <p:nvPr>
            <p:ph type="sldNum" sz="quarter" idx="5"/>
          </p:nvPr>
        </p:nvSpPr>
        <p:spPr>
          <a:noFill/>
        </p:spPr>
        <p:txBody>
          <a:bodyPr/>
          <a:lstStyle/>
          <a:p>
            <a:fld id="{4FDB659D-4964-4787-A86A-96049F0960A1}" type="slidenum">
              <a:rPr lang="ar-SA"/>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عنصر نائب لصورة الشريحة 1"/>
          <p:cNvSpPr>
            <a:spLocks noGrp="1" noRot="1" noChangeAspect="1" noTextEdit="1"/>
          </p:cNvSpPr>
          <p:nvPr>
            <p:ph type="sldImg"/>
          </p:nvPr>
        </p:nvSpPr>
        <p:spPr>
          <a:ln/>
        </p:spPr>
      </p:sp>
      <p:sp>
        <p:nvSpPr>
          <p:cNvPr id="68611" name="عنصر نائب للملاحظات 2"/>
          <p:cNvSpPr>
            <a:spLocks noGrp="1"/>
          </p:cNvSpPr>
          <p:nvPr>
            <p:ph type="body" idx="1"/>
          </p:nvPr>
        </p:nvSpPr>
        <p:spPr>
          <a:noFill/>
          <a:ln/>
        </p:spPr>
        <p:txBody>
          <a:bodyPr/>
          <a:lstStyle/>
          <a:p>
            <a:pPr eaLnBrk="1" hangingPunct="1"/>
            <a:endParaRPr lang="ar-EG" smtClean="0"/>
          </a:p>
        </p:txBody>
      </p:sp>
      <p:sp>
        <p:nvSpPr>
          <p:cNvPr id="68612" name="عنصر نائب لرقم الشريحة 3"/>
          <p:cNvSpPr>
            <a:spLocks noGrp="1"/>
          </p:cNvSpPr>
          <p:nvPr>
            <p:ph type="sldNum" sz="quarter" idx="5"/>
          </p:nvPr>
        </p:nvSpPr>
        <p:spPr>
          <a:noFill/>
        </p:spPr>
        <p:txBody>
          <a:bodyPr/>
          <a:lstStyle/>
          <a:p>
            <a:fld id="{B8E2D7D9-4AC5-4CDC-B258-0657BAD8D613}" type="slidenum">
              <a:rPr lang="ar-SA"/>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عنصر نائب لصورة الشريحة 1"/>
          <p:cNvSpPr>
            <a:spLocks noGrp="1" noRot="1" noChangeAspect="1" noTextEdit="1"/>
          </p:cNvSpPr>
          <p:nvPr>
            <p:ph type="sldImg"/>
          </p:nvPr>
        </p:nvSpPr>
        <p:spPr>
          <a:ln/>
        </p:spPr>
      </p:sp>
      <p:sp>
        <p:nvSpPr>
          <p:cNvPr id="69635" name="عنصر نائب للملاحظات 2"/>
          <p:cNvSpPr>
            <a:spLocks noGrp="1"/>
          </p:cNvSpPr>
          <p:nvPr>
            <p:ph type="body" idx="1"/>
          </p:nvPr>
        </p:nvSpPr>
        <p:spPr>
          <a:noFill/>
          <a:ln/>
        </p:spPr>
        <p:txBody>
          <a:bodyPr/>
          <a:lstStyle/>
          <a:p>
            <a:pPr eaLnBrk="1" hangingPunct="1"/>
            <a:endParaRPr lang="ar-EG" smtClean="0"/>
          </a:p>
        </p:txBody>
      </p:sp>
      <p:sp>
        <p:nvSpPr>
          <p:cNvPr id="69636" name="عنصر نائب لرقم الشريحة 3"/>
          <p:cNvSpPr>
            <a:spLocks noGrp="1"/>
          </p:cNvSpPr>
          <p:nvPr>
            <p:ph type="sldNum" sz="quarter" idx="5"/>
          </p:nvPr>
        </p:nvSpPr>
        <p:spPr>
          <a:noFill/>
        </p:spPr>
        <p:txBody>
          <a:bodyPr/>
          <a:lstStyle/>
          <a:p>
            <a:fld id="{C0AA613C-7A14-48A5-8956-759534440A7B}" type="slidenum">
              <a:rPr lang="ar-SA"/>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عنصر نائب لصورة الشريحة 1"/>
          <p:cNvSpPr>
            <a:spLocks noGrp="1" noRot="1" noChangeAspect="1" noTextEdit="1"/>
          </p:cNvSpPr>
          <p:nvPr>
            <p:ph type="sldImg"/>
          </p:nvPr>
        </p:nvSpPr>
        <p:spPr>
          <a:ln/>
        </p:spPr>
      </p:sp>
      <p:sp>
        <p:nvSpPr>
          <p:cNvPr id="70659" name="عنصر نائب للملاحظات 2"/>
          <p:cNvSpPr>
            <a:spLocks noGrp="1"/>
          </p:cNvSpPr>
          <p:nvPr>
            <p:ph type="body" idx="1"/>
          </p:nvPr>
        </p:nvSpPr>
        <p:spPr>
          <a:noFill/>
          <a:ln/>
        </p:spPr>
        <p:txBody>
          <a:bodyPr/>
          <a:lstStyle/>
          <a:p>
            <a:pPr eaLnBrk="1" hangingPunct="1"/>
            <a:endParaRPr lang="ar-EG" smtClean="0"/>
          </a:p>
        </p:txBody>
      </p:sp>
      <p:sp>
        <p:nvSpPr>
          <p:cNvPr id="70660" name="عنصر نائب لرقم الشريحة 3"/>
          <p:cNvSpPr>
            <a:spLocks noGrp="1"/>
          </p:cNvSpPr>
          <p:nvPr>
            <p:ph type="sldNum" sz="quarter" idx="5"/>
          </p:nvPr>
        </p:nvSpPr>
        <p:spPr>
          <a:noFill/>
        </p:spPr>
        <p:txBody>
          <a:bodyPr/>
          <a:lstStyle/>
          <a:p>
            <a:fld id="{76CA702E-EE20-4F9F-BDB0-EAC98804D9E7}" type="slidenum">
              <a:rPr lang="ar-SA"/>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عنصر نائب لصورة الشريحة 1"/>
          <p:cNvSpPr>
            <a:spLocks noGrp="1" noRot="1" noChangeAspect="1" noTextEdit="1"/>
          </p:cNvSpPr>
          <p:nvPr>
            <p:ph type="sldImg"/>
          </p:nvPr>
        </p:nvSpPr>
        <p:spPr>
          <a:ln/>
        </p:spPr>
      </p:sp>
      <p:sp>
        <p:nvSpPr>
          <p:cNvPr id="71683" name="عنصر نائب للملاحظات 2"/>
          <p:cNvSpPr>
            <a:spLocks noGrp="1"/>
          </p:cNvSpPr>
          <p:nvPr>
            <p:ph type="body" idx="1"/>
          </p:nvPr>
        </p:nvSpPr>
        <p:spPr>
          <a:noFill/>
          <a:ln/>
        </p:spPr>
        <p:txBody>
          <a:bodyPr/>
          <a:lstStyle/>
          <a:p>
            <a:pPr eaLnBrk="1" hangingPunct="1"/>
            <a:endParaRPr lang="ar-EG" smtClean="0"/>
          </a:p>
        </p:txBody>
      </p:sp>
      <p:sp>
        <p:nvSpPr>
          <p:cNvPr id="71684" name="عنصر نائب لرقم الشريحة 3"/>
          <p:cNvSpPr>
            <a:spLocks noGrp="1"/>
          </p:cNvSpPr>
          <p:nvPr>
            <p:ph type="sldNum" sz="quarter" idx="5"/>
          </p:nvPr>
        </p:nvSpPr>
        <p:spPr>
          <a:noFill/>
        </p:spPr>
        <p:txBody>
          <a:bodyPr/>
          <a:lstStyle/>
          <a:p>
            <a:fld id="{B0DB0319-53A3-47A3-A9EB-EE08A4D5C99B}" type="slidenum">
              <a:rPr lang="ar-SA"/>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عنصر نائب لصورة الشريحة 1"/>
          <p:cNvSpPr>
            <a:spLocks noGrp="1" noRot="1" noChangeAspect="1" noTextEdit="1"/>
          </p:cNvSpPr>
          <p:nvPr>
            <p:ph type="sldImg"/>
          </p:nvPr>
        </p:nvSpPr>
        <p:spPr>
          <a:ln/>
        </p:spPr>
      </p:sp>
      <p:sp>
        <p:nvSpPr>
          <p:cNvPr id="72707" name="عنصر نائب للملاحظات 2"/>
          <p:cNvSpPr>
            <a:spLocks noGrp="1"/>
          </p:cNvSpPr>
          <p:nvPr>
            <p:ph type="body" idx="1"/>
          </p:nvPr>
        </p:nvSpPr>
        <p:spPr>
          <a:noFill/>
          <a:ln/>
        </p:spPr>
        <p:txBody>
          <a:bodyPr/>
          <a:lstStyle/>
          <a:p>
            <a:pPr eaLnBrk="1" hangingPunct="1"/>
            <a:endParaRPr lang="ar-EG" smtClean="0"/>
          </a:p>
        </p:txBody>
      </p:sp>
      <p:sp>
        <p:nvSpPr>
          <p:cNvPr id="72708" name="عنصر نائب لرقم الشريحة 3"/>
          <p:cNvSpPr>
            <a:spLocks noGrp="1"/>
          </p:cNvSpPr>
          <p:nvPr>
            <p:ph type="sldNum" sz="quarter" idx="5"/>
          </p:nvPr>
        </p:nvSpPr>
        <p:spPr>
          <a:noFill/>
        </p:spPr>
        <p:txBody>
          <a:bodyPr/>
          <a:lstStyle/>
          <a:p>
            <a:fld id="{C749CD1B-5DE2-4465-BBFD-EA8280DB1EB6}" type="slidenum">
              <a:rPr lang="ar-SA"/>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عنصر نائب لصورة الشريحة 1"/>
          <p:cNvSpPr>
            <a:spLocks noGrp="1" noRot="1" noChangeAspect="1" noTextEdit="1"/>
          </p:cNvSpPr>
          <p:nvPr>
            <p:ph type="sldImg"/>
          </p:nvPr>
        </p:nvSpPr>
        <p:spPr>
          <a:ln/>
        </p:spPr>
      </p:sp>
      <p:sp>
        <p:nvSpPr>
          <p:cNvPr id="73731" name="عنصر نائب للملاحظات 2"/>
          <p:cNvSpPr>
            <a:spLocks noGrp="1"/>
          </p:cNvSpPr>
          <p:nvPr>
            <p:ph type="body" idx="1"/>
          </p:nvPr>
        </p:nvSpPr>
        <p:spPr>
          <a:noFill/>
          <a:ln/>
        </p:spPr>
        <p:txBody>
          <a:bodyPr/>
          <a:lstStyle/>
          <a:p>
            <a:pPr eaLnBrk="1" hangingPunct="1"/>
            <a:endParaRPr lang="ar-EG" smtClean="0"/>
          </a:p>
        </p:txBody>
      </p:sp>
      <p:sp>
        <p:nvSpPr>
          <p:cNvPr id="73732" name="عنصر نائب لرقم الشريحة 3"/>
          <p:cNvSpPr>
            <a:spLocks noGrp="1"/>
          </p:cNvSpPr>
          <p:nvPr>
            <p:ph type="sldNum" sz="quarter" idx="5"/>
          </p:nvPr>
        </p:nvSpPr>
        <p:spPr>
          <a:noFill/>
        </p:spPr>
        <p:txBody>
          <a:bodyPr/>
          <a:lstStyle/>
          <a:p>
            <a:fld id="{0C6DA208-9DF6-4FAE-94A1-206FD75F5383}" type="slidenum">
              <a:rPr lang="ar-SA"/>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pPr>
              <a:defRPr/>
            </a:pPr>
            <a:fld id="{5AE99FAC-68BD-4131-AC72-86B710571E39}" type="datetime1">
              <a:rPr lang="ar-SA" smtClean="0"/>
              <a:pPr>
                <a:defRPr/>
              </a:pPr>
              <a:t>09/02/34</a:t>
            </a:fld>
            <a:endParaRPr lang="en-US"/>
          </a:p>
        </p:txBody>
      </p:sp>
      <p:sp>
        <p:nvSpPr>
          <p:cNvPr id="19" name="عنصر نائب للتذييل 18"/>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27" name="عنصر نائب لرقم الشريحة 26"/>
          <p:cNvSpPr>
            <a:spLocks noGrp="1"/>
          </p:cNvSpPr>
          <p:nvPr>
            <p:ph type="sldNum" sz="quarter" idx="12"/>
          </p:nvPr>
        </p:nvSpPr>
        <p:spPr/>
        <p:txBody>
          <a:bodyPr/>
          <a:lstStyle/>
          <a:p>
            <a:pPr>
              <a:defRPr/>
            </a:pPr>
            <a:fld id="{83F58DA2-188C-435A-BAEE-0F5F46CB6604}" type="slidenum">
              <a:rPr lang="ar-SA"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5CD8817A-9997-40EC-A4D7-23DF22586C2B}"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6" name="عنصر نائب لرقم الشريحة 5"/>
          <p:cNvSpPr>
            <a:spLocks noGrp="1"/>
          </p:cNvSpPr>
          <p:nvPr>
            <p:ph type="sldNum" sz="quarter" idx="12"/>
          </p:nvPr>
        </p:nvSpPr>
        <p:spPr/>
        <p:txBody>
          <a:bodyPr/>
          <a:lstStyle/>
          <a:p>
            <a:pPr>
              <a:defRPr/>
            </a:pPr>
            <a:fld id="{9A08C8B9-0C7A-4A7D-8150-215AD49FF8C6}" type="slidenum">
              <a:rPr lang="ar-SA"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pPr>
              <a:defRPr/>
            </a:pPr>
            <a:fld id="{8536071E-C216-49A2-A5F3-B6E75BE64CF7}"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6" name="عنصر نائب لرقم الشريحة 5"/>
          <p:cNvSpPr>
            <a:spLocks noGrp="1"/>
          </p:cNvSpPr>
          <p:nvPr>
            <p:ph type="sldNum" sz="quarter" idx="12"/>
          </p:nvPr>
        </p:nvSpPr>
        <p:spPr/>
        <p:txBody>
          <a:bodyPr/>
          <a:lstStyle/>
          <a:p>
            <a:pPr>
              <a:defRPr/>
            </a:pPr>
            <a:fld id="{1E0A3F04-9BFC-499E-B08C-041A21FA2AB7}" type="slidenum">
              <a:rPr lang="ar-SA"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pPr>
              <a:defRPr/>
            </a:pPr>
            <a:fld id="{89EFAAE4-82D4-4EB9-95EC-A4453762C99F}"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7" name="عنصر نائب لرقم الشريحة 6"/>
          <p:cNvSpPr>
            <a:spLocks noGrp="1"/>
          </p:cNvSpPr>
          <p:nvPr>
            <p:ph type="sldNum" sz="quarter" idx="12"/>
          </p:nvPr>
        </p:nvSpPr>
        <p:spPr/>
        <p:txBody>
          <a:bodyPr/>
          <a:lstStyle/>
          <a:p>
            <a:pPr>
              <a:defRPr/>
            </a:pPr>
            <a:fld id="{42216CB7-CDD2-4375-80D3-122DE961666B}" type="slidenum">
              <a:rPr lang="ar-SA"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pPr>
              <a:defRPr/>
            </a:pPr>
            <a:fld id="{F0B60D99-54F6-4BB9-B5D8-93C11CF806BC}" type="datetime1">
              <a:rPr lang="ar-SA" smtClean="0"/>
              <a:pPr>
                <a:defRPr/>
              </a:pPr>
              <a:t>09/02/34</a:t>
            </a:fld>
            <a:endParaRPr lang="en-US"/>
          </a:p>
        </p:txBody>
      </p:sp>
      <p:sp>
        <p:nvSpPr>
          <p:cNvPr id="8" name="عنصر نائب للتذييل 7"/>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9" name="عنصر نائب لرقم الشريحة 8"/>
          <p:cNvSpPr>
            <a:spLocks noGrp="1"/>
          </p:cNvSpPr>
          <p:nvPr>
            <p:ph type="sldNum" sz="quarter" idx="12"/>
          </p:nvPr>
        </p:nvSpPr>
        <p:spPr/>
        <p:txBody>
          <a:bodyPr/>
          <a:lstStyle/>
          <a:p>
            <a:pPr>
              <a:defRPr/>
            </a:pPr>
            <a:fld id="{FA5F45B1-8F22-45DF-967C-204A0AA20136}" type="slidenum">
              <a:rPr lang="ar-SA"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pPr>
              <a:defRPr/>
            </a:pPr>
            <a:fld id="{354E2EFF-2AFD-497D-9D25-2391410753A5}" type="datetime1">
              <a:rPr lang="ar-SA" smtClean="0"/>
              <a:pPr>
                <a:defRPr/>
              </a:pPr>
              <a:t>09/02/34</a:t>
            </a:fld>
            <a:endParaRPr lang="en-US"/>
          </a:p>
        </p:txBody>
      </p:sp>
      <p:sp>
        <p:nvSpPr>
          <p:cNvPr id="4" name="عنصر نائب للتذييل 3"/>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5" name="عنصر نائب لرقم الشريحة 4"/>
          <p:cNvSpPr>
            <a:spLocks noGrp="1"/>
          </p:cNvSpPr>
          <p:nvPr>
            <p:ph type="sldNum" sz="quarter" idx="12"/>
          </p:nvPr>
        </p:nvSpPr>
        <p:spPr/>
        <p:txBody>
          <a:bodyPr/>
          <a:lstStyle/>
          <a:p>
            <a:pPr>
              <a:defRPr/>
            </a:pPr>
            <a:fld id="{ABFF44A8-8339-4191-B040-6FDE1D9FEF96}" type="slidenum">
              <a:rPr lang="ar-SA"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fld id="{8D86FD68-1E4E-4EFC-8643-EE436D352198}" type="datetime1">
              <a:rPr lang="ar-SA" smtClean="0"/>
              <a:pPr>
                <a:defRPr/>
              </a:pPr>
              <a:t>09/02/34</a:t>
            </a:fld>
            <a:endParaRPr lang="en-US"/>
          </a:p>
        </p:txBody>
      </p:sp>
      <p:sp>
        <p:nvSpPr>
          <p:cNvPr id="3" name="عنصر نائب للتذييل 2"/>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4" name="عنصر نائب لرقم الشريحة 3"/>
          <p:cNvSpPr>
            <a:spLocks noGrp="1"/>
          </p:cNvSpPr>
          <p:nvPr>
            <p:ph type="sldNum" sz="quarter" idx="12"/>
          </p:nvPr>
        </p:nvSpPr>
        <p:spPr/>
        <p:txBody>
          <a:bodyPr/>
          <a:lstStyle/>
          <a:p>
            <a:pPr>
              <a:defRPr/>
            </a:pPr>
            <a:fld id="{2537870D-879E-4899-8B46-CDA5908290D2}" type="slidenum">
              <a:rPr lang="ar-SA"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pPr>
              <a:defRPr/>
            </a:pPr>
            <a:fld id="{68D66DDE-4E56-485C-8414-29EE963BA396}"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7" name="عنصر نائب لرقم الشريحة 6"/>
          <p:cNvSpPr>
            <a:spLocks noGrp="1"/>
          </p:cNvSpPr>
          <p:nvPr>
            <p:ph type="sldNum" sz="quarter" idx="12"/>
          </p:nvPr>
        </p:nvSpPr>
        <p:spPr/>
        <p:txBody>
          <a:bodyPr/>
          <a:lstStyle/>
          <a:p>
            <a:pPr>
              <a:defRPr/>
            </a:pPr>
            <a:fld id="{C18ED176-FF42-461D-9020-D1795AF10F00}"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pPr>
              <a:defRPr/>
            </a:pPr>
            <a:fld id="{439E713F-92E2-44FA-9243-5333ADFC7604}"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7" name="عنصر نائب لرقم الشريحة 6"/>
          <p:cNvSpPr>
            <a:spLocks noGrp="1"/>
          </p:cNvSpPr>
          <p:nvPr>
            <p:ph type="sldNum" sz="quarter" idx="12"/>
          </p:nvPr>
        </p:nvSpPr>
        <p:spPr>
          <a:xfrm>
            <a:off x="8077200" y="6356350"/>
            <a:ext cx="609600" cy="365125"/>
          </a:xfrm>
        </p:spPr>
        <p:txBody>
          <a:bodyPr/>
          <a:lstStyle/>
          <a:p>
            <a:pPr>
              <a:defRPr/>
            </a:pPr>
            <a:fld id="{1AB203E9-E15A-4FAA-ACED-08BDA4E58701}" type="slidenum">
              <a:rPr lang="ar-SA" smtClean="0"/>
              <a:pPr>
                <a:defRPr/>
              </a:pPr>
              <a:t>‹#›</a:t>
            </a:fld>
            <a:endParaRPr lang="en-US"/>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B94D64F8-528C-4E2B-8E45-1843C6EACC09}"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6" name="عنصر نائب لرقم الشريحة 5"/>
          <p:cNvSpPr>
            <a:spLocks noGrp="1"/>
          </p:cNvSpPr>
          <p:nvPr>
            <p:ph type="sldNum" sz="quarter" idx="12"/>
          </p:nvPr>
        </p:nvSpPr>
        <p:spPr/>
        <p:txBody>
          <a:bodyPr/>
          <a:lstStyle/>
          <a:p>
            <a:pPr>
              <a:defRPr/>
            </a:pPr>
            <a:fld id="{B2B151AF-F68D-4A40-99F4-BD7B542C6BA7}"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7E61AE38-ED7A-4A07-9C13-082C7B9BF6DC}"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
        <p:nvSpPr>
          <p:cNvPr id="6" name="عنصر نائب لرقم الشريحة 5"/>
          <p:cNvSpPr>
            <a:spLocks noGrp="1"/>
          </p:cNvSpPr>
          <p:nvPr>
            <p:ph type="sldNum" sz="quarter" idx="12"/>
          </p:nvPr>
        </p:nvSpPr>
        <p:spPr/>
        <p:txBody>
          <a:bodyPr/>
          <a:lstStyle/>
          <a:p>
            <a:pPr>
              <a:defRPr/>
            </a:pPr>
            <a:fld id="{E7265169-F74F-4A0A-B8AA-67755779D338}" type="slidenum">
              <a:rPr lang="ar-SA"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2FA6C521-15D2-4E27-ACB0-2700C78E39CA}" type="datetime1">
              <a:rPr lang="ar-SA" smtClean="0"/>
              <a:pPr>
                <a:defRPr/>
              </a:pPr>
              <a:t>09/02/34</a:t>
            </a:fld>
            <a:endParaRPr lang="en-US"/>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ar-SA" smtClean="0"/>
              <a:t>إعداد وتقديم  د/ إيمان أحمد حماد    الأستاذ المساعد بقسم المكتبات والمعلومات </a:t>
            </a:r>
            <a:endParaRPr lang="en-US"/>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E9914A41-B7C0-4002-A547-96F89F987FFC}" type="slidenum">
              <a:rPr lang="ar-SA" smtClean="0"/>
              <a:pPr>
                <a:defRPr/>
              </a:pPr>
              <a:t>‹#›</a:t>
            </a:fld>
            <a:endParaRPr lang="en-US"/>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arbaonline.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www.libdirectory.idsc.gov.eg/" TargetMode="External"/><Relationship Id="rId4" Type="http://schemas.openxmlformats.org/officeDocument/2006/relationships/hyperlink" Target="http://www.issrcentre.org/onlinedb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mawsoah.ne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lu.odlis.com/" TargetMode="External"/><Relationship Id="rId4" Type="http://schemas.openxmlformats.org/officeDocument/2006/relationships/hyperlink" Target="http://www.ar.wikipedia/"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archpedia.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iep.utm.edu/"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lii.or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85800" y="914400"/>
            <a:ext cx="7772400" cy="1470025"/>
          </a:xfrm>
        </p:spPr>
        <p:txBody>
          <a:bodyPr/>
          <a:lstStyle/>
          <a:p>
            <a:pPr eaLnBrk="1" hangingPunct="1"/>
            <a:r>
              <a:rPr lang="ar-SA" b="1" smtClean="0"/>
              <a:t>المصادر المرجعية الالكترونية</a:t>
            </a:r>
            <a:endParaRPr lang="en-US" smtClean="0"/>
          </a:p>
        </p:txBody>
      </p:sp>
      <p:sp>
        <p:nvSpPr>
          <p:cNvPr id="2050" name="عنصر نائب لرقم الشريحة 5"/>
          <p:cNvSpPr>
            <a:spLocks noGrp="1"/>
          </p:cNvSpPr>
          <p:nvPr>
            <p:ph type="sldNum" sz="quarter" idx="12"/>
          </p:nvPr>
        </p:nvSpPr>
        <p:spPr>
          <a:noFill/>
        </p:spPr>
        <p:txBody>
          <a:bodyPr/>
          <a:lstStyle/>
          <a:p>
            <a:fld id="{49A44FCC-055A-46C7-929D-7C9E8B49CD49}" type="slidenum">
              <a:rPr lang="ar-SA"/>
              <a:pPr/>
              <a:t>1</a:t>
            </a:fld>
            <a:endParaRPr lang="en-US"/>
          </a:p>
        </p:txBody>
      </p:sp>
      <p:sp>
        <p:nvSpPr>
          <p:cNvPr id="2053" name="Text Box 4"/>
          <p:cNvSpPr txBox="1">
            <a:spLocks noChangeArrowheads="1"/>
          </p:cNvSpPr>
          <p:nvPr/>
        </p:nvSpPr>
        <p:spPr bwMode="auto">
          <a:xfrm>
            <a:off x="838200" y="2286000"/>
            <a:ext cx="7239000" cy="2443163"/>
          </a:xfrm>
          <a:prstGeom prst="rect">
            <a:avLst/>
          </a:prstGeom>
          <a:noFill/>
          <a:ln w="9525">
            <a:noFill/>
            <a:miter lim="800000"/>
            <a:headEnd/>
            <a:tailEnd/>
          </a:ln>
        </p:spPr>
        <p:txBody>
          <a:bodyPr>
            <a:spAutoFit/>
          </a:bodyPr>
          <a:lstStyle/>
          <a:p>
            <a:pPr algn="ctr">
              <a:spcBef>
                <a:spcPct val="50000"/>
              </a:spcBef>
            </a:pPr>
            <a:r>
              <a:rPr lang="ar-SA" sz="2800" b="1"/>
              <a:t>اعداد </a:t>
            </a:r>
          </a:p>
          <a:p>
            <a:pPr algn="ctr">
              <a:spcBef>
                <a:spcPct val="50000"/>
              </a:spcBef>
            </a:pPr>
            <a:r>
              <a:rPr lang="ar-SA" sz="2800" b="1"/>
              <a:t>د. إيمان أحمد حماد</a:t>
            </a:r>
          </a:p>
          <a:p>
            <a:pPr algn="ctr">
              <a:spcBef>
                <a:spcPct val="50000"/>
              </a:spcBef>
            </a:pPr>
            <a:r>
              <a:rPr lang="ar-SA" sz="2800" b="1"/>
              <a:t>قسم المكتبات و الوثائق و المعلومات</a:t>
            </a:r>
          </a:p>
          <a:p>
            <a:pPr algn="ctr">
              <a:spcBef>
                <a:spcPct val="50000"/>
              </a:spcBef>
            </a:pPr>
            <a:r>
              <a:rPr lang="ar-SA" sz="2800" b="1"/>
              <a:t>كلية الاداب جامعة الدمام</a:t>
            </a:r>
            <a:endParaRPr lang="en-US" sz="2800" b="1"/>
          </a:p>
        </p:txBody>
      </p:sp>
      <p:sp>
        <p:nvSpPr>
          <p:cNvPr id="5" name="عنصر نائب للتاريخ 4"/>
          <p:cNvSpPr>
            <a:spLocks noGrp="1"/>
          </p:cNvSpPr>
          <p:nvPr>
            <p:ph type="dt" sz="half" idx="10"/>
          </p:nvPr>
        </p:nvSpPr>
        <p:spPr/>
        <p:txBody>
          <a:bodyPr/>
          <a:lstStyle/>
          <a:p>
            <a:pPr>
              <a:defRPr/>
            </a:pPr>
            <a:fld id="{D35D7CDC-1298-43A7-998D-7DC7BF4B036D}"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ar-SA" sz="4000" b="1" smtClean="0"/>
              <a:t>المصادر المرجعية الالكترونية</a:t>
            </a:r>
            <a:endParaRPr lang="en-US" sz="4000" smtClean="0"/>
          </a:p>
        </p:txBody>
      </p:sp>
      <p:sp>
        <p:nvSpPr>
          <p:cNvPr id="3076" name="Rectangle 3"/>
          <p:cNvSpPr>
            <a:spLocks noGrp="1" noChangeArrowheads="1"/>
          </p:cNvSpPr>
          <p:nvPr>
            <p:ph idx="1"/>
          </p:nvPr>
        </p:nvSpPr>
        <p:spPr/>
        <p:txBody>
          <a:bodyPr/>
          <a:lstStyle/>
          <a:p>
            <a:pPr algn="r" rtl="1" eaLnBrk="1" hangingPunct="1"/>
            <a:r>
              <a:rPr lang="ar-SA" b="1" smtClean="0"/>
              <a:t>اولا    : التعريفات.</a:t>
            </a:r>
          </a:p>
          <a:p>
            <a:pPr algn="r" rtl="1" eaLnBrk="1" hangingPunct="1"/>
            <a:r>
              <a:rPr lang="ar-SA" b="1" smtClean="0"/>
              <a:t>ثانيا   : ايجابيات المصادر المرجعية الالكترونية</a:t>
            </a:r>
          </a:p>
          <a:p>
            <a:pPr algn="r" rtl="1" eaLnBrk="1" hangingPunct="1"/>
            <a:r>
              <a:rPr lang="ar-SA" b="1" smtClean="0"/>
              <a:t>ثالثا   : سلبيات المصادر المرجعية الالكترونية</a:t>
            </a:r>
          </a:p>
          <a:p>
            <a:pPr algn="r" rtl="1" eaLnBrk="1" hangingPunct="1"/>
            <a:r>
              <a:rPr lang="ar-SA" b="1" smtClean="0"/>
              <a:t>رابعا : البحث و الوصول الي المصادر المرجعية        	    الالكترونية المتاحة علي شبكة الانترنت</a:t>
            </a:r>
          </a:p>
          <a:p>
            <a:pPr algn="r" rtl="1" eaLnBrk="1" hangingPunct="1"/>
            <a:r>
              <a:rPr lang="ar-SA" b="1" smtClean="0"/>
              <a:t>خامسا : معايير تقييم المصادر المرجعية الالكترونية</a:t>
            </a:r>
            <a:r>
              <a:rPr lang="en-US" smtClean="0"/>
              <a:t> </a:t>
            </a:r>
            <a:endParaRPr lang="ar-SA" smtClean="0"/>
          </a:p>
          <a:p>
            <a:pPr algn="r" rtl="1" eaLnBrk="1" hangingPunct="1"/>
            <a:r>
              <a:rPr lang="ar-SA" b="1" smtClean="0"/>
              <a:t>سادسا   : مصادر الحصول على المعلومات عن المصادر المرجعية</a:t>
            </a:r>
            <a:r>
              <a:rPr lang="ar-SA" smtClean="0"/>
              <a:t> </a:t>
            </a:r>
            <a:endParaRPr lang="en-US" smtClean="0"/>
          </a:p>
        </p:txBody>
      </p:sp>
      <p:sp>
        <p:nvSpPr>
          <p:cNvPr id="3074" name="عنصر نائب لرقم الشريحة 5"/>
          <p:cNvSpPr>
            <a:spLocks noGrp="1"/>
          </p:cNvSpPr>
          <p:nvPr>
            <p:ph type="sldNum" sz="quarter" idx="12"/>
          </p:nvPr>
        </p:nvSpPr>
        <p:spPr>
          <a:noFill/>
        </p:spPr>
        <p:txBody>
          <a:bodyPr/>
          <a:lstStyle/>
          <a:p>
            <a:fld id="{BFC5E046-A405-45B9-A783-E9875994480B}" type="slidenum">
              <a:rPr lang="ar-SA"/>
              <a:pPr/>
              <a:t>2</a:t>
            </a:fld>
            <a:endParaRPr lang="en-US"/>
          </a:p>
        </p:txBody>
      </p:sp>
      <p:sp>
        <p:nvSpPr>
          <p:cNvPr id="5" name="عنصر نائب للتاريخ 4"/>
          <p:cNvSpPr>
            <a:spLocks noGrp="1"/>
          </p:cNvSpPr>
          <p:nvPr>
            <p:ph type="dt" sz="half" idx="10"/>
          </p:nvPr>
        </p:nvSpPr>
        <p:spPr/>
        <p:txBody>
          <a:bodyPr/>
          <a:lstStyle/>
          <a:p>
            <a:pPr>
              <a:defRPr/>
            </a:pPr>
            <a:fld id="{EC58F78D-26FE-400A-91E9-6513ED1EFFD1}"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algn="r" eaLnBrk="1" hangingPunct="1"/>
            <a:r>
              <a:rPr lang="ar-SA" b="1" u="sng" smtClean="0">
                <a:solidFill>
                  <a:srgbClr val="33CC33"/>
                </a:solidFill>
              </a:rPr>
              <a:t>اولا: التعريفات</a:t>
            </a:r>
            <a:r>
              <a:rPr lang="ar-SA" smtClean="0"/>
              <a:t> </a:t>
            </a:r>
            <a:endParaRPr lang="en-US" smtClean="0"/>
          </a:p>
        </p:txBody>
      </p:sp>
      <p:sp>
        <p:nvSpPr>
          <p:cNvPr id="5124" name="Rectangle 3"/>
          <p:cNvSpPr>
            <a:spLocks noGrp="1" noChangeArrowheads="1"/>
          </p:cNvSpPr>
          <p:nvPr>
            <p:ph idx="1"/>
          </p:nvPr>
        </p:nvSpPr>
        <p:spPr/>
        <p:txBody>
          <a:bodyPr/>
          <a:lstStyle/>
          <a:p>
            <a:pPr marL="609600" indent="-609600" algn="r" rtl="1" eaLnBrk="1" hangingPunct="1">
              <a:lnSpc>
                <a:spcPct val="80000"/>
              </a:lnSpc>
            </a:pPr>
            <a:r>
              <a:rPr lang="ar-SA" sz="2800" b="1" smtClean="0">
                <a:solidFill>
                  <a:schemeClr val="tx1"/>
                </a:solidFill>
              </a:rPr>
              <a:t>المصادر المرجعية:</a:t>
            </a:r>
            <a:r>
              <a:rPr lang="en-US" sz="2800" b="1" smtClean="0">
                <a:solidFill>
                  <a:schemeClr val="tx1"/>
                </a:solidFill>
              </a:rPr>
              <a:t>Reference Sources</a:t>
            </a:r>
            <a:endParaRPr lang="ar-SA" sz="2800" b="1" smtClean="0">
              <a:solidFill>
                <a:schemeClr val="tx1"/>
              </a:solidFill>
            </a:endParaRPr>
          </a:p>
          <a:p>
            <a:pPr marL="609600" indent="-609600" algn="r" rtl="1" eaLnBrk="1" hangingPunct="1">
              <a:lnSpc>
                <a:spcPct val="80000"/>
              </a:lnSpc>
              <a:buFontTx/>
              <a:buNone/>
            </a:pPr>
            <a:r>
              <a:rPr lang="ar-SA" sz="2000" b="1" smtClean="0">
                <a:solidFill>
                  <a:schemeClr val="tx1"/>
                </a:solidFill>
              </a:rPr>
              <a:t>	</a:t>
            </a:r>
            <a:r>
              <a:rPr lang="ar-SA" sz="2000" smtClean="0">
                <a:solidFill>
                  <a:schemeClr val="tx1"/>
                </a:solidFill>
              </a:rPr>
              <a:t>مصادر معلومات لا تقرأ من أولها الي آخرها، و لكن تستشار فقط عند الحاجة الي معلومة محددة ،علي أن تكون طريقة التنظيم تساعد علي الوصول للمعلومات بدقة و سرعة و سهولة.</a:t>
            </a:r>
          </a:p>
          <a:p>
            <a:pPr marL="609600" indent="-609600" algn="r" rtl="1" eaLnBrk="1" hangingPunct="1">
              <a:lnSpc>
                <a:spcPct val="80000"/>
              </a:lnSpc>
              <a:buFontTx/>
              <a:buNone/>
            </a:pPr>
            <a:endParaRPr lang="ar-SA" sz="2000" smtClean="0">
              <a:solidFill>
                <a:schemeClr val="tx1"/>
              </a:solidFill>
            </a:endParaRPr>
          </a:p>
          <a:p>
            <a:pPr marL="609600" indent="-609600" algn="r" rtl="1" eaLnBrk="1" hangingPunct="1">
              <a:lnSpc>
                <a:spcPct val="80000"/>
              </a:lnSpc>
              <a:buFontTx/>
              <a:buNone/>
            </a:pPr>
            <a:endParaRPr lang="ar-SA" sz="2000" b="1" smtClean="0">
              <a:solidFill>
                <a:schemeClr val="tx1"/>
              </a:solidFill>
            </a:endParaRPr>
          </a:p>
          <a:p>
            <a:pPr marL="609600" indent="-609600" algn="r" rtl="1" eaLnBrk="1" hangingPunct="1">
              <a:lnSpc>
                <a:spcPct val="80000"/>
              </a:lnSpc>
              <a:buFontTx/>
              <a:buNone/>
            </a:pPr>
            <a:endParaRPr lang="ar-SA" sz="2000" b="1" smtClean="0">
              <a:solidFill>
                <a:schemeClr val="tx1"/>
              </a:solidFill>
            </a:endParaRPr>
          </a:p>
          <a:p>
            <a:pPr marL="609600" indent="-609600" algn="r" rtl="1" eaLnBrk="1" hangingPunct="1">
              <a:lnSpc>
                <a:spcPct val="80000"/>
              </a:lnSpc>
            </a:pPr>
            <a:r>
              <a:rPr lang="ar-SA" sz="2800" b="1" smtClean="0">
                <a:solidFill>
                  <a:schemeClr val="tx1"/>
                </a:solidFill>
              </a:rPr>
              <a:t>المصادر المرجعية الالكترونية:</a:t>
            </a:r>
            <a:r>
              <a:rPr lang="en-US" sz="2800" b="1" smtClean="0">
                <a:solidFill>
                  <a:schemeClr val="tx1"/>
                </a:solidFill>
              </a:rPr>
              <a:t>Electronic Reference Sources</a:t>
            </a:r>
            <a:endParaRPr lang="ar-SA" sz="2800" b="1" smtClean="0">
              <a:solidFill>
                <a:schemeClr val="tx1"/>
              </a:solidFill>
            </a:endParaRPr>
          </a:p>
          <a:p>
            <a:pPr marL="609600" indent="-609600" algn="r" rtl="1" eaLnBrk="1" hangingPunct="1">
              <a:lnSpc>
                <a:spcPct val="80000"/>
              </a:lnSpc>
              <a:buFontTx/>
              <a:buNone/>
            </a:pPr>
            <a:r>
              <a:rPr lang="ar-SA" sz="2000" b="1" smtClean="0">
                <a:solidFill>
                  <a:schemeClr val="tx1"/>
                </a:solidFill>
              </a:rPr>
              <a:t>	</a:t>
            </a:r>
            <a:r>
              <a:rPr lang="ar-SA" sz="2000" smtClean="0">
                <a:solidFill>
                  <a:schemeClr val="tx1"/>
                </a:solidFill>
              </a:rPr>
              <a:t>مصادر مرجعية متاحة علي وسيط يتم التعامل معه بواسطة الحاسبات الالكترونية، أو عن طريق شبكات محلية أو عالمية،و هي تضم المصادر المرجعية المتاحة علي شبكة الانترنت أو المتاحة علي قرص مدمج .</a:t>
            </a:r>
          </a:p>
          <a:p>
            <a:pPr marL="609600" indent="-609600" algn="r" rtl="1" eaLnBrk="1" hangingPunct="1">
              <a:lnSpc>
                <a:spcPct val="80000"/>
              </a:lnSpc>
              <a:buFontTx/>
              <a:buNone/>
            </a:pPr>
            <a:r>
              <a:rPr lang="ar-SA" sz="2000" smtClean="0">
                <a:solidFill>
                  <a:schemeClr val="tx1"/>
                </a:solidFill>
              </a:rPr>
              <a:t>       و قد يكون للمصادر المرجعية الالكترونية اصدارة مطبوعة ، أو تكون قد نشأت في شكل الكتروني مباشرة .</a:t>
            </a:r>
            <a:endParaRPr lang="en-US" sz="2000" smtClean="0">
              <a:solidFill>
                <a:schemeClr val="tx1"/>
              </a:solidFill>
            </a:endParaRPr>
          </a:p>
        </p:txBody>
      </p:sp>
      <p:sp>
        <p:nvSpPr>
          <p:cNvPr id="5122" name="عنصر نائب لرقم الشريحة 5"/>
          <p:cNvSpPr>
            <a:spLocks noGrp="1"/>
          </p:cNvSpPr>
          <p:nvPr>
            <p:ph type="sldNum" sz="quarter" idx="12"/>
          </p:nvPr>
        </p:nvSpPr>
        <p:spPr>
          <a:noFill/>
        </p:spPr>
        <p:txBody>
          <a:bodyPr/>
          <a:lstStyle/>
          <a:p>
            <a:fld id="{5820AAD1-CBC1-482F-920C-EC3267233F32}" type="slidenum">
              <a:rPr lang="ar-SA"/>
              <a:pPr/>
              <a:t>3</a:t>
            </a:fld>
            <a:endParaRPr lang="en-US"/>
          </a:p>
        </p:txBody>
      </p:sp>
      <p:sp>
        <p:nvSpPr>
          <p:cNvPr id="5" name="عنصر نائب للتاريخ 4"/>
          <p:cNvSpPr>
            <a:spLocks noGrp="1"/>
          </p:cNvSpPr>
          <p:nvPr>
            <p:ph type="dt" sz="half" idx="10"/>
          </p:nvPr>
        </p:nvSpPr>
        <p:spPr/>
        <p:txBody>
          <a:bodyPr/>
          <a:lstStyle/>
          <a:p>
            <a:pPr>
              <a:defRPr/>
            </a:pPr>
            <a:fld id="{E9F99D56-0CE4-459B-8103-6D3429B374C5}"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algn="r" rtl="1" eaLnBrk="1" hangingPunct="1"/>
            <a:r>
              <a:rPr lang="ar-SA" b="1" u="sng" smtClean="0"/>
              <a:t>ثانيا: ايجابيات المصادر المرجعية الالكترونية </a:t>
            </a:r>
            <a:endParaRPr lang="en-US" b="1" u="sng" smtClean="0"/>
          </a:p>
        </p:txBody>
      </p:sp>
      <p:sp>
        <p:nvSpPr>
          <p:cNvPr id="12292" name="Rectangle 3"/>
          <p:cNvSpPr>
            <a:spLocks noGrp="1" noChangeArrowheads="1"/>
          </p:cNvSpPr>
          <p:nvPr>
            <p:ph idx="1"/>
          </p:nvPr>
        </p:nvSpPr>
        <p:spPr/>
        <p:txBody>
          <a:bodyPr/>
          <a:lstStyle/>
          <a:p>
            <a:pPr marL="609600" indent="-609600" algn="r" rtl="1" eaLnBrk="1" hangingPunct="1">
              <a:buFontTx/>
              <a:buAutoNum type="arabicPeriod"/>
            </a:pPr>
            <a:r>
              <a:rPr lang="ar-SA" b="1" smtClean="0">
                <a:solidFill>
                  <a:schemeClr val="tx1"/>
                </a:solidFill>
              </a:rPr>
              <a:t>تشغل المصادر المرجعية الالكترونية حيزا صغيرا داخل المكتبات و مراكز المعلومات </a:t>
            </a:r>
          </a:p>
          <a:p>
            <a:pPr marL="609600" indent="-609600" algn="r" rtl="1" eaLnBrk="1" hangingPunct="1"/>
            <a:r>
              <a:rPr lang="ar-SA" sz="2400" smtClean="0">
                <a:solidFill>
                  <a:schemeClr val="tx1"/>
                </a:solidFill>
              </a:rPr>
              <a:t>الدليل الشامل لمراجع العرب .  3 مجلدات تضم 1445 صفحة </a:t>
            </a:r>
          </a:p>
          <a:p>
            <a:pPr marL="609600" indent="-609600" algn="r" rtl="1" eaLnBrk="1" hangingPunct="1"/>
            <a:r>
              <a:rPr lang="ar-SA" sz="2400" smtClean="0">
                <a:solidFill>
                  <a:schemeClr val="tx1"/>
                </a:solidFill>
              </a:rPr>
              <a:t>الدليل الشامل لمراجع العرب .  1 قرص مدمج</a:t>
            </a:r>
            <a:r>
              <a:rPr lang="ar-SA" smtClean="0">
                <a:solidFill>
                  <a:schemeClr val="tx1"/>
                </a:solidFill>
              </a:rPr>
              <a:t> </a:t>
            </a:r>
          </a:p>
          <a:p>
            <a:pPr marL="609600" indent="-609600" algn="r" rtl="1" eaLnBrk="1" hangingPunct="1">
              <a:buFontTx/>
              <a:buNone/>
            </a:pPr>
            <a:r>
              <a:rPr lang="ar-SA" b="1" smtClean="0">
                <a:solidFill>
                  <a:schemeClr val="tx1"/>
                </a:solidFill>
              </a:rPr>
              <a:t>    </a:t>
            </a:r>
          </a:p>
          <a:p>
            <a:pPr marL="609600" indent="-609600" algn="r" rtl="1" eaLnBrk="1" hangingPunct="1">
              <a:buFontTx/>
              <a:buNone/>
            </a:pPr>
            <a:r>
              <a:rPr lang="ar-SA" b="1" smtClean="0">
                <a:solidFill>
                  <a:schemeClr val="tx1"/>
                </a:solidFill>
              </a:rPr>
              <a:t>2.   يمكن استخدام المصادر المرجعية الالكترونية من جانب أكثر من مستفيد واحد في نفس الوقت، و من أي مكان .</a:t>
            </a:r>
            <a:endParaRPr lang="en-US" b="1" smtClean="0">
              <a:solidFill>
                <a:schemeClr val="tx1"/>
              </a:solidFill>
            </a:endParaRPr>
          </a:p>
        </p:txBody>
      </p:sp>
      <p:sp>
        <p:nvSpPr>
          <p:cNvPr id="12290" name="عنصر نائب لرقم الشريحة 5"/>
          <p:cNvSpPr>
            <a:spLocks noGrp="1"/>
          </p:cNvSpPr>
          <p:nvPr>
            <p:ph type="sldNum" sz="quarter" idx="12"/>
          </p:nvPr>
        </p:nvSpPr>
        <p:spPr>
          <a:noFill/>
        </p:spPr>
        <p:txBody>
          <a:bodyPr/>
          <a:lstStyle/>
          <a:p>
            <a:fld id="{7317B1CD-FBE7-4D51-A0A7-805EFF564B6B}" type="slidenum">
              <a:rPr lang="ar-SA"/>
              <a:pPr/>
              <a:t>4</a:t>
            </a:fld>
            <a:endParaRPr lang="en-US"/>
          </a:p>
        </p:txBody>
      </p:sp>
      <p:sp>
        <p:nvSpPr>
          <p:cNvPr id="5" name="عنصر نائب للتاريخ 4"/>
          <p:cNvSpPr>
            <a:spLocks noGrp="1"/>
          </p:cNvSpPr>
          <p:nvPr>
            <p:ph type="dt" sz="half" idx="10"/>
          </p:nvPr>
        </p:nvSpPr>
        <p:spPr/>
        <p:txBody>
          <a:bodyPr/>
          <a:lstStyle/>
          <a:p>
            <a:pPr>
              <a:defRPr/>
            </a:pPr>
            <a:fld id="{757254F8-D26B-4E67-8D6C-6BBC408B507E}"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57200" y="1295400"/>
            <a:ext cx="8229600" cy="4525963"/>
          </a:xfrm>
        </p:spPr>
        <p:txBody>
          <a:bodyPr/>
          <a:lstStyle/>
          <a:p>
            <a:pPr marL="609600" indent="-609600" algn="r" rtl="1" eaLnBrk="1" hangingPunct="1">
              <a:lnSpc>
                <a:spcPct val="90000"/>
              </a:lnSpc>
              <a:buFontTx/>
              <a:buAutoNum type="arabicPeriod" startAt="3"/>
            </a:pPr>
            <a:r>
              <a:rPr lang="ar-SA" sz="2400" b="1" smtClean="0">
                <a:solidFill>
                  <a:schemeClr val="tx1"/>
                </a:solidFill>
              </a:rPr>
              <a:t>تتيح المصادر المرجعية الالكترونية المتاحة علي شبكة الانترنت التحديث المستمر </a:t>
            </a:r>
          </a:p>
          <a:p>
            <a:pPr marL="609600" indent="-609600" eaLnBrk="1" hangingPunct="1">
              <a:lnSpc>
                <a:spcPct val="90000"/>
              </a:lnSpc>
            </a:pPr>
            <a:r>
              <a:rPr lang="en-US" sz="2400" smtClean="0">
                <a:solidFill>
                  <a:schemeClr val="tx1"/>
                </a:solidFill>
              </a:rPr>
              <a:t>ARBA online : American reference books annual</a:t>
            </a:r>
          </a:p>
          <a:p>
            <a:pPr marL="609600" indent="-609600" eaLnBrk="1" hangingPunct="1">
              <a:lnSpc>
                <a:spcPct val="90000"/>
              </a:lnSpc>
              <a:buFontTx/>
              <a:buNone/>
            </a:pPr>
            <a:r>
              <a:rPr lang="en-US" sz="2400" b="1" smtClean="0">
                <a:solidFill>
                  <a:schemeClr val="tx1"/>
                </a:solidFill>
              </a:rPr>
              <a:t>	</a:t>
            </a:r>
            <a:r>
              <a:rPr lang="en-US" sz="2400" b="1" smtClean="0">
                <a:solidFill>
                  <a:schemeClr val="tx1"/>
                </a:solidFill>
                <a:hlinkClick r:id="rId3"/>
              </a:rPr>
              <a:t>www.arbaonline.com</a:t>
            </a:r>
            <a:endParaRPr lang="en-US" sz="2400" b="1" smtClean="0">
              <a:solidFill>
                <a:schemeClr val="tx1"/>
              </a:solidFill>
            </a:endParaRPr>
          </a:p>
          <a:p>
            <a:pPr marL="609600" indent="-609600" eaLnBrk="1" hangingPunct="1">
              <a:lnSpc>
                <a:spcPct val="90000"/>
              </a:lnSpc>
              <a:buFontTx/>
              <a:buNone/>
            </a:pPr>
            <a:r>
              <a:rPr lang="en-US" sz="2400" b="1" smtClean="0">
                <a:solidFill>
                  <a:schemeClr val="tx1"/>
                </a:solidFill>
              </a:rPr>
              <a:t> </a:t>
            </a:r>
            <a:r>
              <a:rPr lang="ar-SA" sz="2400" b="1" smtClean="0">
                <a:solidFill>
                  <a:schemeClr val="tx1"/>
                </a:solidFill>
              </a:rPr>
              <a:t>	</a:t>
            </a:r>
            <a:r>
              <a:rPr lang="en-US" sz="2400" b="1" smtClean="0">
                <a:solidFill>
                  <a:schemeClr val="tx1"/>
                </a:solidFill>
              </a:rPr>
              <a:t> </a:t>
            </a:r>
            <a:endParaRPr lang="ar-SA" sz="2400" b="1" smtClean="0">
              <a:solidFill>
                <a:schemeClr val="tx1"/>
              </a:solidFill>
            </a:endParaRPr>
          </a:p>
          <a:p>
            <a:pPr marL="609600" indent="-609600" algn="r" rtl="1" eaLnBrk="1" hangingPunct="1">
              <a:lnSpc>
                <a:spcPct val="90000"/>
              </a:lnSpc>
            </a:pPr>
            <a:r>
              <a:rPr lang="ar-SA" sz="2400" smtClean="0">
                <a:solidFill>
                  <a:schemeClr val="tx1"/>
                </a:solidFill>
              </a:rPr>
              <a:t>مرصد بيانات الأطروحات المسجلة بالجامعات المصرية في مجال المكتبات و علم المعلومات .</a:t>
            </a:r>
          </a:p>
          <a:p>
            <a:pPr marL="609600" indent="-609600" algn="r" rtl="1" eaLnBrk="1" hangingPunct="1">
              <a:lnSpc>
                <a:spcPct val="90000"/>
              </a:lnSpc>
              <a:buFontTx/>
              <a:buNone/>
            </a:pPr>
            <a:r>
              <a:rPr lang="ar-SA" sz="2400" b="1" smtClean="0">
                <a:solidFill>
                  <a:schemeClr val="tx1"/>
                </a:solidFill>
              </a:rPr>
              <a:t>     </a:t>
            </a:r>
            <a:r>
              <a:rPr lang="en-US" sz="2400" b="1" smtClean="0">
                <a:solidFill>
                  <a:schemeClr val="tx1"/>
                </a:solidFill>
                <a:hlinkClick r:id="rId4"/>
              </a:rPr>
              <a:t>www.issrcentre.org/onlinedbs</a:t>
            </a:r>
            <a:endParaRPr lang="en-US" sz="2400" b="1" smtClean="0">
              <a:solidFill>
                <a:schemeClr val="tx1"/>
              </a:solidFill>
            </a:endParaRPr>
          </a:p>
          <a:p>
            <a:pPr marL="609600" indent="-609600" algn="r" rtl="1" eaLnBrk="1" hangingPunct="1">
              <a:lnSpc>
                <a:spcPct val="90000"/>
              </a:lnSpc>
              <a:buFontTx/>
              <a:buNone/>
            </a:pPr>
            <a:r>
              <a:rPr lang="en-US" sz="2400" b="1" smtClean="0">
                <a:solidFill>
                  <a:schemeClr val="tx1"/>
                </a:solidFill>
              </a:rPr>
              <a:t> </a:t>
            </a:r>
            <a:endParaRPr lang="ar-SA" sz="2400" b="1" smtClean="0">
              <a:solidFill>
                <a:schemeClr val="tx1"/>
              </a:solidFill>
            </a:endParaRPr>
          </a:p>
          <a:p>
            <a:pPr marL="609600" indent="-609600" algn="r" rtl="1" eaLnBrk="1" hangingPunct="1">
              <a:lnSpc>
                <a:spcPct val="90000"/>
              </a:lnSpc>
            </a:pPr>
            <a:r>
              <a:rPr lang="ar-SA" sz="2400" smtClean="0">
                <a:solidFill>
                  <a:schemeClr val="tx1"/>
                </a:solidFill>
              </a:rPr>
              <a:t>دليل المكتبات المصرية .</a:t>
            </a:r>
          </a:p>
          <a:p>
            <a:pPr marL="609600" indent="-609600" algn="r" rtl="1" eaLnBrk="1" hangingPunct="1">
              <a:lnSpc>
                <a:spcPct val="90000"/>
              </a:lnSpc>
              <a:buFontTx/>
              <a:buNone/>
            </a:pPr>
            <a:r>
              <a:rPr lang="ar-SA" sz="2400" b="1" smtClean="0">
                <a:solidFill>
                  <a:schemeClr val="tx1"/>
                </a:solidFill>
              </a:rPr>
              <a:t>             </a:t>
            </a:r>
            <a:r>
              <a:rPr lang="en-US" sz="2400" b="1" smtClean="0">
                <a:solidFill>
                  <a:schemeClr val="tx1"/>
                </a:solidFill>
                <a:hlinkClick r:id="rId5"/>
              </a:rPr>
              <a:t>www.libdirectory.idsc.gov.eg</a:t>
            </a:r>
            <a:r>
              <a:rPr lang="en-US" sz="2400" b="1" smtClean="0">
                <a:solidFill>
                  <a:schemeClr val="tx1"/>
                </a:solidFill>
              </a:rPr>
              <a:t> </a:t>
            </a:r>
            <a:endParaRPr lang="ar-SA" sz="2400" b="1" smtClean="0">
              <a:solidFill>
                <a:schemeClr val="tx1"/>
              </a:solidFill>
            </a:endParaRPr>
          </a:p>
          <a:p>
            <a:pPr marL="609600" indent="-609600" algn="r" rtl="1" eaLnBrk="1" hangingPunct="1">
              <a:lnSpc>
                <a:spcPct val="90000"/>
              </a:lnSpc>
              <a:buFontTx/>
              <a:buNone/>
            </a:pPr>
            <a:endParaRPr lang="en-US" sz="2400" b="1" smtClean="0">
              <a:solidFill>
                <a:schemeClr val="tx1"/>
              </a:solidFill>
            </a:endParaRPr>
          </a:p>
        </p:txBody>
      </p:sp>
      <p:sp>
        <p:nvSpPr>
          <p:cNvPr id="13314" name="عنصر نائب لرقم الشريحة 5"/>
          <p:cNvSpPr>
            <a:spLocks noGrp="1"/>
          </p:cNvSpPr>
          <p:nvPr>
            <p:ph type="sldNum" sz="quarter" idx="12"/>
          </p:nvPr>
        </p:nvSpPr>
        <p:spPr>
          <a:noFill/>
        </p:spPr>
        <p:txBody>
          <a:bodyPr/>
          <a:lstStyle/>
          <a:p>
            <a:fld id="{E2DF2571-FF61-43EA-AB46-D64BC8902A92}" type="slidenum">
              <a:rPr lang="ar-SA"/>
              <a:pPr/>
              <a:t>5</a:t>
            </a:fld>
            <a:endParaRPr lang="en-US"/>
          </a:p>
        </p:txBody>
      </p:sp>
      <p:sp>
        <p:nvSpPr>
          <p:cNvPr id="4" name="عنصر نائب للتاريخ 3"/>
          <p:cNvSpPr>
            <a:spLocks noGrp="1"/>
          </p:cNvSpPr>
          <p:nvPr>
            <p:ph type="dt" sz="half" idx="10"/>
          </p:nvPr>
        </p:nvSpPr>
        <p:spPr/>
        <p:txBody>
          <a:bodyPr/>
          <a:lstStyle/>
          <a:p>
            <a:pPr>
              <a:defRPr/>
            </a:pPr>
            <a:fld id="{3CFAB7BB-5B20-4F98-8004-B2BB2C809B93}"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1295400"/>
            <a:ext cx="8229600" cy="6324600"/>
          </a:xfrm>
        </p:spPr>
        <p:txBody>
          <a:bodyPr>
            <a:normAutofit/>
          </a:bodyPr>
          <a:lstStyle/>
          <a:p>
            <a:pPr marL="609600" indent="-609600" algn="r" rtl="1" eaLnBrk="1" hangingPunct="1">
              <a:lnSpc>
                <a:spcPct val="80000"/>
              </a:lnSpc>
              <a:buFontTx/>
              <a:buAutoNum type="arabicPeriod" startAt="4"/>
            </a:pPr>
            <a:r>
              <a:rPr lang="ar-SA" sz="2800" b="1" dirty="0" smtClean="0">
                <a:solidFill>
                  <a:schemeClr val="tx1"/>
                </a:solidFill>
              </a:rPr>
              <a:t>تقدم المصادر المرجعية الالكترونية خدمات هائلة </a:t>
            </a:r>
            <a:r>
              <a:rPr lang="ar-SA" sz="2800" b="1" dirty="0" err="1" smtClean="0">
                <a:solidFill>
                  <a:schemeClr val="tx1"/>
                </a:solidFill>
              </a:rPr>
              <a:t>و</a:t>
            </a:r>
            <a:r>
              <a:rPr lang="ar-SA" sz="2800" b="1" dirty="0" smtClean="0">
                <a:solidFill>
                  <a:schemeClr val="tx1"/>
                </a:solidFill>
              </a:rPr>
              <a:t> سريعة </a:t>
            </a:r>
            <a:r>
              <a:rPr lang="ar-SA" sz="2800" b="1" dirty="0" err="1" smtClean="0">
                <a:solidFill>
                  <a:schemeClr val="tx1"/>
                </a:solidFill>
              </a:rPr>
              <a:t>و</a:t>
            </a:r>
            <a:r>
              <a:rPr lang="ar-SA" sz="2800" b="1" dirty="0" smtClean="0">
                <a:solidFill>
                  <a:schemeClr val="tx1"/>
                </a:solidFill>
              </a:rPr>
              <a:t> فعالة، مثل:</a:t>
            </a:r>
          </a:p>
          <a:p>
            <a:pPr marL="609600" indent="-609600" algn="r" rtl="1" eaLnBrk="1" hangingPunct="1">
              <a:lnSpc>
                <a:spcPct val="80000"/>
              </a:lnSpc>
              <a:buFontTx/>
              <a:buNone/>
            </a:pPr>
            <a:r>
              <a:rPr lang="ar-SA" sz="2800" b="1" dirty="0" smtClean="0">
                <a:solidFill>
                  <a:schemeClr val="tx1"/>
                </a:solidFill>
              </a:rPr>
              <a:t>	4/1 المعلومات مدعمة بالصوت </a:t>
            </a:r>
            <a:r>
              <a:rPr lang="ar-SA" sz="2800" b="1" dirty="0" err="1" smtClean="0">
                <a:solidFill>
                  <a:schemeClr val="tx1"/>
                </a:solidFill>
              </a:rPr>
              <a:t>و</a:t>
            </a:r>
            <a:r>
              <a:rPr lang="ar-SA" sz="2800" b="1" dirty="0" smtClean="0">
                <a:solidFill>
                  <a:schemeClr val="tx1"/>
                </a:solidFill>
              </a:rPr>
              <a:t> الصورة </a:t>
            </a:r>
          </a:p>
          <a:p>
            <a:pPr marL="609600" indent="-609600" algn="r" rtl="1" eaLnBrk="1" hangingPunct="1">
              <a:lnSpc>
                <a:spcPct val="80000"/>
              </a:lnSpc>
              <a:buFontTx/>
              <a:buNone/>
            </a:pPr>
            <a:r>
              <a:rPr lang="ar-SA" sz="2800" b="1" dirty="0" smtClean="0">
                <a:solidFill>
                  <a:schemeClr val="tx1"/>
                </a:solidFill>
              </a:rPr>
              <a:t>		  .  الموسوعة العربية العالمية  </a:t>
            </a:r>
            <a:r>
              <a:rPr lang="en-US" sz="2800" b="1" dirty="0" smtClean="0">
                <a:solidFill>
                  <a:schemeClr val="tx1"/>
                </a:solidFill>
                <a:hlinkClick r:id="rId3"/>
              </a:rPr>
              <a:t>www.mawsoah.net</a:t>
            </a:r>
            <a:endParaRPr lang="ar-SA" sz="2800" b="1" dirty="0" smtClean="0">
              <a:solidFill>
                <a:schemeClr val="tx1"/>
              </a:solidFill>
            </a:endParaRPr>
          </a:p>
          <a:p>
            <a:pPr marL="609600" indent="-609600" algn="r" rtl="1" eaLnBrk="1" hangingPunct="1">
              <a:lnSpc>
                <a:spcPct val="80000"/>
              </a:lnSpc>
              <a:buFontTx/>
              <a:buNone/>
            </a:pPr>
            <a:endParaRPr lang="en-US" sz="2800" b="1" dirty="0" smtClean="0">
              <a:solidFill>
                <a:schemeClr val="tx1"/>
              </a:solidFill>
            </a:endParaRPr>
          </a:p>
          <a:p>
            <a:pPr marL="609600" indent="-609600" algn="r" rtl="1" eaLnBrk="1" hangingPunct="1">
              <a:lnSpc>
                <a:spcPct val="80000"/>
              </a:lnSpc>
              <a:buFontTx/>
              <a:buNone/>
            </a:pPr>
            <a:r>
              <a:rPr lang="ar-SA" sz="2800" b="1" dirty="0" smtClean="0">
                <a:solidFill>
                  <a:schemeClr val="tx1"/>
                </a:solidFill>
              </a:rPr>
              <a:t>	4/2 المعلومات مزودة بروابط</a:t>
            </a:r>
            <a:r>
              <a:rPr lang="en-US" sz="2800" b="1" dirty="0" smtClean="0">
                <a:solidFill>
                  <a:schemeClr val="tx1"/>
                </a:solidFill>
              </a:rPr>
              <a:t>  Hyper Links </a:t>
            </a:r>
            <a:r>
              <a:rPr lang="ar-SA" sz="2800" b="1" dirty="0" smtClean="0">
                <a:solidFill>
                  <a:schemeClr val="tx1"/>
                </a:solidFill>
              </a:rPr>
              <a:t>تقود </a:t>
            </a:r>
            <a:r>
              <a:rPr lang="ar-SA" sz="2800" b="1" dirty="0" err="1" smtClean="0">
                <a:solidFill>
                  <a:schemeClr val="tx1"/>
                </a:solidFill>
              </a:rPr>
              <a:t>الي</a:t>
            </a:r>
            <a:r>
              <a:rPr lang="ar-SA" sz="2800" b="1" dirty="0" smtClean="0">
                <a:solidFill>
                  <a:schemeClr val="tx1"/>
                </a:solidFill>
              </a:rPr>
              <a:t> مواقع أخري لمزيد من المعلومات</a:t>
            </a:r>
          </a:p>
          <a:p>
            <a:pPr marL="609600" indent="-609600" algn="r" rtl="1" eaLnBrk="1" hangingPunct="1">
              <a:lnSpc>
                <a:spcPct val="80000"/>
              </a:lnSpc>
              <a:buFontTx/>
              <a:buNone/>
            </a:pPr>
            <a:endParaRPr lang="ar-SA" sz="2800" b="1" dirty="0" smtClean="0">
              <a:solidFill>
                <a:schemeClr val="tx1"/>
              </a:solidFill>
            </a:endParaRPr>
          </a:p>
          <a:p>
            <a:pPr marL="609600" indent="-609600" algn="r" rtl="1" eaLnBrk="1" hangingPunct="1">
              <a:lnSpc>
                <a:spcPct val="80000"/>
              </a:lnSpc>
              <a:buFontTx/>
              <a:buNone/>
            </a:pPr>
            <a:r>
              <a:rPr lang="ar-SA" sz="2800" b="1" dirty="0" smtClean="0"/>
              <a:t>		</a:t>
            </a:r>
            <a:r>
              <a:rPr lang="ar-SA" sz="2800" b="1" dirty="0" smtClean="0">
                <a:solidFill>
                  <a:schemeClr val="tx1"/>
                </a:solidFill>
              </a:rPr>
              <a:t>.   الموسوعة الحرة </a:t>
            </a:r>
            <a:r>
              <a:rPr lang="ar-SA" sz="2800" b="1" dirty="0" err="1" smtClean="0">
                <a:solidFill>
                  <a:schemeClr val="tx1"/>
                </a:solidFill>
              </a:rPr>
              <a:t>ويكيبيديا</a:t>
            </a:r>
            <a:r>
              <a:rPr lang="ar-SA" sz="2800" b="1" dirty="0" smtClean="0">
                <a:solidFill>
                  <a:schemeClr val="tx1"/>
                </a:solidFill>
              </a:rPr>
              <a:t> . </a:t>
            </a:r>
            <a:r>
              <a:rPr lang="en-US" sz="2800" b="1" dirty="0" smtClean="0">
                <a:solidFill>
                  <a:schemeClr val="tx1"/>
                </a:solidFill>
              </a:rPr>
              <a:t>   </a:t>
            </a:r>
            <a:r>
              <a:rPr lang="en-US" sz="2800" b="1" dirty="0" smtClean="0">
                <a:solidFill>
                  <a:schemeClr val="tx1"/>
                </a:solidFill>
                <a:hlinkClick r:id="rId4"/>
              </a:rPr>
              <a:t>www.ar.wikipedia</a:t>
            </a:r>
            <a:endParaRPr lang="en-US" sz="2800" b="1" dirty="0" smtClean="0">
              <a:solidFill>
                <a:schemeClr val="tx1"/>
              </a:solidFill>
            </a:endParaRPr>
          </a:p>
          <a:p>
            <a:pPr marL="609600" indent="-609600" algn="r" rtl="1" eaLnBrk="1" hangingPunct="1">
              <a:lnSpc>
                <a:spcPct val="80000"/>
              </a:lnSpc>
              <a:buFontTx/>
              <a:buNone/>
            </a:pPr>
            <a:r>
              <a:rPr lang="en-US" sz="2800" b="1" dirty="0" smtClean="0"/>
              <a:t>		</a:t>
            </a:r>
            <a:r>
              <a:rPr lang="ar-SA" sz="2800" b="1" dirty="0" smtClean="0">
                <a:solidFill>
                  <a:schemeClr val="tx1"/>
                </a:solidFill>
              </a:rPr>
              <a:t>. </a:t>
            </a:r>
            <a:r>
              <a:rPr lang="en-US" sz="2800" b="1" dirty="0" smtClean="0">
                <a:solidFill>
                  <a:schemeClr val="tx1"/>
                </a:solidFill>
              </a:rPr>
              <a:t>ODLIS : online dictionary of library and information science       		                                                    </a:t>
            </a:r>
            <a:r>
              <a:rPr lang="en-US" sz="2800" b="1" dirty="0" smtClean="0">
                <a:solidFill>
                  <a:schemeClr val="tx1"/>
                </a:solidFill>
                <a:hlinkClick r:id="rId5"/>
              </a:rPr>
              <a:t>www.lu.odlis.com</a:t>
            </a:r>
            <a:r>
              <a:rPr lang="en-US" sz="2800" b="1" dirty="0" smtClean="0"/>
              <a:t> </a:t>
            </a:r>
            <a:endParaRPr lang="ar-SA" sz="2800" b="1" dirty="0" smtClean="0">
              <a:solidFill>
                <a:schemeClr val="tx1"/>
              </a:solidFill>
            </a:endParaRPr>
          </a:p>
          <a:p>
            <a:pPr marL="609600" indent="-609600" algn="r" rtl="1" eaLnBrk="1" hangingPunct="1">
              <a:lnSpc>
                <a:spcPct val="80000"/>
              </a:lnSpc>
              <a:buFontTx/>
              <a:buNone/>
            </a:pPr>
            <a:endParaRPr lang="ar-SA" sz="2000" b="1" dirty="0" smtClean="0">
              <a:solidFill>
                <a:schemeClr val="tx1"/>
              </a:solidFill>
            </a:endParaRPr>
          </a:p>
          <a:p>
            <a:pPr marL="609600" indent="-609600" algn="r" rtl="1" eaLnBrk="1" hangingPunct="1">
              <a:lnSpc>
                <a:spcPct val="80000"/>
              </a:lnSpc>
              <a:buFontTx/>
              <a:buNone/>
            </a:pPr>
            <a:r>
              <a:rPr lang="ar-SA" sz="2000" b="1" dirty="0" smtClean="0">
                <a:solidFill>
                  <a:schemeClr val="tx1"/>
                </a:solidFill>
              </a:rPr>
              <a:t>      </a:t>
            </a:r>
            <a:endParaRPr lang="en-US" sz="2000" b="1" dirty="0" smtClean="0">
              <a:solidFill>
                <a:schemeClr val="tx1"/>
              </a:solidFill>
            </a:endParaRPr>
          </a:p>
        </p:txBody>
      </p:sp>
      <p:sp>
        <p:nvSpPr>
          <p:cNvPr id="14338" name="عنصر نائب لرقم الشريحة 5"/>
          <p:cNvSpPr>
            <a:spLocks noGrp="1"/>
          </p:cNvSpPr>
          <p:nvPr>
            <p:ph type="sldNum" sz="quarter" idx="12"/>
          </p:nvPr>
        </p:nvSpPr>
        <p:spPr>
          <a:noFill/>
        </p:spPr>
        <p:txBody>
          <a:bodyPr/>
          <a:lstStyle/>
          <a:p>
            <a:fld id="{693DF90B-80BA-48CE-A611-5373B55F1567}" type="slidenum">
              <a:rPr lang="ar-SA"/>
              <a:pPr/>
              <a:t>6</a:t>
            </a:fld>
            <a:endParaRPr lang="en-US"/>
          </a:p>
        </p:txBody>
      </p:sp>
      <p:sp>
        <p:nvSpPr>
          <p:cNvPr id="4" name="عنصر نائب للتاريخ 3"/>
          <p:cNvSpPr>
            <a:spLocks noGrp="1"/>
          </p:cNvSpPr>
          <p:nvPr>
            <p:ph type="dt" sz="half" idx="10"/>
          </p:nvPr>
        </p:nvSpPr>
        <p:spPr/>
        <p:txBody>
          <a:bodyPr/>
          <a:lstStyle/>
          <a:p>
            <a:pPr>
              <a:defRPr/>
            </a:pPr>
            <a:fld id="{BDA00345-D568-4282-8BD2-CA50BD61786C}"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pPr algn="r" rtl="1" eaLnBrk="1" hangingPunct="1">
              <a:buFontTx/>
              <a:buNone/>
            </a:pPr>
            <a:r>
              <a:rPr lang="ar-SA" b="1" smtClean="0">
                <a:solidFill>
                  <a:schemeClr val="tx1"/>
                </a:solidFill>
              </a:rPr>
              <a:t>4/3  استقبال استفسارات المستفيدين من خلال البريد 	الالكتروني و ارسال الاجابات بالطريقة ذاتها.</a:t>
            </a:r>
          </a:p>
          <a:p>
            <a:pPr eaLnBrk="1" hangingPunct="1"/>
            <a:endParaRPr lang="ar-SA" b="1" smtClean="0">
              <a:solidFill>
                <a:schemeClr val="tx1"/>
              </a:solidFill>
            </a:endParaRPr>
          </a:p>
          <a:p>
            <a:pPr algn="r" rtl="1" eaLnBrk="1" hangingPunct="1">
              <a:buFontTx/>
              <a:buNone/>
            </a:pPr>
            <a:endParaRPr lang="ar-SA" b="1" smtClean="0">
              <a:solidFill>
                <a:schemeClr val="tx1"/>
              </a:solidFill>
            </a:endParaRPr>
          </a:p>
          <a:p>
            <a:pPr algn="r" rtl="1" eaLnBrk="1" hangingPunct="1">
              <a:buFontTx/>
              <a:buNone/>
            </a:pPr>
            <a:r>
              <a:rPr lang="ar-SA" b="1" smtClean="0">
                <a:solidFill>
                  <a:schemeClr val="tx1"/>
                </a:solidFill>
              </a:rPr>
              <a:t>	4/4 تتيح اجابات دقيقة و سريعة للأسئلة المعقدة و 	المركبة.</a:t>
            </a:r>
            <a:endParaRPr lang="en-US" b="1" smtClean="0">
              <a:solidFill>
                <a:schemeClr val="tx1"/>
              </a:solidFill>
            </a:endParaRPr>
          </a:p>
          <a:p>
            <a:pPr algn="r" rtl="1" eaLnBrk="1" hangingPunct="1"/>
            <a:endParaRPr lang="en-US" smtClean="0">
              <a:solidFill>
                <a:schemeClr val="tx1"/>
              </a:solidFill>
            </a:endParaRPr>
          </a:p>
        </p:txBody>
      </p:sp>
      <p:sp>
        <p:nvSpPr>
          <p:cNvPr id="15362" name="عنصر نائب لرقم الشريحة 5"/>
          <p:cNvSpPr>
            <a:spLocks noGrp="1"/>
          </p:cNvSpPr>
          <p:nvPr>
            <p:ph type="sldNum" sz="quarter" idx="12"/>
          </p:nvPr>
        </p:nvSpPr>
        <p:spPr>
          <a:noFill/>
        </p:spPr>
        <p:txBody>
          <a:bodyPr/>
          <a:lstStyle/>
          <a:p>
            <a:fld id="{14BBE877-13D4-4937-8260-9D635EF2F601}" type="slidenum">
              <a:rPr lang="ar-SA"/>
              <a:pPr/>
              <a:t>7</a:t>
            </a:fld>
            <a:endParaRPr lang="en-US"/>
          </a:p>
        </p:txBody>
      </p:sp>
      <p:sp>
        <p:nvSpPr>
          <p:cNvPr id="4" name="عنصر نائب للتاريخ 3"/>
          <p:cNvSpPr>
            <a:spLocks noGrp="1"/>
          </p:cNvSpPr>
          <p:nvPr>
            <p:ph type="dt" sz="half" idx="10"/>
          </p:nvPr>
        </p:nvSpPr>
        <p:spPr/>
        <p:txBody>
          <a:bodyPr/>
          <a:lstStyle/>
          <a:p>
            <a:pPr>
              <a:defRPr/>
            </a:pPr>
            <a:fld id="{B5B3A2DE-593E-4B59-88D7-71E87216924D}"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0"/>
            <a:ext cx="8229600" cy="1143000"/>
          </a:xfrm>
        </p:spPr>
        <p:txBody>
          <a:bodyPr/>
          <a:lstStyle/>
          <a:p>
            <a:pPr algn="r" rtl="1" eaLnBrk="1" hangingPunct="1"/>
            <a:r>
              <a:rPr lang="ar-SA" b="1" u="sng" smtClean="0">
                <a:solidFill>
                  <a:srgbClr val="33CC33"/>
                </a:solidFill>
              </a:rPr>
              <a:t>ثالثا: سلبيات المصادر المرجعية الالكترونية</a:t>
            </a:r>
            <a:r>
              <a:rPr lang="en-US" smtClean="0"/>
              <a:t> </a:t>
            </a:r>
          </a:p>
        </p:txBody>
      </p:sp>
      <p:sp>
        <p:nvSpPr>
          <p:cNvPr id="16388" name="Rectangle 3"/>
          <p:cNvSpPr>
            <a:spLocks noGrp="1" noChangeArrowheads="1"/>
          </p:cNvSpPr>
          <p:nvPr>
            <p:ph idx="1"/>
          </p:nvPr>
        </p:nvSpPr>
        <p:spPr>
          <a:xfrm>
            <a:off x="457200" y="1524000"/>
            <a:ext cx="8229600" cy="5334000"/>
          </a:xfrm>
        </p:spPr>
        <p:txBody>
          <a:bodyPr/>
          <a:lstStyle/>
          <a:p>
            <a:pPr algn="r" rtl="1" eaLnBrk="1" hangingPunct="1">
              <a:buFontTx/>
              <a:buNone/>
            </a:pPr>
            <a:r>
              <a:rPr lang="ar-SA" sz="2800" b="1" smtClean="0">
                <a:solidFill>
                  <a:schemeClr val="tx1"/>
                </a:solidFill>
              </a:rPr>
              <a:t>1 . التدريب :</a:t>
            </a:r>
          </a:p>
          <a:p>
            <a:pPr algn="r" rtl="1" eaLnBrk="1" hangingPunct="1">
              <a:buFontTx/>
              <a:buNone/>
            </a:pPr>
            <a:r>
              <a:rPr lang="ar-SA" sz="2800" b="1" smtClean="0">
                <a:solidFill>
                  <a:schemeClr val="tx1"/>
                </a:solidFill>
              </a:rPr>
              <a:t>     يتطلب استخدام المصادر المرجعية الالكترونية تدريب مكثف لكل من اخصائي المراجع و المستفيدين لاكتساب القدرة و المهارة علي التعامل مع الاجهزة و البرامج اللازمة لتشغيل المصادر المرجعية الالكترونية و التعامل معها .</a:t>
            </a:r>
          </a:p>
          <a:p>
            <a:pPr algn="r" rtl="1" eaLnBrk="1" hangingPunct="1">
              <a:buFontTx/>
              <a:buNone/>
            </a:pPr>
            <a:endParaRPr lang="ar-SA" sz="2800" b="1" smtClean="0">
              <a:solidFill>
                <a:schemeClr val="tx1"/>
              </a:solidFill>
            </a:endParaRPr>
          </a:p>
          <a:p>
            <a:pPr algn="r" rtl="1" eaLnBrk="1" hangingPunct="1">
              <a:buFontTx/>
              <a:buNone/>
            </a:pPr>
            <a:r>
              <a:rPr lang="ar-SA" sz="2800" b="1" smtClean="0">
                <a:solidFill>
                  <a:schemeClr val="tx1"/>
                </a:solidFill>
              </a:rPr>
              <a:t>2 . الصيانة :</a:t>
            </a:r>
          </a:p>
          <a:p>
            <a:pPr algn="r" rtl="1" eaLnBrk="1" hangingPunct="1">
              <a:buFontTx/>
              <a:buNone/>
            </a:pPr>
            <a:r>
              <a:rPr lang="ar-SA" sz="2800" b="1" smtClean="0">
                <a:solidFill>
                  <a:schemeClr val="tx1"/>
                </a:solidFill>
              </a:rPr>
              <a:t>     يتطلب استخدام المصادر المرجعية الالكترونية وجود أجهزة تكنولوجيا المعلومات، مثل الحاسبات و أجهزة الاتصال عن بعد، و هي معرضة للاعطال أو النقص في مواد التشغيل ، مما يتطلب وجود صيانة مستمرة.</a:t>
            </a:r>
          </a:p>
          <a:p>
            <a:pPr algn="r" rtl="1" eaLnBrk="1" hangingPunct="1">
              <a:buFontTx/>
              <a:buNone/>
            </a:pPr>
            <a:endParaRPr lang="en-US" sz="2800" b="1" smtClean="0">
              <a:solidFill>
                <a:schemeClr val="tx1"/>
              </a:solidFill>
            </a:endParaRPr>
          </a:p>
        </p:txBody>
      </p:sp>
      <p:sp>
        <p:nvSpPr>
          <p:cNvPr id="16386" name="عنصر نائب لرقم الشريحة 5"/>
          <p:cNvSpPr>
            <a:spLocks noGrp="1"/>
          </p:cNvSpPr>
          <p:nvPr>
            <p:ph type="sldNum" sz="quarter" idx="12"/>
          </p:nvPr>
        </p:nvSpPr>
        <p:spPr>
          <a:noFill/>
        </p:spPr>
        <p:txBody>
          <a:bodyPr/>
          <a:lstStyle/>
          <a:p>
            <a:fld id="{773C697F-AF5D-4EEB-B71F-B56662D3DD58}" type="slidenum">
              <a:rPr lang="ar-SA"/>
              <a:pPr/>
              <a:t>8</a:t>
            </a:fld>
            <a:endParaRPr lang="en-US"/>
          </a:p>
        </p:txBody>
      </p:sp>
      <p:sp>
        <p:nvSpPr>
          <p:cNvPr id="16389" name="Text Box 4"/>
          <p:cNvSpPr txBox="1">
            <a:spLocks noChangeArrowheads="1"/>
          </p:cNvSpPr>
          <p:nvPr/>
        </p:nvSpPr>
        <p:spPr bwMode="auto">
          <a:xfrm>
            <a:off x="5105400" y="990600"/>
            <a:ext cx="3581400" cy="579438"/>
          </a:xfrm>
          <a:prstGeom prst="rect">
            <a:avLst/>
          </a:prstGeom>
          <a:noFill/>
          <a:ln w="9525">
            <a:noFill/>
            <a:miter lim="800000"/>
            <a:headEnd/>
            <a:tailEnd/>
          </a:ln>
        </p:spPr>
        <p:txBody>
          <a:bodyPr>
            <a:spAutoFit/>
          </a:bodyPr>
          <a:lstStyle/>
          <a:p>
            <a:pPr>
              <a:spcBef>
                <a:spcPct val="50000"/>
              </a:spcBef>
            </a:pPr>
            <a:r>
              <a:rPr lang="ar-SA" sz="3200" b="1" u="sng">
                <a:solidFill>
                  <a:srgbClr val="FF3300"/>
                </a:solidFill>
              </a:rPr>
              <a:t>سلبيات عامة:</a:t>
            </a:r>
            <a:r>
              <a:rPr lang="ar-SA"/>
              <a:t> </a:t>
            </a:r>
            <a:endParaRPr lang="en-US"/>
          </a:p>
        </p:txBody>
      </p:sp>
      <p:sp>
        <p:nvSpPr>
          <p:cNvPr id="6" name="عنصر نائب للتاريخ 5"/>
          <p:cNvSpPr>
            <a:spLocks noGrp="1"/>
          </p:cNvSpPr>
          <p:nvPr>
            <p:ph type="dt" sz="half" idx="10"/>
          </p:nvPr>
        </p:nvSpPr>
        <p:spPr/>
        <p:txBody>
          <a:bodyPr/>
          <a:lstStyle/>
          <a:p>
            <a:pPr>
              <a:defRPr/>
            </a:pPr>
            <a:fld id="{492594BB-AF37-49B0-AAA1-3B616EC071AB}" type="datetime1">
              <a:rPr lang="ar-SA" smtClean="0"/>
              <a:pPr>
                <a:defRPr/>
              </a:pPr>
              <a:t>09/02/34</a:t>
            </a:fld>
            <a:endParaRPr lang="en-US"/>
          </a:p>
        </p:txBody>
      </p:sp>
      <p:sp>
        <p:nvSpPr>
          <p:cNvPr id="7" name="عنصر نائب للتذييل 6"/>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1066800"/>
            <a:ext cx="8229600" cy="5105400"/>
          </a:xfrm>
        </p:spPr>
        <p:txBody>
          <a:bodyPr/>
          <a:lstStyle/>
          <a:p>
            <a:pPr algn="r" rtl="1" eaLnBrk="1" hangingPunct="1">
              <a:lnSpc>
                <a:spcPct val="80000"/>
              </a:lnSpc>
              <a:buFontTx/>
              <a:buNone/>
            </a:pPr>
            <a:r>
              <a:rPr lang="ar-SA" sz="2400" b="1" smtClean="0">
                <a:solidFill>
                  <a:schemeClr val="tx1"/>
                </a:solidFill>
              </a:rPr>
              <a:t>3. الادارة :</a:t>
            </a:r>
          </a:p>
          <a:p>
            <a:pPr algn="r" rtl="1" eaLnBrk="1" hangingPunct="1">
              <a:lnSpc>
                <a:spcPct val="80000"/>
              </a:lnSpc>
              <a:buFontTx/>
              <a:buNone/>
            </a:pPr>
            <a:r>
              <a:rPr lang="ar-SA" sz="2400" b="1" smtClean="0">
                <a:solidFill>
                  <a:schemeClr val="tx1"/>
                </a:solidFill>
              </a:rPr>
              <a:t>     يتطلب استخدام و التعامل مع المصادر المرجعية الالكترونية بأشكالها المختلفة جهدا اداريا كبيرا لادارة و تنظيم العمل بأقسام الخدمة المرجعية  يفوق  ذلك الجهد المطلوب في ادارة و تنظيم العمل بأقسام الخدمة المرجعية التي تعتمد  علي المصادر المرجعية المطبوعة .</a:t>
            </a:r>
          </a:p>
          <a:p>
            <a:pPr algn="r" rtl="1" eaLnBrk="1" hangingPunct="1">
              <a:lnSpc>
                <a:spcPct val="80000"/>
              </a:lnSpc>
              <a:buFontTx/>
              <a:buNone/>
            </a:pPr>
            <a:endParaRPr lang="ar-SA" sz="2400" b="1" smtClean="0">
              <a:solidFill>
                <a:schemeClr val="tx1"/>
              </a:solidFill>
            </a:endParaRPr>
          </a:p>
          <a:p>
            <a:pPr algn="r" rtl="1" eaLnBrk="1" hangingPunct="1">
              <a:lnSpc>
                <a:spcPct val="80000"/>
              </a:lnSpc>
              <a:buFontTx/>
              <a:buNone/>
            </a:pPr>
            <a:r>
              <a:rPr lang="ar-SA" sz="2400" b="1" smtClean="0">
                <a:solidFill>
                  <a:schemeClr val="tx1"/>
                </a:solidFill>
              </a:rPr>
              <a:t>4 .الاستخدام :</a:t>
            </a:r>
          </a:p>
          <a:p>
            <a:pPr algn="r" rtl="1" eaLnBrk="1" hangingPunct="1">
              <a:lnSpc>
                <a:spcPct val="80000"/>
              </a:lnSpc>
              <a:buFontTx/>
              <a:buNone/>
            </a:pPr>
            <a:r>
              <a:rPr lang="ar-SA" sz="2400" b="1" smtClean="0">
                <a:solidFill>
                  <a:schemeClr val="tx1"/>
                </a:solidFill>
              </a:rPr>
              <a:t>	 نسبة كبيرة من المستفيدين بالمكتبات و مراكز المعلومات لا تقبل علي استخدام المصادر المرجعية الالكترونية لصعوبة استخدامها بالنسبة لهم، و عدم توفرالوقت لديهم للتدريب علي استخدامها .</a:t>
            </a:r>
          </a:p>
          <a:p>
            <a:pPr algn="r" rtl="1" eaLnBrk="1" hangingPunct="1">
              <a:lnSpc>
                <a:spcPct val="80000"/>
              </a:lnSpc>
              <a:buFontTx/>
              <a:buNone/>
            </a:pPr>
            <a:endParaRPr lang="ar-SA" sz="2400" b="1" smtClean="0">
              <a:solidFill>
                <a:schemeClr val="tx1"/>
              </a:solidFill>
            </a:endParaRPr>
          </a:p>
          <a:p>
            <a:pPr algn="r" rtl="1" eaLnBrk="1" hangingPunct="1">
              <a:lnSpc>
                <a:spcPct val="80000"/>
              </a:lnSpc>
              <a:buFontTx/>
              <a:buNone/>
            </a:pPr>
            <a:r>
              <a:rPr lang="ar-SA" sz="2400" b="1" smtClean="0">
                <a:solidFill>
                  <a:schemeClr val="tx1"/>
                </a:solidFill>
              </a:rPr>
              <a:t>5 .التغيير المستمر :</a:t>
            </a:r>
          </a:p>
          <a:p>
            <a:pPr algn="r" rtl="1" eaLnBrk="1" hangingPunct="1">
              <a:lnSpc>
                <a:spcPct val="80000"/>
              </a:lnSpc>
              <a:buFontTx/>
              <a:buNone/>
            </a:pPr>
            <a:r>
              <a:rPr lang="ar-SA" sz="2400" b="1" smtClean="0">
                <a:solidFill>
                  <a:schemeClr val="tx1"/>
                </a:solidFill>
              </a:rPr>
              <a:t>     يرجع ذلك لتغير تكنولوجيا الاجهزة و البرامج المستخدمة في التعامل مع المصادر المرجعية الالكترونية .</a:t>
            </a:r>
            <a:endParaRPr lang="en-US" sz="2400" b="1" smtClean="0">
              <a:solidFill>
                <a:schemeClr val="tx1"/>
              </a:solidFill>
            </a:endParaRPr>
          </a:p>
          <a:p>
            <a:pPr algn="r" rtl="1" eaLnBrk="1" hangingPunct="1">
              <a:lnSpc>
                <a:spcPct val="80000"/>
              </a:lnSpc>
            </a:pPr>
            <a:endParaRPr lang="en-US" sz="2400" smtClean="0">
              <a:solidFill>
                <a:schemeClr val="tx1"/>
              </a:solidFill>
            </a:endParaRPr>
          </a:p>
        </p:txBody>
      </p:sp>
      <p:sp>
        <p:nvSpPr>
          <p:cNvPr id="17410" name="عنصر نائب لرقم الشريحة 5"/>
          <p:cNvSpPr>
            <a:spLocks noGrp="1"/>
          </p:cNvSpPr>
          <p:nvPr>
            <p:ph type="sldNum" sz="quarter" idx="12"/>
          </p:nvPr>
        </p:nvSpPr>
        <p:spPr>
          <a:noFill/>
        </p:spPr>
        <p:txBody>
          <a:bodyPr/>
          <a:lstStyle/>
          <a:p>
            <a:fld id="{2828A04C-9B8D-4652-8FEF-FE1F67ECF371}" type="slidenum">
              <a:rPr lang="ar-SA"/>
              <a:pPr/>
              <a:t>9</a:t>
            </a:fld>
            <a:endParaRPr lang="en-US"/>
          </a:p>
        </p:txBody>
      </p:sp>
      <p:sp>
        <p:nvSpPr>
          <p:cNvPr id="4" name="عنصر نائب للتاريخ 3"/>
          <p:cNvSpPr>
            <a:spLocks noGrp="1"/>
          </p:cNvSpPr>
          <p:nvPr>
            <p:ph type="dt" sz="half" idx="10"/>
          </p:nvPr>
        </p:nvSpPr>
        <p:spPr/>
        <p:txBody>
          <a:bodyPr/>
          <a:lstStyle/>
          <a:p>
            <a:pPr>
              <a:defRPr/>
            </a:pPr>
            <a:fld id="{89BE0130-F7F2-46C6-BE94-790534B7C39E}"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pPr marL="609600" indent="-609600" algn="r" rtl="1" eaLnBrk="1" hangingPunct="1">
              <a:buFontTx/>
              <a:buAutoNum type="arabicPeriod"/>
            </a:pPr>
            <a:r>
              <a:rPr lang="ar-SA" b="1" smtClean="0">
                <a:solidFill>
                  <a:schemeClr val="tx1"/>
                </a:solidFill>
              </a:rPr>
              <a:t>عدم الدقة في كثير من المصادر المرجعية المتاحة علي شبكة الانترنت، و بعضها يضم أخطاء ، و معلومات غير حديثة، و غير موضوعية، و غير شاملة .</a:t>
            </a:r>
          </a:p>
          <a:p>
            <a:pPr marL="609600" indent="-609600" algn="r" rtl="1" eaLnBrk="1" hangingPunct="1">
              <a:buFontTx/>
              <a:buNone/>
            </a:pPr>
            <a:endParaRPr lang="ar-SA" b="1" smtClean="0">
              <a:solidFill>
                <a:schemeClr val="tx1"/>
              </a:solidFill>
            </a:endParaRPr>
          </a:p>
          <a:p>
            <a:pPr marL="609600" indent="-609600" algn="r" rtl="1" eaLnBrk="1" hangingPunct="1">
              <a:buFontTx/>
              <a:buNone/>
            </a:pPr>
            <a:r>
              <a:rPr lang="ar-SA" b="1" smtClean="0">
                <a:solidFill>
                  <a:schemeClr val="tx1"/>
                </a:solidFill>
              </a:rPr>
              <a:t>2.  عدم القدرة علي تحديد الشخص المسئول عن المحتوي الفكري للمصدر المرجعي، و بالتالي صعوبة تقييم المصدر المرجعي .</a:t>
            </a:r>
            <a:endParaRPr lang="en-US" b="1" smtClean="0">
              <a:solidFill>
                <a:schemeClr val="tx1"/>
              </a:solidFill>
            </a:endParaRPr>
          </a:p>
        </p:txBody>
      </p:sp>
      <p:sp>
        <p:nvSpPr>
          <p:cNvPr id="18434" name="عنصر نائب لرقم الشريحة 5"/>
          <p:cNvSpPr>
            <a:spLocks noGrp="1"/>
          </p:cNvSpPr>
          <p:nvPr>
            <p:ph type="sldNum" sz="quarter" idx="12"/>
          </p:nvPr>
        </p:nvSpPr>
        <p:spPr>
          <a:noFill/>
        </p:spPr>
        <p:txBody>
          <a:bodyPr/>
          <a:lstStyle/>
          <a:p>
            <a:fld id="{F7EFE4E1-E801-4187-BE11-CA79D0E4D453}" type="slidenum">
              <a:rPr lang="ar-SA"/>
              <a:pPr/>
              <a:t>10</a:t>
            </a:fld>
            <a:endParaRPr lang="en-US"/>
          </a:p>
        </p:txBody>
      </p:sp>
      <p:sp>
        <p:nvSpPr>
          <p:cNvPr id="18436" name="Text Box 5"/>
          <p:cNvSpPr txBox="1">
            <a:spLocks noChangeArrowheads="1"/>
          </p:cNvSpPr>
          <p:nvPr/>
        </p:nvSpPr>
        <p:spPr bwMode="auto">
          <a:xfrm>
            <a:off x="609600" y="304800"/>
            <a:ext cx="8077200" cy="1066800"/>
          </a:xfrm>
          <a:prstGeom prst="rect">
            <a:avLst/>
          </a:prstGeom>
          <a:noFill/>
          <a:ln w="9525">
            <a:noFill/>
            <a:miter lim="800000"/>
            <a:headEnd/>
            <a:tailEnd/>
          </a:ln>
        </p:spPr>
        <p:txBody>
          <a:bodyPr>
            <a:spAutoFit/>
          </a:bodyPr>
          <a:lstStyle/>
          <a:p>
            <a:pPr>
              <a:spcBef>
                <a:spcPct val="50000"/>
              </a:spcBef>
            </a:pPr>
            <a:r>
              <a:rPr lang="ar-SA" sz="3200" b="1" u="sng">
                <a:solidFill>
                  <a:srgbClr val="FF3300"/>
                </a:solidFill>
              </a:rPr>
              <a:t>سلبيات المصادر المرجعية الالكترونية المتاحة علي شبكة الانترنت:</a:t>
            </a:r>
            <a:endParaRPr lang="en-US" sz="3200" b="1">
              <a:solidFill>
                <a:srgbClr val="FF3300"/>
              </a:solidFill>
            </a:endParaRPr>
          </a:p>
        </p:txBody>
      </p:sp>
      <p:sp>
        <p:nvSpPr>
          <p:cNvPr id="5" name="عنصر نائب للتاريخ 4"/>
          <p:cNvSpPr>
            <a:spLocks noGrp="1"/>
          </p:cNvSpPr>
          <p:nvPr>
            <p:ph type="dt" sz="half" idx="10"/>
          </p:nvPr>
        </p:nvSpPr>
        <p:spPr/>
        <p:txBody>
          <a:bodyPr/>
          <a:lstStyle/>
          <a:p>
            <a:pPr>
              <a:defRPr/>
            </a:pPr>
            <a:fld id="{6D55E032-0DCE-4437-9A83-8CE64136F767}"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533400" y="838200"/>
            <a:ext cx="8229600" cy="5486400"/>
          </a:xfrm>
        </p:spPr>
        <p:txBody>
          <a:bodyPr/>
          <a:lstStyle/>
          <a:p>
            <a:pPr algn="r" rtl="1" eaLnBrk="1" hangingPunct="1">
              <a:buFontTx/>
              <a:buNone/>
            </a:pPr>
            <a:r>
              <a:rPr lang="ar-SA" sz="2800" b="1" smtClean="0">
                <a:solidFill>
                  <a:schemeClr val="tx1"/>
                </a:solidFill>
              </a:rPr>
              <a:t>3. عدم توفر عروض </a:t>
            </a:r>
            <a:r>
              <a:rPr lang="en-US" sz="2800" b="1" smtClean="0">
                <a:solidFill>
                  <a:schemeClr val="tx1"/>
                </a:solidFill>
              </a:rPr>
              <a:t>Reviews </a:t>
            </a:r>
            <a:r>
              <a:rPr lang="ar-SA" sz="2800" b="1" smtClean="0">
                <a:solidFill>
                  <a:schemeClr val="tx1"/>
                </a:solidFill>
              </a:rPr>
              <a:t>  للمصادر المرجعية الالكترونية المتاحة علي شبكة الانترنت و خاصة المصادر المرجعية العربية، أدي الي افتقاد واحدة من أهم الادوات التي يعتمد عليها أخصائي المراجع في اختيار و تقييم المصادر المرجعية الالكترونية .</a:t>
            </a:r>
          </a:p>
          <a:p>
            <a:pPr algn="r" rtl="1" eaLnBrk="1" hangingPunct="1">
              <a:buFontTx/>
              <a:buNone/>
            </a:pPr>
            <a:endParaRPr lang="ar-SA" sz="2800" b="1" smtClean="0">
              <a:solidFill>
                <a:schemeClr val="tx1"/>
              </a:solidFill>
            </a:endParaRPr>
          </a:p>
          <a:p>
            <a:pPr algn="r" rtl="1" eaLnBrk="1" hangingPunct="1">
              <a:buFontTx/>
              <a:buNone/>
            </a:pPr>
            <a:r>
              <a:rPr lang="ar-SA" sz="2800" b="1" smtClean="0">
                <a:solidFill>
                  <a:schemeClr val="tx1"/>
                </a:solidFill>
              </a:rPr>
              <a:t>4 . التغيير الدائم في مواقع المصادر المرجعية الالكترونية المتاحة علي شبكة الانترنت، و اختفاء بعضها و ظهور غيرها بسرعة أدي  الي صعوبة اعداد دليل شامل للمصادر المرجعية الالكترونية .</a:t>
            </a:r>
          </a:p>
          <a:p>
            <a:pPr algn="r" rtl="1" eaLnBrk="1" hangingPunct="1">
              <a:buFontTx/>
              <a:buNone/>
            </a:pPr>
            <a:endParaRPr lang="ar-SA" sz="2800" b="1" smtClean="0">
              <a:solidFill>
                <a:schemeClr val="tx1"/>
              </a:solidFill>
            </a:endParaRPr>
          </a:p>
          <a:p>
            <a:pPr algn="r" rtl="1" eaLnBrk="1" hangingPunct="1">
              <a:buFontTx/>
              <a:buNone/>
            </a:pPr>
            <a:r>
              <a:rPr lang="ar-SA" sz="2800" b="1" smtClean="0">
                <a:solidFill>
                  <a:schemeClr val="tx1"/>
                </a:solidFill>
              </a:rPr>
              <a:t>5 . عدم وجود مصطلحات ثابتة يمكن البحث بواسطتها عن المصادر المرجعية الالكترونية.</a:t>
            </a:r>
            <a:r>
              <a:rPr lang="ar-SA" sz="2800" smtClean="0">
                <a:solidFill>
                  <a:schemeClr val="tx1"/>
                </a:solidFill>
              </a:rPr>
              <a:t> </a:t>
            </a:r>
            <a:endParaRPr lang="en-US" sz="2800" smtClean="0">
              <a:solidFill>
                <a:schemeClr val="tx1"/>
              </a:solidFill>
            </a:endParaRPr>
          </a:p>
        </p:txBody>
      </p:sp>
      <p:sp>
        <p:nvSpPr>
          <p:cNvPr id="19458" name="عنصر نائب لرقم الشريحة 5"/>
          <p:cNvSpPr>
            <a:spLocks noGrp="1"/>
          </p:cNvSpPr>
          <p:nvPr>
            <p:ph type="sldNum" sz="quarter" idx="12"/>
          </p:nvPr>
        </p:nvSpPr>
        <p:spPr>
          <a:noFill/>
        </p:spPr>
        <p:txBody>
          <a:bodyPr/>
          <a:lstStyle/>
          <a:p>
            <a:fld id="{FDB32CF8-27C4-4905-B660-F68EAC3C35A5}" type="slidenum">
              <a:rPr lang="ar-SA"/>
              <a:pPr/>
              <a:t>11</a:t>
            </a:fld>
            <a:endParaRPr lang="en-US"/>
          </a:p>
        </p:txBody>
      </p:sp>
      <p:sp>
        <p:nvSpPr>
          <p:cNvPr id="4" name="عنصر نائب للتاريخ 3"/>
          <p:cNvSpPr>
            <a:spLocks noGrp="1"/>
          </p:cNvSpPr>
          <p:nvPr>
            <p:ph type="dt" sz="half" idx="10"/>
          </p:nvPr>
        </p:nvSpPr>
        <p:spPr/>
        <p:txBody>
          <a:bodyPr/>
          <a:lstStyle/>
          <a:p>
            <a:pPr>
              <a:defRPr/>
            </a:pPr>
            <a:fld id="{A9CCFC71-D496-4545-9391-F134FD149EFA}"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normAutofit fontScale="90000"/>
          </a:bodyPr>
          <a:lstStyle/>
          <a:p>
            <a:pPr algn="r" rtl="1" eaLnBrk="1" hangingPunct="1"/>
            <a:r>
              <a:rPr lang="ar-SA" sz="4000" b="1" smtClean="0"/>
              <a:t> </a:t>
            </a:r>
            <a:r>
              <a:rPr lang="ar-SA" sz="4000" b="1" u="sng" smtClean="0">
                <a:solidFill>
                  <a:srgbClr val="33CC33"/>
                </a:solidFill>
              </a:rPr>
              <a:t>رابعا: البحث و الوصول الي المصادر المرجعية المتاحة علي شبكة الانترنت</a:t>
            </a:r>
            <a:endParaRPr lang="en-US" sz="4000" b="1" u="sng" smtClean="0">
              <a:solidFill>
                <a:srgbClr val="33CC33"/>
              </a:solidFill>
            </a:endParaRPr>
          </a:p>
        </p:txBody>
      </p:sp>
      <p:sp>
        <p:nvSpPr>
          <p:cNvPr id="20484" name="Rectangle 3"/>
          <p:cNvSpPr>
            <a:spLocks noGrp="1" noChangeArrowheads="1"/>
          </p:cNvSpPr>
          <p:nvPr>
            <p:ph idx="1"/>
          </p:nvPr>
        </p:nvSpPr>
        <p:spPr>
          <a:xfrm>
            <a:off x="228600" y="1600200"/>
            <a:ext cx="8915400" cy="4495800"/>
          </a:xfrm>
        </p:spPr>
        <p:txBody>
          <a:bodyPr/>
          <a:lstStyle/>
          <a:p>
            <a:pPr algn="r" rtl="1" eaLnBrk="1" hangingPunct="1">
              <a:lnSpc>
                <a:spcPct val="90000"/>
              </a:lnSpc>
            </a:pPr>
            <a:r>
              <a:rPr lang="ar-SA" b="1" u="sng" smtClean="0">
                <a:solidFill>
                  <a:schemeClr val="tx1"/>
                </a:solidFill>
              </a:rPr>
              <a:t>الطريقة الأولي :</a:t>
            </a:r>
            <a:endParaRPr lang="ar-SA" b="1" smtClean="0">
              <a:solidFill>
                <a:schemeClr val="tx1"/>
              </a:solidFill>
            </a:endParaRPr>
          </a:p>
          <a:p>
            <a:pPr algn="r" rtl="1" eaLnBrk="1" hangingPunct="1">
              <a:lnSpc>
                <a:spcPct val="90000"/>
              </a:lnSpc>
              <a:buFontTx/>
              <a:buNone/>
            </a:pPr>
            <a:r>
              <a:rPr lang="ar-SA" sz="2400" b="1" smtClean="0">
                <a:solidFill>
                  <a:schemeClr val="tx1"/>
                </a:solidFill>
              </a:rPr>
              <a:t>	معرفة ال </a:t>
            </a:r>
            <a:r>
              <a:rPr lang="en-US" sz="2400" b="1" smtClean="0">
                <a:solidFill>
                  <a:schemeClr val="tx1"/>
                </a:solidFill>
              </a:rPr>
              <a:t>URL : Uniform Resource Locator</a:t>
            </a:r>
            <a:r>
              <a:rPr lang="ar-SA" sz="2400" b="1" smtClean="0">
                <a:solidFill>
                  <a:schemeClr val="tx1"/>
                </a:solidFill>
              </a:rPr>
              <a:t> و هذا يتطلب أن يكون الباحث علي دراية دقيقة بموقع المصدر المرجعي الذي يرغب في الوصول له</a:t>
            </a:r>
          </a:p>
          <a:p>
            <a:pPr algn="r" rtl="1" eaLnBrk="1" hangingPunct="1">
              <a:lnSpc>
                <a:spcPct val="90000"/>
              </a:lnSpc>
              <a:buFontTx/>
              <a:buNone/>
            </a:pPr>
            <a:endParaRPr lang="en-US" sz="2400" b="1" smtClean="0">
              <a:solidFill>
                <a:schemeClr val="tx1"/>
              </a:solidFill>
            </a:endParaRPr>
          </a:p>
          <a:p>
            <a:pPr algn="r" rtl="1" eaLnBrk="1" hangingPunct="1">
              <a:lnSpc>
                <a:spcPct val="90000"/>
              </a:lnSpc>
              <a:buFontTx/>
              <a:buNone/>
            </a:pPr>
            <a:r>
              <a:rPr lang="en-US" sz="2400" b="1" smtClean="0">
                <a:solidFill>
                  <a:schemeClr val="tx1"/>
                </a:solidFill>
              </a:rPr>
              <a:t>URL</a:t>
            </a:r>
            <a:r>
              <a:rPr lang="ar-SA" sz="2400" b="1" smtClean="0">
                <a:solidFill>
                  <a:schemeClr val="tx1"/>
                </a:solidFill>
              </a:rPr>
              <a:t>: عبارة عن عنوان يعطي لأي ملف أو مصدر أو موقع متاح علي شبكة الأنترنت حتي يسهل امكانية الوصول اليه، و هو يعطي لأي صفحة الكترونية ، سواء كانت               نص  ، شكل ، صوت ، صورة ، صوت ، فيديو ، وصلات أو روابط </a:t>
            </a:r>
            <a:r>
              <a:rPr lang="en-US" sz="2400" b="1" smtClean="0">
                <a:solidFill>
                  <a:schemeClr val="tx1"/>
                </a:solidFill>
              </a:rPr>
              <a:t>Links</a:t>
            </a:r>
            <a:r>
              <a:rPr lang="ar-SA" sz="2400" b="1" smtClean="0">
                <a:solidFill>
                  <a:schemeClr val="tx1"/>
                </a:solidFill>
              </a:rPr>
              <a:t>الي </a:t>
            </a:r>
          </a:p>
          <a:p>
            <a:pPr algn="r" rtl="1" eaLnBrk="1" hangingPunct="1">
              <a:lnSpc>
                <a:spcPct val="90000"/>
              </a:lnSpc>
              <a:buFontTx/>
              <a:buNone/>
            </a:pPr>
            <a:r>
              <a:rPr lang="ar-SA" sz="2400" b="1" smtClean="0">
                <a:solidFill>
                  <a:schemeClr val="tx1"/>
                </a:solidFill>
              </a:rPr>
              <a:t>    مصادر معلومات أخري متاحة علي شبكة الانترنت .</a:t>
            </a:r>
          </a:p>
          <a:p>
            <a:pPr algn="r" rtl="1" eaLnBrk="1" hangingPunct="1">
              <a:lnSpc>
                <a:spcPct val="90000"/>
              </a:lnSpc>
              <a:buFontTx/>
              <a:buNone/>
            </a:pPr>
            <a:r>
              <a:rPr lang="ar-SA" sz="2400" b="1" smtClean="0">
                <a:solidFill>
                  <a:schemeClr val="tx1"/>
                </a:solidFill>
              </a:rPr>
              <a:t>أمثلة :</a:t>
            </a:r>
          </a:p>
          <a:p>
            <a:pPr algn="r" rtl="1" eaLnBrk="1" hangingPunct="1">
              <a:lnSpc>
                <a:spcPct val="90000"/>
              </a:lnSpc>
              <a:buFontTx/>
              <a:buNone/>
            </a:pPr>
            <a:r>
              <a:rPr lang="ar-SA" sz="2400" b="1" smtClean="0">
                <a:solidFill>
                  <a:schemeClr val="tx1"/>
                </a:solidFill>
              </a:rPr>
              <a:t>     1 . </a:t>
            </a:r>
            <a:r>
              <a:rPr lang="en-US" sz="2400" b="1" smtClean="0">
                <a:solidFill>
                  <a:schemeClr val="tx1"/>
                </a:solidFill>
              </a:rPr>
              <a:t>Architecture Encyclopedia: </a:t>
            </a:r>
            <a:r>
              <a:rPr lang="en-US" sz="2400" b="1" smtClean="0">
                <a:solidFill>
                  <a:schemeClr val="tx1"/>
                </a:solidFill>
                <a:hlinkClick r:id="rId3"/>
              </a:rPr>
              <a:t>www.archpedia.com</a:t>
            </a:r>
            <a:endParaRPr lang="ar-SA" sz="2400" b="1" smtClean="0">
              <a:solidFill>
                <a:schemeClr val="tx1"/>
              </a:solidFill>
            </a:endParaRPr>
          </a:p>
          <a:p>
            <a:pPr algn="r" rtl="1" eaLnBrk="1" hangingPunct="1">
              <a:lnSpc>
                <a:spcPct val="90000"/>
              </a:lnSpc>
              <a:buFontTx/>
              <a:buNone/>
            </a:pPr>
            <a:r>
              <a:rPr lang="ar-SA" sz="2400" b="1" smtClean="0">
                <a:solidFill>
                  <a:schemeClr val="tx1"/>
                </a:solidFill>
              </a:rPr>
              <a:t>     2 </a:t>
            </a:r>
            <a:r>
              <a:rPr lang="en-US" sz="2400" b="1" smtClean="0">
                <a:solidFill>
                  <a:schemeClr val="tx1"/>
                </a:solidFill>
              </a:rPr>
              <a:t>Internet Encyclopedia of philosophy:  </a:t>
            </a:r>
            <a:r>
              <a:rPr lang="en-US" sz="2400" b="1" smtClean="0">
                <a:solidFill>
                  <a:schemeClr val="tx1"/>
                </a:solidFill>
                <a:hlinkClick r:id="rId4"/>
              </a:rPr>
              <a:t>www.iep.utm.edu</a:t>
            </a:r>
            <a:endParaRPr lang="en-US" sz="2400" b="1" smtClean="0">
              <a:solidFill>
                <a:schemeClr val="tx1"/>
              </a:solidFill>
            </a:endParaRPr>
          </a:p>
          <a:p>
            <a:pPr algn="r" rtl="1" eaLnBrk="1" hangingPunct="1">
              <a:lnSpc>
                <a:spcPct val="90000"/>
              </a:lnSpc>
              <a:buFontTx/>
              <a:buNone/>
            </a:pPr>
            <a:endParaRPr lang="ar-SA" sz="2400" b="1" smtClean="0">
              <a:solidFill>
                <a:schemeClr val="tx1"/>
              </a:solidFill>
            </a:endParaRPr>
          </a:p>
          <a:p>
            <a:pPr algn="r" rtl="1" eaLnBrk="1" hangingPunct="1">
              <a:lnSpc>
                <a:spcPct val="90000"/>
              </a:lnSpc>
              <a:buFontTx/>
              <a:buNone/>
            </a:pPr>
            <a:endParaRPr lang="ar-SA" sz="2400" b="1" smtClean="0">
              <a:solidFill>
                <a:schemeClr val="tx1"/>
              </a:solidFill>
            </a:endParaRPr>
          </a:p>
          <a:p>
            <a:pPr algn="r" rtl="1" eaLnBrk="1" hangingPunct="1">
              <a:lnSpc>
                <a:spcPct val="90000"/>
              </a:lnSpc>
              <a:buFontTx/>
              <a:buNone/>
            </a:pPr>
            <a:endParaRPr lang="ar-SA" sz="2400" b="1" smtClean="0">
              <a:solidFill>
                <a:schemeClr val="tx1"/>
              </a:solidFill>
            </a:endParaRPr>
          </a:p>
          <a:p>
            <a:pPr eaLnBrk="1" hangingPunct="1">
              <a:lnSpc>
                <a:spcPct val="90000"/>
              </a:lnSpc>
              <a:buFontTx/>
              <a:buNone/>
            </a:pPr>
            <a:endParaRPr lang="en-US" sz="2400" b="1" smtClean="0">
              <a:solidFill>
                <a:schemeClr val="tx1"/>
              </a:solidFill>
            </a:endParaRPr>
          </a:p>
          <a:p>
            <a:pPr eaLnBrk="1" hangingPunct="1">
              <a:lnSpc>
                <a:spcPct val="90000"/>
              </a:lnSpc>
              <a:buFontTx/>
              <a:buNone/>
            </a:pPr>
            <a:endParaRPr lang="ar-SA" sz="2400" b="1" smtClean="0">
              <a:solidFill>
                <a:schemeClr val="tx1"/>
              </a:solidFill>
            </a:endParaRPr>
          </a:p>
        </p:txBody>
      </p:sp>
      <p:sp>
        <p:nvSpPr>
          <p:cNvPr id="20482" name="عنصر نائب لرقم الشريحة 5"/>
          <p:cNvSpPr>
            <a:spLocks noGrp="1"/>
          </p:cNvSpPr>
          <p:nvPr>
            <p:ph type="sldNum" sz="quarter" idx="12"/>
          </p:nvPr>
        </p:nvSpPr>
        <p:spPr>
          <a:noFill/>
        </p:spPr>
        <p:txBody>
          <a:bodyPr/>
          <a:lstStyle/>
          <a:p>
            <a:fld id="{A0386061-1016-4C0F-AC11-E87B486BB4EC}" type="slidenum">
              <a:rPr lang="ar-SA"/>
              <a:pPr/>
              <a:t>12</a:t>
            </a:fld>
            <a:endParaRPr lang="en-US"/>
          </a:p>
        </p:txBody>
      </p:sp>
      <p:sp>
        <p:nvSpPr>
          <p:cNvPr id="5" name="عنصر نائب للتاريخ 4"/>
          <p:cNvSpPr>
            <a:spLocks noGrp="1"/>
          </p:cNvSpPr>
          <p:nvPr>
            <p:ph type="dt" sz="half" idx="10"/>
          </p:nvPr>
        </p:nvSpPr>
        <p:spPr/>
        <p:txBody>
          <a:bodyPr/>
          <a:lstStyle/>
          <a:p>
            <a:pPr>
              <a:defRPr/>
            </a:pPr>
            <a:fld id="{9112CE50-C378-4213-B580-2FE04F739943}"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3"/>
          <p:cNvSpPr>
            <a:spLocks noGrp="1"/>
          </p:cNvSpPr>
          <p:nvPr>
            <p:ph type="sldNum" sz="quarter" idx="12"/>
          </p:nvPr>
        </p:nvSpPr>
        <p:spPr>
          <a:noFill/>
        </p:spPr>
        <p:txBody>
          <a:bodyPr/>
          <a:lstStyle/>
          <a:p>
            <a:fld id="{525FD913-0BF8-4D3C-9060-486E5BC9C966}" type="slidenum">
              <a:rPr lang="ar-SA"/>
              <a:pPr/>
              <a:t>13</a:t>
            </a:fld>
            <a:endParaRPr lang="en-US"/>
          </a:p>
        </p:txBody>
      </p:sp>
      <p:sp>
        <p:nvSpPr>
          <p:cNvPr id="21507" name="Rectangle 4"/>
          <p:cNvSpPr>
            <a:spLocks noChangeArrowheads="1"/>
          </p:cNvSpPr>
          <p:nvPr/>
        </p:nvSpPr>
        <p:spPr bwMode="auto">
          <a:xfrm>
            <a:off x="4953000" y="1066800"/>
            <a:ext cx="3657600" cy="457200"/>
          </a:xfrm>
          <a:prstGeom prst="rect">
            <a:avLst/>
          </a:prstGeom>
          <a:noFill/>
          <a:ln w="9525">
            <a:noFill/>
            <a:miter lim="800000"/>
            <a:headEnd/>
            <a:tailEnd/>
          </a:ln>
        </p:spPr>
        <p:txBody>
          <a:bodyPr wrap="none" anchor="ctr">
            <a:spAutoFit/>
          </a:bodyPr>
          <a:lstStyle/>
          <a:p>
            <a:r>
              <a:rPr lang="ar-SA" sz="2400" b="1">
                <a:solidFill>
                  <a:srgbClr val="00CC00"/>
                </a:solidFill>
              </a:rPr>
              <a:t>استخدامات ال</a:t>
            </a:r>
            <a:r>
              <a:rPr lang="en-US" sz="2400" b="1">
                <a:solidFill>
                  <a:srgbClr val="00CC00"/>
                </a:solidFill>
              </a:rPr>
              <a:t>URL</a:t>
            </a:r>
            <a:r>
              <a:rPr lang="ar-SA" sz="2400" b="1">
                <a:solidFill>
                  <a:srgbClr val="00CC00"/>
                </a:solidFill>
              </a:rPr>
              <a:t>المختلفة منها :</a:t>
            </a:r>
          </a:p>
        </p:txBody>
      </p:sp>
      <p:sp>
        <p:nvSpPr>
          <p:cNvPr id="21508" name="Rectangle 5"/>
          <p:cNvSpPr>
            <a:spLocks noChangeArrowheads="1"/>
          </p:cNvSpPr>
          <p:nvPr/>
        </p:nvSpPr>
        <p:spPr bwMode="auto">
          <a:xfrm>
            <a:off x="914400" y="1752600"/>
            <a:ext cx="7794625" cy="3378200"/>
          </a:xfrm>
          <a:prstGeom prst="rect">
            <a:avLst/>
          </a:prstGeom>
          <a:noFill/>
          <a:ln w="9525">
            <a:noFill/>
            <a:miter lim="800000"/>
            <a:headEnd/>
            <a:tailEnd/>
          </a:ln>
        </p:spPr>
        <p:txBody>
          <a:bodyPr wrap="none" anchor="ctr">
            <a:spAutoFit/>
          </a:bodyPr>
          <a:lstStyle/>
          <a:p>
            <a:pPr marL="342900" indent="-342900">
              <a:buFontTx/>
              <a:buAutoNum type="arabicPeriod"/>
              <a:tabLst>
                <a:tab pos="457200" algn="l"/>
              </a:tabLst>
            </a:pPr>
            <a:r>
              <a:rPr lang="ar-SA" sz="2400" b="1"/>
              <a:t>تمييز كل صفحة من صفحات الانترنت عن غيرها من الصفحات .</a:t>
            </a:r>
          </a:p>
          <a:p>
            <a:pPr marL="342900" indent="-342900">
              <a:buFontTx/>
              <a:buAutoNum type="arabicPeriod"/>
              <a:tabLst>
                <a:tab pos="457200" algn="l"/>
              </a:tabLst>
            </a:pPr>
            <a:endParaRPr lang="en-US" sz="2400"/>
          </a:p>
          <a:p>
            <a:pPr marL="342900" indent="-342900">
              <a:buFontTx/>
              <a:buAutoNum type="arabicPeriod"/>
              <a:tabLst>
                <a:tab pos="457200" algn="l"/>
              </a:tabLst>
            </a:pPr>
            <a:r>
              <a:rPr lang="ar-SA" sz="2400" b="1"/>
              <a:t>يمكن تخزين كل المداخل المطلوبة في شكل </a:t>
            </a:r>
            <a:r>
              <a:rPr lang="en-US" sz="2400" b="1"/>
              <a:t>URL</a:t>
            </a:r>
            <a:r>
              <a:rPr lang="ar-SA" sz="2400" b="1"/>
              <a:t>في قائمة ال</a:t>
            </a:r>
            <a:r>
              <a:rPr lang="en-US" sz="2400" b="1"/>
              <a:t>Favorite</a:t>
            </a:r>
            <a:r>
              <a:rPr lang="ar-SA" sz="2400" b="1"/>
              <a:t>.</a:t>
            </a:r>
          </a:p>
          <a:p>
            <a:pPr marL="342900" indent="-342900">
              <a:buFontTx/>
              <a:buAutoNum type="arabicPeriod"/>
              <a:tabLst>
                <a:tab pos="457200" algn="l"/>
              </a:tabLst>
            </a:pPr>
            <a:endParaRPr lang="en-US" sz="2400"/>
          </a:p>
          <a:p>
            <a:pPr marL="342900" indent="-342900">
              <a:buFontTx/>
              <a:buAutoNum type="arabicPeriod"/>
              <a:tabLst>
                <a:tab pos="457200" algn="l"/>
              </a:tabLst>
            </a:pPr>
            <a:r>
              <a:rPr lang="ar-SA" sz="2400" b="1"/>
              <a:t>يكتب ال</a:t>
            </a:r>
            <a:r>
              <a:rPr lang="en-US" sz="2400" b="1"/>
              <a:t>URL</a:t>
            </a:r>
            <a:r>
              <a:rPr lang="ar-SA" sz="2400" b="1"/>
              <a:t> للوصول مباشرة لأي موقع .</a:t>
            </a:r>
          </a:p>
          <a:p>
            <a:pPr marL="342900" indent="-342900">
              <a:buFontTx/>
              <a:buAutoNum type="arabicPeriod"/>
              <a:tabLst>
                <a:tab pos="457200" algn="l"/>
              </a:tabLst>
            </a:pPr>
            <a:endParaRPr lang="en-US" sz="2400"/>
          </a:p>
          <a:p>
            <a:pPr marL="342900" indent="-342900">
              <a:buFontTx/>
              <a:buAutoNum type="arabicPeriod"/>
              <a:tabLst>
                <a:tab pos="457200" algn="l"/>
              </a:tabLst>
            </a:pPr>
            <a:r>
              <a:rPr lang="ar-SA" sz="2400" b="1"/>
              <a:t>يسجل ال</a:t>
            </a:r>
            <a:r>
              <a:rPr lang="en-US" sz="2400" b="1"/>
              <a:t>URL </a:t>
            </a:r>
            <a:r>
              <a:rPr lang="ar-SA" sz="2400" b="1"/>
              <a:t>في الاشارة الببليوجرافية أو وصف المرجع .</a:t>
            </a:r>
          </a:p>
          <a:p>
            <a:pPr marL="342900" indent="-342900">
              <a:buFontTx/>
              <a:buAutoNum type="arabicPeriod"/>
              <a:tabLst>
                <a:tab pos="457200" algn="l"/>
              </a:tabLst>
            </a:pPr>
            <a:endParaRPr lang="en-US" sz="2400"/>
          </a:p>
          <a:p>
            <a:pPr marL="342900" indent="-342900">
              <a:buFontTx/>
              <a:buAutoNum type="arabicPeriod"/>
              <a:tabLst>
                <a:tab pos="457200" algn="l"/>
              </a:tabLst>
            </a:pPr>
            <a:r>
              <a:rPr lang="ar-SA" sz="2400" b="1"/>
              <a:t>عندما نخبر شخص عن موقع مصدر معلومات يكون بواسطة ال</a:t>
            </a:r>
            <a:r>
              <a:rPr lang="en-US" sz="2400" b="1"/>
              <a:t>URL</a:t>
            </a:r>
            <a:r>
              <a:rPr lang="ar-SA" sz="2400" b="1"/>
              <a:t>.</a:t>
            </a:r>
          </a:p>
        </p:txBody>
      </p:sp>
      <p:sp>
        <p:nvSpPr>
          <p:cNvPr id="5" name="عنصر نائب للتاريخ 4"/>
          <p:cNvSpPr>
            <a:spLocks noGrp="1"/>
          </p:cNvSpPr>
          <p:nvPr>
            <p:ph type="dt" sz="half" idx="10"/>
          </p:nvPr>
        </p:nvSpPr>
        <p:spPr/>
        <p:txBody>
          <a:bodyPr/>
          <a:lstStyle/>
          <a:p>
            <a:pPr>
              <a:defRPr/>
            </a:pPr>
            <a:fld id="{F4BEAF3D-4B90-48D0-851A-AAFCEEF9F543}"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3"/>
          <p:cNvSpPr>
            <a:spLocks noGrp="1"/>
          </p:cNvSpPr>
          <p:nvPr>
            <p:ph type="sldNum" sz="quarter" idx="12"/>
          </p:nvPr>
        </p:nvSpPr>
        <p:spPr>
          <a:noFill/>
        </p:spPr>
        <p:txBody>
          <a:bodyPr/>
          <a:lstStyle/>
          <a:p>
            <a:fld id="{84DACFA0-4AD5-4084-B2F4-DBC32869EC98}" type="slidenum">
              <a:rPr lang="ar-SA"/>
              <a:pPr/>
              <a:t>14</a:t>
            </a:fld>
            <a:endParaRPr lang="en-US"/>
          </a:p>
        </p:txBody>
      </p:sp>
      <p:sp>
        <p:nvSpPr>
          <p:cNvPr id="22531" name="Rectangle 5"/>
          <p:cNvSpPr>
            <a:spLocks noChangeArrowheads="1"/>
          </p:cNvSpPr>
          <p:nvPr/>
        </p:nvSpPr>
        <p:spPr bwMode="auto">
          <a:xfrm>
            <a:off x="5849938" y="1066800"/>
            <a:ext cx="2760662" cy="457200"/>
          </a:xfrm>
          <a:prstGeom prst="rect">
            <a:avLst/>
          </a:prstGeom>
          <a:noFill/>
          <a:ln w="9525">
            <a:noFill/>
            <a:miter lim="800000"/>
            <a:headEnd/>
            <a:tailEnd/>
          </a:ln>
        </p:spPr>
        <p:txBody>
          <a:bodyPr wrap="none" anchor="ctr">
            <a:spAutoFit/>
          </a:bodyPr>
          <a:lstStyle/>
          <a:p>
            <a:r>
              <a:rPr lang="ar-SA" sz="2400" b="1">
                <a:solidFill>
                  <a:srgbClr val="00CC00"/>
                </a:solidFill>
              </a:rPr>
              <a:t>استخدام ال </a:t>
            </a:r>
            <a:r>
              <a:rPr lang="en-US" sz="2400" b="1">
                <a:solidFill>
                  <a:srgbClr val="00CC00"/>
                </a:solidFill>
              </a:rPr>
              <a:t>URL</a:t>
            </a:r>
            <a:r>
              <a:rPr lang="ar-SA" sz="2400" b="1">
                <a:solidFill>
                  <a:srgbClr val="00CC00"/>
                </a:solidFill>
              </a:rPr>
              <a:t> الخطأ</a:t>
            </a:r>
            <a:r>
              <a:rPr lang="ar-SA" sz="2400">
                <a:solidFill>
                  <a:srgbClr val="00CC00"/>
                </a:solidFill>
              </a:rPr>
              <a:t> </a:t>
            </a:r>
            <a:r>
              <a:rPr lang="ar-SA" sz="2400" b="1">
                <a:solidFill>
                  <a:srgbClr val="00CC00"/>
                </a:solidFill>
              </a:rPr>
              <a:t>:</a:t>
            </a:r>
          </a:p>
        </p:txBody>
      </p:sp>
      <p:sp>
        <p:nvSpPr>
          <p:cNvPr id="22532" name="Rectangle 7"/>
          <p:cNvSpPr>
            <a:spLocks noChangeArrowheads="1"/>
          </p:cNvSpPr>
          <p:nvPr/>
        </p:nvSpPr>
        <p:spPr bwMode="auto">
          <a:xfrm>
            <a:off x="0" y="1905000"/>
            <a:ext cx="8915400" cy="3743325"/>
          </a:xfrm>
          <a:prstGeom prst="rect">
            <a:avLst/>
          </a:prstGeom>
          <a:noFill/>
          <a:ln w="9525">
            <a:noFill/>
            <a:miter lim="800000"/>
            <a:headEnd/>
            <a:tailEnd/>
          </a:ln>
        </p:spPr>
        <p:txBody>
          <a:bodyPr>
            <a:spAutoFit/>
          </a:bodyPr>
          <a:lstStyle/>
          <a:p>
            <a:pPr>
              <a:spcBef>
                <a:spcPct val="50000"/>
              </a:spcBef>
            </a:pPr>
            <a:r>
              <a:rPr lang="en-US" sz="2400"/>
              <a:t>Error  404</a:t>
            </a:r>
            <a:r>
              <a:rPr lang="ar-SA" sz="2400"/>
              <a:t>     :     الغاء الموقع  ،  الانتقال الي موقع آخر  ، خطأ في الكتابة .</a:t>
            </a:r>
            <a:endParaRPr lang="en-US" sz="2400"/>
          </a:p>
          <a:p>
            <a:pPr>
              <a:spcBef>
                <a:spcPct val="50000"/>
              </a:spcBef>
            </a:pPr>
            <a:endParaRPr lang="en-US" sz="2400"/>
          </a:p>
          <a:p>
            <a:pPr>
              <a:spcBef>
                <a:spcPct val="50000"/>
              </a:spcBef>
            </a:pPr>
            <a:r>
              <a:rPr lang="en-US" sz="2400"/>
              <a:t>Error  403</a:t>
            </a:r>
            <a:r>
              <a:rPr lang="ar-SA" sz="2400"/>
              <a:t>     :     الموقع غير متاح للجميع .</a:t>
            </a:r>
            <a:endParaRPr lang="en-US" sz="2400"/>
          </a:p>
          <a:p>
            <a:pPr>
              <a:spcBef>
                <a:spcPct val="50000"/>
              </a:spcBef>
            </a:pPr>
            <a:endParaRPr lang="en-US" sz="2400"/>
          </a:p>
          <a:p>
            <a:pPr>
              <a:spcBef>
                <a:spcPct val="50000"/>
              </a:spcBef>
            </a:pPr>
            <a:r>
              <a:rPr lang="en-US" sz="2400"/>
              <a:t>Error  401</a:t>
            </a:r>
            <a:r>
              <a:rPr lang="ar-SA" sz="2400"/>
              <a:t>     :     دخول الموقع يتطلب : اسم المستخدم  و  كلمة مرور</a:t>
            </a:r>
            <a:endParaRPr lang="en-US" sz="2400"/>
          </a:p>
          <a:p>
            <a:pPr>
              <a:spcBef>
                <a:spcPct val="50000"/>
              </a:spcBef>
            </a:pPr>
            <a:r>
              <a:rPr lang="ar-SA" sz="2400"/>
              <a:t>                                                                           أو  </a:t>
            </a:r>
            <a:endParaRPr lang="en-US" sz="2400"/>
          </a:p>
          <a:p>
            <a:pPr>
              <a:spcBef>
                <a:spcPct val="50000"/>
              </a:spcBef>
            </a:pPr>
            <a:r>
              <a:rPr lang="ar-SA" sz="2400"/>
              <a:t>                                                          اسم المستخدم خطأ أو كلمة المرور خطأ</a:t>
            </a:r>
            <a:endParaRPr lang="en-US" sz="2400"/>
          </a:p>
        </p:txBody>
      </p:sp>
      <p:sp>
        <p:nvSpPr>
          <p:cNvPr id="5" name="عنصر نائب للتاريخ 4"/>
          <p:cNvSpPr>
            <a:spLocks noGrp="1"/>
          </p:cNvSpPr>
          <p:nvPr>
            <p:ph type="dt" sz="half" idx="10"/>
          </p:nvPr>
        </p:nvSpPr>
        <p:spPr/>
        <p:txBody>
          <a:bodyPr/>
          <a:lstStyle/>
          <a:p>
            <a:pPr>
              <a:defRPr/>
            </a:pPr>
            <a:fld id="{719C254D-0F37-45D7-8F44-1E7433D95428}"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3"/>
          <p:cNvSpPr>
            <a:spLocks noGrp="1"/>
          </p:cNvSpPr>
          <p:nvPr>
            <p:ph type="sldNum" sz="quarter" idx="12"/>
          </p:nvPr>
        </p:nvSpPr>
        <p:spPr>
          <a:noFill/>
        </p:spPr>
        <p:txBody>
          <a:bodyPr/>
          <a:lstStyle/>
          <a:p>
            <a:fld id="{B396D2D6-E0B1-4851-82DA-0073712CBC89}" type="slidenum">
              <a:rPr lang="ar-SA"/>
              <a:pPr/>
              <a:t>15</a:t>
            </a:fld>
            <a:endParaRPr lang="en-US"/>
          </a:p>
        </p:txBody>
      </p:sp>
      <p:sp>
        <p:nvSpPr>
          <p:cNvPr id="23555" name="Rectangle 4"/>
          <p:cNvSpPr>
            <a:spLocks noChangeArrowheads="1"/>
          </p:cNvSpPr>
          <p:nvPr/>
        </p:nvSpPr>
        <p:spPr bwMode="auto">
          <a:xfrm>
            <a:off x="990600" y="533400"/>
            <a:ext cx="7848600" cy="854075"/>
          </a:xfrm>
          <a:prstGeom prst="rect">
            <a:avLst/>
          </a:prstGeom>
          <a:noFill/>
          <a:ln w="9525">
            <a:noFill/>
            <a:miter lim="800000"/>
            <a:headEnd/>
            <a:tailEnd/>
          </a:ln>
        </p:spPr>
        <p:txBody>
          <a:bodyPr>
            <a:spAutoFit/>
          </a:bodyPr>
          <a:lstStyle/>
          <a:p>
            <a:r>
              <a:rPr lang="ar-SA" sz="3200" b="1" u="sng"/>
              <a:t>الطريقة الثانية :</a:t>
            </a:r>
          </a:p>
          <a:p>
            <a:r>
              <a:rPr lang="ar-SA" b="1"/>
              <a:t>	</a:t>
            </a:r>
            <a:endParaRPr lang="en-US"/>
          </a:p>
        </p:txBody>
      </p:sp>
      <p:sp>
        <p:nvSpPr>
          <p:cNvPr id="23556" name="Text Box 5"/>
          <p:cNvSpPr txBox="1">
            <a:spLocks noChangeArrowheads="1"/>
          </p:cNvSpPr>
          <p:nvPr/>
        </p:nvSpPr>
        <p:spPr bwMode="auto">
          <a:xfrm>
            <a:off x="152400" y="2057400"/>
            <a:ext cx="8153400" cy="2441575"/>
          </a:xfrm>
          <a:prstGeom prst="rect">
            <a:avLst/>
          </a:prstGeom>
          <a:noFill/>
          <a:ln w="9525">
            <a:noFill/>
            <a:miter lim="800000"/>
            <a:headEnd/>
            <a:tailEnd/>
          </a:ln>
        </p:spPr>
        <p:txBody>
          <a:bodyPr>
            <a:spAutoFit/>
          </a:bodyPr>
          <a:lstStyle/>
          <a:p>
            <a:r>
              <a:rPr lang="ar-SA" sz="2800" b="1"/>
              <a:t>معرفة ال</a:t>
            </a:r>
            <a:r>
              <a:rPr lang="en-US" sz="2800" b="1"/>
              <a:t>Digital Libraries </a:t>
            </a:r>
            <a:r>
              <a:rPr lang="ar-SA" sz="2800" b="1"/>
              <a:t> و هي تضم قوائم مصنفة بموضوعات عريضة و تحت كل رأس موضوع عريض مجموعة من الرؤوس الفرعية ، و في نهاية كل رأس فرعي قائمة مرتبة بصفحات الويب المرتبطة بهذا الرأس .  </a:t>
            </a:r>
            <a:r>
              <a:rPr lang="en-US" sz="2800" b="1">
                <a:hlinkClick r:id="rId3"/>
              </a:rPr>
              <a:t>www.lii.org</a:t>
            </a:r>
            <a:r>
              <a:rPr lang="en-US" sz="2800"/>
              <a:t> </a:t>
            </a:r>
          </a:p>
          <a:p>
            <a:pPr>
              <a:spcBef>
                <a:spcPct val="50000"/>
              </a:spcBef>
            </a:pPr>
            <a:endParaRPr lang="en-US" sz="2800"/>
          </a:p>
        </p:txBody>
      </p:sp>
      <p:sp>
        <p:nvSpPr>
          <p:cNvPr id="5" name="عنصر نائب للتاريخ 4"/>
          <p:cNvSpPr>
            <a:spLocks noGrp="1"/>
          </p:cNvSpPr>
          <p:nvPr>
            <p:ph type="dt" sz="half" idx="10"/>
          </p:nvPr>
        </p:nvSpPr>
        <p:spPr/>
        <p:txBody>
          <a:bodyPr/>
          <a:lstStyle/>
          <a:p>
            <a:pPr>
              <a:defRPr/>
            </a:pPr>
            <a:fld id="{C313A164-24BA-4E8D-9B8A-8B131995F6C5}"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304800" y="1676400"/>
            <a:ext cx="8229600" cy="4525963"/>
          </a:xfrm>
        </p:spPr>
        <p:txBody>
          <a:bodyPr/>
          <a:lstStyle/>
          <a:p>
            <a:pPr algn="r" rtl="1" eaLnBrk="1" hangingPunct="1"/>
            <a:r>
              <a:rPr lang="ar-SA" b="1" u="sng" smtClean="0">
                <a:solidFill>
                  <a:schemeClr val="tx1"/>
                </a:solidFill>
              </a:rPr>
              <a:t>الطريقة الثالثة :</a:t>
            </a:r>
          </a:p>
          <a:p>
            <a:pPr algn="r" rtl="1" eaLnBrk="1" hangingPunct="1">
              <a:buFontTx/>
              <a:buNone/>
            </a:pPr>
            <a:endParaRPr lang="ar-SA" b="1" smtClean="0">
              <a:solidFill>
                <a:schemeClr val="tx1"/>
              </a:solidFill>
            </a:endParaRPr>
          </a:p>
          <a:p>
            <a:pPr algn="r" rtl="1" eaLnBrk="1" hangingPunct="1">
              <a:buFontTx/>
              <a:buNone/>
            </a:pPr>
            <a:r>
              <a:rPr lang="ar-SA" b="1" smtClean="0">
                <a:solidFill>
                  <a:schemeClr val="tx1"/>
                </a:solidFill>
              </a:rPr>
              <a:t>	الاعتماد علي محركات البحث </a:t>
            </a:r>
            <a:r>
              <a:rPr lang="en-US" b="1" smtClean="0">
                <a:solidFill>
                  <a:schemeClr val="tx1"/>
                </a:solidFill>
              </a:rPr>
              <a:t>Search Engines</a:t>
            </a:r>
            <a:r>
              <a:rPr lang="ar-SA" b="1" smtClean="0">
                <a:solidFill>
                  <a:schemeClr val="tx1"/>
                </a:solidFill>
              </a:rPr>
              <a:t> الداعمة للغة العربية، و لعل أفضلها هو </a:t>
            </a:r>
            <a:r>
              <a:rPr lang="en-US" b="1" smtClean="0">
                <a:solidFill>
                  <a:schemeClr val="tx1"/>
                </a:solidFill>
              </a:rPr>
              <a:t>Google</a:t>
            </a:r>
            <a:r>
              <a:rPr lang="ar-SA" b="1" smtClean="0">
                <a:solidFill>
                  <a:schemeClr val="tx1"/>
                </a:solidFill>
              </a:rPr>
              <a:t> و البحث بواسطة فئة المصدر المرجعي  مع الموضوع .</a:t>
            </a:r>
            <a:endParaRPr lang="en-US" b="1" smtClean="0">
              <a:solidFill>
                <a:schemeClr val="tx1"/>
              </a:solidFill>
            </a:endParaRPr>
          </a:p>
        </p:txBody>
      </p:sp>
      <p:sp>
        <p:nvSpPr>
          <p:cNvPr id="24578" name="عنصر نائب لرقم الشريحة 5"/>
          <p:cNvSpPr>
            <a:spLocks noGrp="1"/>
          </p:cNvSpPr>
          <p:nvPr>
            <p:ph type="sldNum" sz="quarter" idx="12"/>
          </p:nvPr>
        </p:nvSpPr>
        <p:spPr>
          <a:noFill/>
        </p:spPr>
        <p:txBody>
          <a:bodyPr/>
          <a:lstStyle/>
          <a:p>
            <a:fld id="{0F79E8CE-6E19-4CAE-B1A6-C736E8DAEE76}" type="slidenum">
              <a:rPr lang="ar-SA"/>
              <a:pPr/>
              <a:t>16</a:t>
            </a:fld>
            <a:endParaRPr lang="en-US"/>
          </a:p>
        </p:txBody>
      </p:sp>
      <p:sp>
        <p:nvSpPr>
          <p:cNvPr id="4" name="عنصر نائب للتاريخ 3"/>
          <p:cNvSpPr>
            <a:spLocks noGrp="1"/>
          </p:cNvSpPr>
          <p:nvPr>
            <p:ph type="dt" sz="half" idx="10"/>
          </p:nvPr>
        </p:nvSpPr>
        <p:spPr/>
        <p:txBody>
          <a:bodyPr/>
          <a:lstStyle/>
          <a:p>
            <a:pPr>
              <a:defRPr/>
            </a:pPr>
            <a:fld id="{A61F4605-34B9-427A-877E-F5CCC1CC6692}"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algn="r" rtl="1" eaLnBrk="1" hangingPunct="1"/>
            <a:r>
              <a:rPr lang="ar-SA" sz="4000" smtClean="0">
                <a:solidFill>
                  <a:srgbClr val="33CC33"/>
                </a:solidFill>
              </a:rPr>
              <a:t>خامسا: معايير تقييم المصادر المرجعية الالكترونية</a:t>
            </a:r>
            <a:endParaRPr lang="en-US" sz="4000" smtClean="0">
              <a:solidFill>
                <a:srgbClr val="33CC33"/>
              </a:solidFill>
            </a:endParaRPr>
          </a:p>
        </p:txBody>
      </p:sp>
      <p:sp>
        <p:nvSpPr>
          <p:cNvPr id="25604" name="Rectangle 3"/>
          <p:cNvSpPr>
            <a:spLocks noGrp="1" noChangeArrowheads="1"/>
          </p:cNvSpPr>
          <p:nvPr>
            <p:ph idx="1"/>
          </p:nvPr>
        </p:nvSpPr>
        <p:spPr>
          <a:xfrm>
            <a:off x="304800" y="1828800"/>
            <a:ext cx="8229600" cy="3962400"/>
          </a:xfrm>
        </p:spPr>
        <p:txBody>
          <a:bodyPr/>
          <a:lstStyle/>
          <a:p>
            <a:pPr algn="r" rtl="1" eaLnBrk="1" hangingPunct="1"/>
            <a:r>
              <a:rPr lang="ar-SA" b="1" smtClean="0">
                <a:solidFill>
                  <a:srgbClr val="FF3300"/>
                </a:solidFill>
              </a:rPr>
              <a:t>1 : المسؤليةِ</a:t>
            </a:r>
            <a:r>
              <a:rPr lang="en-US" b="1" smtClean="0">
                <a:solidFill>
                  <a:srgbClr val="FF3300"/>
                </a:solidFill>
              </a:rPr>
              <a:t>Authority </a:t>
            </a:r>
            <a:r>
              <a:rPr lang="ar-SA" b="1" smtClean="0">
                <a:solidFill>
                  <a:srgbClr val="FF3300"/>
                </a:solidFill>
              </a:rPr>
              <a:t> :</a:t>
            </a:r>
            <a:endParaRPr lang="ar-SA" smtClean="0">
              <a:solidFill>
                <a:srgbClr val="FF3300"/>
              </a:solidFill>
            </a:endParaRPr>
          </a:p>
          <a:p>
            <a:pPr algn="r" rtl="1" eaLnBrk="1" hangingPunct="1">
              <a:buFontTx/>
              <a:buNone/>
            </a:pPr>
            <a:r>
              <a:rPr lang="ar-SA" smtClean="0">
                <a:solidFill>
                  <a:schemeClr val="tx1"/>
                </a:solidFill>
              </a:rPr>
              <a:t>1</a:t>
            </a:r>
            <a:r>
              <a:rPr lang="en-US" smtClean="0">
                <a:solidFill>
                  <a:schemeClr val="tx1"/>
                </a:solidFill>
              </a:rPr>
              <a:t>/</a:t>
            </a:r>
            <a:r>
              <a:rPr lang="ar-SA" smtClean="0">
                <a:solidFill>
                  <a:schemeClr val="tx1"/>
                </a:solidFill>
              </a:rPr>
              <a:t>1.</a:t>
            </a:r>
            <a:r>
              <a:rPr lang="ar-SA" smtClean="0"/>
              <a:t> </a:t>
            </a:r>
            <a:r>
              <a:rPr lang="ar-SA" b="1" smtClean="0">
                <a:solidFill>
                  <a:schemeClr val="tx1"/>
                </a:solidFill>
              </a:rPr>
              <a:t>المسؤولية الفكرية </a:t>
            </a:r>
            <a:r>
              <a:rPr lang="en-US" b="1" smtClean="0">
                <a:solidFill>
                  <a:schemeClr val="tx1"/>
                </a:solidFill>
              </a:rPr>
              <a:t>–</a:t>
            </a:r>
            <a:r>
              <a:rPr lang="ar-SA" b="1" smtClean="0">
                <a:solidFill>
                  <a:schemeClr val="tx1"/>
                </a:solidFill>
              </a:rPr>
              <a:t> المسؤل عن المحتوى الموضوعى للمصدر المرجعي .</a:t>
            </a:r>
          </a:p>
          <a:p>
            <a:pPr algn="r" rtl="1" eaLnBrk="1" hangingPunct="1">
              <a:buFontTx/>
              <a:buNone/>
            </a:pPr>
            <a:r>
              <a:rPr lang="ar-SA" b="1" smtClean="0">
                <a:solidFill>
                  <a:schemeClr val="tx1"/>
                </a:solidFill>
              </a:rPr>
              <a:t>1</a:t>
            </a:r>
            <a:r>
              <a:rPr lang="en-US" b="1" smtClean="0">
                <a:solidFill>
                  <a:schemeClr val="tx1"/>
                </a:solidFill>
              </a:rPr>
              <a:t>2/</a:t>
            </a:r>
            <a:r>
              <a:rPr lang="ar-SA" b="1" smtClean="0">
                <a:solidFill>
                  <a:schemeClr val="tx1"/>
                </a:solidFill>
              </a:rPr>
              <a:t>. المسؤلية المادية </a:t>
            </a:r>
            <a:r>
              <a:rPr lang="en-US" b="1" smtClean="0">
                <a:solidFill>
                  <a:schemeClr val="tx1"/>
                </a:solidFill>
              </a:rPr>
              <a:t>–</a:t>
            </a:r>
            <a:r>
              <a:rPr lang="ar-SA" b="1" smtClean="0">
                <a:solidFill>
                  <a:schemeClr val="tx1"/>
                </a:solidFill>
              </a:rPr>
              <a:t> المسؤل عن إتاحة المصدر المرجعى على شبكة الإنترنت</a:t>
            </a:r>
            <a:r>
              <a:rPr lang="ar-SA" sz="2800" b="1" smtClean="0">
                <a:solidFill>
                  <a:schemeClr val="tx1"/>
                </a:solidFill>
              </a:rPr>
              <a:t> .</a:t>
            </a:r>
          </a:p>
          <a:p>
            <a:pPr algn="r" rtl="1" eaLnBrk="1" hangingPunct="1">
              <a:buFontTx/>
              <a:buNone/>
            </a:pPr>
            <a:endParaRPr lang="ar-SA" sz="2800" b="1" smtClean="0">
              <a:solidFill>
                <a:schemeClr val="tx1"/>
              </a:solidFill>
            </a:endParaRPr>
          </a:p>
        </p:txBody>
      </p:sp>
      <p:sp>
        <p:nvSpPr>
          <p:cNvPr id="25602" name="عنصر نائب لرقم الشريحة 5"/>
          <p:cNvSpPr>
            <a:spLocks noGrp="1"/>
          </p:cNvSpPr>
          <p:nvPr>
            <p:ph type="sldNum" sz="quarter" idx="12"/>
          </p:nvPr>
        </p:nvSpPr>
        <p:spPr>
          <a:noFill/>
        </p:spPr>
        <p:txBody>
          <a:bodyPr/>
          <a:lstStyle/>
          <a:p>
            <a:fld id="{85FA9595-A5C3-446A-8090-F2A31385713E}" type="slidenum">
              <a:rPr lang="ar-SA"/>
              <a:pPr/>
              <a:t>17</a:t>
            </a:fld>
            <a:endParaRPr lang="en-US"/>
          </a:p>
        </p:txBody>
      </p:sp>
      <p:sp>
        <p:nvSpPr>
          <p:cNvPr id="5" name="عنصر نائب للتاريخ 4"/>
          <p:cNvSpPr>
            <a:spLocks noGrp="1"/>
          </p:cNvSpPr>
          <p:nvPr>
            <p:ph type="dt" sz="half" idx="10"/>
          </p:nvPr>
        </p:nvSpPr>
        <p:spPr/>
        <p:txBody>
          <a:bodyPr/>
          <a:lstStyle/>
          <a:p>
            <a:pPr>
              <a:defRPr/>
            </a:pPr>
            <a:fld id="{2507DFBC-3A19-48CE-A5FE-8634EB6AE93E}"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12"/>
          </p:nvPr>
        </p:nvSpPr>
        <p:spPr>
          <a:noFill/>
        </p:spPr>
        <p:txBody>
          <a:bodyPr/>
          <a:lstStyle/>
          <a:p>
            <a:fld id="{6600DCAC-BD6F-461D-93BF-FCEC94664300}" type="slidenum">
              <a:rPr lang="ar-SA"/>
              <a:pPr/>
              <a:t>18</a:t>
            </a:fld>
            <a:endParaRPr lang="en-US"/>
          </a:p>
        </p:txBody>
      </p:sp>
      <p:sp>
        <p:nvSpPr>
          <p:cNvPr id="26627" name="Rectangle 4"/>
          <p:cNvSpPr>
            <a:spLocks noChangeArrowheads="1"/>
          </p:cNvSpPr>
          <p:nvPr/>
        </p:nvSpPr>
        <p:spPr bwMode="auto">
          <a:xfrm>
            <a:off x="0" y="762000"/>
            <a:ext cx="8686800" cy="5027613"/>
          </a:xfrm>
          <a:prstGeom prst="rect">
            <a:avLst/>
          </a:prstGeom>
          <a:noFill/>
          <a:ln w="9525">
            <a:noFill/>
            <a:miter lim="800000"/>
            <a:headEnd/>
            <a:tailEnd/>
          </a:ln>
        </p:spPr>
        <p:txBody>
          <a:bodyPr>
            <a:spAutoFit/>
          </a:bodyPr>
          <a:lstStyle/>
          <a:p>
            <a:r>
              <a:rPr lang="ar-SA" sz="3600" b="1">
                <a:solidFill>
                  <a:srgbClr val="FF3300"/>
                </a:solidFill>
              </a:rPr>
              <a:t>2 : المجال</a:t>
            </a:r>
            <a:r>
              <a:rPr lang="en-US" sz="3600" b="1">
                <a:solidFill>
                  <a:srgbClr val="FF3300"/>
                </a:solidFill>
              </a:rPr>
              <a:t>Scope </a:t>
            </a:r>
            <a:r>
              <a:rPr lang="ar-SA" sz="3600" b="1">
                <a:solidFill>
                  <a:srgbClr val="FF3300"/>
                </a:solidFill>
              </a:rPr>
              <a:t> :</a:t>
            </a:r>
          </a:p>
          <a:p>
            <a:r>
              <a:rPr lang="ar-SA" sz="3200" b="1"/>
              <a:t>2</a:t>
            </a:r>
            <a:r>
              <a:rPr lang="en-US" sz="3200" b="1"/>
              <a:t>/</a:t>
            </a:r>
            <a:r>
              <a:rPr lang="ar-SA" sz="3200" b="1"/>
              <a:t>1. الكمى : عدد وحدات المعلومات .</a:t>
            </a:r>
          </a:p>
          <a:p>
            <a:r>
              <a:rPr lang="en-US" sz="3200" b="1"/>
              <a:t>/2</a:t>
            </a:r>
            <a:r>
              <a:rPr lang="ar-SA" sz="3200" b="1"/>
              <a:t>2. الزمنى : الفترة الزمنية التي يغطيها المصدر المرجعي .</a:t>
            </a:r>
          </a:p>
          <a:p>
            <a:r>
              <a:rPr lang="en-US" sz="3200" b="1"/>
              <a:t>/2</a:t>
            </a:r>
            <a:r>
              <a:rPr lang="ar-SA" sz="3200" b="1"/>
              <a:t>.3 مكاني : المنطقة الجغرافية التي يتناولها المصدر المرجعي </a:t>
            </a:r>
          </a:p>
          <a:p>
            <a:r>
              <a:rPr lang="ar-SA" sz="3200" b="1"/>
              <a:t>2</a:t>
            </a:r>
            <a:r>
              <a:rPr lang="en-US" sz="3200" b="1"/>
              <a:t>/</a:t>
            </a:r>
            <a:r>
              <a:rPr lang="ar-SA" sz="3200" b="1"/>
              <a:t>4</a:t>
            </a:r>
            <a:r>
              <a:rPr lang="en-US" sz="3200" b="1"/>
              <a:t>.</a:t>
            </a:r>
            <a:r>
              <a:rPr lang="ar-SA" sz="3200" b="1"/>
              <a:t> اللغوى : اللغات التي يغطيها المصدر المرجعى وخاصة إذا 		كان معجم .</a:t>
            </a:r>
          </a:p>
          <a:p>
            <a:r>
              <a:rPr lang="ar-SA" sz="3200" b="1"/>
              <a:t>2</a:t>
            </a:r>
            <a:r>
              <a:rPr lang="en-US" sz="3200" b="1"/>
              <a:t>5/</a:t>
            </a:r>
            <a:r>
              <a:rPr lang="ar-SA" sz="3200" b="1"/>
              <a:t>. الشكلى : أنواع مصادر المعلومات التي يضمها المصدر 		    	 المرجعي وخاصة إذا كان قاعدة بيانات ببليوجرافية</a:t>
            </a:r>
          </a:p>
          <a:p>
            <a:r>
              <a:rPr lang="ar-SA" sz="3200" b="1"/>
              <a:t>2</a:t>
            </a:r>
            <a:r>
              <a:rPr lang="en-US" sz="3200" b="1"/>
              <a:t>/</a:t>
            </a:r>
            <a:r>
              <a:rPr lang="ar-SA" sz="3200" b="1"/>
              <a:t>6. الموضوعى : المجال أو المجالات التي يتناولها المصدر 			   	 المرجعي</a:t>
            </a:r>
            <a:r>
              <a:rPr lang="ar-SA" sz="3200" b="1">
                <a:solidFill>
                  <a:srgbClr val="00CC00"/>
                </a:solidFill>
              </a:rPr>
              <a:t> </a:t>
            </a:r>
            <a:r>
              <a:rPr lang="ar-SA" sz="3200" b="1"/>
              <a:t>.</a:t>
            </a:r>
            <a:endParaRPr lang="en-US" sz="3200" b="1"/>
          </a:p>
        </p:txBody>
      </p:sp>
      <p:sp>
        <p:nvSpPr>
          <p:cNvPr id="4" name="عنصر نائب للتاريخ 3"/>
          <p:cNvSpPr>
            <a:spLocks noGrp="1"/>
          </p:cNvSpPr>
          <p:nvPr>
            <p:ph type="dt" sz="half" idx="10"/>
          </p:nvPr>
        </p:nvSpPr>
        <p:spPr/>
        <p:txBody>
          <a:bodyPr/>
          <a:lstStyle/>
          <a:p>
            <a:pPr>
              <a:defRPr/>
            </a:pPr>
            <a:fld id="{156654F4-C687-40A0-AE7A-26B1E422FEA9}"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381000" y="762000"/>
            <a:ext cx="8229600" cy="5486400"/>
          </a:xfrm>
        </p:spPr>
        <p:txBody>
          <a:bodyPr/>
          <a:lstStyle/>
          <a:p>
            <a:pPr algn="r" rtl="1" eaLnBrk="1" hangingPunct="1"/>
            <a:r>
              <a:rPr lang="ar-SA" b="1" smtClean="0">
                <a:solidFill>
                  <a:srgbClr val="FF3300"/>
                </a:solidFill>
              </a:rPr>
              <a:t>3 : القدرة الاسترجاعيةٌ </a:t>
            </a:r>
            <a:r>
              <a:rPr lang="en-US" b="1" smtClean="0">
                <a:solidFill>
                  <a:srgbClr val="FF3300"/>
                </a:solidFill>
              </a:rPr>
              <a:t>Retrieval Capability</a:t>
            </a:r>
            <a:endParaRPr lang="ar-SA" smtClean="0">
              <a:solidFill>
                <a:srgbClr val="FF3300"/>
              </a:solidFill>
            </a:endParaRPr>
          </a:p>
          <a:p>
            <a:pPr algn="r" rtl="1" eaLnBrk="1" hangingPunct="1">
              <a:buFontTx/>
              <a:buNone/>
            </a:pPr>
            <a:r>
              <a:rPr lang="en-US" smtClean="0">
                <a:solidFill>
                  <a:schemeClr val="tx1"/>
                </a:solidFill>
              </a:rPr>
              <a:t>1/3</a:t>
            </a:r>
            <a:r>
              <a:rPr lang="ar-SA" smtClean="0">
                <a:solidFill>
                  <a:schemeClr val="tx1"/>
                </a:solidFill>
              </a:rPr>
              <a:t>. المداخل القابلة للاسترجاع .</a:t>
            </a:r>
          </a:p>
          <a:p>
            <a:pPr algn="r" rtl="1" eaLnBrk="1" hangingPunct="1">
              <a:buFontTx/>
              <a:buNone/>
            </a:pPr>
            <a:r>
              <a:rPr lang="en-US" smtClean="0">
                <a:solidFill>
                  <a:schemeClr val="tx1"/>
                </a:solidFill>
              </a:rPr>
              <a:t>2/3</a:t>
            </a:r>
            <a:r>
              <a:rPr lang="ar-SA" smtClean="0">
                <a:solidFill>
                  <a:schemeClr val="tx1"/>
                </a:solidFill>
              </a:rPr>
              <a:t>. إمكانية الربط بين أكثر من مدخل عند الاسترجاع .</a:t>
            </a:r>
          </a:p>
          <a:p>
            <a:pPr algn="r" rtl="1" eaLnBrk="1" hangingPunct="1">
              <a:buFontTx/>
              <a:buNone/>
            </a:pPr>
            <a:r>
              <a:rPr lang="en-US" smtClean="0">
                <a:solidFill>
                  <a:schemeClr val="tx1"/>
                </a:solidFill>
              </a:rPr>
              <a:t>3/3</a:t>
            </a:r>
            <a:r>
              <a:rPr lang="ar-SA" smtClean="0">
                <a:solidFill>
                  <a:schemeClr val="tx1"/>
                </a:solidFill>
              </a:rPr>
              <a:t>. سرعة الاسترجاع .</a:t>
            </a:r>
          </a:p>
          <a:p>
            <a:pPr algn="r" rtl="1" eaLnBrk="1" hangingPunct="1">
              <a:buFontTx/>
              <a:buNone/>
            </a:pPr>
            <a:r>
              <a:rPr lang="en-US" smtClean="0">
                <a:solidFill>
                  <a:schemeClr val="tx1"/>
                </a:solidFill>
              </a:rPr>
              <a:t>4/3</a:t>
            </a:r>
            <a:r>
              <a:rPr lang="ar-SA" smtClean="0">
                <a:solidFill>
                  <a:schemeClr val="tx1"/>
                </a:solidFill>
              </a:rPr>
              <a:t>. البرامج الاسترجاعية المطلوبة .</a:t>
            </a:r>
          </a:p>
          <a:p>
            <a:pPr algn="r" rtl="1" eaLnBrk="1" hangingPunct="1">
              <a:buFontTx/>
              <a:buNone/>
            </a:pPr>
            <a:r>
              <a:rPr lang="en-US" smtClean="0">
                <a:solidFill>
                  <a:schemeClr val="tx1"/>
                </a:solidFill>
              </a:rPr>
              <a:t>5/3</a:t>
            </a:r>
            <a:r>
              <a:rPr lang="ar-SA" smtClean="0">
                <a:solidFill>
                  <a:schemeClr val="tx1"/>
                </a:solidFill>
              </a:rPr>
              <a:t>. وجود روابط بين المصدر المرجعى وغيره من المصادر المرجعية ، أو المواقع المتاحة على شبكة الإنترنت .</a:t>
            </a:r>
          </a:p>
          <a:p>
            <a:pPr algn="r" rtl="1" eaLnBrk="1" hangingPunct="1"/>
            <a:endParaRPr lang="ar-SA" b="1" smtClean="0">
              <a:solidFill>
                <a:schemeClr val="tx1"/>
              </a:solidFill>
            </a:endParaRPr>
          </a:p>
        </p:txBody>
      </p:sp>
      <p:sp>
        <p:nvSpPr>
          <p:cNvPr id="27650" name="عنصر نائب لرقم الشريحة 5"/>
          <p:cNvSpPr>
            <a:spLocks noGrp="1"/>
          </p:cNvSpPr>
          <p:nvPr>
            <p:ph type="sldNum" sz="quarter" idx="12"/>
          </p:nvPr>
        </p:nvSpPr>
        <p:spPr>
          <a:noFill/>
        </p:spPr>
        <p:txBody>
          <a:bodyPr/>
          <a:lstStyle/>
          <a:p>
            <a:fld id="{0F948524-81E3-4051-9C38-721F5312977A}" type="slidenum">
              <a:rPr lang="ar-SA"/>
              <a:pPr/>
              <a:t>19</a:t>
            </a:fld>
            <a:endParaRPr lang="en-US"/>
          </a:p>
        </p:txBody>
      </p:sp>
      <p:sp>
        <p:nvSpPr>
          <p:cNvPr id="4" name="عنصر نائب للتاريخ 3"/>
          <p:cNvSpPr>
            <a:spLocks noGrp="1"/>
          </p:cNvSpPr>
          <p:nvPr>
            <p:ph type="dt" sz="half" idx="10"/>
          </p:nvPr>
        </p:nvSpPr>
        <p:spPr/>
        <p:txBody>
          <a:bodyPr/>
          <a:lstStyle/>
          <a:p>
            <a:pPr>
              <a:defRPr/>
            </a:pPr>
            <a:fld id="{071B0C40-DCAA-4E10-969C-B33932C029EA}"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12"/>
          </p:nvPr>
        </p:nvSpPr>
        <p:spPr>
          <a:noFill/>
        </p:spPr>
        <p:txBody>
          <a:bodyPr/>
          <a:lstStyle/>
          <a:p>
            <a:fld id="{C05540B3-1BA9-4F05-ABE5-5880915BA65F}" type="slidenum">
              <a:rPr lang="ar-SA"/>
              <a:pPr/>
              <a:t>20</a:t>
            </a:fld>
            <a:endParaRPr lang="en-US"/>
          </a:p>
        </p:txBody>
      </p:sp>
      <p:sp>
        <p:nvSpPr>
          <p:cNvPr id="28675" name="Rectangle 4"/>
          <p:cNvSpPr>
            <a:spLocks noChangeArrowheads="1"/>
          </p:cNvSpPr>
          <p:nvPr/>
        </p:nvSpPr>
        <p:spPr bwMode="auto">
          <a:xfrm>
            <a:off x="228600" y="609600"/>
            <a:ext cx="8915400" cy="3990975"/>
          </a:xfrm>
          <a:prstGeom prst="rect">
            <a:avLst/>
          </a:prstGeom>
          <a:noFill/>
          <a:ln w="9525">
            <a:noFill/>
            <a:miter lim="800000"/>
            <a:headEnd/>
            <a:tailEnd/>
          </a:ln>
        </p:spPr>
        <p:txBody>
          <a:bodyPr>
            <a:spAutoFit/>
          </a:bodyPr>
          <a:lstStyle/>
          <a:p>
            <a:r>
              <a:rPr lang="ar-SA" sz="3200" b="1">
                <a:solidFill>
                  <a:srgbClr val="FF3300"/>
                </a:solidFill>
              </a:rPr>
              <a:t>4 : دعم المستفيد </a:t>
            </a:r>
            <a:r>
              <a:rPr lang="en-US" sz="3200" b="1">
                <a:solidFill>
                  <a:srgbClr val="FF3300"/>
                </a:solidFill>
              </a:rPr>
              <a:t>User Support</a:t>
            </a:r>
            <a:r>
              <a:rPr lang="ar-SA" sz="3200" b="1">
                <a:solidFill>
                  <a:srgbClr val="FF3300"/>
                </a:solidFill>
              </a:rPr>
              <a:t> :</a:t>
            </a:r>
          </a:p>
          <a:p>
            <a:endParaRPr lang="ar-SA" sz="3200" b="1">
              <a:solidFill>
                <a:srgbClr val="FF3300"/>
              </a:solidFill>
            </a:endParaRPr>
          </a:p>
          <a:p>
            <a:endParaRPr lang="ar-SA" sz="3200" b="1">
              <a:solidFill>
                <a:srgbClr val="FF3300"/>
              </a:solidFill>
            </a:endParaRPr>
          </a:p>
          <a:p>
            <a:r>
              <a:rPr lang="en-US" sz="3200"/>
              <a:t>1/4</a:t>
            </a:r>
            <a:r>
              <a:rPr lang="ar-SA" sz="3200"/>
              <a:t>. الإعلام عن كل جديد يتعلق بالمصدر المرجعى .</a:t>
            </a:r>
          </a:p>
          <a:p>
            <a:r>
              <a:rPr lang="en-US" sz="3200"/>
              <a:t>2/4</a:t>
            </a:r>
            <a:r>
              <a:rPr lang="ar-SA" sz="3200"/>
              <a:t>. إمكانية مساعدة المستفيد من خلال الاتصال الهاتفى أو بواسطة 	البريد الإلكتروني </a:t>
            </a:r>
          </a:p>
          <a:p>
            <a:r>
              <a:rPr lang="en-US" sz="3200"/>
              <a:t>3/4</a:t>
            </a:r>
            <a:r>
              <a:rPr lang="ar-SA" sz="3200"/>
              <a:t>. وجود شاشات مساعدة .</a:t>
            </a:r>
          </a:p>
          <a:p>
            <a:r>
              <a:rPr lang="en-US" sz="3200"/>
              <a:t>4/4</a:t>
            </a:r>
            <a:r>
              <a:rPr lang="ar-SA" sz="3200"/>
              <a:t>. موجز إرشادي مصاحب للمصدر المرجعى .</a:t>
            </a:r>
            <a:endParaRPr lang="en-US" sz="3200"/>
          </a:p>
        </p:txBody>
      </p:sp>
      <p:sp>
        <p:nvSpPr>
          <p:cNvPr id="4" name="عنصر نائب للتاريخ 3"/>
          <p:cNvSpPr>
            <a:spLocks noGrp="1"/>
          </p:cNvSpPr>
          <p:nvPr>
            <p:ph type="dt" sz="half" idx="10"/>
          </p:nvPr>
        </p:nvSpPr>
        <p:spPr/>
        <p:txBody>
          <a:bodyPr/>
          <a:lstStyle/>
          <a:p>
            <a:pPr>
              <a:defRPr/>
            </a:pPr>
            <a:fld id="{8E830AE9-C1D6-42D0-BCCF-535408B15E6B}"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457200"/>
            <a:ext cx="8229600" cy="6019800"/>
          </a:xfrm>
        </p:spPr>
        <p:txBody>
          <a:bodyPr/>
          <a:lstStyle/>
          <a:p>
            <a:pPr algn="r" rtl="1" eaLnBrk="1" hangingPunct="1"/>
            <a:r>
              <a:rPr lang="ar-SA" sz="3600" b="1" smtClean="0">
                <a:solidFill>
                  <a:srgbClr val="FF3300"/>
                </a:solidFill>
              </a:rPr>
              <a:t>5 : المعلومات </a:t>
            </a:r>
            <a:r>
              <a:rPr lang="en-US" sz="3600" b="1" smtClean="0">
                <a:solidFill>
                  <a:srgbClr val="FF3300"/>
                </a:solidFill>
              </a:rPr>
              <a:t>Information</a:t>
            </a:r>
            <a:r>
              <a:rPr lang="ar-SA" sz="3600" b="1" smtClean="0">
                <a:solidFill>
                  <a:srgbClr val="FF3300"/>
                </a:solidFill>
              </a:rPr>
              <a:t> :</a:t>
            </a:r>
            <a:endParaRPr lang="ar-SA" sz="3600" smtClean="0">
              <a:solidFill>
                <a:srgbClr val="FF3300"/>
              </a:solidFill>
            </a:endParaRPr>
          </a:p>
          <a:p>
            <a:pPr algn="r" rtl="1" eaLnBrk="1" hangingPunct="1">
              <a:buFontTx/>
              <a:buNone/>
            </a:pPr>
            <a:r>
              <a:rPr lang="en-US" smtClean="0">
                <a:solidFill>
                  <a:schemeClr val="tx1"/>
                </a:solidFill>
              </a:rPr>
              <a:t>1/5</a:t>
            </a:r>
            <a:r>
              <a:rPr lang="ar-SA" smtClean="0">
                <a:solidFill>
                  <a:schemeClr val="tx1"/>
                </a:solidFill>
              </a:rPr>
              <a:t>. الحداثة .</a:t>
            </a:r>
          </a:p>
          <a:p>
            <a:pPr algn="r" rtl="1" eaLnBrk="1" hangingPunct="1">
              <a:buFontTx/>
              <a:buNone/>
            </a:pPr>
            <a:r>
              <a:rPr lang="en-US" smtClean="0">
                <a:solidFill>
                  <a:schemeClr val="tx1"/>
                </a:solidFill>
              </a:rPr>
              <a:t>2/5</a:t>
            </a:r>
            <a:r>
              <a:rPr lang="ar-SA" smtClean="0">
                <a:solidFill>
                  <a:schemeClr val="tx1"/>
                </a:solidFill>
              </a:rPr>
              <a:t>. الدقة .</a:t>
            </a:r>
          </a:p>
          <a:p>
            <a:pPr algn="r" rtl="1" eaLnBrk="1" hangingPunct="1">
              <a:buFontTx/>
              <a:buNone/>
            </a:pPr>
            <a:r>
              <a:rPr lang="en-US" smtClean="0">
                <a:solidFill>
                  <a:schemeClr val="tx1"/>
                </a:solidFill>
              </a:rPr>
              <a:t>3/5</a:t>
            </a:r>
            <a:r>
              <a:rPr lang="ar-SA" smtClean="0">
                <a:solidFill>
                  <a:schemeClr val="tx1"/>
                </a:solidFill>
              </a:rPr>
              <a:t>. التكامل والشمول .</a:t>
            </a:r>
          </a:p>
          <a:p>
            <a:pPr algn="r" rtl="1" eaLnBrk="1" hangingPunct="1">
              <a:buFontTx/>
              <a:buNone/>
            </a:pPr>
            <a:r>
              <a:rPr lang="en-US" smtClean="0">
                <a:solidFill>
                  <a:schemeClr val="tx1"/>
                </a:solidFill>
              </a:rPr>
              <a:t>4/5</a:t>
            </a:r>
            <a:r>
              <a:rPr lang="ar-SA" smtClean="0">
                <a:solidFill>
                  <a:schemeClr val="tx1"/>
                </a:solidFill>
              </a:rPr>
              <a:t>. الحياد والموضوعية .</a:t>
            </a:r>
          </a:p>
          <a:p>
            <a:pPr algn="r" rtl="1" eaLnBrk="1" hangingPunct="1">
              <a:buFontTx/>
              <a:buNone/>
            </a:pPr>
            <a:r>
              <a:rPr lang="en-US" smtClean="0">
                <a:solidFill>
                  <a:schemeClr val="tx1"/>
                </a:solidFill>
              </a:rPr>
              <a:t>5/5</a:t>
            </a:r>
            <a:r>
              <a:rPr lang="ar-SA" smtClean="0">
                <a:solidFill>
                  <a:schemeClr val="tx1"/>
                </a:solidFill>
              </a:rPr>
              <a:t>. التفرد وعدم التكرار مع مصادر مرجعية أخرى .</a:t>
            </a:r>
          </a:p>
          <a:p>
            <a:pPr algn="r" rtl="1" eaLnBrk="1" hangingPunct="1">
              <a:buFontTx/>
              <a:buNone/>
            </a:pPr>
            <a:r>
              <a:rPr lang="en-US" smtClean="0">
                <a:solidFill>
                  <a:schemeClr val="tx1"/>
                </a:solidFill>
              </a:rPr>
              <a:t>6/5</a:t>
            </a:r>
            <a:r>
              <a:rPr lang="ar-SA" smtClean="0">
                <a:solidFill>
                  <a:schemeClr val="tx1"/>
                </a:solidFill>
              </a:rPr>
              <a:t>. البساطة والوضوح والملائمة لمستوى الجمهور الموجه له .</a:t>
            </a:r>
          </a:p>
          <a:p>
            <a:pPr algn="r" rtl="1" eaLnBrk="1" hangingPunct="1">
              <a:buFontTx/>
              <a:buNone/>
            </a:pPr>
            <a:r>
              <a:rPr lang="en-US" smtClean="0">
                <a:solidFill>
                  <a:schemeClr val="tx1"/>
                </a:solidFill>
              </a:rPr>
              <a:t>7/5</a:t>
            </a:r>
            <a:r>
              <a:rPr lang="ar-SA" smtClean="0">
                <a:solidFill>
                  <a:schemeClr val="tx1"/>
                </a:solidFill>
              </a:rPr>
              <a:t>. الفروق بين الإصدارة المطبوعة والإلكترونية للمصدر المرجعي .</a:t>
            </a:r>
          </a:p>
          <a:p>
            <a:pPr algn="r" rtl="1" eaLnBrk="1" hangingPunct="1">
              <a:buFontTx/>
              <a:buNone/>
            </a:pPr>
            <a:endParaRPr lang="ar-SA" b="1" smtClean="0">
              <a:solidFill>
                <a:schemeClr val="tx1"/>
              </a:solidFill>
            </a:endParaRPr>
          </a:p>
        </p:txBody>
      </p:sp>
      <p:sp>
        <p:nvSpPr>
          <p:cNvPr id="29698" name="عنصر نائب لرقم الشريحة 5"/>
          <p:cNvSpPr>
            <a:spLocks noGrp="1"/>
          </p:cNvSpPr>
          <p:nvPr>
            <p:ph type="sldNum" sz="quarter" idx="12"/>
          </p:nvPr>
        </p:nvSpPr>
        <p:spPr>
          <a:noFill/>
        </p:spPr>
        <p:txBody>
          <a:bodyPr/>
          <a:lstStyle/>
          <a:p>
            <a:fld id="{2A14C43B-F40D-4BCF-BDEF-EEC5454BB78B}" type="slidenum">
              <a:rPr lang="ar-SA"/>
              <a:pPr/>
              <a:t>21</a:t>
            </a:fld>
            <a:endParaRPr lang="en-US"/>
          </a:p>
        </p:txBody>
      </p:sp>
      <p:sp>
        <p:nvSpPr>
          <p:cNvPr id="4" name="عنصر نائب للتاريخ 3"/>
          <p:cNvSpPr>
            <a:spLocks noGrp="1"/>
          </p:cNvSpPr>
          <p:nvPr>
            <p:ph type="dt" sz="half" idx="10"/>
          </p:nvPr>
        </p:nvSpPr>
        <p:spPr/>
        <p:txBody>
          <a:bodyPr/>
          <a:lstStyle/>
          <a:p>
            <a:pPr>
              <a:defRPr/>
            </a:pPr>
            <a:fld id="{0BBF34BE-AFA2-4206-850E-A2FD820487BC}"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2"/>
          </p:nvPr>
        </p:nvSpPr>
        <p:spPr>
          <a:noFill/>
        </p:spPr>
        <p:txBody>
          <a:bodyPr/>
          <a:lstStyle/>
          <a:p>
            <a:fld id="{596705E5-34F6-43D1-BB7B-87AF5059F4B3}" type="slidenum">
              <a:rPr lang="ar-SA"/>
              <a:pPr/>
              <a:t>22</a:t>
            </a:fld>
            <a:endParaRPr lang="en-US"/>
          </a:p>
        </p:txBody>
      </p:sp>
      <p:sp>
        <p:nvSpPr>
          <p:cNvPr id="30723" name="Rectangle 4"/>
          <p:cNvSpPr>
            <a:spLocks noChangeArrowheads="1"/>
          </p:cNvSpPr>
          <p:nvPr/>
        </p:nvSpPr>
        <p:spPr bwMode="auto">
          <a:xfrm>
            <a:off x="381000" y="762000"/>
            <a:ext cx="8382000" cy="5576888"/>
          </a:xfrm>
          <a:prstGeom prst="rect">
            <a:avLst/>
          </a:prstGeom>
          <a:noFill/>
          <a:ln w="9525">
            <a:noFill/>
            <a:miter lim="800000"/>
            <a:headEnd/>
            <a:tailEnd/>
          </a:ln>
        </p:spPr>
        <p:txBody>
          <a:bodyPr>
            <a:spAutoFit/>
          </a:bodyPr>
          <a:lstStyle/>
          <a:p>
            <a:r>
              <a:rPr lang="ar-SA" sz="3600" b="1">
                <a:solidFill>
                  <a:srgbClr val="FF3300"/>
                </a:solidFill>
              </a:rPr>
              <a:t>6: المتطلبات المادية والتجهيزية </a:t>
            </a:r>
            <a:r>
              <a:rPr lang="en-US" sz="3600" b="1">
                <a:solidFill>
                  <a:srgbClr val="FF3300"/>
                </a:solidFill>
              </a:rPr>
              <a:t>Hardware/software requirements</a:t>
            </a:r>
            <a:r>
              <a:rPr lang="ar-SA" sz="3600" b="1">
                <a:solidFill>
                  <a:srgbClr val="FF3300"/>
                </a:solidFill>
              </a:rPr>
              <a:t> :</a:t>
            </a:r>
          </a:p>
          <a:p>
            <a:r>
              <a:rPr lang="en-US" sz="3200"/>
              <a:t>1/6</a:t>
            </a:r>
            <a:r>
              <a:rPr lang="ar-SA" sz="3200"/>
              <a:t>. أنواع الأجهزة اللازمة للتشغيل .</a:t>
            </a:r>
          </a:p>
          <a:p>
            <a:r>
              <a:rPr lang="en-US" sz="3200"/>
              <a:t>2/6</a:t>
            </a:r>
            <a:r>
              <a:rPr lang="ar-SA" sz="3200"/>
              <a:t>. إتاحة البرامج تجاريا .</a:t>
            </a:r>
          </a:p>
          <a:p>
            <a:r>
              <a:rPr lang="en-US" sz="3200"/>
              <a:t>3/6</a:t>
            </a:r>
            <a:r>
              <a:rPr lang="ar-SA" sz="3200"/>
              <a:t>. تعدد الموردين لعدم الإحتكار .</a:t>
            </a:r>
          </a:p>
          <a:p>
            <a:r>
              <a:rPr lang="en-US" sz="3200"/>
              <a:t>4/6</a:t>
            </a:r>
            <a:r>
              <a:rPr lang="ar-SA" sz="3200"/>
              <a:t>. العمل على أكثر من برنامج تشغيل .</a:t>
            </a:r>
          </a:p>
          <a:p>
            <a:r>
              <a:rPr lang="en-US" sz="3200"/>
              <a:t>5/6</a:t>
            </a:r>
            <a:r>
              <a:rPr lang="ar-SA" sz="3200"/>
              <a:t>. القدرة على العمل على شبكات .</a:t>
            </a:r>
          </a:p>
          <a:p>
            <a:r>
              <a:rPr lang="en-US" sz="3200"/>
              <a:t>6/6</a:t>
            </a:r>
            <a:r>
              <a:rPr lang="ar-SA" sz="3200"/>
              <a:t>. الزمن المطلوب لتركيب واختبار النظام .</a:t>
            </a:r>
          </a:p>
          <a:p>
            <a:r>
              <a:rPr lang="en-US" sz="3200"/>
              <a:t>7/6</a:t>
            </a:r>
            <a:r>
              <a:rPr lang="ar-SA" sz="3200"/>
              <a:t>. ثبات مواصفات المرجع .</a:t>
            </a:r>
          </a:p>
          <a:p>
            <a:r>
              <a:rPr lang="en-US" sz="3200"/>
              <a:t>8/6</a:t>
            </a:r>
            <a:r>
              <a:rPr lang="ar-SA" sz="3200"/>
              <a:t>. إمكانية الطباعة والتحميل وإرسال معلومات مباشرة بالبريد الإلكتروني</a:t>
            </a:r>
            <a:r>
              <a:rPr lang="ar-SA"/>
              <a:t> .</a:t>
            </a:r>
            <a:endParaRPr lang="en-US"/>
          </a:p>
        </p:txBody>
      </p:sp>
      <p:sp>
        <p:nvSpPr>
          <p:cNvPr id="4" name="عنصر نائب للتاريخ 3"/>
          <p:cNvSpPr>
            <a:spLocks noGrp="1"/>
          </p:cNvSpPr>
          <p:nvPr>
            <p:ph type="dt" sz="half" idx="10"/>
          </p:nvPr>
        </p:nvSpPr>
        <p:spPr/>
        <p:txBody>
          <a:bodyPr/>
          <a:lstStyle/>
          <a:p>
            <a:pPr>
              <a:defRPr/>
            </a:pPr>
            <a:fld id="{486D9C8B-4165-4C57-8529-AC0D422338F1}"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609600"/>
            <a:ext cx="8229600" cy="4572000"/>
          </a:xfrm>
        </p:spPr>
        <p:txBody>
          <a:bodyPr/>
          <a:lstStyle/>
          <a:p>
            <a:pPr algn="r" rtl="1" eaLnBrk="1" hangingPunct="1"/>
            <a:r>
              <a:rPr lang="ar-SA" sz="3600" b="1" smtClean="0">
                <a:solidFill>
                  <a:srgbClr val="FF3300"/>
                </a:solidFill>
              </a:rPr>
              <a:t>7 : الجوانب الشكلية</a:t>
            </a:r>
            <a:r>
              <a:rPr lang="ar-SA" b="1" smtClean="0">
                <a:solidFill>
                  <a:srgbClr val="FF3300"/>
                </a:solidFill>
              </a:rPr>
              <a:t> </a:t>
            </a:r>
            <a:r>
              <a:rPr lang="en-US" b="1" smtClean="0">
                <a:solidFill>
                  <a:srgbClr val="FF3300"/>
                </a:solidFill>
              </a:rPr>
              <a:t>Physical description</a:t>
            </a:r>
            <a:r>
              <a:rPr lang="ar-SA" b="1" smtClean="0">
                <a:solidFill>
                  <a:srgbClr val="FF3300"/>
                </a:solidFill>
              </a:rPr>
              <a:t>:</a:t>
            </a:r>
            <a:endParaRPr lang="ar-SA" smtClean="0">
              <a:solidFill>
                <a:srgbClr val="FF3300"/>
              </a:solidFill>
            </a:endParaRPr>
          </a:p>
          <a:p>
            <a:pPr algn="r" rtl="1" eaLnBrk="1" hangingPunct="1"/>
            <a:r>
              <a:rPr lang="en-US" smtClean="0">
                <a:solidFill>
                  <a:schemeClr val="tx1"/>
                </a:solidFill>
              </a:rPr>
              <a:t>1/7</a:t>
            </a:r>
            <a:r>
              <a:rPr lang="ar-SA" smtClean="0">
                <a:solidFill>
                  <a:schemeClr val="tx1"/>
                </a:solidFill>
              </a:rPr>
              <a:t>. شكل الطباعة .</a:t>
            </a:r>
          </a:p>
          <a:p>
            <a:pPr algn="r" rtl="1" eaLnBrk="1" hangingPunct="1"/>
            <a:r>
              <a:rPr lang="en-US" smtClean="0">
                <a:solidFill>
                  <a:schemeClr val="tx1"/>
                </a:solidFill>
              </a:rPr>
              <a:t>2/7</a:t>
            </a:r>
            <a:r>
              <a:rPr lang="ar-SA" smtClean="0">
                <a:solidFill>
                  <a:schemeClr val="tx1"/>
                </a:solidFill>
              </a:rPr>
              <a:t>. شكل ظهور الألوان والأشكال والصوت والصور .</a:t>
            </a:r>
          </a:p>
          <a:p>
            <a:pPr algn="r" rtl="1" eaLnBrk="1" hangingPunct="1"/>
            <a:r>
              <a:rPr lang="en-US" smtClean="0">
                <a:solidFill>
                  <a:schemeClr val="tx1"/>
                </a:solidFill>
              </a:rPr>
              <a:t>3/7</a:t>
            </a:r>
            <a:r>
              <a:rPr lang="ar-SA" smtClean="0">
                <a:solidFill>
                  <a:schemeClr val="tx1"/>
                </a:solidFill>
              </a:rPr>
              <a:t>. إمكانية الظهور والطباعة بأكثر من شكل .</a:t>
            </a:r>
          </a:p>
          <a:p>
            <a:pPr algn="r" rtl="1" eaLnBrk="1" hangingPunct="1"/>
            <a:endParaRPr lang="ar-SA" b="1" smtClean="0">
              <a:solidFill>
                <a:schemeClr val="tx1"/>
              </a:solidFill>
            </a:endParaRPr>
          </a:p>
        </p:txBody>
      </p:sp>
      <p:sp>
        <p:nvSpPr>
          <p:cNvPr id="31746" name="عنصر نائب لرقم الشريحة 5"/>
          <p:cNvSpPr>
            <a:spLocks noGrp="1"/>
          </p:cNvSpPr>
          <p:nvPr>
            <p:ph type="sldNum" sz="quarter" idx="12"/>
          </p:nvPr>
        </p:nvSpPr>
        <p:spPr>
          <a:noFill/>
        </p:spPr>
        <p:txBody>
          <a:bodyPr/>
          <a:lstStyle/>
          <a:p>
            <a:fld id="{FF0F0772-30F5-440B-A708-89DB68C94563}" type="slidenum">
              <a:rPr lang="ar-SA"/>
              <a:pPr/>
              <a:t>23</a:t>
            </a:fld>
            <a:endParaRPr lang="en-US"/>
          </a:p>
        </p:txBody>
      </p:sp>
      <p:sp>
        <p:nvSpPr>
          <p:cNvPr id="4" name="عنصر نائب للتاريخ 3"/>
          <p:cNvSpPr>
            <a:spLocks noGrp="1"/>
          </p:cNvSpPr>
          <p:nvPr>
            <p:ph type="dt" sz="half" idx="10"/>
          </p:nvPr>
        </p:nvSpPr>
        <p:spPr/>
        <p:txBody>
          <a:bodyPr/>
          <a:lstStyle/>
          <a:p>
            <a:pPr>
              <a:defRPr/>
            </a:pPr>
            <a:fld id="{CE9F6B87-E7EC-43BF-ADB2-3B0AF42BF6C2}"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2"/>
          </p:nvPr>
        </p:nvSpPr>
        <p:spPr>
          <a:noFill/>
        </p:spPr>
        <p:txBody>
          <a:bodyPr/>
          <a:lstStyle/>
          <a:p>
            <a:fld id="{72DAD818-5E19-40E2-9820-4BC547BAC4DD}" type="slidenum">
              <a:rPr lang="ar-SA"/>
              <a:pPr/>
              <a:t>24</a:t>
            </a:fld>
            <a:endParaRPr lang="en-US"/>
          </a:p>
        </p:txBody>
      </p:sp>
      <p:sp>
        <p:nvSpPr>
          <p:cNvPr id="32771" name="Rectangle 4"/>
          <p:cNvSpPr>
            <a:spLocks noChangeArrowheads="1"/>
          </p:cNvSpPr>
          <p:nvPr/>
        </p:nvSpPr>
        <p:spPr bwMode="auto">
          <a:xfrm>
            <a:off x="1066800" y="368300"/>
            <a:ext cx="7772400" cy="5514975"/>
          </a:xfrm>
          <a:prstGeom prst="rect">
            <a:avLst/>
          </a:prstGeom>
          <a:noFill/>
          <a:ln w="9525">
            <a:noFill/>
            <a:miter lim="800000"/>
            <a:headEnd/>
            <a:tailEnd/>
          </a:ln>
        </p:spPr>
        <p:txBody>
          <a:bodyPr>
            <a:spAutoFit/>
          </a:bodyPr>
          <a:lstStyle/>
          <a:p>
            <a:r>
              <a:rPr lang="ar-SA" sz="3600" b="1">
                <a:solidFill>
                  <a:srgbClr val="FF3300"/>
                </a:solidFill>
              </a:rPr>
              <a:t>8 : التكاليف </a:t>
            </a:r>
            <a:r>
              <a:rPr lang="en-US" sz="3600" b="1">
                <a:solidFill>
                  <a:srgbClr val="FF3300"/>
                </a:solidFill>
              </a:rPr>
              <a:t>Cost</a:t>
            </a:r>
            <a:r>
              <a:rPr lang="ar-SA" sz="3600" b="1">
                <a:solidFill>
                  <a:srgbClr val="FF3300"/>
                </a:solidFill>
              </a:rPr>
              <a:t> :</a:t>
            </a:r>
          </a:p>
          <a:p>
            <a:r>
              <a:rPr lang="en-US" sz="3200"/>
              <a:t>1/8</a:t>
            </a:r>
            <a:r>
              <a:rPr lang="ar-SA" sz="3200"/>
              <a:t>. تكاليف شراء أو التعامل مع المصدر المرجعي .</a:t>
            </a:r>
          </a:p>
          <a:p>
            <a:r>
              <a:rPr lang="en-US" sz="3200"/>
              <a:t>2/8</a:t>
            </a:r>
            <a:r>
              <a:rPr lang="ar-SA" sz="3200"/>
              <a:t>. ثبات أو ارتفاع التكاليف سنويا .</a:t>
            </a:r>
          </a:p>
          <a:p>
            <a:r>
              <a:rPr lang="en-US" sz="3200"/>
              <a:t>3/8</a:t>
            </a:r>
            <a:r>
              <a:rPr lang="ar-SA" sz="3200"/>
              <a:t>. تكاليف الأجهزة .</a:t>
            </a:r>
          </a:p>
          <a:p>
            <a:r>
              <a:rPr lang="en-US" sz="3200"/>
              <a:t>4/8</a:t>
            </a:r>
            <a:r>
              <a:rPr lang="ar-SA" sz="3200"/>
              <a:t>. تكاليف برامج الاسترجاع .</a:t>
            </a:r>
          </a:p>
          <a:p>
            <a:r>
              <a:rPr lang="en-US" sz="3200"/>
              <a:t>5/8</a:t>
            </a:r>
            <a:r>
              <a:rPr lang="ar-SA" sz="3200"/>
              <a:t>. تكاليف برامج التشغيل .</a:t>
            </a:r>
          </a:p>
          <a:p>
            <a:r>
              <a:rPr lang="en-US" sz="3200"/>
              <a:t>6/8</a:t>
            </a:r>
            <a:r>
              <a:rPr lang="ar-SA" sz="3200"/>
              <a:t>. تكاليف الصيانة .</a:t>
            </a:r>
          </a:p>
          <a:p>
            <a:r>
              <a:rPr lang="en-US" sz="3200"/>
              <a:t>7/8</a:t>
            </a:r>
            <a:r>
              <a:rPr lang="ar-SA" sz="3200"/>
              <a:t>. تكاليف تدريب أخصائي المراجع والمستفيدين .</a:t>
            </a:r>
          </a:p>
          <a:p>
            <a:r>
              <a:rPr lang="en-US" sz="3200"/>
              <a:t>8/8</a:t>
            </a:r>
            <a:r>
              <a:rPr lang="ar-SA" sz="3200"/>
              <a:t>. تكاليف الاتصالات .</a:t>
            </a:r>
          </a:p>
          <a:p>
            <a:r>
              <a:rPr lang="en-US" sz="3200"/>
              <a:t>9/8</a:t>
            </a:r>
            <a:r>
              <a:rPr lang="ar-SA" sz="3200"/>
              <a:t>. تكاليف الاستخدام </a:t>
            </a:r>
            <a:r>
              <a:rPr lang="en-US" sz="3200"/>
              <a:t>–</a:t>
            </a:r>
            <a:r>
              <a:rPr lang="ar-SA" sz="3200"/>
              <a:t> إذا كانت هناك رسوم مقابل الاستخدام .</a:t>
            </a:r>
            <a:endParaRPr lang="en-US" sz="3200"/>
          </a:p>
        </p:txBody>
      </p:sp>
      <p:sp>
        <p:nvSpPr>
          <p:cNvPr id="4" name="عنصر نائب للتاريخ 3"/>
          <p:cNvSpPr>
            <a:spLocks noGrp="1"/>
          </p:cNvSpPr>
          <p:nvPr>
            <p:ph type="dt" sz="half" idx="10"/>
          </p:nvPr>
        </p:nvSpPr>
        <p:spPr/>
        <p:txBody>
          <a:bodyPr/>
          <a:lstStyle/>
          <a:p>
            <a:pPr>
              <a:defRPr/>
            </a:pPr>
            <a:fld id="{56417EE2-4F50-476A-AE90-D0801E93B460}"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p:txBody>
          <a:bodyPr>
            <a:normAutofit fontScale="90000"/>
          </a:bodyPr>
          <a:lstStyle/>
          <a:p>
            <a:pPr eaLnBrk="1" hangingPunct="1"/>
            <a:r>
              <a:rPr lang="ar-SA" sz="4000" b="1" u="sng" smtClean="0"/>
              <a:t> سادسا: مصادر متعددة للحصول علي معلومات عن المصدر المرجعي</a:t>
            </a:r>
            <a:endParaRPr lang="en-US" sz="4000" b="1" u="sng" smtClean="0"/>
          </a:p>
        </p:txBody>
      </p:sp>
      <p:sp>
        <p:nvSpPr>
          <p:cNvPr id="33795" name="Rectangle 3"/>
          <p:cNvSpPr>
            <a:spLocks noGrp="1" noChangeArrowheads="1"/>
          </p:cNvSpPr>
          <p:nvPr>
            <p:ph idx="1"/>
          </p:nvPr>
        </p:nvSpPr>
        <p:spPr>
          <a:xfrm>
            <a:off x="457200" y="2667000"/>
            <a:ext cx="8229600" cy="3459163"/>
          </a:xfrm>
        </p:spPr>
        <p:txBody>
          <a:bodyPr/>
          <a:lstStyle/>
          <a:p>
            <a:pPr algn="r" rtl="1" eaLnBrk="1" hangingPunct="1">
              <a:buFontTx/>
              <a:buNone/>
            </a:pPr>
            <a:r>
              <a:rPr lang="en-US" sz="2800" b="1" smtClean="0">
                <a:solidFill>
                  <a:schemeClr val="tx1"/>
                </a:solidFill>
              </a:rPr>
              <a:t>1/1</a:t>
            </a:r>
            <a:r>
              <a:rPr lang="ar-SA" sz="2800" b="1" smtClean="0"/>
              <a:t> </a:t>
            </a:r>
            <a:r>
              <a:rPr lang="ar-SA" sz="2800" b="1" smtClean="0">
                <a:solidFill>
                  <a:schemeClr val="tx1"/>
                </a:solidFill>
              </a:rPr>
              <a:t>. الشاشات المتتابعة التي تأتي في بداية المصدر المرجعي التي 	تأتي تحت  مسميات مثل : القائمون بالأعداد..من نحن ..اتصل 	بنا.</a:t>
            </a:r>
          </a:p>
          <a:p>
            <a:pPr algn="r" rtl="1" eaLnBrk="1" hangingPunct="1">
              <a:buFontTx/>
              <a:buNone/>
            </a:pPr>
            <a:r>
              <a:rPr lang="en-US" sz="2800" b="1" smtClean="0">
                <a:solidFill>
                  <a:schemeClr val="tx1"/>
                </a:solidFill>
              </a:rPr>
              <a:t>2/1</a:t>
            </a:r>
            <a:r>
              <a:rPr lang="ar-SA" sz="2800" b="1" smtClean="0">
                <a:solidFill>
                  <a:schemeClr val="tx1"/>
                </a:solidFill>
              </a:rPr>
              <a:t> . المقدمة .</a:t>
            </a:r>
          </a:p>
          <a:p>
            <a:pPr algn="r" rtl="1" eaLnBrk="1" hangingPunct="1">
              <a:buFontTx/>
              <a:buNone/>
            </a:pPr>
            <a:r>
              <a:rPr lang="en-US" sz="2800" b="1" smtClean="0">
                <a:solidFill>
                  <a:schemeClr val="tx1"/>
                </a:solidFill>
              </a:rPr>
              <a:t>3/1</a:t>
            </a:r>
            <a:r>
              <a:rPr lang="ar-SA" sz="2800" b="1" smtClean="0">
                <a:solidFill>
                  <a:schemeClr val="tx1"/>
                </a:solidFill>
              </a:rPr>
              <a:t> . المصدر المرجعي نفسه .</a:t>
            </a:r>
          </a:p>
          <a:p>
            <a:pPr algn="r" rtl="1" eaLnBrk="1" hangingPunct="1">
              <a:buFontTx/>
              <a:buNone/>
            </a:pPr>
            <a:r>
              <a:rPr lang="en-US" sz="2800" b="1" smtClean="0">
                <a:solidFill>
                  <a:schemeClr val="tx1"/>
                </a:solidFill>
              </a:rPr>
              <a:t>4/1</a:t>
            </a:r>
            <a:r>
              <a:rPr lang="ar-SA" sz="2800" b="1" smtClean="0">
                <a:solidFill>
                  <a:schemeClr val="tx1"/>
                </a:solidFill>
              </a:rPr>
              <a:t> . الكشافات .</a:t>
            </a:r>
          </a:p>
          <a:p>
            <a:pPr algn="r" rtl="1" eaLnBrk="1" hangingPunct="1">
              <a:buFontTx/>
              <a:buNone/>
            </a:pPr>
            <a:r>
              <a:rPr lang="en-US" sz="2800" b="1" smtClean="0">
                <a:solidFill>
                  <a:schemeClr val="tx1"/>
                </a:solidFill>
              </a:rPr>
              <a:t>5/1</a:t>
            </a:r>
            <a:r>
              <a:rPr lang="ar-SA" sz="2800" b="1" smtClean="0">
                <a:solidFill>
                  <a:schemeClr val="tx1"/>
                </a:solidFill>
              </a:rPr>
              <a:t> . الخاتمة ان وجدت .</a:t>
            </a:r>
            <a:endParaRPr lang="en-US" sz="2800" b="1" smtClean="0">
              <a:solidFill>
                <a:schemeClr val="tx1"/>
              </a:solidFill>
            </a:endParaRPr>
          </a:p>
        </p:txBody>
      </p:sp>
      <p:sp>
        <p:nvSpPr>
          <p:cNvPr id="33794" name="عنصر نائب لرقم الشريحة 5"/>
          <p:cNvSpPr>
            <a:spLocks noGrp="1"/>
          </p:cNvSpPr>
          <p:nvPr>
            <p:ph type="sldNum" sz="quarter" idx="12"/>
          </p:nvPr>
        </p:nvSpPr>
        <p:spPr>
          <a:noFill/>
        </p:spPr>
        <p:txBody>
          <a:bodyPr/>
          <a:lstStyle/>
          <a:p>
            <a:fld id="{7A142968-8237-4233-8051-52AD7279D63A}" type="slidenum">
              <a:rPr lang="ar-SA"/>
              <a:pPr/>
              <a:t>25</a:t>
            </a:fld>
            <a:endParaRPr lang="en-US"/>
          </a:p>
        </p:txBody>
      </p:sp>
      <p:sp>
        <p:nvSpPr>
          <p:cNvPr id="33797" name="Text Box 5"/>
          <p:cNvSpPr txBox="1">
            <a:spLocks noChangeArrowheads="1"/>
          </p:cNvSpPr>
          <p:nvPr/>
        </p:nvSpPr>
        <p:spPr bwMode="auto">
          <a:xfrm>
            <a:off x="3352800" y="1752600"/>
            <a:ext cx="5334000" cy="519113"/>
          </a:xfrm>
          <a:prstGeom prst="rect">
            <a:avLst/>
          </a:prstGeom>
          <a:noFill/>
          <a:ln w="9525">
            <a:noFill/>
            <a:miter lim="800000"/>
            <a:headEnd/>
            <a:tailEnd/>
          </a:ln>
        </p:spPr>
        <p:txBody>
          <a:bodyPr>
            <a:spAutoFit/>
          </a:bodyPr>
          <a:lstStyle/>
          <a:p>
            <a:pPr>
              <a:spcBef>
                <a:spcPct val="50000"/>
              </a:spcBef>
            </a:pPr>
            <a:r>
              <a:rPr lang="ar-SA" sz="2800" b="1" u="sng">
                <a:solidFill>
                  <a:srgbClr val="FF3300"/>
                </a:solidFill>
              </a:rPr>
              <a:t>1 : المصدر المرجعي نفسه</a:t>
            </a:r>
            <a:r>
              <a:rPr lang="ar-SA" sz="2400" b="1" u="sng">
                <a:solidFill>
                  <a:srgbClr val="FF3300"/>
                </a:solidFill>
              </a:rPr>
              <a:t> :</a:t>
            </a:r>
            <a:r>
              <a:rPr lang="en-US"/>
              <a:t> </a:t>
            </a:r>
          </a:p>
        </p:txBody>
      </p:sp>
      <p:sp>
        <p:nvSpPr>
          <p:cNvPr id="6" name="عنصر نائب للتاريخ 5"/>
          <p:cNvSpPr>
            <a:spLocks noGrp="1"/>
          </p:cNvSpPr>
          <p:nvPr>
            <p:ph type="dt" sz="half" idx="10"/>
          </p:nvPr>
        </p:nvSpPr>
        <p:spPr/>
        <p:txBody>
          <a:bodyPr/>
          <a:lstStyle/>
          <a:p>
            <a:pPr>
              <a:defRPr/>
            </a:pPr>
            <a:fld id="{B29D5FB7-4626-4A94-ADC3-48432AEA8DC8}" type="datetime1">
              <a:rPr lang="ar-SA" smtClean="0"/>
              <a:pPr>
                <a:defRPr/>
              </a:pPr>
              <a:t>09/02/34</a:t>
            </a:fld>
            <a:endParaRPr lang="en-US"/>
          </a:p>
        </p:txBody>
      </p:sp>
      <p:sp>
        <p:nvSpPr>
          <p:cNvPr id="7" name="عنصر نائب للتذييل 6"/>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457200" y="1143000"/>
            <a:ext cx="8229600" cy="4953000"/>
          </a:xfrm>
        </p:spPr>
        <p:txBody>
          <a:bodyPr>
            <a:normAutofit lnSpcReduction="10000"/>
          </a:bodyPr>
          <a:lstStyle/>
          <a:p>
            <a:pPr algn="r" rtl="1" eaLnBrk="1" hangingPunct="1">
              <a:buFontTx/>
              <a:buNone/>
            </a:pPr>
            <a:r>
              <a:rPr lang="en-US" sz="2800" b="1" smtClean="0">
                <a:solidFill>
                  <a:schemeClr val="tx1"/>
                </a:solidFill>
              </a:rPr>
              <a:t>1/2</a:t>
            </a:r>
            <a:r>
              <a:rPr lang="ar-SA" sz="2800" b="1" smtClean="0"/>
              <a:t> </a:t>
            </a:r>
            <a:r>
              <a:rPr lang="ar-SA" sz="2800" b="1" smtClean="0">
                <a:solidFill>
                  <a:schemeClr val="tx1"/>
                </a:solidFill>
              </a:rPr>
              <a:t>. </a:t>
            </a:r>
            <a:r>
              <a:rPr lang="ar-SA" sz="2800" b="1" u="sng" smtClean="0">
                <a:solidFill>
                  <a:schemeClr val="tx1"/>
                </a:solidFill>
              </a:rPr>
              <a:t>أدلة مصادر المعلومات أو المرشد الي أدب الموضوع :</a:t>
            </a:r>
          </a:p>
          <a:p>
            <a:pPr algn="r" rtl="1" eaLnBrk="1" hangingPunct="1">
              <a:buFontTx/>
              <a:buNone/>
            </a:pPr>
            <a:endParaRPr lang="en-US" sz="2800" b="1" smtClean="0">
              <a:solidFill>
                <a:schemeClr val="tx1"/>
              </a:solidFill>
            </a:endParaRPr>
          </a:p>
          <a:p>
            <a:pPr eaLnBrk="1" hangingPunct="1">
              <a:buFontTx/>
              <a:buNone/>
            </a:pPr>
            <a:r>
              <a:rPr lang="en-US" sz="2800" b="1" smtClean="0">
                <a:solidFill>
                  <a:schemeClr val="tx1"/>
                </a:solidFill>
              </a:rPr>
              <a:t>a.Informatiom management and library science: aguide to the literature                                         </a:t>
            </a:r>
          </a:p>
          <a:p>
            <a:pPr eaLnBrk="1" hangingPunct="1">
              <a:buFontTx/>
              <a:buNone/>
            </a:pPr>
            <a:r>
              <a:rPr lang="en-US" sz="2800" b="1" smtClean="0">
                <a:solidFill>
                  <a:schemeClr val="tx1"/>
                </a:solidFill>
              </a:rPr>
              <a:t>b. sources of information in social science : a guide to the literature                                            </a:t>
            </a:r>
          </a:p>
          <a:p>
            <a:pPr eaLnBrk="1" hangingPunct="1">
              <a:buFontTx/>
              <a:buNone/>
            </a:pPr>
            <a:r>
              <a:rPr lang="en-US" sz="2800" b="1" smtClean="0">
                <a:solidFill>
                  <a:schemeClr val="tx1"/>
                </a:solidFill>
              </a:rPr>
              <a:t>c. the humanities : a selective guide to information sources.</a:t>
            </a:r>
          </a:p>
          <a:p>
            <a:pPr eaLnBrk="1" hangingPunct="1">
              <a:buFontTx/>
              <a:buNone/>
            </a:pPr>
            <a:r>
              <a:rPr lang="en-US" sz="2800" b="1" smtClean="0">
                <a:solidFill>
                  <a:schemeClr val="tx1"/>
                </a:solidFill>
              </a:rPr>
              <a:t>d. information sources in science and technology .</a:t>
            </a:r>
            <a:r>
              <a:rPr lang="en-US" sz="2800" smtClean="0">
                <a:solidFill>
                  <a:schemeClr val="tx1"/>
                </a:solidFill>
              </a:rPr>
              <a:t> </a:t>
            </a:r>
          </a:p>
        </p:txBody>
      </p:sp>
      <p:sp>
        <p:nvSpPr>
          <p:cNvPr id="34818" name="عنصر نائب لرقم الشريحة 5"/>
          <p:cNvSpPr>
            <a:spLocks noGrp="1"/>
          </p:cNvSpPr>
          <p:nvPr>
            <p:ph type="sldNum" sz="quarter" idx="12"/>
          </p:nvPr>
        </p:nvSpPr>
        <p:spPr>
          <a:noFill/>
        </p:spPr>
        <p:txBody>
          <a:bodyPr/>
          <a:lstStyle/>
          <a:p>
            <a:fld id="{B44FCC69-C107-47D4-8163-A3C2946211C7}" type="slidenum">
              <a:rPr lang="ar-SA"/>
              <a:pPr/>
              <a:t>26</a:t>
            </a:fld>
            <a:endParaRPr lang="en-US"/>
          </a:p>
        </p:txBody>
      </p:sp>
      <p:sp>
        <p:nvSpPr>
          <p:cNvPr id="34820" name="Text Box 4"/>
          <p:cNvSpPr txBox="1">
            <a:spLocks noChangeArrowheads="1"/>
          </p:cNvSpPr>
          <p:nvPr/>
        </p:nvSpPr>
        <p:spPr bwMode="auto">
          <a:xfrm>
            <a:off x="3352800" y="457200"/>
            <a:ext cx="5334000" cy="519113"/>
          </a:xfrm>
          <a:prstGeom prst="rect">
            <a:avLst/>
          </a:prstGeom>
          <a:noFill/>
          <a:ln w="9525">
            <a:noFill/>
            <a:miter lim="800000"/>
            <a:headEnd/>
            <a:tailEnd/>
          </a:ln>
        </p:spPr>
        <p:txBody>
          <a:bodyPr>
            <a:spAutoFit/>
          </a:bodyPr>
          <a:lstStyle/>
          <a:p>
            <a:pPr>
              <a:spcBef>
                <a:spcPct val="50000"/>
              </a:spcBef>
            </a:pPr>
            <a:r>
              <a:rPr lang="ar-SA" sz="2800" b="1" u="sng">
                <a:solidFill>
                  <a:srgbClr val="FF3300"/>
                </a:solidFill>
              </a:rPr>
              <a:t>2: مصادر خارجية:</a:t>
            </a:r>
            <a:r>
              <a:rPr lang="en-US"/>
              <a:t> </a:t>
            </a:r>
          </a:p>
        </p:txBody>
      </p:sp>
      <p:sp>
        <p:nvSpPr>
          <p:cNvPr id="5" name="عنصر نائب للتاريخ 4"/>
          <p:cNvSpPr>
            <a:spLocks noGrp="1"/>
          </p:cNvSpPr>
          <p:nvPr>
            <p:ph type="dt" sz="half" idx="10"/>
          </p:nvPr>
        </p:nvSpPr>
        <p:spPr/>
        <p:txBody>
          <a:bodyPr/>
          <a:lstStyle/>
          <a:p>
            <a:pPr>
              <a:defRPr/>
            </a:pPr>
            <a:fld id="{A8471C96-FAEB-401A-B135-C38B3B14936A}" type="datetime1">
              <a:rPr lang="ar-SA" smtClean="0"/>
              <a:pPr>
                <a:defRPr/>
              </a:pPr>
              <a:t>09/02/34</a:t>
            </a:fld>
            <a:endParaRPr lang="en-US"/>
          </a:p>
        </p:txBody>
      </p:sp>
      <p:sp>
        <p:nvSpPr>
          <p:cNvPr id="6" name="عنصر نائب للتذييل 5"/>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381000" y="838200"/>
            <a:ext cx="8229600" cy="5334000"/>
          </a:xfrm>
        </p:spPr>
        <p:txBody>
          <a:bodyPr/>
          <a:lstStyle/>
          <a:p>
            <a:pPr algn="r" rtl="1" eaLnBrk="1" hangingPunct="1">
              <a:buFontTx/>
              <a:buNone/>
            </a:pPr>
            <a:r>
              <a:rPr lang="en-US" b="1" smtClean="0">
                <a:solidFill>
                  <a:schemeClr val="tx1"/>
                </a:solidFill>
              </a:rPr>
              <a:t>2/2</a:t>
            </a:r>
            <a:r>
              <a:rPr lang="ar-SA" b="1" smtClean="0">
                <a:solidFill>
                  <a:schemeClr val="tx1"/>
                </a:solidFill>
              </a:rPr>
              <a:t> .</a:t>
            </a:r>
            <a:r>
              <a:rPr lang="ar-SA" b="1" u="sng" smtClean="0">
                <a:solidFill>
                  <a:schemeClr val="tx1"/>
                </a:solidFill>
              </a:rPr>
              <a:t> دوريات الاعلام الببليوجرافي :</a:t>
            </a:r>
            <a:endParaRPr lang="ar-SA" b="1" smtClean="0">
              <a:solidFill>
                <a:schemeClr val="tx1"/>
              </a:solidFill>
            </a:endParaRPr>
          </a:p>
          <a:p>
            <a:pPr algn="r" rtl="1" eaLnBrk="1" hangingPunct="1"/>
            <a:r>
              <a:rPr lang="ar-SA" b="1" smtClean="0">
                <a:solidFill>
                  <a:schemeClr val="tx1"/>
                </a:solidFill>
              </a:rPr>
              <a:t>مجلة الفهرست.</a:t>
            </a:r>
            <a:endParaRPr lang="en-US" b="1" smtClean="0">
              <a:solidFill>
                <a:schemeClr val="tx1"/>
              </a:solidFill>
            </a:endParaRPr>
          </a:p>
          <a:p>
            <a:pPr algn="r" rtl="1" eaLnBrk="1" hangingPunct="1"/>
            <a:r>
              <a:rPr lang="en-US" b="1" smtClean="0">
                <a:solidFill>
                  <a:schemeClr val="tx1"/>
                </a:solidFill>
              </a:rPr>
              <a:t>Referece books Review</a:t>
            </a:r>
          </a:p>
          <a:p>
            <a:pPr algn="r" rtl="1" eaLnBrk="1" hangingPunct="1"/>
            <a:r>
              <a:rPr lang="en-US" b="1" smtClean="0">
                <a:solidFill>
                  <a:schemeClr val="tx1"/>
                </a:solidFill>
              </a:rPr>
              <a:t>Reference Librarian    </a:t>
            </a:r>
          </a:p>
          <a:p>
            <a:pPr algn="r" rtl="1" eaLnBrk="1" hangingPunct="1"/>
            <a:r>
              <a:rPr lang="en-US" b="1" smtClean="0">
                <a:solidFill>
                  <a:schemeClr val="tx1"/>
                </a:solidFill>
              </a:rPr>
              <a:t>Reference and User Services Quarterly</a:t>
            </a:r>
          </a:p>
          <a:p>
            <a:pPr algn="r" rtl="1" eaLnBrk="1" hangingPunct="1"/>
            <a:r>
              <a:rPr lang="en-US" b="1" smtClean="0">
                <a:solidFill>
                  <a:schemeClr val="tx1"/>
                </a:solidFill>
              </a:rPr>
              <a:t> Library Journal</a:t>
            </a:r>
            <a:endParaRPr lang="ar-SA" b="1" u="sng" smtClean="0">
              <a:solidFill>
                <a:schemeClr val="tx1"/>
              </a:solidFill>
            </a:endParaRPr>
          </a:p>
          <a:p>
            <a:pPr algn="r" rtl="1" eaLnBrk="1" hangingPunct="1">
              <a:buFontTx/>
              <a:buNone/>
            </a:pPr>
            <a:endParaRPr lang="ar-SA" b="1" smtClean="0">
              <a:solidFill>
                <a:schemeClr val="tx1"/>
              </a:solidFill>
            </a:endParaRPr>
          </a:p>
          <a:p>
            <a:pPr algn="r" rtl="1" eaLnBrk="1" hangingPunct="1">
              <a:buFontTx/>
              <a:buNone/>
            </a:pPr>
            <a:endParaRPr lang="ar-SA" b="1" smtClean="0">
              <a:solidFill>
                <a:schemeClr val="tx1"/>
              </a:solidFill>
            </a:endParaRPr>
          </a:p>
        </p:txBody>
      </p:sp>
      <p:sp>
        <p:nvSpPr>
          <p:cNvPr id="35842" name="عنصر نائب لرقم الشريحة 5"/>
          <p:cNvSpPr>
            <a:spLocks noGrp="1"/>
          </p:cNvSpPr>
          <p:nvPr>
            <p:ph type="sldNum" sz="quarter" idx="12"/>
          </p:nvPr>
        </p:nvSpPr>
        <p:spPr>
          <a:noFill/>
        </p:spPr>
        <p:txBody>
          <a:bodyPr/>
          <a:lstStyle/>
          <a:p>
            <a:fld id="{6E24ACA6-B741-4D78-B145-F63310D2510A}" type="slidenum">
              <a:rPr lang="ar-SA"/>
              <a:pPr/>
              <a:t>27</a:t>
            </a:fld>
            <a:endParaRPr lang="en-US"/>
          </a:p>
        </p:txBody>
      </p:sp>
      <p:sp>
        <p:nvSpPr>
          <p:cNvPr id="4" name="عنصر نائب للتاريخ 3"/>
          <p:cNvSpPr>
            <a:spLocks noGrp="1"/>
          </p:cNvSpPr>
          <p:nvPr>
            <p:ph type="dt" sz="half" idx="10"/>
          </p:nvPr>
        </p:nvSpPr>
        <p:spPr/>
        <p:txBody>
          <a:bodyPr/>
          <a:lstStyle/>
          <a:p>
            <a:pPr>
              <a:defRPr/>
            </a:pPr>
            <a:fld id="{3A5E7D92-D622-4666-B448-3699906F6F63}"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2"/>
          </p:nvPr>
        </p:nvSpPr>
        <p:spPr>
          <a:noFill/>
        </p:spPr>
        <p:txBody>
          <a:bodyPr/>
          <a:lstStyle/>
          <a:p>
            <a:fld id="{7541C5FB-2F93-4F6A-8327-D6F97CC1AFCC}" type="slidenum">
              <a:rPr lang="ar-SA"/>
              <a:pPr/>
              <a:t>28</a:t>
            </a:fld>
            <a:endParaRPr lang="en-US"/>
          </a:p>
        </p:txBody>
      </p:sp>
      <p:sp>
        <p:nvSpPr>
          <p:cNvPr id="36867" name="Rectangle 5"/>
          <p:cNvSpPr>
            <a:spLocks noChangeArrowheads="1"/>
          </p:cNvSpPr>
          <p:nvPr/>
        </p:nvSpPr>
        <p:spPr bwMode="auto">
          <a:xfrm>
            <a:off x="228600" y="685800"/>
            <a:ext cx="8077200" cy="4965700"/>
          </a:xfrm>
          <a:prstGeom prst="rect">
            <a:avLst/>
          </a:prstGeom>
          <a:noFill/>
          <a:ln w="9525">
            <a:noFill/>
            <a:miter lim="800000"/>
            <a:headEnd/>
            <a:tailEnd/>
          </a:ln>
        </p:spPr>
        <p:txBody>
          <a:bodyPr>
            <a:spAutoFit/>
          </a:bodyPr>
          <a:lstStyle/>
          <a:p>
            <a:r>
              <a:rPr lang="en-US" sz="3200" b="1"/>
              <a:t>3/2</a:t>
            </a:r>
            <a:r>
              <a:rPr lang="ar-SA" sz="3200" b="1"/>
              <a:t>.</a:t>
            </a:r>
            <a:r>
              <a:rPr lang="ar-SA" sz="3200" b="1" u="sng"/>
              <a:t> الادلة الشاملة للمصادرالمرجعية :</a:t>
            </a:r>
            <a:endParaRPr lang="en-US" sz="3200" b="1"/>
          </a:p>
          <a:p>
            <a:pPr algn="l"/>
            <a:r>
              <a:rPr lang="en-US" sz="3200" b="1"/>
              <a:t>a. Guide to reference books                                          </a:t>
            </a:r>
          </a:p>
          <a:p>
            <a:pPr algn="l"/>
            <a:r>
              <a:rPr lang="en-US" sz="3200" b="1"/>
              <a:t>b. Guide to reference material.                                    </a:t>
            </a:r>
          </a:p>
          <a:p>
            <a:pPr algn="l"/>
            <a:r>
              <a:rPr lang="en-US" sz="3200" b="1"/>
              <a:t>c. American reference books annual (ARBA)</a:t>
            </a:r>
          </a:p>
          <a:p>
            <a:pPr algn="l"/>
            <a:r>
              <a:rPr lang="en-US" sz="3200" b="1"/>
              <a:t>            </a:t>
            </a:r>
          </a:p>
          <a:p>
            <a:pPr algn="l"/>
            <a:r>
              <a:rPr lang="en-US" sz="3200" b="1"/>
              <a:t>d. Recommended reference books (RRB) </a:t>
            </a:r>
            <a:endParaRPr lang="ar-SA" sz="3200" b="1"/>
          </a:p>
          <a:p>
            <a:r>
              <a:rPr lang="ar-SA" sz="3200" b="1"/>
              <a:t>الدليل الشامل لمراجع العرب . </a:t>
            </a:r>
            <a:r>
              <a:rPr lang="en-US" sz="3200" b="1"/>
              <a:t>] </a:t>
            </a:r>
            <a:r>
              <a:rPr lang="ar-SA" sz="3200" b="1"/>
              <a:t>قرص مدمج</a:t>
            </a:r>
            <a:r>
              <a:rPr lang="en-US" sz="3200" b="1"/>
              <a:t>[</a:t>
            </a:r>
          </a:p>
        </p:txBody>
      </p:sp>
      <p:sp>
        <p:nvSpPr>
          <p:cNvPr id="4" name="عنصر نائب للتاريخ 3"/>
          <p:cNvSpPr>
            <a:spLocks noGrp="1"/>
          </p:cNvSpPr>
          <p:nvPr>
            <p:ph type="dt" sz="half" idx="10"/>
          </p:nvPr>
        </p:nvSpPr>
        <p:spPr/>
        <p:txBody>
          <a:bodyPr/>
          <a:lstStyle/>
          <a:p>
            <a:pPr>
              <a:defRPr/>
            </a:pPr>
            <a:fld id="{37AC6EBC-0F66-4063-B602-635D9E46D608}" type="datetime1">
              <a:rPr lang="ar-SA" smtClean="0"/>
              <a:pPr>
                <a:defRPr/>
              </a:pPr>
              <a:t>09/02/34</a:t>
            </a:fld>
            <a:endParaRPr lang="en-US"/>
          </a:p>
        </p:txBody>
      </p:sp>
      <p:sp>
        <p:nvSpPr>
          <p:cNvPr id="5" name="عنصر نائب للتذييل 4"/>
          <p:cNvSpPr>
            <a:spLocks noGrp="1"/>
          </p:cNvSpPr>
          <p:nvPr>
            <p:ph type="ftr" sz="quarter" idx="11"/>
          </p:nvPr>
        </p:nvSpPr>
        <p:spPr/>
        <p:txBody>
          <a:bodyPr/>
          <a:lstStyle/>
          <a:p>
            <a:pPr>
              <a:defRPr/>
            </a:pPr>
            <a:r>
              <a:rPr lang="ar-SA" smtClean="0"/>
              <a:t>إعداد وتقديم  د/ إيمان أحمد حماد    الأستاذ المساعد بقسم المكتبات والمعلومات </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308</TotalTime>
  <Words>1569</Words>
  <Application>Microsoft Office PowerPoint</Application>
  <PresentationFormat>عرض على الشاشة (3:4)‏</PresentationFormat>
  <Paragraphs>304</Paragraphs>
  <Slides>28</Slides>
  <Notes>28</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تدفق</vt:lpstr>
      <vt:lpstr>المصادر المرجعية الالكترونية</vt:lpstr>
      <vt:lpstr>المصادر المرجعية الالكترونية</vt:lpstr>
      <vt:lpstr>اولا: التعريفات </vt:lpstr>
      <vt:lpstr>ثانيا: ايجابيات المصادر المرجعية الالكترونية </vt:lpstr>
      <vt:lpstr>الشريحة 5</vt:lpstr>
      <vt:lpstr>الشريحة 6</vt:lpstr>
      <vt:lpstr>الشريحة 7</vt:lpstr>
      <vt:lpstr>ثالثا: سلبيات المصادر المرجعية الالكترونية </vt:lpstr>
      <vt:lpstr>الشريحة 9</vt:lpstr>
      <vt:lpstr>الشريحة 10</vt:lpstr>
      <vt:lpstr>الشريحة 11</vt:lpstr>
      <vt:lpstr> رابعا: البحث و الوصول الي المصادر المرجعية المتاحة علي شبكة الانترنت</vt:lpstr>
      <vt:lpstr>الشريحة 13</vt:lpstr>
      <vt:lpstr>الشريحة 14</vt:lpstr>
      <vt:lpstr>الشريحة 15</vt:lpstr>
      <vt:lpstr>الشريحة 16</vt:lpstr>
      <vt:lpstr>خامسا: معايير تقييم المصادر المرجعية الالكترونية</vt:lpstr>
      <vt:lpstr>الشريحة 18</vt:lpstr>
      <vt:lpstr>الشريحة 19</vt:lpstr>
      <vt:lpstr>الشريحة 20</vt:lpstr>
      <vt:lpstr>الشريحة 21</vt:lpstr>
      <vt:lpstr>الشريحة 22</vt:lpstr>
      <vt:lpstr>الشريحة 23</vt:lpstr>
      <vt:lpstr>الشريحة 24</vt:lpstr>
      <vt:lpstr> سادسا: مصادر متعددة للحصول علي معلومات عن المصدر المرجعي</vt:lpstr>
      <vt:lpstr>الشريحة 26</vt:lpstr>
      <vt:lpstr>الشريحة 27</vt:lpstr>
      <vt:lpstr>الشريحة 28</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المصادر المرجعية الالكترونية المتاحة علي شبكة الانترنت</dc:title>
  <dc:creator>USER</dc:creator>
  <cp:lastModifiedBy>Sham</cp:lastModifiedBy>
  <cp:revision>39</cp:revision>
  <dcterms:created xsi:type="dcterms:W3CDTF">2007-06-25T20:27:25Z</dcterms:created>
  <dcterms:modified xsi:type="dcterms:W3CDTF">2012-12-22T11:43:07Z</dcterms:modified>
</cp:coreProperties>
</file>