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9AE5C48-D401-432D-AA31-84F430C40F7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2EDD068-0E9E-4884-B060-4AB29349823B}" type="datetimeFigureOut">
              <a:rPr lang="en-US" smtClean="0"/>
              <a:t>2/29/2012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Punctuation Marks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English Class</a:t>
            </a:r>
          </a:p>
          <a:p>
            <a:r>
              <a:rPr lang="en-US" dirty="0" smtClean="0"/>
              <a:t>Prof. C. </a:t>
            </a:r>
            <a:r>
              <a:rPr lang="en-US" dirty="0" err="1" smtClean="0"/>
              <a:t>Samiento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03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punctuation marks?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Punctuation marks are symbols in written text that tell the reader how something should be read. </a:t>
            </a:r>
          </a:p>
          <a:p>
            <a:endParaRPr lang="en-US" sz="2800" dirty="0"/>
          </a:p>
          <a:p>
            <a:r>
              <a:rPr lang="en-US" sz="2800" dirty="0" smtClean="0"/>
              <a:t>Through punctuation marks the writer is able to better organize a writing, add suspense, emotion and things of the sort.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45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Punctuation Marks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4234414"/>
              </p:ext>
            </p:extLst>
          </p:nvPr>
        </p:nvGraphicFramePr>
        <p:xfrm>
          <a:off x="457200" y="1600200"/>
          <a:ext cx="7391400" cy="522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50"/>
                <a:gridCol w="1847850"/>
                <a:gridCol w="1847850"/>
                <a:gridCol w="184785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Symbol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</a:tr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Period</a:t>
                      </a:r>
                      <a:r>
                        <a:rPr lang="en-US" baseline="0" dirty="0" smtClean="0"/>
                        <a:t> of Full Stop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.</a:t>
                      </a:r>
                      <a:endParaRPr 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Periods always go at the end of a sentence or after an abbreviation.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My name is Pedro. </a:t>
                      </a:r>
                    </a:p>
                    <a:p>
                      <a:pPr algn="ctr"/>
                      <a:r>
                        <a:rPr lang="en-US" dirty="0" smtClean="0"/>
                        <a:t>Mr. Torres was</a:t>
                      </a:r>
                      <a:r>
                        <a:rPr lang="en-US" baseline="0" dirty="0" smtClean="0"/>
                        <a:t> absent today.</a:t>
                      </a:r>
                      <a:endParaRPr lang="en-US" dirty="0"/>
                    </a:p>
                  </a:txBody>
                  <a:tcPr/>
                </a:tc>
              </a:tr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,</a:t>
                      </a:r>
                      <a:endParaRPr 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 a short</a:t>
                      </a:r>
                      <a:r>
                        <a:rPr lang="en-US" baseline="0" dirty="0" smtClean="0"/>
                        <a:t> in a sentence. Separates nouns,  verbs, adjectives and clauses.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Pedro, Maria and Luis were studying. </a:t>
                      </a:r>
                    </a:p>
                    <a:p>
                      <a:pPr algn="ctr"/>
                      <a:r>
                        <a:rPr lang="en-US" dirty="0" smtClean="0"/>
                        <a:t>I like to kick, punch</a:t>
                      </a:r>
                      <a:r>
                        <a:rPr lang="en-US" baseline="0" dirty="0" smtClean="0"/>
                        <a:t> and train.</a:t>
                      </a:r>
                      <a:endParaRPr lang="en-US" dirty="0"/>
                    </a:p>
                  </a:txBody>
                  <a:tcPr/>
                </a:tc>
              </a:tr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:</a:t>
                      </a:r>
                      <a:endParaRPr 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Introduces information.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The following people get a bonus: Lisa</a:t>
                      </a:r>
                      <a:r>
                        <a:rPr lang="en-US" baseline="0" dirty="0" smtClean="0"/>
                        <a:t> and Miguel.</a:t>
                      </a:r>
                    </a:p>
                    <a:p>
                      <a:pPr algn="ctr"/>
                      <a:r>
                        <a:rPr lang="en-US" baseline="0" dirty="0" smtClean="0"/>
                        <a:t>You got to options: get in or get out.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2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Punctuation Marks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258139"/>
              </p:ext>
            </p:extLst>
          </p:nvPr>
        </p:nvGraphicFramePr>
        <p:xfrm>
          <a:off x="457200" y="1600200"/>
          <a:ext cx="76200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Symbol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Semi-colon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dirty="0" smtClean="0"/>
                        <a:t>;</a:t>
                      </a:r>
                      <a:endParaRPr lang="en-US" sz="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Unites two</a:t>
                      </a:r>
                      <a:r>
                        <a:rPr lang="en-US" baseline="0" dirty="0" smtClean="0"/>
                        <a:t> independent clauses that are related.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 stayed; she left. </a:t>
                      </a:r>
                    </a:p>
                    <a:p>
                      <a:pPr algn="ctr"/>
                      <a:r>
                        <a:rPr lang="en-US" dirty="0" smtClean="0"/>
                        <a:t>Iris</a:t>
                      </a:r>
                      <a:r>
                        <a:rPr lang="en-US" baseline="0" dirty="0" smtClean="0"/>
                        <a:t> was a lawyer; Marcus was a teacher.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Ellipsis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dirty="0" smtClean="0"/>
                        <a:t>…</a:t>
                      </a:r>
                      <a:endParaRPr lang="en-US" sz="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Creates suspense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See you tomorrow…</a:t>
                      </a:r>
                    </a:p>
                    <a:p>
                      <a:pPr algn="ctr"/>
                      <a:r>
                        <a:rPr lang="en-US" dirty="0" smtClean="0"/>
                        <a:t>Wait</a:t>
                      </a:r>
                      <a:r>
                        <a:rPr lang="en-US" baseline="0" dirty="0" smtClean="0"/>
                        <a:t> until you get home…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Quotation 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dirty="0" smtClean="0"/>
                        <a:t>“ ”</a:t>
                      </a:r>
                      <a:endParaRPr lang="en-US" sz="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Used to identify statements made by someone else. Also identifies words from another language.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The teacher said, “Shut up!”</a:t>
                      </a:r>
                    </a:p>
                    <a:p>
                      <a:pPr algn="ctr"/>
                      <a:r>
                        <a:rPr lang="en-US" dirty="0" smtClean="0"/>
                        <a:t>I like to eat, “</a:t>
                      </a:r>
                      <a:r>
                        <a:rPr lang="en-US" dirty="0" err="1" smtClean="0"/>
                        <a:t>tostones</a:t>
                      </a:r>
                      <a:r>
                        <a:rPr lang="en-US" dirty="0" smtClean="0"/>
                        <a:t>”.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11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Punctuation Marks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6938479"/>
              </p:ext>
            </p:extLst>
          </p:nvPr>
        </p:nvGraphicFramePr>
        <p:xfrm>
          <a:off x="457200" y="1600200"/>
          <a:ext cx="76200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Symbol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Question</a:t>
                      </a:r>
                      <a:r>
                        <a:rPr lang="en-US" baseline="0" dirty="0" smtClean="0"/>
                        <a:t> mark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/>
                        <a:t>?</a:t>
                      </a:r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Used after</a:t>
                      </a:r>
                      <a:r>
                        <a:rPr lang="en-US" baseline="0" dirty="0" smtClean="0"/>
                        <a:t> a question was asked.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Who are you?</a:t>
                      </a:r>
                    </a:p>
                    <a:p>
                      <a:pPr algn="ctr"/>
                      <a:r>
                        <a:rPr lang="en-US" dirty="0" smtClean="0"/>
                        <a:t>Where are you from?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Exclamation mark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/>
                        <a:t>!</a:t>
                      </a:r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Shows strong emotion.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Yeah!</a:t>
                      </a:r>
                    </a:p>
                    <a:p>
                      <a:pPr algn="ctr"/>
                      <a:r>
                        <a:rPr lang="en-US" dirty="0" smtClean="0"/>
                        <a:t>Shut up!</a:t>
                      </a:r>
                    </a:p>
                    <a:p>
                      <a:pPr algn="ctr"/>
                      <a:r>
                        <a:rPr lang="en-US" dirty="0" smtClean="0"/>
                        <a:t>Sit down!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Parenthesis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/>
                        <a:t>( )</a:t>
                      </a:r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Expands</a:t>
                      </a:r>
                      <a:r>
                        <a:rPr lang="en-US" baseline="0" dirty="0" smtClean="0"/>
                        <a:t> on something within the sentence.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The two brothers (Gustavo and Adrian) were learning how to play guitar.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56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 or Full Stop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at the end of every sentence and after all abbreviations:</a:t>
            </a:r>
          </a:p>
          <a:p>
            <a:endParaRPr lang="en-US" dirty="0"/>
          </a:p>
          <a:p>
            <a:r>
              <a:rPr lang="en-US" b="1" dirty="0" smtClean="0"/>
              <a:t>Examples:</a:t>
            </a:r>
          </a:p>
          <a:p>
            <a:r>
              <a:rPr lang="en-US" dirty="0" smtClean="0"/>
              <a:t>1) My name is Walter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2) Mr. White was talking with Mr. Smith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3) I was talking to Prof. Rogers.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5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Commas are used to make a short pause in a sentence or separate nouns, adjectives or clauses. </a:t>
            </a:r>
          </a:p>
          <a:p>
            <a:endParaRPr lang="en-US" dirty="0"/>
          </a:p>
          <a:p>
            <a:r>
              <a:rPr lang="en-US" b="1" dirty="0" smtClean="0"/>
              <a:t>Examples: </a:t>
            </a:r>
          </a:p>
          <a:p>
            <a:r>
              <a:rPr lang="en-US" dirty="0" smtClean="0"/>
              <a:t>1) Maria, Jose, Juan and Pedro were in the debate team.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2</a:t>
            </a:r>
            <a:r>
              <a:rPr lang="en-US" dirty="0" smtClean="0"/>
              <a:t>) Lisa is strong, pretty, intelligent and humble.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3</a:t>
            </a:r>
            <a:r>
              <a:rPr lang="en-US" dirty="0" smtClean="0"/>
              <a:t>) Since the beginning, I have been training to be the best.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25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Colons are used to introduce new information. Also, after the greeting in a letter a colon is used. </a:t>
            </a:r>
          </a:p>
          <a:p>
            <a:endParaRPr lang="en-US" dirty="0"/>
          </a:p>
          <a:p>
            <a:r>
              <a:rPr lang="en-US" b="1" dirty="0" smtClean="0"/>
              <a:t>Examples: </a:t>
            </a:r>
          </a:p>
          <a:p>
            <a:r>
              <a:rPr lang="en-US" dirty="0" smtClean="0"/>
              <a:t>1) In order to make an omelet you need the following: eggs and butter.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2) Dear mother: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I take this opportunity to say hello and tell you all about my new life here in the states. I miss all of you very, very much</a:t>
            </a:r>
            <a:r>
              <a:rPr lang="en-US" dirty="0" smtClean="0"/>
              <a:t>….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3) Topic: Punctuation Marks</a:t>
            </a:r>
          </a:p>
        </p:txBody>
      </p:sp>
    </p:spTree>
    <p:extLst>
      <p:ext uri="{BB962C8B-B14F-4D97-AF65-F5344CB8AC3E}">
        <p14:creationId xmlns:p14="http://schemas.microsoft.com/office/powerpoint/2010/main" val="132532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Semi-colon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Semi-colons are used to put together that sentences that share a relation. </a:t>
            </a:r>
          </a:p>
          <a:p>
            <a:endParaRPr lang="en-US" dirty="0"/>
          </a:p>
          <a:p>
            <a:r>
              <a:rPr lang="en-US" b="1" dirty="0" smtClean="0"/>
              <a:t>Examples: </a:t>
            </a:r>
          </a:p>
          <a:p>
            <a:r>
              <a:rPr lang="en-US" dirty="0" smtClean="0"/>
              <a:t>1) She is an Aquarius; I am a Taurus.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2) You say, “yes”; I say, “no</a:t>
            </a:r>
            <a:r>
              <a:rPr lang="en-US" dirty="0" smtClean="0"/>
              <a:t>”.</a:t>
            </a:r>
          </a:p>
          <a:p>
            <a:endParaRPr lang="en-US" dirty="0" smtClean="0"/>
          </a:p>
          <a:p>
            <a:r>
              <a:rPr lang="en-US" dirty="0" smtClean="0"/>
              <a:t>3) My daughter is a lawyer; my son is a teacher.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25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Ellipses are used to create suspense in a sentence. </a:t>
            </a:r>
          </a:p>
          <a:p>
            <a:endParaRPr lang="en-US" dirty="0"/>
          </a:p>
          <a:p>
            <a:r>
              <a:rPr lang="en-US" b="1" dirty="0" smtClean="0"/>
              <a:t>Examples:</a:t>
            </a:r>
          </a:p>
          <a:p>
            <a:r>
              <a:rPr lang="en-US" dirty="0" smtClean="0"/>
              <a:t>1) To be continued</a:t>
            </a:r>
            <a:r>
              <a:rPr lang="en-US" dirty="0" smtClean="0"/>
              <a:t>…</a:t>
            </a:r>
          </a:p>
          <a:p>
            <a:endParaRPr lang="en-US" dirty="0" smtClean="0"/>
          </a:p>
          <a:p>
            <a:r>
              <a:rPr lang="en-US" dirty="0" smtClean="0"/>
              <a:t>2) The end…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3) You’ll never believe what I saw…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8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Quotation 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Quotation marks are used to identify statements said by someone else. They also are used to identify book, movie or </a:t>
            </a:r>
            <a:r>
              <a:rPr lang="en-US" dirty="0" err="1" smtClean="0"/>
              <a:t>tv</a:t>
            </a:r>
            <a:r>
              <a:rPr lang="en-US" dirty="0" smtClean="0"/>
              <a:t> show titles, among others. Words from other languages also use quotation marks. Also, words that are used but have a special meaning are put in quotations.</a:t>
            </a:r>
          </a:p>
          <a:p>
            <a:endParaRPr lang="en-US" dirty="0"/>
          </a:p>
          <a:p>
            <a:r>
              <a:rPr lang="en-US" b="1" dirty="0" smtClean="0"/>
              <a:t>Examples: </a:t>
            </a:r>
          </a:p>
          <a:p>
            <a:r>
              <a:rPr lang="en-US" dirty="0" smtClean="0"/>
              <a:t>1) My mother said, “Come home early.”</a:t>
            </a:r>
          </a:p>
          <a:p>
            <a:r>
              <a:rPr lang="en-US" dirty="0" smtClean="0"/>
              <a:t>2) I heard him say, “Je </a:t>
            </a:r>
            <a:r>
              <a:rPr lang="en-US" dirty="0" err="1" smtClean="0"/>
              <a:t>vouz</a:t>
            </a:r>
            <a:r>
              <a:rPr lang="en-US" dirty="0" smtClean="0"/>
              <a:t> </a:t>
            </a:r>
            <a:r>
              <a:rPr lang="en-US" dirty="0" err="1" smtClean="0"/>
              <a:t>aime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3) I love eating “</a:t>
            </a:r>
            <a:r>
              <a:rPr lang="en-US" dirty="0" err="1" smtClean="0"/>
              <a:t>piononos</a:t>
            </a:r>
            <a:r>
              <a:rPr lang="en-US" dirty="0" smtClean="0"/>
              <a:t>”. </a:t>
            </a:r>
          </a:p>
          <a:p>
            <a:r>
              <a:rPr lang="en-US" dirty="0" smtClean="0"/>
              <a:t>4) I love “The Matrix”. </a:t>
            </a:r>
            <a:br>
              <a:rPr lang="en-US" dirty="0" smtClean="0"/>
            </a:br>
            <a:r>
              <a:rPr lang="en-US" dirty="0" smtClean="0"/>
              <a:t>5) My dog is “special”.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4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 marks are used at the end of a question. Unlike in </a:t>
            </a:r>
            <a:r>
              <a:rPr lang="en-US" dirty="0"/>
              <a:t>S</a:t>
            </a:r>
            <a:r>
              <a:rPr lang="en-US" dirty="0" smtClean="0"/>
              <a:t>panish, the question mark is only used at the end.</a:t>
            </a:r>
          </a:p>
          <a:p>
            <a:endParaRPr lang="en-US" dirty="0"/>
          </a:p>
          <a:p>
            <a:r>
              <a:rPr lang="en-US" b="1" dirty="0" smtClean="0"/>
              <a:t>Examples: </a:t>
            </a:r>
          </a:p>
          <a:p>
            <a:r>
              <a:rPr lang="en-US" dirty="0" smtClean="0"/>
              <a:t>1)</a:t>
            </a:r>
            <a:r>
              <a:rPr lang="en-US" dirty="0"/>
              <a:t> </a:t>
            </a:r>
            <a:r>
              <a:rPr lang="en-US" dirty="0" smtClean="0"/>
              <a:t>Who are you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2) What is your favorite food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3) You bought a car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4) Where is my blue shirt?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2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Exclamation 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Exclamation marks are used to show strong feelings or emotions such as hate, anger, frustration, excitement, etc. </a:t>
            </a:r>
          </a:p>
          <a:p>
            <a:endParaRPr lang="en-US" dirty="0"/>
          </a:p>
          <a:p>
            <a:r>
              <a:rPr lang="en-US" b="1" dirty="0" smtClean="0"/>
              <a:t>Examples: </a:t>
            </a:r>
          </a:p>
          <a:p>
            <a:r>
              <a:rPr lang="en-US" dirty="0" smtClean="0"/>
              <a:t>1) Yeah!</a:t>
            </a:r>
          </a:p>
          <a:p>
            <a:r>
              <a:rPr lang="en-US" dirty="0" smtClean="0"/>
              <a:t>2) No! </a:t>
            </a:r>
          </a:p>
          <a:p>
            <a:r>
              <a:rPr lang="en-US" dirty="0" smtClean="0"/>
              <a:t>3) Close the door! </a:t>
            </a:r>
          </a:p>
          <a:p>
            <a:r>
              <a:rPr lang="en-US" dirty="0" smtClean="0"/>
              <a:t>4) Shut up!</a:t>
            </a:r>
          </a:p>
          <a:p>
            <a:r>
              <a:rPr lang="en-US" dirty="0" smtClean="0"/>
              <a:t>5) Sit down!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21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Parenthesis are used to expand within a statement. They make a clarification or add information needed to fully understand the intended message. </a:t>
            </a:r>
          </a:p>
          <a:p>
            <a:endParaRPr lang="en-US" b="1" dirty="0"/>
          </a:p>
          <a:p>
            <a:r>
              <a:rPr lang="en-US" b="1" dirty="0" smtClean="0"/>
              <a:t>Examples: </a:t>
            </a:r>
          </a:p>
          <a:p>
            <a:r>
              <a:rPr lang="en-US" dirty="0" smtClean="0"/>
              <a:t>1) I used to play sports (basketball and baseball) back in college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2) My kids (Juan and  Luis) are very loving.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3) A bought a car (a Honda Accord).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4) You two (Walter and Wanda) sit down and shut up.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00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	</a:t>
            </a:r>
            <a:r>
              <a:rPr lang="en-US" sz="3200" dirty="0"/>
              <a:t>Open the </a:t>
            </a:r>
            <a:r>
              <a:rPr lang="en-US" sz="3200" dirty="0" smtClean="0"/>
              <a:t>door</a:t>
            </a:r>
          </a:p>
          <a:p>
            <a:endParaRPr lang="en-US" sz="3200" dirty="0"/>
          </a:p>
          <a:p>
            <a:r>
              <a:rPr lang="en-US" sz="3200" dirty="0"/>
              <a:t>2.	To make an omelet you need the following two eggs and </a:t>
            </a:r>
            <a:r>
              <a:rPr lang="en-US" sz="3200" dirty="0" smtClean="0"/>
              <a:t>butter</a:t>
            </a:r>
          </a:p>
          <a:p>
            <a:endParaRPr lang="en-US" sz="3200" dirty="0"/>
          </a:p>
          <a:p>
            <a:r>
              <a:rPr lang="en-US" sz="3200" dirty="0"/>
              <a:t>3.	Veronica Adriana and Lisa were </a:t>
            </a:r>
            <a:r>
              <a:rPr lang="en-US" sz="3200" dirty="0" smtClean="0"/>
              <a:t>eating</a:t>
            </a:r>
          </a:p>
          <a:p>
            <a:endParaRPr lang="en-US" sz="3200" dirty="0"/>
          </a:p>
          <a:p>
            <a:r>
              <a:rPr lang="en-US" sz="3200" dirty="0"/>
              <a:t>4.	No way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99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5.	Where are you </a:t>
            </a:r>
            <a:r>
              <a:rPr lang="en-US" sz="3600" dirty="0" smtClean="0"/>
              <a:t>from</a:t>
            </a:r>
          </a:p>
          <a:p>
            <a:endParaRPr lang="en-US" sz="3600" dirty="0"/>
          </a:p>
          <a:p>
            <a:r>
              <a:rPr lang="en-US" sz="3600" dirty="0"/>
              <a:t>6.	My friend said to me </a:t>
            </a:r>
            <a:r>
              <a:rPr lang="en-US" sz="3600" dirty="0" smtClean="0"/>
              <a:t>Goodbye</a:t>
            </a:r>
          </a:p>
          <a:p>
            <a:endParaRPr lang="en-US" sz="3600" dirty="0"/>
          </a:p>
          <a:p>
            <a:r>
              <a:rPr lang="en-US" sz="3600" dirty="0"/>
              <a:t>7.	I stayed she </a:t>
            </a:r>
            <a:r>
              <a:rPr lang="en-US" sz="3600" dirty="0" smtClean="0"/>
              <a:t>left</a:t>
            </a:r>
          </a:p>
          <a:p>
            <a:endParaRPr lang="en-US" sz="3600" dirty="0"/>
          </a:p>
          <a:p>
            <a:r>
              <a:rPr lang="en-US" sz="3600" dirty="0"/>
              <a:t>8.	Until next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99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104</TotalTime>
  <Words>841</Words>
  <Application>Microsoft Office PowerPoint</Application>
  <PresentationFormat>On-screen Show (4:3)</PresentationFormat>
  <Paragraphs>168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Adjacency</vt:lpstr>
      <vt:lpstr>Punctuation Marks </vt:lpstr>
      <vt:lpstr>What are punctuation marks?</vt:lpstr>
      <vt:lpstr>Punctuation Marks</vt:lpstr>
      <vt:lpstr>Punctuation Marks</vt:lpstr>
      <vt:lpstr>Punctuation Marks</vt:lpstr>
      <vt:lpstr>Period or Full Stop</vt:lpstr>
      <vt:lpstr>Comma</vt:lpstr>
      <vt:lpstr>Colon</vt:lpstr>
      <vt:lpstr>Semi-colon</vt:lpstr>
      <vt:lpstr>Ellipsis</vt:lpstr>
      <vt:lpstr>Quotation Marks</vt:lpstr>
      <vt:lpstr>Question Marks</vt:lpstr>
      <vt:lpstr>Exclamation Marks</vt:lpstr>
      <vt:lpstr>Parenthesis</vt:lpstr>
      <vt:lpstr>Practice exercise</vt:lpstr>
      <vt:lpstr>Practice exercise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Punctuation Marks</dc:title>
  <dc:creator>Valencia</dc:creator>
  <cp:lastModifiedBy>Valencia</cp:lastModifiedBy>
  <cp:revision>9</cp:revision>
  <dcterms:created xsi:type="dcterms:W3CDTF">2012-02-28T21:11:18Z</dcterms:created>
  <dcterms:modified xsi:type="dcterms:W3CDTF">2012-02-29T08:53:19Z</dcterms:modified>
</cp:coreProperties>
</file>