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68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56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4B15E6-9641-475A-B104-639E62F45E1C}" type="doc">
      <dgm:prSet loTypeId="urn:microsoft.com/office/officeart/2005/8/layout/radial1" loCatId="cycle" qsTypeId="urn:microsoft.com/office/officeart/2005/8/quickstyle/simple1#8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DCAA7AA4-A0BF-4AEA-8FDF-C45DED948E25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/>
            <a:t>الأسماء المبنية</a:t>
          </a:r>
        </a:p>
      </dgm:t>
    </dgm:pt>
    <dgm:pt modelId="{6C7FBAE2-9560-4DE3-B62A-7D9B4C0A6962}" type="parTrans" cxnId="{107957AE-44F1-4F7E-888B-335DC8AE2959}">
      <dgm:prSet/>
      <dgm:spPr/>
      <dgm:t>
        <a:bodyPr/>
        <a:lstStyle/>
        <a:p>
          <a:pPr rtl="1"/>
          <a:endParaRPr lang="ar-SA"/>
        </a:p>
      </dgm:t>
    </dgm:pt>
    <dgm:pt modelId="{43C21263-39A3-498C-971B-EE9FA1AC0A66}" type="sibTrans" cxnId="{107957AE-44F1-4F7E-888B-335DC8AE2959}">
      <dgm:prSet/>
      <dgm:spPr/>
      <dgm:t>
        <a:bodyPr/>
        <a:lstStyle/>
        <a:p>
          <a:pPr rtl="1"/>
          <a:endParaRPr lang="ar-SA"/>
        </a:p>
      </dgm:t>
    </dgm:pt>
    <dgm:pt modelId="{86C85AE6-88ED-4151-8371-304A2A8817ED}">
      <dgm:prSet phldrT="[نص]" custT="1"/>
      <dgm:spPr/>
      <dgm:t>
        <a:bodyPr/>
        <a:lstStyle/>
        <a:p>
          <a:pPr rtl="1"/>
          <a:r>
            <a:rPr lang="ar-SA" sz="2800" dirty="0" smtClean="0"/>
            <a:t>اسم لا النافية للجنس</a:t>
          </a:r>
          <a:endParaRPr lang="ar-SA" sz="2800" dirty="0"/>
        </a:p>
      </dgm:t>
    </dgm:pt>
    <dgm:pt modelId="{B17583B3-6DB0-4CE3-A8E7-977479D61AA3}" type="parTrans" cxnId="{D26FF21B-007B-4384-840D-A9091551F699}">
      <dgm:prSet/>
      <dgm:spPr/>
      <dgm:t>
        <a:bodyPr/>
        <a:lstStyle/>
        <a:p>
          <a:pPr rtl="1"/>
          <a:endParaRPr lang="ar-SA"/>
        </a:p>
      </dgm:t>
    </dgm:pt>
    <dgm:pt modelId="{38327B1D-7CFD-4DAB-879B-BC9FCFCC3866}" type="sibTrans" cxnId="{D26FF21B-007B-4384-840D-A9091551F699}">
      <dgm:prSet/>
      <dgm:spPr/>
      <dgm:t>
        <a:bodyPr/>
        <a:lstStyle/>
        <a:p>
          <a:pPr rtl="1"/>
          <a:endParaRPr lang="ar-SA"/>
        </a:p>
      </dgm:t>
    </dgm:pt>
    <dgm:pt modelId="{A7D107C3-D68C-4D84-9279-EDD63D96B0DB}">
      <dgm:prSet phldrT="[نص]" custT="1"/>
      <dgm:spPr/>
      <dgm:t>
        <a:bodyPr/>
        <a:lstStyle/>
        <a:p>
          <a:pPr rtl="1"/>
          <a:r>
            <a:rPr lang="ar-SA" sz="2800" dirty="0" smtClean="0"/>
            <a:t>أسماء الشرط</a:t>
          </a:r>
          <a:endParaRPr lang="ar-SA" sz="2800" dirty="0"/>
        </a:p>
      </dgm:t>
    </dgm:pt>
    <dgm:pt modelId="{B4DD2ACC-7600-4D2E-992B-8D33A5394DE4}" type="parTrans" cxnId="{F42BAA20-4555-4334-A6B1-F3072BC39646}">
      <dgm:prSet/>
      <dgm:spPr/>
      <dgm:t>
        <a:bodyPr/>
        <a:lstStyle/>
        <a:p>
          <a:pPr rtl="1"/>
          <a:endParaRPr lang="ar-SA"/>
        </a:p>
      </dgm:t>
    </dgm:pt>
    <dgm:pt modelId="{299C4DCD-35C4-4D2A-85FB-9734DFC4C728}" type="sibTrans" cxnId="{F42BAA20-4555-4334-A6B1-F3072BC39646}">
      <dgm:prSet/>
      <dgm:spPr/>
      <dgm:t>
        <a:bodyPr/>
        <a:lstStyle/>
        <a:p>
          <a:pPr rtl="1"/>
          <a:endParaRPr lang="ar-SA"/>
        </a:p>
      </dgm:t>
    </dgm:pt>
    <dgm:pt modelId="{5A390BA9-1A93-4ED3-B5AA-827AEC2E06C5}">
      <dgm:prSet phldrT="[نص]" custT="1"/>
      <dgm:spPr/>
      <dgm:t>
        <a:bodyPr/>
        <a:lstStyle/>
        <a:p>
          <a:pPr rtl="1"/>
          <a:r>
            <a:rPr lang="ar-SA" sz="2800" dirty="0" smtClean="0"/>
            <a:t>أسماء الأفعال</a:t>
          </a:r>
          <a:endParaRPr lang="ar-SA" sz="2800" dirty="0"/>
        </a:p>
      </dgm:t>
    </dgm:pt>
    <dgm:pt modelId="{4C219743-F001-4E9A-8B3F-9AAF9717D2F8}" type="parTrans" cxnId="{DFE6BA4F-09E4-4CA2-8B4F-0E69453D07ED}">
      <dgm:prSet/>
      <dgm:spPr/>
      <dgm:t>
        <a:bodyPr/>
        <a:lstStyle/>
        <a:p>
          <a:pPr rtl="1"/>
          <a:endParaRPr lang="ar-SA"/>
        </a:p>
      </dgm:t>
    </dgm:pt>
    <dgm:pt modelId="{CDED48BC-2A4E-4978-BFBE-4276540EA3EA}" type="sibTrans" cxnId="{DFE6BA4F-09E4-4CA2-8B4F-0E69453D07ED}">
      <dgm:prSet/>
      <dgm:spPr/>
      <dgm:t>
        <a:bodyPr/>
        <a:lstStyle/>
        <a:p>
          <a:pPr rtl="1"/>
          <a:endParaRPr lang="ar-SA"/>
        </a:p>
      </dgm:t>
    </dgm:pt>
    <dgm:pt modelId="{827979B4-DF70-4B73-9375-F8C334352F72}">
      <dgm:prSet phldrT="[نص]" custT="1"/>
      <dgm:spPr/>
      <dgm:t>
        <a:bodyPr/>
        <a:lstStyle/>
        <a:p>
          <a:pPr rtl="1"/>
          <a:r>
            <a:rPr lang="ar-SA" sz="2800" dirty="0" smtClean="0"/>
            <a:t>أسماء الإشارة</a:t>
          </a:r>
          <a:endParaRPr lang="ar-SA" sz="2800" dirty="0"/>
        </a:p>
      </dgm:t>
    </dgm:pt>
    <dgm:pt modelId="{582E9B38-8616-408E-AB51-8053E2C1FCE0}" type="parTrans" cxnId="{981581BB-C4D5-4A95-A08B-E2E482F0FEF4}">
      <dgm:prSet/>
      <dgm:spPr/>
      <dgm:t>
        <a:bodyPr/>
        <a:lstStyle/>
        <a:p>
          <a:pPr rtl="1"/>
          <a:endParaRPr lang="ar-SA"/>
        </a:p>
      </dgm:t>
    </dgm:pt>
    <dgm:pt modelId="{CBBAC1CD-EF4C-4D62-884C-A300D74810CF}" type="sibTrans" cxnId="{981581BB-C4D5-4A95-A08B-E2E482F0FEF4}">
      <dgm:prSet/>
      <dgm:spPr/>
      <dgm:t>
        <a:bodyPr/>
        <a:lstStyle/>
        <a:p>
          <a:pPr rtl="1"/>
          <a:endParaRPr lang="ar-SA"/>
        </a:p>
      </dgm:t>
    </dgm:pt>
    <dgm:pt modelId="{EC6EE0A8-6659-4FC1-9AD5-5CB4E11EB958}">
      <dgm:prSet custT="1"/>
      <dgm:spPr/>
      <dgm:t>
        <a:bodyPr/>
        <a:lstStyle/>
        <a:p>
          <a:pPr rtl="1"/>
          <a:r>
            <a:rPr lang="ar-SA" sz="2800" dirty="0" smtClean="0"/>
            <a:t>الضمائر</a:t>
          </a:r>
          <a:endParaRPr lang="ar-SA" sz="2800" dirty="0"/>
        </a:p>
      </dgm:t>
    </dgm:pt>
    <dgm:pt modelId="{2EAC02E9-56C0-4733-B7C8-2DC5A6622B5E}" type="parTrans" cxnId="{EDCDE5B2-5065-4C26-9550-E453DCADA7ED}">
      <dgm:prSet/>
      <dgm:spPr/>
      <dgm:t>
        <a:bodyPr/>
        <a:lstStyle/>
        <a:p>
          <a:pPr rtl="1"/>
          <a:endParaRPr lang="ar-SA"/>
        </a:p>
      </dgm:t>
    </dgm:pt>
    <dgm:pt modelId="{2117283A-C329-485D-9B6A-41DAC5BDC02F}" type="sibTrans" cxnId="{EDCDE5B2-5065-4C26-9550-E453DCADA7ED}">
      <dgm:prSet/>
      <dgm:spPr/>
      <dgm:t>
        <a:bodyPr/>
        <a:lstStyle/>
        <a:p>
          <a:pPr rtl="1"/>
          <a:endParaRPr lang="ar-SA"/>
        </a:p>
      </dgm:t>
    </dgm:pt>
    <dgm:pt modelId="{D6791525-438F-49F3-BEA9-A1810420D895}">
      <dgm:prSet custT="1"/>
      <dgm:spPr/>
      <dgm:t>
        <a:bodyPr/>
        <a:lstStyle/>
        <a:p>
          <a:pPr rtl="1"/>
          <a:r>
            <a:rPr lang="ar-SA" sz="2400" dirty="0" smtClean="0"/>
            <a:t>الأسماء الموصولة</a:t>
          </a:r>
          <a:endParaRPr lang="ar-SA" sz="2400" dirty="0"/>
        </a:p>
      </dgm:t>
    </dgm:pt>
    <dgm:pt modelId="{849E1A29-E3DE-44E7-8106-658F9D474170}" type="parTrans" cxnId="{3C52FCC7-31A9-413B-9513-C6048DC25C22}">
      <dgm:prSet/>
      <dgm:spPr/>
      <dgm:t>
        <a:bodyPr/>
        <a:lstStyle/>
        <a:p>
          <a:pPr rtl="1"/>
          <a:endParaRPr lang="ar-SA"/>
        </a:p>
      </dgm:t>
    </dgm:pt>
    <dgm:pt modelId="{98B920A6-3665-4649-B4A5-5FFF2B2B502F}" type="sibTrans" cxnId="{3C52FCC7-31A9-413B-9513-C6048DC25C22}">
      <dgm:prSet/>
      <dgm:spPr/>
      <dgm:t>
        <a:bodyPr/>
        <a:lstStyle/>
        <a:p>
          <a:pPr rtl="1"/>
          <a:endParaRPr lang="ar-SA"/>
        </a:p>
      </dgm:t>
    </dgm:pt>
    <dgm:pt modelId="{B651919D-0E08-4217-A62B-BC71E1ABED47}">
      <dgm:prSet custT="1"/>
      <dgm:spPr/>
      <dgm:t>
        <a:bodyPr/>
        <a:lstStyle/>
        <a:p>
          <a:pPr rtl="1"/>
          <a:r>
            <a:rPr lang="ar-SA" sz="2800" dirty="0" smtClean="0"/>
            <a:t>أسماء</a:t>
          </a:r>
          <a:r>
            <a:rPr lang="ar-SA" sz="2400" dirty="0" smtClean="0"/>
            <a:t> الاستفهام</a:t>
          </a:r>
          <a:endParaRPr lang="ar-SA" sz="2400" dirty="0"/>
        </a:p>
      </dgm:t>
    </dgm:pt>
    <dgm:pt modelId="{64FB7340-B775-4068-80E0-3A067E187435}" type="parTrans" cxnId="{C9A3B27D-578A-4615-8BEE-B5DE5754FB3C}">
      <dgm:prSet/>
      <dgm:spPr/>
      <dgm:t>
        <a:bodyPr/>
        <a:lstStyle/>
        <a:p>
          <a:pPr rtl="1"/>
          <a:endParaRPr lang="ar-SA"/>
        </a:p>
      </dgm:t>
    </dgm:pt>
    <dgm:pt modelId="{2BEB709C-F012-4E26-AC90-7601F96FDEB7}" type="sibTrans" cxnId="{C9A3B27D-578A-4615-8BEE-B5DE5754FB3C}">
      <dgm:prSet/>
      <dgm:spPr/>
      <dgm:t>
        <a:bodyPr/>
        <a:lstStyle/>
        <a:p>
          <a:pPr rtl="1"/>
          <a:endParaRPr lang="ar-SA"/>
        </a:p>
      </dgm:t>
    </dgm:pt>
    <dgm:pt modelId="{B5D3F3AD-A22B-4412-BB80-164BD1FC74FB}">
      <dgm:prSet custT="1"/>
      <dgm:spPr/>
      <dgm:t>
        <a:bodyPr/>
        <a:lstStyle/>
        <a:p>
          <a:pPr rtl="1"/>
          <a:r>
            <a:rPr lang="ar-SA" sz="2800" dirty="0" smtClean="0"/>
            <a:t>أسماء متفرقة</a:t>
          </a:r>
          <a:endParaRPr lang="ar-SA" sz="2800" dirty="0"/>
        </a:p>
      </dgm:t>
    </dgm:pt>
    <dgm:pt modelId="{B994D0DA-5C28-408A-881F-897692B0FA95}" type="parTrans" cxnId="{9F028171-64ED-406C-A599-2BA2323F3EFF}">
      <dgm:prSet/>
      <dgm:spPr/>
      <dgm:t>
        <a:bodyPr/>
        <a:lstStyle/>
        <a:p>
          <a:pPr rtl="1"/>
          <a:endParaRPr lang="ar-SA"/>
        </a:p>
      </dgm:t>
    </dgm:pt>
    <dgm:pt modelId="{98EE7F3A-FB2C-4CE3-A0ED-E85A2C8F1A35}" type="sibTrans" cxnId="{9F028171-64ED-406C-A599-2BA2323F3EFF}">
      <dgm:prSet/>
      <dgm:spPr/>
      <dgm:t>
        <a:bodyPr/>
        <a:lstStyle/>
        <a:p>
          <a:pPr rtl="1"/>
          <a:endParaRPr lang="ar-SA"/>
        </a:p>
      </dgm:t>
    </dgm:pt>
    <dgm:pt modelId="{04568C6F-851F-4B71-BBF9-15782632E9F9}">
      <dgm:prSet/>
      <dgm:spPr/>
      <dgm:t>
        <a:bodyPr/>
        <a:lstStyle/>
        <a:p>
          <a:pPr rtl="1"/>
          <a:r>
            <a:rPr lang="ar-SA" dirty="0" smtClean="0"/>
            <a:t>المنادى</a:t>
          </a:r>
          <a:endParaRPr lang="ar-SA" dirty="0"/>
        </a:p>
      </dgm:t>
    </dgm:pt>
    <dgm:pt modelId="{1849AF0F-2DC3-4623-980D-47E0BDA55A03}" type="parTrans" cxnId="{8CBC1892-2337-4117-84E5-7727FD29BC15}">
      <dgm:prSet/>
      <dgm:spPr/>
      <dgm:t>
        <a:bodyPr/>
        <a:lstStyle/>
        <a:p>
          <a:pPr rtl="1"/>
          <a:endParaRPr lang="ar-SA"/>
        </a:p>
      </dgm:t>
    </dgm:pt>
    <dgm:pt modelId="{79202ED7-B166-41B0-8844-108D6699BCB5}" type="sibTrans" cxnId="{8CBC1892-2337-4117-84E5-7727FD29BC15}">
      <dgm:prSet/>
      <dgm:spPr/>
      <dgm:t>
        <a:bodyPr/>
        <a:lstStyle/>
        <a:p>
          <a:pPr rtl="1"/>
          <a:endParaRPr lang="ar-SA"/>
        </a:p>
      </dgm:t>
    </dgm:pt>
    <dgm:pt modelId="{8C688BF3-947B-47FA-8078-D8851EFA418E}">
      <dgm:prSet custT="1"/>
      <dgm:spPr/>
      <dgm:t>
        <a:bodyPr/>
        <a:lstStyle/>
        <a:p>
          <a:pPr rtl="1"/>
          <a:r>
            <a:rPr lang="ar-SA" sz="2800" dirty="0" smtClean="0"/>
            <a:t>الأسماء المركبة</a:t>
          </a:r>
          <a:endParaRPr lang="ar-SA" sz="2800" dirty="0"/>
        </a:p>
      </dgm:t>
    </dgm:pt>
    <dgm:pt modelId="{7778272C-A21D-4CE4-9460-F846A2D2659A}" type="parTrans" cxnId="{7C233B38-853C-4D91-9CF5-FE56F9B3DD08}">
      <dgm:prSet/>
      <dgm:spPr/>
      <dgm:t>
        <a:bodyPr/>
        <a:lstStyle/>
        <a:p>
          <a:pPr rtl="1"/>
          <a:endParaRPr lang="ar-SA"/>
        </a:p>
      </dgm:t>
    </dgm:pt>
    <dgm:pt modelId="{FFCF8157-1153-48C4-8AC5-7BF9D1C1357F}" type="sibTrans" cxnId="{7C233B38-853C-4D91-9CF5-FE56F9B3DD08}">
      <dgm:prSet/>
      <dgm:spPr/>
      <dgm:t>
        <a:bodyPr/>
        <a:lstStyle/>
        <a:p>
          <a:pPr rtl="1"/>
          <a:endParaRPr lang="ar-SA"/>
        </a:p>
      </dgm:t>
    </dgm:pt>
    <dgm:pt modelId="{312952F6-A832-4053-8A7D-7E093BE36547}" type="pres">
      <dgm:prSet presAssocID="{764B15E6-9641-475A-B104-639E62F45E1C}" presName="cycle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D455ECB-9EBF-4F14-8ECB-230636E26F07}" type="pres">
      <dgm:prSet presAssocID="{DCAA7AA4-A0BF-4AEA-8FDF-C45DED948E25}" presName="centerShape" presStyleLbl="node0" presStyleIdx="0" presStyleCnt="1" custScaleX="121428" custScaleY="110389"/>
      <dgm:spPr/>
      <dgm:t>
        <a:bodyPr/>
        <a:lstStyle/>
        <a:p>
          <a:pPr rtl="1"/>
          <a:endParaRPr lang="ar-SA"/>
        </a:p>
      </dgm:t>
    </dgm:pt>
    <dgm:pt modelId="{E8B46B8F-D153-438F-8E31-847DEFC6E48A}" type="pres">
      <dgm:prSet presAssocID="{2EAC02E9-56C0-4733-B7C8-2DC5A6622B5E}" presName="Name9" presStyleLbl="parChTrans1D2" presStyleIdx="0" presStyleCnt="10"/>
      <dgm:spPr/>
      <dgm:t>
        <a:bodyPr/>
        <a:lstStyle/>
        <a:p>
          <a:pPr rtl="1"/>
          <a:endParaRPr lang="ar-SA"/>
        </a:p>
      </dgm:t>
    </dgm:pt>
    <dgm:pt modelId="{20691700-D766-4407-B1E3-FCCC9C5192DF}" type="pres">
      <dgm:prSet presAssocID="{2EAC02E9-56C0-4733-B7C8-2DC5A6622B5E}" presName="connTx" presStyleLbl="parChTrans1D2" presStyleIdx="0" presStyleCnt="10"/>
      <dgm:spPr/>
      <dgm:t>
        <a:bodyPr/>
        <a:lstStyle/>
        <a:p>
          <a:pPr rtl="1"/>
          <a:endParaRPr lang="ar-SA"/>
        </a:p>
      </dgm:t>
    </dgm:pt>
    <dgm:pt modelId="{E19DF776-B403-47C8-B426-A505D921ECC8}" type="pres">
      <dgm:prSet presAssocID="{EC6EE0A8-6659-4FC1-9AD5-5CB4E11EB958}" presName="node" presStyleLbl="node1" presStyleIdx="0" presStyleCnt="10" custScaleX="1103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A375B1E-3269-4DCC-9CF8-785F230E0A2F}" type="pres">
      <dgm:prSet presAssocID="{849E1A29-E3DE-44E7-8106-658F9D474170}" presName="Name9" presStyleLbl="parChTrans1D2" presStyleIdx="1" presStyleCnt="10"/>
      <dgm:spPr/>
      <dgm:t>
        <a:bodyPr/>
        <a:lstStyle/>
        <a:p>
          <a:pPr rtl="1"/>
          <a:endParaRPr lang="ar-SA"/>
        </a:p>
      </dgm:t>
    </dgm:pt>
    <dgm:pt modelId="{3E19EA04-538F-453E-881D-DC5DC576D518}" type="pres">
      <dgm:prSet presAssocID="{849E1A29-E3DE-44E7-8106-658F9D474170}" presName="connTx" presStyleLbl="parChTrans1D2" presStyleIdx="1" presStyleCnt="10"/>
      <dgm:spPr/>
      <dgm:t>
        <a:bodyPr/>
        <a:lstStyle/>
        <a:p>
          <a:pPr rtl="1"/>
          <a:endParaRPr lang="ar-SA"/>
        </a:p>
      </dgm:t>
    </dgm:pt>
    <dgm:pt modelId="{A274A34A-0EE9-41CA-9422-266919829FD4}" type="pres">
      <dgm:prSet presAssocID="{D6791525-438F-49F3-BEA9-A1810420D895}" presName="node" presStyleLbl="node1" presStyleIdx="1" presStyleCnt="10" custScaleX="1166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892CF4D-B4E4-4AA0-8AFA-866D9006C7EF}" type="pres">
      <dgm:prSet presAssocID="{64FB7340-B775-4068-80E0-3A067E187435}" presName="Name9" presStyleLbl="parChTrans1D2" presStyleIdx="2" presStyleCnt="10"/>
      <dgm:spPr/>
      <dgm:t>
        <a:bodyPr/>
        <a:lstStyle/>
        <a:p>
          <a:pPr rtl="1"/>
          <a:endParaRPr lang="ar-SA"/>
        </a:p>
      </dgm:t>
    </dgm:pt>
    <dgm:pt modelId="{D417BB89-AF63-4818-8B22-2601A2AEB688}" type="pres">
      <dgm:prSet presAssocID="{64FB7340-B775-4068-80E0-3A067E187435}" presName="connTx" presStyleLbl="parChTrans1D2" presStyleIdx="2" presStyleCnt="10"/>
      <dgm:spPr/>
      <dgm:t>
        <a:bodyPr/>
        <a:lstStyle/>
        <a:p>
          <a:pPr rtl="1"/>
          <a:endParaRPr lang="ar-SA"/>
        </a:p>
      </dgm:t>
    </dgm:pt>
    <dgm:pt modelId="{CF58707E-65EE-431C-B5FD-BE637756859B}" type="pres">
      <dgm:prSet presAssocID="{B651919D-0E08-4217-A62B-BC71E1ABED47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A7AEECB-2932-40F2-B2F0-3CFC5F01A7F7}" type="pres">
      <dgm:prSet presAssocID="{7778272C-A21D-4CE4-9460-F846A2D2659A}" presName="Name9" presStyleLbl="parChTrans1D2" presStyleIdx="3" presStyleCnt="10"/>
      <dgm:spPr/>
      <dgm:t>
        <a:bodyPr/>
        <a:lstStyle/>
        <a:p>
          <a:pPr rtl="1"/>
          <a:endParaRPr lang="ar-SA"/>
        </a:p>
      </dgm:t>
    </dgm:pt>
    <dgm:pt modelId="{B10D1A1B-4FB8-428A-A407-FA3EC32539B9}" type="pres">
      <dgm:prSet presAssocID="{7778272C-A21D-4CE4-9460-F846A2D2659A}" presName="connTx" presStyleLbl="parChTrans1D2" presStyleIdx="3" presStyleCnt="10"/>
      <dgm:spPr/>
      <dgm:t>
        <a:bodyPr/>
        <a:lstStyle/>
        <a:p>
          <a:pPr rtl="1"/>
          <a:endParaRPr lang="ar-SA"/>
        </a:p>
      </dgm:t>
    </dgm:pt>
    <dgm:pt modelId="{376A38A5-9A62-4741-9EB9-E921DAB7C33C}" type="pres">
      <dgm:prSet presAssocID="{8C688BF3-947B-47FA-8078-D8851EFA418E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DFF749-5EAE-46CF-A5B4-39ABB8C2A9CD}" type="pres">
      <dgm:prSet presAssocID="{1849AF0F-2DC3-4623-980D-47E0BDA55A03}" presName="Name9" presStyleLbl="parChTrans1D2" presStyleIdx="4" presStyleCnt="10"/>
      <dgm:spPr/>
      <dgm:t>
        <a:bodyPr/>
        <a:lstStyle/>
        <a:p>
          <a:pPr rtl="1"/>
          <a:endParaRPr lang="ar-SA"/>
        </a:p>
      </dgm:t>
    </dgm:pt>
    <dgm:pt modelId="{2FFFA2A2-AF91-4ED2-9242-A3D48200D730}" type="pres">
      <dgm:prSet presAssocID="{1849AF0F-2DC3-4623-980D-47E0BDA55A03}" presName="connTx" presStyleLbl="parChTrans1D2" presStyleIdx="4" presStyleCnt="10"/>
      <dgm:spPr/>
      <dgm:t>
        <a:bodyPr/>
        <a:lstStyle/>
        <a:p>
          <a:pPr rtl="1"/>
          <a:endParaRPr lang="ar-SA"/>
        </a:p>
      </dgm:t>
    </dgm:pt>
    <dgm:pt modelId="{59199E2C-7BB6-47A5-8B14-5CFCA8EC8C75}" type="pres">
      <dgm:prSet presAssocID="{04568C6F-851F-4B71-BBF9-15782632E9F9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7AAD65-1907-49A3-84CE-D0AC6B4A6C25}" type="pres">
      <dgm:prSet presAssocID="{B994D0DA-5C28-408A-881F-897692B0FA95}" presName="Name9" presStyleLbl="parChTrans1D2" presStyleIdx="5" presStyleCnt="10"/>
      <dgm:spPr/>
      <dgm:t>
        <a:bodyPr/>
        <a:lstStyle/>
        <a:p>
          <a:pPr rtl="1"/>
          <a:endParaRPr lang="ar-SA"/>
        </a:p>
      </dgm:t>
    </dgm:pt>
    <dgm:pt modelId="{A5E16A86-E305-424C-B5C2-16CD2043C9E7}" type="pres">
      <dgm:prSet presAssocID="{B994D0DA-5C28-408A-881F-897692B0FA95}" presName="connTx" presStyleLbl="parChTrans1D2" presStyleIdx="5" presStyleCnt="10"/>
      <dgm:spPr/>
      <dgm:t>
        <a:bodyPr/>
        <a:lstStyle/>
        <a:p>
          <a:pPr rtl="1"/>
          <a:endParaRPr lang="ar-SA"/>
        </a:p>
      </dgm:t>
    </dgm:pt>
    <dgm:pt modelId="{B0EC92AB-B503-4C15-A516-A470C69BACC2}" type="pres">
      <dgm:prSet presAssocID="{B5D3F3AD-A22B-4412-BB80-164BD1FC74FB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F1B7DD-5340-4A08-AFEB-2EA840E88893}" type="pres">
      <dgm:prSet presAssocID="{B17583B3-6DB0-4CE3-A8E7-977479D61AA3}" presName="Name9" presStyleLbl="parChTrans1D2" presStyleIdx="6" presStyleCnt="10"/>
      <dgm:spPr/>
      <dgm:t>
        <a:bodyPr/>
        <a:lstStyle/>
        <a:p>
          <a:pPr rtl="1"/>
          <a:endParaRPr lang="ar-SA"/>
        </a:p>
      </dgm:t>
    </dgm:pt>
    <dgm:pt modelId="{889097EB-2855-42EB-B9C8-5441C268F014}" type="pres">
      <dgm:prSet presAssocID="{B17583B3-6DB0-4CE3-A8E7-977479D61AA3}" presName="connTx" presStyleLbl="parChTrans1D2" presStyleIdx="6" presStyleCnt="10"/>
      <dgm:spPr/>
      <dgm:t>
        <a:bodyPr/>
        <a:lstStyle/>
        <a:p>
          <a:pPr rtl="1"/>
          <a:endParaRPr lang="ar-SA"/>
        </a:p>
      </dgm:t>
    </dgm:pt>
    <dgm:pt modelId="{4604CEAB-4CAE-4F13-A107-50B3C655ADA6}" type="pres">
      <dgm:prSet presAssocID="{86C85AE6-88ED-4151-8371-304A2A8817ED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D86F5A-C4D7-494F-91EE-D4302DB484A4}" type="pres">
      <dgm:prSet presAssocID="{B4DD2ACC-7600-4D2E-992B-8D33A5394DE4}" presName="Name9" presStyleLbl="parChTrans1D2" presStyleIdx="7" presStyleCnt="10"/>
      <dgm:spPr/>
      <dgm:t>
        <a:bodyPr/>
        <a:lstStyle/>
        <a:p>
          <a:pPr rtl="1"/>
          <a:endParaRPr lang="ar-SA"/>
        </a:p>
      </dgm:t>
    </dgm:pt>
    <dgm:pt modelId="{1F4DEEBF-DB59-4C8D-ACA7-FD0289192225}" type="pres">
      <dgm:prSet presAssocID="{B4DD2ACC-7600-4D2E-992B-8D33A5394DE4}" presName="connTx" presStyleLbl="parChTrans1D2" presStyleIdx="7" presStyleCnt="10"/>
      <dgm:spPr/>
      <dgm:t>
        <a:bodyPr/>
        <a:lstStyle/>
        <a:p>
          <a:pPr rtl="1"/>
          <a:endParaRPr lang="ar-SA"/>
        </a:p>
      </dgm:t>
    </dgm:pt>
    <dgm:pt modelId="{FF517155-F895-49A6-A8E1-2E6CAE343E2C}" type="pres">
      <dgm:prSet presAssocID="{A7D107C3-D68C-4D84-9279-EDD63D96B0DB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965A934-A4EE-4590-8D7E-751DC125F00D}" type="pres">
      <dgm:prSet presAssocID="{4C219743-F001-4E9A-8B3F-9AAF9717D2F8}" presName="Name9" presStyleLbl="parChTrans1D2" presStyleIdx="8" presStyleCnt="10"/>
      <dgm:spPr/>
      <dgm:t>
        <a:bodyPr/>
        <a:lstStyle/>
        <a:p>
          <a:pPr rtl="1"/>
          <a:endParaRPr lang="ar-SA"/>
        </a:p>
      </dgm:t>
    </dgm:pt>
    <dgm:pt modelId="{450E0B15-2D31-4FC0-BC20-8CCD61BDFBC3}" type="pres">
      <dgm:prSet presAssocID="{4C219743-F001-4E9A-8B3F-9AAF9717D2F8}" presName="connTx" presStyleLbl="parChTrans1D2" presStyleIdx="8" presStyleCnt="10"/>
      <dgm:spPr/>
      <dgm:t>
        <a:bodyPr/>
        <a:lstStyle/>
        <a:p>
          <a:pPr rtl="1"/>
          <a:endParaRPr lang="ar-SA"/>
        </a:p>
      </dgm:t>
    </dgm:pt>
    <dgm:pt modelId="{D074B3F3-4335-4DAE-B00F-1A02599D322E}" type="pres">
      <dgm:prSet presAssocID="{5A390BA9-1A93-4ED3-B5AA-827AEC2E06C5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8E54777-ECEE-4F1A-AD0F-D00B2885D5EE}" type="pres">
      <dgm:prSet presAssocID="{582E9B38-8616-408E-AB51-8053E2C1FCE0}" presName="Name9" presStyleLbl="parChTrans1D2" presStyleIdx="9" presStyleCnt="10"/>
      <dgm:spPr/>
      <dgm:t>
        <a:bodyPr/>
        <a:lstStyle/>
        <a:p>
          <a:pPr rtl="1"/>
          <a:endParaRPr lang="ar-SA"/>
        </a:p>
      </dgm:t>
    </dgm:pt>
    <dgm:pt modelId="{E1F1E502-005C-4E89-9965-DBC163925D52}" type="pres">
      <dgm:prSet presAssocID="{582E9B38-8616-408E-AB51-8053E2C1FCE0}" presName="connTx" presStyleLbl="parChTrans1D2" presStyleIdx="9" presStyleCnt="10"/>
      <dgm:spPr/>
      <dgm:t>
        <a:bodyPr/>
        <a:lstStyle/>
        <a:p>
          <a:pPr rtl="1"/>
          <a:endParaRPr lang="ar-SA"/>
        </a:p>
      </dgm:t>
    </dgm:pt>
    <dgm:pt modelId="{A4D35117-60BD-440C-B7C1-0848B0F26621}" type="pres">
      <dgm:prSet presAssocID="{827979B4-DF70-4B73-9375-F8C334352F72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F72D5D4-37CE-4F53-8DC3-EC8FCA584BD4}" type="presOf" srcId="{86C85AE6-88ED-4151-8371-304A2A8817ED}" destId="{4604CEAB-4CAE-4F13-A107-50B3C655ADA6}" srcOrd="0" destOrd="0" presId="urn:microsoft.com/office/officeart/2005/8/layout/radial1"/>
    <dgm:cxn modelId="{B49B97B6-1A98-4AAF-B2AB-01C9F09D5727}" type="presOf" srcId="{EC6EE0A8-6659-4FC1-9AD5-5CB4E11EB958}" destId="{E19DF776-B403-47C8-B426-A505D921ECC8}" srcOrd="0" destOrd="0" presId="urn:microsoft.com/office/officeart/2005/8/layout/radial1"/>
    <dgm:cxn modelId="{A1ED8EBE-17F0-48EE-AE56-CCCD663AE1FC}" type="presOf" srcId="{7778272C-A21D-4CE4-9460-F846A2D2659A}" destId="{B10D1A1B-4FB8-428A-A407-FA3EC32539B9}" srcOrd="1" destOrd="0" presId="urn:microsoft.com/office/officeart/2005/8/layout/radial1"/>
    <dgm:cxn modelId="{82881DD3-851D-4629-9332-15120A051C0E}" type="presOf" srcId="{4C219743-F001-4E9A-8B3F-9AAF9717D2F8}" destId="{5965A934-A4EE-4590-8D7E-751DC125F00D}" srcOrd="0" destOrd="0" presId="urn:microsoft.com/office/officeart/2005/8/layout/radial1"/>
    <dgm:cxn modelId="{EDCDE5B2-5065-4C26-9550-E453DCADA7ED}" srcId="{DCAA7AA4-A0BF-4AEA-8FDF-C45DED948E25}" destId="{EC6EE0A8-6659-4FC1-9AD5-5CB4E11EB958}" srcOrd="0" destOrd="0" parTransId="{2EAC02E9-56C0-4733-B7C8-2DC5A6622B5E}" sibTransId="{2117283A-C329-485D-9B6A-41DAC5BDC02F}"/>
    <dgm:cxn modelId="{72FE51FA-49D5-4985-9BB1-744B8605404F}" type="presOf" srcId="{B5D3F3AD-A22B-4412-BB80-164BD1FC74FB}" destId="{B0EC92AB-B503-4C15-A516-A470C69BACC2}" srcOrd="0" destOrd="0" presId="urn:microsoft.com/office/officeart/2005/8/layout/radial1"/>
    <dgm:cxn modelId="{28A5D904-E45D-4B61-9196-8F7E894FB365}" type="presOf" srcId="{2EAC02E9-56C0-4733-B7C8-2DC5A6622B5E}" destId="{E8B46B8F-D153-438F-8E31-847DEFC6E48A}" srcOrd="0" destOrd="0" presId="urn:microsoft.com/office/officeart/2005/8/layout/radial1"/>
    <dgm:cxn modelId="{BBA98418-1549-4492-9213-8FF1C7739362}" type="presOf" srcId="{B17583B3-6DB0-4CE3-A8E7-977479D61AA3}" destId="{889097EB-2855-42EB-B9C8-5441C268F014}" srcOrd="1" destOrd="0" presId="urn:microsoft.com/office/officeart/2005/8/layout/radial1"/>
    <dgm:cxn modelId="{3C52FCC7-31A9-413B-9513-C6048DC25C22}" srcId="{DCAA7AA4-A0BF-4AEA-8FDF-C45DED948E25}" destId="{D6791525-438F-49F3-BEA9-A1810420D895}" srcOrd="1" destOrd="0" parTransId="{849E1A29-E3DE-44E7-8106-658F9D474170}" sibTransId="{98B920A6-3665-4649-B4A5-5FFF2B2B502F}"/>
    <dgm:cxn modelId="{107957AE-44F1-4F7E-888B-335DC8AE2959}" srcId="{764B15E6-9641-475A-B104-639E62F45E1C}" destId="{DCAA7AA4-A0BF-4AEA-8FDF-C45DED948E25}" srcOrd="0" destOrd="0" parTransId="{6C7FBAE2-9560-4DE3-B62A-7D9B4C0A6962}" sibTransId="{43C21263-39A3-498C-971B-EE9FA1AC0A66}"/>
    <dgm:cxn modelId="{DFE6BA4F-09E4-4CA2-8B4F-0E69453D07ED}" srcId="{DCAA7AA4-A0BF-4AEA-8FDF-C45DED948E25}" destId="{5A390BA9-1A93-4ED3-B5AA-827AEC2E06C5}" srcOrd="8" destOrd="0" parTransId="{4C219743-F001-4E9A-8B3F-9AAF9717D2F8}" sibTransId="{CDED48BC-2A4E-4978-BFBE-4276540EA3EA}"/>
    <dgm:cxn modelId="{98CB304F-3610-4769-B295-C25F33C1120D}" type="presOf" srcId="{DCAA7AA4-A0BF-4AEA-8FDF-C45DED948E25}" destId="{0D455ECB-9EBF-4F14-8ECB-230636E26F07}" srcOrd="0" destOrd="0" presId="urn:microsoft.com/office/officeart/2005/8/layout/radial1"/>
    <dgm:cxn modelId="{A481F597-9C66-435C-8563-1D47754F157F}" type="presOf" srcId="{B4DD2ACC-7600-4D2E-992B-8D33A5394DE4}" destId="{1F4DEEBF-DB59-4C8D-ACA7-FD0289192225}" srcOrd="1" destOrd="0" presId="urn:microsoft.com/office/officeart/2005/8/layout/radial1"/>
    <dgm:cxn modelId="{BC321958-D87D-47B7-8691-12EDCBF6D720}" type="presOf" srcId="{764B15E6-9641-475A-B104-639E62F45E1C}" destId="{312952F6-A832-4053-8A7D-7E093BE36547}" srcOrd="0" destOrd="0" presId="urn:microsoft.com/office/officeart/2005/8/layout/radial1"/>
    <dgm:cxn modelId="{0CADA471-F9AD-473B-A264-7EE4D4CEFF2D}" type="presOf" srcId="{8C688BF3-947B-47FA-8078-D8851EFA418E}" destId="{376A38A5-9A62-4741-9EB9-E921DAB7C33C}" srcOrd="0" destOrd="0" presId="urn:microsoft.com/office/officeart/2005/8/layout/radial1"/>
    <dgm:cxn modelId="{3A0B01F4-AAA9-459F-8AB4-5754707994D7}" type="presOf" srcId="{2EAC02E9-56C0-4733-B7C8-2DC5A6622B5E}" destId="{20691700-D766-4407-B1E3-FCCC9C5192DF}" srcOrd="1" destOrd="0" presId="urn:microsoft.com/office/officeart/2005/8/layout/radial1"/>
    <dgm:cxn modelId="{A24D991F-FFF4-47B2-9FFF-0878B108D467}" type="presOf" srcId="{849E1A29-E3DE-44E7-8106-658F9D474170}" destId="{3E19EA04-538F-453E-881D-DC5DC576D518}" srcOrd="1" destOrd="0" presId="urn:microsoft.com/office/officeart/2005/8/layout/radial1"/>
    <dgm:cxn modelId="{BA83A504-6C23-4B21-A89D-2E52D48EE2EB}" type="presOf" srcId="{582E9B38-8616-408E-AB51-8053E2C1FCE0}" destId="{E1F1E502-005C-4E89-9965-DBC163925D52}" srcOrd="1" destOrd="0" presId="urn:microsoft.com/office/officeart/2005/8/layout/radial1"/>
    <dgm:cxn modelId="{981581BB-C4D5-4A95-A08B-E2E482F0FEF4}" srcId="{DCAA7AA4-A0BF-4AEA-8FDF-C45DED948E25}" destId="{827979B4-DF70-4B73-9375-F8C334352F72}" srcOrd="9" destOrd="0" parTransId="{582E9B38-8616-408E-AB51-8053E2C1FCE0}" sibTransId="{CBBAC1CD-EF4C-4D62-884C-A300D74810CF}"/>
    <dgm:cxn modelId="{9F028171-64ED-406C-A599-2BA2323F3EFF}" srcId="{DCAA7AA4-A0BF-4AEA-8FDF-C45DED948E25}" destId="{B5D3F3AD-A22B-4412-BB80-164BD1FC74FB}" srcOrd="5" destOrd="0" parTransId="{B994D0DA-5C28-408A-881F-897692B0FA95}" sibTransId="{98EE7F3A-FB2C-4CE3-A0ED-E85A2C8F1A35}"/>
    <dgm:cxn modelId="{00BF3812-36FB-46D5-B4BC-5F9858A8C0E5}" type="presOf" srcId="{7778272C-A21D-4CE4-9460-F846A2D2659A}" destId="{8A7AEECB-2932-40F2-B2F0-3CFC5F01A7F7}" srcOrd="0" destOrd="0" presId="urn:microsoft.com/office/officeart/2005/8/layout/radial1"/>
    <dgm:cxn modelId="{8B540D5D-A9F4-4F81-8A27-088B165C003E}" type="presOf" srcId="{827979B4-DF70-4B73-9375-F8C334352F72}" destId="{A4D35117-60BD-440C-B7C1-0848B0F26621}" srcOrd="0" destOrd="0" presId="urn:microsoft.com/office/officeart/2005/8/layout/radial1"/>
    <dgm:cxn modelId="{E5BB8041-D72D-4557-B66A-79DE446B1C0D}" type="presOf" srcId="{D6791525-438F-49F3-BEA9-A1810420D895}" destId="{A274A34A-0EE9-41CA-9422-266919829FD4}" srcOrd="0" destOrd="0" presId="urn:microsoft.com/office/officeart/2005/8/layout/radial1"/>
    <dgm:cxn modelId="{F42BAA20-4555-4334-A6B1-F3072BC39646}" srcId="{DCAA7AA4-A0BF-4AEA-8FDF-C45DED948E25}" destId="{A7D107C3-D68C-4D84-9279-EDD63D96B0DB}" srcOrd="7" destOrd="0" parTransId="{B4DD2ACC-7600-4D2E-992B-8D33A5394DE4}" sibTransId="{299C4DCD-35C4-4D2A-85FB-9734DFC4C728}"/>
    <dgm:cxn modelId="{495525AC-2A03-4BEE-8189-85A86B533493}" type="presOf" srcId="{A7D107C3-D68C-4D84-9279-EDD63D96B0DB}" destId="{FF517155-F895-49A6-A8E1-2E6CAE343E2C}" srcOrd="0" destOrd="0" presId="urn:microsoft.com/office/officeart/2005/8/layout/radial1"/>
    <dgm:cxn modelId="{AF43EEAB-003E-4D15-8AFB-B341F5CF24A1}" type="presOf" srcId="{64FB7340-B775-4068-80E0-3A067E187435}" destId="{1892CF4D-B4E4-4AA0-8AFA-866D9006C7EF}" srcOrd="0" destOrd="0" presId="urn:microsoft.com/office/officeart/2005/8/layout/radial1"/>
    <dgm:cxn modelId="{D26FF21B-007B-4384-840D-A9091551F699}" srcId="{DCAA7AA4-A0BF-4AEA-8FDF-C45DED948E25}" destId="{86C85AE6-88ED-4151-8371-304A2A8817ED}" srcOrd="6" destOrd="0" parTransId="{B17583B3-6DB0-4CE3-A8E7-977479D61AA3}" sibTransId="{38327B1D-7CFD-4DAB-879B-BC9FCFCC3866}"/>
    <dgm:cxn modelId="{37281BA4-88BE-4D6B-8D7A-C20EAF1235BB}" type="presOf" srcId="{1849AF0F-2DC3-4623-980D-47E0BDA55A03}" destId="{2FFFA2A2-AF91-4ED2-9242-A3D48200D730}" srcOrd="1" destOrd="0" presId="urn:microsoft.com/office/officeart/2005/8/layout/radial1"/>
    <dgm:cxn modelId="{C9A3B27D-578A-4615-8BEE-B5DE5754FB3C}" srcId="{DCAA7AA4-A0BF-4AEA-8FDF-C45DED948E25}" destId="{B651919D-0E08-4217-A62B-BC71E1ABED47}" srcOrd="2" destOrd="0" parTransId="{64FB7340-B775-4068-80E0-3A067E187435}" sibTransId="{2BEB709C-F012-4E26-AC90-7601F96FDEB7}"/>
    <dgm:cxn modelId="{5A500E34-25BA-4DCB-9CA7-8F06607B72F4}" type="presOf" srcId="{1849AF0F-2DC3-4623-980D-47E0BDA55A03}" destId="{59DFF749-5EAE-46CF-A5B4-39ABB8C2A9CD}" srcOrd="0" destOrd="0" presId="urn:microsoft.com/office/officeart/2005/8/layout/radial1"/>
    <dgm:cxn modelId="{1169A5FD-CE8D-4A40-96D5-725ED6D4494A}" type="presOf" srcId="{64FB7340-B775-4068-80E0-3A067E187435}" destId="{D417BB89-AF63-4818-8B22-2601A2AEB688}" srcOrd="1" destOrd="0" presId="urn:microsoft.com/office/officeart/2005/8/layout/radial1"/>
    <dgm:cxn modelId="{E43EB164-C03A-47D8-82E0-2F91282FCD6F}" type="presOf" srcId="{04568C6F-851F-4B71-BBF9-15782632E9F9}" destId="{59199E2C-7BB6-47A5-8B14-5CFCA8EC8C75}" srcOrd="0" destOrd="0" presId="urn:microsoft.com/office/officeart/2005/8/layout/radial1"/>
    <dgm:cxn modelId="{03E69F04-26CF-44C0-BF1A-54D1CE0BA142}" type="presOf" srcId="{B651919D-0E08-4217-A62B-BC71E1ABED47}" destId="{CF58707E-65EE-431C-B5FD-BE637756859B}" srcOrd="0" destOrd="0" presId="urn:microsoft.com/office/officeart/2005/8/layout/radial1"/>
    <dgm:cxn modelId="{720AFEFC-632E-4E73-8D31-40A465E6244C}" type="presOf" srcId="{849E1A29-E3DE-44E7-8106-658F9D474170}" destId="{CA375B1E-3269-4DCC-9CF8-785F230E0A2F}" srcOrd="0" destOrd="0" presId="urn:microsoft.com/office/officeart/2005/8/layout/radial1"/>
    <dgm:cxn modelId="{8F2D7AF9-8E2E-45BC-BBC9-B6806AF5B754}" type="presOf" srcId="{4C219743-F001-4E9A-8B3F-9AAF9717D2F8}" destId="{450E0B15-2D31-4FC0-BC20-8CCD61BDFBC3}" srcOrd="1" destOrd="0" presId="urn:microsoft.com/office/officeart/2005/8/layout/radial1"/>
    <dgm:cxn modelId="{5DC7AD19-2635-4837-8469-2EA4DC04AF5B}" type="presOf" srcId="{5A390BA9-1A93-4ED3-B5AA-827AEC2E06C5}" destId="{D074B3F3-4335-4DAE-B00F-1A02599D322E}" srcOrd="0" destOrd="0" presId="urn:microsoft.com/office/officeart/2005/8/layout/radial1"/>
    <dgm:cxn modelId="{5052D066-21B6-4CC6-B766-DCCC07D5704F}" type="presOf" srcId="{B17583B3-6DB0-4CE3-A8E7-977479D61AA3}" destId="{FAF1B7DD-5340-4A08-AFEB-2EA840E88893}" srcOrd="0" destOrd="0" presId="urn:microsoft.com/office/officeart/2005/8/layout/radial1"/>
    <dgm:cxn modelId="{7C233B38-853C-4D91-9CF5-FE56F9B3DD08}" srcId="{DCAA7AA4-A0BF-4AEA-8FDF-C45DED948E25}" destId="{8C688BF3-947B-47FA-8078-D8851EFA418E}" srcOrd="3" destOrd="0" parTransId="{7778272C-A21D-4CE4-9460-F846A2D2659A}" sibTransId="{FFCF8157-1153-48C4-8AC5-7BF9D1C1357F}"/>
    <dgm:cxn modelId="{8CBC1892-2337-4117-84E5-7727FD29BC15}" srcId="{DCAA7AA4-A0BF-4AEA-8FDF-C45DED948E25}" destId="{04568C6F-851F-4B71-BBF9-15782632E9F9}" srcOrd="4" destOrd="0" parTransId="{1849AF0F-2DC3-4623-980D-47E0BDA55A03}" sibTransId="{79202ED7-B166-41B0-8844-108D6699BCB5}"/>
    <dgm:cxn modelId="{FBC44E4D-49A9-4BC2-BFD5-ECF895356391}" type="presOf" srcId="{B994D0DA-5C28-408A-881F-897692B0FA95}" destId="{A5E16A86-E305-424C-B5C2-16CD2043C9E7}" srcOrd="1" destOrd="0" presId="urn:microsoft.com/office/officeart/2005/8/layout/radial1"/>
    <dgm:cxn modelId="{401D578F-81B2-4BE8-B2C9-BDD51261B87C}" type="presOf" srcId="{B4DD2ACC-7600-4D2E-992B-8D33A5394DE4}" destId="{07D86F5A-C4D7-494F-91EE-D4302DB484A4}" srcOrd="0" destOrd="0" presId="urn:microsoft.com/office/officeart/2005/8/layout/radial1"/>
    <dgm:cxn modelId="{34028905-04AE-417D-89FC-CF63AFCD6560}" type="presOf" srcId="{582E9B38-8616-408E-AB51-8053E2C1FCE0}" destId="{58E54777-ECEE-4F1A-AD0F-D00B2885D5EE}" srcOrd="0" destOrd="0" presId="urn:microsoft.com/office/officeart/2005/8/layout/radial1"/>
    <dgm:cxn modelId="{73FCA95C-0008-409A-8FE9-29682BB615A1}" type="presOf" srcId="{B994D0DA-5C28-408A-881F-897692B0FA95}" destId="{1A7AAD65-1907-49A3-84CE-D0AC6B4A6C25}" srcOrd="0" destOrd="0" presId="urn:microsoft.com/office/officeart/2005/8/layout/radial1"/>
    <dgm:cxn modelId="{BD706057-5FE2-489E-99C1-08A1A9278F66}" type="presParOf" srcId="{312952F6-A832-4053-8A7D-7E093BE36547}" destId="{0D455ECB-9EBF-4F14-8ECB-230636E26F07}" srcOrd="0" destOrd="0" presId="urn:microsoft.com/office/officeart/2005/8/layout/radial1"/>
    <dgm:cxn modelId="{D3EEB253-67BA-4534-8E85-DD7BD3F7C119}" type="presParOf" srcId="{312952F6-A832-4053-8A7D-7E093BE36547}" destId="{E8B46B8F-D153-438F-8E31-847DEFC6E48A}" srcOrd="1" destOrd="0" presId="urn:microsoft.com/office/officeart/2005/8/layout/radial1"/>
    <dgm:cxn modelId="{5A3D98A4-0ED6-4149-A98F-40A4B16B3479}" type="presParOf" srcId="{E8B46B8F-D153-438F-8E31-847DEFC6E48A}" destId="{20691700-D766-4407-B1E3-FCCC9C5192DF}" srcOrd="0" destOrd="0" presId="urn:microsoft.com/office/officeart/2005/8/layout/radial1"/>
    <dgm:cxn modelId="{30680C20-AF83-411F-A184-817D72F880C6}" type="presParOf" srcId="{312952F6-A832-4053-8A7D-7E093BE36547}" destId="{E19DF776-B403-47C8-B426-A505D921ECC8}" srcOrd="2" destOrd="0" presId="urn:microsoft.com/office/officeart/2005/8/layout/radial1"/>
    <dgm:cxn modelId="{07A9180D-255F-454E-8C41-34AF8ED9C179}" type="presParOf" srcId="{312952F6-A832-4053-8A7D-7E093BE36547}" destId="{CA375B1E-3269-4DCC-9CF8-785F230E0A2F}" srcOrd="3" destOrd="0" presId="urn:microsoft.com/office/officeart/2005/8/layout/radial1"/>
    <dgm:cxn modelId="{2DFFF8A6-8420-45B3-9EAC-EB70C96341C5}" type="presParOf" srcId="{CA375B1E-3269-4DCC-9CF8-785F230E0A2F}" destId="{3E19EA04-538F-453E-881D-DC5DC576D518}" srcOrd="0" destOrd="0" presId="urn:microsoft.com/office/officeart/2005/8/layout/radial1"/>
    <dgm:cxn modelId="{61062310-6DD5-4F2E-98DE-A4DB14799357}" type="presParOf" srcId="{312952F6-A832-4053-8A7D-7E093BE36547}" destId="{A274A34A-0EE9-41CA-9422-266919829FD4}" srcOrd="4" destOrd="0" presId="urn:microsoft.com/office/officeart/2005/8/layout/radial1"/>
    <dgm:cxn modelId="{ABC03B12-031D-41C4-A99D-3162A3565F6E}" type="presParOf" srcId="{312952F6-A832-4053-8A7D-7E093BE36547}" destId="{1892CF4D-B4E4-4AA0-8AFA-866D9006C7EF}" srcOrd="5" destOrd="0" presId="urn:microsoft.com/office/officeart/2005/8/layout/radial1"/>
    <dgm:cxn modelId="{A6B0EDCA-89DE-45BA-AF6E-ECAF57645D40}" type="presParOf" srcId="{1892CF4D-B4E4-4AA0-8AFA-866D9006C7EF}" destId="{D417BB89-AF63-4818-8B22-2601A2AEB688}" srcOrd="0" destOrd="0" presId="urn:microsoft.com/office/officeart/2005/8/layout/radial1"/>
    <dgm:cxn modelId="{0819128D-CCC2-446C-A456-FA8185CCDEC6}" type="presParOf" srcId="{312952F6-A832-4053-8A7D-7E093BE36547}" destId="{CF58707E-65EE-431C-B5FD-BE637756859B}" srcOrd="6" destOrd="0" presId="urn:microsoft.com/office/officeart/2005/8/layout/radial1"/>
    <dgm:cxn modelId="{8EBA7920-E7E5-4EA2-8610-59D01CEB52CA}" type="presParOf" srcId="{312952F6-A832-4053-8A7D-7E093BE36547}" destId="{8A7AEECB-2932-40F2-B2F0-3CFC5F01A7F7}" srcOrd="7" destOrd="0" presId="urn:microsoft.com/office/officeart/2005/8/layout/radial1"/>
    <dgm:cxn modelId="{397FA2E9-73B0-4C61-8AA3-8268F365F08A}" type="presParOf" srcId="{8A7AEECB-2932-40F2-B2F0-3CFC5F01A7F7}" destId="{B10D1A1B-4FB8-428A-A407-FA3EC32539B9}" srcOrd="0" destOrd="0" presId="urn:microsoft.com/office/officeart/2005/8/layout/radial1"/>
    <dgm:cxn modelId="{4BA307F3-5E6A-4DA1-8AE3-EF6B3C77F09D}" type="presParOf" srcId="{312952F6-A832-4053-8A7D-7E093BE36547}" destId="{376A38A5-9A62-4741-9EB9-E921DAB7C33C}" srcOrd="8" destOrd="0" presId="urn:microsoft.com/office/officeart/2005/8/layout/radial1"/>
    <dgm:cxn modelId="{41FED799-19C3-4491-B8FA-CFEF60A0C220}" type="presParOf" srcId="{312952F6-A832-4053-8A7D-7E093BE36547}" destId="{59DFF749-5EAE-46CF-A5B4-39ABB8C2A9CD}" srcOrd="9" destOrd="0" presId="urn:microsoft.com/office/officeart/2005/8/layout/radial1"/>
    <dgm:cxn modelId="{6148F389-9C6B-48CA-9E17-F7D01F1D7950}" type="presParOf" srcId="{59DFF749-5EAE-46CF-A5B4-39ABB8C2A9CD}" destId="{2FFFA2A2-AF91-4ED2-9242-A3D48200D730}" srcOrd="0" destOrd="0" presId="urn:microsoft.com/office/officeart/2005/8/layout/radial1"/>
    <dgm:cxn modelId="{27B44E9E-C48B-4775-B5E6-C538921F3910}" type="presParOf" srcId="{312952F6-A832-4053-8A7D-7E093BE36547}" destId="{59199E2C-7BB6-47A5-8B14-5CFCA8EC8C75}" srcOrd="10" destOrd="0" presId="urn:microsoft.com/office/officeart/2005/8/layout/radial1"/>
    <dgm:cxn modelId="{8F2D8ECF-99B3-49AC-9315-990D379B7A5D}" type="presParOf" srcId="{312952F6-A832-4053-8A7D-7E093BE36547}" destId="{1A7AAD65-1907-49A3-84CE-D0AC6B4A6C25}" srcOrd="11" destOrd="0" presId="urn:microsoft.com/office/officeart/2005/8/layout/radial1"/>
    <dgm:cxn modelId="{B1E0B5FA-74EC-4078-948B-DCB237CC4B27}" type="presParOf" srcId="{1A7AAD65-1907-49A3-84CE-D0AC6B4A6C25}" destId="{A5E16A86-E305-424C-B5C2-16CD2043C9E7}" srcOrd="0" destOrd="0" presId="urn:microsoft.com/office/officeart/2005/8/layout/radial1"/>
    <dgm:cxn modelId="{8686DB2E-E5E8-4C80-BC4A-B3A1951956E2}" type="presParOf" srcId="{312952F6-A832-4053-8A7D-7E093BE36547}" destId="{B0EC92AB-B503-4C15-A516-A470C69BACC2}" srcOrd="12" destOrd="0" presId="urn:microsoft.com/office/officeart/2005/8/layout/radial1"/>
    <dgm:cxn modelId="{3ECCED42-9BEC-455D-B783-AA67B7713834}" type="presParOf" srcId="{312952F6-A832-4053-8A7D-7E093BE36547}" destId="{FAF1B7DD-5340-4A08-AFEB-2EA840E88893}" srcOrd="13" destOrd="0" presId="urn:microsoft.com/office/officeart/2005/8/layout/radial1"/>
    <dgm:cxn modelId="{BDEB6F09-8BF8-4038-B600-54EF9CB0293D}" type="presParOf" srcId="{FAF1B7DD-5340-4A08-AFEB-2EA840E88893}" destId="{889097EB-2855-42EB-B9C8-5441C268F014}" srcOrd="0" destOrd="0" presId="urn:microsoft.com/office/officeart/2005/8/layout/radial1"/>
    <dgm:cxn modelId="{09E00862-AA63-466A-9898-6D82A0B304DC}" type="presParOf" srcId="{312952F6-A832-4053-8A7D-7E093BE36547}" destId="{4604CEAB-4CAE-4F13-A107-50B3C655ADA6}" srcOrd="14" destOrd="0" presId="urn:microsoft.com/office/officeart/2005/8/layout/radial1"/>
    <dgm:cxn modelId="{BD0FB776-DCA3-49A2-8D46-5FB935D891CB}" type="presParOf" srcId="{312952F6-A832-4053-8A7D-7E093BE36547}" destId="{07D86F5A-C4D7-494F-91EE-D4302DB484A4}" srcOrd="15" destOrd="0" presId="urn:microsoft.com/office/officeart/2005/8/layout/radial1"/>
    <dgm:cxn modelId="{900F6A5E-A304-4156-811E-8BC9836CB905}" type="presParOf" srcId="{07D86F5A-C4D7-494F-91EE-D4302DB484A4}" destId="{1F4DEEBF-DB59-4C8D-ACA7-FD0289192225}" srcOrd="0" destOrd="0" presId="urn:microsoft.com/office/officeart/2005/8/layout/radial1"/>
    <dgm:cxn modelId="{108A60E1-C0A5-4162-A32C-B8C0AE92D2A8}" type="presParOf" srcId="{312952F6-A832-4053-8A7D-7E093BE36547}" destId="{FF517155-F895-49A6-A8E1-2E6CAE343E2C}" srcOrd="16" destOrd="0" presId="urn:microsoft.com/office/officeart/2005/8/layout/radial1"/>
    <dgm:cxn modelId="{486DF03B-0447-4469-BCD4-AA4B0CD9890A}" type="presParOf" srcId="{312952F6-A832-4053-8A7D-7E093BE36547}" destId="{5965A934-A4EE-4590-8D7E-751DC125F00D}" srcOrd="17" destOrd="0" presId="urn:microsoft.com/office/officeart/2005/8/layout/radial1"/>
    <dgm:cxn modelId="{971917C1-72A2-4D19-B183-FC4C1595CA6D}" type="presParOf" srcId="{5965A934-A4EE-4590-8D7E-751DC125F00D}" destId="{450E0B15-2D31-4FC0-BC20-8CCD61BDFBC3}" srcOrd="0" destOrd="0" presId="urn:microsoft.com/office/officeart/2005/8/layout/radial1"/>
    <dgm:cxn modelId="{631C109D-13F2-4E50-BA82-AB2E8036DF76}" type="presParOf" srcId="{312952F6-A832-4053-8A7D-7E093BE36547}" destId="{D074B3F3-4335-4DAE-B00F-1A02599D322E}" srcOrd="18" destOrd="0" presId="urn:microsoft.com/office/officeart/2005/8/layout/radial1"/>
    <dgm:cxn modelId="{3D554E68-16F0-479C-A30F-186A201DF80C}" type="presParOf" srcId="{312952F6-A832-4053-8A7D-7E093BE36547}" destId="{58E54777-ECEE-4F1A-AD0F-D00B2885D5EE}" srcOrd="19" destOrd="0" presId="urn:microsoft.com/office/officeart/2005/8/layout/radial1"/>
    <dgm:cxn modelId="{B8302580-1781-4E4A-9FBD-50C1E58E2035}" type="presParOf" srcId="{58E54777-ECEE-4F1A-AD0F-D00B2885D5EE}" destId="{E1F1E502-005C-4E89-9965-DBC163925D52}" srcOrd="0" destOrd="0" presId="urn:microsoft.com/office/officeart/2005/8/layout/radial1"/>
    <dgm:cxn modelId="{A222E9CE-29B2-4711-AB96-3D78197974A7}" type="presParOf" srcId="{312952F6-A832-4053-8A7D-7E093BE36547}" destId="{A4D35117-60BD-440C-B7C1-0848B0F26621}" srcOrd="20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8D862A-1DB5-4E1C-917B-B64584D2281E}" type="doc">
      <dgm:prSet loTypeId="urn:microsoft.com/office/officeart/2005/8/layout/hierarchy1" loCatId="hierarchy" qsTypeId="urn:microsoft.com/office/officeart/2005/8/quickstyle/simple1#9" qsCatId="simple" csTypeId="urn:microsoft.com/office/officeart/2005/8/colors/accent3_1" csCatId="accent3" phldr="1"/>
      <dgm:spPr/>
      <dgm:t>
        <a:bodyPr/>
        <a:lstStyle/>
        <a:p>
          <a:pPr rtl="1"/>
          <a:endParaRPr lang="ar-SA"/>
        </a:p>
      </dgm:t>
    </dgm:pt>
    <dgm:pt modelId="{116E339D-70DE-49AD-B543-23E1EA92DE34}">
      <dgm:prSet phldrT="[نص]"/>
      <dgm:spPr/>
      <dgm:t>
        <a:bodyPr/>
        <a:lstStyle/>
        <a:p>
          <a:pPr rtl="1"/>
          <a:r>
            <a:rPr lang="ar-SA" dirty="0" smtClean="0"/>
            <a:t>أولا :الضمائر</a:t>
          </a:r>
          <a:endParaRPr lang="ar-SA" dirty="0"/>
        </a:p>
      </dgm:t>
    </dgm:pt>
    <dgm:pt modelId="{2CFF8158-3873-42AF-A02B-A49EC9138CA9}" type="parTrans" cxnId="{76ABE212-0325-4C64-8DBA-9BE6159C4ACA}">
      <dgm:prSet/>
      <dgm:spPr/>
      <dgm:t>
        <a:bodyPr/>
        <a:lstStyle/>
        <a:p>
          <a:pPr rtl="1"/>
          <a:endParaRPr lang="ar-SA"/>
        </a:p>
      </dgm:t>
    </dgm:pt>
    <dgm:pt modelId="{239A0B26-3058-4BA4-A331-842D953CD28E}" type="sibTrans" cxnId="{76ABE212-0325-4C64-8DBA-9BE6159C4ACA}">
      <dgm:prSet/>
      <dgm:spPr/>
      <dgm:t>
        <a:bodyPr/>
        <a:lstStyle/>
        <a:p>
          <a:pPr rtl="1"/>
          <a:endParaRPr lang="ar-SA"/>
        </a:p>
      </dgm:t>
    </dgm:pt>
    <dgm:pt modelId="{981621DE-89C7-4D98-BF62-C0D5B2A31505}">
      <dgm:prSet phldrT="[نص]"/>
      <dgm:spPr/>
      <dgm:t>
        <a:bodyPr/>
        <a:lstStyle/>
        <a:p>
          <a:pPr rtl="1"/>
          <a:r>
            <a:rPr lang="ar-SA" dirty="0" smtClean="0"/>
            <a:t>بارزة (ظاهرة)</a:t>
          </a:r>
          <a:endParaRPr lang="ar-SA" dirty="0"/>
        </a:p>
      </dgm:t>
    </dgm:pt>
    <dgm:pt modelId="{1BD43676-5E0A-48B9-AB79-A126B2ABCD8C}" type="par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1DF94109-61A8-4393-BE51-6E7FEC2DAC24}" type="sib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C16D241D-1B22-4F92-9CC3-D9CC05F9E1AA}">
      <dgm:prSet phldrT="[نص]"/>
      <dgm:spPr/>
      <dgm:t>
        <a:bodyPr/>
        <a:lstStyle/>
        <a:p>
          <a:pPr rtl="1"/>
          <a:r>
            <a:rPr lang="ar-SA" dirty="0" smtClean="0"/>
            <a:t>مستترة</a:t>
          </a:r>
          <a:endParaRPr lang="ar-SA" dirty="0"/>
        </a:p>
      </dgm:t>
    </dgm:pt>
    <dgm:pt modelId="{FAE67879-584F-4830-982A-1E0EE09CE717}" type="sib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28F04B93-49BD-482C-8BD4-850677D264F6}" type="par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4E1B022C-3D67-4FA8-9837-B557BAB4C670}" type="pres">
      <dgm:prSet presAssocID="{378D862A-1DB5-4E1C-917B-B64584D2281E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429B1CD5-14A3-4388-8FE8-38B0E0ED0F4B}" type="pres">
      <dgm:prSet presAssocID="{116E339D-70DE-49AD-B543-23E1EA92DE34}" presName="hierRoot1" presStyleCnt="0"/>
      <dgm:spPr/>
      <dgm:t>
        <a:bodyPr/>
        <a:lstStyle/>
        <a:p>
          <a:pPr rtl="1"/>
          <a:endParaRPr lang="ar-SA"/>
        </a:p>
      </dgm:t>
    </dgm:pt>
    <dgm:pt modelId="{A3E8CF30-0E5B-4513-9082-CC243A1E019F}" type="pres">
      <dgm:prSet presAssocID="{116E339D-70DE-49AD-B543-23E1EA92DE34}" presName="composite" presStyleCnt="0"/>
      <dgm:spPr/>
      <dgm:t>
        <a:bodyPr/>
        <a:lstStyle/>
        <a:p>
          <a:pPr rtl="1"/>
          <a:endParaRPr lang="ar-SA"/>
        </a:p>
      </dgm:t>
    </dgm:pt>
    <dgm:pt modelId="{C6DCE561-B7AF-41D9-B4C6-4DB06269903D}" type="pres">
      <dgm:prSet presAssocID="{116E339D-70DE-49AD-B543-23E1EA92DE34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3D51C3FD-46FD-445D-8925-0439FDB8B026}" type="pres">
      <dgm:prSet presAssocID="{116E339D-70DE-49AD-B543-23E1EA92DE34}" presName="text" presStyleLbl="fgAcc0" presStyleIdx="0" presStyleCnt="1" custScaleX="1308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D2B50E8-9E02-40FB-BD4D-2EBDE08E01F5}" type="pres">
      <dgm:prSet presAssocID="{116E339D-70DE-49AD-B543-23E1EA92DE34}" presName="hierChild2" presStyleCnt="0"/>
      <dgm:spPr/>
      <dgm:t>
        <a:bodyPr/>
        <a:lstStyle/>
        <a:p>
          <a:pPr rtl="1"/>
          <a:endParaRPr lang="ar-SA"/>
        </a:p>
      </dgm:t>
    </dgm:pt>
    <dgm:pt modelId="{AFDB9B5F-DC58-4ECC-BF02-28C4B3A0A7C4}" type="pres">
      <dgm:prSet presAssocID="{1BD43676-5E0A-48B9-AB79-A126B2ABCD8C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63C79995-806B-496E-81B9-D9CDBEA76DB5}" type="pres">
      <dgm:prSet presAssocID="{981621DE-89C7-4D98-BF62-C0D5B2A31505}" presName="hierRoot2" presStyleCnt="0"/>
      <dgm:spPr/>
      <dgm:t>
        <a:bodyPr/>
        <a:lstStyle/>
        <a:p>
          <a:pPr rtl="1"/>
          <a:endParaRPr lang="ar-SA"/>
        </a:p>
      </dgm:t>
    </dgm:pt>
    <dgm:pt modelId="{B4EFD2CD-F1F0-408B-8DBB-E06081577661}" type="pres">
      <dgm:prSet presAssocID="{981621DE-89C7-4D98-BF62-C0D5B2A31505}" presName="composite2" presStyleCnt="0"/>
      <dgm:spPr/>
      <dgm:t>
        <a:bodyPr/>
        <a:lstStyle/>
        <a:p>
          <a:pPr rtl="1"/>
          <a:endParaRPr lang="ar-SA"/>
        </a:p>
      </dgm:t>
    </dgm:pt>
    <dgm:pt modelId="{C2D75727-DEA5-4D33-8C0C-3E49EF3ACE3D}" type="pres">
      <dgm:prSet presAssocID="{981621DE-89C7-4D98-BF62-C0D5B2A31505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982453F3-DB96-4658-85A9-0D9FC90F10EE}" type="pres">
      <dgm:prSet presAssocID="{981621DE-89C7-4D98-BF62-C0D5B2A3150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875A0BF-7882-4874-85EF-601129BE56D3}" type="pres">
      <dgm:prSet presAssocID="{981621DE-89C7-4D98-BF62-C0D5B2A31505}" presName="hierChild3" presStyleCnt="0"/>
      <dgm:spPr/>
      <dgm:t>
        <a:bodyPr/>
        <a:lstStyle/>
        <a:p>
          <a:pPr rtl="1"/>
          <a:endParaRPr lang="ar-SA"/>
        </a:p>
      </dgm:t>
    </dgm:pt>
    <dgm:pt modelId="{364EE0F9-9C27-4DA9-B509-57209B904DF8}" type="pres">
      <dgm:prSet presAssocID="{28F04B93-49BD-482C-8BD4-850677D264F6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5CB2ECC4-B6FA-4403-96B9-C35DF916C3B1}" type="pres">
      <dgm:prSet presAssocID="{C16D241D-1B22-4F92-9CC3-D9CC05F9E1AA}" presName="hierRoot2" presStyleCnt="0"/>
      <dgm:spPr/>
      <dgm:t>
        <a:bodyPr/>
        <a:lstStyle/>
        <a:p>
          <a:pPr rtl="1"/>
          <a:endParaRPr lang="ar-SA"/>
        </a:p>
      </dgm:t>
    </dgm:pt>
    <dgm:pt modelId="{26AC6B42-BC43-4F39-AAB3-1C79A2D56795}" type="pres">
      <dgm:prSet presAssocID="{C16D241D-1B22-4F92-9CC3-D9CC05F9E1AA}" presName="composite2" presStyleCnt="0"/>
      <dgm:spPr/>
      <dgm:t>
        <a:bodyPr/>
        <a:lstStyle/>
        <a:p>
          <a:pPr rtl="1"/>
          <a:endParaRPr lang="ar-SA"/>
        </a:p>
      </dgm:t>
    </dgm:pt>
    <dgm:pt modelId="{9FD3D804-B8EA-4B5D-9A9A-09B3D241A6E1}" type="pres">
      <dgm:prSet presAssocID="{C16D241D-1B22-4F92-9CC3-D9CC05F9E1AA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F72146E0-4F76-4269-8516-B0E50CEE6DD2}" type="pres">
      <dgm:prSet presAssocID="{C16D241D-1B22-4F92-9CC3-D9CC05F9E1A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3A5528-ACE5-4AC0-AFF6-C67826A2C3DB}" type="pres">
      <dgm:prSet presAssocID="{C16D241D-1B22-4F92-9CC3-D9CC05F9E1AA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F936415E-632F-411B-92F7-3AC2C8FC3133}" srcId="{116E339D-70DE-49AD-B543-23E1EA92DE34}" destId="{981621DE-89C7-4D98-BF62-C0D5B2A31505}" srcOrd="0" destOrd="0" parTransId="{1BD43676-5E0A-48B9-AB79-A126B2ABCD8C}" sibTransId="{1DF94109-61A8-4393-BE51-6E7FEC2DAC24}"/>
    <dgm:cxn modelId="{B0DFFC94-CEE0-4BF9-99BA-507126B7A148}" type="presOf" srcId="{C16D241D-1B22-4F92-9CC3-D9CC05F9E1AA}" destId="{F72146E0-4F76-4269-8516-B0E50CEE6DD2}" srcOrd="0" destOrd="0" presId="urn:microsoft.com/office/officeart/2005/8/layout/hierarchy1"/>
    <dgm:cxn modelId="{57415CCA-05A1-4B1D-AFD3-5D801EFDC32A}" type="presOf" srcId="{28F04B93-49BD-482C-8BD4-850677D264F6}" destId="{364EE0F9-9C27-4DA9-B509-57209B904DF8}" srcOrd="0" destOrd="0" presId="urn:microsoft.com/office/officeart/2005/8/layout/hierarchy1"/>
    <dgm:cxn modelId="{A79ACCAC-784C-4EA2-84A8-539C3FA9813A}" type="presOf" srcId="{981621DE-89C7-4D98-BF62-C0D5B2A31505}" destId="{982453F3-DB96-4658-85A9-0D9FC90F10EE}" srcOrd="0" destOrd="0" presId="urn:microsoft.com/office/officeart/2005/8/layout/hierarchy1"/>
    <dgm:cxn modelId="{E13A940C-8CC8-4489-B299-5385C32A0B93}" type="presOf" srcId="{116E339D-70DE-49AD-B543-23E1EA92DE34}" destId="{3D51C3FD-46FD-445D-8925-0439FDB8B026}" srcOrd="0" destOrd="0" presId="urn:microsoft.com/office/officeart/2005/8/layout/hierarchy1"/>
    <dgm:cxn modelId="{63DFC692-A2B6-45F6-9AE8-0BB5C0297917}" srcId="{116E339D-70DE-49AD-B543-23E1EA92DE34}" destId="{C16D241D-1B22-4F92-9CC3-D9CC05F9E1AA}" srcOrd="1" destOrd="0" parTransId="{28F04B93-49BD-482C-8BD4-850677D264F6}" sibTransId="{FAE67879-584F-4830-982A-1E0EE09CE717}"/>
    <dgm:cxn modelId="{76ABE212-0325-4C64-8DBA-9BE6159C4ACA}" srcId="{378D862A-1DB5-4E1C-917B-B64584D2281E}" destId="{116E339D-70DE-49AD-B543-23E1EA92DE34}" srcOrd="0" destOrd="0" parTransId="{2CFF8158-3873-42AF-A02B-A49EC9138CA9}" sibTransId="{239A0B26-3058-4BA4-A331-842D953CD28E}"/>
    <dgm:cxn modelId="{8CCCC658-AB8F-4DD5-A3D7-CFBFA459329A}" type="presOf" srcId="{1BD43676-5E0A-48B9-AB79-A126B2ABCD8C}" destId="{AFDB9B5F-DC58-4ECC-BF02-28C4B3A0A7C4}" srcOrd="0" destOrd="0" presId="urn:microsoft.com/office/officeart/2005/8/layout/hierarchy1"/>
    <dgm:cxn modelId="{323D4046-3FD2-4F1E-B5D7-014D97676263}" type="presOf" srcId="{378D862A-1DB5-4E1C-917B-B64584D2281E}" destId="{4E1B022C-3D67-4FA8-9837-B557BAB4C670}" srcOrd="0" destOrd="0" presId="urn:microsoft.com/office/officeart/2005/8/layout/hierarchy1"/>
    <dgm:cxn modelId="{31D3844C-F90E-4734-B3DF-E0A91DAED4CF}" type="presParOf" srcId="{4E1B022C-3D67-4FA8-9837-B557BAB4C670}" destId="{429B1CD5-14A3-4388-8FE8-38B0E0ED0F4B}" srcOrd="0" destOrd="0" presId="urn:microsoft.com/office/officeart/2005/8/layout/hierarchy1"/>
    <dgm:cxn modelId="{4D193E3F-F487-46F8-B96C-6484161343AD}" type="presParOf" srcId="{429B1CD5-14A3-4388-8FE8-38B0E0ED0F4B}" destId="{A3E8CF30-0E5B-4513-9082-CC243A1E019F}" srcOrd="0" destOrd="0" presId="urn:microsoft.com/office/officeart/2005/8/layout/hierarchy1"/>
    <dgm:cxn modelId="{A2B5FF46-6830-4B77-8EC2-3D29B7D16363}" type="presParOf" srcId="{A3E8CF30-0E5B-4513-9082-CC243A1E019F}" destId="{C6DCE561-B7AF-41D9-B4C6-4DB06269903D}" srcOrd="0" destOrd="0" presId="urn:microsoft.com/office/officeart/2005/8/layout/hierarchy1"/>
    <dgm:cxn modelId="{C55FC7AB-AEA7-4CEA-B305-73A1B1DCA016}" type="presParOf" srcId="{A3E8CF30-0E5B-4513-9082-CC243A1E019F}" destId="{3D51C3FD-46FD-445D-8925-0439FDB8B026}" srcOrd="1" destOrd="0" presId="urn:microsoft.com/office/officeart/2005/8/layout/hierarchy1"/>
    <dgm:cxn modelId="{A7A9F320-2CE9-42BD-B8DB-3BD67C150A76}" type="presParOf" srcId="{429B1CD5-14A3-4388-8FE8-38B0E0ED0F4B}" destId="{9D2B50E8-9E02-40FB-BD4D-2EBDE08E01F5}" srcOrd="1" destOrd="0" presId="urn:microsoft.com/office/officeart/2005/8/layout/hierarchy1"/>
    <dgm:cxn modelId="{CAE65197-4F7D-4D92-BD97-B0BCF1E69CE8}" type="presParOf" srcId="{9D2B50E8-9E02-40FB-BD4D-2EBDE08E01F5}" destId="{AFDB9B5F-DC58-4ECC-BF02-28C4B3A0A7C4}" srcOrd="0" destOrd="0" presId="urn:microsoft.com/office/officeart/2005/8/layout/hierarchy1"/>
    <dgm:cxn modelId="{FDAA5F24-0D9E-4B80-BED8-BD4169065419}" type="presParOf" srcId="{9D2B50E8-9E02-40FB-BD4D-2EBDE08E01F5}" destId="{63C79995-806B-496E-81B9-D9CDBEA76DB5}" srcOrd="1" destOrd="0" presId="urn:microsoft.com/office/officeart/2005/8/layout/hierarchy1"/>
    <dgm:cxn modelId="{6FE2DDAE-FC16-4D95-A1E2-9B38C0674FCA}" type="presParOf" srcId="{63C79995-806B-496E-81B9-D9CDBEA76DB5}" destId="{B4EFD2CD-F1F0-408B-8DBB-E06081577661}" srcOrd="0" destOrd="0" presId="urn:microsoft.com/office/officeart/2005/8/layout/hierarchy1"/>
    <dgm:cxn modelId="{12B6BA6F-0976-4720-96D2-CB6D838A5604}" type="presParOf" srcId="{B4EFD2CD-F1F0-408B-8DBB-E06081577661}" destId="{C2D75727-DEA5-4D33-8C0C-3E49EF3ACE3D}" srcOrd="0" destOrd="0" presId="urn:microsoft.com/office/officeart/2005/8/layout/hierarchy1"/>
    <dgm:cxn modelId="{5B776D48-0BC2-4E43-8A45-17C81C4EBCCF}" type="presParOf" srcId="{B4EFD2CD-F1F0-408B-8DBB-E06081577661}" destId="{982453F3-DB96-4658-85A9-0D9FC90F10EE}" srcOrd="1" destOrd="0" presId="urn:microsoft.com/office/officeart/2005/8/layout/hierarchy1"/>
    <dgm:cxn modelId="{D9D3B31A-DBF2-4561-A403-E3498AF91F04}" type="presParOf" srcId="{63C79995-806B-496E-81B9-D9CDBEA76DB5}" destId="{C875A0BF-7882-4874-85EF-601129BE56D3}" srcOrd="1" destOrd="0" presId="urn:microsoft.com/office/officeart/2005/8/layout/hierarchy1"/>
    <dgm:cxn modelId="{3165BD34-499C-4E5A-B6E6-21907D5D20FF}" type="presParOf" srcId="{9D2B50E8-9E02-40FB-BD4D-2EBDE08E01F5}" destId="{364EE0F9-9C27-4DA9-B509-57209B904DF8}" srcOrd="2" destOrd="0" presId="urn:microsoft.com/office/officeart/2005/8/layout/hierarchy1"/>
    <dgm:cxn modelId="{D78A9E52-9A6D-45D5-A87C-1F636198CC70}" type="presParOf" srcId="{9D2B50E8-9E02-40FB-BD4D-2EBDE08E01F5}" destId="{5CB2ECC4-B6FA-4403-96B9-C35DF916C3B1}" srcOrd="3" destOrd="0" presId="urn:microsoft.com/office/officeart/2005/8/layout/hierarchy1"/>
    <dgm:cxn modelId="{F512DACB-3F14-4DFD-BF7B-3D288095B793}" type="presParOf" srcId="{5CB2ECC4-B6FA-4403-96B9-C35DF916C3B1}" destId="{26AC6B42-BC43-4F39-AAB3-1C79A2D56795}" srcOrd="0" destOrd="0" presId="urn:microsoft.com/office/officeart/2005/8/layout/hierarchy1"/>
    <dgm:cxn modelId="{B41D7CC4-99B2-4028-A9B2-5293494CB7BD}" type="presParOf" srcId="{26AC6B42-BC43-4F39-AAB3-1C79A2D56795}" destId="{9FD3D804-B8EA-4B5D-9A9A-09B3D241A6E1}" srcOrd="0" destOrd="0" presId="urn:microsoft.com/office/officeart/2005/8/layout/hierarchy1"/>
    <dgm:cxn modelId="{ABB32BAE-A6F7-4FAF-8D2A-83A47CFEDD32}" type="presParOf" srcId="{26AC6B42-BC43-4F39-AAB3-1C79A2D56795}" destId="{F72146E0-4F76-4269-8516-B0E50CEE6DD2}" srcOrd="1" destOrd="0" presId="urn:microsoft.com/office/officeart/2005/8/layout/hierarchy1"/>
    <dgm:cxn modelId="{1C8CD601-1007-401A-B9EE-04AEC93D0BB7}" type="presParOf" srcId="{5CB2ECC4-B6FA-4403-96B9-C35DF916C3B1}" destId="{6B3A5528-ACE5-4AC0-AFF6-C67826A2C3DB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8D862A-1DB5-4E1C-917B-B64584D2281E}" type="doc">
      <dgm:prSet loTypeId="urn:microsoft.com/office/officeart/2005/8/layout/hierarchy1" loCatId="hierarchy" qsTypeId="urn:microsoft.com/office/officeart/2005/8/quickstyle/simple1#10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981621DE-89C7-4D98-BF62-C0D5B2A31505}">
      <dgm:prSet phldrT="[نص]"/>
      <dgm:spPr/>
      <dgm:t>
        <a:bodyPr/>
        <a:lstStyle/>
        <a:p>
          <a:pPr rtl="1"/>
          <a:r>
            <a:rPr lang="ar-SA" dirty="0" err="1" smtClean="0"/>
            <a:t>الضمائرالبارزة</a:t>
          </a:r>
          <a:endParaRPr lang="ar-SA" dirty="0"/>
        </a:p>
      </dgm:t>
    </dgm:pt>
    <dgm:pt modelId="{1BD43676-5E0A-48B9-AB79-A126B2ABCD8C}" type="par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1DF94109-61A8-4393-BE51-6E7FEC2DAC24}" type="sibTrans" cxnId="{F936415E-632F-411B-92F7-3AC2C8FC3133}">
      <dgm:prSet/>
      <dgm:spPr/>
      <dgm:t>
        <a:bodyPr/>
        <a:lstStyle/>
        <a:p>
          <a:pPr rtl="1"/>
          <a:endParaRPr lang="ar-SA"/>
        </a:p>
      </dgm:t>
    </dgm:pt>
    <dgm:pt modelId="{F811F02E-C118-46CD-958E-FF99A0E58F72}">
      <dgm:prSet phldrT="[نص]"/>
      <dgm:spPr/>
      <dgm:t>
        <a:bodyPr/>
        <a:lstStyle/>
        <a:p>
          <a:pPr rtl="1"/>
          <a:r>
            <a:rPr lang="ar-SA" dirty="0" smtClean="0"/>
            <a:t>منفصلة</a:t>
          </a:r>
          <a:endParaRPr lang="ar-SA" dirty="0"/>
        </a:p>
      </dgm:t>
    </dgm:pt>
    <dgm:pt modelId="{45CE54D4-B60D-4580-B1D5-6D8130B378F2}" type="parTrans" cxnId="{4047746A-3A52-471E-8677-0FDCBBE90EE0}">
      <dgm:prSet/>
      <dgm:spPr/>
      <dgm:t>
        <a:bodyPr/>
        <a:lstStyle/>
        <a:p>
          <a:pPr rtl="1"/>
          <a:endParaRPr lang="ar-SA"/>
        </a:p>
      </dgm:t>
    </dgm:pt>
    <dgm:pt modelId="{E6E59143-17DC-464E-996D-DDDD3CBA93DC}" type="sibTrans" cxnId="{4047746A-3A52-471E-8677-0FDCBBE90EE0}">
      <dgm:prSet/>
      <dgm:spPr/>
      <dgm:t>
        <a:bodyPr/>
        <a:lstStyle/>
        <a:p>
          <a:pPr rtl="1"/>
          <a:endParaRPr lang="ar-SA"/>
        </a:p>
      </dgm:t>
    </dgm:pt>
    <dgm:pt modelId="{13376778-B5B6-49FF-91A9-A594255FD037}">
      <dgm:prSet phldrT="[نص]"/>
      <dgm:spPr/>
      <dgm:t>
        <a:bodyPr/>
        <a:lstStyle/>
        <a:p>
          <a:pPr rtl="1"/>
          <a:r>
            <a:rPr lang="ar-SA" dirty="0" smtClean="0"/>
            <a:t>متصلة</a:t>
          </a:r>
          <a:endParaRPr lang="ar-SA" dirty="0"/>
        </a:p>
      </dgm:t>
    </dgm:pt>
    <dgm:pt modelId="{1C27ADA5-35E4-4D43-9CD5-30E72B3E3AEB}" type="parTrans" cxnId="{5255D53C-FE52-4DD2-936D-803839B27362}">
      <dgm:prSet/>
      <dgm:spPr/>
      <dgm:t>
        <a:bodyPr/>
        <a:lstStyle/>
        <a:p>
          <a:pPr rtl="1"/>
          <a:endParaRPr lang="ar-SA"/>
        </a:p>
      </dgm:t>
    </dgm:pt>
    <dgm:pt modelId="{6A7CDE97-4793-4CBC-95E8-9DB7326FA285}" type="sibTrans" cxnId="{5255D53C-FE52-4DD2-936D-803839B27362}">
      <dgm:prSet/>
      <dgm:spPr/>
      <dgm:t>
        <a:bodyPr/>
        <a:lstStyle/>
        <a:p>
          <a:pPr rtl="1"/>
          <a:endParaRPr lang="ar-SA"/>
        </a:p>
      </dgm:t>
    </dgm:pt>
    <dgm:pt modelId="{4E1B022C-3D67-4FA8-9837-B557BAB4C670}" type="pres">
      <dgm:prSet presAssocID="{378D862A-1DB5-4E1C-917B-B64584D2281E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06BE423-BEB3-4DBF-B052-FA44D510F16F}" type="pres">
      <dgm:prSet presAssocID="{981621DE-89C7-4D98-BF62-C0D5B2A31505}" presName="hierRoot1" presStyleCnt="0"/>
      <dgm:spPr/>
      <dgm:t>
        <a:bodyPr/>
        <a:lstStyle/>
        <a:p>
          <a:pPr rtl="1"/>
          <a:endParaRPr lang="ar-SA"/>
        </a:p>
      </dgm:t>
    </dgm:pt>
    <dgm:pt modelId="{A814FD84-B746-47C2-A1BF-87776DE10DB7}" type="pres">
      <dgm:prSet presAssocID="{981621DE-89C7-4D98-BF62-C0D5B2A31505}" presName="composite" presStyleCnt="0"/>
      <dgm:spPr/>
      <dgm:t>
        <a:bodyPr/>
        <a:lstStyle/>
        <a:p>
          <a:pPr rtl="1"/>
          <a:endParaRPr lang="ar-SA"/>
        </a:p>
      </dgm:t>
    </dgm:pt>
    <dgm:pt modelId="{EB4A99DA-2305-4EBC-B1D1-3A2972A8E702}" type="pres">
      <dgm:prSet presAssocID="{981621DE-89C7-4D98-BF62-C0D5B2A31505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D8514390-71F1-4E52-9B6D-B3280C894FC8}" type="pres">
      <dgm:prSet presAssocID="{981621DE-89C7-4D98-BF62-C0D5B2A3150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37B809E-EE06-4088-ABB1-F709D303EF8D}" type="pres">
      <dgm:prSet presAssocID="{981621DE-89C7-4D98-BF62-C0D5B2A31505}" presName="hierChild2" presStyleCnt="0"/>
      <dgm:spPr/>
      <dgm:t>
        <a:bodyPr/>
        <a:lstStyle/>
        <a:p>
          <a:pPr rtl="1"/>
          <a:endParaRPr lang="ar-SA"/>
        </a:p>
      </dgm:t>
    </dgm:pt>
    <dgm:pt modelId="{1A37CA10-ABA6-49CE-8789-741E0BF1BA34}" type="pres">
      <dgm:prSet presAssocID="{45CE54D4-B60D-4580-B1D5-6D8130B378F2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1C39566C-9EFF-42CB-9E8B-B86DB9AB1242}" type="pres">
      <dgm:prSet presAssocID="{F811F02E-C118-46CD-958E-FF99A0E58F72}" presName="hierRoot2" presStyleCnt="0"/>
      <dgm:spPr/>
      <dgm:t>
        <a:bodyPr/>
        <a:lstStyle/>
        <a:p>
          <a:pPr rtl="1"/>
          <a:endParaRPr lang="ar-SA"/>
        </a:p>
      </dgm:t>
    </dgm:pt>
    <dgm:pt modelId="{6B7391A1-78C5-44EE-8A5B-69BC045CE291}" type="pres">
      <dgm:prSet presAssocID="{F811F02E-C118-46CD-958E-FF99A0E58F72}" presName="composite2" presStyleCnt="0"/>
      <dgm:spPr/>
      <dgm:t>
        <a:bodyPr/>
        <a:lstStyle/>
        <a:p>
          <a:pPr rtl="1"/>
          <a:endParaRPr lang="ar-SA"/>
        </a:p>
      </dgm:t>
    </dgm:pt>
    <dgm:pt modelId="{72495AB3-4FC6-4098-92DE-BB4C940E9DA5}" type="pres">
      <dgm:prSet presAssocID="{F811F02E-C118-46CD-958E-FF99A0E58F72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D930BA60-5EE6-445E-A744-AA0EDDCC0235}" type="pres">
      <dgm:prSet presAssocID="{F811F02E-C118-46CD-958E-FF99A0E58F72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FB488D-EE16-415E-86F1-AA646895D9E1}" type="pres">
      <dgm:prSet presAssocID="{F811F02E-C118-46CD-958E-FF99A0E58F72}" presName="hierChild3" presStyleCnt="0"/>
      <dgm:spPr/>
      <dgm:t>
        <a:bodyPr/>
        <a:lstStyle/>
        <a:p>
          <a:pPr rtl="1"/>
          <a:endParaRPr lang="ar-SA"/>
        </a:p>
      </dgm:t>
    </dgm:pt>
    <dgm:pt modelId="{56496F1E-2B95-4B54-8121-FE9158F9A804}" type="pres">
      <dgm:prSet presAssocID="{1C27ADA5-35E4-4D43-9CD5-30E72B3E3AEB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A3F7C061-A549-4B26-966C-9416F8604885}" type="pres">
      <dgm:prSet presAssocID="{13376778-B5B6-49FF-91A9-A594255FD037}" presName="hierRoot2" presStyleCnt="0"/>
      <dgm:spPr/>
      <dgm:t>
        <a:bodyPr/>
        <a:lstStyle/>
        <a:p>
          <a:pPr rtl="1"/>
          <a:endParaRPr lang="ar-SA"/>
        </a:p>
      </dgm:t>
    </dgm:pt>
    <dgm:pt modelId="{FF8B8F5D-E646-4013-8BC3-9F6643C5C6FD}" type="pres">
      <dgm:prSet presAssocID="{13376778-B5B6-49FF-91A9-A594255FD037}" presName="composite2" presStyleCnt="0"/>
      <dgm:spPr/>
      <dgm:t>
        <a:bodyPr/>
        <a:lstStyle/>
        <a:p>
          <a:pPr rtl="1"/>
          <a:endParaRPr lang="ar-SA"/>
        </a:p>
      </dgm:t>
    </dgm:pt>
    <dgm:pt modelId="{BD865322-FF6B-41B2-B135-6ADE7ED03B8A}" type="pres">
      <dgm:prSet presAssocID="{13376778-B5B6-49FF-91A9-A594255FD037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17E76312-7215-4047-A798-71642E9FD324}" type="pres">
      <dgm:prSet presAssocID="{13376778-B5B6-49FF-91A9-A594255FD03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5C339D9-99D0-4076-AFD8-C6B8E377E7C9}" type="pres">
      <dgm:prSet presAssocID="{13376778-B5B6-49FF-91A9-A594255FD037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F936415E-632F-411B-92F7-3AC2C8FC3133}" srcId="{378D862A-1DB5-4E1C-917B-B64584D2281E}" destId="{981621DE-89C7-4D98-BF62-C0D5B2A31505}" srcOrd="0" destOrd="0" parTransId="{1BD43676-5E0A-48B9-AB79-A126B2ABCD8C}" sibTransId="{1DF94109-61A8-4393-BE51-6E7FEC2DAC24}"/>
    <dgm:cxn modelId="{70F7C6D3-BF6F-4828-8B01-4B098E5826CD}" type="presOf" srcId="{13376778-B5B6-49FF-91A9-A594255FD037}" destId="{17E76312-7215-4047-A798-71642E9FD324}" srcOrd="0" destOrd="0" presId="urn:microsoft.com/office/officeart/2005/8/layout/hierarchy1"/>
    <dgm:cxn modelId="{390FD3FB-EB80-4AC2-A8A0-B349ED2F3B2D}" type="presOf" srcId="{F811F02E-C118-46CD-958E-FF99A0E58F72}" destId="{D930BA60-5EE6-445E-A744-AA0EDDCC0235}" srcOrd="0" destOrd="0" presId="urn:microsoft.com/office/officeart/2005/8/layout/hierarchy1"/>
    <dgm:cxn modelId="{73A56007-EB52-482F-9381-6B0587D60BFB}" type="presOf" srcId="{1C27ADA5-35E4-4D43-9CD5-30E72B3E3AEB}" destId="{56496F1E-2B95-4B54-8121-FE9158F9A804}" srcOrd="0" destOrd="0" presId="urn:microsoft.com/office/officeart/2005/8/layout/hierarchy1"/>
    <dgm:cxn modelId="{F2B7ADA9-2687-4156-A9C5-5BD8D18029F2}" type="presOf" srcId="{981621DE-89C7-4D98-BF62-C0D5B2A31505}" destId="{D8514390-71F1-4E52-9B6D-B3280C894FC8}" srcOrd="0" destOrd="0" presId="urn:microsoft.com/office/officeart/2005/8/layout/hierarchy1"/>
    <dgm:cxn modelId="{4047746A-3A52-471E-8677-0FDCBBE90EE0}" srcId="{981621DE-89C7-4D98-BF62-C0D5B2A31505}" destId="{F811F02E-C118-46CD-958E-FF99A0E58F72}" srcOrd="0" destOrd="0" parTransId="{45CE54D4-B60D-4580-B1D5-6D8130B378F2}" sibTransId="{E6E59143-17DC-464E-996D-DDDD3CBA93DC}"/>
    <dgm:cxn modelId="{3FBA77F2-F709-4152-A16F-BF85DFEF54A8}" type="presOf" srcId="{45CE54D4-B60D-4580-B1D5-6D8130B378F2}" destId="{1A37CA10-ABA6-49CE-8789-741E0BF1BA34}" srcOrd="0" destOrd="0" presId="urn:microsoft.com/office/officeart/2005/8/layout/hierarchy1"/>
    <dgm:cxn modelId="{5255D53C-FE52-4DD2-936D-803839B27362}" srcId="{981621DE-89C7-4D98-BF62-C0D5B2A31505}" destId="{13376778-B5B6-49FF-91A9-A594255FD037}" srcOrd="1" destOrd="0" parTransId="{1C27ADA5-35E4-4D43-9CD5-30E72B3E3AEB}" sibTransId="{6A7CDE97-4793-4CBC-95E8-9DB7326FA285}"/>
    <dgm:cxn modelId="{E95CF2F9-25B6-464F-9F36-54526107C279}" type="presOf" srcId="{378D862A-1DB5-4E1C-917B-B64584D2281E}" destId="{4E1B022C-3D67-4FA8-9837-B557BAB4C670}" srcOrd="0" destOrd="0" presId="urn:microsoft.com/office/officeart/2005/8/layout/hierarchy1"/>
    <dgm:cxn modelId="{A4547950-526D-48F1-8C73-B6EC7FF86B1F}" type="presParOf" srcId="{4E1B022C-3D67-4FA8-9837-B557BAB4C670}" destId="{606BE423-BEB3-4DBF-B052-FA44D510F16F}" srcOrd="0" destOrd="0" presId="urn:microsoft.com/office/officeart/2005/8/layout/hierarchy1"/>
    <dgm:cxn modelId="{CC7F2B23-33BD-47E3-9DD6-22E31AA947B5}" type="presParOf" srcId="{606BE423-BEB3-4DBF-B052-FA44D510F16F}" destId="{A814FD84-B746-47C2-A1BF-87776DE10DB7}" srcOrd="0" destOrd="0" presId="urn:microsoft.com/office/officeart/2005/8/layout/hierarchy1"/>
    <dgm:cxn modelId="{0A240EE3-4AEB-442D-8500-8CBFB82C0086}" type="presParOf" srcId="{A814FD84-B746-47C2-A1BF-87776DE10DB7}" destId="{EB4A99DA-2305-4EBC-B1D1-3A2972A8E702}" srcOrd="0" destOrd="0" presId="urn:microsoft.com/office/officeart/2005/8/layout/hierarchy1"/>
    <dgm:cxn modelId="{4672C7D1-9609-41D9-AF29-F654802294C1}" type="presParOf" srcId="{A814FD84-B746-47C2-A1BF-87776DE10DB7}" destId="{D8514390-71F1-4E52-9B6D-B3280C894FC8}" srcOrd="1" destOrd="0" presId="urn:microsoft.com/office/officeart/2005/8/layout/hierarchy1"/>
    <dgm:cxn modelId="{CE192AFD-3494-4C45-94DB-8CC26748E62E}" type="presParOf" srcId="{606BE423-BEB3-4DBF-B052-FA44D510F16F}" destId="{837B809E-EE06-4088-ABB1-F709D303EF8D}" srcOrd="1" destOrd="0" presId="urn:microsoft.com/office/officeart/2005/8/layout/hierarchy1"/>
    <dgm:cxn modelId="{6F7D8695-DE3F-412E-9279-E1725727512B}" type="presParOf" srcId="{837B809E-EE06-4088-ABB1-F709D303EF8D}" destId="{1A37CA10-ABA6-49CE-8789-741E0BF1BA34}" srcOrd="0" destOrd="0" presId="urn:microsoft.com/office/officeart/2005/8/layout/hierarchy1"/>
    <dgm:cxn modelId="{F9FFE049-EFEA-4FF5-926A-00E547302D87}" type="presParOf" srcId="{837B809E-EE06-4088-ABB1-F709D303EF8D}" destId="{1C39566C-9EFF-42CB-9E8B-B86DB9AB1242}" srcOrd="1" destOrd="0" presId="urn:microsoft.com/office/officeart/2005/8/layout/hierarchy1"/>
    <dgm:cxn modelId="{B4FA0A6A-245E-42A1-A245-B6E43C21B15C}" type="presParOf" srcId="{1C39566C-9EFF-42CB-9E8B-B86DB9AB1242}" destId="{6B7391A1-78C5-44EE-8A5B-69BC045CE291}" srcOrd="0" destOrd="0" presId="urn:microsoft.com/office/officeart/2005/8/layout/hierarchy1"/>
    <dgm:cxn modelId="{D5F646D3-E1ED-42A7-AB4D-79CAB42AD106}" type="presParOf" srcId="{6B7391A1-78C5-44EE-8A5B-69BC045CE291}" destId="{72495AB3-4FC6-4098-92DE-BB4C940E9DA5}" srcOrd="0" destOrd="0" presId="urn:microsoft.com/office/officeart/2005/8/layout/hierarchy1"/>
    <dgm:cxn modelId="{082AE16B-853E-439E-A461-C9094582760A}" type="presParOf" srcId="{6B7391A1-78C5-44EE-8A5B-69BC045CE291}" destId="{D930BA60-5EE6-445E-A744-AA0EDDCC0235}" srcOrd="1" destOrd="0" presId="urn:microsoft.com/office/officeart/2005/8/layout/hierarchy1"/>
    <dgm:cxn modelId="{E04E3A9B-6110-4199-875E-4D62112ED574}" type="presParOf" srcId="{1C39566C-9EFF-42CB-9E8B-B86DB9AB1242}" destId="{36FB488D-EE16-415E-86F1-AA646895D9E1}" srcOrd="1" destOrd="0" presId="urn:microsoft.com/office/officeart/2005/8/layout/hierarchy1"/>
    <dgm:cxn modelId="{0D7BF3D1-8750-47EA-AC42-0CA95A3F5390}" type="presParOf" srcId="{837B809E-EE06-4088-ABB1-F709D303EF8D}" destId="{56496F1E-2B95-4B54-8121-FE9158F9A804}" srcOrd="2" destOrd="0" presId="urn:microsoft.com/office/officeart/2005/8/layout/hierarchy1"/>
    <dgm:cxn modelId="{ADB98EF1-9366-403E-93D1-EC6AEB667CFB}" type="presParOf" srcId="{837B809E-EE06-4088-ABB1-F709D303EF8D}" destId="{A3F7C061-A549-4B26-966C-9416F8604885}" srcOrd="3" destOrd="0" presId="urn:microsoft.com/office/officeart/2005/8/layout/hierarchy1"/>
    <dgm:cxn modelId="{5433CA68-3A2E-403E-9372-A376092EE181}" type="presParOf" srcId="{A3F7C061-A549-4B26-966C-9416F8604885}" destId="{FF8B8F5D-E646-4013-8BC3-9F6643C5C6FD}" srcOrd="0" destOrd="0" presId="urn:microsoft.com/office/officeart/2005/8/layout/hierarchy1"/>
    <dgm:cxn modelId="{9CEBCDB9-759A-4F0B-B0CC-2D2D8D46E069}" type="presParOf" srcId="{FF8B8F5D-E646-4013-8BC3-9F6643C5C6FD}" destId="{BD865322-FF6B-41B2-B135-6ADE7ED03B8A}" srcOrd="0" destOrd="0" presId="urn:microsoft.com/office/officeart/2005/8/layout/hierarchy1"/>
    <dgm:cxn modelId="{EC8B902B-6233-4053-B6C5-8D38477153D8}" type="presParOf" srcId="{FF8B8F5D-E646-4013-8BC3-9F6643C5C6FD}" destId="{17E76312-7215-4047-A798-71642E9FD324}" srcOrd="1" destOrd="0" presId="urn:microsoft.com/office/officeart/2005/8/layout/hierarchy1"/>
    <dgm:cxn modelId="{7E1D3301-8516-4DFE-8E33-53B14C88B7CF}" type="presParOf" srcId="{A3F7C061-A549-4B26-966C-9416F8604885}" destId="{C5C339D9-99D0-4076-AFD8-C6B8E377E7C9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8D862A-1DB5-4E1C-917B-B64584D2281E}" type="doc">
      <dgm:prSet loTypeId="urn:microsoft.com/office/officeart/2005/8/layout/hierarchy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C16D241D-1B22-4F92-9CC3-D9CC05F9E1AA}">
      <dgm:prSet phldrT="[نص]"/>
      <dgm:spPr/>
      <dgm:t>
        <a:bodyPr/>
        <a:lstStyle/>
        <a:p>
          <a:pPr rtl="1"/>
          <a:r>
            <a:rPr lang="ar-SA" dirty="0" err="1" smtClean="0"/>
            <a:t>الضمائرالمستترة</a:t>
          </a:r>
          <a:endParaRPr lang="ar-SA" dirty="0"/>
        </a:p>
      </dgm:t>
    </dgm:pt>
    <dgm:pt modelId="{28F04B93-49BD-482C-8BD4-850677D264F6}" type="par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FAE67879-584F-4830-982A-1E0EE09CE717}" type="sibTrans" cxnId="{63DFC692-A2B6-45F6-9AE8-0BB5C0297917}">
      <dgm:prSet/>
      <dgm:spPr/>
      <dgm:t>
        <a:bodyPr/>
        <a:lstStyle/>
        <a:p>
          <a:pPr rtl="1"/>
          <a:endParaRPr lang="ar-SA"/>
        </a:p>
      </dgm:t>
    </dgm:pt>
    <dgm:pt modelId="{F2E7F855-3AE6-484F-AB03-186A835FF4F6}">
      <dgm:prSet phldrT="[نص]"/>
      <dgm:spPr/>
      <dgm:t>
        <a:bodyPr/>
        <a:lstStyle/>
        <a:p>
          <a:pPr rtl="1"/>
          <a:r>
            <a:rPr lang="ar-SA" dirty="0" smtClean="0"/>
            <a:t>مستترة وجوبا</a:t>
          </a:r>
          <a:endParaRPr lang="ar-SA" dirty="0"/>
        </a:p>
      </dgm:t>
    </dgm:pt>
    <dgm:pt modelId="{68CDDEA5-4B01-4207-A6EB-948256841D95}" type="parTrans" cxnId="{A82D2526-8AB2-4710-BCF5-0B9AAD12706F}">
      <dgm:prSet/>
      <dgm:spPr/>
      <dgm:t>
        <a:bodyPr/>
        <a:lstStyle/>
        <a:p>
          <a:pPr rtl="1"/>
          <a:endParaRPr lang="ar-SA"/>
        </a:p>
      </dgm:t>
    </dgm:pt>
    <dgm:pt modelId="{9F87253B-297A-49D1-8FA0-4F18C4F32731}" type="sibTrans" cxnId="{A82D2526-8AB2-4710-BCF5-0B9AAD12706F}">
      <dgm:prSet/>
      <dgm:spPr/>
      <dgm:t>
        <a:bodyPr/>
        <a:lstStyle/>
        <a:p>
          <a:pPr rtl="1"/>
          <a:endParaRPr lang="ar-SA"/>
        </a:p>
      </dgm:t>
    </dgm:pt>
    <dgm:pt modelId="{1E3C8844-6C1C-4CC2-BAB1-3FA80E701043}">
      <dgm:prSet/>
      <dgm:spPr/>
      <dgm:t>
        <a:bodyPr/>
        <a:lstStyle/>
        <a:p>
          <a:pPr rtl="1"/>
          <a:r>
            <a:rPr lang="ar-SA" dirty="0" smtClean="0"/>
            <a:t>مستترة جوازا</a:t>
          </a:r>
          <a:endParaRPr lang="ar-SA" dirty="0"/>
        </a:p>
      </dgm:t>
    </dgm:pt>
    <dgm:pt modelId="{59F519F0-DEC7-422F-8B02-B0B0CEF9B543}" type="parTrans" cxnId="{3DA47AAA-0FCA-43D7-ADF4-EC5FBBFC354B}">
      <dgm:prSet/>
      <dgm:spPr/>
      <dgm:t>
        <a:bodyPr/>
        <a:lstStyle/>
        <a:p>
          <a:pPr rtl="1"/>
          <a:endParaRPr lang="ar-SA"/>
        </a:p>
      </dgm:t>
    </dgm:pt>
    <dgm:pt modelId="{5C233508-84E0-438E-9C5D-1F65DA1D1710}" type="sibTrans" cxnId="{3DA47AAA-0FCA-43D7-ADF4-EC5FBBFC354B}">
      <dgm:prSet/>
      <dgm:spPr/>
      <dgm:t>
        <a:bodyPr/>
        <a:lstStyle/>
        <a:p>
          <a:pPr rtl="1"/>
          <a:endParaRPr lang="ar-SA"/>
        </a:p>
      </dgm:t>
    </dgm:pt>
    <dgm:pt modelId="{4E1B022C-3D67-4FA8-9837-B557BAB4C670}" type="pres">
      <dgm:prSet presAssocID="{378D862A-1DB5-4E1C-917B-B64584D2281E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995B11E4-E207-429F-9B75-5F09C4CBA1F4}" type="pres">
      <dgm:prSet presAssocID="{C16D241D-1B22-4F92-9CC3-D9CC05F9E1AA}" presName="hierRoot1" presStyleCnt="0"/>
      <dgm:spPr/>
      <dgm:t>
        <a:bodyPr/>
        <a:lstStyle/>
        <a:p>
          <a:pPr rtl="1"/>
          <a:endParaRPr lang="ar-SA"/>
        </a:p>
      </dgm:t>
    </dgm:pt>
    <dgm:pt modelId="{7461C38F-730C-4994-B3D9-8D46E459890A}" type="pres">
      <dgm:prSet presAssocID="{C16D241D-1B22-4F92-9CC3-D9CC05F9E1AA}" presName="composite" presStyleCnt="0"/>
      <dgm:spPr/>
      <dgm:t>
        <a:bodyPr/>
        <a:lstStyle/>
        <a:p>
          <a:pPr rtl="1"/>
          <a:endParaRPr lang="ar-SA"/>
        </a:p>
      </dgm:t>
    </dgm:pt>
    <dgm:pt modelId="{66C56DE0-5CE7-4174-BA92-BC8867DB77B2}" type="pres">
      <dgm:prSet presAssocID="{C16D241D-1B22-4F92-9CC3-D9CC05F9E1AA}" presName="background" presStyleLbl="node0" presStyleIdx="0" presStyleCnt="1"/>
      <dgm:spPr/>
      <dgm:t>
        <a:bodyPr/>
        <a:lstStyle/>
        <a:p>
          <a:pPr rtl="1"/>
          <a:endParaRPr lang="ar-SA"/>
        </a:p>
      </dgm:t>
    </dgm:pt>
    <dgm:pt modelId="{0615E326-5FA8-4E6C-950A-0577AA68F718}" type="pres">
      <dgm:prSet presAssocID="{C16D241D-1B22-4F92-9CC3-D9CC05F9E1A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C18B6A6-7F4F-489B-998D-84C3ACA1F23D}" type="pres">
      <dgm:prSet presAssocID="{C16D241D-1B22-4F92-9CC3-D9CC05F9E1AA}" presName="hierChild2" presStyleCnt="0"/>
      <dgm:spPr/>
      <dgm:t>
        <a:bodyPr/>
        <a:lstStyle/>
        <a:p>
          <a:pPr rtl="1"/>
          <a:endParaRPr lang="ar-SA"/>
        </a:p>
      </dgm:t>
    </dgm:pt>
    <dgm:pt modelId="{16271283-83BC-4677-A4F6-EA8A7B0D8757}" type="pres">
      <dgm:prSet presAssocID="{68CDDEA5-4B01-4207-A6EB-948256841D95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46E0871-85B1-4DF5-AC2D-F4CDC865F575}" type="pres">
      <dgm:prSet presAssocID="{F2E7F855-3AE6-484F-AB03-186A835FF4F6}" presName="hierRoot2" presStyleCnt="0"/>
      <dgm:spPr/>
      <dgm:t>
        <a:bodyPr/>
        <a:lstStyle/>
        <a:p>
          <a:pPr rtl="1"/>
          <a:endParaRPr lang="ar-SA"/>
        </a:p>
      </dgm:t>
    </dgm:pt>
    <dgm:pt modelId="{3C6E91F0-31FE-43F9-8C95-053EB24C2FE2}" type="pres">
      <dgm:prSet presAssocID="{F2E7F855-3AE6-484F-AB03-186A835FF4F6}" presName="composite2" presStyleCnt="0"/>
      <dgm:spPr/>
      <dgm:t>
        <a:bodyPr/>
        <a:lstStyle/>
        <a:p>
          <a:pPr rtl="1"/>
          <a:endParaRPr lang="ar-SA"/>
        </a:p>
      </dgm:t>
    </dgm:pt>
    <dgm:pt modelId="{2EC0EE06-6E6C-43C6-8C0D-597A288D6658}" type="pres">
      <dgm:prSet presAssocID="{F2E7F855-3AE6-484F-AB03-186A835FF4F6}" presName="background2" presStyleLbl="node2" presStyleIdx="0" presStyleCnt="2"/>
      <dgm:spPr/>
      <dgm:t>
        <a:bodyPr/>
        <a:lstStyle/>
        <a:p>
          <a:pPr rtl="1"/>
          <a:endParaRPr lang="ar-SA"/>
        </a:p>
      </dgm:t>
    </dgm:pt>
    <dgm:pt modelId="{3D49899C-F20C-4843-AAA0-372A6A68FA6C}" type="pres">
      <dgm:prSet presAssocID="{F2E7F855-3AE6-484F-AB03-186A835FF4F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196F9F8-3CC8-41A8-97E3-2440FF9C6558}" type="pres">
      <dgm:prSet presAssocID="{F2E7F855-3AE6-484F-AB03-186A835FF4F6}" presName="hierChild3" presStyleCnt="0"/>
      <dgm:spPr/>
      <dgm:t>
        <a:bodyPr/>
        <a:lstStyle/>
        <a:p>
          <a:pPr rtl="1"/>
          <a:endParaRPr lang="ar-SA"/>
        </a:p>
      </dgm:t>
    </dgm:pt>
    <dgm:pt modelId="{40A50BBA-6B9A-43E0-85E6-EAA02AF68AB9}" type="pres">
      <dgm:prSet presAssocID="{59F519F0-DEC7-422F-8B02-B0B0CEF9B543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F020A4B7-7E56-4D43-BB99-52F35532F326}" type="pres">
      <dgm:prSet presAssocID="{1E3C8844-6C1C-4CC2-BAB1-3FA80E701043}" presName="hierRoot2" presStyleCnt="0"/>
      <dgm:spPr/>
      <dgm:t>
        <a:bodyPr/>
        <a:lstStyle/>
        <a:p>
          <a:pPr rtl="1"/>
          <a:endParaRPr lang="ar-SA"/>
        </a:p>
      </dgm:t>
    </dgm:pt>
    <dgm:pt modelId="{5DA66270-3A6E-4012-A56A-AEFE30994053}" type="pres">
      <dgm:prSet presAssocID="{1E3C8844-6C1C-4CC2-BAB1-3FA80E701043}" presName="composite2" presStyleCnt="0"/>
      <dgm:spPr/>
      <dgm:t>
        <a:bodyPr/>
        <a:lstStyle/>
        <a:p>
          <a:pPr rtl="1"/>
          <a:endParaRPr lang="ar-SA"/>
        </a:p>
      </dgm:t>
    </dgm:pt>
    <dgm:pt modelId="{22B88DBF-BB88-4215-B368-E9A35FACCA9F}" type="pres">
      <dgm:prSet presAssocID="{1E3C8844-6C1C-4CC2-BAB1-3FA80E701043}" presName="background2" presStyleLbl="node2" presStyleIdx="1" presStyleCnt="2"/>
      <dgm:spPr/>
      <dgm:t>
        <a:bodyPr/>
        <a:lstStyle/>
        <a:p>
          <a:pPr rtl="1"/>
          <a:endParaRPr lang="ar-SA"/>
        </a:p>
      </dgm:t>
    </dgm:pt>
    <dgm:pt modelId="{BF62971F-29F6-4B46-81C0-8DDD06EEBB0F}" type="pres">
      <dgm:prSet presAssocID="{1E3C8844-6C1C-4CC2-BAB1-3FA80E70104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ACD7749-2E78-4840-8F17-8BA2C2FF9D21}" type="pres">
      <dgm:prSet presAssocID="{1E3C8844-6C1C-4CC2-BAB1-3FA80E701043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3DA47AAA-0FCA-43D7-ADF4-EC5FBBFC354B}" srcId="{C16D241D-1B22-4F92-9CC3-D9CC05F9E1AA}" destId="{1E3C8844-6C1C-4CC2-BAB1-3FA80E701043}" srcOrd="1" destOrd="0" parTransId="{59F519F0-DEC7-422F-8B02-B0B0CEF9B543}" sibTransId="{5C233508-84E0-438E-9C5D-1F65DA1D1710}"/>
    <dgm:cxn modelId="{021E998D-4D30-485B-A8C1-54CA5CDAA0B1}" type="presOf" srcId="{C16D241D-1B22-4F92-9CC3-D9CC05F9E1AA}" destId="{0615E326-5FA8-4E6C-950A-0577AA68F718}" srcOrd="0" destOrd="0" presId="urn:microsoft.com/office/officeart/2005/8/layout/hierarchy1"/>
    <dgm:cxn modelId="{4EC14B08-345D-4414-8ADB-16CB79DA6A92}" type="presOf" srcId="{68CDDEA5-4B01-4207-A6EB-948256841D95}" destId="{16271283-83BC-4677-A4F6-EA8A7B0D8757}" srcOrd="0" destOrd="0" presId="urn:microsoft.com/office/officeart/2005/8/layout/hierarchy1"/>
    <dgm:cxn modelId="{A82D2526-8AB2-4710-BCF5-0B9AAD12706F}" srcId="{C16D241D-1B22-4F92-9CC3-D9CC05F9E1AA}" destId="{F2E7F855-3AE6-484F-AB03-186A835FF4F6}" srcOrd="0" destOrd="0" parTransId="{68CDDEA5-4B01-4207-A6EB-948256841D95}" sibTransId="{9F87253B-297A-49D1-8FA0-4F18C4F32731}"/>
    <dgm:cxn modelId="{920DB874-44D7-4D73-9114-4150246DAE4C}" type="presOf" srcId="{F2E7F855-3AE6-484F-AB03-186A835FF4F6}" destId="{3D49899C-F20C-4843-AAA0-372A6A68FA6C}" srcOrd="0" destOrd="0" presId="urn:microsoft.com/office/officeart/2005/8/layout/hierarchy1"/>
    <dgm:cxn modelId="{63DFC692-A2B6-45F6-9AE8-0BB5C0297917}" srcId="{378D862A-1DB5-4E1C-917B-B64584D2281E}" destId="{C16D241D-1B22-4F92-9CC3-D9CC05F9E1AA}" srcOrd="0" destOrd="0" parTransId="{28F04B93-49BD-482C-8BD4-850677D264F6}" sibTransId="{FAE67879-584F-4830-982A-1E0EE09CE717}"/>
    <dgm:cxn modelId="{EE875211-693E-4BC9-AF37-E9C1EE4247A3}" type="presOf" srcId="{378D862A-1DB5-4E1C-917B-B64584D2281E}" destId="{4E1B022C-3D67-4FA8-9837-B557BAB4C670}" srcOrd="0" destOrd="0" presId="urn:microsoft.com/office/officeart/2005/8/layout/hierarchy1"/>
    <dgm:cxn modelId="{191D88EC-A509-4CAF-B733-3C64585DDB96}" type="presOf" srcId="{1E3C8844-6C1C-4CC2-BAB1-3FA80E701043}" destId="{BF62971F-29F6-4B46-81C0-8DDD06EEBB0F}" srcOrd="0" destOrd="0" presId="urn:microsoft.com/office/officeart/2005/8/layout/hierarchy1"/>
    <dgm:cxn modelId="{F567C37E-AABA-48B0-9D74-F3B563487AAC}" type="presOf" srcId="{59F519F0-DEC7-422F-8B02-B0B0CEF9B543}" destId="{40A50BBA-6B9A-43E0-85E6-EAA02AF68AB9}" srcOrd="0" destOrd="0" presId="urn:microsoft.com/office/officeart/2005/8/layout/hierarchy1"/>
    <dgm:cxn modelId="{1A961218-42DC-498C-918C-E61E882EF0C5}" type="presParOf" srcId="{4E1B022C-3D67-4FA8-9837-B557BAB4C670}" destId="{995B11E4-E207-429F-9B75-5F09C4CBA1F4}" srcOrd="0" destOrd="0" presId="urn:microsoft.com/office/officeart/2005/8/layout/hierarchy1"/>
    <dgm:cxn modelId="{03FFB126-5E52-4B86-8040-7E7A87CF271E}" type="presParOf" srcId="{995B11E4-E207-429F-9B75-5F09C4CBA1F4}" destId="{7461C38F-730C-4994-B3D9-8D46E459890A}" srcOrd="0" destOrd="0" presId="urn:microsoft.com/office/officeart/2005/8/layout/hierarchy1"/>
    <dgm:cxn modelId="{448DDDA6-F1AC-4EB0-B302-C1B63BCBEC40}" type="presParOf" srcId="{7461C38F-730C-4994-B3D9-8D46E459890A}" destId="{66C56DE0-5CE7-4174-BA92-BC8867DB77B2}" srcOrd="0" destOrd="0" presId="urn:microsoft.com/office/officeart/2005/8/layout/hierarchy1"/>
    <dgm:cxn modelId="{D3B8C407-267C-4D71-87DD-50386B66D904}" type="presParOf" srcId="{7461C38F-730C-4994-B3D9-8D46E459890A}" destId="{0615E326-5FA8-4E6C-950A-0577AA68F718}" srcOrd="1" destOrd="0" presId="urn:microsoft.com/office/officeart/2005/8/layout/hierarchy1"/>
    <dgm:cxn modelId="{F53F57D6-42F8-48E6-B5A0-18A0CD7D2105}" type="presParOf" srcId="{995B11E4-E207-429F-9B75-5F09C4CBA1F4}" destId="{4C18B6A6-7F4F-489B-998D-84C3ACA1F23D}" srcOrd="1" destOrd="0" presId="urn:microsoft.com/office/officeart/2005/8/layout/hierarchy1"/>
    <dgm:cxn modelId="{6B0618FC-144B-4981-AF57-1A03C2AD1EC9}" type="presParOf" srcId="{4C18B6A6-7F4F-489B-998D-84C3ACA1F23D}" destId="{16271283-83BC-4677-A4F6-EA8A7B0D8757}" srcOrd="0" destOrd="0" presId="urn:microsoft.com/office/officeart/2005/8/layout/hierarchy1"/>
    <dgm:cxn modelId="{2328BEE4-302E-4504-A7A4-AA2F9B74A4DC}" type="presParOf" srcId="{4C18B6A6-7F4F-489B-998D-84C3ACA1F23D}" destId="{346E0871-85B1-4DF5-AC2D-F4CDC865F575}" srcOrd="1" destOrd="0" presId="urn:microsoft.com/office/officeart/2005/8/layout/hierarchy1"/>
    <dgm:cxn modelId="{EA136375-1634-4F24-9CD8-0141BCDA89E4}" type="presParOf" srcId="{346E0871-85B1-4DF5-AC2D-F4CDC865F575}" destId="{3C6E91F0-31FE-43F9-8C95-053EB24C2FE2}" srcOrd="0" destOrd="0" presId="urn:microsoft.com/office/officeart/2005/8/layout/hierarchy1"/>
    <dgm:cxn modelId="{85DD2368-9940-4CFE-8976-00C5B2C43425}" type="presParOf" srcId="{3C6E91F0-31FE-43F9-8C95-053EB24C2FE2}" destId="{2EC0EE06-6E6C-43C6-8C0D-597A288D6658}" srcOrd="0" destOrd="0" presId="urn:microsoft.com/office/officeart/2005/8/layout/hierarchy1"/>
    <dgm:cxn modelId="{0A8B1C6F-D3AB-4204-A8F6-1F587DA5BA6A}" type="presParOf" srcId="{3C6E91F0-31FE-43F9-8C95-053EB24C2FE2}" destId="{3D49899C-F20C-4843-AAA0-372A6A68FA6C}" srcOrd="1" destOrd="0" presId="urn:microsoft.com/office/officeart/2005/8/layout/hierarchy1"/>
    <dgm:cxn modelId="{8CF216E7-EB70-4F3A-92B8-2186A5BA0068}" type="presParOf" srcId="{346E0871-85B1-4DF5-AC2D-F4CDC865F575}" destId="{D196F9F8-3CC8-41A8-97E3-2440FF9C6558}" srcOrd="1" destOrd="0" presId="urn:microsoft.com/office/officeart/2005/8/layout/hierarchy1"/>
    <dgm:cxn modelId="{B7DC6D8D-552D-4CAA-8835-2963283AC015}" type="presParOf" srcId="{4C18B6A6-7F4F-489B-998D-84C3ACA1F23D}" destId="{40A50BBA-6B9A-43E0-85E6-EAA02AF68AB9}" srcOrd="2" destOrd="0" presId="urn:microsoft.com/office/officeart/2005/8/layout/hierarchy1"/>
    <dgm:cxn modelId="{6A6338BB-E0BD-48DF-86D2-F901328458D7}" type="presParOf" srcId="{4C18B6A6-7F4F-489B-998D-84C3ACA1F23D}" destId="{F020A4B7-7E56-4D43-BB99-52F35532F326}" srcOrd="3" destOrd="0" presId="urn:microsoft.com/office/officeart/2005/8/layout/hierarchy1"/>
    <dgm:cxn modelId="{0E9BE6A2-D156-47CD-994E-64BA003C2AD3}" type="presParOf" srcId="{F020A4B7-7E56-4D43-BB99-52F35532F326}" destId="{5DA66270-3A6E-4012-A56A-AEFE30994053}" srcOrd="0" destOrd="0" presId="urn:microsoft.com/office/officeart/2005/8/layout/hierarchy1"/>
    <dgm:cxn modelId="{8BA98CED-3562-46D0-B39C-C5F6E12CC419}" type="presParOf" srcId="{5DA66270-3A6E-4012-A56A-AEFE30994053}" destId="{22B88DBF-BB88-4215-B368-E9A35FACCA9F}" srcOrd="0" destOrd="0" presId="urn:microsoft.com/office/officeart/2005/8/layout/hierarchy1"/>
    <dgm:cxn modelId="{CC65713F-FBD3-48DC-97DF-935B80E15EB6}" type="presParOf" srcId="{5DA66270-3A6E-4012-A56A-AEFE30994053}" destId="{BF62971F-29F6-4B46-81C0-8DDD06EEBB0F}" srcOrd="1" destOrd="0" presId="urn:microsoft.com/office/officeart/2005/8/layout/hierarchy1"/>
    <dgm:cxn modelId="{16D8200F-ABB3-4693-97DA-AC66110015E0}" type="presParOf" srcId="{F020A4B7-7E56-4D43-BB99-52F35532F326}" destId="{4ACD7749-2E78-4840-8F17-8BA2C2FF9D21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0C25AB-CBEC-4AF8-91C9-19F97FB8CA79}" type="doc">
      <dgm:prSet loTypeId="urn:microsoft.com/office/officeart/2005/8/layout/hierarchy4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0A8A81B8-AE1A-453A-850F-961C7BFA6850}">
      <dgm:prSet phldrT="[نص]"/>
      <dgm:spPr/>
      <dgm:t>
        <a:bodyPr/>
        <a:lstStyle/>
        <a:p>
          <a:pPr rtl="1"/>
          <a:r>
            <a:rPr lang="ar-SA" b="1" dirty="0" smtClean="0"/>
            <a:t>الضمائر البارزة المنفصلة</a:t>
          </a:r>
          <a:endParaRPr lang="ar-SA" b="1" dirty="0"/>
        </a:p>
      </dgm:t>
    </dgm:pt>
    <dgm:pt modelId="{FAE5ADAC-B7B9-4F83-82CC-70102BC1C6A2}" type="par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D2084F1C-D61B-489E-BA30-9BA92631D702}" type="sib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E7D100C1-9F87-41ED-B13A-E255EF1DFAAE}">
      <dgm:prSet phldrT="[نص]"/>
      <dgm:spPr/>
      <dgm:t>
        <a:bodyPr/>
        <a:lstStyle/>
        <a:p>
          <a:pPr rtl="1"/>
          <a:r>
            <a:rPr lang="ar-SA" b="1" dirty="0" smtClean="0"/>
            <a:t>1- في محل رفع</a:t>
          </a:r>
          <a:endParaRPr lang="ar-SA" b="1" dirty="0"/>
        </a:p>
      </dgm:t>
    </dgm:pt>
    <dgm:pt modelId="{79F6D493-E0B0-4FDB-BD4A-BAEE84F8F2EB}" type="parTrans" cxnId="{1E0F3D12-600F-4E16-BFCA-22719DF0C837}">
      <dgm:prSet/>
      <dgm:spPr/>
      <dgm:t>
        <a:bodyPr/>
        <a:lstStyle/>
        <a:p>
          <a:pPr rtl="1"/>
          <a:endParaRPr lang="ar-SA"/>
        </a:p>
      </dgm:t>
    </dgm:pt>
    <dgm:pt modelId="{93F595F5-3A83-49AD-B461-1F86440D8200}" type="sibTrans" cxnId="{1E0F3D12-600F-4E16-BFCA-22719DF0C837}">
      <dgm:prSet/>
      <dgm:spPr/>
      <dgm:t>
        <a:bodyPr/>
        <a:lstStyle/>
        <a:p>
          <a:pPr rtl="1"/>
          <a:endParaRPr lang="ar-SA"/>
        </a:p>
      </dgm:t>
    </dgm:pt>
    <dgm:pt modelId="{CAE88C7B-A5D7-49CE-9AEC-CA374FD96D9E}">
      <dgm:prSet phldrT="[نص]"/>
      <dgm:spPr/>
      <dgm:t>
        <a:bodyPr/>
        <a:lstStyle/>
        <a:p>
          <a:pPr rtl="1"/>
          <a:r>
            <a:rPr lang="ar-SA" dirty="0" smtClean="0"/>
            <a:t>أنا،نحن  أنتَ،أنتِ،أنتما،أنتم،أنتنّ هو،هي،هما،هم،هنّ </a:t>
          </a:r>
          <a:endParaRPr lang="ar-SA" dirty="0"/>
        </a:p>
      </dgm:t>
    </dgm:pt>
    <dgm:pt modelId="{89B73B67-1979-458E-9458-4487B4548874}" type="parTrans" cxnId="{9C676506-E5BB-4807-9D49-C18E01DE8AE4}">
      <dgm:prSet/>
      <dgm:spPr/>
      <dgm:t>
        <a:bodyPr/>
        <a:lstStyle/>
        <a:p>
          <a:pPr rtl="1"/>
          <a:endParaRPr lang="ar-SA"/>
        </a:p>
      </dgm:t>
    </dgm:pt>
    <dgm:pt modelId="{D396D890-CDDC-451A-A9FC-6AC1ACC6A3B9}" type="sibTrans" cxnId="{9C676506-E5BB-4807-9D49-C18E01DE8AE4}">
      <dgm:prSet/>
      <dgm:spPr/>
      <dgm:t>
        <a:bodyPr/>
        <a:lstStyle/>
        <a:p>
          <a:pPr rtl="1"/>
          <a:endParaRPr lang="ar-SA"/>
        </a:p>
      </dgm:t>
    </dgm:pt>
    <dgm:pt modelId="{D4788BA4-AF3B-411C-B9E2-87AA62908D16}">
      <dgm:prSet/>
      <dgm:spPr/>
      <dgm:t>
        <a:bodyPr/>
        <a:lstStyle/>
        <a:p>
          <a:pPr rtl="1"/>
          <a:r>
            <a:rPr lang="ar-SA" dirty="0" smtClean="0"/>
            <a:t>مثال : </a:t>
          </a:r>
          <a:r>
            <a:rPr lang="ar-SA" b="1" u="sng" dirty="0" smtClean="0"/>
            <a:t>أنتما </a:t>
          </a:r>
          <a:r>
            <a:rPr lang="ar-SA" dirty="0" smtClean="0"/>
            <a:t>مخلصان.</a:t>
          </a:r>
        </a:p>
        <a:p>
          <a:pPr rtl="1"/>
          <a:r>
            <a:rPr lang="ar-SA" dirty="0" smtClean="0"/>
            <a:t>أنتما: ضمير منفصل مبني على السكون في محل رفع مبتدأ .</a:t>
          </a:r>
          <a:endParaRPr lang="ar-SA" dirty="0"/>
        </a:p>
      </dgm:t>
    </dgm:pt>
    <dgm:pt modelId="{F4E393D3-531C-4D3E-BFF4-95471A57AAE7}" type="parTrans" cxnId="{0DBDE3A8-96BD-4DF3-9C1C-A6F148C8702C}">
      <dgm:prSet/>
      <dgm:spPr/>
      <dgm:t>
        <a:bodyPr/>
        <a:lstStyle/>
        <a:p>
          <a:pPr rtl="1"/>
          <a:endParaRPr lang="ar-SA"/>
        </a:p>
      </dgm:t>
    </dgm:pt>
    <dgm:pt modelId="{A5C51752-E93D-4CDD-9821-535C5C909238}" type="sibTrans" cxnId="{0DBDE3A8-96BD-4DF3-9C1C-A6F148C8702C}">
      <dgm:prSet/>
      <dgm:spPr/>
      <dgm:t>
        <a:bodyPr/>
        <a:lstStyle/>
        <a:p>
          <a:pPr rtl="1"/>
          <a:endParaRPr lang="ar-SA"/>
        </a:p>
      </dgm:t>
    </dgm:pt>
    <dgm:pt modelId="{60A325EE-318F-450E-8DC2-357DE459D632}" type="pres">
      <dgm:prSet presAssocID="{C90C25AB-CBEC-4AF8-91C9-19F97FB8CA79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6AE3B8A-4858-48DC-A57C-64EACE9DB8D1}" type="pres">
      <dgm:prSet presAssocID="{0A8A81B8-AE1A-453A-850F-961C7BFA6850}" presName="vertOne" presStyleCnt="0"/>
      <dgm:spPr/>
    </dgm:pt>
    <dgm:pt modelId="{CBD3E2CB-3CD8-4830-8302-B7DD188A35B6}" type="pres">
      <dgm:prSet presAssocID="{0A8A81B8-AE1A-453A-850F-961C7BFA6850}" presName="txOne" presStyleLbl="node0" presStyleIdx="0" presStyleCnt="1" custScaleY="4607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FEBD54B-359A-494F-9F9C-93DFCC4ED788}" type="pres">
      <dgm:prSet presAssocID="{0A8A81B8-AE1A-453A-850F-961C7BFA6850}" presName="parTransOne" presStyleCnt="0"/>
      <dgm:spPr/>
    </dgm:pt>
    <dgm:pt modelId="{614BBC0E-0D5B-4046-BABD-2720CC7C386C}" type="pres">
      <dgm:prSet presAssocID="{0A8A81B8-AE1A-453A-850F-961C7BFA6850}" presName="horzOne" presStyleCnt="0"/>
      <dgm:spPr/>
    </dgm:pt>
    <dgm:pt modelId="{202DEDD0-9C93-4460-91BF-CD2389A72B26}" type="pres">
      <dgm:prSet presAssocID="{E7D100C1-9F87-41ED-B13A-E255EF1DFAAE}" presName="vertTwo" presStyleCnt="0"/>
      <dgm:spPr/>
    </dgm:pt>
    <dgm:pt modelId="{A626858C-D764-4258-82E2-705F16C866AA}" type="pres">
      <dgm:prSet presAssocID="{E7D100C1-9F87-41ED-B13A-E255EF1DFAAE}" presName="txTwo" presStyleLbl="node2" presStyleIdx="0" presStyleCnt="1" custScaleY="37263" custLinFactNeighborX="-604" custLinFactNeighborY="531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9FD7878-A5F4-4E13-98D3-ACF89F0206A9}" type="pres">
      <dgm:prSet presAssocID="{E7D100C1-9F87-41ED-B13A-E255EF1DFAAE}" presName="parTransTwo" presStyleCnt="0"/>
      <dgm:spPr/>
    </dgm:pt>
    <dgm:pt modelId="{329D8ABA-DF30-4DEE-92E2-6C2167F943FF}" type="pres">
      <dgm:prSet presAssocID="{E7D100C1-9F87-41ED-B13A-E255EF1DFAAE}" presName="horzTwo" presStyleCnt="0"/>
      <dgm:spPr/>
    </dgm:pt>
    <dgm:pt modelId="{F9975CD0-B4C6-48B2-912B-E406652D32CB}" type="pres">
      <dgm:prSet presAssocID="{CAE88C7B-A5D7-49CE-9AEC-CA374FD96D9E}" presName="vertThree" presStyleCnt="0"/>
      <dgm:spPr/>
    </dgm:pt>
    <dgm:pt modelId="{A92D86A4-2190-464E-B232-4A603D4DBCEB}" type="pres">
      <dgm:prSet presAssocID="{CAE88C7B-A5D7-49CE-9AEC-CA374FD96D9E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4F4A854-5221-4B6D-A25E-2FD29BEC0DB6}" type="pres">
      <dgm:prSet presAssocID="{CAE88C7B-A5D7-49CE-9AEC-CA374FD96D9E}" presName="parTransThree" presStyleCnt="0"/>
      <dgm:spPr/>
    </dgm:pt>
    <dgm:pt modelId="{D3FA7B1E-AA9C-41DF-AD24-2082B978BF79}" type="pres">
      <dgm:prSet presAssocID="{CAE88C7B-A5D7-49CE-9AEC-CA374FD96D9E}" presName="horzThree" presStyleCnt="0"/>
      <dgm:spPr/>
    </dgm:pt>
    <dgm:pt modelId="{179CC410-76C1-4D21-B8A8-1DEF0D3C4072}" type="pres">
      <dgm:prSet presAssocID="{D4788BA4-AF3B-411C-B9E2-87AA62908D16}" presName="vertFour" presStyleCnt="0">
        <dgm:presLayoutVars>
          <dgm:chPref val="3"/>
        </dgm:presLayoutVars>
      </dgm:prSet>
      <dgm:spPr/>
    </dgm:pt>
    <dgm:pt modelId="{08896814-8A8F-486A-BD1D-E5EDD96EC2E7}" type="pres">
      <dgm:prSet presAssocID="{D4788BA4-AF3B-411C-B9E2-87AA62908D16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4B1830-78FC-45D7-AA0E-E035819D9341}" type="pres">
      <dgm:prSet presAssocID="{D4788BA4-AF3B-411C-B9E2-87AA62908D16}" presName="horzFour" presStyleCnt="0"/>
      <dgm:spPr/>
    </dgm:pt>
  </dgm:ptLst>
  <dgm:cxnLst>
    <dgm:cxn modelId="{0DBDE3A8-96BD-4DF3-9C1C-A6F148C8702C}" srcId="{CAE88C7B-A5D7-49CE-9AEC-CA374FD96D9E}" destId="{D4788BA4-AF3B-411C-B9E2-87AA62908D16}" srcOrd="0" destOrd="0" parTransId="{F4E393D3-531C-4D3E-BFF4-95471A57AAE7}" sibTransId="{A5C51752-E93D-4CDD-9821-535C5C909238}"/>
    <dgm:cxn modelId="{0D08CE8A-C8BC-485A-BC9B-10DE720D93DE}" type="presOf" srcId="{C90C25AB-CBEC-4AF8-91C9-19F97FB8CA79}" destId="{60A325EE-318F-450E-8DC2-357DE459D632}" srcOrd="0" destOrd="0" presId="urn:microsoft.com/office/officeart/2005/8/layout/hierarchy4"/>
    <dgm:cxn modelId="{8714FAAA-1923-4B37-AF66-0AF9DFC42517}" type="presOf" srcId="{D4788BA4-AF3B-411C-B9E2-87AA62908D16}" destId="{08896814-8A8F-486A-BD1D-E5EDD96EC2E7}" srcOrd="0" destOrd="0" presId="urn:microsoft.com/office/officeart/2005/8/layout/hierarchy4"/>
    <dgm:cxn modelId="{8DFFCDEE-9BA5-4906-9E11-8479730F4781}" type="presOf" srcId="{E7D100C1-9F87-41ED-B13A-E255EF1DFAAE}" destId="{A626858C-D764-4258-82E2-705F16C866AA}" srcOrd="0" destOrd="0" presId="urn:microsoft.com/office/officeart/2005/8/layout/hierarchy4"/>
    <dgm:cxn modelId="{611167DC-D69D-4842-BEBD-C3C874B7686E}" type="presOf" srcId="{CAE88C7B-A5D7-49CE-9AEC-CA374FD96D9E}" destId="{A92D86A4-2190-464E-B232-4A603D4DBCEB}" srcOrd="0" destOrd="0" presId="urn:microsoft.com/office/officeart/2005/8/layout/hierarchy4"/>
    <dgm:cxn modelId="{9D667953-85AD-45B3-BCE8-CEDCD64EEFD4}" type="presOf" srcId="{0A8A81B8-AE1A-453A-850F-961C7BFA6850}" destId="{CBD3E2CB-3CD8-4830-8302-B7DD188A35B6}" srcOrd="0" destOrd="0" presId="urn:microsoft.com/office/officeart/2005/8/layout/hierarchy4"/>
    <dgm:cxn modelId="{DE528CC8-AD35-4C49-98E5-CC81818F1007}" srcId="{C90C25AB-CBEC-4AF8-91C9-19F97FB8CA79}" destId="{0A8A81B8-AE1A-453A-850F-961C7BFA6850}" srcOrd="0" destOrd="0" parTransId="{FAE5ADAC-B7B9-4F83-82CC-70102BC1C6A2}" sibTransId="{D2084F1C-D61B-489E-BA30-9BA92631D702}"/>
    <dgm:cxn modelId="{1E0F3D12-600F-4E16-BFCA-22719DF0C837}" srcId="{0A8A81B8-AE1A-453A-850F-961C7BFA6850}" destId="{E7D100C1-9F87-41ED-B13A-E255EF1DFAAE}" srcOrd="0" destOrd="0" parTransId="{79F6D493-E0B0-4FDB-BD4A-BAEE84F8F2EB}" sibTransId="{93F595F5-3A83-49AD-B461-1F86440D8200}"/>
    <dgm:cxn modelId="{9C676506-E5BB-4807-9D49-C18E01DE8AE4}" srcId="{E7D100C1-9F87-41ED-B13A-E255EF1DFAAE}" destId="{CAE88C7B-A5D7-49CE-9AEC-CA374FD96D9E}" srcOrd="0" destOrd="0" parTransId="{89B73B67-1979-458E-9458-4487B4548874}" sibTransId="{D396D890-CDDC-451A-A9FC-6AC1ACC6A3B9}"/>
    <dgm:cxn modelId="{83752500-3D42-49A1-82F0-E534754C36C8}" type="presParOf" srcId="{60A325EE-318F-450E-8DC2-357DE459D632}" destId="{B6AE3B8A-4858-48DC-A57C-64EACE9DB8D1}" srcOrd="0" destOrd="0" presId="urn:microsoft.com/office/officeart/2005/8/layout/hierarchy4"/>
    <dgm:cxn modelId="{5AD0C8BE-E0ED-4156-9057-9983D8D4783D}" type="presParOf" srcId="{B6AE3B8A-4858-48DC-A57C-64EACE9DB8D1}" destId="{CBD3E2CB-3CD8-4830-8302-B7DD188A35B6}" srcOrd="0" destOrd="0" presId="urn:microsoft.com/office/officeart/2005/8/layout/hierarchy4"/>
    <dgm:cxn modelId="{2C720BE2-A478-409C-B5EF-6B6F2A111BC5}" type="presParOf" srcId="{B6AE3B8A-4858-48DC-A57C-64EACE9DB8D1}" destId="{8FEBD54B-359A-494F-9F9C-93DFCC4ED788}" srcOrd="1" destOrd="0" presId="urn:microsoft.com/office/officeart/2005/8/layout/hierarchy4"/>
    <dgm:cxn modelId="{A2D046A2-3500-422A-A42E-41425A287C10}" type="presParOf" srcId="{B6AE3B8A-4858-48DC-A57C-64EACE9DB8D1}" destId="{614BBC0E-0D5B-4046-BABD-2720CC7C386C}" srcOrd="2" destOrd="0" presId="urn:microsoft.com/office/officeart/2005/8/layout/hierarchy4"/>
    <dgm:cxn modelId="{A55E0832-E9B8-4596-A247-77F8E0007EB0}" type="presParOf" srcId="{614BBC0E-0D5B-4046-BABD-2720CC7C386C}" destId="{202DEDD0-9C93-4460-91BF-CD2389A72B26}" srcOrd="0" destOrd="0" presId="urn:microsoft.com/office/officeart/2005/8/layout/hierarchy4"/>
    <dgm:cxn modelId="{B8C6F4C1-A6A9-4E93-B0C3-5F0B6412408F}" type="presParOf" srcId="{202DEDD0-9C93-4460-91BF-CD2389A72B26}" destId="{A626858C-D764-4258-82E2-705F16C866AA}" srcOrd="0" destOrd="0" presId="urn:microsoft.com/office/officeart/2005/8/layout/hierarchy4"/>
    <dgm:cxn modelId="{8C73C943-9E1A-4EDA-B841-69BE049A07D0}" type="presParOf" srcId="{202DEDD0-9C93-4460-91BF-CD2389A72B26}" destId="{89FD7878-A5F4-4E13-98D3-ACF89F0206A9}" srcOrd="1" destOrd="0" presId="urn:microsoft.com/office/officeart/2005/8/layout/hierarchy4"/>
    <dgm:cxn modelId="{D8E7B9BA-B11F-487D-A3E3-03D56489A9D8}" type="presParOf" srcId="{202DEDD0-9C93-4460-91BF-CD2389A72B26}" destId="{329D8ABA-DF30-4DEE-92E2-6C2167F943FF}" srcOrd="2" destOrd="0" presId="urn:microsoft.com/office/officeart/2005/8/layout/hierarchy4"/>
    <dgm:cxn modelId="{474CC9FD-85E6-46B2-8BB6-F486AF2643D6}" type="presParOf" srcId="{329D8ABA-DF30-4DEE-92E2-6C2167F943FF}" destId="{F9975CD0-B4C6-48B2-912B-E406652D32CB}" srcOrd="0" destOrd="0" presId="urn:microsoft.com/office/officeart/2005/8/layout/hierarchy4"/>
    <dgm:cxn modelId="{A0B269ED-D68E-468E-AE39-8C100881B58E}" type="presParOf" srcId="{F9975CD0-B4C6-48B2-912B-E406652D32CB}" destId="{A92D86A4-2190-464E-B232-4A603D4DBCEB}" srcOrd="0" destOrd="0" presId="urn:microsoft.com/office/officeart/2005/8/layout/hierarchy4"/>
    <dgm:cxn modelId="{4B9FEC56-B821-4FDE-9CC4-80E2EC3A8DDE}" type="presParOf" srcId="{F9975CD0-B4C6-48B2-912B-E406652D32CB}" destId="{B4F4A854-5221-4B6D-A25E-2FD29BEC0DB6}" srcOrd="1" destOrd="0" presId="urn:microsoft.com/office/officeart/2005/8/layout/hierarchy4"/>
    <dgm:cxn modelId="{857935DA-FF17-4079-8EDA-06B50E037CC7}" type="presParOf" srcId="{F9975CD0-B4C6-48B2-912B-E406652D32CB}" destId="{D3FA7B1E-AA9C-41DF-AD24-2082B978BF79}" srcOrd="2" destOrd="0" presId="urn:microsoft.com/office/officeart/2005/8/layout/hierarchy4"/>
    <dgm:cxn modelId="{0BE894FA-268F-4B66-9B79-90335C58C4FC}" type="presParOf" srcId="{D3FA7B1E-AA9C-41DF-AD24-2082B978BF79}" destId="{179CC410-76C1-4D21-B8A8-1DEF0D3C4072}" srcOrd="0" destOrd="0" presId="urn:microsoft.com/office/officeart/2005/8/layout/hierarchy4"/>
    <dgm:cxn modelId="{DE48E7E4-8844-4523-9F6F-CE3E2EF6EA11}" type="presParOf" srcId="{179CC410-76C1-4D21-B8A8-1DEF0D3C4072}" destId="{08896814-8A8F-486A-BD1D-E5EDD96EC2E7}" srcOrd="0" destOrd="0" presId="urn:microsoft.com/office/officeart/2005/8/layout/hierarchy4"/>
    <dgm:cxn modelId="{F4EC0713-747E-4EFD-8D70-DB03D47C9015}" type="presParOf" srcId="{179CC410-76C1-4D21-B8A8-1DEF0D3C4072}" destId="{6B4B1830-78FC-45D7-AA0E-E035819D9341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0C25AB-CBEC-4AF8-91C9-19F97FB8CA79}" type="doc">
      <dgm:prSet loTypeId="urn:microsoft.com/office/officeart/2005/8/layout/hierarchy4" loCatId="hierarchy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0A8A81B8-AE1A-453A-850F-961C7BFA6850}">
      <dgm:prSet phldrT="[نص]"/>
      <dgm:spPr/>
      <dgm:t>
        <a:bodyPr/>
        <a:lstStyle/>
        <a:p>
          <a:pPr rtl="1"/>
          <a:r>
            <a:rPr lang="ar-SA" b="1" dirty="0" smtClean="0"/>
            <a:t>الضمائر البارزة المنفصلة</a:t>
          </a:r>
          <a:endParaRPr lang="ar-SA" b="1" dirty="0"/>
        </a:p>
      </dgm:t>
    </dgm:pt>
    <dgm:pt modelId="{FAE5ADAC-B7B9-4F83-82CC-70102BC1C6A2}" type="par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D2084F1C-D61B-489E-BA30-9BA92631D702}" type="sibTrans" cxnId="{DE528CC8-AD35-4C49-98E5-CC81818F1007}">
      <dgm:prSet/>
      <dgm:spPr/>
      <dgm:t>
        <a:bodyPr/>
        <a:lstStyle/>
        <a:p>
          <a:pPr rtl="1"/>
          <a:endParaRPr lang="ar-SA"/>
        </a:p>
      </dgm:t>
    </dgm:pt>
    <dgm:pt modelId="{9D0D078E-6641-412C-AEBB-4DA3BBF0B74F}">
      <dgm:prSet phldrT="[نص]"/>
      <dgm:spPr/>
      <dgm:t>
        <a:bodyPr/>
        <a:lstStyle/>
        <a:p>
          <a:pPr rtl="1"/>
          <a:r>
            <a:rPr lang="ar-SA" b="1" dirty="0" smtClean="0"/>
            <a:t>2- في محل نصب</a:t>
          </a:r>
          <a:endParaRPr lang="ar-SA" b="1" dirty="0"/>
        </a:p>
      </dgm:t>
    </dgm:pt>
    <dgm:pt modelId="{7205EFDC-7870-4FEA-9A96-0B92A97E796F}" type="parTrans" cxnId="{5DF79DD0-8E3D-4D6F-B92F-A90BC109C3C4}">
      <dgm:prSet/>
      <dgm:spPr/>
      <dgm:t>
        <a:bodyPr/>
        <a:lstStyle/>
        <a:p>
          <a:pPr rtl="1"/>
          <a:endParaRPr lang="ar-SA"/>
        </a:p>
      </dgm:t>
    </dgm:pt>
    <dgm:pt modelId="{EA102E0E-9437-47F4-A972-B8194B1B7A08}" type="sibTrans" cxnId="{5DF79DD0-8E3D-4D6F-B92F-A90BC109C3C4}">
      <dgm:prSet/>
      <dgm:spPr/>
      <dgm:t>
        <a:bodyPr/>
        <a:lstStyle/>
        <a:p>
          <a:pPr rtl="1"/>
          <a:endParaRPr lang="ar-SA"/>
        </a:p>
      </dgm:t>
    </dgm:pt>
    <dgm:pt modelId="{0E292AD0-C043-48E2-8558-0451014D2350}">
      <dgm:prSet phldrT="[نص]" custT="1"/>
      <dgm:spPr/>
      <dgm:t>
        <a:bodyPr/>
        <a:lstStyle/>
        <a:p>
          <a:pPr rtl="1"/>
          <a:r>
            <a:rPr lang="ar-SA" sz="2600" dirty="0" smtClean="0"/>
            <a:t>( </a:t>
          </a:r>
          <a:r>
            <a:rPr lang="ar-SA" sz="2600" dirty="0" err="1" smtClean="0"/>
            <a:t>إيّا</a:t>
          </a:r>
          <a:r>
            <a:rPr lang="ar-SA" sz="2600" dirty="0" smtClean="0"/>
            <a:t> )</a:t>
          </a:r>
        </a:p>
        <a:p>
          <a:pPr rtl="1"/>
          <a:r>
            <a:rPr lang="ar-SA" sz="2600" dirty="0" smtClean="0"/>
            <a:t>وتلحقه علامة تدل على من هو له:إيّاي،إيّانا،إيّاك،إيّاكما،إيّاكم، إيّاكنّ،إيّاه،إيّاها،إيّاهما،إيّاهم،إيّاهنّ</a:t>
          </a:r>
          <a:endParaRPr lang="ar-SA" sz="2600" dirty="0"/>
        </a:p>
      </dgm:t>
    </dgm:pt>
    <dgm:pt modelId="{C1265C22-DF57-4644-9CE7-E0ECAAC58F9A}" type="parTrans" cxnId="{74210358-8E7A-4CB0-9148-3986654C7B01}">
      <dgm:prSet/>
      <dgm:spPr/>
      <dgm:t>
        <a:bodyPr/>
        <a:lstStyle/>
        <a:p>
          <a:pPr rtl="1"/>
          <a:endParaRPr lang="ar-SA"/>
        </a:p>
      </dgm:t>
    </dgm:pt>
    <dgm:pt modelId="{4474A047-2F28-4371-9E2C-BD77EA86B6C1}" type="sibTrans" cxnId="{74210358-8E7A-4CB0-9148-3986654C7B01}">
      <dgm:prSet/>
      <dgm:spPr/>
      <dgm:t>
        <a:bodyPr/>
        <a:lstStyle/>
        <a:p>
          <a:pPr rtl="1"/>
          <a:endParaRPr lang="ar-SA"/>
        </a:p>
      </dgm:t>
    </dgm:pt>
    <dgm:pt modelId="{CCCDCCF0-4C9C-4563-A7B1-F046897FC595}">
      <dgm:prSet custT="1"/>
      <dgm:spPr/>
      <dgm:t>
        <a:bodyPr/>
        <a:lstStyle/>
        <a:p>
          <a:pPr rtl="1"/>
          <a:r>
            <a:rPr lang="ar-SA" sz="2800" dirty="0" smtClean="0"/>
            <a:t>مثال : </a:t>
          </a:r>
          <a:r>
            <a:rPr lang="ar-SA" sz="2800" b="1" u="sng" dirty="0" smtClean="0"/>
            <a:t>إيّاك </a:t>
          </a:r>
          <a:r>
            <a:rPr lang="ar-SA" sz="2800" dirty="0" smtClean="0"/>
            <a:t>نعبد .إيّاك:ضمير منفصل مبني على السكون في محل نصب مفعول به، والكاف حرف خطاب مبني على الفتح لا محل له من الإعراب . </a:t>
          </a:r>
          <a:endParaRPr lang="ar-SA" sz="2800" dirty="0"/>
        </a:p>
      </dgm:t>
    </dgm:pt>
    <dgm:pt modelId="{551882BF-178B-40D9-AED4-D072F6D5AA39}" type="parTrans" cxnId="{E9E6CB49-67A0-4D82-904B-AF870FD8E51C}">
      <dgm:prSet/>
      <dgm:spPr/>
      <dgm:t>
        <a:bodyPr/>
        <a:lstStyle/>
        <a:p>
          <a:pPr rtl="1"/>
          <a:endParaRPr lang="ar-SA"/>
        </a:p>
      </dgm:t>
    </dgm:pt>
    <dgm:pt modelId="{F7169F38-659F-4CDC-9DC0-2DDC803D388A}" type="sibTrans" cxnId="{E9E6CB49-67A0-4D82-904B-AF870FD8E51C}">
      <dgm:prSet/>
      <dgm:spPr/>
      <dgm:t>
        <a:bodyPr/>
        <a:lstStyle/>
        <a:p>
          <a:pPr rtl="1"/>
          <a:endParaRPr lang="ar-SA"/>
        </a:p>
      </dgm:t>
    </dgm:pt>
    <dgm:pt modelId="{60A325EE-318F-450E-8DC2-357DE459D632}" type="pres">
      <dgm:prSet presAssocID="{C90C25AB-CBEC-4AF8-91C9-19F97FB8CA79}" presName="Name0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B6AE3B8A-4858-48DC-A57C-64EACE9DB8D1}" type="pres">
      <dgm:prSet presAssocID="{0A8A81B8-AE1A-453A-850F-961C7BFA6850}" presName="vertOne" presStyleCnt="0"/>
      <dgm:spPr/>
      <dgm:t>
        <a:bodyPr/>
        <a:lstStyle/>
        <a:p>
          <a:pPr rtl="1"/>
          <a:endParaRPr lang="ar-SA"/>
        </a:p>
      </dgm:t>
    </dgm:pt>
    <dgm:pt modelId="{CBD3E2CB-3CD8-4830-8302-B7DD188A35B6}" type="pres">
      <dgm:prSet presAssocID="{0A8A81B8-AE1A-453A-850F-961C7BFA6850}" presName="txOne" presStyleLbl="node0" presStyleIdx="0" presStyleCnt="1" custScaleY="4607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FEBD54B-359A-494F-9F9C-93DFCC4ED788}" type="pres">
      <dgm:prSet presAssocID="{0A8A81B8-AE1A-453A-850F-961C7BFA6850}" presName="parTransOne" presStyleCnt="0"/>
      <dgm:spPr/>
      <dgm:t>
        <a:bodyPr/>
        <a:lstStyle/>
        <a:p>
          <a:pPr rtl="1"/>
          <a:endParaRPr lang="ar-SA"/>
        </a:p>
      </dgm:t>
    </dgm:pt>
    <dgm:pt modelId="{614BBC0E-0D5B-4046-BABD-2720CC7C386C}" type="pres">
      <dgm:prSet presAssocID="{0A8A81B8-AE1A-453A-850F-961C7BFA6850}" presName="horzOne" presStyleCnt="0"/>
      <dgm:spPr/>
      <dgm:t>
        <a:bodyPr/>
        <a:lstStyle/>
        <a:p>
          <a:pPr rtl="1"/>
          <a:endParaRPr lang="ar-SA"/>
        </a:p>
      </dgm:t>
    </dgm:pt>
    <dgm:pt modelId="{EA5583A3-D9D5-40C7-81E1-77BCB210A2F9}" type="pres">
      <dgm:prSet presAssocID="{9D0D078E-6641-412C-AEBB-4DA3BBF0B74F}" presName="vertTwo" presStyleCnt="0"/>
      <dgm:spPr/>
      <dgm:t>
        <a:bodyPr/>
        <a:lstStyle/>
        <a:p>
          <a:pPr rtl="1"/>
          <a:endParaRPr lang="ar-SA"/>
        </a:p>
      </dgm:t>
    </dgm:pt>
    <dgm:pt modelId="{1DD3901D-78A1-4788-BD92-125DD832AEBA}" type="pres">
      <dgm:prSet presAssocID="{9D0D078E-6641-412C-AEBB-4DA3BBF0B74F}" presName="txTwo" presStyleLbl="node2" presStyleIdx="0" presStyleCnt="1" custScaleX="104804" custScaleY="3693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ACE02D6-9E7C-46C5-BF09-C8ECABD268AD}" type="pres">
      <dgm:prSet presAssocID="{9D0D078E-6641-412C-AEBB-4DA3BBF0B74F}" presName="parTransTwo" presStyleCnt="0"/>
      <dgm:spPr/>
      <dgm:t>
        <a:bodyPr/>
        <a:lstStyle/>
        <a:p>
          <a:pPr rtl="1"/>
          <a:endParaRPr lang="ar-SA"/>
        </a:p>
      </dgm:t>
    </dgm:pt>
    <dgm:pt modelId="{C1F3B6FE-A5CE-4F85-9841-B41BD4FA6BED}" type="pres">
      <dgm:prSet presAssocID="{9D0D078E-6641-412C-AEBB-4DA3BBF0B74F}" presName="horzTwo" presStyleCnt="0"/>
      <dgm:spPr/>
      <dgm:t>
        <a:bodyPr/>
        <a:lstStyle/>
        <a:p>
          <a:pPr rtl="1"/>
          <a:endParaRPr lang="ar-SA"/>
        </a:p>
      </dgm:t>
    </dgm:pt>
    <dgm:pt modelId="{CA523C68-2F4F-48E2-A888-A7B15FBFAED5}" type="pres">
      <dgm:prSet presAssocID="{0E292AD0-C043-48E2-8558-0451014D2350}" presName="vertThree" presStyleCnt="0"/>
      <dgm:spPr/>
      <dgm:t>
        <a:bodyPr/>
        <a:lstStyle/>
        <a:p>
          <a:pPr rtl="1"/>
          <a:endParaRPr lang="ar-SA"/>
        </a:p>
      </dgm:t>
    </dgm:pt>
    <dgm:pt modelId="{94758A8E-8CFD-4FA1-8995-E55EAF1B28DA}" type="pres">
      <dgm:prSet presAssocID="{0E292AD0-C043-48E2-8558-0451014D2350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E8DB618-5390-4DE6-B363-88D9FAFADFB5}" type="pres">
      <dgm:prSet presAssocID="{0E292AD0-C043-48E2-8558-0451014D2350}" presName="parTransThree" presStyleCnt="0"/>
      <dgm:spPr/>
      <dgm:t>
        <a:bodyPr/>
        <a:lstStyle/>
        <a:p>
          <a:pPr rtl="1"/>
          <a:endParaRPr lang="ar-SA"/>
        </a:p>
      </dgm:t>
    </dgm:pt>
    <dgm:pt modelId="{2E9F08F8-21A2-43F3-9A38-2A50B3093382}" type="pres">
      <dgm:prSet presAssocID="{0E292AD0-C043-48E2-8558-0451014D2350}" presName="horzThree" presStyleCnt="0"/>
      <dgm:spPr/>
      <dgm:t>
        <a:bodyPr/>
        <a:lstStyle/>
        <a:p>
          <a:pPr rtl="1"/>
          <a:endParaRPr lang="ar-SA"/>
        </a:p>
      </dgm:t>
    </dgm:pt>
    <dgm:pt modelId="{896BD663-EE03-4D8A-A0C0-6F3F4ACA885C}" type="pres">
      <dgm:prSet presAssocID="{CCCDCCF0-4C9C-4563-A7B1-F046897FC595}" presName="vertFour" presStyleCnt="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EBD2230-A15D-4EFC-ADB7-2B8E0EFC1E97}" type="pres">
      <dgm:prSet presAssocID="{CCCDCCF0-4C9C-4563-A7B1-F046897FC595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A4AD9F-BB65-453D-8FFF-1596728BC4BC}" type="pres">
      <dgm:prSet presAssocID="{CCCDCCF0-4C9C-4563-A7B1-F046897FC595}" presName="horzFour" presStyleCnt="0"/>
      <dgm:spPr/>
      <dgm:t>
        <a:bodyPr/>
        <a:lstStyle/>
        <a:p>
          <a:pPr rtl="1"/>
          <a:endParaRPr lang="ar-SA"/>
        </a:p>
      </dgm:t>
    </dgm:pt>
  </dgm:ptLst>
  <dgm:cxnLst>
    <dgm:cxn modelId="{5DF79DD0-8E3D-4D6F-B92F-A90BC109C3C4}" srcId="{0A8A81B8-AE1A-453A-850F-961C7BFA6850}" destId="{9D0D078E-6641-412C-AEBB-4DA3BBF0B74F}" srcOrd="0" destOrd="0" parTransId="{7205EFDC-7870-4FEA-9A96-0B92A97E796F}" sibTransId="{EA102E0E-9437-47F4-A972-B8194B1B7A08}"/>
    <dgm:cxn modelId="{E9E6CB49-67A0-4D82-904B-AF870FD8E51C}" srcId="{0E292AD0-C043-48E2-8558-0451014D2350}" destId="{CCCDCCF0-4C9C-4563-A7B1-F046897FC595}" srcOrd="0" destOrd="0" parTransId="{551882BF-178B-40D9-AED4-D072F6D5AA39}" sibTransId="{F7169F38-659F-4CDC-9DC0-2DDC803D388A}"/>
    <dgm:cxn modelId="{5F51B661-28A0-41B0-8027-418DD1B65B33}" type="presOf" srcId="{0A8A81B8-AE1A-453A-850F-961C7BFA6850}" destId="{CBD3E2CB-3CD8-4830-8302-B7DD188A35B6}" srcOrd="0" destOrd="0" presId="urn:microsoft.com/office/officeart/2005/8/layout/hierarchy4"/>
    <dgm:cxn modelId="{3868B6E8-D8AB-4BA9-A532-9E8B2F9300A1}" type="presOf" srcId="{CCCDCCF0-4C9C-4563-A7B1-F046897FC595}" destId="{EEBD2230-A15D-4EFC-ADB7-2B8E0EFC1E97}" srcOrd="0" destOrd="0" presId="urn:microsoft.com/office/officeart/2005/8/layout/hierarchy4"/>
    <dgm:cxn modelId="{E8F7C636-92D9-4864-96D5-D607B003BD02}" type="presOf" srcId="{C90C25AB-CBEC-4AF8-91C9-19F97FB8CA79}" destId="{60A325EE-318F-450E-8DC2-357DE459D632}" srcOrd="0" destOrd="0" presId="urn:microsoft.com/office/officeart/2005/8/layout/hierarchy4"/>
    <dgm:cxn modelId="{74210358-8E7A-4CB0-9148-3986654C7B01}" srcId="{9D0D078E-6641-412C-AEBB-4DA3BBF0B74F}" destId="{0E292AD0-C043-48E2-8558-0451014D2350}" srcOrd="0" destOrd="0" parTransId="{C1265C22-DF57-4644-9CE7-E0ECAAC58F9A}" sibTransId="{4474A047-2F28-4371-9E2C-BD77EA86B6C1}"/>
    <dgm:cxn modelId="{DE528CC8-AD35-4C49-98E5-CC81818F1007}" srcId="{C90C25AB-CBEC-4AF8-91C9-19F97FB8CA79}" destId="{0A8A81B8-AE1A-453A-850F-961C7BFA6850}" srcOrd="0" destOrd="0" parTransId="{FAE5ADAC-B7B9-4F83-82CC-70102BC1C6A2}" sibTransId="{D2084F1C-D61B-489E-BA30-9BA92631D702}"/>
    <dgm:cxn modelId="{70B14260-A871-4509-83A9-B1F938154A99}" type="presOf" srcId="{9D0D078E-6641-412C-AEBB-4DA3BBF0B74F}" destId="{1DD3901D-78A1-4788-BD92-125DD832AEBA}" srcOrd="0" destOrd="0" presId="urn:microsoft.com/office/officeart/2005/8/layout/hierarchy4"/>
    <dgm:cxn modelId="{DA9E389E-C101-4765-99BB-78EEB37D3649}" type="presOf" srcId="{0E292AD0-C043-48E2-8558-0451014D2350}" destId="{94758A8E-8CFD-4FA1-8995-E55EAF1B28DA}" srcOrd="0" destOrd="0" presId="urn:microsoft.com/office/officeart/2005/8/layout/hierarchy4"/>
    <dgm:cxn modelId="{8B349DE1-DEF9-43B7-ADE3-75B5F77A26D4}" type="presParOf" srcId="{60A325EE-318F-450E-8DC2-357DE459D632}" destId="{B6AE3B8A-4858-48DC-A57C-64EACE9DB8D1}" srcOrd="0" destOrd="0" presId="urn:microsoft.com/office/officeart/2005/8/layout/hierarchy4"/>
    <dgm:cxn modelId="{22F2E504-86A1-4EEA-89F8-19B1BB44F40C}" type="presParOf" srcId="{B6AE3B8A-4858-48DC-A57C-64EACE9DB8D1}" destId="{CBD3E2CB-3CD8-4830-8302-B7DD188A35B6}" srcOrd="0" destOrd="0" presId="urn:microsoft.com/office/officeart/2005/8/layout/hierarchy4"/>
    <dgm:cxn modelId="{F975E341-659A-4424-8460-7CA5504066DA}" type="presParOf" srcId="{B6AE3B8A-4858-48DC-A57C-64EACE9DB8D1}" destId="{8FEBD54B-359A-494F-9F9C-93DFCC4ED788}" srcOrd="1" destOrd="0" presId="urn:microsoft.com/office/officeart/2005/8/layout/hierarchy4"/>
    <dgm:cxn modelId="{4EC2F23B-1EB4-4740-9DAA-77281B06F3ED}" type="presParOf" srcId="{B6AE3B8A-4858-48DC-A57C-64EACE9DB8D1}" destId="{614BBC0E-0D5B-4046-BABD-2720CC7C386C}" srcOrd="2" destOrd="0" presId="urn:microsoft.com/office/officeart/2005/8/layout/hierarchy4"/>
    <dgm:cxn modelId="{5DC7C66A-C9E9-4E9D-AF4F-2B41A3D0E09B}" type="presParOf" srcId="{614BBC0E-0D5B-4046-BABD-2720CC7C386C}" destId="{EA5583A3-D9D5-40C7-81E1-77BCB210A2F9}" srcOrd="0" destOrd="0" presId="urn:microsoft.com/office/officeart/2005/8/layout/hierarchy4"/>
    <dgm:cxn modelId="{6E929AAC-58EC-4A31-B80E-D126D81BB805}" type="presParOf" srcId="{EA5583A3-D9D5-40C7-81E1-77BCB210A2F9}" destId="{1DD3901D-78A1-4788-BD92-125DD832AEBA}" srcOrd="0" destOrd="0" presId="urn:microsoft.com/office/officeart/2005/8/layout/hierarchy4"/>
    <dgm:cxn modelId="{8FED5491-819C-4D67-AC48-BE4FC55F156D}" type="presParOf" srcId="{EA5583A3-D9D5-40C7-81E1-77BCB210A2F9}" destId="{6ACE02D6-9E7C-46C5-BF09-C8ECABD268AD}" srcOrd="1" destOrd="0" presId="urn:microsoft.com/office/officeart/2005/8/layout/hierarchy4"/>
    <dgm:cxn modelId="{87DE5F95-14D1-4A06-B8DC-A37EA5128C62}" type="presParOf" srcId="{EA5583A3-D9D5-40C7-81E1-77BCB210A2F9}" destId="{C1F3B6FE-A5CE-4F85-9841-B41BD4FA6BED}" srcOrd="2" destOrd="0" presId="urn:microsoft.com/office/officeart/2005/8/layout/hierarchy4"/>
    <dgm:cxn modelId="{024C74B8-F5D9-44DE-8700-399E6213B074}" type="presParOf" srcId="{C1F3B6FE-A5CE-4F85-9841-B41BD4FA6BED}" destId="{CA523C68-2F4F-48E2-A888-A7B15FBFAED5}" srcOrd="0" destOrd="0" presId="urn:microsoft.com/office/officeart/2005/8/layout/hierarchy4"/>
    <dgm:cxn modelId="{B85343F0-2516-4EA7-A9CF-C876784F9979}" type="presParOf" srcId="{CA523C68-2F4F-48E2-A888-A7B15FBFAED5}" destId="{94758A8E-8CFD-4FA1-8995-E55EAF1B28DA}" srcOrd="0" destOrd="0" presId="urn:microsoft.com/office/officeart/2005/8/layout/hierarchy4"/>
    <dgm:cxn modelId="{96CC3CD3-10D7-4D29-BF2A-8C0AB470DEE6}" type="presParOf" srcId="{CA523C68-2F4F-48E2-A888-A7B15FBFAED5}" destId="{5E8DB618-5390-4DE6-B363-88D9FAFADFB5}" srcOrd="1" destOrd="0" presId="urn:microsoft.com/office/officeart/2005/8/layout/hierarchy4"/>
    <dgm:cxn modelId="{11B99A70-F9CC-4651-A24C-D1711A3493F5}" type="presParOf" srcId="{CA523C68-2F4F-48E2-A888-A7B15FBFAED5}" destId="{2E9F08F8-21A2-43F3-9A38-2A50B3093382}" srcOrd="2" destOrd="0" presId="urn:microsoft.com/office/officeart/2005/8/layout/hierarchy4"/>
    <dgm:cxn modelId="{B0224AEE-82E4-4130-9D05-4B0444AD288B}" type="presParOf" srcId="{2E9F08F8-21A2-43F3-9A38-2A50B3093382}" destId="{896BD663-EE03-4D8A-A0C0-6F3F4ACA885C}" srcOrd="0" destOrd="0" presId="urn:microsoft.com/office/officeart/2005/8/layout/hierarchy4"/>
    <dgm:cxn modelId="{7D9F9DA9-EBA4-43FB-AAFB-73E413DD1BD2}" type="presParOf" srcId="{896BD663-EE03-4D8A-A0C0-6F3F4ACA885C}" destId="{EEBD2230-A15D-4EFC-ADB7-2B8E0EFC1E97}" srcOrd="0" destOrd="0" presId="urn:microsoft.com/office/officeart/2005/8/layout/hierarchy4"/>
    <dgm:cxn modelId="{339C691D-5D3A-4034-A93D-74CE21B4F01D}" type="presParOf" srcId="{896BD663-EE03-4D8A-A0C0-6F3F4ACA885C}" destId="{A1A4AD9F-BB65-453D-8FFF-1596728BC4BC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0739C9-D06F-4B84-951C-FBD62287BC0E}" type="doc">
      <dgm:prSet loTypeId="urn:microsoft.com/office/officeart/2005/8/layout/lProcess2" loCatId="list" qsTypeId="urn:microsoft.com/office/officeart/2005/8/quickstyle/simple1#1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97812C05-8FE4-467E-8853-E56918A36E67}">
      <dgm:prSet phldrT="[نص]" custT="1"/>
      <dgm:spPr/>
      <dgm:t>
        <a:bodyPr/>
        <a:lstStyle/>
        <a:p>
          <a:pPr rtl="1"/>
          <a:r>
            <a:rPr lang="ar-SA" sz="3600" b="1" dirty="0" smtClean="0"/>
            <a:t>1- في محل رفع</a:t>
          </a:r>
          <a:endParaRPr lang="ar-SA" sz="3600" b="1" dirty="0"/>
        </a:p>
      </dgm:t>
    </dgm:pt>
    <dgm:pt modelId="{D8683347-9FDB-45C6-8BAD-AA9842D1B3A7}" type="parTrans" cxnId="{675F334D-6FD7-4F28-B920-63FD5A274F3E}">
      <dgm:prSet/>
      <dgm:spPr/>
      <dgm:t>
        <a:bodyPr/>
        <a:lstStyle/>
        <a:p>
          <a:pPr rtl="1"/>
          <a:endParaRPr lang="ar-SA"/>
        </a:p>
      </dgm:t>
    </dgm:pt>
    <dgm:pt modelId="{FA92700C-8325-44A1-8785-5F68E503F493}" type="sibTrans" cxnId="{675F334D-6FD7-4F28-B920-63FD5A274F3E}">
      <dgm:prSet/>
      <dgm:spPr/>
      <dgm:t>
        <a:bodyPr/>
        <a:lstStyle/>
        <a:p>
          <a:pPr rtl="1"/>
          <a:endParaRPr lang="ar-SA"/>
        </a:p>
      </dgm:t>
    </dgm:pt>
    <dgm:pt modelId="{EAED85E3-AFAC-494B-9B85-7DB7500008C7}">
      <dgm:prSet phldrT="[نص]" custT="1"/>
      <dgm:spPr/>
      <dgm:t>
        <a:bodyPr/>
        <a:lstStyle/>
        <a:p>
          <a:pPr rtl="1"/>
          <a:r>
            <a:rPr lang="ar-SA" sz="3200" dirty="0" smtClean="0"/>
            <a:t>التاء للمخاطب المفرد والمثنى والجمع المذكر والمؤنث،تاء المتكلم،</a:t>
          </a:r>
          <a:r>
            <a:rPr lang="ar-SA" sz="3200" dirty="0" err="1" smtClean="0"/>
            <a:t>نا</a:t>
          </a:r>
          <a:r>
            <a:rPr lang="ar-SA" sz="3200" dirty="0" smtClean="0"/>
            <a:t> المتكلمين،نون النسوة.</a:t>
          </a:r>
          <a:endParaRPr lang="ar-SA" sz="3200" dirty="0"/>
        </a:p>
      </dgm:t>
    </dgm:pt>
    <dgm:pt modelId="{45FBB2D1-8CA0-447B-8AC2-933E399CDA0B}" type="parTrans" cxnId="{F71EBA51-F389-4ABE-9E18-FECB4D48C19F}">
      <dgm:prSet/>
      <dgm:spPr/>
      <dgm:t>
        <a:bodyPr/>
        <a:lstStyle/>
        <a:p>
          <a:pPr rtl="1"/>
          <a:endParaRPr lang="ar-SA"/>
        </a:p>
      </dgm:t>
    </dgm:pt>
    <dgm:pt modelId="{89193015-400C-4295-96BD-6919717555B1}" type="sibTrans" cxnId="{F71EBA51-F389-4ABE-9E18-FECB4D48C19F}">
      <dgm:prSet/>
      <dgm:spPr/>
      <dgm:t>
        <a:bodyPr/>
        <a:lstStyle/>
        <a:p>
          <a:pPr rtl="1"/>
          <a:endParaRPr lang="ar-SA"/>
        </a:p>
      </dgm:t>
    </dgm:pt>
    <dgm:pt modelId="{0D7C47C5-67E6-412E-B94C-7F6FCCDF695E}">
      <dgm:prSet phldrT="[نص]" custT="1"/>
      <dgm:spPr/>
      <dgm:t>
        <a:bodyPr/>
        <a:lstStyle/>
        <a:p>
          <a:pPr rtl="1"/>
          <a:r>
            <a:rPr lang="ar-SA" sz="3200" dirty="0" smtClean="0"/>
            <a:t>فهمتُ،فهمتَ،فهمتِ،فهمتما،فهمتم،فهمتن،فهمن.</a:t>
          </a:r>
        </a:p>
        <a:p>
          <a:pPr rtl="1"/>
          <a:r>
            <a:rPr lang="ar-SA" sz="3200" dirty="0" smtClean="0"/>
            <a:t>فهم</a:t>
          </a:r>
          <a:r>
            <a:rPr lang="ar-SA" sz="3200" b="0" u="sng" dirty="0" smtClean="0"/>
            <a:t>تُ </a:t>
          </a:r>
          <a:r>
            <a:rPr lang="ar-SA" sz="3200" dirty="0" smtClean="0"/>
            <a:t>الدرس. فهمتُ :فعل ماض مبني على السكون والتاء ضمير متصل مبني على الضم في محل رفع فاعل.</a:t>
          </a:r>
          <a:endParaRPr lang="ar-SA" sz="3200" dirty="0"/>
        </a:p>
      </dgm:t>
    </dgm:pt>
    <dgm:pt modelId="{B483D97C-C151-4E96-AAA0-48E32E821F53}" type="parTrans" cxnId="{C6FDDD3B-CA21-4AB1-9BDE-85E69AE2D8C5}">
      <dgm:prSet/>
      <dgm:spPr/>
      <dgm:t>
        <a:bodyPr/>
        <a:lstStyle/>
        <a:p>
          <a:pPr rtl="1"/>
          <a:endParaRPr lang="ar-SA"/>
        </a:p>
      </dgm:t>
    </dgm:pt>
    <dgm:pt modelId="{A97111EE-2BB8-4087-BCB5-D1BD62A38584}" type="sibTrans" cxnId="{C6FDDD3B-CA21-4AB1-9BDE-85E69AE2D8C5}">
      <dgm:prSet/>
      <dgm:spPr/>
      <dgm:t>
        <a:bodyPr/>
        <a:lstStyle/>
        <a:p>
          <a:pPr rtl="1"/>
          <a:endParaRPr lang="ar-SA"/>
        </a:p>
      </dgm:t>
    </dgm:pt>
    <dgm:pt modelId="{5306B63F-43FC-4DE9-9C11-13269E25DE7B}" type="pres">
      <dgm:prSet presAssocID="{780739C9-D06F-4B84-951C-FBD62287BC0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1148D6A-CA65-485E-826C-E694BA215668}" type="pres">
      <dgm:prSet presAssocID="{97812C05-8FE4-467E-8853-E56918A36E67}" presName="compNode" presStyleCnt="0"/>
      <dgm:spPr/>
      <dgm:t>
        <a:bodyPr/>
        <a:lstStyle/>
        <a:p>
          <a:pPr rtl="1"/>
          <a:endParaRPr lang="ar-SA"/>
        </a:p>
      </dgm:t>
    </dgm:pt>
    <dgm:pt modelId="{CACA1FE1-3A1A-4CEC-8863-1C825B24D683}" type="pres">
      <dgm:prSet presAssocID="{97812C05-8FE4-467E-8853-E56918A36E67}" presName="a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814CAF28-ABA6-400F-B4A7-BC68E706B41D}" type="pres">
      <dgm:prSet presAssocID="{97812C05-8FE4-467E-8853-E56918A36E67}" presName="text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FA7B6776-F6E1-4E84-9529-D88ACBD67A7A}" type="pres">
      <dgm:prSet presAssocID="{97812C05-8FE4-467E-8853-E56918A36E67}" presName="compChildNode" presStyleCnt="0"/>
      <dgm:spPr/>
      <dgm:t>
        <a:bodyPr/>
        <a:lstStyle/>
        <a:p>
          <a:pPr rtl="1"/>
          <a:endParaRPr lang="ar-SA"/>
        </a:p>
      </dgm:t>
    </dgm:pt>
    <dgm:pt modelId="{53C9678E-9452-4E1E-93D9-8946B49DD136}" type="pres">
      <dgm:prSet presAssocID="{97812C05-8FE4-467E-8853-E56918A36E67}" presName="theInnerList" presStyleCnt="0"/>
      <dgm:spPr/>
      <dgm:t>
        <a:bodyPr/>
        <a:lstStyle/>
        <a:p>
          <a:pPr rtl="1"/>
          <a:endParaRPr lang="ar-SA"/>
        </a:p>
      </dgm:t>
    </dgm:pt>
    <dgm:pt modelId="{563753B2-F551-450F-82E7-F258B8941167}" type="pres">
      <dgm:prSet presAssocID="{EAED85E3-AFAC-494B-9B85-7DB7500008C7}" presName="childNode" presStyleLbl="node1" presStyleIdx="0" presStyleCnt="2" custScaleY="295976" custLinFactY="-89591" custLinFactNeighborX="-960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0E1C57-6786-495F-91EB-0A74833341B5}" type="pres">
      <dgm:prSet presAssocID="{EAED85E3-AFAC-494B-9B85-7DB7500008C7}" presName="aSpace2" presStyleCnt="0"/>
      <dgm:spPr/>
      <dgm:t>
        <a:bodyPr/>
        <a:lstStyle/>
        <a:p>
          <a:pPr rtl="1"/>
          <a:endParaRPr lang="ar-SA"/>
        </a:p>
      </dgm:t>
    </dgm:pt>
    <dgm:pt modelId="{CD7F17D1-3F48-4142-9A4E-C0E422258CAC}" type="pres">
      <dgm:prSet presAssocID="{0D7C47C5-67E6-412E-B94C-7F6FCCDF695E}" presName="childNode" presStyleLbl="node1" presStyleIdx="1" presStyleCnt="2" custScaleY="631086" custLinFactY="-37068" custLinFactNeighborX="-960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A14B8B8-CA99-490A-8F88-7FC7048530B0}" type="presOf" srcId="{97812C05-8FE4-467E-8853-E56918A36E67}" destId="{814CAF28-ABA6-400F-B4A7-BC68E706B41D}" srcOrd="1" destOrd="0" presId="urn:microsoft.com/office/officeart/2005/8/layout/lProcess2"/>
    <dgm:cxn modelId="{675F334D-6FD7-4F28-B920-63FD5A274F3E}" srcId="{780739C9-D06F-4B84-951C-FBD62287BC0E}" destId="{97812C05-8FE4-467E-8853-E56918A36E67}" srcOrd="0" destOrd="0" parTransId="{D8683347-9FDB-45C6-8BAD-AA9842D1B3A7}" sibTransId="{FA92700C-8325-44A1-8785-5F68E503F493}"/>
    <dgm:cxn modelId="{AC11E35D-A99F-4BF0-AD4F-268C17105E87}" type="presOf" srcId="{0D7C47C5-67E6-412E-B94C-7F6FCCDF695E}" destId="{CD7F17D1-3F48-4142-9A4E-C0E422258CAC}" srcOrd="0" destOrd="0" presId="urn:microsoft.com/office/officeart/2005/8/layout/lProcess2"/>
    <dgm:cxn modelId="{825775F1-8B35-4B23-B270-14DB6AB756AA}" type="presOf" srcId="{EAED85E3-AFAC-494B-9B85-7DB7500008C7}" destId="{563753B2-F551-450F-82E7-F258B8941167}" srcOrd="0" destOrd="0" presId="urn:microsoft.com/office/officeart/2005/8/layout/lProcess2"/>
    <dgm:cxn modelId="{F71EBA51-F389-4ABE-9E18-FECB4D48C19F}" srcId="{97812C05-8FE4-467E-8853-E56918A36E67}" destId="{EAED85E3-AFAC-494B-9B85-7DB7500008C7}" srcOrd="0" destOrd="0" parTransId="{45FBB2D1-8CA0-447B-8AC2-933E399CDA0B}" sibTransId="{89193015-400C-4295-96BD-6919717555B1}"/>
    <dgm:cxn modelId="{D0E9BFD6-F201-4905-A199-639256D3844E}" type="presOf" srcId="{780739C9-D06F-4B84-951C-FBD62287BC0E}" destId="{5306B63F-43FC-4DE9-9C11-13269E25DE7B}" srcOrd="0" destOrd="0" presId="urn:microsoft.com/office/officeart/2005/8/layout/lProcess2"/>
    <dgm:cxn modelId="{C6FDDD3B-CA21-4AB1-9BDE-85E69AE2D8C5}" srcId="{97812C05-8FE4-467E-8853-E56918A36E67}" destId="{0D7C47C5-67E6-412E-B94C-7F6FCCDF695E}" srcOrd="1" destOrd="0" parTransId="{B483D97C-C151-4E96-AAA0-48E32E821F53}" sibTransId="{A97111EE-2BB8-4087-BCB5-D1BD62A38584}"/>
    <dgm:cxn modelId="{074EE282-7940-494F-AB0A-4710F5DAD0E5}" type="presOf" srcId="{97812C05-8FE4-467E-8853-E56918A36E67}" destId="{CACA1FE1-3A1A-4CEC-8863-1C825B24D683}" srcOrd="0" destOrd="0" presId="urn:microsoft.com/office/officeart/2005/8/layout/lProcess2"/>
    <dgm:cxn modelId="{6DD8E205-C28A-4E6E-95CE-53F3577E3804}" type="presParOf" srcId="{5306B63F-43FC-4DE9-9C11-13269E25DE7B}" destId="{81148D6A-CA65-485E-826C-E694BA215668}" srcOrd="0" destOrd="0" presId="urn:microsoft.com/office/officeart/2005/8/layout/lProcess2"/>
    <dgm:cxn modelId="{2437C275-0A86-42F6-8AE9-0FB37EA551F9}" type="presParOf" srcId="{81148D6A-CA65-485E-826C-E694BA215668}" destId="{CACA1FE1-3A1A-4CEC-8863-1C825B24D683}" srcOrd="0" destOrd="0" presId="urn:microsoft.com/office/officeart/2005/8/layout/lProcess2"/>
    <dgm:cxn modelId="{6D171301-047D-4FEE-8EC7-CC0BDE87A3C7}" type="presParOf" srcId="{81148D6A-CA65-485E-826C-E694BA215668}" destId="{814CAF28-ABA6-400F-B4A7-BC68E706B41D}" srcOrd="1" destOrd="0" presId="urn:microsoft.com/office/officeart/2005/8/layout/lProcess2"/>
    <dgm:cxn modelId="{E4BBB5F3-06DC-478A-8C4A-0D94879EF977}" type="presParOf" srcId="{81148D6A-CA65-485E-826C-E694BA215668}" destId="{FA7B6776-F6E1-4E84-9529-D88ACBD67A7A}" srcOrd="2" destOrd="0" presId="urn:microsoft.com/office/officeart/2005/8/layout/lProcess2"/>
    <dgm:cxn modelId="{25FA2AA0-0191-4BF0-8CAB-2C3F0958767E}" type="presParOf" srcId="{FA7B6776-F6E1-4E84-9529-D88ACBD67A7A}" destId="{53C9678E-9452-4E1E-93D9-8946B49DD136}" srcOrd="0" destOrd="0" presId="urn:microsoft.com/office/officeart/2005/8/layout/lProcess2"/>
    <dgm:cxn modelId="{24427DE5-E541-465D-9FB0-6CFD2945F133}" type="presParOf" srcId="{53C9678E-9452-4E1E-93D9-8946B49DD136}" destId="{563753B2-F551-450F-82E7-F258B8941167}" srcOrd="0" destOrd="0" presId="urn:microsoft.com/office/officeart/2005/8/layout/lProcess2"/>
    <dgm:cxn modelId="{C7294469-A65D-4AFB-9652-42541CCA58ED}" type="presParOf" srcId="{53C9678E-9452-4E1E-93D9-8946B49DD136}" destId="{260E1C57-6786-495F-91EB-0A74833341B5}" srcOrd="1" destOrd="0" presId="urn:microsoft.com/office/officeart/2005/8/layout/lProcess2"/>
    <dgm:cxn modelId="{751442A9-C3F1-480A-8CEC-C9A986463487}" type="presParOf" srcId="{53C9678E-9452-4E1E-93D9-8946B49DD136}" destId="{CD7F17D1-3F48-4142-9A4E-C0E422258CAC}" srcOrd="2" destOrd="0" presId="urn:microsoft.com/office/officeart/2005/8/layout/l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0739C9-D06F-4B84-951C-FBD62287BC0E}" type="doc">
      <dgm:prSet loTypeId="urn:microsoft.com/office/officeart/2005/8/layout/lProcess2" loCatId="list" qsTypeId="urn:microsoft.com/office/officeart/2005/8/quickstyle/simple1#12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7C5CF3E2-F9E7-4412-A84F-E64D82760810}">
      <dgm:prSet phldrT="[نص]" custT="1"/>
      <dgm:spPr/>
      <dgm:t>
        <a:bodyPr/>
        <a:lstStyle/>
        <a:p>
          <a:pPr rtl="1"/>
          <a:r>
            <a:rPr lang="ar-SA" sz="3600" b="1" dirty="0" smtClean="0"/>
            <a:t>2- في محل نصب وجر</a:t>
          </a:r>
          <a:endParaRPr lang="ar-SA" sz="3600" b="1" dirty="0"/>
        </a:p>
      </dgm:t>
    </dgm:pt>
    <dgm:pt modelId="{E9996B0D-B67C-4479-9001-D4CFDFA3C4E9}" type="parTrans" cxnId="{BD65E538-1214-43D1-9F43-D77D5B947CF9}">
      <dgm:prSet/>
      <dgm:spPr/>
      <dgm:t>
        <a:bodyPr/>
        <a:lstStyle/>
        <a:p>
          <a:pPr rtl="1"/>
          <a:endParaRPr lang="ar-SA"/>
        </a:p>
      </dgm:t>
    </dgm:pt>
    <dgm:pt modelId="{314DE099-EA34-473F-ADF5-1781D570B07B}" type="sibTrans" cxnId="{BD65E538-1214-43D1-9F43-D77D5B947CF9}">
      <dgm:prSet/>
      <dgm:spPr/>
      <dgm:t>
        <a:bodyPr/>
        <a:lstStyle/>
        <a:p>
          <a:pPr rtl="1"/>
          <a:endParaRPr lang="ar-SA"/>
        </a:p>
      </dgm:t>
    </dgm:pt>
    <dgm:pt modelId="{33D28D66-AC88-44B6-8B11-2AA7CAE83D50}">
      <dgm:prSet phldrT="[نص]" custT="1"/>
      <dgm:spPr/>
      <dgm:t>
        <a:bodyPr/>
        <a:lstStyle/>
        <a:p>
          <a:pPr rtl="1"/>
          <a:r>
            <a:rPr lang="ar-SA" sz="3200" dirty="0" smtClean="0"/>
            <a:t>الياء للمتكلم،</a:t>
          </a:r>
          <a:r>
            <a:rPr lang="ar-SA" sz="3200" dirty="0" err="1" smtClean="0"/>
            <a:t>نا</a:t>
          </a:r>
          <a:r>
            <a:rPr lang="ar-SA" sz="3200" dirty="0" smtClean="0"/>
            <a:t> المتكلمين،الكاف للمخاطب المفرد والمثنى والجمع المذكر والمؤنث،الهاء للغائب المفرد والمثنى والجمع المذكر والمؤنث.</a:t>
          </a:r>
          <a:endParaRPr lang="ar-SA" sz="3200" dirty="0"/>
        </a:p>
      </dgm:t>
    </dgm:pt>
    <dgm:pt modelId="{7D0D88C8-A9F2-463B-8D6C-2B91458FA31B}" type="parTrans" cxnId="{B8E122CD-3378-40C1-A63A-5D47AFD75228}">
      <dgm:prSet/>
      <dgm:spPr/>
      <dgm:t>
        <a:bodyPr/>
        <a:lstStyle/>
        <a:p>
          <a:pPr rtl="1"/>
          <a:endParaRPr lang="ar-SA"/>
        </a:p>
      </dgm:t>
    </dgm:pt>
    <dgm:pt modelId="{2FA3B9FD-DCEF-4475-8E83-991690911F4C}" type="sibTrans" cxnId="{B8E122CD-3378-40C1-A63A-5D47AFD75228}">
      <dgm:prSet/>
      <dgm:spPr/>
      <dgm:t>
        <a:bodyPr/>
        <a:lstStyle/>
        <a:p>
          <a:pPr rtl="1"/>
          <a:endParaRPr lang="ar-SA"/>
        </a:p>
      </dgm:t>
    </dgm:pt>
    <dgm:pt modelId="{C44FDF7B-CA70-4847-9E10-B0C56B727044}">
      <dgm:prSet phldrT="[نص]" custT="1"/>
      <dgm:spPr/>
      <dgm:t>
        <a:bodyPr/>
        <a:lstStyle/>
        <a:p>
          <a:pPr rtl="1"/>
          <a:r>
            <a:rPr lang="ar-SA" sz="3000" dirty="0" smtClean="0"/>
            <a:t>زارن</a:t>
          </a:r>
          <a:r>
            <a:rPr lang="ar-SA" sz="3000" u="sng" dirty="0" smtClean="0"/>
            <a:t>ي </a:t>
          </a:r>
          <a:r>
            <a:rPr lang="ar-SA" sz="3000" dirty="0" smtClean="0"/>
            <a:t>محمد: الياء ضمير متصل مبني على السكون في محل نصب مفعول </a:t>
          </a:r>
          <a:r>
            <a:rPr lang="ar-SA" sz="3000" dirty="0" err="1" smtClean="0"/>
            <a:t>به</a:t>
          </a:r>
          <a:r>
            <a:rPr lang="ar-SA" sz="3000" dirty="0" smtClean="0"/>
            <a:t>.</a:t>
          </a:r>
        </a:p>
        <a:p>
          <a:pPr rtl="1"/>
          <a:r>
            <a:rPr lang="ar-SA" sz="3000" dirty="0" smtClean="0"/>
            <a:t>إن</a:t>
          </a:r>
          <a:r>
            <a:rPr lang="ar-SA" sz="3000" b="0" u="sng" dirty="0" smtClean="0"/>
            <a:t>ه </a:t>
          </a:r>
          <a:r>
            <a:rPr lang="ar-SA" sz="3000" dirty="0" smtClean="0"/>
            <a:t>مجد: الهاء ضمير متصل مبني على الضم في محل نصب اسم إن.</a:t>
          </a:r>
        </a:p>
        <a:p>
          <a:pPr rtl="1"/>
          <a:r>
            <a:rPr lang="ar-SA" sz="3000" dirty="0" smtClean="0"/>
            <a:t>هذا كتاب</a:t>
          </a:r>
          <a:r>
            <a:rPr lang="ar-SA" sz="3000" u="sng" dirty="0" smtClean="0"/>
            <a:t>ي:</a:t>
          </a:r>
          <a:r>
            <a:rPr lang="ar-SA" sz="3000" dirty="0" smtClean="0"/>
            <a:t>الياء ضمير متصل مبني على السكون في محل جر مضاف إليه</a:t>
          </a:r>
        </a:p>
      </dgm:t>
    </dgm:pt>
    <dgm:pt modelId="{E5FED437-C770-4410-9BE6-95FBD755C840}" type="parTrans" cxnId="{44C42C7E-C9F3-4FA8-99B3-C75318C1F233}">
      <dgm:prSet/>
      <dgm:spPr/>
      <dgm:t>
        <a:bodyPr/>
        <a:lstStyle/>
        <a:p>
          <a:pPr rtl="1"/>
          <a:endParaRPr lang="ar-SA"/>
        </a:p>
      </dgm:t>
    </dgm:pt>
    <dgm:pt modelId="{99B122A8-E2BF-4D73-9E6A-FB03FC9F23C8}" type="sibTrans" cxnId="{44C42C7E-C9F3-4FA8-99B3-C75318C1F233}">
      <dgm:prSet/>
      <dgm:spPr/>
      <dgm:t>
        <a:bodyPr/>
        <a:lstStyle/>
        <a:p>
          <a:pPr rtl="1"/>
          <a:endParaRPr lang="ar-SA"/>
        </a:p>
      </dgm:t>
    </dgm:pt>
    <dgm:pt modelId="{5306B63F-43FC-4DE9-9C11-13269E25DE7B}" type="pres">
      <dgm:prSet presAssocID="{780739C9-D06F-4B84-951C-FBD62287BC0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71E540C-3DE0-48E5-91D6-48908588BE89}" type="pres">
      <dgm:prSet presAssocID="{7C5CF3E2-F9E7-4412-A84F-E64D82760810}" presName="compNode" presStyleCnt="0"/>
      <dgm:spPr/>
      <dgm:t>
        <a:bodyPr/>
        <a:lstStyle/>
        <a:p>
          <a:pPr rtl="1"/>
          <a:endParaRPr lang="ar-SA"/>
        </a:p>
      </dgm:t>
    </dgm:pt>
    <dgm:pt modelId="{670937D8-74B3-44EF-84CB-A40298EE203A}" type="pres">
      <dgm:prSet presAssocID="{7C5CF3E2-F9E7-4412-A84F-E64D82760810}" presName="a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636F8AC4-CCCD-4032-8335-4DF77483B6CD}" type="pres">
      <dgm:prSet presAssocID="{7C5CF3E2-F9E7-4412-A84F-E64D82760810}" presName="textNode" presStyleLbl="bgShp" presStyleIdx="0" presStyleCnt="1"/>
      <dgm:spPr/>
      <dgm:t>
        <a:bodyPr/>
        <a:lstStyle/>
        <a:p>
          <a:pPr rtl="1"/>
          <a:endParaRPr lang="ar-SA"/>
        </a:p>
      </dgm:t>
    </dgm:pt>
    <dgm:pt modelId="{17C0BC2A-5370-4039-9765-AEAA33C99656}" type="pres">
      <dgm:prSet presAssocID="{7C5CF3E2-F9E7-4412-A84F-E64D82760810}" presName="compChildNode" presStyleCnt="0"/>
      <dgm:spPr/>
      <dgm:t>
        <a:bodyPr/>
        <a:lstStyle/>
        <a:p>
          <a:pPr rtl="1"/>
          <a:endParaRPr lang="ar-SA"/>
        </a:p>
      </dgm:t>
    </dgm:pt>
    <dgm:pt modelId="{F355EFEC-3D99-41DD-89A3-E75993F29956}" type="pres">
      <dgm:prSet presAssocID="{7C5CF3E2-F9E7-4412-A84F-E64D82760810}" presName="theInnerList" presStyleCnt="0"/>
      <dgm:spPr/>
      <dgm:t>
        <a:bodyPr/>
        <a:lstStyle/>
        <a:p>
          <a:pPr rtl="1"/>
          <a:endParaRPr lang="ar-SA"/>
        </a:p>
      </dgm:t>
    </dgm:pt>
    <dgm:pt modelId="{AA0D903B-52F3-48EA-BF97-13BECF8F0EC5}" type="pres">
      <dgm:prSet presAssocID="{33D28D66-AC88-44B6-8B11-2AA7CAE83D50}" presName="childNode" presStyleLbl="node1" presStyleIdx="0" presStyleCnt="2" custScaleX="104056" custScaleY="1453709" custLinFactY="-382633" custLinFactNeighborX="-2489" custLinFactNeighborY="-4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13E81E-63A6-4FED-B725-EB453F057C98}" type="pres">
      <dgm:prSet presAssocID="{33D28D66-AC88-44B6-8B11-2AA7CAE83D50}" presName="aSpace2" presStyleCnt="0"/>
      <dgm:spPr/>
      <dgm:t>
        <a:bodyPr/>
        <a:lstStyle/>
        <a:p>
          <a:pPr rtl="1"/>
          <a:endParaRPr lang="ar-SA"/>
        </a:p>
      </dgm:t>
    </dgm:pt>
    <dgm:pt modelId="{7A33C6AE-515E-4125-8AC0-BD3866733FC7}" type="pres">
      <dgm:prSet presAssocID="{C44FDF7B-CA70-4847-9E10-B0C56B727044}" presName="childNode" presStyleLbl="node1" presStyleIdx="1" presStyleCnt="2" custScaleX="124202" custScaleY="2000000" custLinFactY="-254519" custLinFactNeighborX="-460" custLinFactNeighborY="-3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52DBCBA-101D-43FC-9D22-BBC121552816}" type="presOf" srcId="{780739C9-D06F-4B84-951C-FBD62287BC0E}" destId="{5306B63F-43FC-4DE9-9C11-13269E25DE7B}" srcOrd="0" destOrd="0" presId="urn:microsoft.com/office/officeart/2005/8/layout/lProcess2"/>
    <dgm:cxn modelId="{E35FABBB-8309-433A-83BD-407E04E6DD50}" type="presOf" srcId="{7C5CF3E2-F9E7-4412-A84F-E64D82760810}" destId="{636F8AC4-CCCD-4032-8335-4DF77483B6CD}" srcOrd="1" destOrd="0" presId="urn:microsoft.com/office/officeart/2005/8/layout/lProcess2"/>
    <dgm:cxn modelId="{D96AF4D4-5179-492E-90FD-B959AD24BE2E}" type="presOf" srcId="{7C5CF3E2-F9E7-4412-A84F-E64D82760810}" destId="{670937D8-74B3-44EF-84CB-A40298EE203A}" srcOrd="0" destOrd="0" presId="urn:microsoft.com/office/officeart/2005/8/layout/lProcess2"/>
    <dgm:cxn modelId="{B8E122CD-3378-40C1-A63A-5D47AFD75228}" srcId="{7C5CF3E2-F9E7-4412-A84F-E64D82760810}" destId="{33D28D66-AC88-44B6-8B11-2AA7CAE83D50}" srcOrd="0" destOrd="0" parTransId="{7D0D88C8-A9F2-463B-8D6C-2B91458FA31B}" sibTransId="{2FA3B9FD-DCEF-4475-8E83-991690911F4C}"/>
    <dgm:cxn modelId="{F2A1201A-EB11-4346-952B-797B46C5ABF3}" type="presOf" srcId="{33D28D66-AC88-44B6-8B11-2AA7CAE83D50}" destId="{AA0D903B-52F3-48EA-BF97-13BECF8F0EC5}" srcOrd="0" destOrd="0" presId="urn:microsoft.com/office/officeart/2005/8/layout/lProcess2"/>
    <dgm:cxn modelId="{BD65E538-1214-43D1-9F43-D77D5B947CF9}" srcId="{780739C9-D06F-4B84-951C-FBD62287BC0E}" destId="{7C5CF3E2-F9E7-4412-A84F-E64D82760810}" srcOrd="0" destOrd="0" parTransId="{E9996B0D-B67C-4479-9001-D4CFDFA3C4E9}" sibTransId="{314DE099-EA34-473F-ADF5-1781D570B07B}"/>
    <dgm:cxn modelId="{44C42C7E-C9F3-4FA8-99B3-C75318C1F233}" srcId="{7C5CF3E2-F9E7-4412-A84F-E64D82760810}" destId="{C44FDF7B-CA70-4847-9E10-B0C56B727044}" srcOrd="1" destOrd="0" parTransId="{E5FED437-C770-4410-9BE6-95FBD755C840}" sibTransId="{99B122A8-E2BF-4D73-9E6A-FB03FC9F23C8}"/>
    <dgm:cxn modelId="{9482917D-2D0D-4098-8362-831F38F5BF4D}" type="presOf" srcId="{C44FDF7B-CA70-4847-9E10-B0C56B727044}" destId="{7A33C6AE-515E-4125-8AC0-BD3866733FC7}" srcOrd="0" destOrd="0" presId="urn:microsoft.com/office/officeart/2005/8/layout/lProcess2"/>
    <dgm:cxn modelId="{5DEEB688-B7F9-4E45-BEAD-61120A7B3976}" type="presParOf" srcId="{5306B63F-43FC-4DE9-9C11-13269E25DE7B}" destId="{F71E540C-3DE0-48E5-91D6-48908588BE89}" srcOrd="0" destOrd="0" presId="urn:microsoft.com/office/officeart/2005/8/layout/lProcess2"/>
    <dgm:cxn modelId="{C0CEB7FF-87E1-4B2B-BF6B-35AA350A19AF}" type="presParOf" srcId="{F71E540C-3DE0-48E5-91D6-48908588BE89}" destId="{670937D8-74B3-44EF-84CB-A40298EE203A}" srcOrd="0" destOrd="0" presId="urn:microsoft.com/office/officeart/2005/8/layout/lProcess2"/>
    <dgm:cxn modelId="{18DA1B1D-B7BF-4E07-A8DE-3AC0EBBBB926}" type="presParOf" srcId="{F71E540C-3DE0-48E5-91D6-48908588BE89}" destId="{636F8AC4-CCCD-4032-8335-4DF77483B6CD}" srcOrd="1" destOrd="0" presId="urn:microsoft.com/office/officeart/2005/8/layout/lProcess2"/>
    <dgm:cxn modelId="{33949906-0E13-411C-A1EC-EB03E8C66476}" type="presParOf" srcId="{F71E540C-3DE0-48E5-91D6-48908588BE89}" destId="{17C0BC2A-5370-4039-9765-AEAA33C99656}" srcOrd="2" destOrd="0" presId="urn:microsoft.com/office/officeart/2005/8/layout/lProcess2"/>
    <dgm:cxn modelId="{73AFF951-7DC8-4458-80F9-79663A58FD96}" type="presParOf" srcId="{17C0BC2A-5370-4039-9765-AEAA33C99656}" destId="{F355EFEC-3D99-41DD-89A3-E75993F29956}" srcOrd="0" destOrd="0" presId="urn:microsoft.com/office/officeart/2005/8/layout/lProcess2"/>
    <dgm:cxn modelId="{F2DBAC4D-2001-4C2F-A2D1-8E575A38B6D2}" type="presParOf" srcId="{F355EFEC-3D99-41DD-89A3-E75993F29956}" destId="{AA0D903B-52F3-48EA-BF97-13BECF8F0EC5}" srcOrd="0" destOrd="0" presId="urn:microsoft.com/office/officeart/2005/8/layout/lProcess2"/>
    <dgm:cxn modelId="{8B22A75F-F6B1-4EA2-BBC0-6D15F8E2E6B1}" type="presParOf" srcId="{F355EFEC-3D99-41DD-89A3-E75993F29956}" destId="{2D13E81E-63A6-4FED-B725-EB453F057C98}" srcOrd="1" destOrd="0" presId="urn:microsoft.com/office/officeart/2005/8/layout/lProcess2"/>
    <dgm:cxn modelId="{EEF92DC8-6DD9-4A14-86CE-985B0F264D6C}" type="presParOf" srcId="{F355EFEC-3D99-41DD-89A3-E75993F29956}" destId="{7A33C6AE-515E-4125-8AC0-BD3866733FC7}" srcOrd="2" destOrd="0" presId="urn:microsoft.com/office/officeart/2005/8/layout/l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BD69B3C-0AF7-4B5D-9EA8-34A83B03E49B}" type="doc">
      <dgm:prSet loTypeId="urn:microsoft.com/office/officeart/2005/8/layout/lProcess1" loCatId="process" qsTypeId="urn:microsoft.com/office/officeart/2005/8/quickstyle/simple1#13" qsCatId="simple" csTypeId="urn:microsoft.com/office/officeart/2005/8/colors/accent6_2" csCatId="accent6" phldr="1"/>
      <dgm:spPr/>
      <dgm:t>
        <a:bodyPr/>
        <a:lstStyle/>
        <a:p>
          <a:pPr rtl="1"/>
          <a:endParaRPr lang="ar-SA"/>
        </a:p>
      </dgm:t>
    </dgm:pt>
    <dgm:pt modelId="{75264622-9C43-4AD1-B987-DB8C1B217A3B}">
      <dgm:prSet phldrT="[نص]" custT="1"/>
      <dgm:spPr/>
      <dgm:t>
        <a:bodyPr/>
        <a:lstStyle/>
        <a:p>
          <a:pPr rtl="1"/>
          <a:r>
            <a:rPr lang="ar-SA" sz="3600" dirty="0" smtClean="0"/>
            <a:t>1- مستترة</a:t>
          </a:r>
          <a:r>
            <a:rPr lang="ar-SA" sz="4400" dirty="0" smtClean="0"/>
            <a:t> </a:t>
          </a:r>
          <a:r>
            <a:rPr lang="ar-SA" sz="3600" dirty="0" smtClean="0"/>
            <a:t>وجوبا</a:t>
          </a:r>
          <a:endParaRPr lang="ar-SA" sz="4400" dirty="0"/>
        </a:p>
      </dgm:t>
    </dgm:pt>
    <dgm:pt modelId="{2B14D507-81FF-4BD5-9215-8A278E27A41E}" type="parTrans" cxnId="{594FA5B3-FFFD-47F2-868D-E9C9F44BF513}">
      <dgm:prSet/>
      <dgm:spPr/>
      <dgm:t>
        <a:bodyPr/>
        <a:lstStyle/>
        <a:p>
          <a:pPr rtl="1"/>
          <a:endParaRPr lang="ar-SA"/>
        </a:p>
      </dgm:t>
    </dgm:pt>
    <dgm:pt modelId="{E4EC1579-5AE9-4146-A96F-6C339159BE6B}" type="sibTrans" cxnId="{594FA5B3-FFFD-47F2-868D-E9C9F44BF513}">
      <dgm:prSet/>
      <dgm:spPr/>
      <dgm:t>
        <a:bodyPr/>
        <a:lstStyle/>
        <a:p>
          <a:pPr rtl="1"/>
          <a:endParaRPr lang="ar-SA"/>
        </a:p>
      </dgm:t>
    </dgm:pt>
    <dgm:pt modelId="{2C9FECC0-B703-418B-934C-FF8B6CEFEEA5}">
      <dgm:prSet phldrT="[نص]" custT="1"/>
      <dgm:spPr/>
      <dgm:t>
        <a:bodyPr/>
        <a:lstStyle/>
        <a:p>
          <a:pPr rtl="1"/>
          <a:r>
            <a:rPr lang="ar-SA" sz="3200" dirty="0" smtClean="0"/>
            <a:t>إذا دلّ الضمير المستتر المقدر على المتكلم(أنا)،</a:t>
          </a:r>
          <a:r>
            <a:rPr lang="ar-SA" sz="3600" dirty="0" smtClean="0"/>
            <a:t>أو</a:t>
          </a:r>
          <a:r>
            <a:rPr lang="ar-SA" sz="3200" dirty="0" smtClean="0"/>
            <a:t> المتكلمين(نحن)،أو المخاطب(أنت)</a:t>
          </a:r>
          <a:endParaRPr lang="ar-SA" sz="3200" dirty="0"/>
        </a:p>
      </dgm:t>
    </dgm:pt>
    <dgm:pt modelId="{C1679A71-158C-4FFB-BB03-D4E216511717}" type="parTrans" cxnId="{7F16ECB5-10CB-414C-AAC9-0D2034F38B69}">
      <dgm:prSet/>
      <dgm:spPr/>
      <dgm:t>
        <a:bodyPr/>
        <a:lstStyle/>
        <a:p>
          <a:pPr rtl="1"/>
          <a:endParaRPr lang="ar-SA"/>
        </a:p>
      </dgm:t>
    </dgm:pt>
    <dgm:pt modelId="{B92001D3-39B0-4260-832F-5986F456AF19}" type="sibTrans" cxnId="{7F16ECB5-10CB-414C-AAC9-0D2034F38B69}">
      <dgm:prSet/>
      <dgm:spPr/>
      <dgm:t>
        <a:bodyPr/>
        <a:lstStyle/>
        <a:p>
          <a:pPr rtl="1"/>
          <a:endParaRPr lang="ar-SA"/>
        </a:p>
      </dgm:t>
    </dgm:pt>
    <dgm:pt modelId="{2C36B847-6F04-46B9-9A66-24F73CD8C2BE}">
      <dgm:prSet phldrT="[نص]" custT="1"/>
      <dgm:spPr/>
      <dgm:t>
        <a:bodyPr/>
        <a:lstStyle/>
        <a:p>
          <a:pPr rtl="1"/>
          <a:r>
            <a:rPr lang="ar-SA" sz="3200" dirty="0" smtClean="0"/>
            <a:t>نحو: أحبّ وطني. أحب: فعل مضارع مرفوع وعلامة رفعه الضمة الظاهرة على آخره، والفاعل ضمير مستتر وجوبا تقديره(أنا).</a:t>
          </a:r>
        </a:p>
        <a:p>
          <a:pPr rtl="1"/>
          <a:r>
            <a:rPr lang="ar-SA" sz="3200" dirty="0" smtClean="0"/>
            <a:t>نحب الوطن: نحب : فعل مضارع مرفوع وعلامة رفعه الضمة الظاهرة على آخره، والفاعل ضمير مستتر وجوبا تقديره(نحن).</a:t>
          </a:r>
        </a:p>
        <a:p>
          <a:pPr rtl="1"/>
          <a:r>
            <a:rPr lang="ar-SA" sz="3200" dirty="0" smtClean="0"/>
            <a:t>اعمل خيرا. اعمل: فعل أمر مبني على السكون والفاعل </a:t>
          </a:r>
          <a:r>
            <a:rPr lang="ar-SA" sz="3200" dirty="0" err="1" smtClean="0"/>
            <a:t>ضمبر</a:t>
          </a:r>
          <a:r>
            <a:rPr lang="ar-SA" sz="3200" dirty="0" smtClean="0"/>
            <a:t> مستتر وجوبا تقديره أنت.</a:t>
          </a:r>
          <a:endParaRPr lang="ar-SA" sz="3200" dirty="0"/>
        </a:p>
      </dgm:t>
    </dgm:pt>
    <dgm:pt modelId="{ED6D92FD-F1A5-44DC-8311-782E5C980430}" type="parTrans" cxnId="{7F52BE78-CD0E-4590-A43B-6871CE67C258}">
      <dgm:prSet/>
      <dgm:spPr/>
      <dgm:t>
        <a:bodyPr/>
        <a:lstStyle/>
        <a:p>
          <a:pPr rtl="1"/>
          <a:endParaRPr lang="ar-SA"/>
        </a:p>
      </dgm:t>
    </dgm:pt>
    <dgm:pt modelId="{3E7EB35F-1B70-44A0-9CDB-27B70916D862}" type="sibTrans" cxnId="{7F52BE78-CD0E-4590-A43B-6871CE67C258}">
      <dgm:prSet/>
      <dgm:spPr/>
      <dgm:t>
        <a:bodyPr/>
        <a:lstStyle/>
        <a:p>
          <a:pPr rtl="1"/>
          <a:endParaRPr lang="ar-SA"/>
        </a:p>
      </dgm:t>
    </dgm:pt>
    <dgm:pt modelId="{9B178CC9-B8EF-43A3-811C-7A3D21DAF04E}" type="pres">
      <dgm:prSet presAssocID="{9BD69B3C-0AF7-4B5D-9EA8-34A83B03E4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01182AE-92FD-45FA-9557-DF6D2E50225C}" type="pres">
      <dgm:prSet presAssocID="{75264622-9C43-4AD1-B987-DB8C1B217A3B}" presName="vertFlow" presStyleCnt="0"/>
      <dgm:spPr/>
    </dgm:pt>
    <dgm:pt modelId="{A9984721-3988-4016-B675-1223DF915EFE}" type="pres">
      <dgm:prSet presAssocID="{75264622-9C43-4AD1-B987-DB8C1B217A3B}" presName="header" presStyleLbl="node1" presStyleIdx="0" presStyleCnt="1" custScaleY="66325" custLinFactNeighborX="1650" custLinFactNeighborY="-20725"/>
      <dgm:spPr/>
      <dgm:t>
        <a:bodyPr/>
        <a:lstStyle/>
        <a:p>
          <a:pPr rtl="1"/>
          <a:endParaRPr lang="ar-SA"/>
        </a:p>
      </dgm:t>
    </dgm:pt>
    <dgm:pt modelId="{C2FA49E0-D8FF-4233-BA2A-6B9498E79866}" type="pres">
      <dgm:prSet presAssocID="{C1679A71-158C-4FFB-BB03-D4E216511717}" presName="par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2DF8823D-66FC-4D1F-85A6-84C495DC1E17}" type="pres">
      <dgm:prSet presAssocID="{2C9FECC0-B703-418B-934C-FF8B6CEFEEA5}" presName="child" presStyleLbl="alignAccFollowNode1" presStyleIdx="0" presStyleCnt="2" custScaleX="210445" custScaleY="110701" custLinFactNeighborX="-429" custLinFactNeighborY="-4499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03F7A34-8C18-4BBA-8895-198D289132DF}" type="pres">
      <dgm:prSet presAssocID="{B92001D3-39B0-4260-832F-5986F456AF19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7567B8CD-803B-441E-A7D9-B367C3981552}" type="pres">
      <dgm:prSet presAssocID="{2C36B847-6F04-46B9-9A66-24F73CD8C2BE}" presName="child" presStyleLbl="alignAccFollowNode1" presStyleIdx="1" presStyleCnt="2" custScaleX="238038" custScaleY="426548" custLinFactNeighborX="1650" custLinFactNeighborY="60859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CEEF192-C717-4B92-BA0D-E275C3076751}" type="presOf" srcId="{C1679A71-158C-4FFB-BB03-D4E216511717}" destId="{C2FA49E0-D8FF-4233-BA2A-6B9498E79866}" srcOrd="0" destOrd="0" presId="urn:microsoft.com/office/officeart/2005/8/layout/lProcess1"/>
    <dgm:cxn modelId="{F9F40E23-7819-4323-A822-C8C96100A5A3}" type="presOf" srcId="{75264622-9C43-4AD1-B987-DB8C1B217A3B}" destId="{A9984721-3988-4016-B675-1223DF915EFE}" srcOrd="0" destOrd="0" presId="urn:microsoft.com/office/officeart/2005/8/layout/lProcess1"/>
    <dgm:cxn modelId="{7F52BE78-CD0E-4590-A43B-6871CE67C258}" srcId="{75264622-9C43-4AD1-B987-DB8C1B217A3B}" destId="{2C36B847-6F04-46B9-9A66-24F73CD8C2BE}" srcOrd="1" destOrd="0" parTransId="{ED6D92FD-F1A5-44DC-8311-782E5C980430}" sibTransId="{3E7EB35F-1B70-44A0-9CDB-27B70916D862}"/>
    <dgm:cxn modelId="{202F8305-E5D4-4B12-B09A-80F2821CA86F}" type="presOf" srcId="{2C36B847-6F04-46B9-9A66-24F73CD8C2BE}" destId="{7567B8CD-803B-441E-A7D9-B367C3981552}" srcOrd="0" destOrd="0" presId="urn:microsoft.com/office/officeart/2005/8/layout/lProcess1"/>
    <dgm:cxn modelId="{7F16ECB5-10CB-414C-AAC9-0D2034F38B69}" srcId="{75264622-9C43-4AD1-B987-DB8C1B217A3B}" destId="{2C9FECC0-B703-418B-934C-FF8B6CEFEEA5}" srcOrd="0" destOrd="0" parTransId="{C1679A71-158C-4FFB-BB03-D4E216511717}" sibTransId="{B92001D3-39B0-4260-832F-5986F456AF19}"/>
    <dgm:cxn modelId="{43C049A3-2781-4C0C-843A-BF6B59337653}" type="presOf" srcId="{2C9FECC0-B703-418B-934C-FF8B6CEFEEA5}" destId="{2DF8823D-66FC-4D1F-85A6-84C495DC1E17}" srcOrd="0" destOrd="0" presId="urn:microsoft.com/office/officeart/2005/8/layout/lProcess1"/>
    <dgm:cxn modelId="{915AF90F-E4A2-4548-87AC-EB2F4BB8C172}" type="presOf" srcId="{B92001D3-39B0-4260-832F-5986F456AF19}" destId="{B03F7A34-8C18-4BBA-8895-198D289132DF}" srcOrd="0" destOrd="0" presId="urn:microsoft.com/office/officeart/2005/8/layout/lProcess1"/>
    <dgm:cxn modelId="{594FA5B3-FFFD-47F2-868D-E9C9F44BF513}" srcId="{9BD69B3C-0AF7-4B5D-9EA8-34A83B03E49B}" destId="{75264622-9C43-4AD1-B987-DB8C1B217A3B}" srcOrd="0" destOrd="0" parTransId="{2B14D507-81FF-4BD5-9215-8A278E27A41E}" sibTransId="{E4EC1579-5AE9-4146-A96F-6C339159BE6B}"/>
    <dgm:cxn modelId="{9E775C71-5AC8-4826-9FFB-E937A087350B}" type="presOf" srcId="{9BD69B3C-0AF7-4B5D-9EA8-34A83B03E49B}" destId="{9B178CC9-B8EF-43A3-811C-7A3D21DAF04E}" srcOrd="0" destOrd="0" presId="urn:microsoft.com/office/officeart/2005/8/layout/lProcess1"/>
    <dgm:cxn modelId="{ECF59347-6AB6-4DE1-9B66-1EAE461EFE8A}" type="presParOf" srcId="{9B178CC9-B8EF-43A3-811C-7A3D21DAF04E}" destId="{601182AE-92FD-45FA-9557-DF6D2E50225C}" srcOrd="0" destOrd="0" presId="urn:microsoft.com/office/officeart/2005/8/layout/lProcess1"/>
    <dgm:cxn modelId="{954E08BA-1E54-4736-827A-92E4CA38D732}" type="presParOf" srcId="{601182AE-92FD-45FA-9557-DF6D2E50225C}" destId="{A9984721-3988-4016-B675-1223DF915EFE}" srcOrd="0" destOrd="0" presId="urn:microsoft.com/office/officeart/2005/8/layout/lProcess1"/>
    <dgm:cxn modelId="{FAF21663-0C87-4BC2-B513-6730DC3A76A4}" type="presParOf" srcId="{601182AE-92FD-45FA-9557-DF6D2E50225C}" destId="{C2FA49E0-D8FF-4233-BA2A-6B9498E79866}" srcOrd="1" destOrd="0" presId="urn:microsoft.com/office/officeart/2005/8/layout/lProcess1"/>
    <dgm:cxn modelId="{7EB6CE29-6241-46D0-AB88-E2FDE6BC9ECE}" type="presParOf" srcId="{601182AE-92FD-45FA-9557-DF6D2E50225C}" destId="{2DF8823D-66FC-4D1F-85A6-84C495DC1E17}" srcOrd="2" destOrd="0" presId="urn:microsoft.com/office/officeart/2005/8/layout/lProcess1"/>
    <dgm:cxn modelId="{CD6FBCDB-3F5A-4E65-A82A-4E958EF55FAE}" type="presParOf" srcId="{601182AE-92FD-45FA-9557-DF6D2E50225C}" destId="{B03F7A34-8C18-4BBA-8895-198D289132DF}" srcOrd="3" destOrd="0" presId="urn:microsoft.com/office/officeart/2005/8/layout/lProcess1"/>
    <dgm:cxn modelId="{606340BA-23A9-41ED-94FB-6A2BD1A5F4D0}" type="presParOf" srcId="{601182AE-92FD-45FA-9557-DF6D2E50225C}" destId="{7567B8CD-803B-441E-A7D9-B367C3981552}" srcOrd="4" destOrd="0" presId="urn:microsoft.com/office/officeart/2005/8/layout/l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BD69B3C-0AF7-4B5D-9EA8-34A83B03E49B}" type="doc">
      <dgm:prSet loTypeId="urn:microsoft.com/office/officeart/2005/8/layout/lProcess1" loCatId="process" qsTypeId="urn:microsoft.com/office/officeart/2005/8/quickstyle/simple1#14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04A04CE7-A3FA-4B5B-B268-2988EB53F526}">
      <dgm:prSet phldrT="[نص]" custT="1"/>
      <dgm:spPr/>
      <dgm:t>
        <a:bodyPr/>
        <a:lstStyle/>
        <a:p>
          <a:pPr rtl="1"/>
          <a:r>
            <a:rPr lang="ar-SA" sz="3600" dirty="0" smtClean="0"/>
            <a:t>2- مستترة جوازا</a:t>
          </a:r>
          <a:endParaRPr lang="ar-SA" sz="3600" dirty="0"/>
        </a:p>
      </dgm:t>
    </dgm:pt>
    <dgm:pt modelId="{9DA8FB46-557A-495E-BB4D-B94A2799954B}" type="parTrans" cxnId="{A1C6D35A-CD01-4274-9742-F9AF979E4CDF}">
      <dgm:prSet/>
      <dgm:spPr/>
      <dgm:t>
        <a:bodyPr/>
        <a:lstStyle/>
        <a:p>
          <a:pPr rtl="1"/>
          <a:endParaRPr lang="ar-SA"/>
        </a:p>
      </dgm:t>
    </dgm:pt>
    <dgm:pt modelId="{731CED19-1304-43D7-92E6-CE1FA53D95D0}" type="sibTrans" cxnId="{A1C6D35A-CD01-4274-9742-F9AF979E4CDF}">
      <dgm:prSet/>
      <dgm:spPr/>
      <dgm:t>
        <a:bodyPr/>
        <a:lstStyle/>
        <a:p>
          <a:pPr rtl="1"/>
          <a:endParaRPr lang="ar-SA"/>
        </a:p>
      </dgm:t>
    </dgm:pt>
    <dgm:pt modelId="{AC21FE06-73D4-4A5C-8ADC-3BEE204E524A}">
      <dgm:prSet phldrT="[نص]" custT="1"/>
      <dgm:spPr/>
      <dgm:t>
        <a:bodyPr/>
        <a:lstStyle/>
        <a:p>
          <a:pPr rtl="1"/>
          <a:r>
            <a:rPr lang="ar-SA" sz="3200" dirty="0" smtClean="0"/>
            <a:t>إذا دلّ الضمير المستتر المقدر على المفرد الغائب (هو)،أو المفردة الغائبة (هي)</a:t>
          </a:r>
          <a:endParaRPr lang="ar-SA" sz="3200" dirty="0"/>
        </a:p>
      </dgm:t>
    </dgm:pt>
    <dgm:pt modelId="{33D632F7-7933-411A-95BA-C3DD6FA9B122}" type="parTrans" cxnId="{818A6FFF-41F3-4B49-AECC-20637EE006F2}">
      <dgm:prSet/>
      <dgm:spPr/>
      <dgm:t>
        <a:bodyPr/>
        <a:lstStyle/>
        <a:p>
          <a:pPr rtl="1"/>
          <a:endParaRPr lang="ar-SA"/>
        </a:p>
      </dgm:t>
    </dgm:pt>
    <dgm:pt modelId="{FCED4C7E-E63E-4D19-A6A7-9B4178BECA9C}" type="sibTrans" cxnId="{818A6FFF-41F3-4B49-AECC-20637EE006F2}">
      <dgm:prSet/>
      <dgm:spPr/>
      <dgm:t>
        <a:bodyPr/>
        <a:lstStyle/>
        <a:p>
          <a:pPr rtl="1"/>
          <a:endParaRPr lang="ar-SA"/>
        </a:p>
      </dgm:t>
    </dgm:pt>
    <dgm:pt modelId="{F37CA765-6621-4CE7-8A8B-F0E742AA8031}">
      <dgm:prSet phldrT="[نص]" custT="1"/>
      <dgm:spPr/>
      <dgm:t>
        <a:bodyPr/>
        <a:lstStyle/>
        <a:p>
          <a:pPr rtl="1"/>
          <a:r>
            <a:rPr lang="ar-SA" sz="3200" dirty="0" smtClean="0"/>
            <a:t>نحو: زيد قام . قام: فعل ماض مبني على الفتح والفاعل ضمير مستتر جوازا تقديره هو.</a:t>
          </a:r>
        </a:p>
        <a:p>
          <a:pPr rtl="1"/>
          <a:r>
            <a:rPr lang="ar-SA" sz="3200" dirty="0" smtClean="0"/>
            <a:t>هند قامت. قامت: فعل ماض مبني على الفتح والفاعل ضمير مستتر جوازا تقديره هو.</a:t>
          </a:r>
          <a:endParaRPr lang="ar-SA" sz="3200" dirty="0"/>
        </a:p>
      </dgm:t>
    </dgm:pt>
    <dgm:pt modelId="{6132D9A1-D6F3-4BD4-ACAE-443445D5E141}" type="parTrans" cxnId="{EC5138BC-A200-42F7-A8AD-A827748196A8}">
      <dgm:prSet/>
      <dgm:spPr/>
      <dgm:t>
        <a:bodyPr/>
        <a:lstStyle/>
        <a:p>
          <a:pPr rtl="1"/>
          <a:endParaRPr lang="ar-SA"/>
        </a:p>
      </dgm:t>
    </dgm:pt>
    <dgm:pt modelId="{890A48AD-0E33-4996-8ECF-528E000B9D52}" type="sibTrans" cxnId="{EC5138BC-A200-42F7-A8AD-A827748196A8}">
      <dgm:prSet/>
      <dgm:spPr/>
      <dgm:t>
        <a:bodyPr/>
        <a:lstStyle/>
        <a:p>
          <a:pPr rtl="1"/>
          <a:endParaRPr lang="ar-SA"/>
        </a:p>
      </dgm:t>
    </dgm:pt>
    <dgm:pt modelId="{9B178CC9-B8EF-43A3-811C-7A3D21DAF04E}" type="pres">
      <dgm:prSet presAssocID="{9BD69B3C-0AF7-4B5D-9EA8-34A83B03E4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2143DBF-0EC1-433A-BF10-3BDBDEE0210C}" type="pres">
      <dgm:prSet presAssocID="{04A04CE7-A3FA-4B5B-B268-2988EB53F526}" presName="vertFlow" presStyleCnt="0"/>
      <dgm:spPr/>
      <dgm:t>
        <a:bodyPr/>
        <a:lstStyle/>
        <a:p>
          <a:pPr rtl="1"/>
          <a:endParaRPr lang="ar-SA"/>
        </a:p>
      </dgm:t>
    </dgm:pt>
    <dgm:pt modelId="{10612C8E-5243-475E-AB0C-A0A21E1D7690}" type="pres">
      <dgm:prSet presAssocID="{04A04CE7-A3FA-4B5B-B268-2988EB53F526}" presName="header" presStyleLbl="node1" presStyleIdx="0" presStyleCnt="1" custScaleY="66326" custLinFactNeighborX="-1732" custLinFactNeighborY="-36011"/>
      <dgm:spPr/>
      <dgm:t>
        <a:bodyPr/>
        <a:lstStyle/>
        <a:p>
          <a:pPr rtl="1"/>
          <a:endParaRPr lang="ar-SA"/>
        </a:p>
      </dgm:t>
    </dgm:pt>
    <dgm:pt modelId="{FA1C6069-BCAC-49DA-B23B-36A4555B6F0E}" type="pres">
      <dgm:prSet presAssocID="{33D632F7-7933-411A-95BA-C3DD6FA9B122}" presName="parTrans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6F43BA5C-D720-4FDC-AE8E-0380FF5EC0E8}" type="pres">
      <dgm:prSet presAssocID="{AC21FE06-73D4-4A5C-8ADC-3BEE204E524A}" presName="child" presStyleLbl="alignAccFollowNode1" presStyleIdx="0" presStyleCnt="2" custScaleX="111543" custScaleY="138016" custLinFactNeighborX="-1732" custLinFactNeighborY="3568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55F74C8-0940-477A-A95F-A9B161DDE210}" type="pres">
      <dgm:prSet presAssocID="{FCED4C7E-E63E-4D19-A6A7-9B4178BECA9C}" presName="sibTrans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3E0A26A8-D3C0-452B-BC73-599019A78062}" type="pres">
      <dgm:prSet presAssocID="{F37CA765-6621-4CE7-8A8B-F0E742AA8031}" presName="child" presStyleLbl="alignAccFollowNode1" presStyleIdx="1" presStyleCnt="2" custScaleX="156867" custScaleY="285525" custLinFactNeighborX="-1732" custLinFactNeighborY="9144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ECCDA22-D0B3-491B-881A-E115346D5730}" type="presOf" srcId="{33D632F7-7933-411A-95BA-C3DD6FA9B122}" destId="{FA1C6069-BCAC-49DA-B23B-36A4555B6F0E}" srcOrd="0" destOrd="0" presId="urn:microsoft.com/office/officeart/2005/8/layout/lProcess1"/>
    <dgm:cxn modelId="{818A6FFF-41F3-4B49-AECC-20637EE006F2}" srcId="{04A04CE7-A3FA-4B5B-B268-2988EB53F526}" destId="{AC21FE06-73D4-4A5C-8ADC-3BEE204E524A}" srcOrd="0" destOrd="0" parTransId="{33D632F7-7933-411A-95BA-C3DD6FA9B122}" sibTransId="{FCED4C7E-E63E-4D19-A6A7-9B4178BECA9C}"/>
    <dgm:cxn modelId="{10B7C0DD-0405-4AB0-BFA2-A54366DE7F30}" type="presOf" srcId="{AC21FE06-73D4-4A5C-8ADC-3BEE204E524A}" destId="{6F43BA5C-D720-4FDC-AE8E-0380FF5EC0E8}" srcOrd="0" destOrd="0" presId="urn:microsoft.com/office/officeart/2005/8/layout/lProcess1"/>
    <dgm:cxn modelId="{F0E99C71-8483-466A-B826-B5C6E582BD4E}" type="presOf" srcId="{04A04CE7-A3FA-4B5B-B268-2988EB53F526}" destId="{10612C8E-5243-475E-AB0C-A0A21E1D7690}" srcOrd="0" destOrd="0" presId="urn:microsoft.com/office/officeart/2005/8/layout/lProcess1"/>
    <dgm:cxn modelId="{EC5138BC-A200-42F7-A8AD-A827748196A8}" srcId="{04A04CE7-A3FA-4B5B-B268-2988EB53F526}" destId="{F37CA765-6621-4CE7-8A8B-F0E742AA8031}" srcOrd="1" destOrd="0" parTransId="{6132D9A1-D6F3-4BD4-ACAE-443445D5E141}" sibTransId="{890A48AD-0E33-4996-8ECF-528E000B9D52}"/>
    <dgm:cxn modelId="{2B088450-7A58-4C3F-A939-4C7B8F5F8CD0}" type="presOf" srcId="{F37CA765-6621-4CE7-8A8B-F0E742AA8031}" destId="{3E0A26A8-D3C0-452B-BC73-599019A78062}" srcOrd="0" destOrd="0" presId="urn:microsoft.com/office/officeart/2005/8/layout/lProcess1"/>
    <dgm:cxn modelId="{ACD7FBE4-86AD-4F68-965B-7B0767D72F2F}" type="presOf" srcId="{9BD69B3C-0AF7-4B5D-9EA8-34A83B03E49B}" destId="{9B178CC9-B8EF-43A3-811C-7A3D21DAF04E}" srcOrd="0" destOrd="0" presId="urn:microsoft.com/office/officeart/2005/8/layout/lProcess1"/>
    <dgm:cxn modelId="{F6684A9B-5B32-4D57-9278-F2E09C9ED8FD}" type="presOf" srcId="{FCED4C7E-E63E-4D19-A6A7-9B4178BECA9C}" destId="{055F74C8-0940-477A-A95F-A9B161DDE210}" srcOrd="0" destOrd="0" presId="urn:microsoft.com/office/officeart/2005/8/layout/lProcess1"/>
    <dgm:cxn modelId="{A1C6D35A-CD01-4274-9742-F9AF979E4CDF}" srcId="{9BD69B3C-0AF7-4B5D-9EA8-34A83B03E49B}" destId="{04A04CE7-A3FA-4B5B-B268-2988EB53F526}" srcOrd="0" destOrd="0" parTransId="{9DA8FB46-557A-495E-BB4D-B94A2799954B}" sibTransId="{731CED19-1304-43D7-92E6-CE1FA53D95D0}"/>
    <dgm:cxn modelId="{8FEB01E4-05E8-45C4-A816-D728D96FCDBF}" type="presParOf" srcId="{9B178CC9-B8EF-43A3-811C-7A3D21DAF04E}" destId="{52143DBF-0EC1-433A-BF10-3BDBDEE0210C}" srcOrd="0" destOrd="0" presId="urn:microsoft.com/office/officeart/2005/8/layout/lProcess1"/>
    <dgm:cxn modelId="{277314E1-D283-44A9-9A9C-FABA7726F14A}" type="presParOf" srcId="{52143DBF-0EC1-433A-BF10-3BDBDEE0210C}" destId="{10612C8E-5243-475E-AB0C-A0A21E1D7690}" srcOrd="0" destOrd="0" presId="urn:microsoft.com/office/officeart/2005/8/layout/lProcess1"/>
    <dgm:cxn modelId="{1A403228-336B-4A5D-ADAE-966B93A087DA}" type="presParOf" srcId="{52143DBF-0EC1-433A-BF10-3BDBDEE0210C}" destId="{FA1C6069-BCAC-49DA-B23B-36A4555B6F0E}" srcOrd="1" destOrd="0" presId="urn:microsoft.com/office/officeart/2005/8/layout/lProcess1"/>
    <dgm:cxn modelId="{CD1F5558-9E37-4881-9546-46FAB95D6932}" type="presParOf" srcId="{52143DBF-0EC1-433A-BF10-3BDBDEE0210C}" destId="{6F43BA5C-D720-4FDC-AE8E-0380FF5EC0E8}" srcOrd="2" destOrd="0" presId="urn:microsoft.com/office/officeart/2005/8/layout/lProcess1"/>
    <dgm:cxn modelId="{B6833457-CD0C-4C22-BCFC-A11C2E3ECDD2}" type="presParOf" srcId="{52143DBF-0EC1-433A-BF10-3BDBDEE0210C}" destId="{055F74C8-0940-477A-A95F-A9B161DDE210}" srcOrd="3" destOrd="0" presId="urn:microsoft.com/office/officeart/2005/8/layout/lProcess1"/>
    <dgm:cxn modelId="{1D77B444-5494-4D6E-9EB9-CAA0B1934A33}" type="presParOf" srcId="{52143DBF-0EC1-433A-BF10-3BDBDEE0210C}" destId="{3E0A26A8-D3C0-452B-BC73-599019A78062}" srcOrd="4" destOrd="0" presId="urn:microsoft.com/office/officeart/2005/8/layout/lProcess1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87E65-2DD6-4117-8CF8-3CFC2B6DF4E2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35DFD-93F2-4ABC-9786-113681929C6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DF29C-9035-4347-85A5-6AD90E97EA23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F8DE1-DA38-4AFF-9458-27A8A51CB02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EB0D4-B5FA-409D-B7CB-6C1A46F04EBA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A74BF-0353-49F5-AA6F-74FA479196F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8AC56-8F47-4463-A617-EA92474078D9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A5694-8058-47C9-A38F-B74CEFC4662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F9DC7-0E04-495F-A748-568528B2C210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7D0D-CC9D-41C1-B232-A85BF248AFA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44DB9-3453-4FBF-810C-8AD407A11D92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089B0-1FDD-48A0-98EA-FE56D966F7C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E7736-C208-43D1-9B16-4A13A5A3C306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C7FF1-1082-43F0-82FE-947EA9C77C3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7F584-A905-4BFF-8D20-AC575B18FDA9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EE6B2-A1A6-4B75-B153-797FF681586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7FE7B-3118-43DF-837C-B5B822F4B1F7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B8ACD-1AF4-4A85-8C57-1B622038900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42E01-29A7-470D-805B-6269303D8671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15C98-2B71-4056-9E22-CE4D410B04E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743B8-EEF9-4788-9BAB-1521B6BB3C19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02F44-205E-4831-8E43-F9E2A86C442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610DE5-2375-4352-93BE-C8C8C30B3542}" type="datetimeFigureOut">
              <a:rPr lang="ar-SA"/>
              <a:pPr>
                <a:defRPr/>
              </a:pPr>
              <a:t>01/01/34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8894DD-E4F2-40BF-B783-6CD3000F19D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4" r:id="rId2"/>
    <p:sldLayoutId id="2147483753" r:id="rId3"/>
    <p:sldLayoutId id="2147483752" r:id="rId4"/>
    <p:sldLayoutId id="2147483751" r:id="rId5"/>
    <p:sldLayoutId id="2147483750" r:id="rId6"/>
    <p:sldLayoutId id="2147483749" r:id="rId7"/>
    <p:sldLayoutId id="2147483748" r:id="rId8"/>
    <p:sldLayoutId id="2147483747" r:id="rId9"/>
    <p:sldLayoutId id="2147483746" r:id="rId10"/>
    <p:sldLayoutId id="2147483745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image02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333375"/>
            <a:ext cx="5329238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u="sng" smtClean="0"/>
              <a:t>أهداف المحاضرة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mtClean="0"/>
          </a:p>
          <a:p>
            <a:r>
              <a:rPr lang="ar-SA" smtClean="0"/>
              <a:t>- التعرف على الأسماء المبنية .</a:t>
            </a:r>
          </a:p>
          <a:p>
            <a:r>
              <a:rPr lang="ar-SA" smtClean="0"/>
              <a:t>- تناول أول الأسماء المبنية (الضمائر) بأنواعها البارزة والمستترة والمتصلة والمنفصلة.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/>
        </p:nvGraphicFramePr>
        <p:xfrm>
          <a:off x="323528" y="764704"/>
          <a:ext cx="849694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467544" y="500042"/>
          <a:ext cx="7920880" cy="5593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323528" y="500042"/>
          <a:ext cx="8280920" cy="5521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/>
        </p:nvGraphicFramePr>
        <p:xfrm>
          <a:off x="428596" y="332656"/>
          <a:ext cx="828680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428596" y="404664"/>
          <a:ext cx="8286808" cy="609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0" y="1214422"/>
          <a:ext cx="914400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مستطيل مستدير الزوايا 3"/>
          <p:cNvSpPr/>
          <p:nvPr/>
        </p:nvSpPr>
        <p:spPr>
          <a:xfrm>
            <a:off x="2428875" y="0"/>
            <a:ext cx="4286250" cy="1285875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/>
              <a:t>الضمائر البارزة المتصلة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428875" y="0"/>
            <a:ext cx="4286250" cy="1285875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/>
              <a:t>الضمائر البارزة المتصلة</a:t>
            </a: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0" y="1214422"/>
          <a:ext cx="9144000" cy="5310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/>
        </p:nvGraphicFramePr>
        <p:xfrm>
          <a:off x="214282" y="1071546"/>
          <a:ext cx="8715436" cy="578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مستطيل مستدير الزوايا 3"/>
          <p:cNvSpPr/>
          <p:nvPr/>
        </p:nvSpPr>
        <p:spPr>
          <a:xfrm>
            <a:off x="2428875" y="0"/>
            <a:ext cx="4286250" cy="100012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dirty="0"/>
              <a:t>الضمائر المستترة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428875" y="0"/>
            <a:ext cx="4286250" cy="100012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dirty="0"/>
              <a:t>الضمائر المستترة</a:t>
            </a:r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214282" y="1071546"/>
          <a:ext cx="8715436" cy="5453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/>
          <a:lstStyle/>
          <a:p>
            <a:r>
              <a:rPr lang="ar-SA" sz="3600" smtClean="0"/>
              <a:t>تقييم</a:t>
            </a: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1143000" y="1571625"/>
            <a:ext cx="70008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>
                <a:latin typeface="Calibri" pitchFamily="34" charset="0"/>
              </a:rPr>
              <a:t> عين الضمير ونوعه  وموقعه الإعرابي في الأمثلة التالية :</a:t>
            </a:r>
          </a:p>
          <a:p>
            <a:r>
              <a:rPr lang="ar-SA" sz="2800">
                <a:latin typeface="Calibri" pitchFamily="34" charset="0"/>
              </a:rPr>
              <a:t> </a:t>
            </a:r>
          </a:p>
          <a:p>
            <a:r>
              <a:rPr lang="ar-SA" sz="2800">
                <a:latin typeface="Calibri" pitchFamily="34" charset="0"/>
              </a:rPr>
              <a:t>1- ( وكنا نحن الوارثين )</a:t>
            </a:r>
          </a:p>
          <a:p>
            <a:r>
              <a:rPr lang="ar-SA" sz="2800">
                <a:latin typeface="Calibri" pitchFamily="34" charset="0"/>
              </a:rPr>
              <a:t>2- ( بل إياه تعبدون )</a:t>
            </a:r>
          </a:p>
          <a:p>
            <a:r>
              <a:rPr lang="ar-SA" sz="2800">
                <a:latin typeface="Calibri" pitchFamily="34" charset="0"/>
              </a:rPr>
              <a:t>3- ( قل هو الله أحد )</a:t>
            </a:r>
          </a:p>
          <a:p>
            <a:r>
              <a:rPr lang="ar-SA" sz="2800">
                <a:latin typeface="Calibri" pitchFamily="34" charset="0"/>
              </a:rPr>
              <a:t>4- ( فإنها لاتعمى الأبصار )</a:t>
            </a:r>
          </a:p>
          <a:p>
            <a:r>
              <a:rPr lang="ar-SA" sz="2800">
                <a:latin typeface="Calibri" pitchFamily="34" charset="0"/>
              </a:rPr>
              <a:t>5- ( نحن نقص عليك نبأهم بالحق )</a:t>
            </a:r>
          </a:p>
          <a:p>
            <a:r>
              <a:rPr lang="ar-SA" sz="2800">
                <a:latin typeface="Calibri" pitchFamily="34" charset="0"/>
              </a:rPr>
              <a:t>6- كن صادقا .</a:t>
            </a:r>
          </a:p>
          <a:p>
            <a:r>
              <a:rPr lang="ar-SA" sz="2800">
                <a:latin typeface="Calibri" pitchFamily="34" charset="0"/>
              </a:rPr>
              <a:t>7- مررتُ بهم .</a:t>
            </a:r>
          </a:p>
          <a:p>
            <a:r>
              <a:rPr lang="ar-SA" sz="2800">
                <a:latin typeface="Calibri" pitchFamily="34" charset="0"/>
              </a:rPr>
              <a:t>8- أتقِنْ عملك 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ar-SA" dirty="0"/>
          </a:p>
        </p:txBody>
      </p:sp>
      <p:pic>
        <p:nvPicPr>
          <p:cNvPr id="4" name="صورة 3" descr="imagesCA9QD6A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071563"/>
            <a:ext cx="7358063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436</Words>
  <Application>Microsoft Office PowerPoint</Application>
  <PresentationFormat>عرض على الشاشة (3:4)‏</PresentationFormat>
  <Paragraphs>67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أهداف المحاضرة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تقييم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MoOoMzZ-77</dc:creator>
  <cp:lastModifiedBy>Acer</cp:lastModifiedBy>
  <cp:revision>3</cp:revision>
  <dcterms:created xsi:type="dcterms:W3CDTF">2012-02-09T20:50:23Z</dcterms:created>
  <dcterms:modified xsi:type="dcterms:W3CDTF">2012-11-14T12:22:30Z</dcterms:modified>
</cp:coreProperties>
</file>