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9.xml" ContentType="application/vnd.ms-office.drawingml.diagramDrawing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diagrams/drawing12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sldIdLst>
    <p:sldId id="271" r:id="rId2"/>
    <p:sldId id="279" r:id="rId3"/>
    <p:sldId id="256" r:id="rId4"/>
    <p:sldId id="257" r:id="rId5"/>
    <p:sldId id="258" r:id="rId6"/>
    <p:sldId id="259" r:id="rId7"/>
    <p:sldId id="260" r:id="rId8"/>
    <p:sldId id="273" r:id="rId9"/>
    <p:sldId id="274" r:id="rId10"/>
    <p:sldId id="275" r:id="rId11"/>
    <p:sldId id="261" r:id="rId12"/>
    <p:sldId id="276" r:id="rId13"/>
    <p:sldId id="277" r:id="rId14"/>
    <p:sldId id="262" r:id="rId15"/>
    <p:sldId id="278" r:id="rId16"/>
    <p:sldId id="264" r:id="rId17"/>
    <p:sldId id="265" r:id="rId18"/>
    <p:sldId id="263" r:id="rId19"/>
    <p:sldId id="272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>
        <p:scale>
          <a:sx n="40" d="100"/>
          <a:sy n="40" d="100"/>
        </p:scale>
        <p:origin x="-2256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415C1-67EF-4FEC-8F0C-59B297E104B7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F68E5E16-7541-4828-98E8-3D9911E6B533}">
      <dgm:prSet phldrT="[Text]"/>
      <dgm:spPr/>
      <dgm:t>
        <a:bodyPr/>
        <a:lstStyle/>
        <a:p>
          <a:pPr rtl="1"/>
          <a:r>
            <a:rPr lang="ar-SA" dirty="0" smtClean="0"/>
            <a:t>تعريفه:</a:t>
          </a:r>
          <a:endParaRPr lang="ar-SA" dirty="0"/>
        </a:p>
      </dgm:t>
    </dgm:pt>
    <dgm:pt modelId="{8D034506-D428-4090-A25A-CDA3242F45CD}" type="parTrans" cxnId="{415A5ACA-4DEC-4523-B863-2FF97ED9A222}">
      <dgm:prSet/>
      <dgm:spPr/>
      <dgm:t>
        <a:bodyPr/>
        <a:lstStyle/>
        <a:p>
          <a:pPr rtl="1"/>
          <a:endParaRPr lang="ar-SA"/>
        </a:p>
      </dgm:t>
    </dgm:pt>
    <dgm:pt modelId="{6E77290F-EF5D-4C5D-9C43-3CD1398B795C}" type="sibTrans" cxnId="{415A5ACA-4DEC-4523-B863-2FF97ED9A222}">
      <dgm:prSet/>
      <dgm:spPr/>
      <dgm:t>
        <a:bodyPr/>
        <a:lstStyle/>
        <a:p>
          <a:pPr rtl="1"/>
          <a:endParaRPr lang="ar-SA"/>
        </a:p>
      </dgm:t>
    </dgm:pt>
    <dgm:pt modelId="{BFCB4F03-C866-4CC0-9F1A-E2CC1195511B}">
      <dgm:prSet phldrT="[Text]" custT="1"/>
      <dgm:spPr/>
      <dgm:t>
        <a:bodyPr/>
        <a:lstStyle/>
        <a:p>
          <a:pPr rtl="1"/>
          <a:r>
            <a:rPr lang="ar-SA" sz="2400" dirty="0" smtClean="0"/>
            <a:t>هو الاسم المعرب الذي في آخره ألف لازمة ، نحو: فتى </a:t>
          </a:r>
          <a:r>
            <a:rPr lang="ar-SA" sz="1800" dirty="0" smtClean="0"/>
            <a:t>.</a:t>
          </a:r>
          <a:endParaRPr lang="ar-SA" sz="1800" dirty="0"/>
        </a:p>
      </dgm:t>
    </dgm:pt>
    <dgm:pt modelId="{D68FC987-47A2-4F21-8AFF-F74B0DE42668}" type="parTrans" cxnId="{788AE9BF-5F86-4802-B163-5F6986585F03}">
      <dgm:prSet/>
      <dgm:spPr/>
      <dgm:t>
        <a:bodyPr/>
        <a:lstStyle/>
        <a:p>
          <a:pPr rtl="1"/>
          <a:endParaRPr lang="ar-SA"/>
        </a:p>
      </dgm:t>
    </dgm:pt>
    <dgm:pt modelId="{7AF40F5D-768D-480E-B683-FE750FDC425D}" type="sibTrans" cxnId="{788AE9BF-5F86-4802-B163-5F6986585F03}">
      <dgm:prSet/>
      <dgm:spPr/>
      <dgm:t>
        <a:bodyPr/>
        <a:lstStyle/>
        <a:p>
          <a:pPr rtl="1"/>
          <a:endParaRPr lang="ar-SA"/>
        </a:p>
      </dgm:t>
    </dgm:pt>
    <dgm:pt modelId="{B2DD7F85-224B-483F-963A-959AC3C77358}">
      <dgm:prSet phldrT="[Text]"/>
      <dgm:spPr/>
      <dgm:t>
        <a:bodyPr/>
        <a:lstStyle/>
        <a:p>
          <a:pPr rtl="1"/>
          <a:r>
            <a:rPr lang="ar-SA" dirty="0" smtClean="0"/>
            <a:t>حكمه:</a:t>
          </a:r>
          <a:endParaRPr lang="ar-SA" dirty="0"/>
        </a:p>
      </dgm:t>
    </dgm:pt>
    <dgm:pt modelId="{FF2D9BAE-8708-43CA-9A94-E2430762233F}" type="parTrans" cxnId="{1AC03674-F4E5-430C-95D0-5D4880BEAE46}">
      <dgm:prSet/>
      <dgm:spPr/>
      <dgm:t>
        <a:bodyPr/>
        <a:lstStyle/>
        <a:p>
          <a:pPr rtl="1"/>
          <a:endParaRPr lang="ar-SA"/>
        </a:p>
      </dgm:t>
    </dgm:pt>
    <dgm:pt modelId="{911C8A74-275E-4FC4-9585-EA3EF0E0E439}" type="sibTrans" cxnId="{1AC03674-F4E5-430C-95D0-5D4880BEAE46}">
      <dgm:prSet/>
      <dgm:spPr/>
      <dgm:t>
        <a:bodyPr/>
        <a:lstStyle/>
        <a:p>
          <a:pPr rtl="1"/>
          <a:endParaRPr lang="ar-SA"/>
        </a:p>
      </dgm:t>
    </dgm:pt>
    <dgm:pt modelId="{922A2C1E-4AFB-4F35-BC84-3DF0719317F9}">
      <dgm:prSet phldrT="[Text]" custT="1"/>
      <dgm:spPr/>
      <dgm:t>
        <a:bodyPr/>
        <a:lstStyle/>
        <a:p>
          <a:pPr rtl="1"/>
          <a:r>
            <a:rPr lang="ar-SA" sz="2400" dirty="0" smtClean="0"/>
            <a:t>تقدر عليه الحركات الثلاث الضمة والفتحة والكسرة ؛ لأن الألف لاتقبل الحركة فيتعذر ظهورها ، أي يستحيل وجود الحركة مع الألف .</a:t>
          </a:r>
          <a:endParaRPr lang="ar-SA" sz="2400" dirty="0"/>
        </a:p>
      </dgm:t>
    </dgm:pt>
    <dgm:pt modelId="{29708574-49B7-4D7B-80E0-B6E755F58371}" type="parTrans" cxnId="{E7AEF442-BFE8-4770-A0B1-02693BE8E7CF}">
      <dgm:prSet/>
      <dgm:spPr/>
      <dgm:t>
        <a:bodyPr/>
        <a:lstStyle/>
        <a:p>
          <a:pPr rtl="1"/>
          <a:endParaRPr lang="ar-SA"/>
        </a:p>
      </dgm:t>
    </dgm:pt>
    <dgm:pt modelId="{02361568-F5F0-454C-ACFB-1425AEAA1446}" type="sibTrans" cxnId="{E7AEF442-BFE8-4770-A0B1-02693BE8E7CF}">
      <dgm:prSet/>
      <dgm:spPr/>
      <dgm:t>
        <a:bodyPr/>
        <a:lstStyle/>
        <a:p>
          <a:pPr rtl="1"/>
          <a:endParaRPr lang="ar-SA"/>
        </a:p>
      </dgm:t>
    </dgm:pt>
    <dgm:pt modelId="{C1929D1F-2F24-4A7E-AAAD-C6D6926A0C7D}">
      <dgm:prSet phldrT="[Text]"/>
      <dgm:spPr/>
      <dgm:t>
        <a:bodyPr/>
        <a:lstStyle/>
        <a:p>
          <a:pPr rtl="1"/>
          <a:r>
            <a:rPr lang="ar-SA" dirty="0" smtClean="0"/>
            <a:t>مثال:</a:t>
          </a:r>
          <a:endParaRPr lang="ar-SA" dirty="0"/>
        </a:p>
      </dgm:t>
    </dgm:pt>
    <dgm:pt modelId="{7E9617E8-FA5F-4C02-97D5-2AF8709CABBE}" type="parTrans" cxnId="{3EC3052D-1DAE-420E-A7FC-3E37F69560BD}">
      <dgm:prSet/>
      <dgm:spPr/>
      <dgm:t>
        <a:bodyPr/>
        <a:lstStyle/>
        <a:p>
          <a:pPr rtl="1"/>
          <a:endParaRPr lang="ar-SA"/>
        </a:p>
      </dgm:t>
    </dgm:pt>
    <dgm:pt modelId="{7BC180FB-053D-4940-BB44-21DFE63A96D1}" type="sibTrans" cxnId="{3EC3052D-1DAE-420E-A7FC-3E37F69560BD}">
      <dgm:prSet/>
      <dgm:spPr/>
      <dgm:t>
        <a:bodyPr/>
        <a:lstStyle/>
        <a:p>
          <a:pPr rtl="1"/>
          <a:endParaRPr lang="ar-SA"/>
        </a:p>
      </dgm:t>
    </dgm:pt>
    <dgm:pt modelId="{B0DD7636-6B95-4987-B216-BE339B0F9C2E}">
      <dgm:prSet phldrT="[Text]" custT="1"/>
      <dgm:spPr/>
      <dgm:t>
        <a:bodyPr/>
        <a:lstStyle/>
        <a:p>
          <a:pPr rtl="1"/>
          <a:r>
            <a:rPr lang="ar-SA" sz="2000" dirty="0" smtClean="0"/>
            <a:t>جاء</a:t>
          </a:r>
          <a:r>
            <a:rPr lang="ar-SA" sz="2000" b="1" u="sng" dirty="0" smtClean="0"/>
            <a:t> فتى </a:t>
          </a:r>
          <a:r>
            <a:rPr lang="ar-SA" sz="2000" dirty="0" smtClean="0"/>
            <a:t>: فاعل مرفوع وعلامة رفعه الضمة المقدرة على الألف منع من ظهورها التعذر.</a:t>
          </a:r>
          <a:endParaRPr lang="ar-SA" sz="2000" dirty="0"/>
        </a:p>
      </dgm:t>
    </dgm:pt>
    <dgm:pt modelId="{28B4F32A-BCC4-4FC6-9913-91B25C149F95}" type="parTrans" cxnId="{7D7B2882-31B8-4700-992D-49AB5158255B}">
      <dgm:prSet/>
      <dgm:spPr/>
      <dgm:t>
        <a:bodyPr/>
        <a:lstStyle/>
        <a:p>
          <a:pPr rtl="1"/>
          <a:endParaRPr lang="ar-SA"/>
        </a:p>
      </dgm:t>
    </dgm:pt>
    <dgm:pt modelId="{938278BA-8DB9-4FA3-8339-3805AA9CADB6}" type="sibTrans" cxnId="{7D7B2882-31B8-4700-992D-49AB5158255B}">
      <dgm:prSet/>
      <dgm:spPr/>
      <dgm:t>
        <a:bodyPr/>
        <a:lstStyle/>
        <a:p>
          <a:pPr rtl="1"/>
          <a:endParaRPr lang="ar-SA"/>
        </a:p>
      </dgm:t>
    </dgm:pt>
    <dgm:pt modelId="{45BD7D53-EA6B-4ECA-9283-0F1503174D27}">
      <dgm:prSet phldrT="[Text]" custT="1"/>
      <dgm:spPr/>
      <dgm:t>
        <a:bodyPr/>
        <a:lstStyle/>
        <a:p>
          <a:pPr rtl="1"/>
          <a:r>
            <a:rPr lang="ar-SA" sz="2000" dirty="0" smtClean="0"/>
            <a:t>رأيتُ</a:t>
          </a:r>
          <a:r>
            <a:rPr lang="ar-SA" sz="2000" b="1" u="sng" dirty="0" smtClean="0"/>
            <a:t> فتى </a:t>
          </a:r>
          <a:r>
            <a:rPr lang="ar-SA" sz="2000" dirty="0" smtClean="0"/>
            <a:t>: مفعول به منصوب وعلامة نصبه الفتحة المقدرة على الألف منع من ظهورها التعذر.</a:t>
          </a:r>
          <a:endParaRPr lang="ar-SA" sz="2000" dirty="0"/>
        </a:p>
      </dgm:t>
    </dgm:pt>
    <dgm:pt modelId="{C19FB570-0D6F-4A3C-8198-1A9DB9057CF8}" type="parTrans" cxnId="{BF160133-6BBD-4AE3-B27D-653472C1E58D}">
      <dgm:prSet/>
      <dgm:spPr/>
      <dgm:t>
        <a:bodyPr/>
        <a:lstStyle/>
        <a:p>
          <a:pPr rtl="1"/>
          <a:endParaRPr lang="ar-SA"/>
        </a:p>
      </dgm:t>
    </dgm:pt>
    <dgm:pt modelId="{39B6A89A-9253-4DEE-870C-51ECB83D3520}" type="sibTrans" cxnId="{BF160133-6BBD-4AE3-B27D-653472C1E58D}">
      <dgm:prSet/>
      <dgm:spPr/>
      <dgm:t>
        <a:bodyPr/>
        <a:lstStyle/>
        <a:p>
          <a:pPr rtl="1"/>
          <a:endParaRPr lang="ar-SA"/>
        </a:p>
      </dgm:t>
    </dgm:pt>
    <dgm:pt modelId="{21A479E3-F784-4CA3-9536-4A300CD7E417}">
      <dgm:prSet phldrT="[Text]" custT="1"/>
      <dgm:spPr/>
      <dgm:t>
        <a:bodyPr/>
        <a:lstStyle/>
        <a:p>
          <a:pPr rtl="1"/>
          <a:r>
            <a:rPr lang="ar-SA" sz="2000" dirty="0" smtClean="0"/>
            <a:t>مررتُ</a:t>
          </a:r>
          <a:r>
            <a:rPr lang="ar-SA" sz="2000" b="1" u="sng" dirty="0" smtClean="0"/>
            <a:t> بفتى </a:t>
          </a:r>
          <a:r>
            <a:rPr lang="ar-SA" sz="2000" dirty="0" smtClean="0"/>
            <a:t>: اسم مجرور بحرف الجرالباء وعلامة جره الكسرة المقدرة على الألف منع من ظهورها التعذر .</a:t>
          </a:r>
          <a:endParaRPr lang="ar-SA" sz="2000" dirty="0"/>
        </a:p>
      </dgm:t>
    </dgm:pt>
    <dgm:pt modelId="{EE6173E1-6EDB-4FF0-8788-7C50E8F05AC2}" type="parTrans" cxnId="{8EA1E029-9012-410B-B843-B623C1D6D207}">
      <dgm:prSet/>
      <dgm:spPr/>
      <dgm:t>
        <a:bodyPr/>
        <a:lstStyle/>
        <a:p>
          <a:pPr rtl="1"/>
          <a:endParaRPr lang="ar-SA"/>
        </a:p>
      </dgm:t>
    </dgm:pt>
    <dgm:pt modelId="{4D9B41B0-61CC-4DA1-851E-52C78571E63E}" type="sibTrans" cxnId="{8EA1E029-9012-410B-B843-B623C1D6D207}">
      <dgm:prSet/>
      <dgm:spPr/>
      <dgm:t>
        <a:bodyPr/>
        <a:lstStyle/>
        <a:p>
          <a:pPr rtl="1"/>
          <a:endParaRPr lang="ar-SA"/>
        </a:p>
      </dgm:t>
    </dgm:pt>
    <dgm:pt modelId="{3A7FDC1A-001D-4231-9416-E5BF0135A945}" type="pres">
      <dgm:prSet presAssocID="{4A2415C1-67EF-4FEC-8F0C-59B297E104B7}" presName="linearFlow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53DB58A-BF8F-4514-8FBD-FF564A3D3C37}" type="pres">
      <dgm:prSet presAssocID="{F68E5E16-7541-4828-98E8-3D9911E6B533}" presName="composite" presStyleCnt="0"/>
      <dgm:spPr/>
      <dgm:t>
        <a:bodyPr/>
        <a:lstStyle/>
        <a:p>
          <a:pPr rtl="1"/>
          <a:endParaRPr lang="ar-SA"/>
        </a:p>
      </dgm:t>
    </dgm:pt>
    <dgm:pt modelId="{0CAE1A38-41F3-4E2C-AC86-44C885F2F642}" type="pres">
      <dgm:prSet presAssocID="{F68E5E16-7541-4828-98E8-3D9911E6B53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C57737-FF8B-4284-AF41-91C2E43A27D8}" type="pres">
      <dgm:prSet presAssocID="{F68E5E16-7541-4828-98E8-3D9911E6B533}" presName="descendantText" presStyleLbl="alignAcc1" presStyleIdx="0" presStyleCnt="3" custLinFactNeighborX="0" custLinFactNeighborY="-33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B929B9-6FFD-47D1-A737-DF933E51F6AA}" type="pres">
      <dgm:prSet presAssocID="{6E77290F-EF5D-4C5D-9C43-3CD1398B795C}" presName="sp" presStyleCnt="0"/>
      <dgm:spPr/>
      <dgm:t>
        <a:bodyPr/>
        <a:lstStyle/>
        <a:p>
          <a:pPr rtl="1"/>
          <a:endParaRPr lang="ar-SA"/>
        </a:p>
      </dgm:t>
    </dgm:pt>
    <dgm:pt modelId="{ACB801B9-BB81-4429-B3F3-8F11A7D81838}" type="pres">
      <dgm:prSet presAssocID="{B2DD7F85-224B-483F-963A-959AC3C77358}" presName="composite" presStyleCnt="0"/>
      <dgm:spPr/>
      <dgm:t>
        <a:bodyPr/>
        <a:lstStyle/>
        <a:p>
          <a:pPr rtl="1"/>
          <a:endParaRPr lang="ar-SA"/>
        </a:p>
      </dgm:t>
    </dgm:pt>
    <dgm:pt modelId="{DA777EA6-D7D0-4F05-B5A8-FAA93B4484C1}" type="pres">
      <dgm:prSet presAssocID="{B2DD7F85-224B-483F-963A-959AC3C7735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444CB4-02C7-43C0-9D0E-3A045FB9C88B}" type="pres">
      <dgm:prSet presAssocID="{B2DD7F85-224B-483F-963A-959AC3C7735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63E32C-643E-4B07-9AE4-FD4DC5667529}" type="pres">
      <dgm:prSet presAssocID="{911C8A74-275E-4FC4-9585-EA3EF0E0E439}" presName="sp" presStyleCnt="0"/>
      <dgm:spPr/>
      <dgm:t>
        <a:bodyPr/>
        <a:lstStyle/>
        <a:p>
          <a:pPr rtl="1"/>
          <a:endParaRPr lang="ar-SA"/>
        </a:p>
      </dgm:t>
    </dgm:pt>
    <dgm:pt modelId="{B48D2625-B207-4B65-8B14-642462CB6802}" type="pres">
      <dgm:prSet presAssocID="{C1929D1F-2F24-4A7E-AAAD-C6D6926A0C7D}" presName="composite" presStyleCnt="0"/>
      <dgm:spPr/>
      <dgm:t>
        <a:bodyPr/>
        <a:lstStyle/>
        <a:p>
          <a:pPr rtl="1"/>
          <a:endParaRPr lang="ar-SA"/>
        </a:p>
      </dgm:t>
    </dgm:pt>
    <dgm:pt modelId="{33526DD6-3B13-4841-B0EE-C08BF09C6513}" type="pres">
      <dgm:prSet presAssocID="{C1929D1F-2F24-4A7E-AAAD-C6D6926A0C7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C48A67-B001-477D-8702-320785322A1F}" type="pres">
      <dgm:prSet presAssocID="{C1929D1F-2F24-4A7E-AAAD-C6D6926A0C7D}" presName="descendantText" presStyleLbl="alignAcc1" presStyleIdx="2" presStyleCnt="3" custScaleY="1943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1EB6AB9-7DE6-4EE9-BC39-D22577EB2DD5}" type="presOf" srcId="{C1929D1F-2F24-4A7E-AAAD-C6D6926A0C7D}" destId="{33526DD6-3B13-4841-B0EE-C08BF09C6513}" srcOrd="0" destOrd="0" presId="urn:microsoft.com/office/officeart/2005/8/layout/chevron2"/>
    <dgm:cxn modelId="{3EC3052D-1DAE-420E-A7FC-3E37F69560BD}" srcId="{4A2415C1-67EF-4FEC-8F0C-59B297E104B7}" destId="{C1929D1F-2F24-4A7E-AAAD-C6D6926A0C7D}" srcOrd="2" destOrd="0" parTransId="{7E9617E8-FA5F-4C02-97D5-2AF8709CABBE}" sibTransId="{7BC180FB-053D-4940-BB44-21DFE63A96D1}"/>
    <dgm:cxn modelId="{EA5761CE-5E3E-4425-A56A-E7E1C697D103}" type="presOf" srcId="{4A2415C1-67EF-4FEC-8F0C-59B297E104B7}" destId="{3A7FDC1A-001D-4231-9416-E5BF0135A945}" srcOrd="0" destOrd="0" presId="urn:microsoft.com/office/officeart/2005/8/layout/chevron2"/>
    <dgm:cxn modelId="{1AC03674-F4E5-430C-95D0-5D4880BEAE46}" srcId="{4A2415C1-67EF-4FEC-8F0C-59B297E104B7}" destId="{B2DD7F85-224B-483F-963A-959AC3C77358}" srcOrd="1" destOrd="0" parTransId="{FF2D9BAE-8708-43CA-9A94-E2430762233F}" sibTransId="{911C8A74-275E-4FC4-9585-EA3EF0E0E439}"/>
    <dgm:cxn modelId="{53A09DE4-0818-4A0C-83BB-C7F707F39673}" type="presOf" srcId="{B2DD7F85-224B-483F-963A-959AC3C77358}" destId="{DA777EA6-D7D0-4F05-B5A8-FAA93B4484C1}" srcOrd="0" destOrd="0" presId="urn:microsoft.com/office/officeart/2005/8/layout/chevron2"/>
    <dgm:cxn modelId="{D1856670-2111-48AA-A07C-E1F1FDDFF553}" type="presOf" srcId="{922A2C1E-4AFB-4F35-BC84-3DF0719317F9}" destId="{68444CB4-02C7-43C0-9D0E-3A045FB9C88B}" srcOrd="0" destOrd="0" presId="urn:microsoft.com/office/officeart/2005/8/layout/chevron2"/>
    <dgm:cxn modelId="{E2609D79-A4C4-425B-9A41-6A1C462D98A6}" type="presOf" srcId="{B0DD7636-6B95-4987-B216-BE339B0F9C2E}" destId="{49C48A67-B001-477D-8702-320785322A1F}" srcOrd="0" destOrd="0" presId="urn:microsoft.com/office/officeart/2005/8/layout/chevron2"/>
    <dgm:cxn modelId="{DA138000-0E5A-417C-9960-655063B2026F}" type="presOf" srcId="{45BD7D53-EA6B-4ECA-9283-0F1503174D27}" destId="{49C48A67-B001-477D-8702-320785322A1F}" srcOrd="0" destOrd="1" presId="urn:microsoft.com/office/officeart/2005/8/layout/chevron2"/>
    <dgm:cxn modelId="{3E84C65A-D440-4419-8E23-95A9C2AB7B34}" type="presOf" srcId="{BFCB4F03-C866-4CC0-9F1A-E2CC1195511B}" destId="{35C57737-FF8B-4284-AF41-91C2E43A27D8}" srcOrd="0" destOrd="0" presId="urn:microsoft.com/office/officeart/2005/8/layout/chevron2"/>
    <dgm:cxn modelId="{E7AEF442-BFE8-4770-A0B1-02693BE8E7CF}" srcId="{B2DD7F85-224B-483F-963A-959AC3C77358}" destId="{922A2C1E-4AFB-4F35-BC84-3DF0719317F9}" srcOrd="0" destOrd="0" parTransId="{29708574-49B7-4D7B-80E0-B6E755F58371}" sibTransId="{02361568-F5F0-454C-ACFB-1425AEAA1446}"/>
    <dgm:cxn modelId="{BF160133-6BBD-4AE3-B27D-653472C1E58D}" srcId="{C1929D1F-2F24-4A7E-AAAD-C6D6926A0C7D}" destId="{45BD7D53-EA6B-4ECA-9283-0F1503174D27}" srcOrd="1" destOrd="0" parTransId="{C19FB570-0D6F-4A3C-8198-1A9DB9057CF8}" sibTransId="{39B6A89A-9253-4DEE-870C-51ECB83D3520}"/>
    <dgm:cxn modelId="{7D7B2882-31B8-4700-992D-49AB5158255B}" srcId="{C1929D1F-2F24-4A7E-AAAD-C6D6926A0C7D}" destId="{B0DD7636-6B95-4987-B216-BE339B0F9C2E}" srcOrd="0" destOrd="0" parTransId="{28B4F32A-BCC4-4FC6-9913-91B25C149F95}" sibTransId="{938278BA-8DB9-4FA3-8339-3805AA9CADB6}"/>
    <dgm:cxn modelId="{8EA1E029-9012-410B-B843-B623C1D6D207}" srcId="{C1929D1F-2F24-4A7E-AAAD-C6D6926A0C7D}" destId="{21A479E3-F784-4CA3-9536-4A300CD7E417}" srcOrd="2" destOrd="0" parTransId="{EE6173E1-6EDB-4FF0-8788-7C50E8F05AC2}" sibTransId="{4D9B41B0-61CC-4DA1-851E-52C78571E63E}"/>
    <dgm:cxn modelId="{415A5ACA-4DEC-4523-B863-2FF97ED9A222}" srcId="{4A2415C1-67EF-4FEC-8F0C-59B297E104B7}" destId="{F68E5E16-7541-4828-98E8-3D9911E6B533}" srcOrd="0" destOrd="0" parTransId="{8D034506-D428-4090-A25A-CDA3242F45CD}" sibTransId="{6E77290F-EF5D-4C5D-9C43-3CD1398B795C}"/>
    <dgm:cxn modelId="{440A715E-6042-45D5-AD5D-C3EAF584756F}" type="presOf" srcId="{21A479E3-F784-4CA3-9536-4A300CD7E417}" destId="{49C48A67-B001-477D-8702-320785322A1F}" srcOrd="0" destOrd="2" presId="urn:microsoft.com/office/officeart/2005/8/layout/chevron2"/>
    <dgm:cxn modelId="{AFC30BAD-93B1-4376-8131-746C8C4DCC46}" type="presOf" srcId="{F68E5E16-7541-4828-98E8-3D9911E6B533}" destId="{0CAE1A38-41F3-4E2C-AC86-44C885F2F642}" srcOrd="0" destOrd="0" presId="urn:microsoft.com/office/officeart/2005/8/layout/chevron2"/>
    <dgm:cxn modelId="{788AE9BF-5F86-4802-B163-5F6986585F03}" srcId="{F68E5E16-7541-4828-98E8-3D9911E6B533}" destId="{BFCB4F03-C866-4CC0-9F1A-E2CC1195511B}" srcOrd="0" destOrd="0" parTransId="{D68FC987-47A2-4F21-8AFF-F74B0DE42668}" sibTransId="{7AF40F5D-768D-480E-B683-FE750FDC425D}"/>
    <dgm:cxn modelId="{CF56D64C-25EA-4A32-84CA-76732EFB9363}" type="presParOf" srcId="{3A7FDC1A-001D-4231-9416-E5BF0135A945}" destId="{653DB58A-BF8F-4514-8FBD-FF564A3D3C37}" srcOrd="0" destOrd="0" presId="urn:microsoft.com/office/officeart/2005/8/layout/chevron2"/>
    <dgm:cxn modelId="{147AF552-FAEF-4344-885B-9218262358A2}" type="presParOf" srcId="{653DB58A-BF8F-4514-8FBD-FF564A3D3C37}" destId="{0CAE1A38-41F3-4E2C-AC86-44C885F2F642}" srcOrd="0" destOrd="0" presId="urn:microsoft.com/office/officeart/2005/8/layout/chevron2"/>
    <dgm:cxn modelId="{B47EE890-A4F2-4CCF-8BCC-E4EE135BFD2E}" type="presParOf" srcId="{653DB58A-BF8F-4514-8FBD-FF564A3D3C37}" destId="{35C57737-FF8B-4284-AF41-91C2E43A27D8}" srcOrd="1" destOrd="0" presId="urn:microsoft.com/office/officeart/2005/8/layout/chevron2"/>
    <dgm:cxn modelId="{8F1240F0-F535-4BE1-B797-1F8A8EF87EB1}" type="presParOf" srcId="{3A7FDC1A-001D-4231-9416-E5BF0135A945}" destId="{94B929B9-6FFD-47D1-A737-DF933E51F6AA}" srcOrd="1" destOrd="0" presId="urn:microsoft.com/office/officeart/2005/8/layout/chevron2"/>
    <dgm:cxn modelId="{769F5A05-68E4-4959-9B4D-EA93212E0A55}" type="presParOf" srcId="{3A7FDC1A-001D-4231-9416-E5BF0135A945}" destId="{ACB801B9-BB81-4429-B3F3-8F11A7D81838}" srcOrd="2" destOrd="0" presId="urn:microsoft.com/office/officeart/2005/8/layout/chevron2"/>
    <dgm:cxn modelId="{512C97EA-7353-478A-9881-C28771FE9E76}" type="presParOf" srcId="{ACB801B9-BB81-4429-B3F3-8F11A7D81838}" destId="{DA777EA6-D7D0-4F05-B5A8-FAA93B4484C1}" srcOrd="0" destOrd="0" presId="urn:microsoft.com/office/officeart/2005/8/layout/chevron2"/>
    <dgm:cxn modelId="{A8ECE9D8-9C5C-4841-8BE3-0764131B6378}" type="presParOf" srcId="{ACB801B9-BB81-4429-B3F3-8F11A7D81838}" destId="{68444CB4-02C7-43C0-9D0E-3A045FB9C88B}" srcOrd="1" destOrd="0" presId="urn:microsoft.com/office/officeart/2005/8/layout/chevron2"/>
    <dgm:cxn modelId="{A694E15A-1A8B-4306-9F78-61EDAC3AE389}" type="presParOf" srcId="{3A7FDC1A-001D-4231-9416-E5BF0135A945}" destId="{0563E32C-643E-4B07-9AE4-FD4DC5667529}" srcOrd="3" destOrd="0" presId="urn:microsoft.com/office/officeart/2005/8/layout/chevron2"/>
    <dgm:cxn modelId="{F0119CA5-2E4B-4394-B07F-9407A9941A9D}" type="presParOf" srcId="{3A7FDC1A-001D-4231-9416-E5BF0135A945}" destId="{B48D2625-B207-4B65-8B14-642462CB6802}" srcOrd="4" destOrd="0" presId="urn:microsoft.com/office/officeart/2005/8/layout/chevron2"/>
    <dgm:cxn modelId="{4C4EE16E-CF47-43ED-A194-56FDAE53DF2A}" type="presParOf" srcId="{B48D2625-B207-4B65-8B14-642462CB6802}" destId="{33526DD6-3B13-4841-B0EE-C08BF09C6513}" srcOrd="0" destOrd="0" presId="urn:microsoft.com/office/officeart/2005/8/layout/chevron2"/>
    <dgm:cxn modelId="{9FC0CD51-05C6-44A4-96B4-5CDA7645208B}" type="presParOf" srcId="{B48D2625-B207-4B65-8B14-642462CB6802}" destId="{49C48A67-B001-477D-8702-320785322A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246D81-1DFE-4B7E-ACE8-96401803A1ED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B59FE480-E0D3-4CDC-81D6-08F556E69E87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rtl="1"/>
          <a:r>
            <a:rPr lang="ar-SA" dirty="0" smtClean="0"/>
            <a:t>1-الاسم المقصور</a:t>
          </a:r>
          <a:endParaRPr lang="ar-SA" dirty="0"/>
        </a:p>
      </dgm:t>
    </dgm:pt>
    <dgm:pt modelId="{DC3D3E9F-FB6C-4F7F-974F-0801CB5B349F}" type="parTrans" cxnId="{A19BA851-5D00-4AC2-A645-4CB0F0EE38A8}">
      <dgm:prSet/>
      <dgm:spPr/>
      <dgm:t>
        <a:bodyPr/>
        <a:lstStyle/>
        <a:p>
          <a:pPr rtl="1"/>
          <a:endParaRPr lang="ar-SA"/>
        </a:p>
      </dgm:t>
    </dgm:pt>
    <dgm:pt modelId="{ABEB38E6-6781-45F4-B660-9B8AF49E98FF}" type="sibTrans" cxnId="{A19BA851-5D00-4AC2-A645-4CB0F0EE38A8}">
      <dgm:prSet/>
      <dgm:spPr/>
      <dgm:t>
        <a:bodyPr/>
        <a:lstStyle/>
        <a:p>
          <a:pPr rtl="1"/>
          <a:endParaRPr lang="ar-SA"/>
        </a:p>
      </dgm:t>
    </dgm:pt>
    <dgm:pt modelId="{B49B98C6-AA65-4AC5-BA91-5E9E7B4D90A1}" type="pres">
      <dgm:prSet presAssocID="{1B246D81-1DFE-4B7E-ACE8-96401803A1E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FC32873-785E-43FD-BD89-57A007968861}" type="pres">
      <dgm:prSet presAssocID="{B59FE480-E0D3-4CDC-81D6-08F556E69E87}" presName="root" presStyleCnt="0"/>
      <dgm:spPr/>
    </dgm:pt>
    <dgm:pt modelId="{D4B68C80-3648-4025-992C-06CDFCD24CB4}" type="pres">
      <dgm:prSet presAssocID="{B59FE480-E0D3-4CDC-81D6-08F556E69E87}" presName="rootComposite" presStyleCnt="0"/>
      <dgm:spPr/>
    </dgm:pt>
    <dgm:pt modelId="{9C69098E-9412-473F-A80F-C5A217B82BD3}" type="pres">
      <dgm:prSet presAssocID="{B59FE480-E0D3-4CDC-81D6-08F556E69E87}" presName="rootText" presStyleLbl="node1" presStyleIdx="0" presStyleCnt="1" custScaleX="175043"/>
      <dgm:spPr/>
      <dgm:t>
        <a:bodyPr/>
        <a:lstStyle/>
        <a:p>
          <a:pPr rtl="1"/>
          <a:endParaRPr lang="ar-SA"/>
        </a:p>
      </dgm:t>
    </dgm:pt>
    <dgm:pt modelId="{3909B00A-4B54-4456-B7B2-6F86E17F5F2B}" type="pres">
      <dgm:prSet presAssocID="{B59FE480-E0D3-4CDC-81D6-08F556E69E87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25E12EFA-DFC0-4947-B427-3A765D0A251D}" type="pres">
      <dgm:prSet presAssocID="{B59FE480-E0D3-4CDC-81D6-08F556E69E87}" presName="childShape" presStyleCnt="0"/>
      <dgm:spPr/>
    </dgm:pt>
  </dgm:ptLst>
  <dgm:cxnLst>
    <dgm:cxn modelId="{470C8DF4-54AC-40AA-920D-5468E2BB7856}" type="presOf" srcId="{B59FE480-E0D3-4CDC-81D6-08F556E69E87}" destId="{9C69098E-9412-473F-A80F-C5A217B82BD3}" srcOrd="0" destOrd="0" presId="urn:microsoft.com/office/officeart/2005/8/layout/hierarchy3"/>
    <dgm:cxn modelId="{A19BA851-5D00-4AC2-A645-4CB0F0EE38A8}" srcId="{1B246D81-1DFE-4B7E-ACE8-96401803A1ED}" destId="{B59FE480-E0D3-4CDC-81D6-08F556E69E87}" srcOrd="0" destOrd="0" parTransId="{DC3D3E9F-FB6C-4F7F-974F-0801CB5B349F}" sibTransId="{ABEB38E6-6781-45F4-B660-9B8AF49E98FF}"/>
    <dgm:cxn modelId="{B8E03000-78AA-4821-B84B-47849A8E3FCA}" type="presOf" srcId="{B59FE480-E0D3-4CDC-81D6-08F556E69E87}" destId="{3909B00A-4B54-4456-B7B2-6F86E17F5F2B}" srcOrd="1" destOrd="0" presId="urn:microsoft.com/office/officeart/2005/8/layout/hierarchy3"/>
    <dgm:cxn modelId="{175EA201-6603-47D9-807C-0DFDBCCFF8CF}" type="presOf" srcId="{1B246D81-1DFE-4B7E-ACE8-96401803A1ED}" destId="{B49B98C6-AA65-4AC5-BA91-5E9E7B4D90A1}" srcOrd="0" destOrd="0" presId="urn:microsoft.com/office/officeart/2005/8/layout/hierarchy3"/>
    <dgm:cxn modelId="{A71A4249-6EBE-4159-813A-57EAC4444F36}" type="presParOf" srcId="{B49B98C6-AA65-4AC5-BA91-5E9E7B4D90A1}" destId="{BFC32873-785E-43FD-BD89-57A007968861}" srcOrd="0" destOrd="0" presId="urn:microsoft.com/office/officeart/2005/8/layout/hierarchy3"/>
    <dgm:cxn modelId="{17E92549-BA7B-43C7-BF2D-83A8D53FB8E3}" type="presParOf" srcId="{BFC32873-785E-43FD-BD89-57A007968861}" destId="{D4B68C80-3648-4025-992C-06CDFCD24CB4}" srcOrd="0" destOrd="0" presId="urn:microsoft.com/office/officeart/2005/8/layout/hierarchy3"/>
    <dgm:cxn modelId="{A10F1C6C-6E0D-4F47-B853-2F82E783017C}" type="presParOf" srcId="{D4B68C80-3648-4025-992C-06CDFCD24CB4}" destId="{9C69098E-9412-473F-A80F-C5A217B82BD3}" srcOrd="0" destOrd="0" presId="urn:microsoft.com/office/officeart/2005/8/layout/hierarchy3"/>
    <dgm:cxn modelId="{AE8598C0-D182-482A-8277-ECF9BB316EDD}" type="presParOf" srcId="{D4B68C80-3648-4025-992C-06CDFCD24CB4}" destId="{3909B00A-4B54-4456-B7B2-6F86E17F5F2B}" srcOrd="1" destOrd="0" presId="urn:microsoft.com/office/officeart/2005/8/layout/hierarchy3"/>
    <dgm:cxn modelId="{1A69D09C-EBAE-434A-83B2-542711C6FF8A}" type="presParOf" srcId="{BFC32873-785E-43FD-BD89-57A007968861}" destId="{25E12EFA-DFC0-4947-B427-3A765D0A251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251B96-5BD6-47C7-B726-6C41AA90DFD3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95AC2F5-1A83-434A-8D57-D4B442E935B9}">
      <dgm:prSet phldrT="[Text]"/>
      <dgm:spPr/>
      <dgm:t>
        <a:bodyPr/>
        <a:lstStyle/>
        <a:p>
          <a:pPr rtl="1"/>
          <a:r>
            <a:rPr lang="ar-SA" dirty="0" smtClean="0"/>
            <a:t>تعريفه:</a:t>
          </a:r>
          <a:endParaRPr lang="ar-SA" dirty="0"/>
        </a:p>
      </dgm:t>
    </dgm:pt>
    <dgm:pt modelId="{DB4317A3-30C0-49B0-AD8F-83B29B5278D1}" type="parTrans" cxnId="{00F3A021-D630-4D72-8F4D-B3159572399C}">
      <dgm:prSet/>
      <dgm:spPr/>
      <dgm:t>
        <a:bodyPr/>
        <a:lstStyle/>
        <a:p>
          <a:pPr rtl="1"/>
          <a:endParaRPr lang="ar-SA"/>
        </a:p>
      </dgm:t>
    </dgm:pt>
    <dgm:pt modelId="{85F69F57-F968-45DE-8343-7293CB48C8DD}" type="sibTrans" cxnId="{00F3A021-D630-4D72-8F4D-B3159572399C}">
      <dgm:prSet/>
      <dgm:spPr/>
      <dgm:t>
        <a:bodyPr/>
        <a:lstStyle/>
        <a:p>
          <a:pPr rtl="1"/>
          <a:endParaRPr lang="ar-SA"/>
        </a:p>
      </dgm:t>
    </dgm:pt>
    <dgm:pt modelId="{7D63CAA6-682A-4129-9C18-3298003B34C4}">
      <dgm:prSet phldrT="[Text]" custT="1"/>
      <dgm:spPr/>
      <dgm:t>
        <a:bodyPr/>
        <a:lstStyle/>
        <a:p>
          <a:pPr rtl="1"/>
          <a:r>
            <a:rPr lang="ar-SA" sz="2400" dirty="0" smtClean="0"/>
            <a:t>هو الاسم المعرب الذي آخره ياء لازمة غير مشددة قبلها كسرة ، نحو: القاضِي .</a:t>
          </a:r>
          <a:endParaRPr lang="ar-SA" sz="2400" dirty="0"/>
        </a:p>
      </dgm:t>
    </dgm:pt>
    <dgm:pt modelId="{C0C553B4-6099-4BD3-AF7D-A2BC46EFE954}" type="parTrans" cxnId="{ADD8F9CE-542C-4BC0-9861-0F4E502C30C2}">
      <dgm:prSet/>
      <dgm:spPr/>
      <dgm:t>
        <a:bodyPr/>
        <a:lstStyle/>
        <a:p>
          <a:pPr rtl="1"/>
          <a:endParaRPr lang="ar-SA"/>
        </a:p>
      </dgm:t>
    </dgm:pt>
    <dgm:pt modelId="{3366C89E-3583-4ABE-93E1-E1CF6E248BD5}" type="sibTrans" cxnId="{ADD8F9CE-542C-4BC0-9861-0F4E502C30C2}">
      <dgm:prSet/>
      <dgm:spPr/>
      <dgm:t>
        <a:bodyPr/>
        <a:lstStyle/>
        <a:p>
          <a:pPr rtl="1"/>
          <a:endParaRPr lang="ar-SA"/>
        </a:p>
      </dgm:t>
    </dgm:pt>
    <dgm:pt modelId="{66277E53-F155-4354-A8BA-F41BCBC9EA81}">
      <dgm:prSet phldrT="[Text]"/>
      <dgm:spPr/>
      <dgm:t>
        <a:bodyPr/>
        <a:lstStyle/>
        <a:p>
          <a:pPr rtl="1"/>
          <a:r>
            <a:rPr lang="ar-SA" dirty="0" smtClean="0"/>
            <a:t>حكمه:</a:t>
          </a:r>
          <a:endParaRPr lang="ar-SA" dirty="0"/>
        </a:p>
      </dgm:t>
    </dgm:pt>
    <dgm:pt modelId="{19CA53F0-6885-4FA8-8B83-314F66521C64}" type="parTrans" cxnId="{3C3ED7DF-C783-484F-9878-E2C41105C284}">
      <dgm:prSet/>
      <dgm:spPr/>
      <dgm:t>
        <a:bodyPr/>
        <a:lstStyle/>
        <a:p>
          <a:pPr rtl="1"/>
          <a:endParaRPr lang="ar-SA"/>
        </a:p>
      </dgm:t>
    </dgm:pt>
    <dgm:pt modelId="{E4E2877A-D4EB-403A-91A9-938E105815C7}" type="sibTrans" cxnId="{3C3ED7DF-C783-484F-9878-E2C41105C284}">
      <dgm:prSet/>
      <dgm:spPr/>
      <dgm:t>
        <a:bodyPr/>
        <a:lstStyle/>
        <a:p>
          <a:pPr rtl="1"/>
          <a:endParaRPr lang="ar-SA"/>
        </a:p>
      </dgm:t>
    </dgm:pt>
    <dgm:pt modelId="{EA3964C4-B8DC-4E97-949F-3ADCEED3D3EB}">
      <dgm:prSet phldrT="[Text]" custT="1"/>
      <dgm:spPr/>
      <dgm:t>
        <a:bodyPr/>
        <a:lstStyle/>
        <a:p>
          <a:pPr rtl="1"/>
          <a:r>
            <a:rPr lang="ar-SA" sz="2400" dirty="0" smtClean="0"/>
            <a:t>تقدر عليه الضمة لثقلها ولصعوبة الانتقال من الكسر إلى الضم ، وتقدر عليه الكسرة لأنها جزء من الياء ولا تحرك الياء بجزء منها ، أما الفتحة فتظهر على الياء لخفتها . </a:t>
          </a:r>
          <a:endParaRPr lang="ar-SA" sz="2400" dirty="0"/>
        </a:p>
      </dgm:t>
    </dgm:pt>
    <dgm:pt modelId="{421CDFF3-1CAC-4269-B041-E98D58AE30E2}" type="parTrans" cxnId="{9ACF5AB7-C543-4E40-A5F2-C4A5BC360D22}">
      <dgm:prSet/>
      <dgm:spPr/>
      <dgm:t>
        <a:bodyPr/>
        <a:lstStyle/>
        <a:p>
          <a:pPr rtl="1"/>
          <a:endParaRPr lang="ar-SA"/>
        </a:p>
      </dgm:t>
    </dgm:pt>
    <dgm:pt modelId="{1A09AA0E-7117-4ACE-BEE2-41250EAA86E9}" type="sibTrans" cxnId="{9ACF5AB7-C543-4E40-A5F2-C4A5BC360D22}">
      <dgm:prSet/>
      <dgm:spPr/>
      <dgm:t>
        <a:bodyPr/>
        <a:lstStyle/>
        <a:p>
          <a:pPr rtl="1"/>
          <a:endParaRPr lang="ar-SA"/>
        </a:p>
      </dgm:t>
    </dgm:pt>
    <dgm:pt modelId="{0A8172BE-FD68-48EA-B8CE-B3882D200545}">
      <dgm:prSet phldrT="[Text]"/>
      <dgm:spPr/>
      <dgm:t>
        <a:bodyPr/>
        <a:lstStyle/>
        <a:p>
          <a:pPr rtl="1"/>
          <a:r>
            <a:rPr lang="ar-SA" dirty="0" smtClean="0"/>
            <a:t>مثال:</a:t>
          </a:r>
          <a:endParaRPr lang="ar-SA" dirty="0"/>
        </a:p>
      </dgm:t>
    </dgm:pt>
    <dgm:pt modelId="{9EAA68B0-803A-45D4-89B8-4D240E84D4EF}" type="parTrans" cxnId="{4E7445CA-74B9-4189-BB47-533EE8207181}">
      <dgm:prSet/>
      <dgm:spPr/>
      <dgm:t>
        <a:bodyPr/>
        <a:lstStyle/>
        <a:p>
          <a:pPr rtl="1"/>
          <a:endParaRPr lang="ar-SA"/>
        </a:p>
      </dgm:t>
    </dgm:pt>
    <dgm:pt modelId="{F6424A86-8231-47B3-84BB-93A2B19CD6A6}" type="sibTrans" cxnId="{4E7445CA-74B9-4189-BB47-533EE8207181}">
      <dgm:prSet/>
      <dgm:spPr/>
      <dgm:t>
        <a:bodyPr/>
        <a:lstStyle/>
        <a:p>
          <a:pPr rtl="1"/>
          <a:endParaRPr lang="ar-SA"/>
        </a:p>
      </dgm:t>
    </dgm:pt>
    <dgm:pt modelId="{87FDC5C4-1272-48B1-9D32-4EFD858A6A2C}">
      <dgm:prSet phldrT="[Text]" custT="1"/>
      <dgm:spPr/>
      <dgm:t>
        <a:bodyPr/>
        <a:lstStyle/>
        <a:p>
          <a:pPr rtl="1"/>
          <a:r>
            <a:rPr lang="ar-SA" sz="2000" dirty="0" smtClean="0"/>
            <a:t>جاء</a:t>
          </a:r>
          <a:r>
            <a:rPr lang="ar-SA" sz="2000" b="1" u="none" dirty="0" smtClean="0"/>
            <a:t> القاضي</a:t>
          </a:r>
          <a:r>
            <a:rPr lang="ar-SA" sz="2000" dirty="0" smtClean="0"/>
            <a:t>: فاعل مرفوع وعلامة رفعه الضمة المقدرة على الياء منع من ظهورها الثقل.</a:t>
          </a:r>
          <a:endParaRPr lang="ar-SA" sz="2000" dirty="0"/>
        </a:p>
      </dgm:t>
    </dgm:pt>
    <dgm:pt modelId="{68848A95-C1EB-4830-A250-D22C317A4D2D}" type="parTrans" cxnId="{0665432A-0A65-433B-A531-2EC96734F418}">
      <dgm:prSet/>
      <dgm:spPr/>
      <dgm:t>
        <a:bodyPr/>
        <a:lstStyle/>
        <a:p>
          <a:pPr rtl="1"/>
          <a:endParaRPr lang="ar-SA"/>
        </a:p>
      </dgm:t>
    </dgm:pt>
    <dgm:pt modelId="{389DC355-721D-4EFB-8353-1ECE82B93552}" type="sibTrans" cxnId="{0665432A-0A65-433B-A531-2EC96734F418}">
      <dgm:prSet/>
      <dgm:spPr/>
      <dgm:t>
        <a:bodyPr/>
        <a:lstStyle/>
        <a:p>
          <a:pPr rtl="1"/>
          <a:endParaRPr lang="ar-SA"/>
        </a:p>
      </dgm:t>
    </dgm:pt>
    <dgm:pt modelId="{9D916C60-AF92-4ABD-8C80-6B7730119CEE}">
      <dgm:prSet phldrT="[Text]" custT="1"/>
      <dgm:spPr/>
      <dgm:t>
        <a:bodyPr/>
        <a:lstStyle/>
        <a:p>
          <a:pPr rtl="1"/>
          <a:r>
            <a:rPr lang="ar-SA" sz="2000" dirty="0" smtClean="0"/>
            <a:t>رأيتُ</a:t>
          </a:r>
          <a:r>
            <a:rPr lang="ar-SA" sz="2000" b="1" u="none" dirty="0" smtClean="0"/>
            <a:t> القاضيَ </a:t>
          </a:r>
          <a:r>
            <a:rPr lang="ar-SA" sz="2000" dirty="0" smtClean="0"/>
            <a:t>: مفعول به منصوب وعلامة نصبه الفتحة الظاهرة على آخره.</a:t>
          </a:r>
          <a:endParaRPr lang="ar-SA" sz="2000" dirty="0"/>
        </a:p>
      </dgm:t>
    </dgm:pt>
    <dgm:pt modelId="{175DB496-A6CF-4698-B8FB-B13894963E26}" type="parTrans" cxnId="{BDEBCF0D-5BC8-4449-83E5-B3516DAE9951}">
      <dgm:prSet/>
      <dgm:spPr/>
      <dgm:t>
        <a:bodyPr/>
        <a:lstStyle/>
        <a:p>
          <a:pPr rtl="1"/>
          <a:endParaRPr lang="ar-SA"/>
        </a:p>
      </dgm:t>
    </dgm:pt>
    <dgm:pt modelId="{1EBAF2E1-7FB0-4EA2-8450-A89F2FACB2F3}" type="sibTrans" cxnId="{BDEBCF0D-5BC8-4449-83E5-B3516DAE9951}">
      <dgm:prSet/>
      <dgm:spPr/>
      <dgm:t>
        <a:bodyPr/>
        <a:lstStyle/>
        <a:p>
          <a:pPr rtl="1"/>
          <a:endParaRPr lang="ar-SA"/>
        </a:p>
      </dgm:t>
    </dgm:pt>
    <dgm:pt modelId="{95659705-8118-4DDE-80D0-3216110EF5F9}">
      <dgm:prSet phldrT="[Text]" custT="1"/>
      <dgm:spPr/>
      <dgm:t>
        <a:bodyPr/>
        <a:lstStyle/>
        <a:p>
          <a:pPr rtl="1"/>
          <a:r>
            <a:rPr lang="ar-SA" sz="2000" dirty="0" smtClean="0"/>
            <a:t>مررتُ</a:t>
          </a:r>
          <a:r>
            <a:rPr lang="ar-SA" sz="2000" b="1" u="none" dirty="0" smtClean="0"/>
            <a:t> بالقاضي </a:t>
          </a:r>
          <a:r>
            <a:rPr lang="ar-SA" sz="2000" dirty="0" smtClean="0"/>
            <a:t>: اسم مجرور بالباء وعلامة جره الكسرة المقدرة على الياء منع من ظهورها الثقل .</a:t>
          </a:r>
          <a:endParaRPr lang="ar-SA" sz="2000" dirty="0"/>
        </a:p>
      </dgm:t>
    </dgm:pt>
    <dgm:pt modelId="{4636463D-08DC-4AA9-A078-10060318BB01}" type="parTrans" cxnId="{30591856-1F10-4376-8414-2E0C32F617DF}">
      <dgm:prSet/>
      <dgm:spPr/>
      <dgm:t>
        <a:bodyPr/>
        <a:lstStyle/>
        <a:p>
          <a:pPr rtl="1"/>
          <a:endParaRPr lang="ar-SA"/>
        </a:p>
      </dgm:t>
    </dgm:pt>
    <dgm:pt modelId="{4F18B179-9F8D-4690-815D-748DEBEEE914}" type="sibTrans" cxnId="{30591856-1F10-4376-8414-2E0C32F617DF}">
      <dgm:prSet/>
      <dgm:spPr/>
      <dgm:t>
        <a:bodyPr/>
        <a:lstStyle/>
        <a:p>
          <a:pPr rtl="1"/>
          <a:endParaRPr lang="ar-SA"/>
        </a:p>
      </dgm:t>
    </dgm:pt>
    <dgm:pt modelId="{A234E17D-0BD0-49A5-AB85-6732AD1C105C}" type="pres">
      <dgm:prSet presAssocID="{10251B96-5BD6-47C7-B726-6C41AA90DFD3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8AAA856-4E5B-4268-88FF-F9F9D3FC855B}" type="pres">
      <dgm:prSet presAssocID="{B95AC2F5-1A83-434A-8D57-D4B442E935B9}" presName="linNode" presStyleCnt="0"/>
      <dgm:spPr/>
    </dgm:pt>
    <dgm:pt modelId="{E9318DB6-5C4D-4E03-A41C-5BA603F1CA69}" type="pres">
      <dgm:prSet presAssocID="{B95AC2F5-1A83-434A-8D57-D4B442E935B9}" presName="parentText" presStyleLbl="node1" presStyleIdx="0" presStyleCnt="3" custScaleX="5406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5B30FDE-08A4-4CFB-A5F1-964A71FE9956}" type="pres">
      <dgm:prSet presAssocID="{B95AC2F5-1A83-434A-8D57-D4B442E935B9}" presName="descendantText" presStyleLbl="alignAccFollowNode1" presStyleIdx="0" presStyleCnt="3" custScaleX="10745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712B534-0004-4DF4-BE6D-62B61B109DBA}" type="pres">
      <dgm:prSet presAssocID="{85F69F57-F968-45DE-8343-7293CB48C8DD}" presName="sp" presStyleCnt="0"/>
      <dgm:spPr/>
    </dgm:pt>
    <dgm:pt modelId="{77654DAF-28CA-44D8-B722-DAEB3F28530E}" type="pres">
      <dgm:prSet presAssocID="{66277E53-F155-4354-A8BA-F41BCBC9EA81}" presName="linNode" presStyleCnt="0"/>
      <dgm:spPr/>
    </dgm:pt>
    <dgm:pt modelId="{54566EB8-8C1F-4A87-A3B8-55FF85B4E5ED}" type="pres">
      <dgm:prSet presAssocID="{66277E53-F155-4354-A8BA-F41BCBC9EA81}" presName="parentText" presStyleLbl="node1" presStyleIdx="1" presStyleCnt="3" custScaleX="5406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686D12A-E2CF-4459-8191-2FE2EAE7D192}" type="pres">
      <dgm:prSet presAssocID="{66277E53-F155-4354-A8BA-F41BCBC9EA81}" presName="descendantText" presStyleLbl="alignAccFollowNode1" presStyleIdx="1" presStyleCnt="3" custScaleX="109664" custScaleY="11231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043026E-BECD-4C6C-9366-99F24A562C75}" type="pres">
      <dgm:prSet presAssocID="{E4E2877A-D4EB-403A-91A9-938E105815C7}" presName="sp" presStyleCnt="0"/>
      <dgm:spPr/>
    </dgm:pt>
    <dgm:pt modelId="{6741D9B2-4EF7-4771-AC70-AC23BD8BAAE0}" type="pres">
      <dgm:prSet presAssocID="{0A8172BE-FD68-48EA-B8CE-B3882D200545}" presName="linNode" presStyleCnt="0"/>
      <dgm:spPr/>
    </dgm:pt>
    <dgm:pt modelId="{6501F079-2E8D-459A-AE5D-A8C8F6D5A912}" type="pres">
      <dgm:prSet presAssocID="{0A8172BE-FD68-48EA-B8CE-B3882D200545}" presName="parentText" presStyleLbl="node1" presStyleIdx="2" presStyleCnt="3" custScaleX="54181" custScaleY="13041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C1832E3-F5F6-490B-97C5-E0276CF82FE5}" type="pres">
      <dgm:prSet presAssocID="{0A8172BE-FD68-48EA-B8CE-B3882D200545}" presName="descendantText" presStyleLbl="alignAccFollowNode1" presStyleIdx="2" presStyleCnt="3" custScaleX="114631" custScaleY="1627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DD8F9CE-542C-4BC0-9861-0F4E502C30C2}" srcId="{B95AC2F5-1A83-434A-8D57-D4B442E935B9}" destId="{7D63CAA6-682A-4129-9C18-3298003B34C4}" srcOrd="0" destOrd="0" parTransId="{C0C553B4-6099-4BD3-AF7D-A2BC46EFE954}" sibTransId="{3366C89E-3583-4ABE-93E1-E1CF6E248BD5}"/>
    <dgm:cxn modelId="{C6EEF43D-DB09-4044-8027-13B0D7940F45}" type="presOf" srcId="{95659705-8118-4DDE-80D0-3216110EF5F9}" destId="{CC1832E3-F5F6-490B-97C5-E0276CF82FE5}" srcOrd="0" destOrd="2" presId="urn:microsoft.com/office/officeart/2005/8/layout/vList5"/>
    <dgm:cxn modelId="{30591856-1F10-4376-8414-2E0C32F617DF}" srcId="{0A8172BE-FD68-48EA-B8CE-B3882D200545}" destId="{95659705-8118-4DDE-80D0-3216110EF5F9}" srcOrd="2" destOrd="0" parTransId="{4636463D-08DC-4AA9-A078-10060318BB01}" sibTransId="{4F18B179-9F8D-4690-815D-748DEBEEE914}"/>
    <dgm:cxn modelId="{0665432A-0A65-433B-A531-2EC96734F418}" srcId="{0A8172BE-FD68-48EA-B8CE-B3882D200545}" destId="{87FDC5C4-1272-48B1-9D32-4EFD858A6A2C}" srcOrd="0" destOrd="0" parTransId="{68848A95-C1EB-4830-A250-D22C317A4D2D}" sibTransId="{389DC355-721D-4EFB-8353-1ECE82B93552}"/>
    <dgm:cxn modelId="{81E393E0-00CB-4C1A-B06F-A442D269E5EE}" type="presOf" srcId="{EA3964C4-B8DC-4E97-949F-3ADCEED3D3EB}" destId="{6686D12A-E2CF-4459-8191-2FE2EAE7D192}" srcOrd="0" destOrd="0" presId="urn:microsoft.com/office/officeart/2005/8/layout/vList5"/>
    <dgm:cxn modelId="{C826654F-9106-432B-8EDF-6E59752A0713}" type="presOf" srcId="{0A8172BE-FD68-48EA-B8CE-B3882D200545}" destId="{6501F079-2E8D-459A-AE5D-A8C8F6D5A912}" srcOrd="0" destOrd="0" presId="urn:microsoft.com/office/officeart/2005/8/layout/vList5"/>
    <dgm:cxn modelId="{BDEBCF0D-5BC8-4449-83E5-B3516DAE9951}" srcId="{0A8172BE-FD68-48EA-B8CE-B3882D200545}" destId="{9D916C60-AF92-4ABD-8C80-6B7730119CEE}" srcOrd="1" destOrd="0" parTransId="{175DB496-A6CF-4698-B8FB-B13894963E26}" sibTransId="{1EBAF2E1-7FB0-4EA2-8450-A89F2FACB2F3}"/>
    <dgm:cxn modelId="{00F3A021-D630-4D72-8F4D-B3159572399C}" srcId="{10251B96-5BD6-47C7-B726-6C41AA90DFD3}" destId="{B95AC2F5-1A83-434A-8D57-D4B442E935B9}" srcOrd="0" destOrd="0" parTransId="{DB4317A3-30C0-49B0-AD8F-83B29B5278D1}" sibTransId="{85F69F57-F968-45DE-8343-7293CB48C8DD}"/>
    <dgm:cxn modelId="{3C3ED7DF-C783-484F-9878-E2C41105C284}" srcId="{10251B96-5BD6-47C7-B726-6C41AA90DFD3}" destId="{66277E53-F155-4354-A8BA-F41BCBC9EA81}" srcOrd="1" destOrd="0" parTransId="{19CA53F0-6885-4FA8-8B83-314F66521C64}" sibTransId="{E4E2877A-D4EB-403A-91A9-938E105815C7}"/>
    <dgm:cxn modelId="{9ACF5AB7-C543-4E40-A5F2-C4A5BC360D22}" srcId="{66277E53-F155-4354-A8BA-F41BCBC9EA81}" destId="{EA3964C4-B8DC-4E97-949F-3ADCEED3D3EB}" srcOrd="0" destOrd="0" parTransId="{421CDFF3-1CAC-4269-B041-E98D58AE30E2}" sibTransId="{1A09AA0E-7117-4ACE-BEE2-41250EAA86E9}"/>
    <dgm:cxn modelId="{4313A659-6D80-467D-BBA5-2E0F84F2E4C0}" type="presOf" srcId="{87FDC5C4-1272-48B1-9D32-4EFD858A6A2C}" destId="{CC1832E3-F5F6-490B-97C5-E0276CF82FE5}" srcOrd="0" destOrd="0" presId="urn:microsoft.com/office/officeart/2005/8/layout/vList5"/>
    <dgm:cxn modelId="{3BFEDB67-5A31-409F-A129-2B0DECB3A248}" type="presOf" srcId="{7D63CAA6-682A-4129-9C18-3298003B34C4}" destId="{45B30FDE-08A4-4CFB-A5F1-964A71FE9956}" srcOrd="0" destOrd="0" presId="urn:microsoft.com/office/officeart/2005/8/layout/vList5"/>
    <dgm:cxn modelId="{4E7445CA-74B9-4189-BB47-533EE8207181}" srcId="{10251B96-5BD6-47C7-B726-6C41AA90DFD3}" destId="{0A8172BE-FD68-48EA-B8CE-B3882D200545}" srcOrd="2" destOrd="0" parTransId="{9EAA68B0-803A-45D4-89B8-4D240E84D4EF}" sibTransId="{F6424A86-8231-47B3-84BB-93A2B19CD6A6}"/>
    <dgm:cxn modelId="{A7DC31ED-CC2B-448B-87D3-5A8F2C180E3E}" type="presOf" srcId="{9D916C60-AF92-4ABD-8C80-6B7730119CEE}" destId="{CC1832E3-F5F6-490B-97C5-E0276CF82FE5}" srcOrd="0" destOrd="1" presId="urn:microsoft.com/office/officeart/2005/8/layout/vList5"/>
    <dgm:cxn modelId="{047C4E3A-7BB2-41E4-B558-238B2D14308B}" type="presOf" srcId="{10251B96-5BD6-47C7-B726-6C41AA90DFD3}" destId="{A234E17D-0BD0-49A5-AB85-6732AD1C105C}" srcOrd="0" destOrd="0" presId="urn:microsoft.com/office/officeart/2005/8/layout/vList5"/>
    <dgm:cxn modelId="{6327395D-37E2-469E-8066-3C8239A9C13C}" type="presOf" srcId="{66277E53-F155-4354-A8BA-F41BCBC9EA81}" destId="{54566EB8-8C1F-4A87-A3B8-55FF85B4E5ED}" srcOrd="0" destOrd="0" presId="urn:microsoft.com/office/officeart/2005/8/layout/vList5"/>
    <dgm:cxn modelId="{EBA51A1A-F6A9-43F3-8836-C8950B3DBD29}" type="presOf" srcId="{B95AC2F5-1A83-434A-8D57-D4B442E935B9}" destId="{E9318DB6-5C4D-4E03-A41C-5BA603F1CA69}" srcOrd="0" destOrd="0" presId="urn:microsoft.com/office/officeart/2005/8/layout/vList5"/>
    <dgm:cxn modelId="{50E413CE-6A23-4272-B474-A15652AFCF10}" type="presParOf" srcId="{A234E17D-0BD0-49A5-AB85-6732AD1C105C}" destId="{F8AAA856-4E5B-4268-88FF-F9F9D3FC855B}" srcOrd="0" destOrd="0" presId="urn:microsoft.com/office/officeart/2005/8/layout/vList5"/>
    <dgm:cxn modelId="{D5E8493C-1CC0-43D4-9CD5-49E5DAC177B4}" type="presParOf" srcId="{F8AAA856-4E5B-4268-88FF-F9F9D3FC855B}" destId="{E9318DB6-5C4D-4E03-A41C-5BA603F1CA69}" srcOrd="0" destOrd="0" presId="urn:microsoft.com/office/officeart/2005/8/layout/vList5"/>
    <dgm:cxn modelId="{3CC804F0-7532-42AC-A18F-533EBF7DB56F}" type="presParOf" srcId="{F8AAA856-4E5B-4268-88FF-F9F9D3FC855B}" destId="{45B30FDE-08A4-4CFB-A5F1-964A71FE9956}" srcOrd="1" destOrd="0" presId="urn:microsoft.com/office/officeart/2005/8/layout/vList5"/>
    <dgm:cxn modelId="{D29BB1B2-3A57-413A-B973-56B485C392EC}" type="presParOf" srcId="{A234E17D-0BD0-49A5-AB85-6732AD1C105C}" destId="{C712B534-0004-4DF4-BE6D-62B61B109DBA}" srcOrd="1" destOrd="0" presId="urn:microsoft.com/office/officeart/2005/8/layout/vList5"/>
    <dgm:cxn modelId="{97464C33-1BA7-4265-BE4A-416B942AF280}" type="presParOf" srcId="{A234E17D-0BD0-49A5-AB85-6732AD1C105C}" destId="{77654DAF-28CA-44D8-B722-DAEB3F28530E}" srcOrd="2" destOrd="0" presId="urn:microsoft.com/office/officeart/2005/8/layout/vList5"/>
    <dgm:cxn modelId="{533F67AB-D6C6-4105-9D20-ECB6CE321EE7}" type="presParOf" srcId="{77654DAF-28CA-44D8-B722-DAEB3F28530E}" destId="{54566EB8-8C1F-4A87-A3B8-55FF85B4E5ED}" srcOrd="0" destOrd="0" presId="urn:microsoft.com/office/officeart/2005/8/layout/vList5"/>
    <dgm:cxn modelId="{25417E4E-D040-4647-89F5-8F2894015CD1}" type="presParOf" srcId="{77654DAF-28CA-44D8-B722-DAEB3F28530E}" destId="{6686D12A-E2CF-4459-8191-2FE2EAE7D192}" srcOrd="1" destOrd="0" presId="urn:microsoft.com/office/officeart/2005/8/layout/vList5"/>
    <dgm:cxn modelId="{0E65B11D-47FE-4380-A731-83528A2EF672}" type="presParOf" srcId="{A234E17D-0BD0-49A5-AB85-6732AD1C105C}" destId="{5043026E-BECD-4C6C-9366-99F24A562C75}" srcOrd="3" destOrd="0" presId="urn:microsoft.com/office/officeart/2005/8/layout/vList5"/>
    <dgm:cxn modelId="{CCFA19BF-2DA7-4C80-9AB9-E908C9625A3E}" type="presParOf" srcId="{A234E17D-0BD0-49A5-AB85-6732AD1C105C}" destId="{6741D9B2-4EF7-4771-AC70-AC23BD8BAAE0}" srcOrd="4" destOrd="0" presId="urn:microsoft.com/office/officeart/2005/8/layout/vList5"/>
    <dgm:cxn modelId="{969F4370-745E-40AA-8830-8E02689353D5}" type="presParOf" srcId="{6741D9B2-4EF7-4771-AC70-AC23BD8BAAE0}" destId="{6501F079-2E8D-459A-AE5D-A8C8F6D5A912}" srcOrd="0" destOrd="0" presId="urn:microsoft.com/office/officeart/2005/8/layout/vList5"/>
    <dgm:cxn modelId="{C9510BFB-B32B-45BB-A9B0-C8331BF84254}" type="presParOf" srcId="{6741D9B2-4EF7-4771-AC70-AC23BD8BAAE0}" destId="{CC1832E3-F5F6-490B-97C5-E0276CF82FE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E37924-590F-4B34-8EC8-2BCBE54D404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2A9C946-6346-4C60-A375-41EFD8C05797}">
      <dgm:prSet phldrT="[Text]"/>
      <dgm:spPr/>
      <dgm:t>
        <a:bodyPr/>
        <a:lstStyle/>
        <a:p>
          <a:pPr rtl="1"/>
          <a:r>
            <a:rPr lang="ar-SA" dirty="0" smtClean="0"/>
            <a:t>تحذف ياؤه ويعوض عنها بتنوين يسمى تنوين العوض ، وذلك في حالتي الرفع والجر فقط .</a:t>
          </a:r>
          <a:endParaRPr lang="ar-SA" dirty="0"/>
        </a:p>
      </dgm:t>
    </dgm:pt>
    <dgm:pt modelId="{0B92C67E-B6E8-4AA3-9DF6-F1BC121BE544}" type="parTrans" cxnId="{F12F3D7C-8C58-41D8-8AA1-6AFE594C6FE9}">
      <dgm:prSet/>
      <dgm:spPr/>
      <dgm:t>
        <a:bodyPr/>
        <a:lstStyle/>
        <a:p>
          <a:pPr rtl="1"/>
          <a:endParaRPr lang="ar-SA"/>
        </a:p>
      </dgm:t>
    </dgm:pt>
    <dgm:pt modelId="{05AF50CC-BBAD-40AC-8622-624AF34DF317}" type="sibTrans" cxnId="{F12F3D7C-8C58-41D8-8AA1-6AFE594C6FE9}">
      <dgm:prSet/>
      <dgm:spPr/>
      <dgm:t>
        <a:bodyPr/>
        <a:lstStyle/>
        <a:p>
          <a:pPr rtl="1"/>
          <a:endParaRPr lang="ar-SA"/>
        </a:p>
      </dgm:t>
    </dgm:pt>
    <dgm:pt modelId="{4FAA9D40-5C1C-4CBE-A07B-B2B5AA06EF9F}">
      <dgm:prSet phldrT="[Text]"/>
      <dgm:spPr/>
      <dgm:t>
        <a:bodyPr/>
        <a:lstStyle/>
        <a:p>
          <a:pPr algn="ctr" rtl="1"/>
          <a:r>
            <a:rPr lang="ar-SA" dirty="0" smtClean="0"/>
            <a:t>- جاء</a:t>
          </a:r>
          <a:r>
            <a:rPr lang="ar-SA" b="1" dirty="0" smtClean="0"/>
            <a:t> قاضٍ </a:t>
          </a:r>
          <a:r>
            <a:rPr lang="ar-SA" dirty="0" smtClean="0"/>
            <a:t>: فاعل مرفوع وعلامة رفعه الضمة المقدرة على الياء المحذوفة منع من ظهورها الثقل .</a:t>
          </a:r>
        </a:p>
        <a:p>
          <a:pPr algn="ctr" rtl="1"/>
          <a:r>
            <a:rPr lang="ar-SA" dirty="0" smtClean="0"/>
            <a:t>- مررتُ </a:t>
          </a:r>
          <a:r>
            <a:rPr lang="ar-SA" b="1" dirty="0" smtClean="0"/>
            <a:t>بقاضٍ </a:t>
          </a:r>
          <a:r>
            <a:rPr lang="ar-SA" dirty="0" smtClean="0"/>
            <a:t>: اسم مجرور بالباء وعلامة جره الكسرة المقدرة على الياء المحذوفة منع من ظهورها الثقل .</a:t>
          </a:r>
        </a:p>
        <a:p>
          <a:pPr algn="ctr" rtl="1"/>
          <a:r>
            <a:rPr lang="ar-SA" dirty="0" smtClean="0"/>
            <a:t>- رأيتُ </a:t>
          </a:r>
          <a:r>
            <a:rPr lang="ar-SA" b="1" dirty="0" smtClean="0"/>
            <a:t>قاضياً</a:t>
          </a:r>
          <a:r>
            <a:rPr lang="ar-SA" dirty="0" smtClean="0"/>
            <a:t> : مفعول به منصوب وعلامة نصبه الفتحة الظاهرة على آخره .</a:t>
          </a:r>
        </a:p>
      </dgm:t>
    </dgm:pt>
    <dgm:pt modelId="{17053D59-E0BC-4BDB-B934-D2EE0AA0583B}" type="parTrans" cxnId="{652AB688-89DF-4435-8E2E-061CF55D23DF}">
      <dgm:prSet/>
      <dgm:spPr/>
      <dgm:t>
        <a:bodyPr/>
        <a:lstStyle/>
        <a:p>
          <a:pPr rtl="1"/>
          <a:endParaRPr lang="ar-SA"/>
        </a:p>
      </dgm:t>
    </dgm:pt>
    <dgm:pt modelId="{D1963F5F-3C12-458E-8FC7-228FE4330374}" type="sibTrans" cxnId="{652AB688-89DF-4435-8E2E-061CF55D23DF}">
      <dgm:prSet/>
      <dgm:spPr/>
      <dgm:t>
        <a:bodyPr/>
        <a:lstStyle/>
        <a:p>
          <a:pPr rtl="1"/>
          <a:endParaRPr lang="ar-SA"/>
        </a:p>
      </dgm:t>
    </dgm:pt>
    <dgm:pt modelId="{F294FFE2-F21A-4E12-B987-F70129DBC1DA}" type="pres">
      <dgm:prSet presAssocID="{B7E37924-590F-4B34-8EC8-2BCBE54D4040}" presName="linearFlow" presStyleCnt="0">
        <dgm:presLayoutVars>
          <dgm:dir val="rev"/>
          <dgm:resizeHandles val="exact"/>
        </dgm:presLayoutVars>
      </dgm:prSet>
      <dgm:spPr/>
    </dgm:pt>
    <dgm:pt modelId="{44BB559B-8179-476C-9257-428DC30335C0}" type="pres">
      <dgm:prSet presAssocID="{F2A9C946-6346-4C60-A375-41EFD8C05797}" presName="composite" presStyleCnt="0"/>
      <dgm:spPr/>
    </dgm:pt>
    <dgm:pt modelId="{DF877343-8328-44DA-A477-08B24C5CE1B5}" type="pres">
      <dgm:prSet presAssocID="{F2A9C946-6346-4C60-A375-41EFD8C05797}" presName="imgShp" presStyleLbl="fgImgPlace1" presStyleIdx="0" presStyleCnt="2" custScaleX="61660" custScaleY="55236" custLinFactNeighborX="10617" custLinFactNeighborY="-1957"/>
      <dgm:spPr/>
    </dgm:pt>
    <dgm:pt modelId="{30EBD482-79B2-4A7C-A019-E757575BB032}" type="pres">
      <dgm:prSet presAssocID="{F2A9C946-6346-4C60-A375-41EFD8C05797}" presName="txShp" presStyleLbl="node1" presStyleIdx="0" presStyleCnt="2" custScaleX="134685" custScaleY="651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744A726-A3BB-48DC-B480-284E8C73EA23}" type="pres">
      <dgm:prSet presAssocID="{05AF50CC-BBAD-40AC-8622-624AF34DF317}" presName="spacing" presStyleCnt="0"/>
      <dgm:spPr/>
    </dgm:pt>
    <dgm:pt modelId="{280473A6-9C2A-410D-A91C-8D27371CE8D4}" type="pres">
      <dgm:prSet presAssocID="{4FAA9D40-5C1C-4CBE-A07B-B2B5AA06EF9F}" presName="composite" presStyleCnt="0"/>
      <dgm:spPr/>
    </dgm:pt>
    <dgm:pt modelId="{463DD729-52EA-43FE-9338-F0094E76BD5F}" type="pres">
      <dgm:prSet presAssocID="{4FAA9D40-5C1C-4CBE-A07B-B2B5AA06EF9F}" presName="imgShp" presStyleLbl="fgImgPlace1" presStyleIdx="1" presStyleCnt="2" custLinFactNeighborX="15223" custLinFactNeighborY="-1975"/>
      <dgm:spPr/>
    </dgm:pt>
    <dgm:pt modelId="{07FAF498-4AFC-4C6C-BCCA-71CE2B2AC92D}" type="pres">
      <dgm:prSet presAssocID="{4FAA9D40-5C1C-4CBE-A07B-B2B5AA06EF9F}" presName="txShp" presStyleLbl="node1" presStyleIdx="1" presStyleCnt="2" custScaleX="12713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43D6EE1-4A9D-4905-A83A-1DE37655C313}" type="presOf" srcId="{4FAA9D40-5C1C-4CBE-A07B-B2B5AA06EF9F}" destId="{07FAF498-4AFC-4C6C-BCCA-71CE2B2AC92D}" srcOrd="0" destOrd="0" presId="urn:microsoft.com/office/officeart/2005/8/layout/vList3"/>
    <dgm:cxn modelId="{2BA38E41-82F8-48D6-933A-FD8D262FDDA9}" type="presOf" srcId="{F2A9C946-6346-4C60-A375-41EFD8C05797}" destId="{30EBD482-79B2-4A7C-A019-E757575BB032}" srcOrd="0" destOrd="0" presId="urn:microsoft.com/office/officeart/2005/8/layout/vList3"/>
    <dgm:cxn modelId="{652AB688-89DF-4435-8E2E-061CF55D23DF}" srcId="{B7E37924-590F-4B34-8EC8-2BCBE54D4040}" destId="{4FAA9D40-5C1C-4CBE-A07B-B2B5AA06EF9F}" srcOrd="1" destOrd="0" parTransId="{17053D59-E0BC-4BDB-B934-D2EE0AA0583B}" sibTransId="{D1963F5F-3C12-458E-8FC7-228FE4330374}"/>
    <dgm:cxn modelId="{F12F3D7C-8C58-41D8-8AA1-6AFE594C6FE9}" srcId="{B7E37924-590F-4B34-8EC8-2BCBE54D4040}" destId="{F2A9C946-6346-4C60-A375-41EFD8C05797}" srcOrd="0" destOrd="0" parTransId="{0B92C67E-B6E8-4AA3-9DF6-F1BC121BE544}" sibTransId="{05AF50CC-BBAD-40AC-8622-624AF34DF317}"/>
    <dgm:cxn modelId="{6B7E7BCB-1B15-4158-A727-9F6C244E8F99}" type="presOf" srcId="{B7E37924-590F-4B34-8EC8-2BCBE54D4040}" destId="{F294FFE2-F21A-4E12-B987-F70129DBC1DA}" srcOrd="0" destOrd="0" presId="urn:microsoft.com/office/officeart/2005/8/layout/vList3"/>
    <dgm:cxn modelId="{978567B6-D077-4981-A950-75B10542D4CE}" type="presParOf" srcId="{F294FFE2-F21A-4E12-B987-F70129DBC1DA}" destId="{44BB559B-8179-476C-9257-428DC30335C0}" srcOrd="0" destOrd="0" presId="urn:microsoft.com/office/officeart/2005/8/layout/vList3"/>
    <dgm:cxn modelId="{FC69DB2D-4A0F-4073-9E94-E2069E8874A2}" type="presParOf" srcId="{44BB559B-8179-476C-9257-428DC30335C0}" destId="{DF877343-8328-44DA-A477-08B24C5CE1B5}" srcOrd="0" destOrd="0" presId="urn:microsoft.com/office/officeart/2005/8/layout/vList3"/>
    <dgm:cxn modelId="{8348F3B3-423B-46F3-AD25-8DF9015DD81D}" type="presParOf" srcId="{44BB559B-8179-476C-9257-428DC30335C0}" destId="{30EBD482-79B2-4A7C-A019-E757575BB032}" srcOrd="1" destOrd="0" presId="urn:microsoft.com/office/officeart/2005/8/layout/vList3"/>
    <dgm:cxn modelId="{EC99757E-0FDC-4588-9CF7-D16AD0F96194}" type="presParOf" srcId="{F294FFE2-F21A-4E12-B987-F70129DBC1DA}" destId="{5744A726-A3BB-48DC-B480-284E8C73EA23}" srcOrd="1" destOrd="0" presId="urn:microsoft.com/office/officeart/2005/8/layout/vList3"/>
    <dgm:cxn modelId="{6389EE1A-F637-4F26-B8CE-1D988AB29438}" type="presParOf" srcId="{F294FFE2-F21A-4E12-B987-F70129DBC1DA}" destId="{280473A6-9C2A-410D-A91C-8D27371CE8D4}" srcOrd="2" destOrd="0" presId="urn:microsoft.com/office/officeart/2005/8/layout/vList3"/>
    <dgm:cxn modelId="{01EE612B-3960-4329-94E5-F3E5082F8B5D}" type="presParOf" srcId="{280473A6-9C2A-410D-A91C-8D27371CE8D4}" destId="{463DD729-52EA-43FE-9338-F0094E76BD5F}" srcOrd="0" destOrd="0" presId="urn:microsoft.com/office/officeart/2005/8/layout/vList3"/>
    <dgm:cxn modelId="{3F3156D7-970D-4EF8-BBB2-0C9E7A55D469}" type="presParOf" srcId="{280473A6-9C2A-410D-A91C-8D27371CE8D4}" destId="{07FAF498-4AFC-4C6C-BCCA-71CE2B2AC92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3AF291-F0E7-479E-AAD3-02D5E6169C9C}" type="doc">
      <dgm:prSet loTypeId="urn:microsoft.com/office/officeart/2005/8/layout/vList6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85D946BF-08B8-4A6B-B720-EA9B80F14A5A}">
      <dgm:prSet phldrT="[نص]"/>
      <dgm:spPr/>
      <dgm:t>
        <a:bodyPr/>
        <a:lstStyle/>
        <a:p>
          <a:pPr rtl="1"/>
          <a:r>
            <a:rPr lang="ar-SA" dirty="0" smtClean="0"/>
            <a:t>1-الرفع</a:t>
          </a:r>
          <a:endParaRPr lang="ar-SA" dirty="0"/>
        </a:p>
      </dgm:t>
    </dgm:pt>
    <dgm:pt modelId="{08959524-91A3-4AB7-96FB-5A066FA6868D}" type="parTrans" cxnId="{686ABB12-EB1E-4D58-9B67-A6FECBBDD39A}">
      <dgm:prSet/>
      <dgm:spPr/>
      <dgm:t>
        <a:bodyPr/>
        <a:lstStyle/>
        <a:p>
          <a:pPr rtl="1"/>
          <a:endParaRPr lang="ar-SA"/>
        </a:p>
      </dgm:t>
    </dgm:pt>
    <dgm:pt modelId="{74EDB431-B319-4AC8-8EEF-358852A1C3DB}" type="sibTrans" cxnId="{686ABB12-EB1E-4D58-9B67-A6FECBBDD39A}">
      <dgm:prSet/>
      <dgm:spPr/>
      <dgm:t>
        <a:bodyPr/>
        <a:lstStyle/>
        <a:p>
          <a:pPr rtl="1"/>
          <a:endParaRPr lang="ar-SA"/>
        </a:p>
      </dgm:t>
    </dgm:pt>
    <dgm:pt modelId="{96495F51-3F5C-47BA-A073-5EC25F9DD832}">
      <dgm:prSet phldrT="[نص]"/>
      <dgm:spPr/>
      <dgm:t>
        <a:bodyPr/>
        <a:lstStyle/>
        <a:p>
          <a:pPr rtl="1"/>
          <a:r>
            <a:rPr lang="ar-SA" dirty="0" smtClean="0"/>
            <a:t>تقدر عليه الضمة  تعذرا، نحو : هو</a:t>
          </a:r>
          <a:r>
            <a:rPr lang="ar-SA" b="1" dirty="0" smtClean="0"/>
            <a:t>يسعى </a:t>
          </a:r>
          <a:r>
            <a:rPr lang="ar-SA" dirty="0" smtClean="0"/>
            <a:t>إلى الخير، يسعى: فعل مضارع مرفوع وعلامة رفعه الضمة المقدرة على الألف منع من ظهورها التعذر .</a:t>
          </a:r>
          <a:endParaRPr lang="ar-SA" dirty="0"/>
        </a:p>
      </dgm:t>
    </dgm:pt>
    <dgm:pt modelId="{CEF76E49-62C9-4C95-8DC3-EEC597CFBB02}" type="parTrans" cxnId="{206BA0D9-4468-425E-BF6C-0BD66A13EC60}">
      <dgm:prSet/>
      <dgm:spPr/>
      <dgm:t>
        <a:bodyPr/>
        <a:lstStyle/>
        <a:p>
          <a:pPr rtl="1"/>
          <a:endParaRPr lang="ar-SA"/>
        </a:p>
      </dgm:t>
    </dgm:pt>
    <dgm:pt modelId="{EE9DAACC-A442-4AAB-9166-352A1CCAAB5E}" type="sibTrans" cxnId="{206BA0D9-4468-425E-BF6C-0BD66A13EC60}">
      <dgm:prSet/>
      <dgm:spPr/>
      <dgm:t>
        <a:bodyPr/>
        <a:lstStyle/>
        <a:p>
          <a:pPr rtl="1"/>
          <a:endParaRPr lang="ar-SA"/>
        </a:p>
      </dgm:t>
    </dgm:pt>
    <dgm:pt modelId="{9905409E-1C34-4AA1-9D22-9FE74328DEBB}" type="pres">
      <dgm:prSet presAssocID="{293AF291-F0E7-479E-AAD3-02D5E6169C9C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F23F1FD-5837-4214-8F11-D650D0DF50B8}" type="pres">
      <dgm:prSet presAssocID="{85D946BF-08B8-4A6B-B720-EA9B80F14A5A}" presName="linNode" presStyleCnt="0"/>
      <dgm:spPr/>
    </dgm:pt>
    <dgm:pt modelId="{2A925FFF-F0F0-4BB0-BB32-7FBA5D60F596}" type="pres">
      <dgm:prSet presAssocID="{85D946BF-08B8-4A6B-B720-EA9B80F14A5A}" presName="parentShp" presStyleLbl="node1" presStyleIdx="0" presStyleCnt="1" custScaleX="85197" custLinFactNeighborX="534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4EADC5-D476-4D80-AD2D-49F6D0AF7C2E}" type="pres">
      <dgm:prSet presAssocID="{85D946BF-08B8-4A6B-B720-EA9B80F14A5A}" presName="childShp" presStyleLbl="bgAccFollowNode1" presStyleIdx="0" presStyleCnt="1" custScaleX="11400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8272CFE-D695-40E7-A584-A408DFC17E31}" type="presOf" srcId="{96495F51-3F5C-47BA-A073-5EC25F9DD832}" destId="{774EADC5-D476-4D80-AD2D-49F6D0AF7C2E}" srcOrd="0" destOrd="0" presId="urn:microsoft.com/office/officeart/2005/8/layout/vList6"/>
    <dgm:cxn modelId="{95C27F36-B8AB-4FA7-A13A-A96B10D6E7E8}" type="presOf" srcId="{293AF291-F0E7-479E-AAD3-02D5E6169C9C}" destId="{9905409E-1C34-4AA1-9D22-9FE74328DEBB}" srcOrd="0" destOrd="0" presId="urn:microsoft.com/office/officeart/2005/8/layout/vList6"/>
    <dgm:cxn modelId="{742E5427-0EB1-477F-B76F-227A2A755826}" type="presOf" srcId="{85D946BF-08B8-4A6B-B720-EA9B80F14A5A}" destId="{2A925FFF-F0F0-4BB0-BB32-7FBA5D60F596}" srcOrd="0" destOrd="0" presId="urn:microsoft.com/office/officeart/2005/8/layout/vList6"/>
    <dgm:cxn modelId="{686ABB12-EB1E-4D58-9B67-A6FECBBDD39A}" srcId="{293AF291-F0E7-479E-AAD3-02D5E6169C9C}" destId="{85D946BF-08B8-4A6B-B720-EA9B80F14A5A}" srcOrd="0" destOrd="0" parTransId="{08959524-91A3-4AB7-96FB-5A066FA6868D}" sibTransId="{74EDB431-B319-4AC8-8EEF-358852A1C3DB}"/>
    <dgm:cxn modelId="{206BA0D9-4468-425E-BF6C-0BD66A13EC60}" srcId="{85D946BF-08B8-4A6B-B720-EA9B80F14A5A}" destId="{96495F51-3F5C-47BA-A073-5EC25F9DD832}" srcOrd="0" destOrd="0" parTransId="{CEF76E49-62C9-4C95-8DC3-EEC597CFBB02}" sibTransId="{EE9DAACC-A442-4AAB-9166-352A1CCAAB5E}"/>
    <dgm:cxn modelId="{35CEA25A-DAD0-431A-B4EE-EAE8FFF9D357}" type="presParOf" srcId="{9905409E-1C34-4AA1-9D22-9FE74328DEBB}" destId="{6F23F1FD-5837-4214-8F11-D650D0DF50B8}" srcOrd="0" destOrd="0" presId="urn:microsoft.com/office/officeart/2005/8/layout/vList6"/>
    <dgm:cxn modelId="{7A4C2DD8-47FE-4047-B8DF-DE2FDC8F23B5}" type="presParOf" srcId="{6F23F1FD-5837-4214-8F11-D650D0DF50B8}" destId="{2A925FFF-F0F0-4BB0-BB32-7FBA5D60F596}" srcOrd="0" destOrd="0" presId="urn:microsoft.com/office/officeart/2005/8/layout/vList6"/>
    <dgm:cxn modelId="{28A7DA88-7F1F-450A-B299-D23895B118A2}" type="presParOf" srcId="{6F23F1FD-5837-4214-8F11-D650D0DF50B8}" destId="{774EADC5-D476-4D80-AD2D-49F6D0AF7C2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7A1EDA-DCF2-40F4-9865-140A32F0EBA8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9227CC7-B84F-446E-A4A6-78F90F721299}">
      <dgm:prSet phldrT="[نص]" custT="1"/>
      <dgm:spPr/>
      <dgm:t>
        <a:bodyPr/>
        <a:lstStyle/>
        <a:p>
          <a:pPr rtl="1"/>
          <a:r>
            <a:rPr lang="ar-SA" sz="4800" dirty="0" smtClean="0"/>
            <a:t>2- النصب</a:t>
          </a:r>
          <a:endParaRPr lang="ar-SA" sz="7200" dirty="0"/>
        </a:p>
      </dgm:t>
    </dgm:pt>
    <dgm:pt modelId="{20247080-2352-4A47-9D59-B1EFD6BCB14A}" type="parTrans" cxnId="{7CF619CC-37B7-472E-8E85-DFD849416EED}">
      <dgm:prSet/>
      <dgm:spPr/>
      <dgm:t>
        <a:bodyPr/>
        <a:lstStyle/>
        <a:p>
          <a:pPr rtl="1"/>
          <a:endParaRPr lang="ar-SA" sz="2000"/>
        </a:p>
      </dgm:t>
    </dgm:pt>
    <dgm:pt modelId="{DAD72028-67AF-46F1-A1A1-EB6CCF4EF2F0}" type="sibTrans" cxnId="{7CF619CC-37B7-472E-8E85-DFD849416EED}">
      <dgm:prSet custT="1"/>
      <dgm:spPr/>
      <dgm:t>
        <a:bodyPr/>
        <a:lstStyle/>
        <a:p>
          <a:pPr rtl="1"/>
          <a:endParaRPr lang="ar-SA" sz="2400"/>
        </a:p>
      </dgm:t>
    </dgm:pt>
    <dgm:pt modelId="{01D7668D-3323-4232-9ED5-95A6E83BD927}">
      <dgm:prSet phldrT="[نص]" custT="1"/>
      <dgm:spPr/>
      <dgm:t>
        <a:bodyPr/>
        <a:lstStyle/>
        <a:p>
          <a:pPr rtl="1"/>
          <a:r>
            <a:rPr lang="ar-SA" sz="3600" dirty="0" smtClean="0"/>
            <a:t>تقدر عليه الفتحة تعذرا </a:t>
          </a:r>
          <a:endParaRPr lang="ar-SA" sz="3600" dirty="0"/>
        </a:p>
      </dgm:t>
    </dgm:pt>
    <dgm:pt modelId="{D75136D2-9789-4EAB-9E64-916DA3F563C4}" type="parTrans" cxnId="{AEDE090C-BE8B-4F05-A423-3184C51CA403}">
      <dgm:prSet/>
      <dgm:spPr/>
      <dgm:t>
        <a:bodyPr/>
        <a:lstStyle/>
        <a:p>
          <a:pPr rtl="1"/>
          <a:endParaRPr lang="ar-SA" sz="2000"/>
        </a:p>
      </dgm:t>
    </dgm:pt>
    <dgm:pt modelId="{38F91E21-5C12-4C23-8955-A7FEE5F32430}" type="sibTrans" cxnId="{AEDE090C-BE8B-4F05-A423-3184C51CA403}">
      <dgm:prSet custT="1"/>
      <dgm:spPr/>
      <dgm:t>
        <a:bodyPr/>
        <a:lstStyle/>
        <a:p>
          <a:pPr rtl="1"/>
          <a:endParaRPr lang="ar-SA" sz="2400"/>
        </a:p>
      </dgm:t>
    </dgm:pt>
    <dgm:pt modelId="{BF5B0E14-FD4F-45E6-9446-D113242D81EA}">
      <dgm:prSet phldrT="[نص]" custT="1"/>
      <dgm:spPr/>
      <dgm:t>
        <a:bodyPr/>
        <a:lstStyle/>
        <a:p>
          <a:pPr rtl="1"/>
          <a:r>
            <a:rPr lang="ar-SA" sz="3200" dirty="0" smtClean="0"/>
            <a:t>نحو: لن </a:t>
          </a:r>
          <a:r>
            <a:rPr lang="ar-SA" sz="2800" b="0" dirty="0" smtClean="0"/>
            <a:t>يرضى</a:t>
          </a:r>
          <a:r>
            <a:rPr lang="ar-SA" sz="3200" dirty="0" smtClean="0"/>
            <a:t> المؤمن بالذل، يرضى : </a:t>
          </a:r>
          <a:r>
            <a:rPr lang="ar-SA" sz="3600" dirty="0" smtClean="0"/>
            <a:t>فعل</a:t>
          </a:r>
          <a:r>
            <a:rPr lang="ar-SA" sz="3200" dirty="0" smtClean="0"/>
            <a:t> مضارع منصوب بلن وعلامة نصبه الفتحة المقدرة على الألف منع من ظهورها التعذر .</a:t>
          </a:r>
          <a:endParaRPr lang="ar-SA" sz="3200" dirty="0"/>
        </a:p>
      </dgm:t>
    </dgm:pt>
    <dgm:pt modelId="{C4942D96-054C-4F52-8963-CD5E6779D4EC}" type="parTrans" cxnId="{F00C761B-65BA-49C2-B9EC-66E7395E06F1}">
      <dgm:prSet/>
      <dgm:spPr/>
      <dgm:t>
        <a:bodyPr/>
        <a:lstStyle/>
        <a:p>
          <a:pPr rtl="1"/>
          <a:endParaRPr lang="ar-SA" sz="2000"/>
        </a:p>
      </dgm:t>
    </dgm:pt>
    <dgm:pt modelId="{E263631D-1595-4E23-8159-BB1883C75731}" type="sibTrans" cxnId="{F00C761B-65BA-49C2-B9EC-66E7395E06F1}">
      <dgm:prSet/>
      <dgm:spPr/>
      <dgm:t>
        <a:bodyPr/>
        <a:lstStyle/>
        <a:p>
          <a:pPr rtl="1"/>
          <a:endParaRPr lang="ar-SA" sz="2000"/>
        </a:p>
      </dgm:t>
    </dgm:pt>
    <dgm:pt modelId="{799525FF-C181-4A9B-BA2B-6EC8A7086A96}" type="pres">
      <dgm:prSet presAssocID="{B17A1EDA-DCF2-40F4-9865-140A32F0EBA8}" presName="linearFlow" presStyleCnt="0">
        <dgm:presLayoutVars>
          <dgm:resizeHandles val="exact"/>
        </dgm:presLayoutVars>
      </dgm:prSet>
      <dgm:spPr/>
    </dgm:pt>
    <dgm:pt modelId="{9BDE2825-CCDD-42F6-A983-DEDDF37A965C}" type="pres">
      <dgm:prSet presAssocID="{29227CC7-B84F-446E-A4A6-78F90F721299}" presName="node" presStyleLbl="node1" presStyleIdx="0" presStyleCnt="3" custScaleX="47055" custScaleY="7569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25B9789-AA47-48B6-8DA7-CE9FEB0D692E}" type="pres">
      <dgm:prSet presAssocID="{DAD72028-67AF-46F1-A1A1-EB6CCF4EF2F0}" presName="sib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9761CD89-32E0-4875-94B4-39ECF0777C26}" type="pres">
      <dgm:prSet presAssocID="{DAD72028-67AF-46F1-A1A1-EB6CCF4EF2F0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F0CA8BEC-A4D2-44DB-98A3-CD5D3B2DFE78}" type="pres">
      <dgm:prSet presAssocID="{01D7668D-3323-4232-9ED5-95A6E83BD927}" presName="node" presStyleLbl="node1" presStyleIdx="1" presStyleCnt="3" custScaleX="73599" custScaleY="577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395D79-5500-4B94-BB7F-663309A0F6B3}" type="pres">
      <dgm:prSet presAssocID="{38F91E21-5C12-4C23-8955-A7FEE5F32430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133BB127-F35F-4C60-98AF-D0CA255944C1}" type="pres">
      <dgm:prSet presAssocID="{38F91E21-5C12-4C23-8955-A7FEE5F32430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DF0E7621-4D8B-4A28-B1A1-CB945A753A98}" type="pres">
      <dgm:prSet presAssocID="{BF5B0E14-FD4F-45E6-9446-D113242D81EA}" presName="node" presStyleLbl="node1" presStyleIdx="2" presStyleCnt="3" custScaleX="1339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00C761B-65BA-49C2-B9EC-66E7395E06F1}" srcId="{B17A1EDA-DCF2-40F4-9865-140A32F0EBA8}" destId="{BF5B0E14-FD4F-45E6-9446-D113242D81EA}" srcOrd="2" destOrd="0" parTransId="{C4942D96-054C-4F52-8963-CD5E6779D4EC}" sibTransId="{E263631D-1595-4E23-8159-BB1883C75731}"/>
    <dgm:cxn modelId="{3769DC83-47AE-4754-8390-3BEAB06288E4}" type="presOf" srcId="{29227CC7-B84F-446E-A4A6-78F90F721299}" destId="{9BDE2825-CCDD-42F6-A983-DEDDF37A965C}" srcOrd="0" destOrd="0" presId="urn:microsoft.com/office/officeart/2005/8/layout/process2"/>
    <dgm:cxn modelId="{3373ACA2-ADCB-4A5B-873B-F5E42116FC53}" type="presOf" srcId="{38F91E21-5C12-4C23-8955-A7FEE5F32430}" destId="{37395D79-5500-4B94-BB7F-663309A0F6B3}" srcOrd="0" destOrd="0" presId="urn:microsoft.com/office/officeart/2005/8/layout/process2"/>
    <dgm:cxn modelId="{02174785-A422-45F3-A23C-8F0B07749FD6}" type="presOf" srcId="{B17A1EDA-DCF2-40F4-9865-140A32F0EBA8}" destId="{799525FF-C181-4A9B-BA2B-6EC8A7086A96}" srcOrd="0" destOrd="0" presId="urn:microsoft.com/office/officeart/2005/8/layout/process2"/>
    <dgm:cxn modelId="{E1566736-9226-43BA-8FE1-4AB5357C525A}" type="presOf" srcId="{38F91E21-5C12-4C23-8955-A7FEE5F32430}" destId="{133BB127-F35F-4C60-98AF-D0CA255944C1}" srcOrd="1" destOrd="0" presId="urn:microsoft.com/office/officeart/2005/8/layout/process2"/>
    <dgm:cxn modelId="{325766F3-8097-4360-BADF-AF975376CB0B}" type="presOf" srcId="{DAD72028-67AF-46F1-A1A1-EB6CCF4EF2F0}" destId="{9761CD89-32E0-4875-94B4-39ECF0777C26}" srcOrd="1" destOrd="0" presId="urn:microsoft.com/office/officeart/2005/8/layout/process2"/>
    <dgm:cxn modelId="{36C693B1-145C-45A4-A07E-89A7181E3936}" type="presOf" srcId="{BF5B0E14-FD4F-45E6-9446-D113242D81EA}" destId="{DF0E7621-4D8B-4A28-B1A1-CB945A753A98}" srcOrd="0" destOrd="0" presId="urn:microsoft.com/office/officeart/2005/8/layout/process2"/>
    <dgm:cxn modelId="{ABA4FEF7-72D6-4767-A386-C034FB494F1C}" type="presOf" srcId="{01D7668D-3323-4232-9ED5-95A6E83BD927}" destId="{F0CA8BEC-A4D2-44DB-98A3-CD5D3B2DFE78}" srcOrd="0" destOrd="0" presId="urn:microsoft.com/office/officeart/2005/8/layout/process2"/>
    <dgm:cxn modelId="{AEDE090C-BE8B-4F05-A423-3184C51CA403}" srcId="{B17A1EDA-DCF2-40F4-9865-140A32F0EBA8}" destId="{01D7668D-3323-4232-9ED5-95A6E83BD927}" srcOrd="1" destOrd="0" parTransId="{D75136D2-9789-4EAB-9E64-916DA3F563C4}" sibTransId="{38F91E21-5C12-4C23-8955-A7FEE5F32430}"/>
    <dgm:cxn modelId="{79DB4743-F851-43CD-AB34-561A34899936}" type="presOf" srcId="{DAD72028-67AF-46F1-A1A1-EB6CCF4EF2F0}" destId="{A25B9789-AA47-48B6-8DA7-CE9FEB0D692E}" srcOrd="0" destOrd="0" presId="urn:microsoft.com/office/officeart/2005/8/layout/process2"/>
    <dgm:cxn modelId="{7CF619CC-37B7-472E-8E85-DFD849416EED}" srcId="{B17A1EDA-DCF2-40F4-9865-140A32F0EBA8}" destId="{29227CC7-B84F-446E-A4A6-78F90F721299}" srcOrd="0" destOrd="0" parTransId="{20247080-2352-4A47-9D59-B1EFD6BCB14A}" sibTransId="{DAD72028-67AF-46F1-A1A1-EB6CCF4EF2F0}"/>
    <dgm:cxn modelId="{84F66144-F3F5-4621-B9EE-FAB6095E91E6}" type="presParOf" srcId="{799525FF-C181-4A9B-BA2B-6EC8A7086A96}" destId="{9BDE2825-CCDD-42F6-A983-DEDDF37A965C}" srcOrd="0" destOrd="0" presId="urn:microsoft.com/office/officeart/2005/8/layout/process2"/>
    <dgm:cxn modelId="{23C30580-D5A5-4D74-B2E1-BCDA963CFF7C}" type="presParOf" srcId="{799525FF-C181-4A9B-BA2B-6EC8A7086A96}" destId="{A25B9789-AA47-48B6-8DA7-CE9FEB0D692E}" srcOrd="1" destOrd="0" presId="urn:microsoft.com/office/officeart/2005/8/layout/process2"/>
    <dgm:cxn modelId="{318D6469-FF4F-418E-8651-2B8B8821B3ED}" type="presParOf" srcId="{A25B9789-AA47-48B6-8DA7-CE9FEB0D692E}" destId="{9761CD89-32E0-4875-94B4-39ECF0777C26}" srcOrd="0" destOrd="0" presId="urn:microsoft.com/office/officeart/2005/8/layout/process2"/>
    <dgm:cxn modelId="{6C516D77-B175-4788-A500-BE6036F40894}" type="presParOf" srcId="{799525FF-C181-4A9B-BA2B-6EC8A7086A96}" destId="{F0CA8BEC-A4D2-44DB-98A3-CD5D3B2DFE78}" srcOrd="2" destOrd="0" presId="urn:microsoft.com/office/officeart/2005/8/layout/process2"/>
    <dgm:cxn modelId="{AA18EFFB-8867-43B6-80D9-3AFECA1AB72C}" type="presParOf" srcId="{799525FF-C181-4A9B-BA2B-6EC8A7086A96}" destId="{37395D79-5500-4B94-BB7F-663309A0F6B3}" srcOrd="3" destOrd="0" presId="urn:microsoft.com/office/officeart/2005/8/layout/process2"/>
    <dgm:cxn modelId="{EE3EE357-72BE-4A77-B78D-29CA07436D3A}" type="presParOf" srcId="{37395D79-5500-4B94-BB7F-663309A0F6B3}" destId="{133BB127-F35F-4C60-98AF-D0CA255944C1}" srcOrd="0" destOrd="0" presId="urn:microsoft.com/office/officeart/2005/8/layout/process2"/>
    <dgm:cxn modelId="{48632DF7-1C13-470E-BC62-A864E64EC522}" type="presParOf" srcId="{799525FF-C181-4A9B-BA2B-6EC8A7086A96}" destId="{DF0E7621-4D8B-4A28-B1A1-CB945A753A98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92E434-091E-4FF9-B8F2-A36E9B78AAE2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9B611925-3BF8-48E5-B25D-E77E2908671E}">
      <dgm:prSet phldrT="[نص]" custT="1"/>
      <dgm:spPr/>
      <dgm:t>
        <a:bodyPr/>
        <a:lstStyle/>
        <a:p>
          <a:pPr rtl="1"/>
          <a:r>
            <a:rPr lang="ar-SA" sz="4400" dirty="0" smtClean="0"/>
            <a:t>3- الجزم</a:t>
          </a:r>
          <a:endParaRPr lang="ar-SA" sz="4400" dirty="0"/>
        </a:p>
      </dgm:t>
    </dgm:pt>
    <dgm:pt modelId="{747054C4-5D4E-4744-88A0-32FFC9AC4EB7}" type="parTrans" cxnId="{B2E29AEE-3A20-4A1A-B6E7-A32748E176C3}">
      <dgm:prSet/>
      <dgm:spPr/>
      <dgm:t>
        <a:bodyPr/>
        <a:lstStyle/>
        <a:p>
          <a:pPr rtl="1"/>
          <a:endParaRPr lang="ar-SA"/>
        </a:p>
      </dgm:t>
    </dgm:pt>
    <dgm:pt modelId="{3503E940-5CF8-4AAE-B274-4EAEE45EF32D}" type="sibTrans" cxnId="{B2E29AEE-3A20-4A1A-B6E7-A32748E176C3}">
      <dgm:prSet/>
      <dgm:spPr/>
      <dgm:t>
        <a:bodyPr/>
        <a:lstStyle/>
        <a:p>
          <a:pPr rtl="1"/>
          <a:endParaRPr lang="ar-SA"/>
        </a:p>
      </dgm:t>
    </dgm:pt>
    <dgm:pt modelId="{4B77532D-20B5-44CD-B20E-EFE4EF45FDFF}">
      <dgm:prSet phldrT="[نص]" custT="1"/>
      <dgm:spPr/>
      <dgm:t>
        <a:bodyPr/>
        <a:lstStyle/>
        <a:p>
          <a:pPr algn="r" rtl="1"/>
          <a:r>
            <a:rPr lang="ar-SA" sz="3200" dirty="0" smtClean="0"/>
            <a:t>نحو: </a:t>
          </a:r>
          <a:r>
            <a:rPr lang="ar-SA" sz="3200" dirty="0" err="1" smtClean="0"/>
            <a:t>لا</a:t>
          </a:r>
          <a:r>
            <a:rPr lang="ar-SA" sz="3200" b="1" dirty="0" err="1" smtClean="0"/>
            <a:t>تخش</a:t>
          </a:r>
          <a:r>
            <a:rPr lang="ar-SA" sz="3200" b="1" dirty="0" smtClean="0"/>
            <a:t> </a:t>
          </a:r>
          <a:r>
            <a:rPr lang="ar-SA" sz="3200" dirty="0" smtClean="0"/>
            <a:t>غير الله ،تخش: فعل مضارع مجزوم بلا الناهية وعلامة جزمه حذف حرف العلة من آخره .</a:t>
          </a:r>
          <a:endParaRPr lang="ar-SA" sz="3200" dirty="0"/>
        </a:p>
      </dgm:t>
    </dgm:pt>
    <dgm:pt modelId="{D74AADB9-9123-40B1-AA44-660CDBB5AA7E}" type="parTrans" cxnId="{37F97677-A605-4D24-B1FD-8CE5195B0E37}">
      <dgm:prSet/>
      <dgm:spPr/>
      <dgm:t>
        <a:bodyPr/>
        <a:lstStyle/>
        <a:p>
          <a:pPr rtl="1"/>
          <a:endParaRPr lang="ar-SA"/>
        </a:p>
      </dgm:t>
    </dgm:pt>
    <dgm:pt modelId="{BE297911-96D7-4FDC-AE9D-40CFAF58EF55}" type="sibTrans" cxnId="{37F97677-A605-4D24-B1FD-8CE5195B0E37}">
      <dgm:prSet/>
      <dgm:spPr/>
      <dgm:t>
        <a:bodyPr/>
        <a:lstStyle/>
        <a:p>
          <a:pPr rtl="1"/>
          <a:endParaRPr lang="ar-SA"/>
        </a:p>
      </dgm:t>
    </dgm:pt>
    <dgm:pt modelId="{0129A395-14DC-45E9-B9A2-2291984AF5D7}">
      <dgm:prSet custT="1"/>
      <dgm:spPr/>
      <dgm:t>
        <a:bodyPr/>
        <a:lstStyle/>
        <a:p>
          <a:pPr algn="ctr" rtl="1"/>
          <a:r>
            <a:rPr lang="ar-SA" sz="3600" dirty="0" smtClean="0"/>
            <a:t>تظهر عليه علامة الإعراب وهي حذف حرف العلة .</a:t>
          </a:r>
          <a:endParaRPr lang="ar-SA" sz="3600" dirty="0"/>
        </a:p>
      </dgm:t>
    </dgm:pt>
    <dgm:pt modelId="{D2D26ACA-C52B-4290-A7C8-DCA284A962E5}" type="parTrans" cxnId="{4E68808D-58D7-4384-A416-636028764576}">
      <dgm:prSet/>
      <dgm:spPr/>
      <dgm:t>
        <a:bodyPr/>
        <a:lstStyle/>
        <a:p>
          <a:pPr rtl="1"/>
          <a:endParaRPr lang="ar-SA"/>
        </a:p>
      </dgm:t>
    </dgm:pt>
    <dgm:pt modelId="{79A357F7-113F-4704-9752-2F28CCC75D21}" type="sibTrans" cxnId="{4E68808D-58D7-4384-A416-636028764576}">
      <dgm:prSet/>
      <dgm:spPr/>
      <dgm:t>
        <a:bodyPr/>
        <a:lstStyle/>
        <a:p>
          <a:pPr rtl="1"/>
          <a:endParaRPr lang="ar-SA"/>
        </a:p>
      </dgm:t>
    </dgm:pt>
    <dgm:pt modelId="{E9B75D5F-C1D8-4D4D-AC09-A9CB9497792C}" type="pres">
      <dgm:prSet presAssocID="{C092E434-091E-4FF9-B8F2-A36E9B78AAE2}" presName="compositeShape" presStyleCnt="0">
        <dgm:presLayoutVars>
          <dgm:chMax val="7"/>
          <dgm:dir/>
          <dgm:resizeHandles val="exact"/>
        </dgm:presLayoutVars>
      </dgm:prSet>
      <dgm:spPr/>
    </dgm:pt>
    <dgm:pt modelId="{EFCB5892-0051-4489-BDD2-F2364003D3B5}" type="pres">
      <dgm:prSet presAssocID="{9B611925-3BF8-48E5-B25D-E77E2908671E}" presName="circ1" presStyleLbl="vennNode1" presStyleIdx="0" presStyleCnt="3" custScaleX="84273" custScaleY="83761"/>
      <dgm:spPr/>
      <dgm:t>
        <a:bodyPr/>
        <a:lstStyle/>
        <a:p>
          <a:pPr rtl="1"/>
          <a:endParaRPr lang="ar-SA"/>
        </a:p>
      </dgm:t>
    </dgm:pt>
    <dgm:pt modelId="{52AAF8FF-0002-4CCF-B0CB-DCD9BB339132}" type="pres">
      <dgm:prSet presAssocID="{9B611925-3BF8-48E5-B25D-E77E2908671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3866D6D-D30A-46D4-8D9C-E21A2A76C9F1}" type="pres">
      <dgm:prSet presAssocID="{0129A395-14DC-45E9-B9A2-2291984AF5D7}" presName="circ2" presStyleLbl="vennNode1" presStyleIdx="1" presStyleCnt="3" custScaleX="140898" custScaleY="106030" custLinFactNeighborX="24752" custLinFactNeighborY="5878"/>
      <dgm:spPr/>
      <dgm:t>
        <a:bodyPr/>
        <a:lstStyle/>
        <a:p>
          <a:pPr rtl="1"/>
          <a:endParaRPr lang="ar-SA"/>
        </a:p>
      </dgm:t>
    </dgm:pt>
    <dgm:pt modelId="{402FB262-59D8-4CF2-B107-23CA6F236BB0}" type="pres">
      <dgm:prSet presAssocID="{0129A395-14DC-45E9-B9A2-2291984AF5D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1EC5FF8-4043-4FF2-B2E5-301A323D3AEA}" type="pres">
      <dgm:prSet presAssocID="{4B77532D-20B5-44CD-B20E-EFE4EF45FDFF}" presName="circ3" presStyleLbl="vennNode1" presStyleIdx="2" presStyleCnt="3" custScaleX="152122" custScaleY="119050" custLinFactNeighborX="-35511" custLinFactNeighborY="3363"/>
      <dgm:spPr/>
      <dgm:t>
        <a:bodyPr/>
        <a:lstStyle/>
        <a:p>
          <a:pPr rtl="1"/>
          <a:endParaRPr lang="ar-SA"/>
        </a:p>
      </dgm:t>
    </dgm:pt>
    <dgm:pt modelId="{02D4A2FE-647A-4F49-8492-DE11EEAD990F}" type="pres">
      <dgm:prSet presAssocID="{4B77532D-20B5-44CD-B20E-EFE4EF45FDF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E68808D-58D7-4384-A416-636028764576}" srcId="{C092E434-091E-4FF9-B8F2-A36E9B78AAE2}" destId="{0129A395-14DC-45E9-B9A2-2291984AF5D7}" srcOrd="1" destOrd="0" parTransId="{D2D26ACA-C52B-4290-A7C8-DCA284A962E5}" sibTransId="{79A357F7-113F-4704-9752-2F28CCC75D21}"/>
    <dgm:cxn modelId="{451026A0-8999-4316-8A64-47C2DA702C69}" type="presOf" srcId="{9B611925-3BF8-48E5-B25D-E77E2908671E}" destId="{EFCB5892-0051-4489-BDD2-F2364003D3B5}" srcOrd="0" destOrd="0" presId="urn:microsoft.com/office/officeart/2005/8/layout/venn1"/>
    <dgm:cxn modelId="{37909AD9-746B-498C-9C3F-E9DA586FA9E7}" type="presOf" srcId="{4B77532D-20B5-44CD-B20E-EFE4EF45FDFF}" destId="{02D4A2FE-647A-4F49-8492-DE11EEAD990F}" srcOrd="1" destOrd="0" presId="urn:microsoft.com/office/officeart/2005/8/layout/venn1"/>
    <dgm:cxn modelId="{1A8A072E-288A-414A-B0F1-9BDA3C911269}" type="presOf" srcId="{4B77532D-20B5-44CD-B20E-EFE4EF45FDFF}" destId="{F1EC5FF8-4043-4FF2-B2E5-301A323D3AEA}" srcOrd="0" destOrd="0" presId="urn:microsoft.com/office/officeart/2005/8/layout/venn1"/>
    <dgm:cxn modelId="{1EB3D64C-740D-4272-9FC2-B30E56DC97BB}" type="presOf" srcId="{0129A395-14DC-45E9-B9A2-2291984AF5D7}" destId="{402FB262-59D8-4CF2-B107-23CA6F236BB0}" srcOrd="1" destOrd="0" presId="urn:microsoft.com/office/officeart/2005/8/layout/venn1"/>
    <dgm:cxn modelId="{37F97677-A605-4D24-B1FD-8CE5195B0E37}" srcId="{C092E434-091E-4FF9-B8F2-A36E9B78AAE2}" destId="{4B77532D-20B5-44CD-B20E-EFE4EF45FDFF}" srcOrd="2" destOrd="0" parTransId="{D74AADB9-9123-40B1-AA44-660CDBB5AA7E}" sibTransId="{BE297911-96D7-4FDC-AE9D-40CFAF58EF55}"/>
    <dgm:cxn modelId="{B2E29AEE-3A20-4A1A-B6E7-A32748E176C3}" srcId="{C092E434-091E-4FF9-B8F2-A36E9B78AAE2}" destId="{9B611925-3BF8-48E5-B25D-E77E2908671E}" srcOrd="0" destOrd="0" parTransId="{747054C4-5D4E-4744-88A0-32FFC9AC4EB7}" sibTransId="{3503E940-5CF8-4AAE-B274-4EAEE45EF32D}"/>
    <dgm:cxn modelId="{E59F103E-FA7B-4F0E-B068-B083716DB443}" type="presOf" srcId="{C092E434-091E-4FF9-B8F2-A36E9B78AAE2}" destId="{E9B75D5F-C1D8-4D4D-AC09-A9CB9497792C}" srcOrd="0" destOrd="0" presId="urn:microsoft.com/office/officeart/2005/8/layout/venn1"/>
    <dgm:cxn modelId="{0C04FCC0-2E16-4E3A-845C-DF7F83619425}" type="presOf" srcId="{0129A395-14DC-45E9-B9A2-2291984AF5D7}" destId="{A3866D6D-D30A-46D4-8D9C-E21A2A76C9F1}" srcOrd="0" destOrd="0" presId="urn:microsoft.com/office/officeart/2005/8/layout/venn1"/>
    <dgm:cxn modelId="{36ABFA8B-AD75-4935-8479-E120DFF8D320}" type="presOf" srcId="{9B611925-3BF8-48E5-B25D-E77E2908671E}" destId="{52AAF8FF-0002-4CCF-B0CB-DCD9BB339132}" srcOrd="1" destOrd="0" presId="urn:microsoft.com/office/officeart/2005/8/layout/venn1"/>
    <dgm:cxn modelId="{AA181725-FA19-4B90-B429-35A7099AC0BA}" type="presParOf" srcId="{E9B75D5F-C1D8-4D4D-AC09-A9CB9497792C}" destId="{EFCB5892-0051-4489-BDD2-F2364003D3B5}" srcOrd="0" destOrd="0" presId="urn:microsoft.com/office/officeart/2005/8/layout/venn1"/>
    <dgm:cxn modelId="{874C7843-D1FB-40A9-8730-71AE042F8524}" type="presParOf" srcId="{E9B75D5F-C1D8-4D4D-AC09-A9CB9497792C}" destId="{52AAF8FF-0002-4CCF-B0CB-DCD9BB339132}" srcOrd="1" destOrd="0" presId="urn:microsoft.com/office/officeart/2005/8/layout/venn1"/>
    <dgm:cxn modelId="{E5D578E0-3EAF-49BF-BADA-46A0B4410063}" type="presParOf" srcId="{E9B75D5F-C1D8-4D4D-AC09-A9CB9497792C}" destId="{A3866D6D-D30A-46D4-8D9C-E21A2A76C9F1}" srcOrd="2" destOrd="0" presId="urn:microsoft.com/office/officeart/2005/8/layout/venn1"/>
    <dgm:cxn modelId="{CF02FCF4-0EF9-41FB-870D-75A9D5234DA2}" type="presParOf" srcId="{E9B75D5F-C1D8-4D4D-AC09-A9CB9497792C}" destId="{402FB262-59D8-4CF2-B107-23CA6F236BB0}" srcOrd="3" destOrd="0" presId="urn:microsoft.com/office/officeart/2005/8/layout/venn1"/>
    <dgm:cxn modelId="{B001437D-03E6-4E55-BD40-CCBF5C6CC159}" type="presParOf" srcId="{E9B75D5F-C1D8-4D4D-AC09-A9CB9497792C}" destId="{F1EC5FF8-4043-4FF2-B2E5-301A323D3AEA}" srcOrd="4" destOrd="0" presId="urn:microsoft.com/office/officeart/2005/8/layout/venn1"/>
    <dgm:cxn modelId="{0C202753-5BE7-4628-A7A3-5C7461C37A3F}" type="presParOf" srcId="{E9B75D5F-C1D8-4D4D-AC09-A9CB9497792C}" destId="{02D4A2FE-647A-4F49-8492-DE11EEAD990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104877-B6FB-481A-AFBA-CCA2BA5121F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3642E1FA-8426-49D1-83A6-015CA559DA74}">
      <dgm:prSet phldrT="[نص]" custT="1"/>
      <dgm:spPr/>
      <dgm:t>
        <a:bodyPr/>
        <a:lstStyle/>
        <a:p>
          <a:pPr rtl="1"/>
          <a:r>
            <a:rPr lang="ar-SA" sz="4000" dirty="0" smtClean="0"/>
            <a:t>1- الرفع</a:t>
          </a:r>
          <a:endParaRPr lang="ar-SA" sz="4000" dirty="0"/>
        </a:p>
      </dgm:t>
    </dgm:pt>
    <dgm:pt modelId="{427F01D6-D60E-44C1-86F8-A9E9369A673F}" type="parTrans" cxnId="{AA6E0A0D-32F7-42BE-BB32-D9E380901236}">
      <dgm:prSet/>
      <dgm:spPr/>
      <dgm:t>
        <a:bodyPr/>
        <a:lstStyle/>
        <a:p>
          <a:pPr rtl="1"/>
          <a:endParaRPr lang="ar-SA"/>
        </a:p>
      </dgm:t>
    </dgm:pt>
    <dgm:pt modelId="{F9BFABE6-47B2-4B0A-99F8-A8FA8D6E6C27}" type="sibTrans" cxnId="{AA6E0A0D-32F7-42BE-BB32-D9E380901236}">
      <dgm:prSet/>
      <dgm:spPr/>
      <dgm:t>
        <a:bodyPr/>
        <a:lstStyle/>
        <a:p>
          <a:pPr rtl="1"/>
          <a:endParaRPr lang="ar-SA"/>
        </a:p>
      </dgm:t>
    </dgm:pt>
    <dgm:pt modelId="{5AA76A83-8B7E-48F8-A4B2-E1D687E22A5A}">
      <dgm:prSet custT="1"/>
      <dgm:spPr/>
      <dgm:t>
        <a:bodyPr/>
        <a:lstStyle/>
        <a:p>
          <a:pPr rtl="1"/>
          <a:r>
            <a:rPr lang="ar-SA" sz="2800" dirty="0" smtClean="0"/>
            <a:t>نحو : هو</a:t>
          </a:r>
          <a:r>
            <a:rPr lang="ar-SA" sz="2800" b="1" dirty="0" smtClean="0"/>
            <a:t>يدعو </a:t>
          </a:r>
          <a:r>
            <a:rPr lang="ar-SA" sz="2800" dirty="0" smtClean="0"/>
            <a:t>إلى الخير: فعل مضارع مرفوع وعلامة رفعه </a:t>
          </a:r>
          <a:r>
            <a:rPr lang="ar-SA" sz="3200" dirty="0" smtClean="0"/>
            <a:t>الضمة</a:t>
          </a:r>
          <a:r>
            <a:rPr lang="ar-SA" sz="2800" dirty="0" smtClean="0"/>
            <a:t> المقدرة على الواو منع من ظهورها الثقل. - هو </a:t>
          </a:r>
          <a:r>
            <a:rPr lang="ar-SA" sz="2800" b="1" dirty="0" smtClean="0"/>
            <a:t>يأتيك</a:t>
          </a:r>
          <a:r>
            <a:rPr lang="ar-SA" sz="2800" dirty="0" smtClean="0"/>
            <a:t> بالخبر : فعل مضارع مرفوع وعلامة رفعه الضمة المقدرة على الياء منع من ظهورها الثقل.</a:t>
          </a:r>
        </a:p>
      </dgm:t>
    </dgm:pt>
    <dgm:pt modelId="{2D597DFA-789F-4D76-B0D4-D57932A6B7C5}" type="parTrans" cxnId="{9681DADF-22FE-49B7-812C-C93609133B63}">
      <dgm:prSet/>
      <dgm:spPr/>
      <dgm:t>
        <a:bodyPr/>
        <a:lstStyle/>
        <a:p>
          <a:pPr rtl="1"/>
          <a:endParaRPr lang="ar-SA"/>
        </a:p>
      </dgm:t>
    </dgm:pt>
    <dgm:pt modelId="{CF76B63B-31C7-470E-A4D0-661373A30DFD}" type="sibTrans" cxnId="{9681DADF-22FE-49B7-812C-C93609133B63}">
      <dgm:prSet/>
      <dgm:spPr/>
      <dgm:t>
        <a:bodyPr/>
        <a:lstStyle/>
        <a:p>
          <a:pPr rtl="1"/>
          <a:endParaRPr lang="ar-SA"/>
        </a:p>
      </dgm:t>
    </dgm:pt>
    <dgm:pt modelId="{9480EAA7-A8A4-41BE-ACD2-5A030C23348E}">
      <dgm:prSet custT="1"/>
      <dgm:spPr/>
      <dgm:t>
        <a:bodyPr/>
        <a:lstStyle/>
        <a:p>
          <a:pPr rtl="1"/>
          <a:r>
            <a:rPr lang="ar-SA" sz="2800" dirty="0" smtClean="0"/>
            <a:t>تقدر عليه الضمة  للثقل </a:t>
          </a:r>
        </a:p>
      </dgm:t>
    </dgm:pt>
    <dgm:pt modelId="{F402E726-1961-40B3-89AE-3AC7929CEC58}" type="parTrans" cxnId="{0A7BE67A-4008-4DE5-808E-B68D4B290BB2}">
      <dgm:prSet/>
      <dgm:spPr/>
      <dgm:t>
        <a:bodyPr/>
        <a:lstStyle/>
        <a:p>
          <a:pPr rtl="1"/>
          <a:endParaRPr lang="ar-SA"/>
        </a:p>
      </dgm:t>
    </dgm:pt>
    <dgm:pt modelId="{9BF22104-2305-4CD4-A8AF-5C841D099EA5}" type="sibTrans" cxnId="{0A7BE67A-4008-4DE5-808E-B68D4B290BB2}">
      <dgm:prSet/>
      <dgm:spPr/>
      <dgm:t>
        <a:bodyPr/>
        <a:lstStyle/>
        <a:p>
          <a:pPr rtl="1"/>
          <a:endParaRPr lang="ar-SA"/>
        </a:p>
      </dgm:t>
    </dgm:pt>
    <dgm:pt modelId="{403898EC-B9B3-427C-9AA3-BA1BE4A2A978}" type="pres">
      <dgm:prSet presAssocID="{CC104877-B6FB-481A-AFBA-CCA2BA5121F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02F6B2C8-16A2-4DE7-ACEA-DB3472FCA8EB}" type="pres">
      <dgm:prSet presAssocID="{3642E1FA-8426-49D1-83A6-015CA559DA74}" presName="hierRoot1" presStyleCnt="0"/>
      <dgm:spPr/>
    </dgm:pt>
    <dgm:pt modelId="{AC2DB9EB-CC86-4C57-BF2C-7445C6CED483}" type="pres">
      <dgm:prSet presAssocID="{3642E1FA-8426-49D1-83A6-015CA559DA74}" presName="composite" presStyleCnt="0"/>
      <dgm:spPr/>
    </dgm:pt>
    <dgm:pt modelId="{A76C5CA0-DB75-4A8F-9456-3769E486E20F}" type="pres">
      <dgm:prSet presAssocID="{3642E1FA-8426-49D1-83A6-015CA559DA74}" presName="background" presStyleLbl="node0" presStyleIdx="0" presStyleCnt="1"/>
      <dgm:spPr/>
    </dgm:pt>
    <dgm:pt modelId="{F1EC5CE0-DF6D-4BC8-8158-FF4647CF27EF}" type="pres">
      <dgm:prSet presAssocID="{3642E1FA-8426-49D1-83A6-015CA559DA74}" presName="text" presStyleLbl="fgAcc0" presStyleIdx="0" presStyleCnt="1" custScaleY="5603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8FA305D-1694-405A-A984-B2FABE69C09D}" type="pres">
      <dgm:prSet presAssocID="{3642E1FA-8426-49D1-83A6-015CA559DA74}" presName="hierChild2" presStyleCnt="0"/>
      <dgm:spPr/>
    </dgm:pt>
    <dgm:pt modelId="{327C4B79-0683-4080-BF5A-B8D06F064416}" type="pres">
      <dgm:prSet presAssocID="{2D597DFA-789F-4D76-B0D4-D57932A6B7C5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787DCAD8-5AF5-402E-AE38-1AE6EEB7D7D6}" type="pres">
      <dgm:prSet presAssocID="{5AA76A83-8B7E-48F8-A4B2-E1D687E22A5A}" presName="hierRoot2" presStyleCnt="0"/>
      <dgm:spPr/>
    </dgm:pt>
    <dgm:pt modelId="{3E82E199-4FA2-493E-9F1F-2671E90A9374}" type="pres">
      <dgm:prSet presAssocID="{5AA76A83-8B7E-48F8-A4B2-E1D687E22A5A}" presName="composite2" presStyleCnt="0"/>
      <dgm:spPr/>
    </dgm:pt>
    <dgm:pt modelId="{EB9A6574-48DE-45F1-8071-DACE1B38F2E4}" type="pres">
      <dgm:prSet presAssocID="{5AA76A83-8B7E-48F8-A4B2-E1D687E22A5A}" presName="background2" presStyleLbl="node2" presStyleIdx="0" presStyleCnt="2"/>
      <dgm:spPr/>
    </dgm:pt>
    <dgm:pt modelId="{A2DAB482-F3E0-48D8-B472-9903BD8DC40F}" type="pres">
      <dgm:prSet presAssocID="{5AA76A83-8B7E-48F8-A4B2-E1D687E22A5A}" presName="text2" presStyleLbl="fgAcc2" presStyleIdx="0" presStyleCnt="2" custScaleX="134144" custScaleY="13580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45EA7AB-85C9-4F30-ADC7-D203825DF3D2}" type="pres">
      <dgm:prSet presAssocID="{5AA76A83-8B7E-48F8-A4B2-E1D687E22A5A}" presName="hierChild3" presStyleCnt="0"/>
      <dgm:spPr/>
    </dgm:pt>
    <dgm:pt modelId="{114C1F1D-6CC8-4E40-94D0-01EE97FE3A51}" type="pres">
      <dgm:prSet presAssocID="{F402E726-1961-40B3-89AE-3AC7929CEC58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BA6608D9-99F5-4C6F-87D4-D41D1972E31E}" type="pres">
      <dgm:prSet presAssocID="{9480EAA7-A8A4-41BE-ACD2-5A030C23348E}" presName="hierRoot2" presStyleCnt="0"/>
      <dgm:spPr/>
    </dgm:pt>
    <dgm:pt modelId="{3309E98D-4BDB-431B-8CBE-38259718DCA8}" type="pres">
      <dgm:prSet presAssocID="{9480EAA7-A8A4-41BE-ACD2-5A030C23348E}" presName="composite2" presStyleCnt="0"/>
      <dgm:spPr/>
    </dgm:pt>
    <dgm:pt modelId="{CFE68E81-034E-4A2D-9704-447A2B8AB4DC}" type="pres">
      <dgm:prSet presAssocID="{9480EAA7-A8A4-41BE-ACD2-5A030C23348E}" presName="background2" presStyleLbl="node2" presStyleIdx="1" presStyleCnt="2"/>
      <dgm:spPr/>
    </dgm:pt>
    <dgm:pt modelId="{474B042E-DD16-4DD1-8B2D-CC6162528704}" type="pres">
      <dgm:prSet presAssocID="{9480EAA7-A8A4-41BE-ACD2-5A030C23348E}" presName="text2" presStyleLbl="fgAcc2" presStyleIdx="1" presStyleCnt="2" custScaleX="101902" custScaleY="6869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96C3376-B4DD-4954-A6CA-87C3480C57BF}" type="pres">
      <dgm:prSet presAssocID="{9480EAA7-A8A4-41BE-ACD2-5A030C23348E}" presName="hierChild3" presStyleCnt="0"/>
      <dgm:spPr/>
    </dgm:pt>
  </dgm:ptLst>
  <dgm:cxnLst>
    <dgm:cxn modelId="{2B426A70-51F2-4F6D-9B4C-8D5741C40573}" type="presOf" srcId="{2D597DFA-789F-4D76-B0D4-D57932A6B7C5}" destId="{327C4B79-0683-4080-BF5A-B8D06F064416}" srcOrd="0" destOrd="0" presId="urn:microsoft.com/office/officeart/2005/8/layout/hierarchy1"/>
    <dgm:cxn modelId="{0A7BE67A-4008-4DE5-808E-B68D4B290BB2}" srcId="{3642E1FA-8426-49D1-83A6-015CA559DA74}" destId="{9480EAA7-A8A4-41BE-ACD2-5A030C23348E}" srcOrd="1" destOrd="0" parTransId="{F402E726-1961-40B3-89AE-3AC7929CEC58}" sibTransId="{9BF22104-2305-4CD4-A8AF-5C841D099EA5}"/>
    <dgm:cxn modelId="{DF6A33BF-2867-4155-BB16-ECE49B8E0618}" type="presOf" srcId="{F402E726-1961-40B3-89AE-3AC7929CEC58}" destId="{114C1F1D-6CC8-4E40-94D0-01EE97FE3A51}" srcOrd="0" destOrd="0" presId="urn:microsoft.com/office/officeart/2005/8/layout/hierarchy1"/>
    <dgm:cxn modelId="{AA6E0A0D-32F7-42BE-BB32-D9E380901236}" srcId="{CC104877-B6FB-481A-AFBA-CCA2BA5121F6}" destId="{3642E1FA-8426-49D1-83A6-015CA559DA74}" srcOrd="0" destOrd="0" parTransId="{427F01D6-D60E-44C1-86F8-A9E9369A673F}" sibTransId="{F9BFABE6-47B2-4B0A-99F8-A8FA8D6E6C27}"/>
    <dgm:cxn modelId="{70A45C5B-3E42-4C96-9591-FBA922156BA7}" type="presOf" srcId="{3642E1FA-8426-49D1-83A6-015CA559DA74}" destId="{F1EC5CE0-DF6D-4BC8-8158-FF4647CF27EF}" srcOrd="0" destOrd="0" presId="urn:microsoft.com/office/officeart/2005/8/layout/hierarchy1"/>
    <dgm:cxn modelId="{4E90D52D-E784-4201-8528-24B5BA8DE864}" type="presOf" srcId="{5AA76A83-8B7E-48F8-A4B2-E1D687E22A5A}" destId="{A2DAB482-F3E0-48D8-B472-9903BD8DC40F}" srcOrd="0" destOrd="0" presId="urn:microsoft.com/office/officeart/2005/8/layout/hierarchy1"/>
    <dgm:cxn modelId="{9681DADF-22FE-49B7-812C-C93609133B63}" srcId="{3642E1FA-8426-49D1-83A6-015CA559DA74}" destId="{5AA76A83-8B7E-48F8-A4B2-E1D687E22A5A}" srcOrd="0" destOrd="0" parTransId="{2D597DFA-789F-4D76-B0D4-D57932A6B7C5}" sibTransId="{CF76B63B-31C7-470E-A4D0-661373A30DFD}"/>
    <dgm:cxn modelId="{B63FF95C-4E9F-42BF-81CF-2A2D2B3DDFC3}" type="presOf" srcId="{9480EAA7-A8A4-41BE-ACD2-5A030C23348E}" destId="{474B042E-DD16-4DD1-8B2D-CC6162528704}" srcOrd="0" destOrd="0" presId="urn:microsoft.com/office/officeart/2005/8/layout/hierarchy1"/>
    <dgm:cxn modelId="{637F3082-8435-4615-AD39-5811C6C114FD}" type="presOf" srcId="{CC104877-B6FB-481A-AFBA-CCA2BA5121F6}" destId="{403898EC-B9B3-427C-9AA3-BA1BE4A2A978}" srcOrd="0" destOrd="0" presId="urn:microsoft.com/office/officeart/2005/8/layout/hierarchy1"/>
    <dgm:cxn modelId="{67A6B4AE-D2D1-45F8-81F5-1D0CE40FC8ED}" type="presParOf" srcId="{403898EC-B9B3-427C-9AA3-BA1BE4A2A978}" destId="{02F6B2C8-16A2-4DE7-ACEA-DB3472FCA8EB}" srcOrd="0" destOrd="0" presId="urn:microsoft.com/office/officeart/2005/8/layout/hierarchy1"/>
    <dgm:cxn modelId="{2511E431-35D7-49C5-893B-D08AB72E91E6}" type="presParOf" srcId="{02F6B2C8-16A2-4DE7-ACEA-DB3472FCA8EB}" destId="{AC2DB9EB-CC86-4C57-BF2C-7445C6CED483}" srcOrd="0" destOrd="0" presId="urn:microsoft.com/office/officeart/2005/8/layout/hierarchy1"/>
    <dgm:cxn modelId="{7879367C-2D8D-4658-9226-AF8E8957E4B8}" type="presParOf" srcId="{AC2DB9EB-CC86-4C57-BF2C-7445C6CED483}" destId="{A76C5CA0-DB75-4A8F-9456-3769E486E20F}" srcOrd="0" destOrd="0" presId="urn:microsoft.com/office/officeart/2005/8/layout/hierarchy1"/>
    <dgm:cxn modelId="{2843A89C-7432-4684-AD22-B7B83BC27CDA}" type="presParOf" srcId="{AC2DB9EB-CC86-4C57-BF2C-7445C6CED483}" destId="{F1EC5CE0-DF6D-4BC8-8158-FF4647CF27EF}" srcOrd="1" destOrd="0" presId="urn:microsoft.com/office/officeart/2005/8/layout/hierarchy1"/>
    <dgm:cxn modelId="{6015C3F9-0296-4CE6-B1CD-B35919D8F08D}" type="presParOf" srcId="{02F6B2C8-16A2-4DE7-ACEA-DB3472FCA8EB}" destId="{F8FA305D-1694-405A-A984-B2FABE69C09D}" srcOrd="1" destOrd="0" presId="urn:microsoft.com/office/officeart/2005/8/layout/hierarchy1"/>
    <dgm:cxn modelId="{5B3B87E6-D416-4C8C-AB64-EC9B73FCDEBC}" type="presParOf" srcId="{F8FA305D-1694-405A-A984-B2FABE69C09D}" destId="{327C4B79-0683-4080-BF5A-B8D06F064416}" srcOrd="0" destOrd="0" presId="urn:microsoft.com/office/officeart/2005/8/layout/hierarchy1"/>
    <dgm:cxn modelId="{2BC51D7D-D802-4FFE-B286-05A06DA4D5C3}" type="presParOf" srcId="{F8FA305D-1694-405A-A984-B2FABE69C09D}" destId="{787DCAD8-5AF5-402E-AE38-1AE6EEB7D7D6}" srcOrd="1" destOrd="0" presId="urn:microsoft.com/office/officeart/2005/8/layout/hierarchy1"/>
    <dgm:cxn modelId="{5BBC4485-C60C-4B56-8CA1-77B6D7A47057}" type="presParOf" srcId="{787DCAD8-5AF5-402E-AE38-1AE6EEB7D7D6}" destId="{3E82E199-4FA2-493E-9F1F-2671E90A9374}" srcOrd="0" destOrd="0" presId="urn:microsoft.com/office/officeart/2005/8/layout/hierarchy1"/>
    <dgm:cxn modelId="{E9004C4C-4E52-40B8-BD49-59D0E6882592}" type="presParOf" srcId="{3E82E199-4FA2-493E-9F1F-2671E90A9374}" destId="{EB9A6574-48DE-45F1-8071-DACE1B38F2E4}" srcOrd="0" destOrd="0" presId="urn:microsoft.com/office/officeart/2005/8/layout/hierarchy1"/>
    <dgm:cxn modelId="{C25E5B7E-08C2-4972-AFA6-D32F1683643D}" type="presParOf" srcId="{3E82E199-4FA2-493E-9F1F-2671E90A9374}" destId="{A2DAB482-F3E0-48D8-B472-9903BD8DC40F}" srcOrd="1" destOrd="0" presId="urn:microsoft.com/office/officeart/2005/8/layout/hierarchy1"/>
    <dgm:cxn modelId="{FE96391A-32AC-48EF-9991-2B70CE484E8A}" type="presParOf" srcId="{787DCAD8-5AF5-402E-AE38-1AE6EEB7D7D6}" destId="{D45EA7AB-85C9-4F30-ADC7-D203825DF3D2}" srcOrd="1" destOrd="0" presId="urn:microsoft.com/office/officeart/2005/8/layout/hierarchy1"/>
    <dgm:cxn modelId="{D11FA2C6-FFE1-4D28-A6A3-45471CE30A71}" type="presParOf" srcId="{F8FA305D-1694-405A-A984-B2FABE69C09D}" destId="{114C1F1D-6CC8-4E40-94D0-01EE97FE3A51}" srcOrd="2" destOrd="0" presId="urn:microsoft.com/office/officeart/2005/8/layout/hierarchy1"/>
    <dgm:cxn modelId="{B49350BE-45D5-46EF-AC2B-84552A538929}" type="presParOf" srcId="{F8FA305D-1694-405A-A984-B2FABE69C09D}" destId="{BA6608D9-99F5-4C6F-87D4-D41D1972E31E}" srcOrd="3" destOrd="0" presId="urn:microsoft.com/office/officeart/2005/8/layout/hierarchy1"/>
    <dgm:cxn modelId="{30E2804A-3D94-427C-B918-DFD4727ED783}" type="presParOf" srcId="{BA6608D9-99F5-4C6F-87D4-D41D1972E31E}" destId="{3309E98D-4BDB-431B-8CBE-38259718DCA8}" srcOrd="0" destOrd="0" presId="urn:microsoft.com/office/officeart/2005/8/layout/hierarchy1"/>
    <dgm:cxn modelId="{BD8BB913-0BA5-4A00-82A7-D4423B6DDCD3}" type="presParOf" srcId="{3309E98D-4BDB-431B-8CBE-38259718DCA8}" destId="{CFE68E81-034E-4A2D-9704-447A2B8AB4DC}" srcOrd="0" destOrd="0" presId="urn:microsoft.com/office/officeart/2005/8/layout/hierarchy1"/>
    <dgm:cxn modelId="{E2283193-932E-4B49-A633-5B3A0474E7B2}" type="presParOf" srcId="{3309E98D-4BDB-431B-8CBE-38259718DCA8}" destId="{474B042E-DD16-4DD1-8B2D-CC6162528704}" srcOrd="1" destOrd="0" presId="urn:microsoft.com/office/officeart/2005/8/layout/hierarchy1"/>
    <dgm:cxn modelId="{52A115FD-2043-43BE-A695-47E75A77D6D9}" type="presParOf" srcId="{BA6608D9-99F5-4C6F-87D4-D41D1972E31E}" destId="{A96C3376-B4DD-4954-A6CA-87C3480C57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BCAB6B0-1899-4C5A-879A-E6B270447CC3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14AA1B0-CAFE-4D88-83F1-08E4720F0538}">
      <dgm:prSet phldrT="[نص]" custT="1"/>
      <dgm:spPr/>
      <dgm:t>
        <a:bodyPr/>
        <a:lstStyle/>
        <a:p>
          <a:pPr rtl="1"/>
          <a:r>
            <a:rPr lang="ar-SA" sz="4000" dirty="0" smtClean="0"/>
            <a:t>2- النصب</a:t>
          </a:r>
          <a:endParaRPr lang="ar-SA" sz="4000" dirty="0"/>
        </a:p>
      </dgm:t>
    </dgm:pt>
    <dgm:pt modelId="{D8A486D8-658F-48BB-AF26-593E036C0480}" type="parTrans" cxnId="{ABB934EE-3F2C-4E7F-8807-B372A662DF12}">
      <dgm:prSet/>
      <dgm:spPr/>
      <dgm:t>
        <a:bodyPr/>
        <a:lstStyle/>
        <a:p>
          <a:pPr rtl="1"/>
          <a:endParaRPr lang="ar-SA"/>
        </a:p>
      </dgm:t>
    </dgm:pt>
    <dgm:pt modelId="{4B574D7F-D59B-43D7-B823-A54FED22EA43}" type="sibTrans" cxnId="{ABB934EE-3F2C-4E7F-8807-B372A662DF12}">
      <dgm:prSet/>
      <dgm:spPr/>
      <dgm:t>
        <a:bodyPr/>
        <a:lstStyle/>
        <a:p>
          <a:pPr rtl="1"/>
          <a:endParaRPr lang="ar-SA"/>
        </a:p>
      </dgm:t>
    </dgm:pt>
    <dgm:pt modelId="{7C836F3E-25DA-4A69-A464-01515DE4EE7C}">
      <dgm:prSet custT="1"/>
      <dgm:spPr/>
      <dgm:t>
        <a:bodyPr/>
        <a:lstStyle/>
        <a:p>
          <a:pPr rtl="1"/>
          <a:r>
            <a:rPr lang="ar-SA" sz="3200" dirty="0" smtClean="0"/>
            <a:t>تظهر عليه الفتحة لخفتها . </a:t>
          </a:r>
        </a:p>
      </dgm:t>
    </dgm:pt>
    <dgm:pt modelId="{1D4B2D1E-A3CA-4338-A80C-D8BB8C238637}" type="parTrans" cxnId="{038D8B1D-9AA4-4CE8-846E-56A24A5BFDAC}">
      <dgm:prSet/>
      <dgm:spPr/>
      <dgm:t>
        <a:bodyPr/>
        <a:lstStyle/>
        <a:p>
          <a:pPr rtl="1"/>
          <a:endParaRPr lang="ar-SA"/>
        </a:p>
      </dgm:t>
    </dgm:pt>
    <dgm:pt modelId="{5D5372FC-2D0E-4F84-81EF-405F2967D890}" type="sibTrans" cxnId="{038D8B1D-9AA4-4CE8-846E-56A24A5BFDAC}">
      <dgm:prSet/>
      <dgm:spPr/>
      <dgm:t>
        <a:bodyPr/>
        <a:lstStyle/>
        <a:p>
          <a:pPr rtl="1"/>
          <a:endParaRPr lang="ar-SA"/>
        </a:p>
      </dgm:t>
    </dgm:pt>
    <dgm:pt modelId="{31BFC2F9-BDBC-457F-9EDE-94AACBADA070}">
      <dgm:prSet/>
      <dgm:spPr/>
      <dgm:t>
        <a:bodyPr/>
        <a:lstStyle/>
        <a:p>
          <a:pPr rtl="1"/>
          <a:r>
            <a:rPr lang="ar-SA" dirty="0" smtClean="0"/>
            <a:t> نحو: يجب أن </a:t>
          </a:r>
          <a:r>
            <a:rPr lang="ar-SA" b="1" dirty="0" smtClean="0"/>
            <a:t>تعفو</a:t>
          </a:r>
          <a:r>
            <a:rPr lang="ar-SA" dirty="0" smtClean="0"/>
            <a:t> عن المسيء : فعل مضارع منصوب بأن وعلامة نصبه الفتحة الظاهرة على آخره .- لن </a:t>
          </a:r>
          <a:r>
            <a:rPr lang="ar-SA" b="1" dirty="0" smtClean="0"/>
            <a:t>يأتي </a:t>
          </a:r>
          <a:r>
            <a:rPr lang="ar-SA" dirty="0" smtClean="0"/>
            <a:t>اليوم : فعل مضارع منصوب بلن وعلامة نصبه الفتحة الظاهرة على آخره .</a:t>
          </a:r>
          <a:endParaRPr lang="ar-SA" dirty="0"/>
        </a:p>
      </dgm:t>
    </dgm:pt>
    <dgm:pt modelId="{6604BDC6-D766-4CCA-85B7-E69A20D8A5F2}" type="parTrans" cxnId="{BE528BC3-0DD6-43EB-BF53-8AC8411D2555}">
      <dgm:prSet/>
      <dgm:spPr/>
      <dgm:t>
        <a:bodyPr/>
        <a:lstStyle/>
        <a:p>
          <a:pPr rtl="1"/>
          <a:endParaRPr lang="ar-SA"/>
        </a:p>
      </dgm:t>
    </dgm:pt>
    <dgm:pt modelId="{DC382F19-ED59-40A1-8877-B73518289811}" type="sibTrans" cxnId="{BE528BC3-0DD6-43EB-BF53-8AC8411D2555}">
      <dgm:prSet/>
      <dgm:spPr/>
      <dgm:t>
        <a:bodyPr/>
        <a:lstStyle/>
        <a:p>
          <a:pPr rtl="1"/>
          <a:endParaRPr lang="ar-SA"/>
        </a:p>
      </dgm:t>
    </dgm:pt>
    <dgm:pt modelId="{D3A35A5B-C31D-4E96-9533-A1D9E3BAAFF1}" type="pres">
      <dgm:prSet presAssocID="{4BCAB6B0-1899-4C5A-879A-E6B270447CC3}" presName="list" presStyleCnt="0">
        <dgm:presLayoutVars>
          <dgm:dir val="rev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4F86DB21-4381-460B-8F6D-F6E4EEF3DD82}" type="pres">
      <dgm:prSet presAssocID="{214AA1B0-CAFE-4D88-83F1-08E4720F0538}" presName="posSpace" presStyleCnt="0"/>
      <dgm:spPr/>
    </dgm:pt>
    <dgm:pt modelId="{17FB56E5-32EF-4544-A291-593F45E12441}" type="pres">
      <dgm:prSet presAssocID="{214AA1B0-CAFE-4D88-83F1-08E4720F0538}" presName="vertFlow" presStyleCnt="0"/>
      <dgm:spPr/>
    </dgm:pt>
    <dgm:pt modelId="{825FD688-C8FE-42FF-9308-E6BBE87C08CA}" type="pres">
      <dgm:prSet presAssocID="{214AA1B0-CAFE-4D88-83F1-08E4720F0538}" presName="topSpace" presStyleCnt="0"/>
      <dgm:spPr/>
    </dgm:pt>
    <dgm:pt modelId="{CD48AE19-8D4F-4CE7-A964-207513CB0C43}" type="pres">
      <dgm:prSet presAssocID="{214AA1B0-CAFE-4D88-83F1-08E4720F0538}" presName="firstComp" presStyleCnt="0"/>
      <dgm:spPr/>
    </dgm:pt>
    <dgm:pt modelId="{9E7A5E29-1655-4C0C-A6AC-17B87038623E}" type="pres">
      <dgm:prSet presAssocID="{214AA1B0-CAFE-4D88-83F1-08E4720F0538}" presName="firstChild" presStyleLbl="bgAccFollowNode1" presStyleIdx="0" presStyleCnt="2" custScaleX="67743" custScaleY="55259" custLinFactNeighborX="-8881" custLinFactNeighborY="-12438"/>
      <dgm:spPr/>
      <dgm:t>
        <a:bodyPr/>
        <a:lstStyle/>
        <a:p>
          <a:pPr rtl="1"/>
          <a:endParaRPr lang="ar-SA"/>
        </a:p>
      </dgm:t>
    </dgm:pt>
    <dgm:pt modelId="{AB71337E-7124-4F0F-A261-6BC741F438AF}" type="pres">
      <dgm:prSet presAssocID="{214AA1B0-CAFE-4D88-83F1-08E4720F0538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FC7A22-6647-4522-8F23-A1EF90249078}" type="pres">
      <dgm:prSet presAssocID="{31BFC2F9-BDBC-457F-9EDE-94AACBADA070}" presName="comp" presStyleCnt="0"/>
      <dgm:spPr/>
    </dgm:pt>
    <dgm:pt modelId="{844C2D4F-80FA-47E0-8C71-23FA802BFC8A}" type="pres">
      <dgm:prSet presAssocID="{31BFC2F9-BDBC-457F-9EDE-94AACBADA070}" presName="child" presStyleLbl="bgAccFollowNode1" presStyleIdx="1" presStyleCnt="2" custScaleX="123105" custLinFactNeighborX="4627" custLinFactNeighborY="2318"/>
      <dgm:spPr/>
      <dgm:t>
        <a:bodyPr/>
        <a:lstStyle/>
        <a:p>
          <a:pPr rtl="1"/>
          <a:endParaRPr lang="ar-SA"/>
        </a:p>
      </dgm:t>
    </dgm:pt>
    <dgm:pt modelId="{F45C51BC-7EAF-4432-A38B-331611E8CB1F}" type="pres">
      <dgm:prSet presAssocID="{31BFC2F9-BDBC-457F-9EDE-94AACBADA070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091D6C-24D5-4ED5-A467-7CC1BD026543}" type="pres">
      <dgm:prSet presAssocID="{214AA1B0-CAFE-4D88-83F1-08E4720F0538}" presName="negSpace" presStyleCnt="0"/>
      <dgm:spPr/>
    </dgm:pt>
    <dgm:pt modelId="{07A46758-0735-4B28-82B5-B06B176517BD}" type="pres">
      <dgm:prSet presAssocID="{214AA1B0-CAFE-4D88-83F1-08E4720F0538}" presName="circle" presStyleLbl="node1" presStyleIdx="0" presStyleCnt="1" custLinFactNeighborX="18648" custLinFactNeighborY="3200"/>
      <dgm:spPr/>
      <dgm:t>
        <a:bodyPr/>
        <a:lstStyle/>
        <a:p>
          <a:pPr rtl="1"/>
          <a:endParaRPr lang="ar-SA"/>
        </a:p>
      </dgm:t>
    </dgm:pt>
  </dgm:ptLst>
  <dgm:cxnLst>
    <dgm:cxn modelId="{71979E3D-AA8F-44D2-8E4E-E1D9720D7110}" type="presOf" srcId="{31BFC2F9-BDBC-457F-9EDE-94AACBADA070}" destId="{F45C51BC-7EAF-4432-A38B-331611E8CB1F}" srcOrd="1" destOrd="0" presId="urn:microsoft.com/office/officeart/2005/8/layout/hList9"/>
    <dgm:cxn modelId="{038D8B1D-9AA4-4CE8-846E-56A24A5BFDAC}" srcId="{214AA1B0-CAFE-4D88-83F1-08E4720F0538}" destId="{7C836F3E-25DA-4A69-A464-01515DE4EE7C}" srcOrd="0" destOrd="0" parTransId="{1D4B2D1E-A3CA-4338-A80C-D8BB8C238637}" sibTransId="{5D5372FC-2D0E-4F84-81EF-405F2967D890}"/>
    <dgm:cxn modelId="{ABB934EE-3F2C-4E7F-8807-B372A662DF12}" srcId="{4BCAB6B0-1899-4C5A-879A-E6B270447CC3}" destId="{214AA1B0-CAFE-4D88-83F1-08E4720F0538}" srcOrd="0" destOrd="0" parTransId="{D8A486D8-658F-48BB-AF26-593E036C0480}" sibTransId="{4B574D7F-D59B-43D7-B823-A54FED22EA43}"/>
    <dgm:cxn modelId="{4DD4B74B-3200-48F8-BBA9-311CC7718EBB}" type="presOf" srcId="{7C836F3E-25DA-4A69-A464-01515DE4EE7C}" destId="{9E7A5E29-1655-4C0C-A6AC-17B87038623E}" srcOrd="0" destOrd="0" presId="urn:microsoft.com/office/officeart/2005/8/layout/hList9"/>
    <dgm:cxn modelId="{98DF77ED-428E-479A-8BB5-3E36DE469EAD}" type="presOf" srcId="{214AA1B0-CAFE-4D88-83F1-08E4720F0538}" destId="{07A46758-0735-4B28-82B5-B06B176517BD}" srcOrd="0" destOrd="0" presId="urn:microsoft.com/office/officeart/2005/8/layout/hList9"/>
    <dgm:cxn modelId="{A987D4C9-0D1E-4B1B-A7BC-4BD2BFA5431F}" type="presOf" srcId="{31BFC2F9-BDBC-457F-9EDE-94AACBADA070}" destId="{844C2D4F-80FA-47E0-8C71-23FA802BFC8A}" srcOrd="0" destOrd="0" presId="urn:microsoft.com/office/officeart/2005/8/layout/hList9"/>
    <dgm:cxn modelId="{BE528BC3-0DD6-43EB-BF53-8AC8411D2555}" srcId="{214AA1B0-CAFE-4D88-83F1-08E4720F0538}" destId="{31BFC2F9-BDBC-457F-9EDE-94AACBADA070}" srcOrd="1" destOrd="0" parTransId="{6604BDC6-D766-4CCA-85B7-E69A20D8A5F2}" sibTransId="{DC382F19-ED59-40A1-8877-B73518289811}"/>
    <dgm:cxn modelId="{56C898CB-4824-47EF-995C-B72B9A3419C1}" type="presOf" srcId="{4BCAB6B0-1899-4C5A-879A-E6B270447CC3}" destId="{D3A35A5B-C31D-4E96-9533-A1D9E3BAAFF1}" srcOrd="0" destOrd="0" presId="urn:microsoft.com/office/officeart/2005/8/layout/hList9"/>
    <dgm:cxn modelId="{1D82CDD6-0631-4B76-8565-8EA2251C697E}" type="presOf" srcId="{7C836F3E-25DA-4A69-A464-01515DE4EE7C}" destId="{AB71337E-7124-4F0F-A261-6BC741F438AF}" srcOrd="1" destOrd="0" presId="urn:microsoft.com/office/officeart/2005/8/layout/hList9"/>
    <dgm:cxn modelId="{CCCD644D-DDAE-4AA0-8532-E085B02996A5}" type="presParOf" srcId="{D3A35A5B-C31D-4E96-9533-A1D9E3BAAFF1}" destId="{4F86DB21-4381-460B-8F6D-F6E4EEF3DD82}" srcOrd="0" destOrd="0" presId="urn:microsoft.com/office/officeart/2005/8/layout/hList9"/>
    <dgm:cxn modelId="{0311D242-B179-41B6-A9EE-EF02424797DE}" type="presParOf" srcId="{D3A35A5B-C31D-4E96-9533-A1D9E3BAAFF1}" destId="{17FB56E5-32EF-4544-A291-593F45E12441}" srcOrd="1" destOrd="0" presId="urn:microsoft.com/office/officeart/2005/8/layout/hList9"/>
    <dgm:cxn modelId="{5045A8B5-1FAE-4C73-B1D5-0D758DBCDF5F}" type="presParOf" srcId="{17FB56E5-32EF-4544-A291-593F45E12441}" destId="{825FD688-C8FE-42FF-9308-E6BBE87C08CA}" srcOrd="0" destOrd="0" presId="urn:microsoft.com/office/officeart/2005/8/layout/hList9"/>
    <dgm:cxn modelId="{5E1F7BA7-5D4A-475B-A9C6-ADB69C6C7C72}" type="presParOf" srcId="{17FB56E5-32EF-4544-A291-593F45E12441}" destId="{CD48AE19-8D4F-4CE7-A964-207513CB0C43}" srcOrd="1" destOrd="0" presId="urn:microsoft.com/office/officeart/2005/8/layout/hList9"/>
    <dgm:cxn modelId="{A7811576-7C78-48F1-8A1A-482D9204BA00}" type="presParOf" srcId="{CD48AE19-8D4F-4CE7-A964-207513CB0C43}" destId="{9E7A5E29-1655-4C0C-A6AC-17B87038623E}" srcOrd="0" destOrd="0" presId="urn:microsoft.com/office/officeart/2005/8/layout/hList9"/>
    <dgm:cxn modelId="{9DACDB94-DFDB-487E-BEEC-1C52BEADEB10}" type="presParOf" srcId="{CD48AE19-8D4F-4CE7-A964-207513CB0C43}" destId="{AB71337E-7124-4F0F-A261-6BC741F438AF}" srcOrd="1" destOrd="0" presId="urn:microsoft.com/office/officeart/2005/8/layout/hList9"/>
    <dgm:cxn modelId="{5E4421FF-FAE3-4A8F-B0E2-AF20597C15EF}" type="presParOf" srcId="{17FB56E5-32EF-4544-A291-593F45E12441}" destId="{28FC7A22-6647-4522-8F23-A1EF90249078}" srcOrd="2" destOrd="0" presId="urn:microsoft.com/office/officeart/2005/8/layout/hList9"/>
    <dgm:cxn modelId="{1224EACA-7593-43EB-9CC7-FC76873A7573}" type="presParOf" srcId="{28FC7A22-6647-4522-8F23-A1EF90249078}" destId="{844C2D4F-80FA-47E0-8C71-23FA802BFC8A}" srcOrd="0" destOrd="0" presId="urn:microsoft.com/office/officeart/2005/8/layout/hList9"/>
    <dgm:cxn modelId="{1681D002-9CBE-418D-BA60-98D8B5EF24A2}" type="presParOf" srcId="{28FC7A22-6647-4522-8F23-A1EF90249078}" destId="{F45C51BC-7EAF-4432-A38B-331611E8CB1F}" srcOrd="1" destOrd="0" presId="urn:microsoft.com/office/officeart/2005/8/layout/hList9"/>
    <dgm:cxn modelId="{5A4C8016-6BCC-4025-96EC-487E452D1664}" type="presParOf" srcId="{D3A35A5B-C31D-4E96-9533-A1D9E3BAAFF1}" destId="{79091D6C-24D5-4ED5-A467-7CC1BD026543}" srcOrd="2" destOrd="0" presId="urn:microsoft.com/office/officeart/2005/8/layout/hList9"/>
    <dgm:cxn modelId="{7B62EB45-33D4-458B-A9DF-C58A989F5B5E}" type="presParOf" srcId="{D3A35A5B-C31D-4E96-9533-A1D9E3BAAFF1}" destId="{07A46758-0735-4B28-82B5-B06B176517BD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3E1C8A-9FF4-4158-8D1F-E8E145A504AD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92242968-C97B-4832-8977-BE146C7A1D74}">
      <dgm:prSet phldrT="[نص]" custT="1"/>
      <dgm:spPr/>
      <dgm:t>
        <a:bodyPr/>
        <a:lstStyle/>
        <a:p>
          <a:pPr rtl="1"/>
          <a:r>
            <a:rPr lang="ar-SA" sz="4400" dirty="0" smtClean="0"/>
            <a:t>3- الجزم</a:t>
          </a:r>
          <a:endParaRPr lang="ar-SA" sz="4400" dirty="0"/>
        </a:p>
      </dgm:t>
    </dgm:pt>
    <dgm:pt modelId="{C59B1350-2BAC-4D11-89B0-E2E8745677FF}" type="parTrans" cxnId="{86514EEA-BFB2-41CB-A924-5B9451A13A7C}">
      <dgm:prSet/>
      <dgm:spPr/>
      <dgm:t>
        <a:bodyPr/>
        <a:lstStyle/>
        <a:p>
          <a:pPr rtl="1"/>
          <a:endParaRPr lang="ar-SA"/>
        </a:p>
      </dgm:t>
    </dgm:pt>
    <dgm:pt modelId="{8847BBD6-A255-4508-ABF5-79E79FB3EB1A}" type="sibTrans" cxnId="{86514EEA-BFB2-41CB-A924-5B9451A13A7C}">
      <dgm:prSet/>
      <dgm:spPr/>
      <dgm:t>
        <a:bodyPr/>
        <a:lstStyle/>
        <a:p>
          <a:pPr rtl="1"/>
          <a:endParaRPr lang="ar-SA"/>
        </a:p>
      </dgm:t>
    </dgm:pt>
    <dgm:pt modelId="{4BB35AAB-036C-42B8-9857-A7F570808297}">
      <dgm:prSet custT="1"/>
      <dgm:spPr/>
      <dgm:t>
        <a:bodyPr/>
        <a:lstStyle/>
        <a:p>
          <a:pPr rtl="1"/>
          <a:r>
            <a:rPr lang="ar-SA" sz="3200" dirty="0" smtClean="0"/>
            <a:t>تظهر عليه علامة الإعراب </a:t>
          </a:r>
          <a:r>
            <a:rPr lang="ar-SA" sz="3600" dirty="0" smtClean="0"/>
            <a:t>وهي</a:t>
          </a:r>
          <a:r>
            <a:rPr lang="ar-SA" sz="3200" dirty="0" smtClean="0"/>
            <a:t> حذف حرف العلة  </a:t>
          </a:r>
        </a:p>
      </dgm:t>
    </dgm:pt>
    <dgm:pt modelId="{B87D3272-B187-4326-85C4-B1DC0AAE58DD}" type="parTrans" cxnId="{81FE205F-0600-478E-A89E-666EB0E43929}">
      <dgm:prSet/>
      <dgm:spPr/>
      <dgm:t>
        <a:bodyPr/>
        <a:lstStyle/>
        <a:p>
          <a:pPr rtl="1"/>
          <a:endParaRPr lang="ar-SA"/>
        </a:p>
      </dgm:t>
    </dgm:pt>
    <dgm:pt modelId="{C933FAD1-1CC7-4B93-AC5D-EC58A7A3BD62}" type="sibTrans" cxnId="{81FE205F-0600-478E-A89E-666EB0E43929}">
      <dgm:prSet/>
      <dgm:spPr/>
      <dgm:t>
        <a:bodyPr/>
        <a:lstStyle/>
        <a:p>
          <a:pPr rtl="1"/>
          <a:endParaRPr lang="ar-SA"/>
        </a:p>
      </dgm:t>
    </dgm:pt>
    <dgm:pt modelId="{29CF02B7-B7A3-4E64-8438-1B683659E308}">
      <dgm:prSet custT="1"/>
      <dgm:spPr/>
      <dgm:t>
        <a:bodyPr/>
        <a:lstStyle/>
        <a:p>
          <a:pPr rtl="1"/>
          <a:r>
            <a:rPr lang="ar-SA" sz="2300" dirty="0" smtClean="0"/>
            <a:t>نحو: </a:t>
          </a:r>
          <a:r>
            <a:rPr lang="ar-SA" sz="2300" dirty="0" err="1" smtClean="0"/>
            <a:t>لا</a:t>
          </a:r>
          <a:r>
            <a:rPr lang="ar-SA" sz="2300" b="1" dirty="0" err="1" smtClean="0"/>
            <a:t>تدعُ</a:t>
          </a:r>
          <a:r>
            <a:rPr lang="ar-SA" sz="2300" b="1" dirty="0" smtClean="0"/>
            <a:t> </a:t>
          </a:r>
          <a:r>
            <a:rPr lang="ar-SA" sz="2300" dirty="0" smtClean="0"/>
            <a:t>غير الله : فعل مضارع </a:t>
          </a:r>
          <a:r>
            <a:rPr lang="ar-SA" sz="2400" dirty="0" smtClean="0"/>
            <a:t>مجزوم</a:t>
          </a:r>
          <a:r>
            <a:rPr lang="ar-SA" sz="2300" dirty="0" smtClean="0"/>
            <a:t> بلا الناهية وعلامة جزمه حذف حرف العلة من آخره .</a:t>
          </a:r>
        </a:p>
        <a:p>
          <a:pPr rtl="1"/>
          <a:r>
            <a:rPr lang="ar-SA" sz="2300" dirty="0" smtClean="0"/>
            <a:t>- لم </a:t>
          </a:r>
          <a:r>
            <a:rPr lang="ar-SA" sz="2300" b="1" dirty="0" smtClean="0"/>
            <a:t>يأتِ</a:t>
          </a:r>
          <a:r>
            <a:rPr lang="ar-SA" sz="2300" dirty="0" smtClean="0"/>
            <a:t> اليوم : فعل مضارع مجزوم بلا الناهية وعلامة جزمه حذف حرف العلة من آخره .</a:t>
          </a:r>
          <a:endParaRPr lang="ar-SA" sz="2300" dirty="0"/>
        </a:p>
      </dgm:t>
    </dgm:pt>
    <dgm:pt modelId="{E2D20F9D-AF7A-4C82-B056-28D1A009E787}" type="parTrans" cxnId="{AB675CB5-7B52-44FF-A768-2F6AA2695792}">
      <dgm:prSet/>
      <dgm:spPr/>
      <dgm:t>
        <a:bodyPr/>
        <a:lstStyle/>
        <a:p>
          <a:pPr rtl="1"/>
          <a:endParaRPr lang="ar-SA"/>
        </a:p>
      </dgm:t>
    </dgm:pt>
    <dgm:pt modelId="{98568757-9BE6-47BE-8F62-CF7C6AC75E15}" type="sibTrans" cxnId="{AB675CB5-7B52-44FF-A768-2F6AA2695792}">
      <dgm:prSet/>
      <dgm:spPr/>
      <dgm:t>
        <a:bodyPr/>
        <a:lstStyle/>
        <a:p>
          <a:pPr rtl="1"/>
          <a:endParaRPr lang="ar-SA"/>
        </a:p>
      </dgm:t>
    </dgm:pt>
    <dgm:pt modelId="{A09902A5-8EE9-42F7-BD1A-91910AA7C0BD}" type="pres">
      <dgm:prSet presAssocID="{193E1C8A-9FF4-4158-8D1F-E8E145A504A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0744C6B-D7A0-469D-A5EE-A88C4C43602E}" type="pres">
      <dgm:prSet presAssocID="{92242968-C97B-4832-8977-BE146C7A1D74}" presName="node" presStyleLbl="node1" presStyleIdx="0" presStyleCnt="3" custRadScaleRad="84727" custRadScaleInc="1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99D14FF-783A-4D90-9F5C-EE878551E030}" type="pres">
      <dgm:prSet presAssocID="{8847BBD6-A255-4508-ABF5-79E79FB3EB1A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E5277E76-CAF4-499A-8C69-E7C5BF380767}" type="pres">
      <dgm:prSet presAssocID="{8847BBD6-A255-4508-ABF5-79E79FB3EB1A}" presName="connectorText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EB8EB055-E328-4868-BFB3-1A0C856AF330}" type="pres">
      <dgm:prSet presAssocID="{4BB35AAB-036C-42B8-9857-A7F570808297}" presName="node" presStyleLbl="node1" presStyleIdx="1" presStyleCnt="3" custScaleX="120531" custScaleY="190200" custRadScaleRad="88628" custRadScaleInc="-2164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959F15D-CF9F-4BD5-B662-7A1B5D8A2177}" type="pres">
      <dgm:prSet presAssocID="{C933FAD1-1CC7-4B93-AC5D-EC58A7A3BD62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AB06F29D-5B07-4012-8808-EDF41B326B0C}" type="pres">
      <dgm:prSet presAssocID="{C933FAD1-1CC7-4B93-AC5D-EC58A7A3BD62}" presName="connectorText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7AE124DC-30CE-4908-BC18-72D3CD2F158F}" type="pres">
      <dgm:prSet presAssocID="{29CF02B7-B7A3-4E64-8438-1B683659E308}" presName="node" presStyleLbl="node1" presStyleIdx="2" presStyleCnt="3" custScaleX="122413" custScaleY="220906" custRadScaleRad="95247" custRadScaleInc="217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5D26DDE-24AA-4FC2-BE96-67639ABB51AA}" type="pres">
      <dgm:prSet presAssocID="{98568757-9BE6-47BE-8F62-CF7C6AC75E15}" presName="sibTrans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C6E99918-DAE3-4235-9E7A-8A5434D2EF3D}" type="pres">
      <dgm:prSet presAssocID="{98568757-9BE6-47BE-8F62-CF7C6AC75E15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CF7C5B3C-6BB3-40C8-8FD9-EE326C67DA16}" type="presOf" srcId="{4BB35AAB-036C-42B8-9857-A7F570808297}" destId="{EB8EB055-E328-4868-BFB3-1A0C856AF330}" srcOrd="0" destOrd="0" presId="urn:microsoft.com/office/officeart/2005/8/layout/cycle7"/>
    <dgm:cxn modelId="{B6A84F7A-EA14-4FD9-B524-45199D76836E}" type="presOf" srcId="{92242968-C97B-4832-8977-BE146C7A1D74}" destId="{C0744C6B-D7A0-469D-A5EE-A88C4C43602E}" srcOrd="0" destOrd="0" presId="urn:microsoft.com/office/officeart/2005/8/layout/cycle7"/>
    <dgm:cxn modelId="{81FE205F-0600-478E-A89E-666EB0E43929}" srcId="{193E1C8A-9FF4-4158-8D1F-E8E145A504AD}" destId="{4BB35AAB-036C-42B8-9857-A7F570808297}" srcOrd="1" destOrd="0" parTransId="{B87D3272-B187-4326-85C4-B1DC0AAE58DD}" sibTransId="{C933FAD1-1CC7-4B93-AC5D-EC58A7A3BD62}"/>
    <dgm:cxn modelId="{9EB9A558-B17B-4CB4-8AE5-67286D1936C5}" type="presOf" srcId="{8847BBD6-A255-4508-ABF5-79E79FB3EB1A}" destId="{B99D14FF-783A-4D90-9F5C-EE878551E030}" srcOrd="0" destOrd="0" presId="urn:microsoft.com/office/officeart/2005/8/layout/cycle7"/>
    <dgm:cxn modelId="{D91526C0-F919-420E-9177-21EE8628BB96}" type="presOf" srcId="{8847BBD6-A255-4508-ABF5-79E79FB3EB1A}" destId="{E5277E76-CAF4-499A-8C69-E7C5BF380767}" srcOrd="1" destOrd="0" presId="urn:microsoft.com/office/officeart/2005/8/layout/cycle7"/>
    <dgm:cxn modelId="{86514EEA-BFB2-41CB-A924-5B9451A13A7C}" srcId="{193E1C8A-9FF4-4158-8D1F-E8E145A504AD}" destId="{92242968-C97B-4832-8977-BE146C7A1D74}" srcOrd="0" destOrd="0" parTransId="{C59B1350-2BAC-4D11-89B0-E2E8745677FF}" sibTransId="{8847BBD6-A255-4508-ABF5-79E79FB3EB1A}"/>
    <dgm:cxn modelId="{40790676-61B7-4AAE-9423-C99F73DAFEFE}" type="presOf" srcId="{C933FAD1-1CC7-4B93-AC5D-EC58A7A3BD62}" destId="{AB06F29D-5B07-4012-8808-EDF41B326B0C}" srcOrd="1" destOrd="0" presId="urn:microsoft.com/office/officeart/2005/8/layout/cycle7"/>
    <dgm:cxn modelId="{839433E8-ACC8-487C-8E52-D1B236FA6D93}" type="presOf" srcId="{98568757-9BE6-47BE-8F62-CF7C6AC75E15}" destId="{C6E99918-DAE3-4235-9E7A-8A5434D2EF3D}" srcOrd="1" destOrd="0" presId="urn:microsoft.com/office/officeart/2005/8/layout/cycle7"/>
    <dgm:cxn modelId="{C4DE9AC4-278A-4109-90C1-158E68FD51A1}" type="presOf" srcId="{C933FAD1-1CC7-4B93-AC5D-EC58A7A3BD62}" destId="{D959F15D-CF9F-4BD5-B662-7A1B5D8A2177}" srcOrd="0" destOrd="0" presId="urn:microsoft.com/office/officeart/2005/8/layout/cycle7"/>
    <dgm:cxn modelId="{9992110F-E8C5-4B63-ADDF-65A57DF9AECA}" type="presOf" srcId="{193E1C8A-9FF4-4158-8D1F-E8E145A504AD}" destId="{A09902A5-8EE9-42F7-BD1A-91910AA7C0BD}" srcOrd="0" destOrd="0" presId="urn:microsoft.com/office/officeart/2005/8/layout/cycle7"/>
    <dgm:cxn modelId="{2CD9B035-06CD-45B7-B2E3-3C6B28E0401C}" type="presOf" srcId="{98568757-9BE6-47BE-8F62-CF7C6AC75E15}" destId="{85D26DDE-24AA-4FC2-BE96-67639ABB51AA}" srcOrd="0" destOrd="0" presId="urn:microsoft.com/office/officeart/2005/8/layout/cycle7"/>
    <dgm:cxn modelId="{AB675CB5-7B52-44FF-A768-2F6AA2695792}" srcId="{193E1C8A-9FF4-4158-8D1F-E8E145A504AD}" destId="{29CF02B7-B7A3-4E64-8438-1B683659E308}" srcOrd="2" destOrd="0" parTransId="{E2D20F9D-AF7A-4C82-B056-28D1A009E787}" sibTransId="{98568757-9BE6-47BE-8F62-CF7C6AC75E15}"/>
    <dgm:cxn modelId="{DE7665E5-6E67-4CE0-B447-65B206823247}" type="presOf" srcId="{29CF02B7-B7A3-4E64-8438-1B683659E308}" destId="{7AE124DC-30CE-4908-BC18-72D3CD2F158F}" srcOrd="0" destOrd="0" presId="urn:microsoft.com/office/officeart/2005/8/layout/cycle7"/>
    <dgm:cxn modelId="{A11A5196-D154-4542-8F1C-5CFA44A88066}" type="presParOf" srcId="{A09902A5-8EE9-42F7-BD1A-91910AA7C0BD}" destId="{C0744C6B-D7A0-469D-A5EE-A88C4C43602E}" srcOrd="0" destOrd="0" presId="urn:microsoft.com/office/officeart/2005/8/layout/cycle7"/>
    <dgm:cxn modelId="{557722A5-1E7E-412D-9A1B-7ACD871A9216}" type="presParOf" srcId="{A09902A5-8EE9-42F7-BD1A-91910AA7C0BD}" destId="{B99D14FF-783A-4D90-9F5C-EE878551E030}" srcOrd="1" destOrd="0" presId="urn:microsoft.com/office/officeart/2005/8/layout/cycle7"/>
    <dgm:cxn modelId="{B3293A30-4B78-4DD6-A08E-FFAE965F7E51}" type="presParOf" srcId="{B99D14FF-783A-4D90-9F5C-EE878551E030}" destId="{E5277E76-CAF4-499A-8C69-E7C5BF380767}" srcOrd="0" destOrd="0" presId="urn:microsoft.com/office/officeart/2005/8/layout/cycle7"/>
    <dgm:cxn modelId="{DE9C0CB3-369C-481B-B324-ABF4FF3AD38C}" type="presParOf" srcId="{A09902A5-8EE9-42F7-BD1A-91910AA7C0BD}" destId="{EB8EB055-E328-4868-BFB3-1A0C856AF330}" srcOrd="2" destOrd="0" presId="urn:microsoft.com/office/officeart/2005/8/layout/cycle7"/>
    <dgm:cxn modelId="{DE609E39-0FAF-4183-99CB-FDBEC2DC6B63}" type="presParOf" srcId="{A09902A5-8EE9-42F7-BD1A-91910AA7C0BD}" destId="{D959F15D-CF9F-4BD5-B662-7A1B5D8A2177}" srcOrd="3" destOrd="0" presId="urn:microsoft.com/office/officeart/2005/8/layout/cycle7"/>
    <dgm:cxn modelId="{514979C0-94C1-4BC9-A177-DC3F54B28954}" type="presParOf" srcId="{D959F15D-CF9F-4BD5-B662-7A1B5D8A2177}" destId="{AB06F29D-5B07-4012-8808-EDF41B326B0C}" srcOrd="0" destOrd="0" presId="urn:microsoft.com/office/officeart/2005/8/layout/cycle7"/>
    <dgm:cxn modelId="{0118E1E6-405A-48FE-8822-195864D8BC4F}" type="presParOf" srcId="{A09902A5-8EE9-42F7-BD1A-91910AA7C0BD}" destId="{7AE124DC-30CE-4908-BC18-72D3CD2F158F}" srcOrd="4" destOrd="0" presId="urn:microsoft.com/office/officeart/2005/8/layout/cycle7"/>
    <dgm:cxn modelId="{28B41563-C177-4D15-B724-F13580848519}" type="presParOf" srcId="{A09902A5-8EE9-42F7-BD1A-91910AA7C0BD}" destId="{85D26DDE-24AA-4FC2-BE96-67639ABB51AA}" srcOrd="5" destOrd="0" presId="urn:microsoft.com/office/officeart/2005/8/layout/cycle7"/>
    <dgm:cxn modelId="{51E844B7-7710-4B98-AE7B-8555BF0807C1}" type="presParOf" srcId="{85D26DDE-24AA-4FC2-BE96-67639ABB51AA}" destId="{C6E99918-DAE3-4235-9E7A-8A5434D2EF3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6A4BB7-08A3-4815-B57D-CFBEC23D940B}" type="doc">
      <dgm:prSet loTypeId="urn:microsoft.com/office/officeart/2005/8/layout/vList6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1B3D47A2-7CD7-41DB-B203-9D76A6E7FC8C}">
      <dgm:prSet phldrT="[Text]"/>
      <dgm:spPr/>
      <dgm:t>
        <a:bodyPr/>
        <a:lstStyle/>
        <a:p>
          <a:pPr rtl="1"/>
          <a:r>
            <a:rPr lang="ar-SA" dirty="0" smtClean="0"/>
            <a:t>حكمه:</a:t>
          </a:r>
          <a:endParaRPr lang="ar-SA" dirty="0"/>
        </a:p>
      </dgm:t>
    </dgm:pt>
    <dgm:pt modelId="{E9028E1B-4850-4DBB-8D54-6F5FE20114FC}" type="parTrans" cxnId="{54D64B9B-8085-49F8-963B-292FBB08E226}">
      <dgm:prSet/>
      <dgm:spPr/>
      <dgm:t>
        <a:bodyPr/>
        <a:lstStyle/>
        <a:p>
          <a:pPr rtl="1"/>
          <a:endParaRPr lang="ar-SA"/>
        </a:p>
      </dgm:t>
    </dgm:pt>
    <dgm:pt modelId="{D6DB50A2-7E52-424F-B8AE-902A249F707A}" type="sibTrans" cxnId="{54D64B9B-8085-49F8-963B-292FBB08E226}">
      <dgm:prSet/>
      <dgm:spPr/>
      <dgm:t>
        <a:bodyPr/>
        <a:lstStyle/>
        <a:p>
          <a:pPr rtl="1"/>
          <a:endParaRPr lang="ar-SA"/>
        </a:p>
      </dgm:t>
    </dgm:pt>
    <dgm:pt modelId="{CD8C9E39-FA68-4868-89B4-522272BCCB6F}">
      <dgm:prSet phldrT="[Text]"/>
      <dgm:spPr/>
      <dgm:t>
        <a:bodyPr/>
        <a:lstStyle/>
        <a:p>
          <a:pPr algn="justLow" rtl="1"/>
          <a:r>
            <a:rPr lang="ar-SA" dirty="0" smtClean="0"/>
            <a:t>تقدر عليه الحركات الثلاث بسبب حركة المناسبة .</a:t>
          </a:r>
          <a:endParaRPr lang="ar-SA" dirty="0"/>
        </a:p>
      </dgm:t>
    </dgm:pt>
    <dgm:pt modelId="{8538B09B-086E-4511-A879-6400E35B9CB9}" type="parTrans" cxnId="{8564A6EC-3567-4676-AB03-7FB923CBDCB8}">
      <dgm:prSet/>
      <dgm:spPr/>
      <dgm:t>
        <a:bodyPr/>
        <a:lstStyle/>
        <a:p>
          <a:pPr rtl="1"/>
          <a:endParaRPr lang="ar-SA"/>
        </a:p>
      </dgm:t>
    </dgm:pt>
    <dgm:pt modelId="{0DA5FEC5-5727-4ABF-97ED-090C72EFA64D}" type="sibTrans" cxnId="{8564A6EC-3567-4676-AB03-7FB923CBDCB8}">
      <dgm:prSet/>
      <dgm:spPr/>
      <dgm:t>
        <a:bodyPr/>
        <a:lstStyle/>
        <a:p>
          <a:pPr rtl="1"/>
          <a:endParaRPr lang="ar-SA"/>
        </a:p>
      </dgm:t>
    </dgm:pt>
    <dgm:pt modelId="{8F1C4945-9565-49A8-BE43-E432C6D56F73}">
      <dgm:prSet phldrT="[Text]"/>
      <dgm:spPr/>
      <dgm:t>
        <a:bodyPr/>
        <a:lstStyle/>
        <a:p>
          <a:pPr algn="ctr" rtl="1"/>
          <a:r>
            <a:rPr lang="ar-SA" dirty="0" smtClean="0"/>
            <a:t>مثال:</a:t>
          </a:r>
          <a:endParaRPr lang="ar-SA" dirty="0"/>
        </a:p>
      </dgm:t>
    </dgm:pt>
    <dgm:pt modelId="{BAD31CB0-72AF-4669-8DEC-EF0AF3AAAEAD}" type="parTrans" cxnId="{38616922-BA8B-478A-80B1-385944AD32D0}">
      <dgm:prSet/>
      <dgm:spPr/>
      <dgm:t>
        <a:bodyPr/>
        <a:lstStyle/>
        <a:p>
          <a:pPr rtl="1"/>
          <a:endParaRPr lang="ar-SA"/>
        </a:p>
      </dgm:t>
    </dgm:pt>
    <dgm:pt modelId="{E92CA1F4-13AD-4593-B0B4-40C9754C00AD}" type="sibTrans" cxnId="{38616922-BA8B-478A-80B1-385944AD32D0}">
      <dgm:prSet/>
      <dgm:spPr/>
      <dgm:t>
        <a:bodyPr/>
        <a:lstStyle/>
        <a:p>
          <a:pPr rtl="1"/>
          <a:endParaRPr lang="ar-SA"/>
        </a:p>
      </dgm:t>
    </dgm:pt>
    <dgm:pt modelId="{648E04DD-DE15-455F-A38C-DCAF891A1E8F}">
      <dgm:prSet phldrT="[Text]" custT="1"/>
      <dgm:spPr/>
      <dgm:t>
        <a:bodyPr/>
        <a:lstStyle/>
        <a:p>
          <a:pPr algn="r" rtl="1"/>
          <a:r>
            <a:rPr lang="ar-SA" sz="1900" dirty="0" smtClean="0"/>
            <a:t>جاء </a:t>
          </a:r>
          <a:r>
            <a:rPr lang="ar-SA" sz="1900" b="1" dirty="0" smtClean="0"/>
            <a:t>صديقي</a:t>
          </a:r>
          <a:r>
            <a:rPr lang="ar-SA" sz="1900" dirty="0" smtClean="0"/>
            <a:t>:فاعل مرفوع وعلامة رفعه الضمة المقدرة على ماقبل الياء منع من ظهورها اشتغال المحل بحركة المناسبة.</a:t>
          </a:r>
          <a:endParaRPr lang="ar-SA" sz="1900" dirty="0"/>
        </a:p>
      </dgm:t>
    </dgm:pt>
    <dgm:pt modelId="{EED10049-2C08-4C5E-9FDE-31F31ABAE736}" type="parTrans" cxnId="{1C592C8F-BE89-4F07-B886-9296163BA0F4}">
      <dgm:prSet/>
      <dgm:spPr/>
      <dgm:t>
        <a:bodyPr/>
        <a:lstStyle/>
        <a:p>
          <a:pPr rtl="1"/>
          <a:endParaRPr lang="ar-SA"/>
        </a:p>
      </dgm:t>
    </dgm:pt>
    <dgm:pt modelId="{BBBE9775-9E9C-4394-8ABD-BF41D58CEDBE}" type="sibTrans" cxnId="{1C592C8F-BE89-4F07-B886-9296163BA0F4}">
      <dgm:prSet/>
      <dgm:spPr/>
      <dgm:t>
        <a:bodyPr/>
        <a:lstStyle/>
        <a:p>
          <a:pPr rtl="1"/>
          <a:endParaRPr lang="ar-SA"/>
        </a:p>
      </dgm:t>
    </dgm:pt>
    <dgm:pt modelId="{2D3E39B0-F65B-4C59-B7E6-C082457BEB53}">
      <dgm:prSet phldrT="[Text]" custT="1"/>
      <dgm:spPr/>
      <dgm:t>
        <a:bodyPr/>
        <a:lstStyle/>
        <a:p>
          <a:pPr algn="justLow" rtl="1"/>
          <a:r>
            <a:rPr lang="ar-SA" sz="1900" dirty="0" smtClean="0"/>
            <a:t>رأيت</a:t>
          </a:r>
          <a:r>
            <a:rPr lang="ar-SA" sz="1900" b="1" dirty="0" smtClean="0"/>
            <a:t> صديقي</a:t>
          </a:r>
          <a:r>
            <a:rPr lang="ar-SA" sz="1900" dirty="0" smtClean="0"/>
            <a:t>: مفعول به منصوب وعلامة نصبه الفتحة المقدرة على ماقبل الياء منع من ظهورها اشتغال المحل بحركة المناسبة.</a:t>
          </a:r>
          <a:endParaRPr lang="ar-SA" sz="1900" dirty="0"/>
        </a:p>
      </dgm:t>
    </dgm:pt>
    <dgm:pt modelId="{2AC55B7F-D5CB-4343-8BD7-A3A4CC8CE536}" type="parTrans" cxnId="{9540848D-5400-45DF-970F-0576C708E217}">
      <dgm:prSet/>
      <dgm:spPr/>
      <dgm:t>
        <a:bodyPr/>
        <a:lstStyle/>
        <a:p>
          <a:pPr rtl="1"/>
          <a:endParaRPr lang="ar-SA"/>
        </a:p>
      </dgm:t>
    </dgm:pt>
    <dgm:pt modelId="{DBEEE59A-E16D-4F44-83DC-52520D220D10}" type="sibTrans" cxnId="{9540848D-5400-45DF-970F-0576C708E217}">
      <dgm:prSet/>
      <dgm:spPr/>
      <dgm:t>
        <a:bodyPr/>
        <a:lstStyle/>
        <a:p>
          <a:pPr rtl="1"/>
          <a:endParaRPr lang="ar-SA"/>
        </a:p>
      </dgm:t>
    </dgm:pt>
    <dgm:pt modelId="{45A50768-B424-4D59-8A79-2BFBF71C6E1D}">
      <dgm:prSet phldrT="[Text]" custT="1"/>
      <dgm:spPr/>
      <dgm:t>
        <a:bodyPr/>
        <a:lstStyle/>
        <a:p>
          <a:pPr algn="r" rtl="1"/>
          <a:r>
            <a:rPr lang="ar-SA" sz="1900" dirty="0" smtClean="0"/>
            <a:t>مررتُ </a:t>
          </a:r>
          <a:r>
            <a:rPr lang="ar-SA" sz="1900" b="1" dirty="0" smtClean="0"/>
            <a:t>بصديقي: </a:t>
          </a:r>
          <a:r>
            <a:rPr lang="ar-SA" sz="1900" dirty="0" smtClean="0"/>
            <a:t>اسم مجرور بحرف الجر الباء وعلامة جره الكسرة المقدرة على ماقبل الياء منع من ظهورها اشتغال المحل بحركة المناسبة.</a:t>
          </a:r>
          <a:endParaRPr lang="ar-SA" sz="1900" dirty="0"/>
        </a:p>
      </dgm:t>
    </dgm:pt>
    <dgm:pt modelId="{02F47914-78FF-4E0E-97FC-63EA24B7A0E9}" type="parTrans" cxnId="{BAE92093-FDCF-45CF-BFA5-7C76658FD3A3}">
      <dgm:prSet/>
      <dgm:spPr/>
      <dgm:t>
        <a:bodyPr/>
        <a:lstStyle/>
        <a:p>
          <a:pPr rtl="1"/>
          <a:endParaRPr lang="ar-SA"/>
        </a:p>
      </dgm:t>
    </dgm:pt>
    <dgm:pt modelId="{59C21BF4-6760-4FEB-809A-77A0E389744F}" type="sibTrans" cxnId="{BAE92093-FDCF-45CF-BFA5-7C76658FD3A3}">
      <dgm:prSet/>
      <dgm:spPr/>
      <dgm:t>
        <a:bodyPr/>
        <a:lstStyle/>
        <a:p>
          <a:pPr rtl="1"/>
          <a:endParaRPr lang="ar-SA"/>
        </a:p>
      </dgm:t>
    </dgm:pt>
    <dgm:pt modelId="{99ACA833-0338-41A1-A15D-803EC1A32B7B}" type="pres">
      <dgm:prSet presAssocID="{296A4BB7-08A3-4815-B57D-CFBEC23D940B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5826D94D-8961-4050-83DC-7C0CE9E28799}" type="pres">
      <dgm:prSet presAssocID="{1B3D47A2-7CD7-41DB-B203-9D76A6E7FC8C}" presName="linNode" presStyleCnt="0"/>
      <dgm:spPr/>
      <dgm:t>
        <a:bodyPr/>
        <a:lstStyle/>
        <a:p>
          <a:pPr rtl="1"/>
          <a:endParaRPr lang="ar-SA"/>
        </a:p>
      </dgm:t>
    </dgm:pt>
    <dgm:pt modelId="{ABE4761C-9ED7-49B8-8513-BE3B829ACBB9}" type="pres">
      <dgm:prSet presAssocID="{1B3D47A2-7CD7-41DB-B203-9D76A6E7FC8C}" presName="parentShp" presStyleLbl="node1" presStyleIdx="0" presStyleCnt="2" custScaleX="62037" custScaleY="47427" custLinFactNeighborX="3086" custLinFactNeighborY="-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9DBF394-4695-441F-AFBB-6DF7A4FB439C}" type="pres">
      <dgm:prSet presAssocID="{1B3D47A2-7CD7-41DB-B203-9D76A6E7FC8C}" presName="childShp" presStyleLbl="bgAccFollowNode1" presStyleIdx="0" presStyleCnt="2" custScaleX="115432" custScaleY="54579" custLinFactNeighborY="43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3100A85-6EF5-4E9A-9E24-7DF0E129FDCF}" type="pres">
      <dgm:prSet presAssocID="{D6DB50A2-7E52-424F-B8AE-902A249F707A}" presName="spacing" presStyleCnt="0"/>
      <dgm:spPr/>
      <dgm:t>
        <a:bodyPr/>
        <a:lstStyle/>
        <a:p>
          <a:pPr rtl="1"/>
          <a:endParaRPr lang="ar-SA"/>
        </a:p>
      </dgm:t>
    </dgm:pt>
    <dgm:pt modelId="{0603F924-10CB-4B41-824F-20FE72C1B292}" type="pres">
      <dgm:prSet presAssocID="{8F1C4945-9565-49A8-BE43-E432C6D56F73}" presName="linNode" presStyleCnt="0"/>
      <dgm:spPr/>
      <dgm:t>
        <a:bodyPr/>
        <a:lstStyle/>
        <a:p>
          <a:pPr rtl="1"/>
          <a:endParaRPr lang="ar-SA"/>
        </a:p>
      </dgm:t>
    </dgm:pt>
    <dgm:pt modelId="{B9A7930C-93EB-4DC8-8624-BAA17827A97B}" type="pres">
      <dgm:prSet presAssocID="{8F1C4945-9565-49A8-BE43-E432C6D56F73}" presName="parentShp" presStyleLbl="node1" presStyleIdx="1" presStyleCnt="2" custScaleX="61954" custScaleY="113363" custLinFactNeighborX="4630" custLinFactNeighborY="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22C90F3-0F8B-4358-A513-1C48E24D38C4}" type="pres">
      <dgm:prSet presAssocID="{8F1C4945-9565-49A8-BE43-E432C6D56F73}" presName="childShp" presStyleLbl="bgAccFollowNode1" presStyleIdx="1" presStyleCnt="2" custScaleX="118596" custScaleY="172053" custLinFactNeighborX="2274" custLinFactNeighborY="2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AE92093-FDCF-45CF-BFA5-7C76658FD3A3}" srcId="{8F1C4945-9565-49A8-BE43-E432C6D56F73}" destId="{45A50768-B424-4D59-8A79-2BFBF71C6E1D}" srcOrd="2" destOrd="0" parTransId="{02F47914-78FF-4E0E-97FC-63EA24B7A0E9}" sibTransId="{59C21BF4-6760-4FEB-809A-77A0E389744F}"/>
    <dgm:cxn modelId="{8564A6EC-3567-4676-AB03-7FB923CBDCB8}" srcId="{1B3D47A2-7CD7-41DB-B203-9D76A6E7FC8C}" destId="{CD8C9E39-FA68-4868-89B4-522272BCCB6F}" srcOrd="0" destOrd="0" parTransId="{8538B09B-086E-4511-A879-6400E35B9CB9}" sibTransId="{0DA5FEC5-5727-4ABF-97ED-090C72EFA64D}"/>
    <dgm:cxn modelId="{9540848D-5400-45DF-970F-0576C708E217}" srcId="{8F1C4945-9565-49A8-BE43-E432C6D56F73}" destId="{2D3E39B0-F65B-4C59-B7E6-C082457BEB53}" srcOrd="1" destOrd="0" parTransId="{2AC55B7F-D5CB-4343-8BD7-A3A4CC8CE536}" sibTransId="{DBEEE59A-E16D-4F44-83DC-52520D220D10}"/>
    <dgm:cxn modelId="{5EF00F32-7430-47B5-8DAA-52E7DAA0B12E}" type="presOf" srcId="{2D3E39B0-F65B-4C59-B7E6-C082457BEB53}" destId="{222C90F3-0F8B-4358-A513-1C48E24D38C4}" srcOrd="0" destOrd="1" presId="urn:microsoft.com/office/officeart/2005/8/layout/vList6"/>
    <dgm:cxn modelId="{09DEB001-9D5F-479A-949B-69390A19E06F}" type="presOf" srcId="{CD8C9E39-FA68-4868-89B4-522272BCCB6F}" destId="{A9DBF394-4695-441F-AFBB-6DF7A4FB439C}" srcOrd="0" destOrd="0" presId="urn:microsoft.com/office/officeart/2005/8/layout/vList6"/>
    <dgm:cxn modelId="{1982C9B9-9A78-4A95-A471-81F0F6E49588}" type="presOf" srcId="{296A4BB7-08A3-4815-B57D-CFBEC23D940B}" destId="{99ACA833-0338-41A1-A15D-803EC1A32B7B}" srcOrd="0" destOrd="0" presId="urn:microsoft.com/office/officeart/2005/8/layout/vList6"/>
    <dgm:cxn modelId="{8B34A64C-77B2-4D7B-921C-0C32335871E9}" type="presOf" srcId="{648E04DD-DE15-455F-A38C-DCAF891A1E8F}" destId="{222C90F3-0F8B-4358-A513-1C48E24D38C4}" srcOrd="0" destOrd="0" presId="urn:microsoft.com/office/officeart/2005/8/layout/vList6"/>
    <dgm:cxn modelId="{A373CDDB-44D3-47BE-B8E4-4220D15C4786}" type="presOf" srcId="{1B3D47A2-7CD7-41DB-B203-9D76A6E7FC8C}" destId="{ABE4761C-9ED7-49B8-8513-BE3B829ACBB9}" srcOrd="0" destOrd="0" presId="urn:microsoft.com/office/officeart/2005/8/layout/vList6"/>
    <dgm:cxn modelId="{1C592C8F-BE89-4F07-B886-9296163BA0F4}" srcId="{8F1C4945-9565-49A8-BE43-E432C6D56F73}" destId="{648E04DD-DE15-455F-A38C-DCAF891A1E8F}" srcOrd="0" destOrd="0" parTransId="{EED10049-2C08-4C5E-9FDE-31F31ABAE736}" sibTransId="{BBBE9775-9E9C-4394-8ABD-BF41D58CEDBE}"/>
    <dgm:cxn modelId="{FAEEF8DF-AE00-4CDC-8CA9-3D34A13951A0}" type="presOf" srcId="{45A50768-B424-4D59-8A79-2BFBF71C6E1D}" destId="{222C90F3-0F8B-4358-A513-1C48E24D38C4}" srcOrd="0" destOrd="2" presId="urn:microsoft.com/office/officeart/2005/8/layout/vList6"/>
    <dgm:cxn modelId="{11A9A547-6B77-4E73-AD74-816867365C79}" type="presOf" srcId="{8F1C4945-9565-49A8-BE43-E432C6D56F73}" destId="{B9A7930C-93EB-4DC8-8624-BAA17827A97B}" srcOrd="0" destOrd="0" presId="urn:microsoft.com/office/officeart/2005/8/layout/vList6"/>
    <dgm:cxn modelId="{54D64B9B-8085-49F8-963B-292FBB08E226}" srcId="{296A4BB7-08A3-4815-B57D-CFBEC23D940B}" destId="{1B3D47A2-7CD7-41DB-B203-9D76A6E7FC8C}" srcOrd="0" destOrd="0" parTransId="{E9028E1B-4850-4DBB-8D54-6F5FE20114FC}" sibTransId="{D6DB50A2-7E52-424F-B8AE-902A249F707A}"/>
    <dgm:cxn modelId="{38616922-BA8B-478A-80B1-385944AD32D0}" srcId="{296A4BB7-08A3-4815-B57D-CFBEC23D940B}" destId="{8F1C4945-9565-49A8-BE43-E432C6D56F73}" srcOrd="1" destOrd="0" parTransId="{BAD31CB0-72AF-4669-8DEC-EF0AF3AAAEAD}" sibTransId="{E92CA1F4-13AD-4593-B0B4-40C9754C00AD}"/>
    <dgm:cxn modelId="{D85024D8-F747-480D-8BB6-BD0152435C95}" type="presParOf" srcId="{99ACA833-0338-41A1-A15D-803EC1A32B7B}" destId="{5826D94D-8961-4050-83DC-7C0CE9E28799}" srcOrd="0" destOrd="0" presId="urn:microsoft.com/office/officeart/2005/8/layout/vList6"/>
    <dgm:cxn modelId="{13A976C0-920E-489D-AD36-6DC66790B639}" type="presParOf" srcId="{5826D94D-8961-4050-83DC-7C0CE9E28799}" destId="{ABE4761C-9ED7-49B8-8513-BE3B829ACBB9}" srcOrd="0" destOrd="0" presId="urn:microsoft.com/office/officeart/2005/8/layout/vList6"/>
    <dgm:cxn modelId="{26E5C92B-B6F0-48C6-A392-44B75A7FD93E}" type="presParOf" srcId="{5826D94D-8961-4050-83DC-7C0CE9E28799}" destId="{A9DBF394-4695-441F-AFBB-6DF7A4FB439C}" srcOrd="1" destOrd="0" presId="urn:microsoft.com/office/officeart/2005/8/layout/vList6"/>
    <dgm:cxn modelId="{26EE1156-F2B2-4DF8-8EF2-4CAA2AB0ED1C}" type="presParOf" srcId="{99ACA833-0338-41A1-A15D-803EC1A32B7B}" destId="{63100A85-6EF5-4E9A-9E24-7DF0E129FDCF}" srcOrd="1" destOrd="0" presId="urn:microsoft.com/office/officeart/2005/8/layout/vList6"/>
    <dgm:cxn modelId="{0F73031D-1F43-4122-B2DA-26FFA0C6B916}" type="presParOf" srcId="{99ACA833-0338-41A1-A15D-803EC1A32B7B}" destId="{0603F924-10CB-4B41-824F-20FE72C1B292}" srcOrd="2" destOrd="0" presId="urn:microsoft.com/office/officeart/2005/8/layout/vList6"/>
    <dgm:cxn modelId="{530A63B3-9C76-44EF-8B42-018A8825216C}" type="presParOf" srcId="{0603F924-10CB-4B41-824F-20FE72C1B292}" destId="{B9A7930C-93EB-4DC8-8624-BAA17827A97B}" srcOrd="0" destOrd="0" presId="urn:microsoft.com/office/officeart/2005/8/layout/vList6"/>
    <dgm:cxn modelId="{35B80650-C207-412C-AF5B-B47454B929E0}" type="presParOf" srcId="{0603F924-10CB-4B41-824F-20FE72C1B292}" destId="{222C90F3-0F8B-4358-A513-1C48E24D38C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AF2E935-C28F-41EC-B5DA-0F2A2B2A937F}" type="doc">
      <dgm:prSet loTypeId="urn:microsoft.com/office/officeart/2005/8/layout/vList6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F751655D-771F-4C93-A549-76644B4F5618}">
      <dgm:prSet phldrT="[Text]"/>
      <dgm:spPr/>
      <dgm:t>
        <a:bodyPr/>
        <a:lstStyle/>
        <a:p>
          <a:pPr rtl="1"/>
          <a:r>
            <a:rPr lang="ar-SA" dirty="0" smtClean="0"/>
            <a:t>البناء</a:t>
          </a:r>
          <a:endParaRPr lang="ar-SA" dirty="0"/>
        </a:p>
      </dgm:t>
    </dgm:pt>
    <dgm:pt modelId="{53FF4427-CEF3-496F-AA36-907B4A06D763}" type="parTrans" cxnId="{7D3E6F1D-AED3-4E2C-BDC5-2CBA508219B5}">
      <dgm:prSet/>
      <dgm:spPr/>
      <dgm:t>
        <a:bodyPr/>
        <a:lstStyle/>
        <a:p>
          <a:pPr rtl="1"/>
          <a:endParaRPr lang="ar-SA"/>
        </a:p>
      </dgm:t>
    </dgm:pt>
    <dgm:pt modelId="{F9F0266B-19EF-45CD-9376-B760CBCC6B7E}" type="sibTrans" cxnId="{7D3E6F1D-AED3-4E2C-BDC5-2CBA508219B5}">
      <dgm:prSet/>
      <dgm:spPr/>
      <dgm:t>
        <a:bodyPr/>
        <a:lstStyle/>
        <a:p>
          <a:pPr rtl="1"/>
          <a:endParaRPr lang="ar-SA"/>
        </a:p>
      </dgm:t>
    </dgm:pt>
    <dgm:pt modelId="{D619176B-0C6E-450F-A288-EFCBE8C69438}">
      <dgm:prSet phldrT="[Text]"/>
      <dgm:spPr/>
      <dgm:t>
        <a:bodyPr/>
        <a:lstStyle/>
        <a:p>
          <a:pPr rtl="1"/>
          <a:r>
            <a:rPr lang="ar-SA" dirty="0" smtClean="0"/>
            <a:t>هو لزوم آخر الكلمة علامة واحدة لاتتغير بتغير العامل .</a:t>
          </a:r>
          <a:endParaRPr lang="ar-SA" dirty="0"/>
        </a:p>
      </dgm:t>
    </dgm:pt>
    <dgm:pt modelId="{517A3647-55C7-4020-B121-D6E41D863F1C}" type="parTrans" cxnId="{7AD0B357-1B25-42E9-854B-556DDF1538C0}">
      <dgm:prSet/>
      <dgm:spPr/>
      <dgm:t>
        <a:bodyPr/>
        <a:lstStyle/>
        <a:p>
          <a:pPr rtl="1"/>
          <a:endParaRPr lang="ar-SA"/>
        </a:p>
      </dgm:t>
    </dgm:pt>
    <dgm:pt modelId="{4B03CA76-1D8F-4CDC-A6F8-E25CBB9C4CC4}" type="sibTrans" cxnId="{7AD0B357-1B25-42E9-854B-556DDF1538C0}">
      <dgm:prSet/>
      <dgm:spPr/>
      <dgm:t>
        <a:bodyPr/>
        <a:lstStyle/>
        <a:p>
          <a:pPr rtl="1"/>
          <a:endParaRPr lang="ar-SA"/>
        </a:p>
      </dgm:t>
    </dgm:pt>
    <dgm:pt modelId="{FA05ED67-C8D8-4462-95D7-DB53D56545F6}" type="pres">
      <dgm:prSet presAssocID="{6AF2E935-C28F-41EC-B5DA-0F2A2B2A937F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C762BD64-DA60-4967-834F-925E158C4221}" type="pres">
      <dgm:prSet presAssocID="{F751655D-771F-4C93-A549-76644B4F5618}" presName="linNode" presStyleCnt="0"/>
      <dgm:spPr/>
    </dgm:pt>
    <dgm:pt modelId="{74E7200E-5DE4-453D-A357-6DF111ACF7C5}" type="pres">
      <dgm:prSet presAssocID="{F751655D-771F-4C93-A549-76644B4F5618}" presName="parentShp" presStyleLbl="node1" presStyleIdx="0" presStyleCnt="1" custScaleX="6666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92531AD-08F1-4D57-AA20-1A09EC29113B}" type="pres">
      <dgm:prSet presAssocID="{F751655D-771F-4C93-A549-76644B4F5618}" presName="childShp" presStyleLbl="bgAccFollowNode1" presStyleIdx="0" presStyleCnt="1" custLinFactNeighborX="-4386" custLinFactNeighborY="23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F34054B-52D7-4638-96A4-2CC057E81B06}" type="presOf" srcId="{D619176B-0C6E-450F-A288-EFCBE8C69438}" destId="{092531AD-08F1-4D57-AA20-1A09EC29113B}" srcOrd="0" destOrd="0" presId="urn:microsoft.com/office/officeart/2005/8/layout/vList6"/>
    <dgm:cxn modelId="{7D9F9349-A0F6-4D2D-B7FD-90F8F6B175AB}" type="presOf" srcId="{6AF2E935-C28F-41EC-B5DA-0F2A2B2A937F}" destId="{FA05ED67-C8D8-4462-95D7-DB53D56545F6}" srcOrd="0" destOrd="0" presId="urn:microsoft.com/office/officeart/2005/8/layout/vList6"/>
    <dgm:cxn modelId="{D1A09A7F-106F-4573-8BD0-D26A651CDFEF}" type="presOf" srcId="{F751655D-771F-4C93-A549-76644B4F5618}" destId="{74E7200E-5DE4-453D-A357-6DF111ACF7C5}" srcOrd="0" destOrd="0" presId="urn:microsoft.com/office/officeart/2005/8/layout/vList6"/>
    <dgm:cxn modelId="{7D3E6F1D-AED3-4E2C-BDC5-2CBA508219B5}" srcId="{6AF2E935-C28F-41EC-B5DA-0F2A2B2A937F}" destId="{F751655D-771F-4C93-A549-76644B4F5618}" srcOrd="0" destOrd="0" parTransId="{53FF4427-CEF3-496F-AA36-907B4A06D763}" sibTransId="{F9F0266B-19EF-45CD-9376-B760CBCC6B7E}"/>
    <dgm:cxn modelId="{7AD0B357-1B25-42E9-854B-556DDF1538C0}" srcId="{F751655D-771F-4C93-A549-76644B4F5618}" destId="{D619176B-0C6E-450F-A288-EFCBE8C69438}" srcOrd="0" destOrd="0" parTransId="{517A3647-55C7-4020-B121-D6E41D863F1C}" sibTransId="{4B03CA76-1D8F-4CDC-A6F8-E25CBB9C4CC4}"/>
    <dgm:cxn modelId="{9FCF5089-7126-4764-A52E-F40FAAE4E8C0}" type="presParOf" srcId="{FA05ED67-C8D8-4462-95D7-DB53D56545F6}" destId="{C762BD64-DA60-4967-834F-925E158C4221}" srcOrd="0" destOrd="0" presId="urn:microsoft.com/office/officeart/2005/8/layout/vList6"/>
    <dgm:cxn modelId="{DA731594-AB2A-40CA-8B93-4E77CFB24848}" type="presParOf" srcId="{C762BD64-DA60-4967-834F-925E158C4221}" destId="{74E7200E-5DE4-453D-A357-6DF111ACF7C5}" srcOrd="0" destOrd="0" presId="urn:microsoft.com/office/officeart/2005/8/layout/vList6"/>
    <dgm:cxn modelId="{5D36A7B7-F472-4E63-A6D8-58D58B8D7FB4}" type="presParOf" srcId="{C762BD64-DA60-4967-834F-925E158C4221}" destId="{092531AD-08F1-4D57-AA20-1A09EC29113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1AF56C-C00E-49B3-AACE-7D99D6CB1B2A}" type="doc">
      <dgm:prSet loTypeId="urn:microsoft.com/office/officeart/2005/8/layout/orgChart1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EDEFB593-6A79-4AC2-B52E-771B71DE1006}">
      <dgm:prSet phldrT="[Text]"/>
      <dgm:spPr/>
      <dgm:t>
        <a:bodyPr/>
        <a:lstStyle/>
        <a:p>
          <a:pPr rtl="1"/>
          <a:r>
            <a:rPr lang="ar-SA" dirty="0" smtClean="0"/>
            <a:t>الكلمات المبنية</a:t>
          </a:r>
          <a:endParaRPr lang="ar-SA" dirty="0"/>
        </a:p>
      </dgm:t>
    </dgm:pt>
    <dgm:pt modelId="{64955C5C-5C6F-4D18-A152-3E7F50D91E0B}" type="parTrans" cxnId="{A8B81056-B98C-4A3A-8B6C-A2FF51F177B3}">
      <dgm:prSet/>
      <dgm:spPr/>
      <dgm:t>
        <a:bodyPr/>
        <a:lstStyle/>
        <a:p>
          <a:pPr rtl="1"/>
          <a:endParaRPr lang="ar-SA"/>
        </a:p>
      </dgm:t>
    </dgm:pt>
    <dgm:pt modelId="{46B81C47-4725-4E95-9260-11B6530E20D6}" type="sibTrans" cxnId="{A8B81056-B98C-4A3A-8B6C-A2FF51F177B3}">
      <dgm:prSet/>
      <dgm:spPr/>
      <dgm:t>
        <a:bodyPr/>
        <a:lstStyle/>
        <a:p>
          <a:pPr rtl="1"/>
          <a:endParaRPr lang="ar-SA"/>
        </a:p>
      </dgm:t>
    </dgm:pt>
    <dgm:pt modelId="{BB7274BD-DD45-43C9-BAFE-44FF1285DF14}">
      <dgm:prSet phldrT="[Text]"/>
      <dgm:spPr/>
      <dgm:t>
        <a:bodyPr/>
        <a:lstStyle/>
        <a:p>
          <a:pPr rtl="1"/>
          <a:r>
            <a:rPr lang="ar-SA" dirty="0" smtClean="0"/>
            <a:t>بعض الأسماء</a:t>
          </a:r>
          <a:endParaRPr lang="ar-SA" dirty="0"/>
        </a:p>
      </dgm:t>
    </dgm:pt>
    <dgm:pt modelId="{F9D63826-9D2E-4F32-AD37-7CFDF1FB4F30}" type="parTrans" cxnId="{5B88DAE8-FB98-4EA6-BE14-4213E8904C7B}">
      <dgm:prSet/>
      <dgm:spPr/>
      <dgm:t>
        <a:bodyPr/>
        <a:lstStyle/>
        <a:p>
          <a:pPr rtl="1"/>
          <a:endParaRPr lang="ar-SA"/>
        </a:p>
      </dgm:t>
    </dgm:pt>
    <dgm:pt modelId="{4E9CD1CF-6FFA-4C25-B7B4-17458ED6D85C}" type="sibTrans" cxnId="{5B88DAE8-FB98-4EA6-BE14-4213E8904C7B}">
      <dgm:prSet/>
      <dgm:spPr/>
      <dgm:t>
        <a:bodyPr/>
        <a:lstStyle/>
        <a:p>
          <a:pPr rtl="1"/>
          <a:endParaRPr lang="ar-SA"/>
        </a:p>
      </dgm:t>
    </dgm:pt>
    <dgm:pt modelId="{AC08214F-15D0-496E-8E55-32B0CC1D728B}">
      <dgm:prSet phldrT="[Text]"/>
      <dgm:spPr/>
      <dgm:t>
        <a:bodyPr/>
        <a:lstStyle/>
        <a:p>
          <a:pPr rtl="1"/>
          <a:r>
            <a:rPr lang="ar-SA" dirty="0" smtClean="0"/>
            <a:t>بعض الأفعال</a:t>
          </a:r>
          <a:endParaRPr lang="ar-SA" dirty="0"/>
        </a:p>
      </dgm:t>
    </dgm:pt>
    <dgm:pt modelId="{5DF4190E-59C6-44F9-9D6C-9940D8430BE2}" type="parTrans" cxnId="{0EF75122-6037-4A88-858B-FE63F153DC60}">
      <dgm:prSet/>
      <dgm:spPr/>
      <dgm:t>
        <a:bodyPr/>
        <a:lstStyle/>
        <a:p>
          <a:pPr rtl="1"/>
          <a:endParaRPr lang="ar-SA"/>
        </a:p>
      </dgm:t>
    </dgm:pt>
    <dgm:pt modelId="{B06DEFE0-AF01-4876-A6B5-E0E5AC350249}" type="sibTrans" cxnId="{0EF75122-6037-4A88-858B-FE63F153DC60}">
      <dgm:prSet/>
      <dgm:spPr/>
      <dgm:t>
        <a:bodyPr/>
        <a:lstStyle/>
        <a:p>
          <a:pPr rtl="1"/>
          <a:endParaRPr lang="ar-SA"/>
        </a:p>
      </dgm:t>
    </dgm:pt>
    <dgm:pt modelId="{BC7B7916-C207-4004-A7B9-03DD73B5CD08}">
      <dgm:prSet phldrT="[Text]"/>
      <dgm:spPr/>
      <dgm:t>
        <a:bodyPr/>
        <a:lstStyle/>
        <a:p>
          <a:pPr rtl="1"/>
          <a:r>
            <a:rPr lang="ar-SA" dirty="0" smtClean="0"/>
            <a:t>الحروف كلها</a:t>
          </a:r>
          <a:endParaRPr lang="ar-SA" dirty="0"/>
        </a:p>
      </dgm:t>
    </dgm:pt>
    <dgm:pt modelId="{421A4FA7-D65E-4C38-A4C9-4A9D4A8FF783}" type="parTrans" cxnId="{9601F1FD-7320-47CA-B9F8-2483680C4035}">
      <dgm:prSet/>
      <dgm:spPr/>
      <dgm:t>
        <a:bodyPr/>
        <a:lstStyle/>
        <a:p>
          <a:pPr rtl="1"/>
          <a:endParaRPr lang="ar-SA"/>
        </a:p>
      </dgm:t>
    </dgm:pt>
    <dgm:pt modelId="{0142D3C2-AFC9-49E0-BAEB-BAD32C1238C1}" type="sibTrans" cxnId="{9601F1FD-7320-47CA-B9F8-2483680C4035}">
      <dgm:prSet/>
      <dgm:spPr/>
      <dgm:t>
        <a:bodyPr/>
        <a:lstStyle/>
        <a:p>
          <a:pPr rtl="1"/>
          <a:endParaRPr lang="ar-SA"/>
        </a:p>
      </dgm:t>
    </dgm:pt>
    <dgm:pt modelId="{4D67E855-9E67-48EC-843A-CAE841B95C69}" type="pres">
      <dgm:prSet presAssocID="{C81AF56C-C00E-49B3-AACE-7D99D6CB1B2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6B24E1C-32A7-4318-9C13-5B9FD5848492}" type="pres">
      <dgm:prSet presAssocID="{EDEFB593-6A79-4AC2-B52E-771B71DE1006}" presName="hierRoot1" presStyleCnt="0">
        <dgm:presLayoutVars>
          <dgm:hierBranch val="init"/>
        </dgm:presLayoutVars>
      </dgm:prSet>
      <dgm:spPr/>
    </dgm:pt>
    <dgm:pt modelId="{02D85731-9247-466E-B932-BE3B2F224513}" type="pres">
      <dgm:prSet presAssocID="{EDEFB593-6A79-4AC2-B52E-771B71DE1006}" presName="rootComposite1" presStyleCnt="0"/>
      <dgm:spPr/>
    </dgm:pt>
    <dgm:pt modelId="{4B7C41F6-E3DA-4B37-AF09-16C14D700E16}" type="pres">
      <dgm:prSet presAssocID="{EDEFB593-6A79-4AC2-B52E-771B71DE100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9577A5-43B1-4119-A31F-827FDAEB8D1A}" type="pres">
      <dgm:prSet presAssocID="{EDEFB593-6A79-4AC2-B52E-771B71DE1006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4A3C6D29-60D0-4A27-9C84-BE3165D05C8D}" type="pres">
      <dgm:prSet presAssocID="{EDEFB593-6A79-4AC2-B52E-771B71DE1006}" presName="hierChild2" presStyleCnt="0"/>
      <dgm:spPr/>
    </dgm:pt>
    <dgm:pt modelId="{FCBBCEC2-3CD7-4020-8AA4-937987B6369F}" type="pres">
      <dgm:prSet presAssocID="{F9D63826-9D2E-4F32-AD37-7CFDF1FB4F30}" presName="Name37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FA296C9-E8F0-4202-B72A-A20A82FB67F3}" type="pres">
      <dgm:prSet presAssocID="{BB7274BD-DD45-43C9-BAFE-44FF1285DF14}" presName="hierRoot2" presStyleCnt="0">
        <dgm:presLayoutVars>
          <dgm:hierBranch val="init"/>
        </dgm:presLayoutVars>
      </dgm:prSet>
      <dgm:spPr/>
    </dgm:pt>
    <dgm:pt modelId="{C12EA92B-46E5-4B0C-9BE8-2A0DBDA724EA}" type="pres">
      <dgm:prSet presAssocID="{BB7274BD-DD45-43C9-BAFE-44FF1285DF14}" presName="rootComposite" presStyleCnt="0"/>
      <dgm:spPr/>
    </dgm:pt>
    <dgm:pt modelId="{49B08C59-34CF-417A-9421-B2B0B08611FF}" type="pres">
      <dgm:prSet presAssocID="{BB7274BD-DD45-43C9-BAFE-44FF1285DF1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43715BE-4819-4511-AB5A-CEE86C39307A}" type="pres">
      <dgm:prSet presAssocID="{BB7274BD-DD45-43C9-BAFE-44FF1285DF14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2CA10DB8-4B30-444E-AAD5-18C6B542DE5B}" type="pres">
      <dgm:prSet presAssocID="{BB7274BD-DD45-43C9-BAFE-44FF1285DF14}" presName="hierChild4" presStyleCnt="0"/>
      <dgm:spPr/>
    </dgm:pt>
    <dgm:pt modelId="{065597B8-80C4-428A-A9B0-EA8F886AF1E9}" type="pres">
      <dgm:prSet presAssocID="{BB7274BD-DD45-43C9-BAFE-44FF1285DF14}" presName="hierChild5" presStyleCnt="0"/>
      <dgm:spPr/>
    </dgm:pt>
    <dgm:pt modelId="{3B5F3011-4634-4462-90B0-9143F4EA9220}" type="pres">
      <dgm:prSet presAssocID="{5DF4190E-59C6-44F9-9D6C-9940D8430BE2}" presName="Name37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E96431D8-68E3-45AC-9159-41791585743C}" type="pres">
      <dgm:prSet presAssocID="{AC08214F-15D0-496E-8E55-32B0CC1D728B}" presName="hierRoot2" presStyleCnt="0">
        <dgm:presLayoutVars>
          <dgm:hierBranch val="init"/>
        </dgm:presLayoutVars>
      </dgm:prSet>
      <dgm:spPr/>
    </dgm:pt>
    <dgm:pt modelId="{EE017D04-7FD0-4B19-B31C-900796761734}" type="pres">
      <dgm:prSet presAssocID="{AC08214F-15D0-496E-8E55-32B0CC1D728B}" presName="rootComposite" presStyleCnt="0"/>
      <dgm:spPr/>
    </dgm:pt>
    <dgm:pt modelId="{4A913FC9-B2AD-49DC-8C15-640327F105D7}" type="pres">
      <dgm:prSet presAssocID="{AC08214F-15D0-496E-8E55-32B0CC1D728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D2F18AD-DC9F-4DE0-8E0A-F85B71F5EE7C}" type="pres">
      <dgm:prSet presAssocID="{AC08214F-15D0-496E-8E55-32B0CC1D728B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BB58B0D8-223B-455C-9DF0-2D7A35111492}" type="pres">
      <dgm:prSet presAssocID="{AC08214F-15D0-496E-8E55-32B0CC1D728B}" presName="hierChild4" presStyleCnt="0"/>
      <dgm:spPr/>
    </dgm:pt>
    <dgm:pt modelId="{0C62B87F-96A3-456E-9877-09A72CF11B71}" type="pres">
      <dgm:prSet presAssocID="{AC08214F-15D0-496E-8E55-32B0CC1D728B}" presName="hierChild5" presStyleCnt="0"/>
      <dgm:spPr/>
    </dgm:pt>
    <dgm:pt modelId="{F026F84F-00F1-40F0-AA01-E156F55A06AD}" type="pres">
      <dgm:prSet presAssocID="{421A4FA7-D65E-4C38-A4C9-4A9D4A8FF783}" presName="Name37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BDCC8C77-C94E-41E6-A61F-5170A435A299}" type="pres">
      <dgm:prSet presAssocID="{BC7B7916-C207-4004-A7B9-03DD73B5CD08}" presName="hierRoot2" presStyleCnt="0">
        <dgm:presLayoutVars>
          <dgm:hierBranch val="init"/>
        </dgm:presLayoutVars>
      </dgm:prSet>
      <dgm:spPr/>
    </dgm:pt>
    <dgm:pt modelId="{EA5782ED-EB86-4B70-A709-2B76DED9C205}" type="pres">
      <dgm:prSet presAssocID="{BC7B7916-C207-4004-A7B9-03DD73B5CD08}" presName="rootComposite" presStyleCnt="0"/>
      <dgm:spPr/>
    </dgm:pt>
    <dgm:pt modelId="{E56DF31C-3964-4205-A4DB-D64035E1DB02}" type="pres">
      <dgm:prSet presAssocID="{BC7B7916-C207-4004-A7B9-03DD73B5CD0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92918CC-EF09-4999-85AA-F99BDA01D5F7}" type="pres">
      <dgm:prSet presAssocID="{BC7B7916-C207-4004-A7B9-03DD73B5CD08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661C85D1-F35F-4873-8655-77E2F65978CE}" type="pres">
      <dgm:prSet presAssocID="{BC7B7916-C207-4004-A7B9-03DD73B5CD08}" presName="hierChild4" presStyleCnt="0"/>
      <dgm:spPr/>
    </dgm:pt>
    <dgm:pt modelId="{7396258F-A34E-48FE-BE2C-AF535B2C9CC5}" type="pres">
      <dgm:prSet presAssocID="{BC7B7916-C207-4004-A7B9-03DD73B5CD08}" presName="hierChild5" presStyleCnt="0"/>
      <dgm:spPr/>
    </dgm:pt>
    <dgm:pt modelId="{09CA59AE-E4A1-4DBD-A1C0-5663456B2B32}" type="pres">
      <dgm:prSet presAssocID="{EDEFB593-6A79-4AC2-B52E-771B71DE1006}" presName="hierChild3" presStyleCnt="0"/>
      <dgm:spPr/>
    </dgm:pt>
  </dgm:ptLst>
  <dgm:cxnLst>
    <dgm:cxn modelId="{A8B81056-B98C-4A3A-8B6C-A2FF51F177B3}" srcId="{C81AF56C-C00E-49B3-AACE-7D99D6CB1B2A}" destId="{EDEFB593-6A79-4AC2-B52E-771B71DE1006}" srcOrd="0" destOrd="0" parTransId="{64955C5C-5C6F-4D18-A152-3E7F50D91E0B}" sibTransId="{46B81C47-4725-4E95-9260-11B6530E20D6}"/>
    <dgm:cxn modelId="{06645C4D-891E-4248-A83A-9BAAF2778C58}" type="presOf" srcId="{5DF4190E-59C6-44F9-9D6C-9940D8430BE2}" destId="{3B5F3011-4634-4462-90B0-9143F4EA9220}" srcOrd="0" destOrd="0" presId="urn:microsoft.com/office/officeart/2005/8/layout/orgChart1"/>
    <dgm:cxn modelId="{60BDEC32-B0A9-4DD5-9F11-DB47A1B6B81C}" type="presOf" srcId="{BB7274BD-DD45-43C9-BAFE-44FF1285DF14}" destId="{543715BE-4819-4511-AB5A-CEE86C39307A}" srcOrd="1" destOrd="0" presId="urn:microsoft.com/office/officeart/2005/8/layout/orgChart1"/>
    <dgm:cxn modelId="{11AAE027-3449-47DD-BFFD-5CEA56A87F86}" type="presOf" srcId="{AC08214F-15D0-496E-8E55-32B0CC1D728B}" destId="{4A913FC9-B2AD-49DC-8C15-640327F105D7}" srcOrd="0" destOrd="0" presId="urn:microsoft.com/office/officeart/2005/8/layout/orgChart1"/>
    <dgm:cxn modelId="{C419538F-53D3-49CC-84C7-48F08886A27B}" type="presOf" srcId="{BC7B7916-C207-4004-A7B9-03DD73B5CD08}" destId="{E56DF31C-3964-4205-A4DB-D64035E1DB02}" srcOrd="0" destOrd="0" presId="urn:microsoft.com/office/officeart/2005/8/layout/orgChart1"/>
    <dgm:cxn modelId="{E45658C2-0231-453A-B448-086B0B13A04A}" type="presOf" srcId="{EDEFB593-6A79-4AC2-B52E-771B71DE1006}" destId="{E39577A5-43B1-4119-A31F-827FDAEB8D1A}" srcOrd="1" destOrd="0" presId="urn:microsoft.com/office/officeart/2005/8/layout/orgChart1"/>
    <dgm:cxn modelId="{11805568-8923-4211-A707-FEE8A7578F9A}" type="presOf" srcId="{BC7B7916-C207-4004-A7B9-03DD73B5CD08}" destId="{492918CC-EF09-4999-85AA-F99BDA01D5F7}" srcOrd="1" destOrd="0" presId="urn:microsoft.com/office/officeart/2005/8/layout/orgChart1"/>
    <dgm:cxn modelId="{17145F06-7D54-4729-99DB-B63F1FC7F3B3}" type="presOf" srcId="{BB7274BD-DD45-43C9-BAFE-44FF1285DF14}" destId="{49B08C59-34CF-417A-9421-B2B0B08611FF}" srcOrd="0" destOrd="0" presId="urn:microsoft.com/office/officeart/2005/8/layout/orgChart1"/>
    <dgm:cxn modelId="{2BFE6DEF-386D-4FD0-810A-51D9BDBEA583}" type="presOf" srcId="{421A4FA7-D65E-4C38-A4C9-4A9D4A8FF783}" destId="{F026F84F-00F1-40F0-AA01-E156F55A06AD}" srcOrd="0" destOrd="0" presId="urn:microsoft.com/office/officeart/2005/8/layout/orgChart1"/>
    <dgm:cxn modelId="{D7AEC1AD-6931-4AFB-B0FE-90265DD40DB1}" type="presOf" srcId="{EDEFB593-6A79-4AC2-B52E-771B71DE1006}" destId="{4B7C41F6-E3DA-4B37-AF09-16C14D700E16}" srcOrd="0" destOrd="0" presId="urn:microsoft.com/office/officeart/2005/8/layout/orgChart1"/>
    <dgm:cxn modelId="{474BDDF0-6993-488E-A5D7-CC25A49532D6}" type="presOf" srcId="{C81AF56C-C00E-49B3-AACE-7D99D6CB1B2A}" destId="{4D67E855-9E67-48EC-843A-CAE841B95C69}" srcOrd="0" destOrd="0" presId="urn:microsoft.com/office/officeart/2005/8/layout/orgChart1"/>
    <dgm:cxn modelId="{8627433A-C9F1-424D-9247-73A88482C7B6}" type="presOf" srcId="{F9D63826-9D2E-4F32-AD37-7CFDF1FB4F30}" destId="{FCBBCEC2-3CD7-4020-8AA4-937987B6369F}" srcOrd="0" destOrd="0" presId="urn:microsoft.com/office/officeart/2005/8/layout/orgChart1"/>
    <dgm:cxn modelId="{55D70EE3-8C5D-4421-8AD1-871EE17A91E2}" type="presOf" srcId="{AC08214F-15D0-496E-8E55-32B0CC1D728B}" destId="{2D2F18AD-DC9F-4DE0-8E0A-F85B71F5EE7C}" srcOrd="1" destOrd="0" presId="urn:microsoft.com/office/officeart/2005/8/layout/orgChart1"/>
    <dgm:cxn modelId="{9601F1FD-7320-47CA-B9F8-2483680C4035}" srcId="{EDEFB593-6A79-4AC2-B52E-771B71DE1006}" destId="{BC7B7916-C207-4004-A7B9-03DD73B5CD08}" srcOrd="2" destOrd="0" parTransId="{421A4FA7-D65E-4C38-A4C9-4A9D4A8FF783}" sibTransId="{0142D3C2-AFC9-49E0-BAEB-BAD32C1238C1}"/>
    <dgm:cxn modelId="{5B88DAE8-FB98-4EA6-BE14-4213E8904C7B}" srcId="{EDEFB593-6A79-4AC2-B52E-771B71DE1006}" destId="{BB7274BD-DD45-43C9-BAFE-44FF1285DF14}" srcOrd="0" destOrd="0" parTransId="{F9D63826-9D2E-4F32-AD37-7CFDF1FB4F30}" sibTransId="{4E9CD1CF-6FFA-4C25-B7B4-17458ED6D85C}"/>
    <dgm:cxn modelId="{0EF75122-6037-4A88-858B-FE63F153DC60}" srcId="{EDEFB593-6A79-4AC2-B52E-771B71DE1006}" destId="{AC08214F-15D0-496E-8E55-32B0CC1D728B}" srcOrd="1" destOrd="0" parTransId="{5DF4190E-59C6-44F9-9D6C-9940D8430BE2}" sibTransId="{B06DEFE0-AF01-4876-A6B5-E0E5AC350249}"/>
    <dgm:cxn modelId="{35D042A8-C969-449B-96A3-69B5CADD48C2}" type="presParOf" srcId="{4D67E855-9E67-48EC-843A-CAE841B95C69}" destId="{66B24E1C-32A7-4318-9C13-5B9FD5848492}" srcOrd="0" destOrd="0" presId="urn:microsoft.com/office/officeart/2005/8/layout/orgChart1"/>
    <dgm:cxn modelId="{6F115254-8C43-4AA6-92EF-DDB6E3C189D0}" type="presParOf" srcId="{66B24E1C-32A7-4318-9C13-5B9FD5848492}" destId="{02D85731-9247-466E-B932-BE3B2F224513}" srcOrd="0" destOrd="0" presId="urn:microsoft.com/office/officeart/2005/8/layout/orgChart1"/>
    <dgm:cxn modelId="{79BBE098-4FC2-4644-8403-438F3120419F}" type="presParOf" srcId="{02D85731-9247-466E-B932-BE3B2F224513}" destId="{4B7C41F6-E3DA-4B37-AF09-16C14D700E16}" srcOrd="0" destOrd="0" presId="urn:microsoft.com/office/officeart/2005/8/layout/orgChart1"/>
    <dgm:cxn modelId="{56DC4F95-A303-4858-8CCF-B60B0ADD7A42}" type="presParOf" srcId="{02D85731-9247-466E-B932-BE3B2F224513}" destId="{E39577A5-43B1-4119-A31F-827FDAEB8D1A}" srcOrd="1" destOrd="0" presId="urn:microsoft.com/office/officeart/2005/8/layout/orgChart1"/>
    <dgm:cxn modelId="{B8770F9F-F928-44DF-9955-B3BAB044E3FC}" type="presParOf" srcId="{66B24E1C-32A7-4318-9C13-5B9FD5848492}" destId="{4A3C6D29-60D0-4A27-9C84-BE3165D05C8D}" srcOrd="1" destOrd="0" presId="urn:microsoft.com/office/officeart/2005/8/layout/orgChart1"/>
    <dgm:cxn modelId="{3BC62829-5BC3-4289-8A23-D86F23E569B2}" type="presParOf" srcId="{4A3C6D29-60D0-4A27-9C84-BE3165D05C8D}" destId="{FCBBCEC2-3CD7-4020-8AA4-937987B6369F}" srcOrd="0" destOrd="0" presId="urn:microsoft.com/office/officeart/2005/8/layout/orgChart1"/>
    <dgm:cxn modelId="{DF9FD0E7-7831-4E70-8D50-1E391BDC1616}" type="presParOf" srcId="{4A3C6D29-60D0-4A27-9C84-BE3165D05C8D}" destId="{3FA296C9-E8F0-4202-B72A-A20A82FB67F3}" srcOrd="1" destOrd="0" presId="urn:microsoft.com/office/officeart/2005/8/layout/orgChart1"/>
    <dgm:cxn modelId="{769D61E7-95F3-430C-B802-7647D41A59DD}" type="presParOf" srcId="{3FA296C9-E8F0-4202-B72A-A20A82FB67F3}" destId="{C12EA92B-46E5-4B0C-9BE8-2A0DBDA724EA}" srcOrd="0" destOrd="0" presId="urn:microsoft.com/office/officeart/2005/8/layout/orgChart1"/>
    <dgm:cxn modelId="{363D3B52-020A-44D1-A13C-FBD2D97F1D3A}" type="presParOf" srcId="{C12EA92B-46E5-4B0C-9BE8-2A0DBDA724EA}" destId="{49B08C59-34CF-417A-9421-B2B0B08611FF}" srcOrd="0" destOrd="0" presId="urn:microsoft.com/office/officeart/2005/8/layout/orgChart1"/>
    <dgm:cxn modelId="{B4D2BA0B-6C83-4B0A-802C-788452103059}" type="presParOf" srcId="{C12EA92B-46E5-4B0C-9BE8-2A0DBDA724EA}" destId="{543715BE-4819-4511-AB5A-CEE86C39307A}" srcOrd="1" destOrd="0" presId="urn:microsoft.com/office/officeart/2005/8/layout/orgChart1"/>
    <dgm:cxn modelId="{B9D64098-97FF-421D-B904-00697BAF8268}" type="presParOf" srcId="{3FA296C9-E8F0-4202-B72A-A20A82FB67F3}" destId="{2CA10DB8-4B30-444E-AAD5-18C6B542DE5B}" srcOrd="1" destOrd="0" presId="urn:microsoft.com/office/officeart/2005/8/layout/orgChart1"/>
    <dgm:cxn modelId="{BB61F392-F80E-4F8A-A83F-EA9259757AD4}" type="presParOf" srcId="{3FA296C9-E8F0-4202-B72A-A20A82FB67F3}" destId="{065597B8-80C4-428A-A9B0-EA8F886AF1E9}" srcOrd="2" destOrd="0" presId="urn:microsoft.com/office/officeart/2005/8/layout/orgChart1"/>
    <dgm:cxn modelId="{2B21400B-A535-4175-ABED-64320DCD31CF}" type="presParOf" srcId="{4A3C6D29-60D0-4A27-9C84-BE3165D05C8D}" destId="{3B5F3011-4634-4462-90B0-9143F4EA9220}" srcOrd="2" destOrd="0" presId="urn:microsoft.com/office/officeart/2005/8/layout/orgChart1"/>
    <dgm:cxn modelId="{48419116-2659-4A43-906C-0BCF7461F6F4}" type="presParOf" srcId="{4A3C6D29-60D0-4A27-9C84-BE3165D05C8D}" destId="{E96431D8-68E3-45AC-9159-41791585743C}" srcOrd="3" destOrd="0" presId="urn:microsoft.com/office/officeart/2005/8/layout/orgChart1"/>
    <dgm:cxn modelId="{A041198B-3EF4-45D9-A9AF-A13CB03A20F7}" type="presParOf" srcId="{E96431D8-68E3-45AC-9159-41791585743C}" destId="{EE017D04-7FD0-4B19-B31C-900796761734}" srcOrd="0" destOrd="0" presId="urn:microsoft.com/office/officeart/2005/8/layout/orgChart1"/>
    <dgm:cxn modelId="{59A1E74A-1FE0-481A-9A0A-5C118C2E748D}" type="presParOf" srcId="{EE017D04-7FD0-4B19-B31C-900796761734}" destId="{4A913FC9-B2AD-49DC-8C15-640327F105D7}" srcOrd="0" destOrd="0" presId="urn:microsoft.com/office/officeart/2005/8/layout/orgChart1"/>
    <dgm:cxn modelId="{0E3A2CC7-31D0-4352-ACD0-7396AE9AE79D}" type="presParOf" srcId="{EE017D04-7FD0-4B19-B31C-900796761734}" destId="{2D2F18AD-DC9F-4DE0-8E0A-F85B71F5EE7C}" srcOrd="1" destOrd="0" presId="urn:microsoft.com/office/officeart/2005/8/layout/orgChart1"/>
    <dgm:cxn modelId="{C646BAF7-B3BB-4D16-BC21-4B617827D36E}" type="presParOf" srcId="{E96431D8-68E3-45AC-9159-41791585743C}" destId="{BB58B0D8-223B-455C-9DF0-2D7A35111492}" srcOrd="1" destOrd="0" presId="urn:microsoft.com/office/officeart/2005/8/layout/orgChart1"/>
    <dgm:cxn modelId="{8C7DD0DB-9086-4150-9D72-466DD0C5E79F}" type="presParOf" srcId="{E96431D8-68E3-45AC-9159-41791585743C}" destId="{0C62B87F-96A3-456E-9877-09A72CF11B71}" srcOrd="2" destOrd="0" presId="urn:microsoft.com/office/officeart/2005/8/layout/orgChart1"/>
    <dgm:cxn modelId="{77F62DC7-8E1A-4D4D-A6BA-1FB3F30D25BE}" type="presParOf" srcId="{4A3C6D29-60D0-4A27-9C84-BE3165D05C8D}" destId="{F026F84F-00F1-40F0-AA01-E156F55A06AD}" srcOrd="4" destOrd="0" presId="urn:microsoft.com/office/officeart/2005/8/layout/orgChart1"/>
    <dgm:cxn modelId="{420A98F8-AD45-47AA-9439-9ACE0454C73D}" type="presParOf" srcId="{4A3C6D29-60D0-4A27-9C84-BE3165D05C8D}" destId="{BDCC8C77-C94E-41E6-A61F-5170A435A299}" srcOrd="5" destOrd="0" presId="urn:microsoft.com/office/officeart/2005/8/layout/orgChart1"/>
    <dgm:cxn modelId="{9417F404-CDAA-460C-AF6F-1F4BFC9D19F5}" type="presParOf" srcId="{BDCC8C77-C94E-41E6-A61F-5170A435A299}" destId="{EA5782ED-EB86-4B70-A709-2B76DED9C205}" srcOrd="0" destOrd="0" presId="urn:microsoft.com/office/officeart/2005/8/layout/orgChart1"/>
    <dgm:cxn modelId="{DE363259-8485-40F3-9E42-E17C7DA043D5}" type="presParOf" srcId="{EA5782ED-EB86-4B70-A709-2B76DED9C205}" destId="{E56DF31C-3964-4205-A4DB-D64035E1DB02}" srcOrd="0" destOrd="0" presId="urn:microsoft.com/office/officeart/2005/8/layout/orgChart1"/>
    <dgm:cxn modelId="{7AB0F2F6-94F2-49A5-ABF6-ECDA22D83478}" type="presParOf" srcId="{EA5782ED-EB86-4B70-A709-2B76DED9C205}" destId="{492918CC-EF09-4999-85AA-F99BDA01D5F7}" srcOrd="1" destOrd="0" presId="urn:microsoft.com/office/officeart/2005/8/layout/orgChart1"/>
    <dgm:cxn modelId="{58110AA0-0D62-4F2C-A79B-6B0C51D4DB7A}" type="presParOf" srcId="{BDCC8C77-C94E-41E6-A61F-5170A435A299}" destId="{661C85D1-F35F-4873-8655-77E2F65978CE}" srcOrd="1" destOrd="0" presId="urn:microsoft.com/office/officeart/2005/8/layout/orgChart1"/>
    <dgm:cxn modelId="{60A3E0FE-46F2-410D-9497-554FA5609A83}" type="presParOf" srcId="{BDCC8C77-C94E-41E6-A61F-5170A435A299}" destId="{7396258F-A34E-48FE-BE2C-AF535B2C9CC5}" srcOrd="2" destOrd="0" presId="urn:microsoft.com/office/officeart/2005/8/layout/orgChart1"/>
    <dgm:cxn modelId="{4A46F701-3A3F-486E-9298-7D6B46D89B19}" type="presParOf" srcId="{66B24E1C-32A7-4318-9C13-5B9FD5848492}" destId="{09CA59AE-E4A1-4DBD-A1C0-5663456B2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9FDB77F-1B37-4118-AA9F-19F23847CF09}" type="doc">
      <dgm:prSet loTypeId="urn:microsoft.com/office/officeart/2005/8/layout/hierarchy3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A8EFA5E7-0AF0-4721-9BCA-200E45E244E5}">
      <dgm:prSet phldrT="[Text]"/>
      <dgm:spPr/>
      <dgm:t>
        <a:bodyPr/>
        <a:lstStyle/>
        <a:p>
          <a:pPr rtl="1"/>
          <a:r>
            <a:rPr lang="ar-SA" dirty="0" smtClean="0"/>
            <a:t>الحروف المبنية</a:t>
          </a:r>
          <a:endParaRPr lang="ar-SA" dirty="0"/>
        </a:p>
      </dgm:t>
    </dgm:pt>
    <dgm:pt modelId="{A83958DD-D2BB-42D0-B719-6FD2BACB799E}" type="parTrans" cxnId="{C37A8847-CDFC-4822-BE0D-B732F716131D}">
      <dgm:prSet/>
      <dgm:spPr/>
      <dgm:t>
        <a:bodyPr/>
        <a:lstStyle/>
        <a:p>
          <a:pPr rtl="1"/>
          <a:endParaRPr lang="ar-SA"/>
        </a:p>
      </dgm:t>
    </dgm:pt>
    <dgm:pt modelId="{6A8E4EE5-FCE8-4F9F-8734-48D9C083EC00}" type="sibTrans" cxnId="{C37A8847-CDFC-4822-BE0D-B732F716131D}">
      <dgm:prSet/>
      <dgm:spPr/>
      <dgm:t>
        <a:bodyPr/>
        <a:lstStyle/>
        <a:p>
          <a:pPr rtl="1"/>
          <a:endParaRPr lang="ar-SA"/>
        </a:p>
      </dgm:t>
    </dgm:pt>
    <dgm:pt modelId="{14508F7B-06E4-4555-BC36-AE04EDBBF316}">
      <dgm:prSet phldrT="[Text]" custT="1"/>
      <dgm:spPr/>
      <dgm:t>
        <a:bodyPr/>
        <a:lstStyle/>
        <a:p>
          <a:pPr rtl="1"/>
          <a:r>
            <a:rPr lang="ar-SA" sz="3200" dirty="0" smtClean="0"/>
            <a:t>الحروف كلها مبنية ، ولامحل لها من الإعراب ؛ لأنها لاتتأثر بالعوامل ، أي أنها لاتحتل موقعا من الجملة .</a:t>
          </a:r>
          <a:endParaRPr lang="ar-SA" sz="3200" dirty="0"/>
        </a:p>
      </dgm:t>
    </dgm:pt>
    <dgm:pt modelId="{0D6E974E-1AA9-415A-AE0F-7FF8545311C0}" type="parTrans" cxnId="{7D5BFC07-12E5-4D22-95B7-16E43478CE4F}">
      <dgm:prSet/>
      <dgm:spPr/>
      <dgm:t>
        <a:bodyPr/>
        <a:lstStyle/>
        <a:p>
          <a:pPr rtl="1"/>
          <a:endParaRPr lang="ar-SA"/>
        </a:p>
      </dgm:t>
    </dgm:pt>
    <dgm:pt modelId="{67253964-2963-47A0-9759-421518C33BF2}" type="sibTrans" cxnId="{7D5BFC07-12E5-4D22-95B7-16E43478CE4F}">
      <dgm:prSet/>
      <dgm:spPr/>
      <dgm:t>
        <a:bodyPr/>
        <a:lstStyle/>
        <a:p>
          <a:pPr rtl="1"/>
          <a:endParaRPr lang="ar-SA"/>
        </a:p>
      </dgm:t>
    </dgm:pt>
    <dgm:pt modelId="{D3707DF9-6509-423B-8782-236DD1393FF9}">
      <dgm:prSet phldrT="[Text]" custT="1"/>
      <dgm:spPr/>
      <dgm:t>
        <a:bodyPr/>
        <a:lstStyle/>
        <a:p>
          <a:pPr rtl="1"/>
          <a:r>
            <a:rPr lang="ar-SA" sz="2800" dirty="0" smtClean="0"/>
            <a:t>مثال : حروف الجر ، حروف الاستفهام ، حروف النصب والجزم ، الحروف الناسخة ، حروف النفي ، وغيرها .</a:t>
          </a:r>
        </a:p>
        <a:p>
          <a:pPr rtl="1"/>
          <a:r>
            <a:rPr lang="ar-SA" sz="2800" b="1" u="sng" dirty="0" smtClean="0"/>
            <a:t>هل</a:t>
          </a:r>
          <a:r>
            <a:rPr lang="ar-SA" sz="2800" dirty="0" smtClean="0"/>
            <a:t> حضر زيد ؟  هل : حرف استفهام مبني على السكون لامحل له من الإعراب .</a:t>
          </a:r>
        </a:p>
        <a:p>
          <a:pPr rtl="1"/>
          <a:r>
            <a:rPr lang="ar-SA" sz="2800" b="1" u="sng" dirty="0" smtClean="0"/>
            <a:t>ما </a:t>
          </a:r>
          <a:r>
            <a:rPr lang="ar-SA" sz="2800" dirty="0" smtClean="0"/>
            <a:t>جاء علي . ما : حرف نفي مبني على السكون لامحل له من الإعراب .</a:t>
          </a:r>
          <a:endParaRPr lang="ar-SA" sz="2800" dirty="0"/>
        </a:p>
      </dgm:t>
    </dgm:pt>
    <dgm:pt modelId="{172588A2-1C45-461E-8C9E-8FD47E240DE7}" type="parTrans" cxnId="{3B0B57C8-DB73-48E1-B172-790AF4746A95}">
      <dgm:prSet/>
      <dgm:spPr/>
      <dgm:t>
        <a:bodyPr/>
        <a:lstStyle/>
        <a:p>
          <a:pPr rtl="1"/>
          <a:endParaRPr lang="ar-SA"/>
        </a:p>
      </dgm:t>
    </dgm:pt>
    <dgm:pt modelId="{EA0F4E0E-66BE-4FD2-B4C9-4A487319BC02}" type="sibTrans" cxnId="{3B0B57C8-DB73-48E1-B172-790AF4746A95}">
      <dgm:prSet/>
      <dgm:spPr/>
      <dgm:t>
        <a:bodyPr/>
        <a:lstStyle/>
        <a:p>
          <a:pPr rtl="1"/>
          <a:endParaRPr lang="ar-SA"/>
        </a:p>
      </dgm:t>
    </dgm:pt>
    <dgm:pt modelId="{7B10BF87-567D-4F7A-8AD6-13F67F1B9DCE}" type="pres">
      <dgm:prSet presAssocID="{E9FDB77F-1B37-4118-AA9F-19F23847CF09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5766F9E8-6928-406D-A175-7414FC7C5237}" type="pres">
      <dgm:prSet presAssocID="{A8EFA5E7-0AF0-4721-9BCA-200E45E244E5}" presName="root" presStyleCnt="0"/>
      <dgm:spPr/>
    </dgm:pt>
    <dgm:pt modelId="{20BDC17C-1702-4F96-AF00-2544936197D7}" type="pres">
      <dgm:prSet presAssocID="{A8EFA5E7-0AF0-4721-9BCA-200E45E244E5}" presName="rootComposite" presStyleCnt="0"/>
      <dgm:spPr/>
    </dgm:pt>
    <dgm:pt modelId="{7A47C383-90D4-49A7-8794-27D9F5BECA43}" type="pres">
      <dgm:prSet presAssocID="{A8EFA5E7-0AF0-4721-9BCA-200E45E244E5}" presName="rootText" presStyleLbl="node1" presStyleIdx="0" presStyleCnt="1" custScaleY="68547"/>
      <dgm:spPr/>
      <dgm:t>
        <a:bodyPr/>
        <a:lstStyle/>
        <a:p>
          <a:pPr rtl="1"/>
          <a:endParaRPr lang="ar-SA"/>
        </a:p>
      </dgm:t>
    </dgm:pt>
    <dgm:pt modelId="{8AF25478-3E3E-4059-9EDC-D508054A169B}" type="pres">
      <dgm:prSet presAssocID="{A8EFA5E7-0AF0-4721-9BCA-200E45E244E5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FD196CEB-0DAC-4E54-96D2-61406185A0DA}" type="pres">
      <dgm:prSet presAssocID="{A8EFA5E7-0AF0-4721-9BCA-200E45E244E5}" presName="childShape" presStyleCnt="0"/>
      <dgm:spPr/>
    </dgm:pt>
    <dgm:pt modelId="{8CB866FD-66D2-4573-BA3B-03D756261197}" type="pres">
      <dgm:prSet presAssocID="{0D6E974E-1AA9-415A-AE0F-7FF8545311C0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92B2D49-631F-4208-B0F2-6AC9FFA710C0}" type="pres">
      <dgm:prSet presAssocID="{14508F7B-06E4-4555-BC36-AE04EDBBF316}" presName="childText" presStyleLbl="bgAcc1" presStyleIdx="0" presStyleCnt="2" custScaleX="237208" custScaleY="6516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04F29D9-8F94-40C9-B59E-640A8EF3A352}" type="pres">
      <dgm:prSet presAssocID="{172588A2-1C45-461E-8C9E-8FD47E240DE7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18C28F98-EFC3-4131-8AB6-E841E529B1BD}" type="pres">
      <dgm:prSet presAssocID="{D3707DF9-6509-423B-8782-236DD1393FF9}" presName="childText" presStyleLbl="bgAcc1" presStyleIdx="1" presStyleCnt="2" custScaleX="238705" custScaleY="1407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1BF0B54-9977-412B-871E-77D911D56552}" type="presOf" srcId="{14508F7B-06E4-4555-BC36-AE04EDBBF316}" destId="{392B2D49-631F-4208-B0F2-6AC9FFA710C0}" srcOrd="0" destOrd="0" presId="urn:microsoft.com/office/officeart/2005/8/layout/hierarchy3"/>
    <dgm:cxn modelId="{C37A8847-CDFC-4822-BE0D-B732F716131D}" srcId="{E9FDB77F-1B37-4118-AA9F-19F23847CF09}" destId="{A8EFA5E7-0AF0-4721-9BCA-200E45E244E5}" srcOrd="0" destOrd="0" parTransId="{A83958DD-D2BB-42D0-B719-6FD2BACB799E}" sibTransId="{6A8E4EE5-FCE8-4F9F-8734-48D9C083EC00}"/>
    <dgm:cxn modelId="{A4ED07EE-0CDA-4470-8900-929D390406D4}" type="presOf" srcId="{D3707DF9-6509-423B-8782-236DD1393FF9}" destId="{18C28F98-EFC3-4131-8AB6-E841E529B1BD}" srcOrd="0" destOrd="0" presId="urn:microsoft.com/office/officeart/2005/8/layout/hierarchy3"/>
    <dgm:cxn modelId="{7D5BFC07-12E5-4D22-95B7-16E43478CE4F}" srcId="{A8EFA5E7-0AF0-4721-9BCA-200E45E244E5}" destId="{14508F7B-06E4-4555-BC36-AE04EDBBF316}" srcOrd="0" destOrd="0" parTransId="{0D6E974E-1AA9-415A-AE0F-7FF8545311C0}" sibTransId="{67253964-2963-47A0-9759-421518C33BF2}"/>
    <dgm:cxn modelId="{F17755E5-605E-4552-83C5-CDCE38FBD046}" type="presOf" srcId="{A8EFA5E7-0AF0-4721-9BCA-200E45E244E5}" destId="{7A47C383-90D4-49A7-8794-27D9F5BECA43}" srcOrd="0" destOrd="0" presId="urn:microsoft.com/office/officeart/2005/8/layout/hierarchy3"/>
    <dgm:cxn modelId="{3B0B57C8-DB73-48E1-B172-790AF4746A95}" srcId="{A8EFA5E7-0AF0-4721-9BCA-200E45E244E5}" destId="{D3707DF9-6509-423B-8782-236DD1393FF9}" srcOrd="1" destOrd="0" parTransId="{172588A2-1C45-461E-8C9E-8FD47E240DE7}" sibTransId="{EA0F4E0E-66BE-4FD2-B4C9-4A487319BC02}"/>
    <dgm:cxn modelId="{DFB97E2F-AE9B-4979-97F3-12A672D911BF}" type="presOf" srcId="{A8EFA5E7-0AF0-4721-9BCA-200E45E244E5}" destId="{8AF25478-3E3E-4059-9EDC-D508054A169B}" srcOrd="1" destOrd="0" presId="urn:microsoft.com/office/officeart/2005/8/layout/hierarchy3"/>
    <dgm:cxn modelId="{5AD2E0F7-E5A5-4287-AE33-DDE862DC61F0}" type="presOf" srcId="{E9FDB77F-1B37-4118-AA9F-19F23847CF09}" destId="{7B10BF87-567D-4F7A-8AD6-13F67F1B9DCE}" srcOrd="0" destOrd="0" presId="urn:microsoft.com/office/officeart/2005/8/layout/hierarchy3"/>
    <dgm:cxn modelId="{EA7F3BE0-F0EB-49A7-9BCC-3F7D813A838E}" type="presOf" srcId="{172588A2-1C45-461E-8C9E-8FD47E240DE7}" destId="{904F29D9-8F94-40C9-B59E-640A8EF3A352}" srcOrd="0" destOrd="0" presId="urn:microsoft.com/office/officeart/2005/8/layout/hierarchy3"/>
    <dgm:cxn modelId="{F1DDF650-E415-45B5-B43C-398F43FF6E5A}" type="presOf" srcId="{0D6E974E-1AA9-415A-AE0F-7FF8545311C0}" destId="{8CB866FD-66D2-4573-BA3B-03D756261197}" srcOrd="0" destOrd="0" presId="urn:microsoft.com/office/officeart/2005/8/layout/hierarchy3"/>
    <dgm:cxn modelId="{BBBF70F1-812B-4760-A0C8-79EE11042DD5}" type="presParOf" srcId="{7B10BF87-567D-4F7A-8AD6-13F67F1B9DCE}" destId="{5766F9E8-6928-406D-A175-7414FC7C5237}" srcOrd="0" destOrd="0" presId="urn:microsoft.com/office/officeart/2005/8/layout/hierarchy3"/>
    <dgm:cxn modelId="{C2DA9E59-6F53-4F5C-8380-59B95C63E189}" type="presParOf" srcId="{5766F9E8-6928-406D-A175-7414FC7C5237}" destId="{20BDC17C-1702-4F96-AF00-2544936197D7}" srcOrd="0" destOrd="0" presId="urn:microsoft.com/office/officeart/2005/8/layout/hierarchy3"/>
    <dgm:cxn modelId="{FFCA5265-1A02-40CD-864B-77FD6A099358}" type="presParOf" srcId="{20BDC17C-1702-4F96-AF00-2544936197D7}" destId="{7A47C383-90D4-49A7-8794-27D9F5BECA43}" srcOrd="0" destOrd="0" presId="urn:microsoft.com/office/officeart/2005/8/layout/hierarchy3"/>
    <dgm:cxn modelId="{93BE49F3-85E8-4095-AEB2-8121E1B9603E}" type="presParOf" srcId="{20BDC17C-1702-4F96-AF00-2544936197D7}" destId="{8AF25478-3E3E-4059-9EDC-D508054A169B}" srcOrd="1" destOrd="0" presId="urn:microsoft.com/office/officeart/2005/8/layout/hierarchy3"/>
    <dgm:cxn modelId="{C08C7D20-8AE7-4785-853A-05EF0A508403}" type="presParOf" srcId="{5766F9E8-6928-406D-A175-7414FC7C5237}" destId="{FD196CEB-0DAC-4E54-96D2-61406185A0DA}" srcOrd="1" destOrd="0" presId="urn:microsoft.com/office/officeart/2005/8/layout/hierarchy3"/>
    <dgm:cxn modelId="{655F2683-E52F-471B-93AD-DA8F26BB1D4C}" type="presParOf" srcId="{FD196CEB-0DAC-4E54-96D2-61406185A0DA}" destId="{8CB866FD-66D2-4573-BA3B-03D756261197}" srcOrd="0" destOrd="0" presId="urn:microsoft.com/office/officeart/2005/8/layout/hierarchy3"/>
    <dgm:cxn modelId="{9BDDAED4-52D8-4CB6-A005-BDBEC2F289C1}" type="presParOf" srcId="{FD196CEB-0DAC-4E54-96D2-61406185A0DA}" destId="{392B2D49-631F-4208-B0F2-6AC9FFA710C0}" srcOrd="1" destOrd="0" presId="urn:microsoft.com/office/officeart/2005/8/layout/hierarchy3"/>
    <dgm:cxn modelId="{291E6C86-F540-49D3-812B-1FE6071D8214}" type="presParOf" srcId="{FD196CEB-0DAC-4E54-96D2-61406185A0DA}" destId="{904F29D9-8F94-40C9-B59E-640A8EF3A352}" srcOrd="2" destOrd="0" presId="urn:microsoft.com/office/officeart/2005/8/layout/hierarchy3"/>
    <dgm:cxn modelId="{D89ADD06-3B2C-48FF-B854-115740E44969}" type="presParOf" srcId="{FD196CEB-0DAC-4E54-96D2-61406185A0DA}" destId="{18C28F98-EFC3-4131-8AB6-E841E529B1B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AE1A38-41F3-4E2C-AC86-44C885F2F642}">
      <dsp:nvSpPr>
        <dsp:cNvPr id="0" name=""/>
        <dsp:cNvSpPr/>
      </dsp:nvSpPr>
      <dsp:spPr>
        <a:xfrm rot="5400000">
          <a:off x="6954644" y="239769"/>
          <a:ext cx="1560324" cy="109222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تعريفه:</a:t>
          </a:r>
          <a:endParaRPr lang="ar-SA" sz="3200" kern="1200" dirty="0"/>
        </a:p>
      </dsp:txBody>
      <dsp:txXfrm rot="5400000">
        <a:off x="6954644" y="239769"/>
        <a:ext cx="1560324" cy="1092226"/>
      </dsp:txXfrm>
    </dsp:sp>
    <dsp:sp modelId="{35C57737-FF8B-4284-AF41-91C2E43A27D8}">
      <dsp:nvSpPr>
        <dsp:cNvPr id="0" name=""/>
        <dsp:cNvSpPr/>
      </dsp:nvSpPr>
      <dsp:spPr>
        <a:xfrm rot="16200000">
          <a:off x="3087241" y="-3084888"/>
          <a:ext cx="1014210" cy="71886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70688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هو الاسم المعرب الذي في آخره ألف لازمة ، نحو: فتى </a:t>
          </a:r>
          <a:r>
            <a:rPr lang="ar-SA" sz="1800" kern="1200" dirty="0" smtClean="0"/>
            <a:t>.</a:t>
          </a:r>
          <a:endParaRPr lang="ar-SA" sz="1800" kern="1200" dirty="0"/>
        </a:p>
      </dsp:txBody>
      <dsp:txXfrm rot="16200000">
        <a:off x="3087241" y="-3084888"/>
        <a:ext cx="1014210" cy="7188693"/>
      </dsp:txXfrm>
    </dsp:sp>
    <dsp:sp modelId="{DA777EA6-D7D0-4F05-B5A8-FAA93B4484C1}">
      <dsp:nvSpPr>
        <dsp:cNvPr id="0" name=""/>
        <dsp:cNvSpPr/>
      </dsp:nvSpPr>
      <dsp:spPr>
        <a:xfrm rot="5400000">
          <a:off x="6954644" y="1626846"/>
          <a:ext cx="1560324" cy="1092226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حكمه:</a:t>
          </a:r>
          <a:endParaRPr lang="ar-SA" sz="3200" kern="1200" dirty="0"/>
        </a:p>
      </dsp:txBody>
      <dsp:txXfrm rot="5400000">
        <a:off x="6954644" y="1626846"/>
        <a:ext cx="1560324" cy="1092226"/>
      </dsp:txXfrm>
    </dsp:sp>
    <dsp:sp modelId="{68444CB4-02C7-43C0-9D0E-3A045FB9C88B}">
      <dsp:nvSpPr>
        <dsp:cNvPr id="0" name=""/>
        <dsp:cNvSpPr/>
      </dsp:nvSpPr>
      <dsp:spPr>
        <a:xfrm rot="16200000">
          <a:off x="3087241" y="-1694443"/>
          <a:ext cx="1014210" cy="71886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70688" bIns="15240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تقدر عليه الحركات الثلاث الضمة والفتحة والكسرة ؛ لأن الألف لاتقبل الحركة فيتعذر ظهورها ، أي يستحيل وجود الحركة مع الألف .</a:t>
          </a:r>
          <a:endParaRPr lang="ar-SA" sz="2400" kern="1200" dirty="0"/>
        </a:p>
      </dsp:txBody>
      <dsp:txXfrm rot="16200000">
        <a:off x="3087241" y="-1694443"/>
        <a:ext cx="1014210" cy="7188693"/>
      </dsp:txXfrm>
    </dsp:sp>
    <dsp:sp modelId="{33526DD6-3B13-4841-B0EE-C08BF09C6513}">
      <dsp:nvSpPr>
        <dsp:cNvPr id="0" name=""/>
        <dsp:cNvSpPr/>
      </dsp:nvSpPr>
      <dsp:spPr>
        <a:xfrm rot="5400000">
          <a:off x="6954644" y="3492540"/>
          <a:ext cx="1560324" cy="1092226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مثال:</a:t>
          </a:r>
          <a:endParaRPr lang="ar-SA" sz="3200" kern="1200" dirty="0"/>
        </a:p>
      </dsp:txBody>
      <dsp:txXfrm rot="5400000">
        <a:off x="6954644" y="3492540"/>
        <a:ext cx="1560324" cy="1092226"/>
      </dsp:txXfrm>
    </dsp:sp>
    <dsp:sp modelId="{49C48A67-B001-477D-8702-320785322A1F}">
      <dsp:nvSpPr>
        <dsp:cNvPr id="0" name=""/>
        <dsp:cNvSpPr/>
      </dsp:nvSpPr>
      <dsp:spPr>
        <a:xfrm rot="16200000">
          <a:off x="2608625" y="171250"/>
          <a:ext cx="1971442" cy="71886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42240" bIns="12700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جاء</a:t>
          </a:r>
          <a:r>
            <a:rPr lang="ar-SA" sz="2000" b="1" u="sng" kern="1200" dirty="0" smtClean="0"/>
            <a:t> فتى </a:t>
          </a:r>
          <a:r>
            <a:rPr lang="ar-SA" sz="2000" kern="1200" dirty="0" smtClean="0"/>
            <a:t>: فاعل مرفوع وعلامة رفعه الضمة المقدرة على الألف منع من ظهورها التعذر.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رأيتُ</a:t>
          </a:r>
          <a:r>
            <a:rPr lang="ar-SA" sz="2000" b="1" u="sng" kern="1200" dirty="0" smtClean="0"/>
            <a:t> فتى </a:t>
          </a:r>
          <a:r>
            <a:rPr lang="ar-SA" sz="2000" kern="1200" dirty="0" smtClean="0"/>
            <a:t>: مفعول به منصوب وعلامة نصبه الفتحة المقدرة على الألف منع من ظهورها التعذر.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مررتُ</a:t>
          </a:r>
          <a:r>
            <a:rPr lang="ar-SA" sz="2000" b="1" u="sng" kern="1200" dirty="0" smtClean="0"/>
            <a:t> بفتى </a:t>
          </a:r>
          <a:r>
            <a:rPr lang="ar-SA" sz="2000" kern="1200" dirty="0" smtClean="0"/>
            <a:t>: اسم مجرور بحرف الجرالباء وعلامة جره الكسرة المقدرة على الألف منع من ظهورها التعذر .</a:t>
          </a:r>
          <a:endParaRPr lang="ar-SA" sz="2000" kern="1200" dirty="0"/>
        </a:p>
      </dsp:txBody>
      <dsp:txXfrm rot="16200000">
        <a:off x="2608625" y="171250"/>
        <a:ext cx="1971442" cy="718869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9098E-9412-473F-A80F-C5A217B82BD3}">
      <dsp:nvSpPr>
        <dsp:cNvPr id="0" name=""/>
        <dsp:cNvSpPr/>
      </dsp:nvSpPr>
      <dsp:spPr>
        <a:xfrm>
          <a:off x="576061" y="123"/>
          <a:ext cx="3528397" cy="1007865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600" kern="1200" dirty="0" smtClean="0"/>
            <a:t>1-الاسم المقصور</a:t>
          </a:r>
          <a:endParaRPr lang="ar-SA" sz="4600" kern="1200" dirty="0"/>
        </a:p>
      </dsp:txBody>
      <dsp:txXfrm>
        <a:off x="576061" y="123"/>
        <a:ext cx="3528397" cy="10078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B30FDE-08A4-4CFB-A5F1-964A71FE9956}">
      <dsp:nvSpPr>
        <dsp:cNvPr id="0" name=""/>
        <dsp:cNvSpPr/>
      </dsp:nvSpPr>
      <dsp:spPr>
        <a:xfrm rot="16200000">
          <a:off x="3070485" y="-2225594"/>
          <a:ext cx="1149540" cy="58931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هو الاسم المعرب الذي آخره ياء لازمة غير مشددة قبلها كسرة ، نحو: القاضِي .</a:t>
          </a:r>
          <a:endParaRPr lang="ar-SA" sz="2400" kern="1200" dirty="0"/>
        </a:p>
      </dsp:txBody>
      <dsp:txXfrm rot="16200000">
        <a:off x="3070485" y="-2225594"/>
        <a:ext cx="1149540" cy="5893135"/>
      </dsp:txXfrm>
    </dsp:sp>
    <dsp:sp modelId="{E9318DB6-5C4D-4E03-A41C-5BA603F1CA69}">
      <dsp:nvSpPr>
        <dsp:cNvPr id="0" name=""/>
        <dsp:cNvSpPr/>
      </dsp:nvSpPr>
      <dsp:spPr>
        <a:xfrm>
          <a:off x="6591823" y="2510"/>
          <a:ext cx="1667716" cy="14369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تعريفه:</a:t>
          </a:r>
          <a:endParaRPr lang="ar-SA" sz="4100" kern="1200" dirty="0"/>
        </a:p>
      </dsp:txBody>
      <dsp:txXfrm>
        <a:off x="6591823" y="2510"/>
        <a:ext cx="1667716" cy="1436925"/>
      </dsp:txXfrm>
    </dsp:sp>
    <dsp:sp modelId="{6686D12A-E2CF-4459-8191-2FE2EAE7D192}">
      <dsp:nvSpPr>
        <dsp:cNvPr id="0" name=""/>
        <dsp:cNvSpPr/>
      </dsp:nvSpPr>
      <dsp:spPr>
        <a:xfrm rot="16200000">
          <a:off x="2939195" y="-777313"/>
          <a:ext cx="1291140" cy="60141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400" kern="1200" dirty="0" smtClean="0"/>
            <a:t>تقدر عليه الضمة لثقلها ولصعوبة الانتقال من الكسر إلى الضم ، وتقدر عليه الكسرة لأنها جزء من الياء ولا تحرك الياء بجزء منها ، أما الفتحة فتظهر على الياء لخفتها . </a:t>
          </a:r>
          <a:endParaRPr lang="ar-SA" sz="2400" kern="1200" dirty="0"/>
        </a:p>
      </dsp:txBody>
      <dsp:txXfrm rot="16200000">
        <a:off x="2939195" y="-777313"/>
        <a:ext cx="1291140" cy="6014115"/>
      </dsp:txXfrm>
    </dsp:sp>
    <dsp:sp modelId="{54566EB8-8C1F-4A87-A3B8-55FF85B4E5ED}">
      <dsp:nvSpPr>
        <dsp:cNvPr id="0" name=""/>
        <dsp:cNvSpPr/>
      </dsp:nvSpPr>
      <dsp:spPr>
        <a:xfrm>
          <a:off x="6591823" y="1511281"/>
          <a:ext cx="1667716" cy="14369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حكمه:</a:t>
          </a:r>
          <a:endParaRPr lang="ar-SA" sz="4100" kern="1200" dirty="0"/>
        </a:p>
      </dsp:txBody>
      <dsp:txXfrm>
        <a:off x="6591823" y="1511281"/>
        <a:ext cx="1667716" cy="1436925"/>
      </dsp:txXfrm>
    </dsp:sp>
    <dsp:sp modelId="{CC1832E3-F5F6-490B-97C5-E0276CF82FE5}">
      <dsp:nvSpPr>
        <dsp:cNvPr id="0" name=""/>
        <dsp:cNvSpPr/>
      </dsp:nvSpPr>
      <dsp:spPr>
        <a:xfrm rot="16200000">
          <a:off x="2514349" y="816856"/>
          <a:ext cx="1870497" cy="62803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جاء</a:t>
          </a:r>
          <a:r>
            <a:rPr lang="ar-SA" sz="2000" b="1" u="none" kern="1200" dirty="0" smtClean="0"/>
            <a:t> القاضي</a:t>
          </a:r>
          <a:r>
            <a:rPr lang="ar-SA" sz="2000" kern="1200" dirty="0" smtClean="0"/>
            <a:t>: فاعل مرفوع وعلامة رفعه الضمة المقدرة على الياء منع من ظهورها الثقل.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رأيتُ</a:t>
          </a:r>
          <a:r>
            <a:rPr lang="ar-SA" sz="2000" b="1" u="none" kern="1200" dirty="0" smtClean="0"/>
            <a:t> القاضيَ </a:t>
          </a:r>
          <a:r>
            <a:rPr lang="ar-SA" sz="2000" kern="1200" dirty="0" smtClean="0"/>
            <a:t>: مفعول به منصوب وعلامة نصبه الفتحة الظاهرة على آخره.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مررتُ</a:t>
          </a:r>
          <a:r>
            <a:rPr lang="ar-SA" sz="2000" b="1" u="none" kern="1200" dirty="0" smtClean="0"/>
            <a:t> بالقاضي </a:t>
          </a:r>
          <a:r>
            <a:rPr lang="ar-SA" sz="2000" kern="1200" dirty="0" smtClean="0"/>
            <a:t>: اسم مجرور بالباء وعلامة جره الكسرة المقدرة على الياء منع من ظهورها الثقل .</a:t>
          </a:r>
          <a:endParaRPr lang="ar-SA" sz="2000" kern="1200" dirty="0"/>
        </a:p>
      </dsp:txBody>
      <dsp:txXfrm rot="16200000">
        <a:off x="2514349" y="816856"/>
        <a:ext cx="1870497" cy="6280373"/>
      </dsp:txXfrm>
    </dsp:sp>
    <dsp:sp modelId="{6501F079-2E8D-459A-AE5D-A8C8F6D5A912}">
      <dsp:nvSpPr>
        <dsp:cNvPr id="0" name=""/>
        <dsp:cNvSpPr/>
      </dsp:nvSpPr>
      <dsp:spPr>
        <a:xfrm>
          <a:off x="6589784" y="3020053"/>
          <a:ext cx="1669755" cy="1873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 smtClean="0"/>
            <a:t>مثال:</a:t>
          </a:r>
          <a:endParaRPr lang="ar-SA" sz="4100" kern="1200" dirty="0"/>
        </a:p>
      </dsp:txBody>
      <dsp:txXfrm>
        <a:off x="6589784" y="3020053"/>
        <a:ext cx="1669755" cy="18739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EBD482-79B2-4A7C-A019-E757575BB032}">
      <dsp:nvSpPr>
        <dsp:cNvPr id="0" name=""/>
        <dsp:cNvSpPr/>
      </dsp:nvSpPr>
      <dsp:spPr>
        <a:xfrm>
          <a:off x="432035" y="603"/>
          <a:ext cx="7416849" cy="1562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87630" rIns="1058445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تحذف ياؤه ويعوض عنها بتنوين يسمى تنوين العوض ، وذلك في حالتي الرفع والجر فقط .</a:t>
          </a:r>
          <a:endParaRPr lang="ar-SA" sz="2300" kern="1200" dirty="0"/>
        </a:p>
      </dsp:txBody>
      <dsp:txXfrm>
        <a:off x="432035" y="603"/>
        <a:ext cx="7416849" cy="1562565"/>
      </dsp:txXfrm>
    </dsp:sp>
    <dsp:sp modelId="{DF877343-8328-44DA-A477-08B24C5CE1B5}">
      <dsp:nvSpPr>
        <dsp:cNvPr id="0" name=""/>
        <dsp:cNvSpPr/>
      </dsp:nvSpPr>
      <dsp:spPr>
        <a:xfrm>
          <a:off x="6408702" y="72011"/>
          <a:ext cx="1479996" cy="13258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AF498-4AFC-4C6C-BCCA-71CE2B2AC92D}">
      <dsp:nvSpPr>
        <dsp:cNvPr id="0" name=""/>
        <dsp:cNvSpPr/>
      </dsp:nvSpPr>
      <dsp:spPr>
        <a:xfrm>
          <a:off x="413408" y="2279662"/>
          <a:ext cx="7001140" cy="24002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87630" rIns="1058445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- جاء</a:t>
          </a:r>
          <a:r>
            <a:rPr lang="ar-SA" sz="2300" b="1" kern="1200" dirty="0" smtClean="0"/>
            <a:t> قاضٍ </a:t>
          </a:r>
          <a:r>
            <a:rPr lang="ar-SA" sz="2300" kern="1200" dirty="0" smtClean="0"/>
            <a:t>: فاعل مرفوع وعلامة رفعه الضمة المقدرة على الياء المحذوفة منع من ظهورها الثقل .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- مررتُ </a:t>
          </a:r>
          <a:r>
            <a:rPr lang="ar-SA" sz="2300" b="1" kern="1200" dirty="0" smtClean="0"/>
            <a:t>بقاضٍ </a:t>
          </a:r>
          <a:r>
            <a:rPr lang="ar-SA" sz="2300" kern="1200" dirty="0" smtClean="0"/>
            <a:t>: اسم مجرور بالباء وعلامة جره الكسرة المقدرة على الياء المحذوفة منع من ظهورها الثقل .</a:t>
          </a:r>
        </a:p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- رأيتُ </a:t>
          </a:r>
          <a:r>
            <a:rPr lang="ar-SA" sz="2300" b="1" kern="1200" dirty="0" smtClean="0"/>
            <a:t>قاضياً</a:t>
          </a:r>
          <a:r>
            <a:rPr lang="ar-SA" sz="2300" kern="1200" dirty="0" smtClean="0"/>
            <a:t> : مفعول به منصوب وعلامة نصبه الفتحة الظاهرة على آخره .</a:t>
          </a:r>
        </a:p>
      </dsp:txBody>
      <dsp:txXfrm>
        <a:off x="413408" y="2279662"/>
        <a:ext cx="7001140" cy="2400253"/>
      </dsp:txXfrm>
    </dsp:sp>
    <dsp:sp modelId="{463DD729-52EA-43FE-9338-F0094E76BD5F}">
      <dsp:nvSpPr>
        <dsp:cNvPr id="0" name=""/>
        <dsp:cNvSpPr/>
      </dsp:nvSpPr>
      <dsp:spPr>
        <a:xfrm>
          <a:off x="5832648" y="2232257"/>
          <a:ext cx="2400253" cy="240025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0994DDC-E826-4B2D-90A0-F238BE095DF2}" type="datetimeFigureOut">
              <a:rPr lang="ar-SA" smtClean="0"/>
              <a:pPr/>
              <a:t>01/01/34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0CB7527-91BC-4FB3-8894-F6C1BBA98EC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diagramLayout" Target="../diagrams/layout12.xml"/><Relationship Id="rId7" Type="http://schemas.openxmlformats.org/officeDocument/2006/relationships/diagramLayout" Target="../diagrams/layout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3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microsoft.com/office/2007/relationships/diagramDrawing" Target="../diagrams/drawing12.xml"/><Relationship Id="rId4" Type="http://schemas.openxmlformats.org/officeDocument/2006/relationships/diagramQuickStyle" Target="../diagrams/quickStyle12.xml"/><Relationship Id="rId9" Type="http://schemas.openxmlformats.org/officeDocument/2006/relationships/diagramColors" Target="../diagrams/colors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agesCAJ7QCF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7521" y="1857364"/>
            <a:ext cx="6357995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u="sng" dirty="0" smtClean="0">
                <a:solidFill>
                  <a:schemeClr val="tx1"/>
                </a:solidFill>
              </a:rPr>
              <a:t>أهداف المحاضرة</a:t>
            </a:r>
            <a:endParaRPr lang="ar-SA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1- التعرف على أنواع الإعراب من ظاهر ومقدر ، ومعنى كل منهما.</a:t>
            </a:r>
          </a:p>
          <a:p>
            <a:r>
              <a:rPr lang="ar-SA" dirty="0" smtClean="0"/>
              <a:t>2- معرفة مواضع الإعراب </a:t>
            </a:r>
            <a:r>
              <a:rPr lang="ar-SA" dirty="0" err="1" smtClean="0"/>
              <a:t>المقدرمفصلة</a:t>
            </a:r>
            <a:r>
              <a:rPr lang="ar-SA" dirty="0" smtClean="0"/>
              <a:t>.</a:t>
            </a:r>
          </a:p>
          <a:p>
            <a:r>
              <a:rPr lang="ar-SA" dirty="0" smtClean="0"/>
              <a:t>3- التعرف على معنى البناء ومواضعه.</a:t>
            </a:r>
          </a:p>
          <a:p>
            <a:r>
              <a:rPr lang="ar-SA" dirty="0" smtClean="0"/>
              <a:t>4- التأكيد على أن الحروف كلها مبنية.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548680"/>
            <a:ext cx="6480720" cy="648072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dirty="0" smtClean="0">
                <a:solidFill>
                  <a:schemeClr val="bg2">
                    <a:lumMod val="75000"/>
                  </a:schemeClr>
                </a:solidFill>
              </a:rPr>
              <a:t>الإعراب الظاهر والإعراب المقدر</a:t>
            </a:r>
            <a:endParaRPr lang="ar-SA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27984" y="1196752"/>
            <a:ext cx="1418456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7092280" y="2132856"/>
            <a:ext cx="914400" cy="9144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ظاهر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2339752" y="2204864"/>
            <a:ext cx="914400" cy="9144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مقدر</a:t>
            </a:r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1412776"/>
            <a:ext cx="9361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الإعراب</a:t>
            </a:r>
            <a:endParaRPr lang="ar-SA" sz="2800" dirty="0"/>
          </a:p>
        </p:txBody>
      </p:sp>
      <p:cxnSp>
        <p:nvCxnSpPr>
          <p:cNvPr id="19" name="Straight Arrow Connector 18"/>
          <p:cNvCxnSpPr>
            <a:stCxn id="5" idx="3"/>
          </p:cNvCxnSpPr>
          <p:nvPr/>
        </p:nvCxnSpPr>
        <p:spPr>
          <a:xfrm>
            <a:off x="5846440" y="1653952"/>
            <a:ext cx="1008112" cy="96125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1"/>
          </p:cNvCxnSpPr>
          <p:nvPr/>
        </p:nvCxnSpPr>
        <p:spPr>
          <a:xfrm rot="10800000" flipV="1">
            <a:off x="3419872" y="1653952"/>
            <a:ext cx="1008112" cy="838944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228184" y="3717032"/>
            <a:ext cx="2592288" cy="13681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هو ظهور العلامة الإعرابية على آخر الكلمة</a:t>
            </a:r>
          </a:p>
          <a:p>
            <a:pPr algn="ctr"/>
            <a:r>
              <a:rPr lang="ar-SA" dirty="0" smtClean="0"/>
              <a:t>يعتزُ المسلمُ بالدين ِ</a:t>
            </a:r>
            <a:endParaRPr lang="ar-SA" dirty="0"/>
          </a:p>
        </p:txBody>
      </p:sp>
      <p:sp>
        <p:nvSpPr>
          <p:cNvPr id="29" name="Rectangle 28"/>
          <p:cNvSpPr/>
          <p:nvPr/>
        </p:nvSpPr>
        <p:spPr>
          <a:xfrm>
            <a:off x="1547664" y="3717032"/>
            <a:ext cx="2664296" cy="13681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هو عدم ظهور العلامة الإعرابية على آخر الكلمة وذلك  في عدة مواضع ، منها :  </a:t>
            </a:r>
            <a:endParaRPr lang="ar-SA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7381106" y="3356198"/>
            <a:ext cx="432048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2629508" y="3427276"/>
            <a:ext cx="453752" cy="2515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3059832" y="5589240"/>
            <a:ext cx="122413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الاسم المنقوص</a:t>
            </a:r>
            <a:endParaRPr lang="ar-SA" dirty="0"/>
          </a:p>
        </p:txBody>
      </p:sp>
      <p:sp>
        <p:nvSpPr>
          <p:cNvPr id="44" name="Oval 43"/>
          <p:cNvSpPr/>
          <p:nvPr/>
        </p:nvSpPr>
        <p:spPr>
          <a:xfrm>
            <a:off x="1547664" y="5589240"/>
            <a:ext cx="129614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الفعل المضارع المعتل الآخر</a:t>
            </a:r>
            <a:endParaRPr lang="ar-SA" dirty="0"/>
          </a:p>
        </p:txBody>
      </p:sp>
      <p:sp>
        <p:nvSpPr>
          <p:cNvPr id="45" name="Oval 44"/>
          <p:cNvSpPr/>
          <p:nvPr/>
        </p:nvSpPr>
        <p:spPr>
          <a:xfrm>
            <a:off x="251520" y="5589240"/>
            <a:ext cx="118762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المضاف إلى ياء المتكلم</a:t>
            </a:r>
            <a:endParaRPr lang="ar-SA" dirty="0"/>
          </a:p>
        </p:txBody>
      </p:sp>
      <p:sp>
        <p:nvSpPr>
          <p:cNvPr id="46" name="Oval 45"/>
          <p:cNvSpPr/>
          <p:nvPr/>
        </p:nvSpPr>
        <p:spPr>
          <a:xfrm>
            <a:off x="4427984" y="5589240"/>
            <a:ext cx="122413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الاسم المقصور</a:t>
            </a:r>
            <a:endParaRPr lang="ar-SA" dirty="0"/>
          </a:p>
        </p:txBody>
      </p:sp>
      <p:cxnSp>
        <p:nvCxnSpPr>
          <p:cNvPr id="48" name="Straight Arrow Connector 47"/>
          <p:cNvCxnSpPr>
            <a:stCxn id="29" idx="2"/>
          </p:cNvCxnSpPr>
          <p:nvPr/>
        </p:nvCxnSpPr>
        <p:spPr>
          <a:xfrm rot="5400000">
            <a:off x="1925706" y="4707142"/>
            <a:ext cx="576064" cy="133214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9" idx="2"/>
          </p:cNvCxnSpPr>
          <p:nvPr/>
        </p:nvCxnSpPr>
        <p:spPr>
          <a:xfrm rot="5400000">
            <a:off x="2537774" y="5247202"/>
            <a:ext cx="504056" cy="18002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9" idx="2"/>
          </p:cNvCxnSpPr>
          <p:nvPr/>
        </p:nvCxnSpPr>
        <p:spPr>
          <a:xfrm rot="16200000" flipH="1">
            <a:off x="2969822" y="4995174"/>
            <a:ext cx="576064" cy="756084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H="1">
            <a:off x="3653898" y="4275094"/>
            <a:ext cx="504056" cy="212423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3" animBg="1"/>
      <p:bldP spid="7" grpId="1" animBg="1"/>
      <p:bldP spid="8" grpId="0"/>
      <p:bldP spid="28" grpId="0" animBg="1"/>
      <p:bldP spid="29" grpId="0" animBg="1"/>
      <p:bldP spid="43" grpId="1" animBg="1"/>
      <p:bldP spid="44" grpId="1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95536" y="1556792"/>
          <a:ext cx="82809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/>
        </p:nvGraphicFramePr>
        <p:xfrm>
          <a:off x="2195736" y="332656"/>
          <a:ext cx="468052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51520" y="1556792"/>
          <a:ext cx="856895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699792" y="332656"/>
            <a:ext cx="3744415" cy="94882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85725" tIns="57150" rIns="85725" bIns="57150" numCol="1" spcCol="1270" anchor="ctr" anchorCtr="0">
            <a:noAutofit/>
          </a:bodyPr>
          <a:lstStyle/>
          <a:p>
            <a:pPr lvl="0" algn="ctr" defTabSz="20002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4500" kern="1200" dirty="0" smtClean="0"/>
              <a:t>2-الاسم المنقوص</a:t>
            </a:r>
            <a:endParaRPr lang="ar-SA" sz="4500" kern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ar-SA" dirty="0" smtClean="0"/>
              <a:t>الاسم المنقوص النكرة</a:t>
            </a:r>
            <a:endParaRPr lang="ar-SA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395536" y="1772816"/>
          <a:ext cx="828092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76256" y="2204864"/>
            <a:ext cx="1152128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حكمه :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4869160"/>
            <a:ext cx="1584176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مثال :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966394" cy="1728192"/>
          </a:xfrm>
          <a:solidFill>
            <a:schemeClr val="accent4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3-الفعل المضارع المعتل الآخر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645024"/>
            <a:ext cx="7128792" cy="1872208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ar-SA" sz="3600" dirty="0" smtClean="0"/>
              <a:t>وهو الفعل المنتهي بأحد حروف المد :الألف والواو والياء ، نحو : يخشى – يدعو – يرمي 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2483768" y="404664"/>
            <a:ext cx="4536504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المعتل </a:t>
            </a:r>
            <a:r>
              <a:rPr lang="ar-SA" sz="4400" dirty="0" smtClean="0"/>
              <a:t>الآخر</a:t>
            </a:r>
            <a:r>
              <a:rPr lang="ar-SA" sz="4000" dirty="0" smtClean="0"/>
              <a:t> بالألف</a:t>
            </a:r>
            <a:endParaRPr lang="ar-SA" sz="4000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0" y="1844824"/>
          <a:ext cx="8748464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539552" y="1340768"/>
          <a:ext cx="799288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5"/>
          <p:cNvSpPr txBox="1"/>
          <p:nvPr/>
        </p:nvSpPr>
        <p:spPr>
          <a:xfrm>
            <a:off x="2483768" y="404664"/>
            <a:ext cx="4536504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المعتل </a:t>
            </a:r>
            <a:r>
              <a:rPr lang="ar-SA" sz="4400" dirty="0" smtClean="0"/>
              <a:t>الآخر</a:t>
            </a:r>
            <a:r>
              <a:rPr lang="ar-SA" sz="4000" dirty="0" smtClean="0"/>
              <a:t> بالألف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323528" y="1397000"/>
          <a:ext cx="842493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5"/>
          <p:cNvSpPr txBox="1"/>
          <p:nvPr/>
        </p:nvSpPr>
        <p:spPr>
          <a:xfrm>
            <a:off x="2483768" y="404664"/>
            <a:ext cx="4536504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المعتل </a:t>
            </a:r>
            <a:r>
              <a:rPr lang="ar-SA" sz="4400" dirty="0" smtClean="0"/>
              <a:t>الآخر</a:t>
            </a:r>
            <a:r>
              <a:rPr lang="ar-SA" sz="4000" dirty="0" smtClean="0"/>
              <a:t> بالألف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547664" y="548680"/>
            <a:ext cx="6048672" cy="661720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المعتل الآخر بالواو والياء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323528" y="1397000"/>
          <a:ext cx="842493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547664" y="548680"/>
            <a:ext cx="6048672" cy="661720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المعتل الآخر بالواو والياء</a:t>
            </a:r>
            <a:endParaRPr kumimoji="0" lang="ar-SA" sz="4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395536" y="1397000"/>
          <a:ext cx="8208912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547664" y="548680"/>
            <a:ext cx="6048672" cy="661720"/>
          </a:xfrm>
          <a:prstGeom prst="rect">
            <a:avLst/>
          </a:prstGeom>
          <a:solidFill>
            <a:srgbClr val="002060"/>
          </a:solidFill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المعتل الآخر بالواو والياء</a:t>
            </a:r>
            <a:endParaRPr kumimoji="0" lang="ar-SA" sz="4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395536" y="1397000"/>
          <a:ext cx="8208912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09600"/>
            <a:ext cx="8075240" cy="731168"/>
          </a:xfrm>
          <a:solidFill>
            <a:schemeClr val="tx1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ar-SA" sz="4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الاسم المضاف إلى ياء المتكلم</a:t>
            </a:r>
            <a:endParaRPr lang="ar-SA" sz="4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204864"/>
            <a:ext cx="7787208" cy="3456384"/>
          </a:xfrm>
          <a:solidFill>
            <a:schemeClr val="bg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justLow"/>
            <a:r>
              <a:rPr lang="ar-SA" sz="3200" dirty="0" smtClean="0"/>
              <a:t>نحو : كتاب + ياء المتكلم = كتابِي ، وحيث أن ياء المتكلم تناسبها الكسرة لذا تقتضي وجود كسرة قبلها أي على آخر الاسم ، وهذا يعني أن الحرف الأخير من الاسم حتما يكون مكسورا، وعندها لايقبل علامات الإعراب الضمة والفتحة والكسرة ، كما لايمكن تحريك الحرف الواحد بحركتين في وقت واحد .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3"/>
          <p:cNvGraphicFramePr/>
          <p:nvPr/>
        </p:nvGraphicFramePr>
        <p:xfrm>
          <a:off x="539552" y="1988840"/>
          <a:ext cx="820891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611560" y="609600"/>
            <a:ext cx="8075240" cy="731168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 smtClean="0">
                <a:ln w="635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الاسم المضاف إلى ياء المتكلم</a:t>
            </a:r>
            <a:endParaRPr kumimoji="0" lang="ar-SA" sz="4000" b="1" i="0" u="none" strike="noStrike" kern="1200" cap="none" spc="0" normalizeH="0" baseline="0" noProof="0" dirty="0"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39552" y="548680"/>
          <a:ext cx="8208912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0" y="3140968"/>
          <a:ext cx="8748464" cy="371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332656"/>
          <a:ext cx="914400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348064" cy="803176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تقييم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268760"/>
            <a:ext cx="7560840" cy="4176464"/>
          </a:xfrm>
        </p:spPr>
        <p:txBody>
          <a:bodyPr>
            <a:normAutofit fontScale="92500" lnSpcReduction="10000"/>
          </a:bodyPr>
          <a:lstStyle/>
          <a:p>
            <a:pPr algn="justLow">
              <a:buFont typeface="Arial" pitchFamily="34" charset="0"/>
              <a:buChar char="•"/>
            </a:pPr>
            <a:endParaRPr lang="ar-SA" sz="2800" dirty="0" smtClean="0"/>
          </a:p>
          <a:p>
            <a:pPr algn="justLow"/>
            <a:r>
              <a:rPr lang="ar-SA" sz="3200" b="1" dirty="0" smtClean="0"/>
              <a:t>1-أعرب الكلمات التي تحتها خط :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إن</a:t>
            </a:r>
            <a:r>
              <a:rPr lang="ar-SA" sz="2800" b="1" u="sng" dirty="0" smtClean="0"/>
              <a:t> الهدى </a:t>
            </a:r>
            <a:r>
              <a:rPr lang="ar-SA" sz="2800" dirty="0" smtClean="0"/>
              <a:t>هدى الله ) 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ولا</a:t>
            </a:r>
            <a:r>
              <a:rPr lang="ar-SA" sz="2800" b="1" u="sng" dirty="0" smtClean="0"/>
              <a:t>تنسَ </a:t>
            </a:r>
            <a:r>
              <a:rPr lang="ar-SA" sz="2800" dirty="0" smtClean="0"/>
              <a:t>نصيبك من الدنيا )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لن </a:t>
            </a:r>
            <a:r>
              <a:rPr lang="ar-SA" sz="2800" b="1" u="sng" dirty="0" smtClean="0"/>
              <a:t>ندعوَ </a:t>
            </a:r>
            <a:r>
              <a:rPr lang="ar-SA" sz="2800" dirty="0" smtClean="0"/>
              <a:t>من دونه إلها )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قل الروح من أمر </a:t>
            </a:r>
            <a:r>
              <a:rPr lang="ar-SA" sz="2800" b="1" u="sng" dirty="0" smtClean="0"/>
              <a:t>ربي </a:t>
            </a:r>
            <a:r>
              <a:rPr lang="ar-SA" sz="2800" dirty="0" smtClean="0"/>
              <a:t>)</a:t>
            </a:r>
          </a:p>
          <a:p>
            <a:pPr algn="justLow">
              <a:buFontTx/>
              <a:buChar char="-"/>
            </a:pPr>
            <a:r>
              <a:rPr lang="ar-SA" sz="2800" dirty="0" smtClean="0"/>
              <a:t>( إن </a:t>
            </a:r>
            <a:r>
              <a:rPr lang="ar-SA" sz="2800" b="1" u="sng" dirty="0" smtClean="0"/>
              <a:t>عبادي </a:t>
            </a:r>
            <a:r>
              <a:rPr lang="ar-SA" sz="2800" dirty="0" smtClean="0"/>
              <a:t>ليس لك عليهم سلطانا )</a:t>
            </a:r>
          </a:p>
          <a:p>
            <a:pPr algn="justLow">
              <a:buFontTx/>
              <a:buChar char="-"/>
            </a:pPr>
            <a:endParaRPr lang="ar-SA" sz="2800" dirty="0" smtClean="0"/>
          </a:p>
          <a:p>
            <a:pPr algn="justLow"/>
            <a:r>
              <a:rPr lang="ar-SA" sz="3200" b="1" dirty="0" smtClean="0"/>
              <a:t>2- استخرج الحروف المبنية من الآيات السابقة.</a:t>
            </a:r>
          </a:p>
          <a:p>
            <a:pPr algn="justLow">
              <a:buFontTx/>
              <a:buChar char="-"/>
            </a:pP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7765_221376207877483_741204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1357298"/>
            <a:ext cx="6000792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1056</TotalTime>
  <Words>898</Words>
  <Application>Microsoft Office PowerPoint</Application>
  <PresentationFormat>عرض على الشاشة (3:4)‏</PresentationFormat>
  <Paragraphs>98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Apex</vt:lpstr>
      <vt:lpstr>الشريحة 1</vt:lpstr>
      <vt:lpstr>أهداف المحاضرة</vt:lpstr>
      <vt:lpstr>الإعراب الظاهر والإعراب المقدر</vt:lpstr>
      <vt:lpstr>الشريحة 4</vt:lpstr>
      <vt:lpstr>الشريحة 5</vt:lpstr>
      <vt:lpstr>الاسم المنقوص النكرة</vt:lpstr>
      <vt:lpstr>3-الفعل المضارع المعتل الآخر</vt:lpstr>
      <vt:lpstr>الشريحة 8</vt:lpstr>
      <vt:lpstr>الشريحة 9</vt:lpstr>
      <vt:lpstr>الشريحة 10</vt:lpstr>
      <vt:lpstr>المعتل الآخر بالواو والياء</vt:lpstr>
      <vt:lpstr>الشريحة 12</vt:lpstr>
      <vt:lpstr>الشريحة 13</vt:lpstr>
      <vt:lpstr>الاسم المضاف إلى ياء المتكلم</vt:lpstr>
      <vt:lpstr>الشريحة 15</vt:lpstr>
      <vt:lpstr>الشريحة 16</vt:lpstr>
      <vt:lpstr>الشريحة 17</vt:lpstr>
      <vt:lpstr>تقييم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الإعراب الظاهر والإعراب المقدر</dc:title>
  <dc:creator>MoOoMzZ-77</dc:creator>
  <cp:lastModifiedBy>Acer</cp:lastModifiedBy>
  <cp:revision>36</cp:revision>
  <dcterms:created xsi:type="dcterms:W3CDTF">2011-06-04T19:25:28Z</dcterms:created>
  <dcterms:modified xsi:type="dcterms:W3CDTF">2012-11-14T12:21:45Z</dcterms:modified>
</cp:coreProperties>
</file>