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52" r:id="rId1"/>
  </p:sldMasterIdLst>
  <p:sldIdLst>
    <p:sldId id="275" r:id="rId2"/>
    <p:sldId id="256" r:id="rId3"/>
    <p:sldId id="265" r:id="rId4"/>
    <p:sldId id="267" r:id="rId5"/>
    <p:sldId id="276" r:id="rId6"/>
    <p:sldId id="269" r:id="rId7"/>
    <p:sldId id="270" r:id="rId8"/>
    <p:sldId id="277" r:id="rId9"/>
    <p:sldId id="279" r:id="rId10"/>
    <p:sldId id="280" r:id="rId11"/>
    <p:sldId id="278" r:id="rId12"/>
    <p:sldId id="266" r:id="rId13"/>
    <p:sldId id="263" r:id="rId14"/>
    <p:sldId id="281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30" d="100"/>
          <a:sy n="30" d="100"/>
        </p:scale>
        <p:origin x="-114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E29C3D-C3A8-4090-9EF4-3D9CEC04C431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FB480D6C-ED0B-46D4-83D2-A3859A40D818}">
      <dgm:prSet phldrT="[Text]"/>
      <dgm:spPr/>
      <dgm:t>
        <a:bodyPr/>
        <a:lstStyle/>
        <a:p>
          <a:pPr rtl="1"/>
          <a:r>
            <a:rPr lang="ar-SA" dirty="0" smtClean="0"/>
            <a:t>أدوات الاستفهام</a:t>
          </a:r>
          <a:endParaRPr lang="ar-SA" dirty="0"/>
        </a:p>
      </dgm:t>
    </dgm:pt>
    <dgm:pt modelId="{DE65FDC1-F3EA-4D3A-9D9F-6AFDE7D55A91}" type="parTrans" cxnId="{88BC9F72-C9DF-450B-BC03-01FB651E6135}">
      <dgm:prSet/>
      <dgm:spPr/>
      <dgm:t>
        <a:bodyPr/>
        <a:lstStyle/>
        <a:p>
          <a:pPr rtl="1"/>
          <a:endParaRPr lang="ar-SA"/>
        </a:p>
      </dgm:t>
    </dgm:pt>
    <dgm:pt modelId="{B74FC2B5-E6E0-47E8-A77E-8913E650132D}" type="sibTrans" cxnId="{88BC9F72-C9DF-450B-BC03-01FB651E6135}">
      <dgm:prSet/>
      <dgm:spPr/>
      <dgm:t>
        <a:bodyPr/>
        <a:lstStyle/>
        <a:p>
          <a:pPr rtl="1"/>
          <a:endParaRPr lang="ar-SA"/>
        </a:p>
      </dgm:t>
    </dgm:pt>
    <dgm:pt modelId="{E1AAA30D-F3C1-4F69-BA0E-06B9EDFA47BB}">
      <dgm:prSet phldrT="[Text]"/>
      <dgm:spPr/>
      <dgm:t>
        <a:bodyPr/>
        <a:lstStyle/>
        <a:p>
          <a:pPr rtl="1"/>
          <a:r>
            <a:rPr lang="ar-SA" dirty="0" smtClean="0"/>
            <a:t>أسماء</a:t>
          </a:r>
          <a:endParaRPr lang="ar-SA" dirty="0"/>
        </a:p>
      </dgm:t>
    </dgm:pt>
    <dgm:pt modelId="{C5306492-3D9E-4D42-930A-5E4E73C7C51C}" type="parTrans" cxnId="{A80D59A4-3415-436E-BBB0-66678EBC5DC6}">
      <dgm:prSet/>
      <dgm:spPr/>
      <dgm:t>
        <a:bodyPr/>
        <a:lstStyle/>
        <a:p>
          <a:pPr rtl="1"/>
          <a:endParaRPr lang="ar-SA"/>
        </a:p>
      </dgm:t>
    </dgm:pt>
    <dgm:pt modelId="{79D04E94-3FB0-4C94-8745-6E1DEE60A3F0}" type="sibTrans" cxnId="{A80D59A4-3415-436E-BBB0-66678EBC5DC6}">
      <dgm:prSet/>
      <dgm:spPr/>
      <dgm:t>
        <a:bodyPr/>
        <a:lstStyle/>
        <a:p>
          <a:pPr rtl="1"/>
          <a:endParaRPr lang="ar-SA"/>
        </a:p>
      </dgm:t>
    </dgm:pt>
    <dgm:pt modelId="{440C5E3A-E94F-47BB-A652-FC5C7A71BC04}">
      <dgm:prSet phldrT="[Text]"/>
      <dgm:spPr/>
      <dgm:t>
        <a:bodyPr/>
        <a:lstStyle/>
        <a:p>
          <a:pPr rtl="1"/>
          <a:r>
            <a:rPr lang="ar-SA" dirty="0" smtClean="0"/>
            <a:t>أين</a:t>
          </a:r>
          <a:endParaRPr lang="ar-SA" dirty="0"/>
        </a:p>
      </dgm:t>
    </dgm:pt>
    <dgm:pt modelId="{810DD04C-2158-4FA6-AA7D-91EB151629E7}" type="parTrans" cxnId="{9E4746B2-1FA7-46F5-88FF-BE6BCFAFD086}">
      <dgm:prSet/>
      <dgm:spPr/>
      <dgm:t>
        <a:bodyPr/>
        <a:lstStyle/>
        <a:p>
          <a:pPr rtl="1"/>
          <a:endParaRPr lang="ar-SA"/>
        </a:p>
      </dgm:t>
    </dgm:pt>
    <dgm:pt modelId="{7C785EDD-D680-4D4A-9075-54364018B6B2}" type="sibTrans" cxnId="{9E4746B2-1FA7-46F5-88FF-BE6BCFAFD086}">
      <dgm:prSet/>
      <dgm:spPr/>
      <dgm:t>
        <a:bodyPr/>
        <a:lstStyle/>
        <a:p>
          <a:pPr rtl="1"/>
          <a:endParaRPr lang="ar-SA"/>
        </a:p>
      </dgm:t>
    </dgm:pt>
    <dgm:pt modelId="{8CDED18E-8CC5-45CB-9447-6E26085DFD95}">
      <dgm:prSet phldrT="[Text]"/>
      <dgm:spPr/>
      <dgm:t>
        <a:bodyPr/>
        <a:lstStyle/>
        <a:p>
          <a:pPr rtl="1"/>
          <a:r>
            <a:rPr lang="ar-SA" dirty="0" smtClean="0"/>
            <a:t>مَن</a:t>
          </a:r>
          <a:endParaRPr lang="ar-SA" dirty="0"/>
        </a:p>
      </dgm:t>
    </dgm:pt>
    <dgm:pt modelId="{C97128CC-A9FB-45D6-81F6-3DD838805F8A}" type="parTrans" cxnId="{16988EE8-CF49-4CDC-A2DA-F71BC6885E9C}">
      <dgm:prSet/>
      <dgm:spPr/>
      <dgm:t>
        <a:bodyPr/>
        <a:lstStyle/>
        <a:p>
          <a:pPr rtl="1"/>
          <a:endParaRPr lang="ar-SA"/>
        </a:p>
      </dgm:t>
    </dgm:pt>
    <dgm:pt modelId="{1729DDD9-022B-4219-A2A8-377BCED67965}" type="sibTrans" cxnId="{16988EE8-CF49-4CDC-A2DA-F71BC6885E9C}">
      <dgm:prSet/>
      <dgm:spPr/>
      <dgm:t>
        <a:bodyPr/>
        <a:lstStyle/>
        <a:p>
          <a:pPr rtl="1"/>
          <a:endParaRPr lang="ar-SA"/>
        </a:p>
      </dgm:t>
    </dgm:pt>
    <dgm:pt modelId="{F0F3BA09-9FD3-4E33-93FF-8D1BEF24241B}">
      <dgm:prSet phldrT="[Text]"/>
      <dgm:spPr/>
      <dgm:t>
        <a:bodyPr/>
        <a:lstStyle/>
        <a:p>
          <a:pPr rtl="1"/>
          <a:r>
            <a:rPr lang="ar-SA" dirty="0" smtClean="0"/>
            <a:t>حروف</a:t>
          </a:r>
        </a:p>
        <a:p>
          <a:pPr rtl="1"/>
          <a:r>
            <a:rPr lang="ar-SA" dirty="0" smtClean="0"/>
            <a:t>مبنية لا محل لها من الإعراب</a:t>
          </a:r>
          <a:endParaRPr lang="ar-SA" dirty="0"/>
        </a:p>
      </dgm:t>
    </dgm:pt>
    <dgm:pt modelId="{D2DD92B6-07FC-4C7F-A197-85D7C9566B47}" type="parTrans" cxnId="{FDD13CAE-56B8-4588-BA8A-79B7F8695B54}">
      <dgm:prSet/>
      <dgm:spPr/>
      <dgm:t>
        <a:bodyPr/>
        <a:lstStyle/>
        <a:p>
          <a:pPr rtl="1"/>
          <a:endParaRPr lang="ar-SA"/>
        </a:p>
      </dgm:t>
    </dgm:pt>
    <dgm:pt modelId="{DACD0D21-261C-4246-8BC8-3ADA33D25A99}" type="sibTrans" cxnId="{FDD13CAE-56B8-4588-BA8A-79B7F8695B54}">
      <dgm:prSet/>
      <dgm:spPr/>
      <dgm:t>
        <a:bodyPr/>
        <a:lstStyle/>
        <a:p>
          <a:pPr rtl="1"/>
          <a:endParaRPr lang="ar-SA"/>
        </a:p>
      </dgm:t>
    </dgm:pt>
    <dgm:pt modelId="{91C738E3-A95E-448C-A993-37BB030DDE02}">
      <dgm:prSet phldrT="[Text]"/>
      <dgm:spPr/>
      <dgm:t>
        <a:bodyPr/>
        <a:lstStyle/>
        <a:p>
          <a:pPr rtl="1"/>
          <a:r>
            <a:rPr lang="ar-SA" dirty="0" smtClean="0"/>
            <a:t>هل</a:t>
          </a:r>
          <a:endParaRPr lang="ar-SA" dirty="0"/>
        </a:p>
      </dgm:t>
    </dgm:pt>
    <dgm:pt modelId="{420BCB5F-087E-47EE-9DF6-9E5E32752552}" type="parTrans" cxnId="{9BBEEEC4-90B0-4E28-A3FC-102994BC2127}">
      <dgm:prSet/>
      <dgm:spPr/>
      <dgm:t>
        <a:bodyPr/>
        <a:lstStyle/>
        <a:p>
          <a:pPr rtl="1"/>
          <a:endParaRPr lang="ar-SA"/>
        </a:p>
      </dgm:t>
    </dgm:pt>
    <dgm:pt modelId="{BD43F1F9-BA02-4562-81FC-86180D8B4626}" type="sibTrans" cxnId="{9BBEEEC4-90B0-4E28-A3FC-102994BC2127}">
      <dgm:prSet/>
      <dgm:spPr/>
      <dgm:t>
        <a:bodyPr/>
        <a:lstStyle/>
        <a:p>
          <a:pPr rtl="1"/>
          <a:endParaRPr lang="ar-SA"/>
        </a:p>
      </dgm:t>
    </dgm:pt>
    <dgm:pt modelId="{C7F279FB-3DF0-4FD4-9A67-D5486F9C7C6A}">
      <dgm:prSet/>
      <dgm:spPr/>
      <dgm:t>
        <a:bodyPr/>
        <a:lstStyle/>
        <a:p>
          <a:pPr rtl="1"/>
          <a:r>
            <a:rPr lang="ar-SA" dirty="0" smtClean="0"/>
            <a:t>الهمزة</a:t>
          </a:r>
          <a:endParaRPr lang="ar-SA" dirty="0"/>
        </a:p>
      </dgm:t>
    </dgm:pt>
    <dgm:pt modelId="{0643DFFC-5755-4EA5-810F-C26AA3314CDC}" type="parTrans" cxnId="{A19A8CE1-0298-420F-BBF4-6915BEC6305E}">
      <dgm:prSet/>
      <dgm:spPr/>
      <dgm:t>
        <a:bodyPr/>
        <a:lstStyle/>
        <a:p>
          <a:pPr rtl="1"/>
          <a:endParaRPr lang="ar-SA"/>
        </a:p>
      </dgm:t>
    </dgm:pt>
    <dgm:pt modelId="{91863A0E-CEE7-4635-B82B-4246C01AD7CA}" type="sibTrans" cxnId="{A19A8CE1-0298-420F-BBF4-6915BEC6305E}">
      <dgm:prSet/>
      <dgm:spPr/>
      <dgm:t>
        <a:bodyPr/>
        <a:lstStyle/>
        <a:p>
          <a:pPr rtl="1"/>
          <a:endParaRPr lang="ar-SA"/>
        </a:p>
      </dgm:t>
    </dgm:pt>
    <dgm:pt modelId="{A90C6383-5408-4ED0-A393-F1389662D680}">
      <dgm:prSet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dirty="0" smtClean="0"/>
            <a:t>ما</a:t>
          </a:r>
        </a:p>
        <a:p>
          <a:pPr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dirty="0"/>
        </a:p>
      </dgm:t>
    </dgm:pt>
    <dgm:pt modelId="{A994B21A-9804-4E37-BCEE-85F062DFB198}" type="parTrans" cxnId="{65F58C95-7A9E-4EC1-8B60-EFFFA48EFD50}">
      <dgm:prSet/>
      <dgm:spPr/>
      <dgm:t>
        <a:bodyPr/>
        <a:lstStyle/>
        <a:p>
          <a:pPr rtl="1"/>
          <a:endParaRPr lang="ar-SA"/>
        </a:p>
      </dgm:t>
    </dgm:pt>
    <dgm:pt modelId="{839424EC-5984-4638-A475-0AC82A94C1C4}" type="sibTrans" cxnId="{65F58C95-7A9E-4EC1-8B60-EFFFA48EFD50}">
      <dgm:prSet/>
      <dgm:spPr/>
      <dgm:t>
        <a:bodyPr/>
        <a:lstStyle/>
        <a:p>
          <a:pPr rtl="1"/>
          <a:endParaRPr lang="ar-SA"/>
        </a:p>
      </dgm:t>
    </dgm:pt>
    <dgm:pt modelId="{535AC9EF-28CA-4651-8B1B-78FD2892A37D}">
      <dgm:prSet/>
      <dgm:spPr/>
      <dgm:t>
        <a:bodyPr/>
        <a:lstStyle/>
        <a:p>
          <a:pPr rtl="1"/>
          <a:r>
            <a:rPr lang="ar-SA" dirty="0" smtClean="0"/>
            <a:t>كيف</a:t>
          </a:r>
          <a:endParaRPr lang="ar-SA" dirty="0"/>
        </a:p>
      </dgm:t>
    </dgm:pt>
    <dgm:pt modelId="{52A449F5-7C23-4A84-B377-9A2E7E0389E7}" type="parTrans" cxnId="{50F0FCFB-C28F-41F8-A41F-2AD6BAB93E1B}">
      <dgm:prSet/>
      <dgm:spPr/>
      <dgm:t>
        <a:bodyPr/>
        <a:lstStyle/>
        <a:p>
          <a:pPr rtl="1"/>
          <a:endParaRPr lang="ar-SA"/>
        </a:p>
      </dgm:t>
    </dgm:pt>
    <dgm:pt modelId="{BD6439C2-D683-4807-935A-BAC3FD600E70}" type="sibTrans" cxnId="{50F0FCFB-C28F-41F8-A41F-2AD6BAB93E1B}">
      <dgm:prSet/>
      <dgm:spPr/>
      <dgm:t>
        <a:bodyPr/>
        <a:lstStyle/>
        <a:p>
          <a:pPr rtl="1"/>
          <a:endParaRPr lang="ar-SA"/>
        </a:p>
      </dgm:t>
    </dgm:pt>
    <dgm:pt modelId="{18B3C464-5B60-46A7-B5BB-CEF08EB33316}">
      <dgm:prSet/>
      <dgm:spPr/>
      <dgm:t>
        <a:bodyPr/>
        <a:lstStyle/>
        <a:p>
          <a:pPr rtl="1"/>
          <a:r>
            <a:rPr lang="ar-SA" dirty="0" smtClean="0"/>
            <a:t>أيَّان</a:t>
          </a:r>
          <a:endParaRPr lang="ar-SA" dirty="0"/>
        </a:p>
      </dgm:t>
    </dgm:pt>
    <dgm:pt modelId="{7F3CE7EA-0CB2-4B5D-897B-6DD2E6F62EB5}" type="parTrans" cxnId="{B1C8D697-A349-4D8C-936A-727A1D0D8137}">
      <dgm:prSet/>
      <dgm:spPr/>
      <dgm:t>
        <a:bodyPr/>
        <a:lstStyle/>
        <a:p>
          <a:pPr rtl="1"/>
          <a:endParaRPr lang="ar-SA"/>
        </a:p>
      </dgm:t>
    </dgm:pt>
    <dgm:pt modelId="{48FE1363-AD8D-47B3-9A20-0F1E6A9AFCC9}" type="sibTrans" cxnId="{B1C8D697-A349-4D8C-936A-727A1D0D8137}">
      <dgm:prSet/>
      <dgm:spPr/>
      <dgm:t>
        <a:bodyPr/>
        <a:lstStyle/>
        <a:p>
          <a:pPr rtl="1"/>
          <a:endParaRPr lang="ar-SA"/>
        </a:p>
      </dgm:t>
    </dgm:pt>
    <dgm:pt modelId="{D8A75D7F-CBE2-4610-BAC5-A14593EA1D2C}">
      <dgm:prSet/>
      <dgm:spPr/>
      <dgm:t>
        <a:bodyPr/>
        <a:lstStyle/>
        <a:p>
          <a:pPr rtl="1"/>
          <a:r>
            <a:rPr lang="ar-SA" dirty="0" smtClean="0"/>
            <a:t>متى</a:t>
          </a:r>
          <a:endParaRPr lang="ar-SA" dirty="0"/>
        </a:p>
      </dgm:t>
    </dgm:pt>
    <dgm:pt modelId="{CB5DB856-3EAD-448B-97C0-072ADB6BF5CF}" type="parTrans" cxnId="{2968AD1F-679F-4CC4-B234-D910EAA04F07}">
      <dgm:prSet/>
      <dgm:spPr/>
      <dgm:t>
        <a:bodyPr/>
        <a:lstStyle/>
        <a:p>
          <a:pPr rtl="1"/>
          <a:endParaRPr lang="ar-SA"/>
        </a:p>
      </dgm:t>
    </dgm:pt>
    <dgm:pt modelId="{1625B100-1607-4D84-9F8A-4F18F39B164E}" type="sibTrans" cxnId="{2968AD1F-679F-4CC4-B234-D910EAA04F07}">
      <dgm:prSet/>
      <dgm:spPr/>
      <dgm:t>
        <a:bodyPr/>
        <a:lstStyle/>
        <a:p>
          <a:pPr rtl="1"/>
          <a:endParaRPr lang="ar-SA"/>
        </a:p>
      </dgm:t>
    </dgm:pt>
    <dgm:pt modelId="{0B9AA8FB-5FEA-4422-BC3A-3EDC4EDD13CE}">
      <dgm:prSet/>
      <dgm:spPr/>
      <dgm:t>
        <a:bodyPr/>
        <a:lstStyle/>
        <a:p>
          <a:pPr rtl="1"/>
          <a:r>
            <a:rPr lang="ar-SA" dirty="0" smtClean="0"/>
            <a:t>كم</a:t>
          </a:r>
          <a:endParaRPr lang="ar-SA" dirty="0"/>
        </a:p>
      </dgm:t>
    </dgm:pt>
    <dgm:pt modelId="{4D2C9339-BAEB-4421-B524-9F3AD21687A7}" type="parTrans" cxnId="{210E205C-58C9-4EAB-8154-55A88C591FFD}">
      <dgm:prSet/>
      <dgm:spPr/>
      <dgm:t>
        <a:bodyPr/>
        <a:lstStyle/>
        <a:p>
          <a:pPr rtl="1"/>
          <a:endParaRPr lang="ar-SA"/>
        </a:p>
      </dgm:t>
    </dgm:pt>
    <dgm:pt modelId="{EAAFD53E-C8BC-4F21-AC96-E20C01624262}" type="sibTrans" cxnId="{210E205C-58C9-4EAB-8154-55A88C591FFD}">
      <dgm:prSet/>
      <dgm:spPr/>
      <dgm:t>
        <a:bodyPr/>
        <a:lstStyle/>
        <a:p>
          <a:pPr rtl="1"/>
          <a:endParaRPr lang="ar-SA"/>
        </a:p>
      </dgm:t>
    </dgm:pt>
    <dgm:pt modelId="{F9B28648-CB34-483F-A96D-6C2899FAEED5}">
      <dgm:prSet/>
      <dgm:spPr/>
      <dgm:t>
        <a:bodyPr/>
        <a:lstStyle/>
        <a:p>
          <a:pPr rtl="1"/>
          <a:r>
            <a:rPr lang="ar-SA" dirty="0" smtClean="0"/>
            <a:t>أيّ</a:t>
          </a:r>
          <a:endParaRPr lang="ar-SA" dirty="0"/>
        </a:p>
      </dgm:t>
    </dgm:pt>
    <dgm:pt modelId="{BD843EAC-89C4-4569-B529-932AA17BE3BE}" type="parTrans" cxnId="{09868923-7143-44F5-B919-E59981C0211E}">
      <dgm:prSet/>
      <dgm:spPr/>
      <dgm:t>
        <a:bodyPr/>
        <a:lstStyle/>
        <a:p>
          <a:pPr rtl="1"/>
          <a:endParaRPr lang="ar-SA"/>
        </a:p>
      </dgm:t>
    </dgm:pt>
    <dgm:pt modelId="{26FFDCF4-14FD-476A-A206-2616AB2C197C}" type="sibTrans" cxnId="{09868923-7143-44F5-B919-E59981C0211E}">
      <dgm:prSet/>
      <dgm:spPr/>
      <dgm:t>
        <a:bodyPr/>
        <a:lstStyle/>
        <a:p>
          <a:pPr rtl="1"/>
          <a:endParaRPr lang="ar-SA"/>
        </a:p>
      </dgm:t>
    </dgm:pt>
    <dgm:pt modelId="{2F128237-3772-4AA9-B904-1FAD22300C35}" type="pres">
      <dgm:prSet presAssocID="{3BE29C3D-C3A8-4090-9EF4-3D9CEC04C43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21C315FB-3597-4AA2-929D-C24DE0E9B713}" type="pres">
      <dgm:prSet presAssocID="{FB480D6C-ED0B-46D4-83D2-A3859A40D818}" presName="hierRoot1" presStyleCnt="0"/>
      <dgm:spPr/>
    </dgm:pt>
    <dgm:pt modelId="{914EE8BC-0A60-47C7-AA62-EC6019DFBAAD}" type="pres">
      <dgm:prSet presAssocID="{FB480D6C-ED0B-46D4-83D2-A3859A40D818}" presName="composite" presStyleCnt="0"/>
      <dgm:spPr/>
    </dgm:pt>
    <dgm:pt modelId="{B446C591-A043-438F-A3FF-EE7B4BE49B39}" type="pres">
      <dgm:prSet presAssocID="{FB480D6C-ED0B-46D4-83D2-A3859A40D818}" presName="background" presStyleLbl="node0" presStyleIdx="0" presStyleCnt="1"/>
      <dgm:spPr/>
    </dgm:pt>
    <dgm:pt modelId="{7870E412-E679-4563-B41E-30A678B448B6}" type="pres">
      <dgm:prSet presAssocID="{FB480D6C-ED0B-46D4-83D2-A3859A40D818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61872A9-F47C-456F-A8E9-125DEEF7DD95}" type="pres">
      <dgm:prSet presAssocID="{FB480D6C-ED0B-46D4-83D2-A3859A40D818}" presName="hierChild2" presStyleCnt="0"/>
      <dgm:spPr/>
    </dgm:pt>
    <dgm:pt modelId="{5F047686-A987-4B1E-B398-B0E8C01220F9}" type="pres">
      <dgm:prSet presAssocID="{C5306492-3D9E-4D42-930A-5E4E73C7C51C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69AF6CEA-DE27-4F4B-B74A-C57CDC78AB37}" type="pres">
      <dgm:prSet presAssocID="{E1AAA30D-F3C1-4F69-BA0E-06B9EDFA47BB}" presName="hierRoot2" presStyleCnt="0"/>
      <dgm:spPr/>
    </dgm:pt>
    <dgm:pt modelId="{F32E3B53-EA85-4179-9C68-C36406A0781C}" type="pres">
      <dgm:prSet presAssocID="{E1AAA30D-F3C1-4F69-BA0E-06B9EDFA47BB}" presName="composite2" presStyleCnt="0"/>
      <dgm:spPr/>
    </dgm:pt>
    <dgm:pt modelId="{72EFA7DA-DF84-4FD4-B38C-FD0ABDC7D5B5}" type="pres">
      <dgm:prSet presAssocID="{E1AAA30D-F3C1-4F69-BA0E-06B9EDFA47BB}" presName="background2" presStyleLbl="node2" presStyleIdx="0" presStyleCnt="2"/>
      <dgm:spPr/>
    </dgm:pt>
    <dgm:pt modelId="{867F77B3-5D61-49F5-8AFC-D3194EA8BB08}" type="pres">
      <dgm:prSet presAssocID="{E1AAA30D-F3C1-4F69-BA0E-06B9EDFA47BB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A6DAB51-460D-4188-B45C-0DB643FF5082}" type="pres">
      <dgm:prSet presAssocID="{E1AAA30D-F3C1-4F69-BA0E-06B9EDFA47BB}" presName="hierChild3" presStyleCnt="0"/>
      <dgm:spPr/>
    </dgm:pt>
    <dgm:pt modelId="{9AFA6493-208D-4F6E-B5F3-8BAC3B42FE93}" type="pres">
      <dgm:prSet presAssocID="{810DD04C-2158-4FA6-AA7D-91EB151629E7}" presName="Name17" presStyleLbl="parChTrans1D3" presStyleIdx="0" presStyleCnt="5"/>
      <dgm:spPr/>
      <dgm:t>
        <a:bodyPr/>
        <a:lstStyle/>
        <a:p>
          <a:pPr rtl="1"/>
          <a:endParaRPr lang="ar-SA"/>
        </a:p>
      </dgm:t>
    </dgm:pt>
    <dgm:pt modelId="{33735759-66B8-4155-A731-4AEBDF194193}" type="pres">
      <dgm:prSet presAssocID="{440C5E3A-E94F-47BB-A652-FC5C7A71BC04}" presName="hierRoot3" presStyleCnt="0"/>
      <dgm:spPr/>
    </dgm:pt>
    <dgm:pt modelId="{6BE5AEF5-581B-4B56-B86C-C7783C899B0C}" type="pres">
      <dgm:prSet presAssocID="{440C5E3A-E94F-47BB-A652-FC5C7A71BC04}" presName="composite3" presStyleCnt="0"/>
      <dgm:spPr/>
    </dgm:pt>
    <dgm:pt modelId="{E8A89C30-5F2D-4F73-B97C-DC0CE27751F6}" type="pres">
      <dgm:prSet presAssocID="{440C5E3A-E94F-47BB-A652-FC5C7A71BC04}" presName="background3" presStyleLbl="node3" presStyleIdx="0" presStyleCnt="5"/>
      <dgm:spPr/>
    </dgm:pt>
    <dgm:pt modelId="{6A831F60-6DAA-4508-BCFD-AF73305BC14C}" type="pres">
      <dgm:prSet presAssocID="{440C5E3A-E94F-47BB-A652-FC5C7A71BC04}" presName="text3" presStyleLbl="fgAcc3" presStyleIdx="0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9B756F4-9F51-407A-B51D-EE05724ECB12}" type="pres">
      <dgm:prSet presAssocID="{440C5E3A-E94F-47BB-A652-FC5C7A71BC04}" presName="hierChild4" presStyleCnt="0"/>
      <dgm:spPr/>
    </dgm:pt>
    <dgm:pt modelId="{554BD864-F065-4A79-AB7F-58922AC6DEA5}" type="pres">
      <dgm:prSet presAssocID="{52A449F5-7C23-4A84-B377-9A2E7E0389E7}" presName="Name23" presStyleLbl="parChTrans1D4" presStyleIdx="0" presStyleCnt="5"/>
      <dgm:spPr/>
      <dgm:t>
        <a:bodyPr/>
        <a:lstStyle/>
        <a:p>
          <a:pPr rtl="1"/>
          <a:endParaRPr lang="ar-SA"/>
        </a:p>
      </dgm:t>
    </dgm:pt>
    <dgm:pt modelId="{D5B23F87-0855-4EC5-8AAD-AE44E711A552}" type="pres">
      <dgm:prSet presAssocID="{535AC9EF-28CA-4651-8B1B-78FD2892A37D}" presName="hierRoot4" presStyleCnt="0"/>
      <dgm:spPr/>
    </dgm:pt>
    <dgm:pt modelId="{F9092FDC-43CB-458A-9FDE-951FD119FB1B}" type="pres">
      <dgm:prSet presAssocID="{535AC9EF-28CA-4651-8B1B-78FD2892A37D}" presName="composite4" presStyleCnt="0"/>
      <dgm:spPr/>
    </dgm:pt>
    <dgm:pt modelId="{7A77CDF2-A06B-418F-968E-23F2DC46FC55}" type="pres">
      <dgm:prSet presAssocID="{535AC9EF-28CA-4651-8B1B-78FD2892A37D}" presName="background4" presStyleLbl="node4" presStyleIdx="0" presStyleCnt="5"/>
      <dgm:spPr/>
    </dgm:pt>
    <dgm:pt modelId="{1950EB48-EEA5-4B46-BAB7-B258EABAB2B2}" type="pres">
      <dgm:prSet presAssocID="{535AC9EF-28CA-4651-8B1B-78FD2892A37D}" presName="text4" presStyleLbl="fgAcc4" presStyleIdx="0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FFE9040-CF7E-455E-AD4F-D427F9939EE7}" type="pres">
      <dgm:prSet presAssocID="{535AC9EF-28CA-4651-8B1B-78FD2892A37D}" presName="hierChild5" presStyleCnt="0"/>
      <dgm:spPr/>
    </dgm:pt>
    <dgm:pt modelId="{954EA5BC-604C-44F6-9D10-F1596475920E}" type="pres">
      <dgm:prSet presAssocID="{BD843EAC-89C4-4569-B529-932AA17BE3BE}" presName="Name23" presStyleLbl="parChTrans1D4" presStyleIdx="1" presStyleCnt="5"/>
      <dgm:spPr/>
      <dgm:t>
        <a:bodyPr/>
        <a:lstStyle/>
        <a:p>
          <a:pPr rtl="1"/>
          <a:endParaRPr lang="ar-SA"/>
        </a:p>
      </dgm:t>
    </dgm:pt>
    <dgm:pt modelId="{02BE980B-A624-4CC2-BBA4-230B98FBC65A}" type="pres">
      <dgm:prSet presAssocID="{F9B28648-CB34-483F-A96D-6C2899FAEED5}" presName="hierRoot4" presStyleCnt="0"/>
      <dgm:spPr/>
    </dgm:pt>
    <dgm:pt modelId="{8CDDD127-2B8C-4E58-985A-0827ED5E7236}" type="pres">
      <dgm:prSet presAssocID="{F9B28648-CB34-483F-A96D-6C2899FAEED5}" presName="composite4" presStyleCnt="0"/>
      <dgm:spPr/>
    </dgm:pt>
    <dgm:pt modelId="{392B2AC0-C40C-4930-873A-244F3FE4BE96}" type="pres">
      <dgm:prSet presAssocID="{F9B28648-CB34-483F-A96D-6C2899FAEED5}" presName="background4" presStyleLbl="node4" presStyleIdx="1" presStyleCnt="5"/>
      <dgm:spPr/>
    </dgm:pt>
    <dgm:pt modelId="{17D09559-3F11-4E34-9515-88A1FD45F6D8}" type="pres">
      <dgm:prSet presAssocID="{F9B28648-CB34-483F-A96D-6C2899FAEED5}" presName="text4" presStyleLbl="fgAcc4" presStyleIdx="1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575FD03-484F-477C-BB05-C6B6BC780981}" type="pres">
      <dgm:prSet presAssocID="{F9B28648-CB34-483F-A96D-6C2899FAEED5}" presName="hierChild5" presStyleCnt="0"/>
      <dgm:spPr/>
    </dgm:pt>
    <dgm:pt modelId="{32A4D71D-012B-4578-970B-6F632D8FF327}" type="pres">
      <dgm:prSet presAssocID="{A994B21A-9804-4E37-BCEE-85F062DFB198}" presName="Name17" presStyleLbl="parChTrans1D3" presStyleIdx="1" presStyleCnt="5"/>
      <dgm:spPr/>
      <dgm:t>
        <a:bodyPr/>
        <a:lstStyle/>
        <a:p>
          <a:pPr rtl="1"/>
          <a:endParaRPr lang="ar-SA"/>
        </a:p>
      </dgm:t>
    </dgm:pt>
    <dgm:pt modelId="{FBB3E8B8-B331-4547-9BE3-F8ABAEAD2C5A}" type="pres">
      <dgm:prSet presAssocID="{A90C6383-5408-4ED0-A393-F1389662D680}" presName="hierRoot3" presStyleCnt="0"/>
      <dgm:spPr/>
    </dgm:pt>
    <dgm:pt modelId="{BE90CEB2-3413-48AF-90C3-DC3C0DF968A1}" type="pres">
      <dgm:prSet presAssocID="{A90C6383-5408-4ED0-A393-F1389662D680}" presName="composite3" presStyleCnt="0"/>
      <dgm:spPr/>
    </dgm:pt>
    <dgm:pt modelId="{9375DC37-E099-479A-B634-398C9FA382EB}" type="pres">
      <dgm:prSet presAssocID="{A90C6383-5408-4ED0-A393-F1389662D680}" presName="background3" presStyleLbl="node3" presStyleIdx="1" presStyleCnt="5"/>
      <dgm:spPr/>
    </dgm:pt>
    <dgm:pt modelId="{AEDC6107-0B0D-4F92-9FA3-43439506AA65}" type="pres">
      <dgm:prSet presAssocID="{A90C6383-5408-4ED0-A393-F1389662D680}" presName="text3" presStyleLbl="fgAcc3" presStyleIdx="1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6A18A66-2D58-45F3-8311-F01857955360}" type="pres">
      <dgm:prSet presAssocID="{A90C6383-5408-4ED0-A393-F1389662D680}" presName="hierChild4" presStyleCnt="0"/>
      <dgm:spPr/>
    </dgm:pt>
    <dgm:pt modelId="{40EA774F-F4C9-4610-B96F-FD031947B1F1}" type="pres">
      <dgm:prSet presAssocID="{7F3CE7EA-0CB2-4B5D-897B-6DD2E6F62EB5}" presName="Name23" presStyleLbl="parChTrans1D4" presStyleIdx="2" presStyleCnt="5"/>
      <dgm:spPr/>
      <dgm:t>
        <a:bodyPr/>
        <a:lstStyle/>
        <a:p>
          <a:pPr rtl="1"/>
          <a:endParaRPr lang="ar-SA"/>
        </a:p>
      </dgm:t>
    </dgm:pt>
    <dgm:pt modelId="{47BE195B-ABC9-48ED-A065-8402BDC73404}" type="pres">
      <dgm:prSet presAssocID="{18B3C464-5B60-46A7-B5BB-CEF08EB33316}" presName="hierRoot4" presStyleCnt="0"/>
      <dgm:spPr/>
    </dgm:pt>
    <dgm:pt modelId="{98C67124-6D14-4851-8676-F07C8FE2EC5F}" type="pres">
      <dgm:prSet presAssocID="{18B3C464-5B60-46A7-B5BB-CEF08EB33316}" presName="composite4" presStyleCnt="0"/>
      <dgm:spPr/>
    </dgm:pt>
    <dgm:pt modelId="{02BEC01A-C8A2-41CE-99F2-31E12513F5B8}" type="pres">
      <dgm:prSet presAssocID="{18B3C464-5B60-46A7-B5BB-CEF08EB33316}" presName="background4" presStyleLbl="node4" presStyleIdx="2" presStyleCnt="5"/>
      <dgm:spPr/>
    </dgm:pt>
    <dgm:pt modelId="{405E0C30-9352-4895-8672-4A853B0B4C0C}" type="pres">
      <dgm:prSet presAssocID="{18B3C464-5B60-46A7-B5BB-CEF08EB33316}" presName="text4" presStyleLbl="fgAcc4" presStyleIdx="2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AE1A33E-FAEE-42B0-A4DC-C0FEFB97340F}" type="pres">
      <dgm:prSet presAssocID="{18B3C464-5B60-46A7-B5BB-CEF08EB33316}" presName="hierChild5" presStyleCnt="0"/>
      <dgm:spPr/>
    </dgm:pt>
    <dgm:pt modelId="{90D62518-82DB-42DD-8729-2910BC93A74E}" type="pres">
      <dgm:prSet presAssocID="{4D2C9339-BAEB-4421-B524-9F3AD21687A7}" presName="Name23" presStyleLbl="parChTrans1D4" presStyleIdx="3" presStyleCnt="5"/>
      <dgm:spPr/>
      <dgm:t>
        <a:bodyPr/>
        <a:lstStyle/>
        <a:p>
          <a:pPr rtl="1"/>
          <a:endParaRPr lang="ar-SA"/>
        </a:p>
      </dgm:t>
    </dgm:pt>
    <dgm:pt modelId="{7B02155D-A25B-4FAE-9BA4-332E9D983F8E}" type="pres">
      <dgm:prSet presAssocID="{0B9AA8FB-5FEA-4422-BC3A-3EDC4EDD13CE}" presName="hierRoot4" presStyleCnt="0"/>
      <dgm:spPr/>
    </dgm:pt>
    <dgm:pt modelId="{D850E746-8DB7-4337-8AE4-4DDDD5D47D26}" type="pres">
      <dgm:prSet presAssocID="{0B9AA8FB-5FEA-4422-BC3A-3EDC4EDD13CE}" presName="composite4" presStyleCnt="0"/>
      <dgm:spPr/>
    </dgm:pt>
    <dgm:pt modelId="{8BE694D6-F78D-4630-AD16-F94260DB771B}" type="pres">
      <dgm:prSet presAssocID="{0B9AA8FB-5FEA-4422-BC3A-3EDC4EDD13CE}" presName="background4" presStyleLbl="node4" presStyleIdx="3" presStyleCnt="5"/>
      <dgm:spPr/>
    </dgm:pt>
    <dgm:pt modelId="{70A99E46-8DBC-4569-B9A6-80645DDECC66}" type="pres">
      <dgm:prSet presAssocID="{0B9AA8FB-5FEA-4422-BC3A-3EDC4EDD13CE}" presName="text4" presStyleLbl="fgAcc4" presStyleIdx="3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90EA4F8-3631-449D-9E17-524BD3AA9C2F}" type="pres">
      <dgm:prSet presAssocID="{0B9AA8FB-5FEA-4422-BC3A-3EDC4EDD13CE}" presName="hierChild5" presStyleCnt="0"/>
      <dgm:spPr/>
    </dgm:pt>
    <dgm:pt modelId="{5E18B840-30EB-486C-B7D9-F7795204F125}" type="pres">
      <dgm:prSet presAssocID="{C97128CC-A9FB-45D6-81F6-3DD838805F8A}" presName="Name17" presStyleLbl="parChTrans1D3" presStyleIdx="2" presStyleCnt="5"/>
      <dgm:spPr/>
      <dgm:t>
        <a:bodyPr/>
        <a:lstStyle/>
        <a:p>
          <a:pPr rtl="1"/>
          <a:endParaRPr lang="ar-SA"/>
        </a:p>
      </dgm:t>
    </dgm:pt>
    <dgm:pt modelId="{90A25497-C058-4BDE-925F-F170167D52E5}" type="pres">
      <dgm:prSet presAssocID="{8CDED18E-8CC5-45CB-9447-6E26085DFD95}" presName="hierRoot3" presStyleCnt="0"/>
      <dgm:spPr/>
    </dgm:pt>
    <dgm:pt modelId="{CEB1DCEC-BE63-4A16-98D4-E8EF4246CEE6}" type="pres">
      <dgm:prSet presAssocID="{8CDED18E-8CC5-45CB-9447-6E26085DFD95}" presName="composite3" presStyleCnt="0"/>
      <dgm:spPr/>
    </dgm:pt>
    <dgm:pt modelId="{08E12C2F-BE2F-4F2D-88EC-3FA3A805BD16}" type="pres">
      <dgm:prSet presAssocID="{8CDED18E-8CC5-45CB-9447-6E26085DFD95}" presName="background3" presStyleLbl="node3" presStyleIdx="2" presStyleCnt="5"/>
      <dgm:spPr/>
    </dgm:pt>
    <dgm:pt modelId="{EEC72A1E-277B-4C96-A848-B03466479BCA}" type="pres">
      <dgm:prSet presAssocID="{8CDED18E-8CC5-45CB-9447-6E26085DFD95}" presName="text3" presStyleLbl="fgAcc3" presStyleIdx="2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3448519-3089-4A9E-8FE4-686ACD8C45FB}" type="pres">
      <dgm:prSet presAssocID="{8CDED18E-8CC5-45CB-9447-6E26085DFD95}" presName="hierChild4" presStyleCnt="0"/>
      <dgm:spPr/>
    </dgm:pt>
    <dgm:pt modelId="{80B17651-4BBB-4F42-8A88-6DE98B336A50}" type="pres">
      <dgm:prSet presAssocID="{CB5DB856-3EAD-448B-97C0-072ADB6BF5CF}" presName="Name23" presStyleLbl="parChTrans1D4" presStyleIdx="4" presStyleCnt="5"/>
      <dgm:spPr/>
      <dgm:t>
        <a:bodyPr/>
        <a:lstStyle/>
        <a:p>
          <a:pPr rtl="1"/>
          <a:endParaRPr lang="ar-SA"/>
        </a:p>
      </dgm:t>
    </dgm:pt>
    <dgm:pt modelId="{180C4A77-2542-4B7B-9BD7-BB6E7562D04C}" type="pres">
      <dgm:prSet presAssocID="{D8A75D7F-CBE2-4610-BAC5-A14593EA1D2C}" presName="hierRoot4" presStyleCnt="0"/>
      <dgm:spPr/>
    </dgm:pt>
    <dgm:pt modelId="{06B5124B-96DE-4F08-A26F-73ADD8DCC1E7}" type="pres">
      <dgm:prSet presAssocID="{D8A75D7F-CBE2-4610-BAC5-A14593EA1D2C}" presName="composite4" presStyleCnt="0"/>
      <dgm:spPr/>
    </dgm:pt>
    <dgm:pt modelId="{E48A2BE3-AB6E-45B7-8E0C-DEAB7CA14C74}" type="pres">
      <dgm:prSet presAssocID="{D8A75D7F-CBE2-4610-BAC5-A14593EA1D2C}" presName="background4" presStyleLbl="node4" presStyleIdx="4" presStyleCnt="5"/>
      <dgm:spPr/>
    </dgm:pt>
    <dgm:pt modelId="{86F6B52E-3D1A-4092-96AE-8719042BBEE1}" type="pres">
      <dgm:prSet presAssocID="{D8A75D7F-CBE2-4610-BAC5-A14593EA1D2C}" presName="text4" presStyleLbl="fgAcc4" presStyleIdx="4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7BDB2A8-FE67-41B5-AC9D-B1361C8D9AD5}" type="pres">
      <dgm:prSet presAssocID="{D8A75D7F-CBE2-4610-BAC5-A14593EA1D2C}" presName="hierChild5" presStyleCnt="0"/>
      <dgm:spPr/>
    </dgm:pt>
    <dgm:pt modelId="{D8F57CF6-96D1-4AD5-BB25-92A19D8162BC}" type="pres">
      <dgm:prSet presAssocID="{D2DD92B6-07FC-4C7F-A197-85D7C9566B47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B8D07629-8C08-4221-B300-41161AC6CE2E}" type="pres">
      <dgm:prSet presAssocID="{F0F3BA09-9FD3-4E33-93FF-8D1BEF24241B}" presName="hierRoot2" presStyleCnt="0"/>
      <dgm:spPr/>
    </dgm:pt>
    <dgm:pt modelId="{3EE842A1-CD84-41B7-90B7-B12708B22B53}" type="pres">
      <dgm:prSet presAssocID="{F0F3BA09-9FD3-4E33-93FF-8D1BEF24241B}" presName="composite2" presStyleCnt="0"/>
      <dgm:spPr/>
    </dgm:pt>
    <dgm:pt modelId="{F5B93772-CCF0-4240-8D02-D96A73D520BC}" type="pres">
      <dgm:prSet presAssocID="{F0F3BA09-9FD3-4E33-93FF-8D1BEF24241B}" presName="background2" presStyleLbl="node2" presStyleIdx="1" presStyleCnt="2"/>
      <dgm:spPr/>
    </dgm:pt>
    <dgm:pt modelId="{BC343237-C7A9-4331-8EBF-2B870FB1208D}" type="pres">
      <dgm:prSet presAssocID="{F0F3BA09-9FD3-4E33-93FF-8D1BEF24241B}" presName="text2" presStyleLbl="fgAcc2" presStyleIdx="1" presStyleCnt="2" custScaleX="224638" custScaleY="16898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F264FA0-E68A-4E84-B6E3-A57B25E05878}" type="pres">
      <dgm:prSet presAssocID="{F0F3BA09-9FD3-4E33-93FF-8D1BEF24241B}" presName="hierChild3" presStyleCnt="0"/>
      <dgm:spPr/>
    </dgm:pt>
    <dgm:pt modelId="{5B17912A-1627-49E3-B778-AB0A271E2531}" type="pres">
      <dgm:prSet presAssocID="{420BCB5F-087E-47EE-9DF6-9E5E32752552}" presName="Name17" presStyleLbl="parChTrans1D3" presStyleIdx="3" presStyleCnt="5"/>
      <dgm:spPr/>
      <dgm:t>
        <a:bodyPr/>
        <a:lstStyle/>
        <a:p>
          <a:pPr rtl="1"/>
          <a:endParaRPr lang="ar-SA"/>
        </a:p>
      </dgm:t>
    </dgm:pt>
    <dgm:pt modelId="{A398FB40-C081-43D8-A7DD-369043D9250D}" type="pres">
      <dgm:prSet presAssocID="{91C738E3-A95E-448C-A993-37BB030DDE02}" presName="hierRoot3" presStyleCnt="0"/>
      <dgm:spPr/>
    </dgm:pt>
    <dgm:pt modelId="{7533A0BC-E5F6-44FB-B044-083DA3078918}" type="pres">
      <dgm:prSet presAssocID="{91C738E3-A95E-448C-A993-37BB030DDE02}" presName="composite3" presStyleCnt="0"/>
      <dgm:spPr/>
    </dgm:pt>
    <dgm:pt modelId="{98E52CE5-F560-4B8C-9D14-4347372637D3}" type="pres">
      <dgm:prSet presAssocID="{91C738E3-A95E-448C-A993-37BB030DDE02}" presName="background3" presStyleLbl="node3" presStyleIdx="3" presStyleCnt="5"/>
      <dgm:spPr/>
    </dgm:pt>
    <dgm:pt modelId="{CB348769-1AC1-4E47-9B03-AE4EB0596014}" type="pres">
      <dgm:prSet presAssocID="{91C738E3-A95E-448C-A993-37BB030DDE02}" presName="text3" presStyleLbl="fgAcc3" presStyleIdx="3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3621A40-11C0-4B47-8745-87773F988974}" type="pres">
      <dgm:prSet presAssocID="{91C738E3-A95E-448C-A993-37BB030DDE02}" presName="hierChild4" presStyleCnt="0"/>
      <dgm:spPr/>
    </dgm:pt>
    <dgm:pt modelId="{6C9B044E-6FE3-42B5-B15E-87081970617A}" type="pres">
      <dgm:prSet presAssocID="{0643DFFC-5755-4EA5-810F-C26AA3314CDC}" presName="Name17" presStyleLbl="parChTrans1D3" presStyleIdx="4" presStyleCnt="5"/>
      <dgm:spPr/>
      <dgm:t>
        <a:bodyPr/>
        <a:lstStyle/>
        <a:p>
          <a:pPr rtl="1"/>
          <a:endParaRPr lang="ar-SA"/>
        </a:p>
      </dgm:t>
    </dgm:pt>
    <dgm:pt modelId="{231907C7-92B0-44BB-B207-A13C53942E63}" type="pres">
      <dgm:prSet presAssocID="{C7F279FB-3DF0-4FD4-9A67-D5486F9C7C6A}" presName="hierRoot3" presStyleCnt="0"/>
      <dgm:spPr/>
    </dgm:pt>
    <dgm:pt modelId="{874A793F-CBC5-4F2D-B2F9-DBB361B18335}" type="pres">
      <dgm:prSet presAssocID="{C7F279FB-3DF0-4FD4-9A67-D5486F9C7C6A}" presName="composite3" presStyleCnt="0"/>
      <dgm:spPr/>
    </dgm:pt>
    <dgm:pt modelId="{41E28587-25A8-4C38-BFB8-EC4FADE2F8C3}" type="pres">
      <dgm:prSet presAssocID="{C7F279FB-3DF0-4FD4-9A67-D5486F9C7C6A}" presName="background3" presStyleLbl="node3" presStyleIdx="4" presStyleCnt="5"/>
      <dgm:spPr/>
    </dgm:pt>
    <dgm:pt modelId="{61076220-9F45-468D-9541-DDDE6FD2A378}" type="pres">
      <dgm:prSet presAssocID="{C7F279FB-3DF0-4FD4-9A67-D5486F9C7C6A}" presName="text3" presStyleLbl="fgAcc3" presStyleIdx="4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DEF6895-DFFC-4239-80D8-029DD411EF4C}" type="pres">
      <dgm:prSet presAssocID="{C7F279FB-3DF0-4FD4-9A67-D5486F9C7C6A}" presName="hierChild4" presStyleCnt="0"/>
      <dgm:spPr/>
    </dgm:pt>
  </dgm:ptLst>
  <dgm:cxnLst>
    <dgm:cxn modelId="{C354EEA8-0FAA-4AB6-9018-AB7DD43F3E1F}" type="presOf" srcId="{810DD04C-2158-4FA6-AA7D-91EB151629E7}" destId="{9AFA6493-208D-4F6E-B5F3-8BAC3B42FE93}" srcOrd="0" destOrd="0" presId="urn:microsoft.com/office/officeart/2005/8/layout/hierarchy1"/>
    <dgm:cxn modelId="{B1C8D697-A349-4D8C-936A-727A1D0D8137}" srcId="{A90C6383-5408-4ED0-A393-F1389662D680}" destId="{18B3C464-5B60-46A7-B5BB-CEF08EB33316}" srcOrd="0" destOrd="0" parTransId="{7F3CE7EA-0CB2-4B5D-897B-6DD2E6F62EB5}" sibTransId="{48FE1363-AD8D-47B3-9A20-0F1E6A9AFCC9}"/>
    <dgm:cxn modelId="{9BBEEEC4-90B0-4E28-A3FC-102994BC2127}" srcId="{F0F3BA09-9FD3-4E33-93FF-8D1BEF24241B}" destId="{91C738E3-A95E-448C-A993-37BB030DDE02}" srcOrd="0" destOrd="0" parTransId="{420BCB5F-087E-47EE-9DF6-9E5E32752552}" sibTransId="{BD43F1F9-BA02-4562-81FC-86180D8B4626}"/>
    <dgm:cxn modelId="{2B26F720-2731-4D5E-B463-DE1006F70635}" type="presOf" srcId="{420BCB5F-087E-47EE-9DF6-9E5E32752552}" destId="{5B17912A-1627-49E3-B778-AB0A271E2531}" srcOrd="0" destOrd="0" presId="urn:microsoft.com/office/officeart/2005/8/layout/hierarchy1"/>
    <dgm:cxn modelId="{5198244C-9051-496A-859B-E610F8B0BC63}" type="presOf" srcId="{D8A75D7F-CBE2-4610-BAC5-A14593EA1D2C}" destId="{86F6B52E-3D1A-4092-96AE-8719042BBEE1}" srcOrd="0" destOrd="0" presId="urn:microsoft.com/office/officeart/2005/8/layout/hierarchy1"/>
    <dgm:cxn modelId="{95699604-DEA8-4F17-A478-D2C958708226}" type="presOf" srcId="{A994B21A-9804-4E37-BCEE-85F062DFB198}" destId="{32A4D71D-012B-4578-970B-6F632D8FF327}" srcOrd="0" destOrd="0" presId="urn:microsoft.com/office/officeart/2005/8/layout/hierarchy1"/>
    <dgm:cxn modelId="{A65551DB-6F64-43AC-8740-169B8D68EA11}" type="presOf" srcId="{3BE29C3D-C3A8-4090-9EF4-3D9CEC04C431}" destId="{2F128237-3772-4AA9-B904-1FAD22300C35}" srcOrd="0" destOrd="0" presId="urn:microsoft.com/office/officeart/2005/8/layout/hierarchy1"/>
    <dgm:cxn modelId="{AD69086D-5D70-45BF-965B-BBF8D3AA957C}" type="presOf" srcId="{E1AAA30D-F3C1-4F69-BA0E-06B9EDFA47BB}" destId="{867F77B3-5D61-49F5-8AFC-D3194EA8BB08}" srcOrd="0" destOrd="0" presId="urn:microsoft.com/office/officeart/2005/8/layout/hierarchy1"/>
    <dgm:cxn modelId="{AA07C021-E297-4FDD-8F9E-B8C2180DEB13}" type="presOf" srcId="{91C738E3-A95E-448C-A993-37BB030DDE02}" destId="{CB348769-1AC1-4E47-9B03-AE4EB0596014}" srcOrd="0" destOrd="0" presId="urn:microsoft.com/office/officeart/2005/8/layout/hierarchy1"/>
    <dgm:cxn modelId="{09868923-7143-44F5-B919-E59981C0211E}" srcId="{535AC9EF-28CA-4651-8B1B-78FD2892A37D}" destId="{F9B28648-CB34-483F-A96D-6C2899FAEED5}" srcOrd="0" destOrd="0" parTransId="{BD843EAC-89C4-4569-B529-932AA17BE3BE}" sibTransId="{26FFDCF4-14FD-476A-A206-2616AB2C197C}"/>
    <dgm:cxn modelId="{16988EE8-CF49-4CDC-A2DA-F71BC6885E9C}" srcId="{E1AAA30D-F3C1-4F69-BA0E-06B9EDFA47BB}" destId="{8CDED18E-8CC5-45CB-9447-6E26085DFD95}" srcOrd="2" destOrd="0" parTransId="{C97128CC-A9FB-45D6-81F6-3DD838805F8A}" sibTransId="{1729DDD9-022B-4219-A2A8-377BCED67965}"/>
    <dgm:cxn modelId="{E41F3210-1DD6-4EDC-8D01-A1E813E2D082}" type="presOf" srcId="{52A449F5-7C23-4A84-B377-9A2E7E0389E7}" destId="{554BD864-F065-4A79-AB7F-58922AC6DEA5}" srcOrd="0" destOrd="0" presId="urn:microsoft.com/office/officeart/2005/8/layout/hierarchy1"/>
    <dgm:cxn modelId="{CD6AF714-A1F8-4308-AFE0-E95861DB5A9C}" type="presOf" srcId="{FB480D6C-ED0B-46D4-83D2-A3859A40D818}" destId="{7870E412-E679-4563-B41E-30A678B448B6}" srcOrd="0" destOrd="0" presId="urn:microsoft.com/office/officeart/2005/8/layout/hierarchy1"/>
    <dgm:cxn modelId="{2D63ED56-7FA2-4BBC-BAFE-48B4373D90EC}" type="presOf" srcId="{0B9AA8FB-5FEA-4422-BC3A-3EDC4EDD13CE}" destId="{70A99E46-8DBC-4569-B9A6-80645DDECC66}" srcOrd="0" destOrd="0" presId="urn:microsoft.com/office/officeart/2005/8/layout/hierarchy1"/>
    <dgm:cxn modelId="{637E5ADD-F110-4452-A5EB-7677A5EFC414}" type="presOf" srcId="{C5306492-3D9E-4D42-930A-5E4E73C7C51C}" destId="{5F047686-A987-4B1E-B398-B0E8C01220F9}" srcOrd="0" destOrd="0" presId="urn:microsoft.com/office/officeart/2005/8/layout/hierarchy1"/>
    <dgm:cxn modelId="{939E10EF-4BBC-4065-AE9E-01D68ABC16C7}" type="presOf" srcId="{7F3CE7EA-0CB2-4B5D-897B-6DD2E6F62EB5}" destId="{40EA774F-F4C9-4610-B96F-FD031947B1F1}" srcOrd="0" destOrd="0" presId="urn:microsoft.com/office/officeart/2005/8/layout/hierarchy1"/>
    <dgm:cxn modelId="{83F00838-44A6-4C3A-8F15-C666C685EB99}" type="presOf" srcId="{8CDED18E-8CC5-45CB-9447-6E26085DFD95}" destId="{EEC72A1E-277B-4C96-A848-B03466479BCA}" srcOrd="0" destOrd="0" presId="urn:microsoft.com/office/officeart/2005/8/layout/hierarchy1"/>
    <dgm:cxn modelId="{FBF40BDA-BC71-4914-A8B0-3CFFBEB0B76C}" type="presOf" srcId="{440C5E3A-E94F-47BB-A652-FC5C7A71BC04}" destId="{6A831F60-6DAA-4508-BCFD-AF73305BC14C}" srcOrd="0" destOrd="0" presId="urn:microsoft.com/office/officeart/2005/8/layout/hierarchy1"/>
    <dgm:cxn modelId="{39ADB3C6-24AF-4CFC-BF4D-2C93EAFBD4A1}" type="presOf" srcId="{F9B28648-CB34-483F-A96D-6C2899FAEED5}" destId="{17D09559-3F11-4E34-9515-88A1FD45F6D8}" srcOrd="0" destOrd="0" presId="urn:microsoft.com/office/officeart/2005/8/layout/hierarchy1"/>
    <dgm:cxn modelId="{12CF8654-4761-4344-9142-BF207CE1FBCB}" type="presOf" srcId="{C97128CC-A9FB-45D6-81F6-3DD838805F8A}" destId="{5E18B840-30EB-486C-B7D9-F7795204F125}" srcOrd="0" destOrd="0" presId="urn:microsoft.com/office/officeart/2005/8/layout/hierarchy1"/>
    <dgm:cxn modelId="{65F58C95-7A9E-4EC1-8B60-EFFFA48EFD50}" srcId="{E1AAA30D-F3C1-4F69-BA0E-06B9EDFA47BB}" destId="{A90C6383-5408-4ED0-A393-F1389662D680}" srcOrd="1" destOrd="0" parTransId="{A994B21A-9804-4E37-BCEE-85F062DFB198}" sibTransId="{839424EC-5984-4638-A475-0AC82A94C1C4}"/>
    <dgm:cxn modelId="{A8B298F3-9018-4132-9278-7199BC30F156}" type="presOf" srcId="{A90C6383-5408-4ED0-A393-F1389662D680}" destId="{AEDC6107-0B0D-4F92-9FA3-43439506AA65}" srcOrd="0" destOrd="0" presId="urn:microsoft.com/office/officeart/2005/8/layout/hierarchy1"/>
    <dgm:cxn modelId="{50F0FCFB-C28F-41F8-A41F-2AD6BAB93E1B}" srcId="{440C5E3A-E94F-47BB-A652-FC5C7A71BC04}" destId="{535AC9EF-28CA-4651-8B1B-78FD2892A37D}" srcOrd="0" destOrd="0" parTransId="{52A449F5-7C23-4A84-B377-9A2E7E0389E7}" sibTransId="{BD6439C2-D683-4807-935A-BAC3FD600E70}"/>
    <dgm:cxn modelId="{53CC8469-CC45-4108-B9C8-C2532A031D49}" type="presOf" srcId="{18B3C464-5B60-46A7-B5BB-CEF08EB33316}" destId="{405E0C30-9352-4895-8672-4A853B0B4C0C}" srcOrd="0" destOrd="0" presId="urn:microsoft.com/office/officeart/2005/8/layout/hierarchy1"/>
    <dgm:cxn modelId="{672CB869-706F-4A39-8D86-EC981F88EFED}" type="presOf" srcId="{F0F3BA09-9FD3-4E33-93FF-8D1BEF24241B}" destId="{BC343237-C7A9-4331-8EBF-2B870FB1208D}" srcOrd="0" destOrd="0" presId="urn:microsoft.com/office/officeart/2005/8/layout/hierarchy1"/>
    <dgm:cxn modelId="{DA6F1B7F-3551-41D8-9783-3E2CB58559A5}" type="presOf" srcId="{4D2C9339-BAEB-4421-B524-9F3AD21687A7}" destId="{90D62518-82DB-42DD-8729-2910BC93A74E}" srcOrd="0" destOrd="0" presId="urn:microsoft.com/office/officeart/2005/8/layout/hierarchy1"/>
    <dgm:cxn modelId="{A80D59A4-3415-436E-BBB0-66678EBC5DC6}" srcId="{FB480D6C-ED0B-46D4-83D2-A3859A40D818}" destId="{E1AAA30D-F3C1-4F69-BA0E-06B9EDFA47BB}" srcOrd="0" destOrd="0" parTransId="{C5306492-3D9E-4D42-930A-5E4E73C7C51C}" sibTransId="{79D04E94-3FB0-4C94-8745-6E1DEE60A3F0}"/>
    <dgm:cxn modelId="{9E4746B2-1FA7-46F5-88FF-BE6BCFAFD086}" srcId="{E1AAA30D-F3C1-4F69-BA0E-06B9EDFA47BB}" destId="{440C5E3A-E94F-47BB-A652-FC5C7A71BC04}" srcOrd="0" destOrd="0" parTransId="{810DD04C-2158-4FA6-AA7D-91EB151629E7}" sibTransId="{7C785EDD-D680-4D4A-9075-54364018B6B2}"/>
    <dgm:cxn modelId="{C4E56FB3-D5F4-46D3-BEFB-8120CC0EC6A3}" type="presOf" srcId="{CB5DB856-3EAD-448B-97C0-072ADB6BF5CF}" destId="{80B17651-4BBB-4F42-8A88-6DE98B336A50}" srcOrd="0" destOrd="0" presId="urn:microsoft.com/office/officeart/2005/8/layout/hierarchy1"/>
    <dgm:cxn modelId="{210E205C-58C9-4EAB-8154-55A88C591FFD}" srcId="{18B3C464-5B60-46A7-B5BB-CEF08EB33316}" destId="{0B9AA8FB-5FEA-4422-BC3A-3EDC4EDD13CE}" srcOrd="0" destOrd="0" parTransId="{4D2C9339-BAEB-4421-B524-9F3AD21687A7}" sibTransId="{EAAFD53E-C8BC-4F21-AC96-E20C01624262}"/>
    <dgm:cxn modelId="{561EBABB-129C-4739-9183-E0BE7D1E8397}" type="presOf" srcId="{0643DFFC-5755-4EA5-810F-C26AA3314CDC}" destId="{6C9B044E-6FE3-42B5-B15E-87081970617A}" srcOrd="0" destOrd="0" presId="urn:microsoft.com/office/officeart/2005/8/layout/hierarchy1"/>
    <dgm:cxn modelId="{3B9124F7-A705-424F-BF58-494BCB43C17D}" type="presOf" srcId="{BD843EAC-89C4-4569-B529-932AA17BE3BE}" destId="{954EA5BC-604C-44F6-9D10-F1596475920E}" srcOrd="0" destOrd="0" presId="urn:microsoft.com/office/officeart/2005/8/layout/hierarchy1"/>
    <dgm:cxn modelId="{286E8E4B-080B-4CB5-BF81-9A0BE6BF5E1C}" type="presOf" srcId="{535AC9EF-28CA-4651-8B1B-78FD2892A37D}" destId="{1950EB48-EEA5-4B46-BAB7-B258EABAB2B2}" srcOrd="0" destOrd="0" presId="urn:microsoft.com/office/officeart/2005/8/layout/hierarchy1"/>
    <dgm:cxn modelId="{2968AD1F-679F-4CC4-B234-D910EAA04F07}" srcId="{8CDED18E-8CC5-45CB-9447-6E26085DFD95}" destId="{D8A75D7F-CBE2-4610-BAC5-A14593EA1D2C}" srcOrd="0" destOrd="0" parTransId="{CB5DB856-3EAD-448B-97C0-072ADB6BF5CF}" sibTransId="{1625B100-1607-4D84-9F8A-4F18F39B164E}"/>
    <dgm:cxn modelId="{FDD13CAE-56B8-4588-BA8A-79B7F8695B54}" srcId="{FB480D6C-ED0B-46D4-83D2-A3859A40D818}" destId="{F0F3BA09-9FD3-4E33-93FF-8D1BEF24241B}" srcOrd="1" destOrd="0" parTransId="{D2DD92B6-07FC-4C7F-A197-85D7C9566B47}" sibTransId="{DACD0D21-261C-4246-8BC8-3ADA33D25A99}"/>
    <dgm:cxn modelId="{88BC9F72-C9DF-450B-BC03-01FB651E6135}" srcId="{3BE29C3D-C3A8-4090-9EF4-3D9CEC04C431}" destId="{FB480D6C-ED0B-46D4-83D2-A3859A40D818}" srcOrd="0" destOrd="0" parTransId="{DE65FDC1-F3EA-4D3A-9D9F-6AFDE7D55A91}" sibTransId="{B74FC2B5-E6E0-47E8-A77E-8913E650132D}"/>
    <dgm:cxn modelId="{A992DB9C-50E0-4FAD-9E59-2255068D202F}" type="presOf" srcId="{C7F279FB-3DF0-4FD4-9A67-D5486F9C7C6A}" destId="{61076220-9F45-468D-9541-DDDE6FD2A378}" srcOrd="0" destOrd="0" presId="urn:microsoft.com/office/officeart/2005/8/layout/hierarchy1"/>
    <dgm:cxn modelId="{F7083B1B-85CD-4962-A081-29F51DE9375A}" type="presOf" srcId="{D2DD92B6-07FC-4C7F-A197-85D7C9566B47}" destId="{D8F57CF6-96D1-4AD5-BB25-92A19D8162BC}" srcOrd="0" destOrd="0" presId="urn:microsoft.com/office/officeart/2005/8/layout/hierarchy1"/>
    <dgm:cxn modelId="{A19A8CE1-0298-420F-BBF4-6915BEC6305E}" srcId="{F0F3BA09-9FD3-4E33-93FF-8D1BEF24241B}" destId="{C7F279FB-3DF0-4FD4-9A67-D5486F9C7C6A}" srcOrd="1" destOrd="0" parTransId="{0643DFFC-5755-4EA5-810F-C26AA3314CDC}" sibTransId="{91863A0E-CEE7-4635-B82B-4246C01AD7CA}"/>
    <dgm:cxn modelId="{EE99F1CA-2FB4-4B16-B0E3-B169D597127D}" type="presParOf" srcId="{2F128237-3772-4AA9-B904-1FAD22300C35}" destId="{21C315FB-3597-4AA2-929D-C24DE0E9B713}" srcOrd="0" destOrd="0" presId="urn:microsoft.com/office/officeart/2005/8/layout/hierarchy1"/>
    <dgm:cxn modelId="{E75D7645-73DA-4BA0-8E89-8BE8835221B0}" type="presParOf" srcId="{21C315FB-3597-4AA2-929D-C24DE0E9B713}" destId="{914EE8BC-0A60-47C7-AA62-EC6019DFBAAD}" srcOrd="0" destOrd="0" presId="urn:microsoft.com/office/officeart/2005/8/layout/hierarchy1"/>
    <dgm:cxn modelId="{51CFBB23-8E37-4738-9BF4-801A25441F75}" type="presParOf" srcId="{914EE8BC-0A60-47C7-AA62-EC6019DFBAAD}" destId="{B446C591-A043-438F-A3FF-EE7B4BE49B39}" srcOrd="0" destOrd="0" presId="urn:microsoft.com/office/officeart/2005/8/layout/hierarchy1"/>
    <dgm:cxn modelId="{9ABC6FE7-E8FC-4D79-9F8F-38247DC2AB78}" type="presParOf" srcId="{914EE8BC-0A60-47C7-AA62-EC6019DFBAAD}" destId="{7870E412-E679-4563-B41E-30A678B448B6}" srcOrd="1" destOrd="0" presId="urn:microsoft.com/office/officeart/2005/8/layout/hierarchy1"/>
    <dgm:cxn modelId="{B287DA42-8426-4AB8-B671-2C6FE892CDB2}" type="presParOf" srcId="{21C315FB-3597-4AA2-929D-C24DE0E9B713}" destId="{161872A9-F47C-456F-A8E9-125DEEF7DD95}" srcOrd="1" destOrd="0" presId="urn:microsoft.com/office/officeart/2005/8/layout/hierarchy1"/>
    <dgm:cxn modelId="{79CB8729-6CFF-4574-A8D1-8F22F5E5F727}" type="presParOf" srcId="{161872A9-F47C-456F-A8E9-125DEEF7DD95}" destId="{5F047686-A987-4B1E-B398-B0E8C01220F9}" srcOrd="0" destOrd="0" presId="urn:microsoft.com/office/officeart/2005/8/layout/hierarchy1"/>
    <dgm:cxn modelId="{1591E32E-2DE7-4434-8838-5AC2487A4D63}" type="presParOf" srcId="{161872A9-F47C-456F-A8E9-125DEEF7DD95}" destId="{69AF6CEA-DE27-4F4B-B74A-C57CDC78AB37}" srcOrd="1" destOrd="0" presId="urn:microsoft.com/office/officeart/2005/8/layout/hierarchy1"/>
    <dgm:cxn modelId="{485D9BA5-0693-4BF3-8F15-2E0E8252ADC1}" type="presParOf" srcId="{69AF6CEA-DE27-4F4B-B74A-C57CDC78AB37}" destId="{F32E3B53-EA85-4179-9C68-C36406A0781C}" srcOrd="0" destOrd="0" presId="urn:microsoft.com/office/officeart/2005/8/layout/hierarchy1"/>
    <dgm:cxn modelId="{EBF52B4C-67AE-49CA-812B-3FDEBD95307B}" type="presParOf" srcId="{F32E3B53-EA85-4179-9C68-C36406A0781C}" destId="{72EFA7DA-DF84-4FD4-B38C-FD0ABDC7D5B5}" srcOrd="0" destOrd="0" presId="urn:microsoft.com/office/officeart/2005/8/layout/hierarchy1"/>
    <dgm:cxn modelId="{84F4DAF7-C310-40C2-A3D4-8D4B55031208}" type="presParOf" srcId="{F32E3B53-EA85-4179-9C68-C36406A0781C}" destId="{867F77B3-5D61-49F5-8AFC-D3194EA8BB08}" srcOrd="1" destOrd="0" presId="urn:microsoft.com/office/officeart/2005/8/layout/hierarchy1"/>
    <dgm:cxn modelId="{448EF8A8-7A39-4FD3-B24F-55B378D24BF1}" type="presParOf" srcId="{69AF6CEA-DE27-4F4B-B74A-C57CDC78AB37}" destId="{FA6DAB51-460D-4188-B45C-0DB643FF5082}" srcOrd="1" destOrd="0" presId="urn:microsoft.com/office/officeart/2005/8/layout/hierarchy1"/>
    <dgm:cxn modelId="{0F2767F5-07B7-4E03-AA8E-B498527F2775}" type="presParOf" srcId="{FA6DAB51-460D-4188-B45C-0DB643FF5082}" destId="{9AFA6493-208D-4F6E-B5F3-8BAC3B42FE93}" srcOrd="0" destOrd="0" presId="urn:microsoft.com/office/officeart/2005/8/layout/hierarchy1"/>
    <dgm:cxn modelId="{C6BCE565-BDE3-49D3-B364-DB05A237F4FD}" type="presParOf" srcId="{FA6DAB51-460D-4188-B45C-0DB643FF5082}" destId="{33735759-66B8-4155-A731-4AEBDF194193}" srcOrd="1" destOrd="0" presId="urn:microsoft.com/office/officeart/2005/8/layout/hierarchy1"/>
    <dgm:cxn modelId="{0F38F22B-00DF-4C55-A042-62C7F3177D92}" type="presParOf" srcId="{33735759-66B8-4155-A731-4AEBDF194193}" destId="{6BE5AEF5-581B-4B56-B86C-C7783C899B0C}" srcOrd="0" destOrd="0" presId="urn:microsoft.com/office/officeart/2005/8/layout/hierarchy1"/>
    <dgm:cxn modelId="{AE43EF73-1724-4E87-8783-0BA253E8B47C}" type="presParOf" srcId="{6BE5AEF5-581B-4B56-B86C-C7783C899B0C}" destId="{E8A89C30-5F2D-4F73-B97C-DC0CE27751F6}" srcOrd="0" destOrd="0" presId="urn:microsoft.com/office/officeart/2005/8/layout/hierarchy1"/>
    <dgm:cxn modelId="{082B26CF-1DFC-4C5B-ADDA-BEBED8F26A5E}" type="presParOf" srcId="{6BE5AEF5-581B-4B56-B86C-C7783C899B0C}" destId="{6A831F60-6DAA-4508-BCFD-AF73305BC14C}" srcOrd="1" destOrd="0" presId="urn:microsoft.com/office/officeart/2005/8/layout/hierarchy1"/>
    <dgm:cxn modelId="{75D772AB-B968-48F2-AB41-0D2788B5A881}" type="presParOf" srcId="{33735759-66B8-4155-A731-4AEBDF194193}" destId="{A9B756F4-9F51-407A-B51D-EE05724ECB12}" srcOrd="1" destOrd="0" presId="urn:microsoft.com/office/officeart/2005/8/layout/hierarchy1"/>
    <dgm:cxn modelId="{AA4A0C05-7371-4B42-931E-217CBA6EF9B2}" type="presParOf" srcId="{A9B756F4-9F51-407A-B51D-EE05724ECB12}" destId="{554BD864-F065-4A79-AB7F-58922AC6DEA5}" srcOrd="0" destOrd="0" presId="urn:microsoft.com/office/officeart/2005/8/layout/hierarchy1"/>
    <dgm:cxn modelId="{E01E222E-87C8-4936-86C4-77412F0258CE}" type="presParOf" srcId="{A9B756F4-9F51-407A-B51D-EE05724ECB12}" destId="{D5B23F87-0855-4EC5-8AAD-AE44E711A552}" srcOrd="1" destOrd="0" presId="urn:microsoft.com/office/officeart/2005/8/layout/hierarchy1"/>
    <dgm:cxn modelId="{0133EEC0-CC8E-45FE-9B3D-0F6EA167D86C}" type="presParOf" srcId="{D5B23F87-0855-4EC5-8AAD-AE44E711A552}" destId="{F9092FDC-43CB-458A-9FDE-951FD119FB1B}" srcOrd="0" destOrd="0" presId="urn:microsoft.com/office/officeart/2005/8/layout/hierarchy1"/>
    <dgm:cxn modelId="{02FF90B9-9F27-4C7B-BE01-693D898CA4B6}" type="presParOf" srcId="{F9092FDC-43CB-458A-9FDE-951FD119FB1B}" destId="{7A77CDF2-A06B-418F-968E-23F2DC46FC55}" srcOrd="0" destOrd="0" presId="urn:microsoft.com/office/officeart/2005/8/layout/hierarchy1"/>
    <dgm:cxn modelId="{D40FC3E7-89ED-426D-978F-4333FD9A59E8}" type="presParOf" srcId="{F9092FDC-43CB-458A-9FDE-951FD119FB1B}" destId="{1950EB48-EEA5-4B46-BAB7-B258EABAB2B2}" srcOrd="1" destOrd="0" presId="urn:microsoft.com/office/officeart/2005/8/layout/hierarchy1"/>
    <dgm:cxn modelId="{EAF9427A-CD83-49DE-9158-5B299FAA1D2E}" type="presParOf" srcId="{D5B23F87-0855-4EC5-8AAD-AE44E711A552}" destId="{7FFE9040-CF7E-455E-AD4F-D427F9939EE7}" srcOrd="1" destOrd="0" presId="urn:microsoft.com/office/officeart/2005/8/layout/hierarchy1"/>
    <dgm:cxn modelId="{46DF2712-6198-4AC9-85CC-C19D13306777}" type="presParOf" srcId="{7FFE9040-CF7E-455E-AD4F-D427F9939EE7}" destId="{954EA5BC-604C-44F6-9D10-F1596475920E}" srcOrd="0" destOrd="0" presId="urn:microsoft.com/office/officeart/2005/8/layout/hierarchy1"/>
    <dgm:cxn modelId="{60E75086-162B-42D9-A6F5-CD67C649747C}" type="presParOf" srcId="{7FFE9040-CF7E-455E-AD4F-D427F9939EE7}" destId="{02BE980B-A624-4CC2-BBA4-230B98FBC65A}" srcOrd="1" destOrd="0" presId="urn:microsoft.com/office/officeart/2005/8/layout/hierarchy1"/>
    <dgm:cxn modelId="{3B63BC31-7462-4F21-A07C-27046233916D}" type="presParOf" srcId="{02BE980B-A624-4CC2-BBA4-230B98FBC65A}" destId="{8CDDD127-2B8C-4E58-985A-0827ED5E7236}" srcOrd="0" destOrd="0" presId="urn:microsoft.com/office/officeart/2005/8/layout/hierarchy1"/>
    <dgm:cxn modelId="{91A39817-99C8-4B8F-BC16-1DBC992BCC2C}" type="presParOf" srcId="{8CDDD127-2B8C-4E58-985A-0827ED5E7236}" destId="{392B2AC0-C40C-4930-873A-244F3FE4BE96}" srcOrd="0" destOrd="0" presId="urn:microsoft.com/office/officeart/2005/8/layout/hierarchy1"/>
    <dgm:cxn modelId="{CC4D6B16-0D92-4807-8786-3ABE91456B39}" type="presParOf" srcId="{8CDDD127-2B8C-4E58-985A-0827ED5E7236}" destId="{17D09559-3F11-4E34-9515-88A1FD45F6D8}" srcOrd="1" destOrd="0" presId="urn:microsoft.com/office/officeart/2005/8/layout/hierarchy1"/>
    <dgm:cxn modelId="{B9E34079-6374-4D6A-AF9E-13CE19F14457}" type="presParOf" srcId="{02BE980B-A624-4CC2-BBA4-230B98FBC65A}" destId="{E575FD03-484F-477C-BB05-C6B6BC780981}" srcOrd="1" destOrd="0" presId="urn:microsoft.com/office/officeart/2005/8/layout/hierarchy1"/>
    <dgm:cxn modelId="{BDFCDC50-53DB-4ABC-8A76-C6934858091E}" type="presParOf" srcId="{FA6DAB51-460D-4188-B45C-0DB643FF5082}" destId="{32A4D71D-012B-4578-970B-6F632D8FF327}" srcOrd="2" destOrd="0" presId="urn:microsoft.com/office/officeart/2005/8/layout/hierarchy1"/>
    <dgm:cxn modelId="{2B7EEEA9-0A88-4F10-B171-F5CEBCB193FB}" type="presParOf" srcId="{FA6DAB51-460D-4188-B45C-0DB643FF5082}" destId="{FBB3E8B8-B331-4547-9BE3-F8ABAEAD2C5A}" srcOrd="3" destOrd="0" presId="urn:microsoft.com/office/officeart/2005/8/layout/hierarchy1"/>
    <dgm:cxn modelId="{DB561D49-4460-4CF2-84E1-64FD056F61FC}" type="presParOf" srcId="{FBB3E8B8-B331-4547-9BE3-F8ABAEAD2C5A}" destId="{BE90CEB2-3413-48AF-90C3-DC3C0DF968A1}" srcOrd="0" destOrd="0" presId="urn:microsoft.com/office/officeart/2005/8/layout/hierarchy1"/>
    <dgm:cxn modelId="{B7DDBD09-BC7A-430A-BB20-9D4F4D5D7D37}" type="presParOf" srcId="{BE90CEB2-3413-48AF-90C3-DC3C0DF968A1}" destId="{9375DC37-E099-479A-B634-398C9FA382EB}" srcOrd="0" destOrd="0" presId="urn:microsoft.com/office/officeart/2005/8/layout/hierarchy1"/>
    <dgm:cxn modelId="{E0F409F4-084E-499C-B67C-808C4077FE32}" type="presParOf" srcId="{BE90CEB2-3413-48AF-90C3-DC3C0DF968A1}" destId="{AEDC6107-0B0D-4F92-9FA3-43439506AA65}" srcOrd="1" destOrd="0" presId="urn:microsoft.com/office/officeart/2005/8/layout/hierarchy1"/>
    <dgm:cxn modelId="{40A1147A-D6A2-4EBC-ADCB-62EA59831E4F}" type="presParOf" srcId="{FBB3E8B8-B331-4547-9BE3-F8ABAEAD2C5A}" destId="{D6A18A66-2D58-45F3-8311-F01857955360}" srcOrd="1" destOrd="0" presId="urn:microsoft.com/office/officeart/2005/8/layout/hierarchy1"/>
    <dgm:cxn modelId="{CF15635B-2B72-41B4-A742-0C7E9C2FC639}" type="presParOf" srcId="{D6A18A66-2D58-45F3-8311-F01857955360}" destId="{40EA774F-F4C9-4610-B96F-FD031947B1F1}" srcOrd="0" destOrd="0" presId="urn:microsoft.com/office/officeart/2005/8/layout/hierarchy1"/>
    <dgm:cxn modelId="{7B03E279-1AE1-4818-A58E-D109ABBCAA7E}" type="presParOf" srcId="{D6A18A66-2D58-45F3-8311-F01857955360}" destId="{47BE195B-ABC9-48ED-A065-8402BDC73404}" srcOrd="1" destOrd="0" presId="urn:microsoft.com/office/officeart/2005/8/layout/hierarchy1"/>
    <dgm:cxn modelId="{A1D731A6-76D3-4342-B14D-7DFB80C312C8}" type="presParOf" srcId="{47BE195B-ABC9-48ED-A065-8402BDC73404}" destId="{98C67124-6D14-4851-8676-F07C8FE2EC5F}" srcOrd="0" destOrd="0" presId="urn:microsoft.com/office/officeart/2005/8/layout/hierarchy1"/>
    <dgm:cxn modelId="{1BC16C08-B80C-416C-9C28-7CB5C56F01D8}" type="presParOf" srcId="{98C67124-6D14-4851-8676-F07C8FE2EC5F}" destId="{02BEC01A-C8A2-41CE-99F2-31E12513F5B8}" srcOrd="0" destOrd="0" presId="urn:microsoft.com/office/officeart/2005/8/layout/hierarchy1"/>
    <dgm:cxn modelId="{3567EF5F-6303-444D-A479-B9A0899F0C06}" type="presParOf" srcId="{98C67124-6D14-4851-8676-F07C8FE2EC5F}" destId="{405E0C30-9352-4895-8672-4A853B0B4C0C}" srcOrd="1" destOrd="0" presId="urn:microsoft.com/office/officeart/2005/8/layout/hierarchy1"/>
    <dgm:cxn modelId="{67381CE9-591E-4119-97C2-B339FC7E7586}" type="presParOf" srcId="{47BE195B-ABC9-48ED-A065-8402BDC73404}" destId="{4AE1A33E-FAEE-42B0-A4DC-C0FEFB97340F}" srcOrd="1" destOrd="0" presId="urn:microsoft.com/office/officeart/2005/8/layout/hierarchy1"/>
    <dgm:cxn modelId="{4E792D35-5061-453F-BFA4-FCEC1DE53B1B}" type="presParOf" srcId="{4AE1A33E-FAEE-42B0-A4DC-C0FEFB97340F}" destId="{90D62518-82DB-42DD-8729-2910BC93A74E}" srcOrd="0" destOrd="0" presId="urn:microsoft.com/office/officeart/2005/8/layout/hierarchy1"/>
    <dgm:cxn modelId="{A72A6410-FA7F-49FD-8074-6C4E8808E5D1}" type="presParOf" srcId="{4AE1A33E-FAEE-42B0-A4DC-C0FEFB97340F}" destId="{7B02155D-A25B-4FAE-9BA4-332E9D983F8E}" srcOrd="1" destOrd="0" presId="urn:microsoft.com/office/officeart/2005/8/layout/hierarchy1"/>
    <dgm:cxn modelId="{F5E676FE-658A-4215-A2CE-21D1D627BF6B}" type="presParOf" srcId="{7B02155D-A25B-4FAE-9BA4-332E9D983F8E}" destId="{D850E746-8DB7-4337-8AE4-4DDDD5D47D26}" srcOrd="0" destOrd="0" presId="urn:microsoft.com/office/officeart/2005/8/layout/hierarchy1"/>
    <dgm:cxn modelId="{89DDD9BC-82E8-4537-B259-430053A8D567}" type="presParOf" srcId="{D850E746-8DB7-4337-8AE4-4DDDD5D47D26}" destId="{8BE694D6-F78D-4630-AD16-F94260DB771B}" srcOrd="0" destOrd="0" presId="urn:microsoft.com/office/officeart/2005/8/layout/hierarchy1"/>
    <dgm:cxn modelId="{A996F5C1-1BB3-4659-8977-83F039A1B663}" type="presParOf" srcId="{D850E746-8DB7-4337-8AE4-4DDDD5D47D26}" destId="{70A99E46-8DBC-4569-B9A6-80645DDECC66}" srcOrd="1" destOrd="0" presId="urn:microsoft.com/office/officeart/2005/8/layout/hierarchy1"/>
    <dgm:cxn modelId="{BB4CD5BE-5461-4914-BED9-74A25F7389C2}" type="presParOf" srcId="{7B02155D-A25B-4FAE-9BA4-332E9D983F8E}" destId="{190EA4F8-3631-449D-9E17-524BD3AA9C2F}" srcOrd="1" destOrd="0" presId="urn:microsoft.com/office/officeart/2005/8/layout/hierarchy1"/>
    <dgm:cxn modelId="{96DEC925-EB37-4A3D-A48C-B072732AE8DE}" type="presParOf" srcId="{FA6DAB51-460D-4188-B45C-0DB643FF5082}" destId="{5E18B840-30EB-486C-B7D9-F7795204F125}" srcOrd="4" destOrd="0" presId="urn:microsoft.com/office/officeart/2005/8/layout/hierarchy1"/>
    <dgm:cxn modelId="{9191A653-10C9-4BC0-84D8-EEF0ADB0249D}" type="presParOf" srcId="{FA6DAB51-460D-4188-B45C-0DB643FF5082}" destId="{90A25497-C058-4BDE-925F-F170167D52E5}" srcOrd="5" destOrd="0" presId="urn:microsoft.com/office/officeart/2005/8/layout/hierarchy1"/>
    <dgm:cxn modelId="{A2E0B7BB-5996-4DB7-B8C9-A5FCD09C8E6A}" type="presParOf" srcId="{90A25497-C058-4BDE-925F-F170167D52E5}" destId="{CEB1DCEC-BE63-4A16-98D4-E8EF4246CEE6}" srcOrd="0" destOrd="0" presId="urn:microsoft.com/office/officeart/2005/8/layout/hierarchy1"/>
    <dgm:cxn modelId="{56E98413-8441-4E47-A859-015AC16E3B89}" type="presParOf" srcId="{CEB1DCEC-BE63-4A16-98D4-E8EF4246CEE6}" destId="{08E12C2F-BE2F-4F2D-88EC-3FA3A805BD16}" srcOrd="0" destOrd="0" presId="urn:microsoft.com/office/officeart/2005/8/layout/hierarchy1"/>
    <dgm:cxn modelId="{5F7A2F42-8FEB-48B0-B596-8840EDDF44E6}" type="presParOf" srcId="{CEB1DCEC-BE63-4A16-98D4-E8EF4246CEE6}" destId="{EEC72A1E-277B-4C96-A848-B03466479BCA}" srcOrd="1" destOrd="0" presId="urn:microsoft.com/office/officeart/2005/8/layout/hierarchy1"/>
    <dgm:cxn modelId="{41FEA730-B441-44D3-AC0F-C6045BB6B114}" type="presParOf" srcId="{90A25497-C058-4BDE-925F-F170167D52E5}" destId="{E3448519-3089-4A9E-8FE4-686ACD8C45FB}" srcOrd="1" destOrd="0" presId="urn:microsoft.com/office/officeart/2005/8/layout/hierarchy1"/>
    <dgm:cxn modelId="{272C6E9C-9022-42F8-91BC-CDE0F05BC5BE}" type="presParOf" srcId="{E3448519-3089-4A9E-8FE4-686ACD8C45FB}" destId="{80B17651-4BBB-4F42-8A88-6DE98B336A50}" srcOrd="0" destOrd="0" presId="urn:microsoft.com/office/officeart/2005/8/layout/hierarchy1"/>
    <dgm:cxn modelId="{634EAAC6-97D3-4CBD-B4A9-0C2BB62E360F}" type="presParOf" srcId="{E3448519-3089-4A9E-8FE4-686ACD8C45FB}" destId="{180C4A77-2542-4B7B-9BD7-BB6E7562D04C}" srcOrd="1" destOrd="0" presId="urn:microsoft.com/office/officeart/2005/8/layout/hierarchy1"/>
    <dgm:cxn modelId="{7CF8E2C5-775F-4519-980D-F8699D4A3C90}" type="presParOf" srcId="{180C4A77-2542-4B7B-9BD7-BB6E7562D04C}" destId="{06B5124B-96DE-4F08-A26F-73ADD8DCC1E7}" srcOrd="0" destOrd="0" presId="urn:microsoft.com/office/officeart/2005/8/layout/hierarchy1"/>
    <dgm:cxn modelId="{3604B2AB-BBC5-4903-9AE3-1F52746C2826}" type="presParOf" srcId="{06B5124B-96DE-4F08-A26F-73ADD8DCC1E7}" destId="{E48A2BE3-AB6E-45B7-8E0C-DEAB7CA14C74}" srcOrd="0" destOrd="0" presId="urn:microsoft.com/office/officeart/2005/8/layout/hierarchy1"/>
    <dgm:cxn modelId="{16D734A6-987D-435A-838B-CE486C0DD15B}" type="presParOf" srcId="{06B5124B-96DE-4F08-A26F-73ADD8DCC1E7}" destId="{86F6B52E-3D1A-4092-96AE-8719042BBEE1}" srcOrd="1" destOrd="0" presId="urn:microsoft.com/office/officeart/2005/8/layout/hierarchy1"/>
    <dgm:cxn modelId="{296078F5-E440-4B1B-8CBD-68DBF1470A7B}" type="presParOf" srcId="{180C4A77-2542-4B7B-9BD7-BB6E7562D04C}" destId="{97BDB2A8-FE67-41B5-AC9D-B1361C8D9AD5}" srcOrd="1" destOrd="0" presId="urn:microsoft.com/office/officeart/2005/8/layout/hierarchy1"/>
    <dgm:cxn modelId="{DAF3DE7C-6491-4D82-8914-258146F804B2}" type="presParOf" srcId="{161872A9-F47C-456F-A8E9-125DEEF7DD95}" destId="{D8F57CF6-96D1-4AD5-BB25-92A19D8162BC}" srcOrd="2" destOrd="0" presId="urn:microsoft.com/office/officeart/2005/8/layout/hierarchy1"/>
    <dgm:cxn modelId="{0BFC1E68-EDBA-4CE2-90CB-FAF17E5AA548}" type="presParOf" srcId="{161872A9-F47C-456F-A8E9-125DEEF7DD95}" destId="{B8D07629-8C08-4221-B300-41161AC6CE2E}" srcOrd="3" destOrd="0" presId="urn:microsoft.com/office/officeart/2005/8/layout/hierarchy1"/>
    <dgm:cxn modelId="{DBB28239-85F6-4C8D-8174-4F9C90121D7C}" type="presParOf" srcId="{B8D07629-8C08-4221-B300-41161AC6CE2E}" destId="{3EE842A1-CD84-41B7-90B7-B12708B22B53}" srcOrd="0" destOrd="0" presId="urn:microsoft.com/office/officeart/2005/8/layout/hierarchy1"/>
    <dgm:cxn modelId="{C596E5B1-91D1-4D63-9B00-E5E628FDDDA3}" type="presParOf" srcId="{3EE842A1-CD84-41B7-90B7-B12708B22B53}" destId="{F5B93772-CCF0-4240-8D02-D96A73D520BC}" srcOrd="0" destOrd="0" presId="urn:microsoft.com/office/officeart/2005/8/layout/hierarchy1"/>
    <dgm:cxn modelId="{98E72458-A2B9-4848-BE32-296BA1C264DF}" type="presParOf" srcId="{3EE842A1-CD84-41B7-90B7-B12708B22B53}" destId="{BC343237-C7A9-4331-8EBF-2B870FB1208D}" srcOrd="1" destOrd="0" presId="urn:microsoft.com/office/officeart/2005/8/layout/hierarchy1"/>
    <dgm:cxn modelId="{C4676B06-842A-4EC6-A6D4-19984522CFEE}" type="presParOf" srcId="{B8D07629-8C08-4221-B300-41161AC6CE2E}" destId="{9F264FA0-E68A-4E84-B6E3-A57B25E05878}" srcOrd="1" destOrd="0" presId="urn:microsoft.com/office/officeart/2005/8/layout/hierarchy1"/>
    <dgm:cxn modelId="{4459B031-A686-4F10-B974-D2C951EAE97B}" type="presParOf" srcId="{9F264FA0-E68A-4E84-B6E3-A57B25E05878}" destId="{5B17912A-1627-49E3-B778-AB0A271E2531}" srcOrd="0" destOrd="0" presId="urn:microsoft.com/office/officeart/2005/8/layout/hierarchy1"/>
    <dgm:cxn modelId="{FEA57CF0-1469-4903-A166-95D2A8EFEBB6}" type="presParOf" srcId="{9F264FA0-E68A-4E84-B6E3-A57B25E05878}" destId="{A398FB40-C081-43D8-A7DD-369043D9250D}" srcOrd="1" destOrd="0" presId="urn:microsoft.com/office/officeart/2005/8/layout/hierarchy1"/>
    <dgm:cxn modelId="{8F27DC97-6198-42BB-9ABB-137421EDF56D}" type="presParOf" srcId="{A398FB40-C081-43D8-A7DD-369043D9250D}" destId="{7533A0BC-E5F6-44FB-B044-083DA3078918}" srcOrd="0" destOrd="0" presId="urn:microsoft.com/office/officeart/2005/8/layout/hierarchy1"/>
    <dgm:cxn modelId="{74C1592F-E109-4F38-821E-B2A1C72DE382}" type="presParOf" srcId="{7533A0BC-E5F6-44FB-B044-083DA3078918}" destId="{98E52CE5-F560-4B8C-9D14-4347372637D3}" srcOrd="0" destOrd="0" presId="urn:microsoft.com/office/officeart/2005/8/layout/hierarchy1"/>
    <dgm:cxn modelId="{EDCB793A-FCDA-4CAE-B153-D2CA0049B29A}" type="presParOf" srcId="{7533A0BC-E5F6-44FB-B044-083DA3078918}" destId="{CB348769-1AC1-4E47-9B03-AE4EB0596014}" srcOrd="1" destOrd="0" presId="urn:microsoft.com/office/officeart/2005/8/layout/hierarchy1"/>
    <dgm:cxn modelId="{AB883B6C-7092-4E3C-8283-8291590BBAB7}" type="presParOf" srcId="{A398FB40-C081-43D8-A7DD-369043D9250D}" destId="{03621A40-11C0-4B47-8745-87773F988974}" srcOrd="1" destOrd="0" presId="urn:microsoft.com/office/officeart/2005/8/layout/hierarchy1"/>
    <dgm:cxn modelId="{60830222-B626-4638-87E4-A54B52C1D920}" type="presParOf" srcId="{9F264FA0-E68A-4E84-B6E3-A57B25E05878}" destId="{6C9B044E-6FE3-42B5-B15E-87081970617A}" srcOrd="2" destOrd="0" presId="urn:microsoft.com/office/officeart/2005/8/layout/hierarchy1"/>
    <dgm:cxn modelId="{9B6C0A09-9496-44B6-B098-DC463FDE7EF7}" type="presParOf" srcId="{9F264FA0-E68A-4E84-B6E3-A57B25E05878}" destId="{231907C7-92B0-44BB-B207-A13C53942E63}" srcOrd="3" destOrd="0" presId="urn:microsoft.com/office/officeart/2005/8/layout/hierarchy1"/>
    <dgm:cxn modelId="{71A260C0-0240-4D34-AA7E-2FF5261E6098}" type="presParOf" srcId="{231907C7-92B0-44BB-B207-A13C53942E63}" destId="{874A793F-CBC5-4F2D-B2F9-DBB361B18335}" srcOrd="0" destOrd="0" presId="urn:microsoft.com/office/officeart/2005/8/layout/hierarchy1"/>
    <dgm:cxn modelId="{BB1CDD4F-0B37-4107-9CEC-F284E59084C2}" type="presParOf" srcId="{874A793F-CBC5-4F2D-B2F9-DBB361B18335}" destId="{41E28587-25A8-4C38-BFB8-EC4FADE2F8C3}" srcOrd="0" destOrd="0" presId="urn:microsoft.com/office/officeart/2005/8/layout/hierarchy1"/>
    <dgm:cxn modelId="{8E81A81B-2D4D-4F9E-B688-C26154054B62}" type="presParOf" srcId="{874A793F-CBC5-4F2D-B2F9-DBB361B18335}" destId="{61076220-9F45-468D-9541-DDDE6FD2A378}" srcOrd="1" destOrd="0" presId="urn:microsoft.com/office/officeart/2005/8/layout/hierarchy1"/>
    <dgm:cxn modelId="{1F74CA1D-A66F-4CFB-BD42-AD80D0FCD9C7}" type="presParOf" srcId="{231907C7-92B0-44BB-B207-A13C53942E63}" destId="{6DEF6895-DFFC-4239-80D8-029DD411EF4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CC162D-71D7-4579-B0E7-7CE299DC613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JO"/>
        </a:p>
      </dgm:t>
    </dgm:pt>
    <dgm:pt modelId="{4D6E3316-1055-44E5-B1EB-A3A394771535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أسماء الاستفهام</a:t>
          </a:r>
          <a:endParaRPr lang="ar-JO" dirty="0"/>
        </a:p>
      </dgm:t>
    </dgm:pt>
    <dgm:pt modelId="{E6B126C4-F30F-4297-ACAD-15F8A91D5A58}" type="parTrans" cxnId="{1913E9B7-0BC6-4990-A1CF-E457D6451DBA}">
      <dgm:prSet/>
      <dgm:spPr/>
      <dgm:t>
        <a:bodyPr/>
        <a:lstStyle/>
        <a:p>
          <a:pPr rtl="1"/>
          <a:endParaRPr lang="ar-JO"/>
        </a:p>
      </dgm:t>
    </dgm:pt>
    <dgm:pt modelId="{3E626547-8364-48FE-9FC4-254E5E88F6E0}" type="sibTrans" cxnId="{1913E9B7-0BC6-4990-A1CF-E457D6451DBA}">
      <dgm:prSet/>
      <dgm:spPr/>
      <dgm:t>
        <a:bodyPr/>
        <a:lstStyle/>
        <a:p>
          <a:pPr rtl="1"/>
          <a:endParaRPr lang="ar-JO"/>
        </a:p>
      </dgm:t>
    </dgm:pt>
    <dgm:pt modelId="{20F3D5E4-2D7A-4514-BDAB-A514A123CB32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مبنية</a:t>
          </a:r>
          <a:endParaRPr lang="ar-SA" dirty="0" smtClean="0"/>
        </a:p>
        <a:p>
          <a:pPr rtl="1"/>
          <a:r>
            <a:rPr lang="ar-SA" dirty="0" smtClean="0"/>
            <a:t>علامة بنائها الحركة التي تنطق على آخرها</a:t>
          </a:r>
          <a:endParaRPr lang="ar-JO" dirty="0"/>
        </a:p>
      </dgm:t>
    </dgm:pt>
    <dgm:pt modelId="{4338731F-1E89-4E59-A537-464EFC678B08}" type="parTrans" cxnId="{6C35E79F-4CF2-49F7-A29F-C7BA77B6B4C9}">
      <dgm:prSet/>
      <dgm:spPr/>
      <dgm:t>
        <a:bodyPr/>
        <a:lstStyle/>
        <a:p>
          <a:pPr rtl="1"/>
          <a:endParaRPr lang="ar-JO"/>
        </a:p>
      </dgm:t>
    </dgm:pt>
    <dgm:pt modelId="{A1DF7285-EBB5-47BA-81A5-A66FF7539A7F}" type="sibTrans" cxnId="{6C35E79F-4CF2-49F7-A29F-C7BA77B6B4C9}">
      <dgm:prSet/>
      <dgm:spPr/>
      <dgm:t>
        <a:bodyPr/>
        <a:lstStyle/>
        <a:p>
          <a:pPr rtl="1"/>
          <a:endParaRPr lang="ar-JO"/>
        </a:p>
      </dgm:t>
    </dgm:pt>
    <dgm:pt modelId="{843D97B8-CDD4-46BE-8345-3D4FD1570017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من</a:t>
          </a:r>
          <a:endParaRPr lang="ar-JO" dirty="0"/>
        </a:p>
      </dgm:t>
    </dgm:pt>
    <dgm:pt modelId="{CBD44376-CEE6-469F-98D1-E9F3DE7D0880}" type="parTrans" cxnId="{43872AB2-1E25-4D39-803C-C8D16F777C6E}">
      <dgm:prSet/>
      <dgm:spPr/>
      <dgm:t>
        <a:bodyPr/>
        <a:lstStyle/>
        <a:p>
          <a:pPr rtl="1"/>
          <a:endParaRPr lang="ar-JO"/>
        </a:p>
      </dgm:t>
    </dgm:pt>
    <dgm:pt modelId="{9E471B0D-A412-4214-9B12-DA7B0942377A}" type="sibTrans" cxnId="{43872AB2-1E25-4D39-803C-C8D16F777C6E}">
      <dgm:prSet/>
      <dgm:spPr/>
      <dgm:t>
        <a:bodyPr/>
        <a:lstStyle/>
        <a:p>
          <a:pPr rtl="1"/>
          <a:endParaRPr lang="ar-JO"/>
        </a:p>
      </dgm:t>
    </dgm:pt>
    <dgm:pt modelId="{DFB19786-2FDF-4D2B-8D69-D0EA62FC977B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معربة</a:t>
          </a:r>
          <a:endParaRPr lang="ar-JO" dirty="0"/>
        </a:p>
      </dgm:t>
    </dgm:pt>
    <dgm:pt modelId="{5B8246EA-B1E9-42D0-9BAD-2B1535110389}" type="parTrans" cxnId="{071B026A-3E39-484C-BB03-6E36667D0107}">
      <dgm:prSet/>
      <dgm:spPr/>
      <dgm:t>
        <a:bodyPr/>
        <a:lstStyle/>
        <a:p>
          <a:pPr rtl="1"/>
          <a:endParaRPr lang="ar-JO"/>
        </a:p>
      </dgm:t>
    </dgm:pt>
    <dgm:pt modelId="{7B70D004-D894-4D28-82A9-1E954224DC60}" type="sibTrans" cxnId="{071B026A-3E39-484C-BB03-6E36667D0107}">
      <dgm:prSet/>
      <dgm:spPr/>
      <dgm:t>
        <a:bodyPr/>
        <a:lstStyle/>
        <a:p>
          <a:pPr rtl="1"/>
          <a:endParaRPr lang="ar-JO"/>
        </a:p>
      </dgm:t>
    </dgm:pt>
    <dgm:pt modelId="{6CAE088A-90B0-411A-BECB-490BB5E4617F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أي</a:t>
          </a:r>
          <a:endParaRPr lang="ar-JO" dirty="0"/>
        </a:p>
      </dgm:t>
    </dgm:pt>
    <dgm:pt modelId="{007F8E61-876E-474B-AD3B-DA129EF9B671}" type="parTrans" cxnId="{6A691E6F-9CAD-4E26-AC6F-59C3E43C3952}">
      <dgm:prSet/>
      <dgm:spPr/>
      <dgm:t>
        <a:bodyPr/>
        <a:lstStyle/>
        <a:p>
          <a:pPr rtl="1"/>
          <a:endParaRPr lang="ar-JO"/>
        </a:p>
      </dgm:t>
    </dgm:pt>
    <dgm:pt modelId="{DD8F8295-EA96-41C4-B7A9-8B2EBEF27CFF}" type="sibTrans" cxnId="{6A691E6F-9CAD-4E26-AC6F-59C3E43C3952}">
      <dgm:prSet/>
      <dgm:spPr/>
      <dgm:t>
        <a:bodyPr/>
        <a:lstStyle/>
        <a:p>
          <a:pPr rtl="1"/>
          <a:endParaRPr lang="ar-JO"/>
        </a:p>
      </dgm:t>
    </dgm:pt>
    <dgm:pt modelId="{06DA8808-91BC-4709-AFEB-794B4F42B8B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متى</a:t>
          </a:r>
          <a:endParaRPr lang="ar-JO" dirty="0"/>
        </a:p>
      </dgm:t>
    </dgm:pt>
    <dgm:pt modelId="{36C00C4D-0F8A-404C-A4C3-7291FD5D71BC}" type="parTrans" cxnId="{28F3CAEC-47B2-4027-9DF9-B207862834A2}">
      <dgm:prSet/>
      <dgm:spPr/>
      <dgm:t>
        <a:bodyPr/>
        <a:lstStyle/>
        <a:p>
          <a:pPr rtl="1"/>
          <a:endParaRPr lang="ar-JO"/>
        </a:p>
      </dgm:t>
    </dgm:pt>
    <dgm:pt modelId="{10B376B5-B2C3-440A-9E02-19B9FE59F318}" type="sibTrans" cxnId="{28F3CAEC-47B2-4027-9DF9-B207862834A2}">
      <dgm:prSet/>
      <dgm:spPr/>
      <dgm:t>
        <a:bodyPr/>
        <a:lstStyle/>
        <a:p>
          <a:pPr rtl="1"/>
          <a:endParaRPr lang="ar-JO"/>
        </a:p>
      </dgm:t>
    </dgm:pt>
    <dgm:pt modelId="{EE06A127-0618-471C-9A2D-76A1180D2873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كم</a:t>
          </a:r>
          <a:endParaRPr lang="ar-JO" dirty="0"/>
        </a:p>
      </dgm:t>
    </dgm:pt>
    <dgm:pt modelId="{DCE45649-D613-4E2C-8F3B-60EDC6384305}" type="parTrans" cxnId="{D26DE67E-943E-4196-8A78-41EA580BE4D0}">
      <dgm:prSet/>
      <dgm:spPr/>
      <dgm:t>
        <a:bodyPr/>
        <a:lstStyle/>
        <a:p>
          <a:pPr rtl="1"/>
          <a:endParaRPr lang="ar-JO"/>
        </a:p>
      </dgm:t>
    </dgm:pt>
    <dgm:pt modelId="{FC5D7834-DDEE-499F-8082-BEB4658B586D}" type="sibTrans" cxnId="{D26DE67E-943E-4196-8A78-41EA580BE4D0}">
      <dgm:prSet/>
      <dgm:spPr/>
      <dgm:t>
        <a:bodyPr/>
        <a:lstStyle/>
        <a:p>
          <a:pPr rtl="1"/>
          <a:endParaRPr lang="ar-JO"/>
        </a:p>
      </dgm:t>
    </dgm:pt>
    <dgm:pt modelId="{3E02FAC2-6B84-4D06-9A4D-9D7A0CF989CC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ما</a:t>
          </a:r>
          <a:endParaRPr lang="ar-JO" dirty="0"/>
        </a:p>
      </dgm:t>
    </dgm:pt>
    <dgm:pt modelId="{BBEDB644-041F-4EF6-93B0-992B1F57731B}" type="parTrans" cxnId="{400F9E44-76FE-4D87-AA0E-802C7CEF1106}">
      <dgm:prSet/>
      <dgm:spPr/>
      <dgm:t>
        <a:bodyPr/>
        <a:lstStyle/>
        <a:p>
          <a:pPr rtl="1"/>
          <a:endParaRPr lang="ar-JO"/>
        </a:p>
      </dgm:t>
    </dgm:pt>
    <dgm:pt modelId="{51CE4468-FB00-45FD-9AE5-F1DE13C957A2}" type="sibTrans" cxnId="{400F9E44-76FE-4D87-AA0E-802C7CEF1106}">
      <dgm:prSet/>
      <dgm:spPr/>
      <dgm:t>
        <a:bodyPr/>
        <a:lstStyle/>
        <a:p>
          <a:pPr rtl="1"/>
          <a:endParaRPr lang="ar-JO"/>
        </a:p>
      </dgm:t>
    </dgm:pt>
    <dgm:pt modelId="{D662D422-9562-4E85-AF04-572EE7BCE3B3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أين / أيان</a:t>
          </a:r>
          <a:endParaRPr lang="ar-JO" dirty="0"/>
        </a:p>
      </dgm:t>
    </dgm:pt>
    <dgm:pt modelId="{5FB22128-3BA7-413D-AF28-4EF23E64B219}" type="parTrans" cxnId="{32343227-CC77-4B01-AFBB-314F3774097E}">
      <dgm:prSet/>
      <dgm:spPr/>
      <dgm:t>
        <a:bodyPr/>
        <a:lstStyle/>
        <a:p>
          <a:pPr rtl="1"/>
          <a:endParaRPr lang="ar-JO"/>
        </a:p>
      </dgm:t>
    </dgm:pt>
    <dgm:pt modelId="{5AB02848-47A0-4D54-9327-FDF7D7119415}" type="sibTrans" cxnId="{32343227-CC77-4B01-AFBB-314F3774097E}">
      <dgm:prSet/>
      <dgm:spPr/>
      <dgm:t>
        <a:bodyPr/>
        <a:lstStyle/>
        <a:p>
          <a:pPr rtl="1"/>
          <a:endParaRPr lang="ar-JO"/>
        </a:p>
      </dgm:t>
    </dgm:pt>
    <dgm:pt modelId="{D89B77D3-96E5-4FC2-9FAE-C7DFCD6795D0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كيف</a:t>
          </a:r>
          <a:endParaRPr lang="ar-JO" dirty="0"/>
        </a:p>
      </dgm:t>
    </dgm:pt>
    <dgm:pt modelId="{3C08F081-3C92-4401-A5E2-F87013B8F6CD}" type="parTrans" cxnId="{7C0AFD55-778C-4FF7-9A89-48E20130C756}">
      <dgm:prSet/>
      <dgm:spPr/>
      <dgm:t>
        <a:bodyPr/>
        <a:lstStyle/>
        <a:p>
          <a:pPr rtl="1"/>
          <a:endParaRPr lang="ar-JO"/>
        </a:p>
      </dgm:t>
    </dgm:pt>
    <dgm:pt modelId="{BD365023-3FDC-4102-974B-52A72317DADC}" type="sibTrans" cxnId="{7C0AFD55-778C-4FF7-9A89-48E20130C756}">
      <dgm:prSet/>
      <dgm:spPr/>
      <dgm:t>
        <a:bodyPr/>
        <a:lstStyle/>
        <a:p>
          <a:pPr rtl="1"/>
          <a:endParaRPr lang="ar-JO"/>
        </a:p>
      </dgm:t>
    </dgm:pt>
    <dgm:pt modelId="{4AC5F683-72A2-4CAD-8673-D6E84C616C8A}" type="pres">
      <dgm:prSet presAssocID="{49CC162D-71D7-4579-B0E7-7CE299DC613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JO"/>
        </a:p>
      </dgm:t>
    </dgm:pt>
    <dgm:pt modelId="{10F2E1EA-47E3-41B9-BCC8-F87E1AEFD44D}" type="pres">
      <dgm:prSet presAssocID="{4D6E3316-1055-44E5-B1EB-A3A394771535}" presName="hierRoot1" presStyleCnt="0"/>
      <dgm:spPr/>
    </dgm:pt>
    <dgm:pt modelId="{1E4BF57D-85C5-46EF-98FD-A4ACDA172A5A}" type="pres">
      <dgm:prSet presAssocID="{4D6E3316-1055-44E5-B1EB-A3A394771535}" presName="composite" presStyleCnt="0"/>
      <dgm:spPr/>
    </dgm:pt>
    <dgm:pt modelId="{9A3979E9-9492-46ED-9184-4EEABF9D69A8}" type="pres">
      <dgm:prSet presAssocID="{4D6E3316-1055-44E5-B1EB-A3A394771535}" presName="background" presStyleLbl="node0" presStyleIdx="0" presStyleCnt="1"/>
      <dgm:spPr/>
    </dgm:pt>
    <dgm:pt modelId="{F657CE9F-12D6-44D0-B499-F00DF2539612}" type="pres">
      <dgm:prSet presAssocID="{4D6E3316-1055-44E5-B1EB-A3A394771535}" presName="text" presStyleLbl="fgAcc0" presStyleIdx="0" presStyleCnt="1" custLinFactNeighborX="-19998" custLinFactNeighborY="701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8A879CB5-7905-477E-98D0-1F4FA84F18DF}" type="pres">
      <dgm:prSet presAssocID="{4D6E3316-1055-44E5-B1EB-A3A394771535}" presName="hierChild2" presStyleCnt="0"/>
      <dgm:spPr/>
    </dgm:pt>
    <dgm:pt modelId="{11353A96-B9D1-472C-97E9-5DFDD31F0A35}" type="pres">
      <dgm:prSet presAssocID="{4338731F-1E89-4E59-A537-464EFC678B08}" presName="Name10" presStyleLbl="parChTrans1D2" presStyleIdx="0" presStyleCnt="2"/>
      <dgm:spPr/>
      <dgm:t>
        <a:bodyPr/>
        <a:lstStyle/>
        <a:p>
          <a:pPr rtl="1"/>
          <a:endParaRPr lang="ar-JO"/>
        </a:p>
      </dgm:t>
    </dgm:pt>
    <dgm:pt modelId="{3F1C0710-EF32-4022-8EA8-ABF0C5E6B935}" type="pres">
      <dgm:prSet presAssocID="{20F3D5E4-2D7A-4514-BDAB-A514A123CB32}" presName="hierRoot2" presStyleCnt="0"/>
      <dgm:spPr/>
    </dgm:pt>
    <dgm:pt modelId="{1A0544F3-D463-4448-9A6E-708FC1570021}" type="pres">
      <dgm:prSet presAssocID="{20F3D5E4-2D7A-4514-BDAB-A514A123CB32}" presName="composite2" presStyleCnt="0"/>
      <dgm:spPr/>
    </dgm:pt>
    <dgm:pt modelId="{AA49FD39-25FE-497A-9260-5FAD17511CF0}" type="pres">
      <dgm:prSet presAssocID="{20F3D5E4-2D7A-4514-BDAB-A514A123CB32}" presName="background2" presStyleLbl="node2" presStyleIdx="0" presStyleCnt="2"/>
      <dgm:spPr/>
    </dgm:pt>
    <dgm:pt modelId="{FF7890AD-F7F0-4FB3-9DAF-F306B50F7EF5}" type="pres">
      <dgm:prSet presAssocID="{20F3D5E4-2D7A-4514-BDAB-A514A123CB32}" presName="text2" presStyleLbl="fgAcc2" presStyleIdx="0" presStyleCnt="2" custScaleX="245587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203944B1-AE12-4074-AC82-6F00EA13BE65}" type="pres">
      <dgm:prSet presAssocID="{20F3D5E4-2D7A-4514-BDAB-A514A123CB32}" presName="hierChild3" presStyleCnt="0"/>
      <dgm:spPr/>
    </dgm:pt>
    <dgm:pt modelId="{F88180CD-29A8-41AD-84C3-5A000521F0D4}" type="pres">
      <dgm:prSet presAssocID="{DCE45649-D613-4E2C-8F3B-60EDC6384305}" presName="Name17" presStyleLbl="parChTrans1D3" presStyleIdx="0" presStyleCnt="4"/>
      <dgm:spPr/>
      <dgm:t>
        <a:bodyPr/>
        <a:lstStyle/>
        <a:p>
          <a:pPr rtl="1"/>
          <a:endParaRPr lang="ar-JO"/>
        </a:p>
      </dgm:t>
    </dgm:pt>
    <dgm:pt modelId="{7485A305-9742-4138-B061-1A969D7D3460}" type="pres">
      <dgm:prSet presAssocID="{EE06A127-0618-471C-9A2D-76A1180D2873}" presName="hierRoot3" presStyleCnt="0"/>
      <dgm:spPr/>
    </dgm:pt>
    <dgm:pt modelId="{7E42060E-28BE-43FC-BA7D-BF94748A5C63}" type="pres">
      <dgm:prSet presAssocID="{EE06A127-0618-471C-9A2D-76A1180D2873}" presName="composite3" presStyleCnt="0"/>
      <dgm:spPr/>
    </dgm:pt>
    <dgm:pt modelId="{89B3CEF8-03AD-46A3-905D-5F34A3D321BC}" type="pres">
      <dgm:prSet presAssocID="{EE06A127-0618-471C-9A2D-76A1180D2873}" presName="background3" presStyleLbl="node3" presStyleIdx="0" presStyleCnt="4"/>
      <dgm:spPr/>
    </dgm:pt>
    <dgm:pt modelId="{0F4815BB-B36B-46E8-96E5-D8148CA5BC5B}" type="pres">
      <dgm:prSet presAssocID="{EE06A127-0618-471C-9A2D-76A1180D2873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40B5D59B-B33C-4AB1-925A-4E76E36078E4}" type="pres">
      <dgm:prSet presAssocID="{EE06A127-0618-471C-9A2D-76A1180D2873}" presName="hierChild4" presStyleCnt="0"/>
      <dgm:spPr/>
    </dgm:pt>
    <dgm:pt modelId="{97B57447-1745-4D9B-A462-FAAFD5B86F59}" type="pres">
      <dgm:prSet presAssocID="{3C08F081-3C92-4401-A5E2-F87013B8F6CD}" presName="Name23" presStyleLbl="parChTrans1D4" presStyleIdx="0" presStyleCnt="3"/>
      <dgm:spPr/>
      <dgm:t>
        <a:bodyPr/>
        <a:lstStyle/>
        <a:p>
          <a:pPr rtl="1"/>
          <a:endParaRPr lang="ar-JO"/>
        </a:p>
      </dgm:t>
    </dgm:pt>
    <dgm:pt modelId="{46CB89F9-69DF-40C0-8108-B1B21AB19256}" type="pres">
      <dgm:prSet presAssocID="{D89B77D3-96E5-4FC2-9FAE-C7DFCD6795D0}" presName="hierRoot4" presStyleCnt="0"/>
      <dgm:spPr/>
    </dgm:pt>
    <dgm:pt modelId="{E100F369-C6BA-41D1-8AA8-DA74B276E01A}" type="pres">
      <dgm:prSet presAssocID="{D89B77D3-96E5-4FC2-9FAE-C7DFCD6795D0}" presName="composite4" presStyleCnt="0"/>
      <dgm:spPr/>
    </dgm:pt>
    <dgm:pt modelId="{46847723-2ED3-4EC8-AD6D-6C3F90F19A1E}" type="pres">
      <dgm:prSet presAssocID="{D89B77D3-96E5-4FC2-9FAE-C7DFCD6795D0}" presName="background4" presStyleLbl="node4" presStyleIdx="0" presStyleCnt="3"/>
      <dgm:spPr/>
    </dgm:pt>
    <dgm:pt modelId="{0DE5C115-A176-4E38-AC0A-F40EBB61242E}" type="pres">
      <dgm:prSet presAssocID="{D89B77D3-96E5-4FC2-9FAE-C7DFCD6795D0}" presName="text4" presStyleLbl="fgAcc4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2F137DB5-7C6A-4B7D-9DD2-724E6E48D85C}" type="pres">
      <dgm:prSet presAssocID="{D89B77D3-96E5-4FC2-9FAE-C7DFCD6795D0}" presName="hierChild5" presStyleCnt="0"/>
      <dgm:spPr/>
    </dgm:pt>
    <dgm:pt modelId="{D7FD5E79-AE5D-47F2-8D4C-FE8239298813}" type="pres">
      <dgm:prSet presAssocID="{36C00C4D-0F8A-404C-A4C3-7291FD5D71BC}" presName="Name17" presStyleLbl="parChTrans1D3" presStyleIdx="1" presStyleCnt="4"/>
      <dgm:spPr/>
      <dgm:t>
        <a:bodyPr/>
        <a:lstStyle/>
        <a:p>
          <a:pPr rtl="1"/>
          <a:endParaRPr lang="ar-JO"/>
        </a:p>
      </dgm:t>
    </dgm:pt>
    <dgm:pt modelId="{D25BEFE3-1E96-4671-B9E0-574D1A55FE04}" type="pres">
      <dgm:prSet presAssocID="{06DA8808-91BC-4709-AFEB-794B4F42B8B1}" presName="hierRoot3" presStyleCnt="0"/>
      <dgm:spPr/>
    </dgm:pt>
    <dgm:pt modelId="{E6138F1B-15DA-4E80-8A51-DA2E04A06D08}" type="pres">
      <dgm:prSet presAssocID="{06DA8808-91BC-4709-AFEB-794B4F42B8B1}" presName="composite3" presStyleCnt="0"/>
      <dgm:spPr/>
    </dgm:pt>
    <dgm:pt modelId="{4F6FFEC6-E10B-4FD3-A9FE-32D72FF3B117}" type="pres">
      <dgm:prSet presAssocID="{06DA8808-91BC-4709-AFEB-794B4F42B8B1}" presName="background3" presStyleLbl="node3" presStyleIdx="1" presStyleCnt="4"/>
      <dgm:spPr/>
    </dgm:pt>
    <dgm:pt modelId="{04973B4C-A9A3-480B-BB0C-3BE3D96DFC57}" type="pres">
      <dgm:prSet presAssocID="{06DA8808-91BC-4709-AFEB-794B4F42B8B1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F1644A7C-5B64-4C4C-AE60-B8BF364E710F}" type="pres">
      <dgm:prSet presAssocID="{06DA8808-91BC-4709-AFEB-794B4F42B8B1}" presName="hierChild4" presStyleCnt="0"/>
      <dgm:spPr/>
    </dgm:pt>
    <dgm:pt modelId="{732592F7-B4F1-47F6-9045-D7A26AD9A8EC}" type="pres">
      <dgm:prSet presAssocID="{5FB22128-3BA7-413D-AF28-4EF23E64B219}" presName="Name23" presStyleLbl="parChTrans1D4" presStyleIdx="1" presStyleCnt="3"/>
      <dgm:spPr/>
      <dgm:t>
        <a:bodyPr/>
        <a:lstStyle/>
        <a:p>
          <a:pPr rtl="1"/>
          <a:endParaRPr lang="ar-JO"/>
        </a:p>
      </dgm:t>
    </dgm:pt>
    <dgm:pt modelId="{246DD4DD-4B4E-4806-8364-76F313B7EB5D}" type="pres">
      <dgm:prSet presAssocID="{D662D422-9562-4E85-AF04-572EE7BCE3B3}" presName="hierRoot4" presStyleCnt="0"/>
      <dgm:spPr/>
    </dgm:pt>
    <dgm:pt modelId="{32D478F0-2187-4837-82D4-33FE2E71BF69}" type="pres">
      <dgm:prSet presAssocID="{D662D422-9562-4E85-AF04-572EE7BCE3B3}" presName="composite4" presStyleCnt="0"/>
      <dgm:spPr/>
    </dgm:pt>
    <dgm:pt modelId="{B5BFA403-DEB5-4A7C-B0DC-CDAD5C6C50BF}" type="pres">
      <dgm:prSet presAssocID="{D662D422-9562-4E85-AF04-572EE7BCE3B3}" presName="background4" presStyleLbl="node4" presStyleIdx="1" presStyleCnt="3"/>
      <dgm:spPr/>
    </dgm:pt>
    <dgm:pt modelId="{9633D63D-3F00-4F2B-AAD3-A3E95CEF6076}" type="pres">
      <dgm:prSet presAssocID="{D662D422-9562-4E85-AF04-572EE7BCE3B3}" presName="text4" presStyleLbl="fgAcc4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9C0CCB33-52C2-4510-8122-9F06806A1285}" type="pres">
      <dgm:prSet presAssocID="{D662D422-9562-4E85-AF04-572EE7BCE3B3}" presName="hierChild5" presStyleCnt="0"/>
      <dgm:spPr/>
    </dgm:pt>
    <dgm:pt modelId="{16BFBBB3-E013-4E8D-A489-1FCEFF6E55AD}" type="pres">
      <dgm:prSet presAssocID="{CBD44376-CEE6-469F-98D1-E9F3DE7D0880}" presName="Name17" presStyleLbl="parChTrans1D3" presStyleIdx="2" presStyleCnt="4"/>
      <dgm:spPr/>
      <dgm:t>
        <a:bodyPr/>
        <a:lstStyle/>
        <a:p>
          <a:pPr rtl="1"/>
          <a:endParaRPr lang="ar-JO"/>
        </a:p>
      </dgm:t>
    </dgm:pt>
    <dgm:pt modelId="{AE06938B-6660-4F37-9F72-FB41549E76C6}" type="pres">
      <dgm:prSet presAssocID="{843D97B8-CDD4-46BE-8345-3D4FD1570017}" presName="hierRoot3" presStyleCnt="0"/>
      <dgm:spPr/>
    </dgm:pt>
    <dgm:pt modelId="{A69C2449-91B2-4E40-9A19-40FFB4681462}" type="pres">
      <dgm:prSet presAssocID="{843D97B8-CDD4-46BE-8345-3D4FD1570017}" presName="composite3" presStyleCnt="0"/>
      <dgm:spPr/>
    </dgm:pt>
    <dgm:pt modelId="{4BDF4B5F-F374-49CB-958D-3093155A70E9}" type="pres">
      <dgm:prSet presAssocID="{843D97B8-CDD4-46BE-8345-3D4FD1570017}" presName="background3" presStyleLbl="node3" presStyleIdx="2" presStyleCnt="4"/>
      <dgm:spPr/>
    </dgm:pt>
    <dgm:pt modelId="{E5CA38AA-0B0C-43D0-96CC-B400CC804778}" type="pres">
      <dgm:prSet presAssocID="{843D97B8-CDD4-46BE-8345-3D4FD1570017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FBB96635-6E3E-4334-98AB-DE1E7AC2EF78}" type="pres">
      <dgm:prSet presAssocID="{843D97B8-CDD4-46BE-8345-3D4FD1570017}" presName="hierChild4" presStyleCnt="0"/>
      <dgm:spPr/>
    </dgm:pt>
    <dgm:pt modelId="{0B35668C-1D21-499C-B62D-85362FEA4125}" type="pres">
      <dgm:prSet presAssocID="{BBEDB644-041F-4EF6-93B0-992B1F57731B}" presName="Name23" presStyleLbl="parChTrans1D4" presStyleIdx="2" presStyleCnt="3"/>
      <dgm:spPr/>
      <dgm:t>
        <a:bodyPr/>
        <a:lstStyle/>
        <a:p>
          <a:pPr rtl="1"/>
          <a:endParaRPr lang="ar-JO"/>
        </a:p>
      </dgm:t>
    </dgm:pt>
    <dgm:pt modelId="{16D12092-A771-43F8-B60C-9BFABC49F3CE}" type="pres">
      <dgm:prSet presAssocID="{3E02FAC2-6B84-4D06-9A4D-9D7A0CF989CC}" presName="hierRoot4" presStyleCnt="0"/>
      <dgm:spPr/>
    </dgm:pt>
    <dgm:pt modelId="{5491203E-C08F-4D47-BCB0-902C1FB66D0E}" type="pres">
      <dgm:prSet presAssocID="{3E02FAC2-6B84-4D06-9A4D-9D7A0CF989CC}" presName="composite4" presStyleCnt="0"/>
      <dgm:spPr/>
    </dgm:pt>
    <dgm:pt modelId="{185C7213-C4AE-4AED-94A4-02CEA07C858A}" type="pres">
      <dgm:prSet presAssocID="{3E02FAC2-6B84-4D06-9A4D-9D7A0CF989CC}" presName="background4" presStyleLbl="node4" presStyleIdx="2" presStyleCnt="3"/>
      <dgm:spPr/>
    </dgm:pt>
    <dgm:pt modelId="{7E2767ED-8985-4B4C-9EC4-B75DAF86FFE9}" type="pres">
      <dgm:prSet presAssocID="{3E02FAC2-6B84-4D06-9A4D-9D7A0CF989CC}" presName="text4" presStyleLbl="fgAcc4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52FB6DED-A9AB-4A83-B34C-B1FBF1B3E111}" type="pres">
      <dgm:prSet presAssocID="{3E02FAC2-6B84-4D06-9A4D-9D7A0CF989CC}" presName="hierChild5" presStyleCnt="0"/>
      <dgm:spPr/>
    </dgm:pt>
    <dgm:pt modelId="{D70D6009-5F57-44E9-A417-91E5203C3048}" type="pres">
      <dgm:prSet presAssocID="{5B8246EA-B1E9-42D0-9BAD-2B1535110389}" presName="Name10" presStyleLbl="parChTrans1D2" presStyleIdx="1" presStyleCnt="2"/>
      <dgm:spPr/>
      <dgm:t>
        <a:bodyPr/>
        <a:lstStyle/>
        <a:p>
          <a:pPr rtl="1"/>
          <a:endParaRPr lang="ar-JO"/>
        </a:p>
      </dgm:t>
    </dgm:pt>
    <dgm:pt modelId="{673CE9F1-F1DE-4452-BFDB-AA964A07C4E8}" type="pres">
      <dgm:prSet presAssocID="{DFB19786-2FDF-4D2B-8D69-D0EA62FC977B}" presName="hierRoot2" presStyleCnt="0"/>
      <dgm:spPr/>
    </dgm:pt>
    <dgm:pt modelId="{54C4105B-A7BF-4DF1-B928-F08F5DA7BD8F}" type="pres">
      <dgm:prSet presAssocID="{DFB19786-2FDF-4D2B-8D69-D0EA62FC977B}" presName="composite2" presStyleCnt="0"/>
      <dgm:spPr/>
    </dgm:pt>
    <dgm:pt modelId="{ED9304CD-4D20-4196-8FC6-0D3FDBC36EC4}" type="pres">
      <dgm:prSet presAssocID="{DFB19786-2FDF-4D2B-8D69-D0EA62FC977B}" presName="background2" presStyleLbl="node2" presStyleIdx="1" presStyleCnt="2"/>
      <dgm:spPr/>
    </dgm:pt>
    <dgm:pt modelId="{9B6865C0-BB1F-466C-BB09-59FDB0A97172}" type="pres">
      <dgm:prSet presAssocID="{DFB19786-2FDF-4D2B-8D69-D0EA62FC977B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1B546D3D-CE33-4DEA-86AC-758DFD6168DE}" type="pres">
      <dgm:prSet presAssocID="{DFB19786-2FDF-4D2B-8D69-D0EA62FC977B}" presName="hierChild3" presStyleCnt="0"/>
      <dgm:spPr/>
    </dgm:pt>
    <dgm:pt modelId="{EABD0C5B-7594-4D23-BCAC-9453DCCF3F0B}" type="pres">
      <dgm:prSet presAssocID="{007F8E61-876E-474B-AD3B-DA129EF9B671}" presName="Name17" presStyleLbl="parChTrans1D3" presStyleIdx="3" presStyleCnt="4"/>
      <dgm:spPr/>
      <dgm:t>
        <a:bodyPr/>
        <a:lstStyle/>
        <a:p>
          <a:pPr rtl="1"/>
          <a:endParaRPr lang="ar-JO"/>
        </a:p>
      </dgm:t>
    </dgm:pt>
    <dgm:pt modelId="{B2E8366F-F43F-429C-95C7-57090740CEE4}" type="pres">
      <dgm:prSet presAssocID="{6CAE088A-90B0-411A-BECB-490BB5E4617F}" presName="hierRoot3" presStyleCnt="0"/>
      <dgm:spPr/>
    </dgm:pt>
    <dgm:pt modelId="{A660D1B2-19D2-4E4B-AC35-1A12E46DD60B}" type="pres">
      <dgm:prSet presAssocID="{6CAE088A-90B0-411A-BECB-490BB5E4617F}" presName="composite3" presStyleCnt="0"/>
      <dgm:spPr/>
    </dgm:pt>
    <dgm:pt modelId="{04A0497D-A9C4-43FE-AE42-1A5FB313E3A6}" type="pres">
      <dgm:prSet presAssocID="{6CAE088A-90B0-411A-BECB-490BB5E4617F}" presName="background3" presStyleLbl="node3" presStyleIdx="3" presStyleCnt="4"/>
      <dgm:spPr/>
    </dgm:pt>
    <dgm:pt modelId="{A58FDBFD-A57C-4965-B9DD-F45037F164DA}" type="pres">
      <dgm:prSet presAssocID="{6CAE088A-90B0-411A-BECB-490BB5E4617F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E3739805-2957-4674-BB06-2A6512D332B5}" type="pres">
      <dgm:prSet presAssocID="{6CAE088A-90B0-411A-BECB-490BB5E4617F}" presName="hierChild4" presStyleCnt="0"/>
      <dgm:spPr/>
    </dgm:pt>
  </dgm:ptLst>
  <dgm:cxnLst>
    <dgm:cxn modelId="{E01CB9EF-243F-47E9-9F30-30C62C600AB5}" type="presOf" srcId="{007F8E61-876E-474B-AD3B-DA129EF9B671}" destId="{EABD0C5B-7594-4D23-BCAC-9453DCCF3F0B}" srcOrd="0" destOrd="0" presId="urn:microsoft.com/office/officeart/2005/8/layout/hierarchy1"/>
    <dgm:cxn modelId="{ECB8F3F5-5777-47EE-89E1-97653D81A354}" type="presOf" srcId="{BBEDB644-041F-4EF6-93B0-992B1F57731B}" destId="{0B35668C-1D21-499C-B62D-85362FEA4125}" srcOrd="0" destOrd="0" presId="urn:microsoft.com/office/officeart/2005/8/layout/hierarchy1"/>
    <dgm:cxn modelId="{946C435A-9A5C-4CAF-ABD5-BF39E03B8745}" type="presOf" srcId="{4D6E3316-1055-44E5-B1EB-A3A394771535}" destId="{F657CE9F-12D6-44D0-B499-F00DF2539612}" srcOrd="0" destOrd="0" presId="urn:microsoft.com/office/officeart/2005/8/layout/hierarchy1"/>
    <dgm:cxn modelId="{6A691E6F-9CAD-4E26-AC6F-59C3E43C3952}" srcId="{DFB19786-2FDF-4D2B-8D69-D0EA62FC977B}" destId="{6CAE088A-90B0-411A-BECB-490BB5E4617F}" srcOrd="0" destOrd="0" parTransId="{007F8E61-876E-474B-AD3B-DA129EF9B671}" sibTransId="{DD8F8295-EA96-41C4-B7A9-8B2EBEF27CFF}"/>
    <dgm:cxn modelId="{071B026A-3E39-484C-BB03-6E36667D0107}" srcId="{4D6E3316-1055-44E5-B1EB-A3A394771535}" destId="{DFB19786-2FDF-4D2B-8D69-D0EA62FC977B}" srcOrd="1" destOrd="0" parTransId="{5B8246EA-B1E9-42D0-9BAD-2B1535110389}" sibTransId="{7B70D004-D894-4D28-82A9-1E954224DC60}"/>
    <dgm:cxn modelId="{5DD0A31B-BB1F-443F-8BA2-A7FCF0BEBD3D}" type="presOf" srcId="{843D97B8-CDD4-46BE-8345-3D4FD1570017}" destId="{E5CA38AA-0B0C-43D0-96CC-B400CC804778}" srcOrd="0" destOrd="0" presId="urn:microsoft.com/office/officeart/2005/8/layout/hierarchy1"/>
    <dgm:cxn modelId="{B4C0784B-E867-4D4A-A3FC-E27822DE4F46}" type="presOf" srcId="{DCE45649-D613-4E2C-8F3B-60EDC6384305}" destId="{F88180CD-29A8-41AD-84C3-5A000521F0D4}" srcOrd="0" destOrd="0" presId="urn:microsoft.com/office/officeart/2005/8/layout/hierarchy1"/>
    <dgm:cxn modelId="{400F9E44-76FE-4D87-AA0E-802C7CEF1106}" srcId="{843D97B8-CDD4-46BE-8345-3D4FD1570017}" destId="{3E02FAC2-6B84-4D06-9A4D-9D7A0CF989CC}" srcOrd="0" destOrd="0" parTransId="{BBEDB644-041F-4EF6-93B0-992B1F57731B}" sibTransId="{51CE4468-FB00-45FD-9AE5-F1DE13C957A2}"/>
    <dgm:cxn modelId="{6C35E79F-4CF2-49F7-A29F-C7BA77B6B4C9}" srcId="{4D6E3316-1055-44E5-B1EB-A3A394771535}" destId="{20F3D5E4-2D7A-4514-BDAB-A514A123CB32}" srcOrd="0" destOrd="0" parTransId="{4338731F-1E89-4E59-A537-464EFC678B08}" sibTransId="{A1DF7285-EBB5-47BA-81A5-A66FF7539A7F}"/>
    <dgm:cxn modelId="{1913E9B7-0BC6-4990-A1CF-E457D6451DBA}" srcId="{49CC162D-71D7-4579-B0E7-7CE299DC6134}" destId="{4D6E3316-1055-44E5-B1EB-A3A394771535}" srcOrd="0" destOrd="0" parTransId="{E6B126C4-F30F-4297-ACAD-15F8A91D5A58}" sibTransId="{3E626547-8364-48FE-9FC4-254E5E88F6E0}"/>
    <dgm:cxn modelId="{58871A59-748C-42D6-AE6E-A6E818FA91AB}" type="presOf" srcId="{D662D422-9562-4E85-AF04-572EE7BCE3B3}" destId="{9633D63D-3F00-4F2B-AAD3-A3E95CEF6076}" srcOrd="0" destOrd="0" presId="urn:microsoft.com/office/officeart/2005/8/layout/hierarchy1"/>
    <dgm:cxn modelId="{C14B2668-1CA7-4432-B6FD-3A135E48BBD0}" type="presOf" srcId="{4338731F-1E89-4E59-A537-464EFC678B08}" destId="{11353A96-B9D1-472C-97E9-5DFDD31F0A35}" srcOrd="0" destOrd="0" presId="urn:microsoft.com/office/officeart/2005/8/layout/hierarchy1"/>
    <dgm:cxn modelId="{32343227-CC77-4B01-AFBB-314F3774097E}" srcId="{06DA8808-91BC-4709-AFEB-794B4F42B8B1}" destId="{D662D422-9562-4E85-AF04-572EE7BCE3B3}" srcOrd="0" destOrd="0" parTransId="{5FB22128-3BA7-413D-AF28-4EF23E64B219}" sibTransId="{5AB02848-47A0-4D54-9327-FDF7D7119415}"/>
    <dgm:cxn modelId="{36293B3B-697D-4565-AFBD-BC73E4E58280}" type="presOf" srcId="{06DA8808-91BC-4709-AFEB-794B4F42B8B1}" destId="{04973B4C-A9A3-480B-BB0C-3BE3D96DFC57}" srcOrd="0" destOrd="0" presId="urn:microsoft.com/office/officeart/2005/8/layout/hierarchy1"/>
    <dgm:cxn modelId="{2535545A-0724-48AA-8F93-E80ABC544564}" type="presOf" srcId="{EE06A127-0618-471C-9A2D-76A1180D2873}" destId="{0F4815BB-B36B-46E8-96E5-D8148CA5BC5B}" srcOrd="0" destOrd="0" presId="urn:microsoft.com/office/officeart/2005/8/layout/hierarchy1"/>
    <dgm:cxn modelId="{7C0AFD55-778C-4FF7-9A89-48E20130C756}" srcId="{EE06A127-0618-471C-9A2D-76A1180D2873}" destId="{D89B77D3-96E5-4FC2-9FAE-C7DFCD6795D0}" srcOrd="0" destOrd="0" parTransId="{3C08F081-3C92-4401-A5E2-F87013B8F6CD}" sibTransId="{BD365023-3FDC-4102-974B-52A72317DADC}"/>
    <dgm:cxn modelId="{E8BB0029-EFD6-4946-9D91-2A43899770FF}" type="presOf" srcId="{49CC162D-71D7-4579-B0E7-7CE299DC6134}" destId="{4AC5F683-72A2-4CAD-8673-D6E84C616C8A}" srcOrd="0" destOrd="0" presId="urn:microsoft.com/office/officeart/2005/8/layout/hierarchy1"/>
    <dgm:cxn modelId="{32242BC8-1B2A-44D3-8B61-D97C5A29499D}" type="presOf" srcId="{6CAE088A-90B0-411A-BECB-490BB5E4617F}" destId="{A58FDBFD-A57C-4965-B9DD-F45037F164DA}" srcOrd="0" destOrd="0" presId="urn:microsoft.com/office/officeart/2005/8/layout/hierarchy1"/>
    <dgm:cxn modelId="{D26DE67E-943E-4196-8A78-41EA580BE4D0}" srcId="{20F3D5E4-2D7A-4514-BDAB-A514A123CB32}" destId="{EE06A127-0618-471C-9A2D-76A1180D2873}" srcOrd="0" destOrd="0" parTransId="{DCE45649-D613-4E2C-8F3B-60EDC6384305}" sibTransId="{FC5D7834-DDEE-499F-8082-BEB4658B586D}"/>
    <dgm:cxn modelId="{8D40D3CC-0AB2-4E67-A55E-5C7859E319F0}" type="presOf" srcId="{5FB22128-3BA7-413D-AF28-4EF23E64B219}" destId="{732592F7-B4F1-47F6-9045-D7A26AD9A8EC}" srcOrd="0" destOrd="0" presId="urn:microsoft.com/office/officeart/2005/8/layout/hierarchy1"/>
    <dgm:cxn modelId="{568D3936-9B73-4B06-9820-C35F9DDA17D4}" type="presOf" srcId="{3E02FAC2-6B84-4D06-9A4D-9D7A0CF989CC}" destId="{7E2767ED-8985-4B4C-9EC4-B75DAF86FFE9}" srcOrd="0" destOrd="0" presId="urn:microsoft.com/office/officeart/2005/8/layout/hierarchy1"/>
    <dgm:cxn modelId="{F4897524-9336-404E-AB04-D3C1D82B43EE}" type="presOf" srcId="{36C00C4D-0F8A-404C-A4C3-7291FD5D71BC}" destId="{D7FD5E79-AE5D-47F2-8D4C-FE8239298813}" srcOrd="0" destOrd="0" presId="urn:microsoft.com/office/officeart/2005/8/layout/hierarchy1"/>
    <dgm:cxn modelId="{05225C44-60E8-42EA-A372-732570E3F6AC}" type="presOf" srcId="{5B8246EA-B1E9-42D0-9BAD-2B1535110389}" destId="{D70D6009-5F57-44E9-A417-91E5203C3048}" srcOrd="0" destOrd="0" presId="urn:microsoft.com/office/officeart/2005/8/layout/hierarchy1"/>
    <dgm:cxn modelId="{4E732DF8-266C-4427-AF95-9F6FCEC0E787}" type="presOf" srcId="{20F3D5E4-2D7A-4514-BDAB-A514A123CB32}" destId="{FF7890AD-F7F0-4FB3-9DAF-F306B50F7EF5}" srcOrd="0" destOrd="0" presId="urn:microsoft.com/office/officeart/2005/8/layout/hierarchy1"/>
    <dgm:cxn modelId="{DF0F85A7-053A-4A36-AF07-B48669C4DD17}" type="presOf" srcId="{CBD44376-CEE6-469F-98D1-E9F3DE7D0880}" destId="{16BFBBB3-E013-4E8D-A489-1FCEFF6E55AD}" srcOrd="0" destOrd="0" presId="urn:microsoft.com/office/officeart/2005/8/layout/hierarchy1"/>
    <dgm:cxn modelId="{B07BEB6D-2181-47F5-B5D8-246C4F1C3D93}" type="presOf" srcId="{D89B77D3-96E5-4FC2-9FAE-C7DFCD6795D0}" destId="{0DE5C115-A176-4E38-AC0A-F40EBB61242E}" srcOrd="0" destOrd="0" presId="urn:microsoft.com/office/officeart/2005/8/layout/hierarchy1"/>
    <dgm:cxn modelId="{49133183-FBE0-4F6B-A4E9-58BE50B0864B}" type="presOf" srcId="{DFB19786-2FDF-4D2B-8D69-D0EA62FC977B}" destId="{9B6865C0-BB1F-466C-BB09-59FDB0A97172}" srcOrd="0" destOrd="0" presId="urn:microsoft.com/office/officeart/2005/8/layout/hierarchy1"/>
    <dgm:cxn modelId="{43872AB2-1E25-4D39-803C-C8D16F777C6E}" srcId="{20F3D5E4-2D7A-4514-BDAB-A514A123CB32}" destId="{843D97B8-CDD4-46BE-8345-3D4FD1570017}" srcOrd="2" destOrd="0" parTransId="{CBD44376-CEE6-469F-98D1-E9F3DE7D0880}" sibTransId="{9E471B0D-A412-4214-9B12-DA7B0942377A}"/>
    <dgm:cxn modelId="{28F3CAEC-47B2-4027-9DF9-B207862834A2}" srcId="{20F3D5E4-2D7A-4514-BDAB-A514A123CB32}" destId="{06DA8808-91BC-4709-AFEB-794B4F42B8B1}" srcOrd="1" destOrd="0" parTransId="{36C00C4D-0F8A-404C-A4C3-7291FD5D71BC}" sibTransId="{10B376B5-B2C3-440A-9E02-19B9FE59F318}"/>
    <dgm:cxn modelId="{A6001150-E749-44B4-8918-B76FD8BDDE55}" type="presOf" srcId="{3C08F081-3C92-4401-A5E2-F87013B8F6CD}" destId="{97B57447-1745-4D9B-A462-FAAFD5B86F59}" srcOrd="0" destOrd="0" presId="urn:microsoft.com/office/officeart/2005/8/layout/hierarchy1"/>
    <dgm:cxn modelId="{53A49F84-D72C-41FD-A0BF-7A65CA7BAC73}" type="presParOf" srcId="{4AC5F683-72A2-4CAD-8673-D6E84C616C8A}" destId="{10F2E1EA-47E3-41B9-BCC8-F87E1AEFD44D}" srcOrd="0" destOrd="0" presId="urn:microsoft.com/office/officeart/2005/8/layout/hierarchy1"/>
    <dgm:cxn modelId="{07A1E90C-5A37-432B-8DAB-7F396262A9F9}" type="presParOf" srcId="{10F2E1EA-47E3-41B9-BCC8-F87E1AEFD44D}" destId="{1E4BF57D-85C5-46EF-98FD-A4ACDA172A5A}" srcOrd="0" destOrd="0" presId="urn:microsoft.com/office/officeart/2005/8/layout/hierarchy1"/>
    <dgm:cxn modelId="{5A3F6BF2-38E4-49A1-A217-E63144E70129}" type="presParOf" srcId="{1E4BF57D-85C5-46EF-98FD-A4ACDA172A5A}" destId="{9A3979E9-9492-46ED-9184-4EEABF9D69A8}" srcOrd="0" destOrd="0" presId="urn:microsoft.com/office/officeart/2005/8/layout/hierarchy1"/>
    <dgm:cxn modelId="{B09EEEA4-7952-4A02-A226-5889D2115B4A}" type="presParOf" srcId="{1E4BF57D-85C5-46EF-98FD-A4ACDA172A5A}" destId="{F657CE9F-12D6-44D0-B499-F00DF2539612}" srcOrd="1" destOrd="0" presId="urn:microsoft.com/office/officeart/2005/8/layout/hierarchy1"/>
    <dgm:cxn modelId="{0FF8960D-3A20-413F-A64B-2B62724D795D}" type="presParOf" srcId="{10F2E1EA-47E3-41B9-BCC8-F87E1AEFD44D}" destId="{8A879CB5-7905-477E-98D0-1F4FA84F18DF}" srcOrd="1" destOrd="0" presId="urn:microsoft.com/office/officeart/2005/8/layout/hierarchy1"/>
    <dgm:cxn modelId="{F1FED922-DE5F-43C5-A633-91932D6021A1}" type="presParOf" srcId="{8A879CB5-7905-477E-98D0-1F4FA84F18DF}" destId="{11353A96-B9D1-472C-97E9-5DFDD31F0A35}" srcOrd="0" destOrd="0" presId="urn:microsoft.com/office/officeart/2005/8/layout/hierarchy1"/>
    <dgm:cxn modelId="{BF419E14-CEF6-4DDE-9BD5-C531D7448CA6}" type="presParOf" srcId="{8A879CB5-7905-477E-98D0-1F4FA84F18DF}" destId="{3F1C0710-EF32-4022-8EA8-ABF0C5E6B935}" srcOrd="1" destOrd="0" presId="urn:microsoft.com/office/officeart/2005/8/layout/hierarchy1"/>
    <dgm:cxn modelId="{1DA1E0F3-1DFC-46CC-83DB-31744DDB9621}" type="presParOf" srcId="{3F1C0710-EF32-4022-8EA8-ABF0C5E6B935}" destId="{1A0544F3-D463-4448-9A6E-708FC1570021}" srcOrd="0" destOrd="0" presId="urn:microsoft.com/office/officeart/2005/8/layout/hierarchy1"/>
    <dgm:cxn modelId="{66FA3B65-CCD5-4F8E-AAD6-E972FFC64279}" type="presParOf" srcId="{1A0544F3-D463-4448-9A6E-708FC1570021}" destId="{AA49FD39-25FE-497A-9260-5FAD17511CF0}" srcOrd="0" destOrd="0" presId="urn:microsoft.com/office/officeart/2005/8/layout/hierarchy1"/>
    <dgm:cxn modelId="{4D67E97C-C5E4-486C-8899-06C09DC891FF}" type="presParOf" srcId="{1A0544F3-D463-4448-9A6E-708FC1570021}" destId="{FF7890AD-F7F0-4FB3-9DAF-F306B50F7EF5}" srcOrd="1" destOrd="0" presId="urn:microsoft.com/office/officeart/2005/8/layout/hierarchy1"/>
    <dgm:cxn modelId="{AE29B679-BB38-475E-8AFC-00AB53383F86}" type="presParOf" srcId="{3F1C0710-EF32-4022-8EA8-ABF0C5E6B935}" destId="{203944B1-AE12-4074-AC82-6F00EA13BE65}" srcOrd="1" destOrd="0" presId="urn:microsoft.com/office/officeart/2005/8/layout/hierarchy1"/>
    <dgm:cxn modelId="{4FE941CD-CE63-43FD-A467-98D6C1E62AD4}" type="presParOf" srcId="{203944B1-AE12-4074-AC82-6F00EA13BE65}" destId="{F88180CD-29A8-41AD-84C3-5A000521F0D4}" srcOrd="0" destOrd="0" presId="urn:microsoft.com/office/officeart/2005/8/layout/hierarchy1"/>
    <dgm:cxn modelId="{87C5D262-2E9F-40C8-B082-CEA2091EBBAC}" type="presParOf" srcId="{203944B1-AE12-4074-AC82-6F00EA13BE65}" destId="{7485A305-9742-4138-B061-1A969D7D3460}" srcOrd="1" destOrd="0" presId="urn:microsoft.com/office/officeart/2005/8/layout/hierarchy1"/>
    <dgm:cxn modelId="{038C4177-1CFC-4751-865A-77C536F666DC}" type="presParOf" srcId="{7485A305-9742-4138-B061-1A969D7D3460}" destId="{7E42060E-28BE-43FC-BA7D-BF94748A5C63}" srcOrd="0" destOrd="0" presId="urn:microsoft.com/office/officeart/2005/8/layout/hierarchy1"/>
    <dgm:cxn modelId="{38E5A9DC-0D49-415D-8E4F-B4E845AD404D}" type="presParOf" srcId="{7E42060E-28BE-43FC-BA7D-BF94748A5C63}" destId="{89B3CEF8-03AD-46A3-905D-5F34A3D321BC}" srcOrd="0" destOrd="0" presId="urn:microsoft.com/office/officeart/2005/8/layout/hierarchy1"/>
    <dgm:cxn modelId="{C2359892-7E6D-4900-A247-7D408119B5F3}" type="presParOf" srcId="{7E42060E-28BE-43FC-BA7D-BF94748A5C63}" destId="{0F4815BB-B36B-46E8-96E5-D8148CA5BC5B}" srcOrd="1" destOrd="0" presId="urn:microsoft.com/office/officeart/2005/8/layout/hierarchy1"/>
    <dgm:cxn modelId="{68154DF4-A772-4BB0-B01B-98C723C05D56}" type="presParOf" srcId="{7485A305-9742-4138-B061-1A969D7D3460}" destId="{40B5D59B-B33C-4AB1-925A-4E76E36078E4}" srcOrd="1" destOrd="0" presId="urn:microsoft.com/office/officeart/2005/8/layout/hierarchy1"/>
    <dgm:cxn modelId="{AF6D6A2E-D24F-4B45-84B2-9E5815E2F6CA}" type="presParOf" srcId="{40B5D59B-B33C-4AB1-925A-4E76E36078E4}" destId="{97B57447-1745-4D9B-A462-FAAFD5B86F59}" srcOrd="0" destOrd="0" presId="urn:microsoft.com/office/officeart/2005/8/layout/hierarchy1"/>
    <dgm:cxn modelId="{B4D6E048-032C-4049-90FB-150C3662576D}" type="presParOf" srcId="{40B5D59B-B33C-4AB1-925A-4E76E36078E4}" destId="{46CB89F9-69DF-40C0-8108-B1B21AB19256}" srcOrd="1" destOrd="0" presId="urn:microsoft.com/office/officeart/2005/8/layout/hierarchy1"/>
    <dgm:cxn modelId="{3BE4628C-821D-4339-B828-18F1995A1566}" type="presParOf" srcId="{46CB89F9-69DF-40C0-8108-B1B21AB19256}" destId="{E100F369-C6BA-41D1-8AA8-DA74B276E01A}" srcOrd="0" destOrd="0" presId="urn:microsoft.com/office/officeart/2005/8/layout/hierarchy1"/>
    <dgm:cxn modelId="{EB384A8B-3C96-43D1-9A30-44A388A62A00}" type="presParOf" srcId="{E100F369-C6BA-41D1-8AA8-DA74B276E01A}" destId="{46847723-2ED3-4EC8-AD6D-6C3F90F19A1E}" srcOrd="0" destOrd="0" presId="urn:microsoft.com/office/officeart/2005/8/layout/hierarchy1"/>
    <dgm:cxn modelId="{787E80B5-878C-4B3E-A7A8-50581DE5E9F0}" type="presParOf" srcId="{E100F369-C6BA-41D1-8AA8-DA74B276E01A}" destId="{0DE5C115-A176-4E38-AC0A-F40EBB61242E}" srcOrd="1" destOrd="0" presId="urn:microsoft.com/office/officeart/2005/8/layout/hierarchy1"/>
    <dgm:cxn modelId="{7B9CF839-42A0-4236-B035-0F6F805341A5}" type="presParOf" srcId="{46CB89F9-69DF-40C0-8108-B1B21AB19256}" destId="{2F137DB5-7C6A-4B7D-9DD2-724E6E48D85C}" srcOrd="1" destOrd="0" presId="urn:microsoft.com/office/officeart/2005/8/layout/hierarchy1"/>
    <dgm:cxn modelId="{489B164C-D3E6-44DC-AA03-A8393BDD1145}" type="presParOf" srcId="{203944B1-AE12-4074-AC82-6F00EA13BE65}" destId="{D7FD5E79-AE5D-47F2-8D4C-FE8239298813}" srcOrd="2" destOrd="0" presId="urn:microsoft.com/office/officeart/2005/8/layout/hierarchy1"/>
    <dgm:cxn modelId="{ACD5894B-32FB-4499-B29E-8F93282EA5A5}" type="presParOf" srcId="{203944B1-AE12-4074-AC82-6F00EA13BE65}" destId="{D25BEFE3-1E96-4671-B9E0-574D1A55FE04}" srcOrd="3" destOrd="0" presId="urn:microsoft.com/office/officeart/2005/8/layout/hierarchy1"/>
    <dgm:cxn modelId="{E71DB53C-D60A-4ED6-88E6-784B3D51F895}" type="presParOf" srcId="{D25BEFE3-1E96-4671-B9E0-574D1A55FE04}" destId="{E6138F1B-15DA-4E80-8A51-DA2E04A06D08}" srcOrd="0" destOrd="0" presId="urn:microsoft.com/office/officeart/2005/8/layout/hierarchy1"/>
    <dgm:cxn modelId="{F09A1291-4B4B-453D-B2ED-B9BE290D5506}" type="presParOf" srcId="{E6138F1B-15DA-4E80-8A51-DA2E04A06D08}" destId="{4F6FFEC6-E10B-4FD3-A9FE-32D72FF3B117}" srcOrd="0" destOrd="0" presId="urn:microsoft.com/office/officeart/2005/8/layout/hierarchy1"/>
    <dgm:cxn modelId="{032E9A65-9A51-4616-BA45-C27B59753565}" type="presParOf" srcId="{E6138F1B-15DA-4E80-8A51-DA2E04A06D08}" destId="{04973B4C-A9A3-480B-BB0C-3BE3D96DFC57}" srcOrd="1" destOrd="0" presId="urn:microsoft.com/office/officeart/2005/8/layout/hierarchy1"/>
    <dgm:cxn modelId="{FD9A542E-ACF4-4F9B-BD89-99AF7ECAE5A1}" type="presParOf" srcId="{D25BEFE3-1E96-4671-B9E0-574D1A55FE04}" destId="{F1644A7C-5B64-4C4C-AE60-B8BF364E710F}" srcOrd="1" destOrd="0" presId="urn:microsoft.com/office/officeart/2005/8/layout/hierarchy1"/>
    <dgm:cxn modelId="{ECDFA3CC-6E50-49A7-ACEC-1CFE5213C28C}" type="presParOf" srcId="{F1644A7C-5B64-4C4C-AE60-B8BF364E710F}" destId="{732592F7-B4F1-47F6-9045-D7A26AD9A8EC}" srcOrd="0" destOrd="0" presId="urn:microsoft.com/office/officeart/2005/8/layout/hierarchy1"/>
    <dgm:cxn modelId="{CA4E1905-5099-44C6-8269-986941D6ADCC}" type="presParOf" srcId="{F1644A7C-5B64-4C4C-AE60-B8BF364E710F}" destId="{246DD4DD-4B4E-4806-8364-76F313B7EB5D}" srcOrd="1" destOrd="0" presId="urn:microsoft.com/office/officeart/2005/8/layout/hierarchy1"/>
    <dgm:cxn modelId="{5B6AA3FB-EF38-4962-BEAC-C46567554E96}" type="presParOf" srcId="{246DD4DD-4B4E-4806-8364-76F313B7EB5D}" destId="{32D478F0-2187-4837-82D4-33FE2E71BF69}" srcOrd="0" destOrd="0" presId="urn:microsoft.com/office/officeart/2005/8/layout/hierarchy1"/>
    <dgm:cxn modelId="{DD6E0DF5-6500-46EF-9C36-53C2B68C936B}" type="presParOf" srcId="{32D478F0-2187-4837-82D4-33FE2E71BF69}" destId="{B5BFA403-DEB5-4A7C-B0DC-CDAD5C6C50BF}" srcOrd="0" destOrd="0" presId="urn:microsoft.com/office/officeart/2005/8/layout/hierarchy1"/>
    <dgm:cxn modelId="{1618DF5C-B41D-4305-9BF9-32F7E6218F2E}" type="presParOf" srcId="{32D478F0-2187-4837-82D4-33FE2E71BF69}" destId="{9633D63D-3F00-4F2B-AAD3-A3E95CEF6076}" srcOrd="1" destOrd="0" presId="urn:microsoft.com/office/officeart/2005/8/layout/hierarchy1"/>
    <dgm:cxn modelId="{8FAFF1EF-E9FD-4C66-9DC7-94442E0A5D64}" type="presParOf" srcId="{246DD4DD-4B4E-4806-8364-76F313B7EB5D}" destId="{9C0CCB33-52C2-4510-8122-9F06806A1285}" srcOrd="1" destOrd="0" presId="urn:microsoft.com/office/officeart/2005/8/layout/hierarchy1"/>
    <dgm:cxn modelId="{3E9A8D0F-FF79-4852-93CD-7C7A7C2F6426}" type="presParOf" srcId="{203944B1-AE12-4074-AC82-6F00EA13BE65}" destId="{16BFBBB3-E013-4E8D-A489-1FCEFF6E55AD}" srcOrd="4" destOrd="0" presId="urn:microsoft.com/office/officeart/2005/8/layout/hierarchy1"/>
    <dgm:cxn modelId="{FF81D382-2276-4AD8-B5FB-63C8F660343C}" type="presParOf" srcId="{203944B1-AE12-4074-AC82-6F00EA13BE65}" destId="{AE06938B-6660-4F37-9F72-FB41549E76C6}" srcOrd="5" destOrd="0" presId="urn:microsoft.com/office/officeart/2005/8/layout/hierarchy1"/>
    <dgm:cxn modelId="{FB3F13B4-B0ED-4356-AF25-548BA7383776}" type="presParOf" srcId="{AE06938B-6660-4F37-9F72-FB41549E76C6}" destId="{A69C2449-91B2-4E40-9A19-40FFB4681462}" srcOrd="0" destOrd="0" presId="urn:microsoft.com/office/officeart/2005/8/layout/hierarchy1"/>
    <dgm:cxn modelId="{2FEC9F30-4F21-45FA-B43C-0912666C945B}" type="presParOf" srcId="{A69C2449-91B2-4E40-9A19-40FFB4681462}" destId="{4BDF4B5F-F374-49CB-958D-3093155A70E9}" srcOrd="0" destOrd="0" presId="urn:microsoft.com/office/officeart/2005/8/layout/hierarchy1"/>
    <dgm:cxn modelId="{F626BDAC-F6B5-441B-891A-5BDF88E2454E}" type="presParOf" srcId="{A69C2449-91B2-4E40-9A19-40FFB4681462}" destId="{E5CA38AA-0B0C-43D0-96CC-B400CC804778}" srcOrd="1" destOrd="0" presId="urn:microsoft.com/office/officeart/2005/8/layout/hierarchy1"/>
    <dgm:cxn modelId="{3F90BAD9-17BD-47E6-A671-6899622EA836}" type="presParOf" srcId="{AE06938B-6660-4F37-9F72-FB41549E76C6}" destId="{FBB96635-6E3E-4334-98AB-DE1E7AC2EF78}" srcOrd="1" destOrd="0" presId="urn:microsoft.com/office/officeart/2005/8/layout/hierarchy1"/>
    <dgm:cxn modelId="{99004795-56D8-4A4C-A197-B24C891DB04B}" type="presParOf" srcId="{FBB96635-6E3E-4334-98AB-DE1E7AC2EF78}" destId="{0B35668C-1D21-499C-B62D-85362FEA4125}" srcOrd="0" destOrd="0" presId="urn:microsoft.com/office/officeart/2005/8/layout/hierarchy1"/>
    <dgm:cxn modelId="{2ECBFDB3-3970-4D1D-ACCE-C827EB035ED8}" type="presParOf" srcId="{FBB96635-6E3E-4334-98AB-DE1E7AC2EF78}" destId="{16D12092-A771-43F8-B60C-9BFABC49F3CE}" srcOrd="1" destOrd="0" presId="urn:microsoft.com/office/officeart/2005/8/layout/hierarchy1"/>
    <dgm:cxn modelId="{AC2FA4CA-8C4C-4CC0-9572-58E809061A68}" type="presParOf" srcId="{16D12092-A771-43F8-B60C-9BFABC49F3CE}" destId="{5491203E-C08F-4D47-BCB0-902C1FB66D0E}" srcOrd="0" destOrd="0" presId="urn:microsoft.com/office/officeart/2005/8/layout/hierarchy1"/>
    <dgm:cxn modelId="{EF85348B-2B06-4FB3-B5AF-4DA77AF74006}" type="presParOf" srcId="{5491203E-C08F-4D47-BCB0-902C1FB66D0E}" destId="{185C7213-C4AE-4AED-94A4-02CEA07C858A}" srcOrd="0" destOrd="0" presId="urn:microsoft.com/office/officeart/2005/8/layout/hierarchy1"/>
    <dgm:cxn modelId="{A49A07AC-06C0-43B5-9561-9A02150DB335}" type="presParOf" srcId="{5491203E-C08F-4D47-BCB0-902C1FB66D0E}" destId="{7E2767ED-8985-4B4C-9EC4-B75DAF86FFE9}" srcOrd="1" destOrd="0" presId="urn:microsoft.com/office/officeart/2005/8/layout/hierarchy1"/>
    <dgm:cxn modelId="{729D723B-970E-473C-B8C6-982FCD9BF0E5}" type="presParOf" srcId="{16D12092-A771-43F8-B60C-9BFABC49F3CE}" destId="{52FB6DED-A9AB-4A83-B34C-B1FBF1B3E111}" srcOrd="1" destOrd="0" presId="urn:microsoft.com/office/officeart/2005/8/layout/hierarchy1"/>
    <dgm:cxn modelId="{C650C37A-48AD-42F9-94EE-721C9E9F448E}" type="presParOf" srcId="{8A879CB5-7905-477E-98D0-1F4FA84F18DF}" destId="{D70D6009-5F57-44E9-A417-91E5203C3048}" srcOrd="2" destOrd="0" presId="urn:microsoft.com/office/officeart/2005/8/layout/hierarchy1"/>
    <dgm:cxn modelId="{EDAC9F09-7314-4F82-852E-65A31C9B694D}" type="presParOf" srcId="{8A879CB5-7905-477E-98D0-1F4FA84F18DF}" destId="{673CE9F1-F1DE-4452-BFDB-AA964A07C4E8}" srcOrd="3" destOrd="0" presId="urn:microsoft.com/office/officeart/2005/8/layout/hierarchy1"/>
    <dgm:cxn modelId="{BDC5BA1D-8502-4549-890C-040D482501D0}" type="presParOf" srcId="{673CE9F1-F1DE-4452-BFDB-AA964A07C4E8}" destId="{54C4105B-A7BF-4DF1-B928-F08F5DA7BD8F}" srcOrd="0" destOrd="0" presId="urn:microsoft.com/office/officeart/2005/8/layout/hierarchy1"/>
    <dgm:cxn modelId="{9E37956A-63A5-46F3-A4D7-EF8381446AF1}" type="presParOf" srcId="{54C4105B-A7BF-4DF1-B928-F08F5DA7BD8F}" destId="{ED9304CD-4D20-4196-8FC6-0D3FDBC36EC4}" srcOrd="0" destOrd="0" presId="urn:microsoft.com/office/officeart/2005/8/layout/hierarchy1"/>
    <dgm:cxn modelId="{81C01BD6-B76C-4328-AF42-4FAEEB86D06A}" type="presParOf" srcId="{54C4105B-A7BF-4DF1-B928-F08F5DA7BD8F}" destId="{9B6865C0-BB1F-466C-BB09-59FDB0A97172}" srcOrd="1" destOrd="0" presId="urn:microsoft.com/office/officeart/2005/8/layout/hierarchy1"/>
    <dgm:cxn modelId="{F79F4EAF-667B-45F3-A739-B23CC5522B6B}" type="presParOf" srcId="{673CE9F1-F1DE-4452-BFDB-AA964A07C4E8}" destId="{1B546D3D-CE33-4DEA-86AC-758DFD6168DE}" srcOrd="1" destOrd="0" presId="urn:microsoft.com/office/officeart/2005/8/layout/hierarchy1"/>
    <dgm:cxn modelId="{5B742D77-6269-4095-9677-7D2EDBDBF51F}" type="presParOf" srcId="{1B546D3D-CE33-4DEA-86AC-758DFD6168DE}" destId="{EABD0C5B-7594-4D23-BCAC-9453DCCF3F0B}" srcOrd="0" destOrd="0" presId="urn:microsoft.com/office/officeart/2005/8/layout/hierarchy1"/>
    <dgm:cxn modelId="{53CA76C6-8598-4E7C-83EB-9EEB7389B387}" type="presParOf" srcId="{1B546D3D-CE33-4DEA-86AC-758DFD6168DE}" destId="{B2E8366F-F43F-429C-95C7-57090740CEE4}" srcOrd="1" destOrd="0" presId="urn:microsoft.com/office/officeart/2005/8/layout/hierarchy1"/>
    <dgm:cxn modelId="{20D4AA0C-2A5B-4DF5-9B93-533D38436C72}" type="presParOf" srcId="{B2E8366F-F43F-429C-95C7-57090740CEE4}" destId="{A660D1B2-19D2-4E4B-AC35-1A12E46DD60B}" srcOrd="0" destOrd="0" presId="urn:microsoft.com/office/officeart/2005/8/layout/hierarchy1"/>
    <dgm:cxn modelId="{A0198E50-4516-42E6-9686-15DA6504D583}" type="presParOf" srcId="{A660D1B2-19D2-4E4B-AC35-1A12E46DD60B}" destId="{04A0497D-A9C4-43FE-AE42-1A5FB313E3A6}" srcOrd="0" destOrd="0" presId="urn:microsoft.com/office/officeart/2005/8/layout/hierarchy1"/>
    <dgm:cxn modelId="{428D1A19-858E-40A1-9107-AB3BF8159A87}" type="presParOf" srcId="{A660D1B2-19D2-4E4B-AC35-1A12E46DD60B}" destId="{A58FDBFD-A57C-4965-B9DD-F45037F164DA}" srcOrd="1" destOrd="0" presId="urn:microsoft.com/office/officeart/2005/8/layout/hierarchy1"/>
    <dgm:cxn modelId="{E52417F8-2A11-41C3-8D00-B1BC8CDC5710}" type="presParOf" srcId="{B2E8366F-F43F-429C-95C7-57090740CEE4}" destId="{E3739805-2957-4674-BB06-2A6512D332B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5A94CE-5DAB-462F-BCEC-D11D87102251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88F45BAF-0F61-47AE-9ED1-2B07600094BC}">
      <dgm:prSet phldrT="[Text]"/>
      <dgm:spPr/>
      <dgm:t>
        <a:bodyPr/>
        <a:lstStyle/>
        <a:p>
          <a:pPr rtl="1"/>
          <a:r>
            <a:rPr lang="ar-SA" dirty="0" smtClean="0"/>
            <a:t>مثال: مَن</a:t>
          </a:r>
          <a:endParaRPr lang="ar-SA" dirty="0"/>
        </a:p>
      </dgm:t>
    </dgm:pt>
    <dgm:pt modelId="{A62E1592-4B9E-45D7-B030-0C78484D7E2B}" type="parTrans" cxnId="{0ECBA653-C0B9-4715-9173-3A3970265530}">
      <dgm:prSet/>
      <dgm:spPr/>
      <dgm:t>
        <a:bodyPr/>
        <a:lstStyle/>
        <a:p>
          <a:pPr rtl="1"/>
          <a:endParaRPr lang="ar-SA"/>
        </a:p>
      </dgm:t>
    </dgm:pt>
    <dgm:pt modelId="{E5B23359-7244-4416-B61D-3331B034F6D5}" type="sibTrans" cxnId="{0ECBA653-C0B9-4715-9173-3A3970265530}">
      <dgm:prSet/>
      <dgm:spPr/>
      <dgm:t>
        <a:bodyPr/>
        <a:lstStyle/>
        <a:p>
          <a:pPr rtl="1"/>
          <a:endParaRPr lang="ar-SA"/>
        </a:p>
      </dgm:t>
    </dgm:pt>
    <dgm:pt modelId="{D71E562E-5887-43A6-8976-B8BD8E8D05A9}">
      <dgm:prSet phldrT="[Text]"/>
      <dgm:spPr/>
      <dgm:t>
        <a:bodyPr/>
        <a:lstStyle/>
        <a:p>
          <a:pPr rtl="1"/>
          <a:r>
            <a:rPr lang="ar-SA" dirty="0" smtClean="0"/>
            <a:t>مثال: ما</a:t>
          </a:r>
          <a:endParaRPr lang="ar-SA" dirty="0"/>
        </a:p>
      </dgm:t>
    </dgm:pt>
    <dgm:pt modelId="{39E94B5F-C660-41C0-8B66-38A8A943782A}" type="parTrans" cxnId="{A17B07B4-AB94-41F5-9C17-45DBA7D9AEC5}">
      <dgm:prSet/>
      <dgm:spPr/>
      <dgm:t>
        <a:bodyPr/>
        <a:lstStyle/>
        <a:p>
          <a:pPr rtl="1"/>
          <a:endParaRPr lang="ar-SA"/>
        </a:p>
      </dgm:t>
    </dgm:pt>
    <dgm:pt modelId="{002436EE-163E-400C-8627-6CF88200DA3A}" type="sibTrans" cxnId="{A17B07B4-AB94-41F5-9C17-45DBA7D9AEC5}">
      <dgm:prSet/>
      <dgm:spPr/>
      <dgm:t>
        <a:bodyPr/>
        <a:lstStyle/>
        <a:p>
          <a:pPr rtl="1"/>
          <a:endParaRPr lang="ar-SA"/>
        </a:p>
      </dgm:t>
    </dgm:pt>
    <dgm:pt modelId="{EDC727E7-4236-44BA-BB03-0D047E6DDC83}">
      <dgm:prSet phldrT="[Text]"/>
      <dgm:spPr/>
      <dgm:t>
        <a:bodyPr/>
        <a:lstStyle/>
        <a:p>
          <a:pPr rtl="1"/>
          <a:r>
            <a:rPr lang="ar-SA" dirty="0" smtClean="0"/>
            <a:t>ما كتبت؟ </a:t>
          </a:r>
          <a:endParaRPr lang="ar-SA" dirty="0"/>
        </a:p>
      </dgm:t>
    </dgm:pt>
    <dgm:pt modelId="{037DA71A-F18C-426A-8228-1017B7155AA3}" type="parTrans" cxnId="{1F5AA5B4-2438-45FE-A6A2-A175D0E19BEC}">
      <dgm:prSet/>
      <dgm:spPr/>
      <dgm:t>
        <a:bodyPr/>
        <a:lstStyle/>
        <a:p>
          <a:pPr rtl="1"/>
          <a:endParaRPr lang="ar-SA"/>
        </a:p>
      </dgm:t>
    </dgm:pt>
    <dgm:pt modelId="{6BAA7E9B-EE65-4E00-BB63-4DC423C5639F}" type="sibTrans" cxnId="{1F5AA5B4-2438-45FE-A6A2-A175D0E19BEC}">
      <dgm:prSet/>
      <dgm:spPr/>
      <dgm:t>
        <a:bodyPr/>
        <a:lstStyle/>
        <a:p>
          <a:pPr rtl="1"/>
          <a:endParaRPr lang="ar-SA"/>
        </a:p>
      </dgm:t>
    </dgm:pt>
    <dgm:pt modelId="{3AF2CBE0-BBDF-49CB-AA63-211A252FA0FE}">
      <dgm:prSet/>
      <dgm:spPr/>
      <dgm:t>
        <a:bodyPr/>
        <a:lstStyle/>
        <a:p>
          <a:pPr rtl="1"/>
          <a:r>
            <a:rPr lang="ar-SA" dirty="0" smtClean="0"/>
            <a:t>من جاء؟ </a:t>
          </a:r>
          <a:endParaRPr lang="ar-SA" dirty="0"/>
        </a:p>
      </dgm:t>
    </dgm:pt>
    <dgm:pt modelId="{D2B85310-CBB7-407E-A912-123FBFE07880}" type="parTrans" cxnId="{B8C31AE8-CD3F-4A99-B153-659376012120}">
      <dgm:prSet/>
      <dgm:spPr/>
      <dgm:t>
        <a:bodyPr/>
        <a:lstStyle/>
        <a:p>
          <a:pPr rtl="1"/>
          <a:endParaRPr lang="ar-SA"/>
        </a:p>
      </dgm:t>
    </dgm:pt>
    <dgm:pt modelId="{9508D1C2-6DAA-4E47-B632-0AB398D2540A}" type="sibTrans" cxnId="{B8C31AE8-CD3F-4A99-B153-659376012120}">
      <dgm:prSet/>
      <dgm:spPr/>
      <dgm:t>
        <a:bodyPr/>
        <a:lstStyle/>
        <a:p>
          <a:pPr rtl="1"/>
          <a:endParaRPr lang="ar-SA"/>
        </a:p>
      </dgm:t>
    </dgm:pt>
    <dgm:pt modelId="{D7AB66AD-3B76-4A6B-8567-101A53A80293}">
      <dgm:prSet/>
      <dgm:spPr/>
      <dgm:t>
        <a:bodyPr/>
        <a:lstStyle/>
        <a:p>
          <a:pPr rtl="1"/>
          <a:r>
            <a:rPr lang="ar-JO" dirty="0" smtClean="0"/>
            <a:t>من:</a:t>
          </a:r>
          <a:r>
            <a:rPr lang="ar-SA" dirty="0" smtClean="0"/>
            <a:t>اسم استفهام مبني على السكون في محل رفع مبتدأ</a:t>
          </a:r>
          <a:endParaRPr lang="ar-JO" dirty="0" smtClean="0"/>
        </a:p>
      </dgm:t>
    </dgm:pt>
    <dgm:pt modelId="{B7FA4D66-76E0-42B2-8F4D-B53DD31E3A3A}" type="parTrans" cxnId="{79B2A301-D47A-4357-85A4-066F12A2E584}">
      <dgm:prSet/>
      <dgm:spPr/>
      <dgm:t>
        <a:bodyPr/>
        <a:lstStyle/>
        <a:p>
          <a:pPr rtl="1"/>
          <a:endParaRPr lang="ar-SA"/>
        </a:p>
      </dgm:t>
    </dgm:pt>
    <dgm:pt modelId="{94E54781-0CAE-4693-9EEE-8B003D19027E}" type="sibTrans" cxnId="{79B2A301-D47A-4357-85A4-066F12A2E584}">
      <dgm:prSet/>
      <dgm:spPr/>
      <dgm:t>
        <a:bodyPr/>
        <a:lstStyle/>
        <a:p>
          <a:pPr rtl="1"/>
          <a:endParaRPr lang="ar-SA"/>
        </a:p>
      </dgm:t>
    </dgm:pt>
    <dgm:pt modelId="{674461DC-A86B-4A24-A244-EFE7656AD74B}">
      <dgm:prSet/>
      <dgm:spPr/>
      <dgm:t>
        <a:bodyPr/>
        <a:lstStyle/>
        <a:p>
          <a:pPr rtl="1"/>
          <a:r>
            <a:rPr lang="ar-JO" dirty="0" smtClean="0"/>
            <a:t>ما:ا</a:t>
          </a:r>
          <a:r>
            <a:rPr lang="ar-SA" dirty="0" smtClean="0"/>
            <a:t>سم استفهام مبني على السكون في محل نصب مفعول </a:t>
          </a:r>
          <a:r>
            <a:rPr lang="ar-SA" dirty="0" err="1" smtClean="0"/>
            <a:t>به</a:t>
          </a:r>
          <a:r>
            <a:rPr lang="ar-SA" dirty="0" smtClean="0"/>
            <a:t>.</a:t>
          </a:r>
        </a:p>
      </dgm:t>
    </dgm:pt>
    <dgm:pt modelId="{86784A57-EB60-4ACA-A35C-0BCD1C6B5F01}" type="parTrans" cxnId="{ABA6EA75-D14C-49F5-9410-9124A528B50D}">
      <dgm:prSet/>
      <dgm:spPr/>
      <dgm:t>
        <a:bodyPr/>
        <a:lstStyle/>
        <a:p>
          <a:pPr rtl="1"/>
          <a:endParaRPr lang="ar-SA"/>
        </a:p>
      </dgm:t>
    </dgm:pt>
    <dgm:pt modelId="{15F38F80-43DC-44D0-8371-E646EAB744D8}" type="sibTrans" cxnId="{ABA6EA75-D14C-49F5-9410-9124A528B50D}">
      <dgm:prSet/>
      <dgm:spPr/>
      <dgm:t>
        <a:bodyPr/>
        <a:lstStyle/>
        <a:p>
          <a:pPr rtl="1"/>
          <a:endParaRPr lang="ar-SA"/>
        </a:p>
      </dgm:t>
    </dgm:pt>
    <dgm:pt modelId="{FE6E7D9E-1B67-4302-B037-DB8049562E26}" type="pres">
      <dgm:prSet presAssocID="{4F5A94CE-5DAB-462F-BCEC-D11D87102251}" presName="Name0" presStyleCnt="0">
        <dgm:presLayoutVars>
          <dgm:dir val="rev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FFD7AE49-5B1A-409C-98A3-2E9F5B53DFB0}" type="pres">
      <dgm:prSet presAssocID="{88F45BAF-0F61-47AE-9ED1-2B07600094BC}" presName="linNode" presStyleCnt="0"/>
      <dgm:spPr/>
    </dgm:pt>
    <dgm:pt modelId="{CAB4D35B-13A1-48C1-A375-04B0CBDF5C19}" type="pres">
      <dgm:prSet presAssocID="{88F45BAF-0F61-47AE-9ED1-2B07600094BC}" presName="parentShp" presStyleLbl="node1" presStyleIdx="0" presStyleCnt="2" custScaleX="65138" custLinFactX="99105" custLinFactNeighborX="100000" custLinFactNeighborY="282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68A3FD7-392F-4B83-BE78-9CD37539527D}" type="pres">
      <dgm:prSet presAssocID="{88F45BAF-0F61-47AE-9ED1-2B07600094BC}" presName="childShp" presStyleLbl="bgAccFollowNode1" presStyleIdx="0" presStyleCnt="2" custAng="0" custScaleX="154294" custLinFactNeighborX="-46084" custLinFactNeighborY="383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2B04E74-D8F4-4F9D-8DAB-6605F55C5C54}" type="pres">
      <dgm:prSet presAssocID="{E5B23359-7244-4416-B61D-3331B034F6D5}" presName="spacing" presStyleCnt="0"/>
      <dgm:spPr/>
    </dgm:pt>
    <dgm:pt modelId="{16085E19-B8C6-4EC1-9A66-E9DCCB12C4EE}" type="pres">
      <dgm:prSet presAssocID="{D71E562E-5887-43A6-8976-B8BD8E8D05A9}" presName="linNode" presStyleCnt="0"/>
      <dgm:spPr/>
    </dgm:pt>
    <dgm:pt modelId="{E27193AF-2EE6-49C6-BAC1-85C126BC6AEE}" type="pres">
      <dgm:prSet presAssocID="{D71E562E-5887-43A6-8976-B8BD8E8D05A9}" presName="parentShp" presStyleLbl="node1" presStyleIdx="1" presStyleCnt="2" custScaleX="64282" custLinFactX="84144" custLinFactNeighborX="100000" custLinFactNeighborY="-552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90DB57C-4C32-428B-8BFE-A70DDC82D2ED}" type="pres">
      <dgm:prSet presAssocID="{D71E562E-5887-43A6-8976-B8BD8E8D05A9}" presName="childShp" presStyleLbl="bgAccFollowNode1" presStyleIdx="1" presStyleCnt="2" custAng="0" custScaleX="157471" custLinFactNeighborX="-50204" custLinFactNeighborY="-77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9B2A301-D47A-4357-85A4-066F12A2E584}" srcId="{88F45BAF-0F61-47AE-9ED1-2B07600094BC}" destId="{D7AB66AD-3B76-4A6B-8567-101A53A80293}" srcOrd="1" destOrd="0" parTransId="{B7FA4D66-76E0-42B2-8F4D-B53DD31E3A3A}" sibTransId="{94E54781-0CAE-4693-9EEE-8B003D19027E}"/>
    <dgm:cxn modelId="{0ECBA653-C0B9-4715-9173-3A3970265530}" srcId="{4F5A94CE-5DAB-462F-BCEC-D11D87102251}" destId="{88F45BAF-0F61-47AE-9ED1-2B07600094BC}" srcOrd="0" destOrd="0" parTransId="{A62E1592-4B9E-45D7-B030-0C78484D7E2B}" sibTransId="{E5B23359-7244-4416-B61D-3331B034F6D5}"/>
    <dgm:cxn modelId="{3F509A2A-C482-4952-ACFB-51252CDD2567}" type="presOf" srcId="{D71E562E-5887-43A6-8976-B8BD8E8D05A9}" destId="{E27193AF-2EE6-49C6-BAC1-85C126BC6AEE}" srcOrd="0" destOrd="0" presId="urn:microsoft.com/office/officeart/2005/8/layout/vList6"/>
    <dgm:cxn modelId="{77657163-BB4A-49A0-8A98-B806B5225B55}" type="presOf" srcId="{674461DC-A86B-4A24-A244-EFE7656AD74B}" destId="{390DB57C-4C32-428B-8BFE-A70DDC82D2ED}" srcOrd="0" destOrd="1" presId="urn:microsoft.com/office/officeart/2005/8/layout/vList6"/>
    <dgm:cxn modelId="{ABA6EA75-D14C-49F5-9410-9124A528B50D}" srcId="{D71E562E-5887-43A6-8976-B8BD8E8D05A9}" destId="{674461DC-A86B-4A24-A244-EFE7656AD74B}" srcOrd="1" destOrd="0" parTransId="{86784A57-EB60-4ACA-A35C-0BCD1C6B5F01}" sibTransId="{15F38F80-43DC-44D0-8371-E646EAB744D8}"/>
    <dgm:cxn modelId="{54DA6CD8-EF2E-4188-9A7B-DC75C8F5964F}" type="presOf" srcId="{3AF2CBE0-BBDF-49CB-AA63-211A252FA0FE}" destId="{568A3FD7-392F-4B83-BE78-9CD37539527D}" srcOrd="0" destOrd="0" presId="urn:microsoft.com/office/officeart/2005/8/layout/vList6"/>
    <dgm:cxn modelId="{784E4F28-7A30-4080-B8A3-FBF46DC796F6}" type="presOf" srcId="{D7AB66AD-3B76-4A6B-8567-101A53A80293}" destId="{568A3FD7-392F-4B83-BE78-9CD37539527D}" srcOrd="0" destOrd="1" presId="urn:microsoft.com/office/officeart/2005/8/layout/vList6"/>
    <dgm:cxn modelId="{28597426-D3D6-42CC-834F-083AFA7D9CAD}" type="presOf" srcId="{EDC727E7-4236-44BA-BB03-0D047E6DDC83}" destId="{390DB57C-4C32-428B-8BFE-A70DDC82D2ED}" srcOrd="0" destOrd="0" presId="urn:microsoft.com/office/officeart/2005/8/layout/vList6"/>
    <dgm:cxn modelId="{80CD049C-1F32-4BF3-8855-3E2D1939B6D3}" type="presOf" srcId="{88F45BAF-0F61-47AE-9ED1-2B07600094BC}" destId="{CAB4D35B-13A1-48C1-A375-04B0CBDF5C19}" srcOrd="0" destOrd="0" presId="urn:microsoft.com/office/officeart/2005/8/layout/vList6"/>
    <dgm:cxn modelId="{B8C31AE8-CD3F-4A99-B153-659376012120}" srcId="{88F45BAF-0F61-47AE-9ED1-2B07600094BC}" destId="{3AF2CBE0-BBDF-49CB-AA63-211A252FA0FE}" srcOrd="0" destOrd="0" parTransId="{D2B85310-CBB7-407E-A912-123FBFE07880}" sibTransId="{9508D1C2-6DAA-4E47-B632-0AB398D2540A}"/>
    <dgm:cxn modelId="{A17B07B4-AB94-41F5-9C17-45DBA7D9AEC5}" srcId="{4F5A94CE-5DAB-462F-BCEC-D11D87102251}" destId="{D71E562E-5887-43A6-8976-B8BD8E8D05A9}" srcOrd="1" destOrd="0" parTransId="{39E94B5F-C660-41C0-8B66-38A8A943782A}" sibTransId="{002436EE-163E-400C-8627-6CF88200DA3A}"/>
    <dgm:cxn modelId="{F714D9F8-716C-45F6-8F8B-934453C4AA29}" type="presOf" srcId="{4F5A94CE-5DAB-462F-BCEC-D11D87102251}" destId="{FE6E7D9E-1B67-4302-B037-DB8049562E26}" srcOrd="0" destOrd="0" presId="urn:microsoft.com/office/officeart/2005/8/layout/vList6"/>
    <dgm:cxn modelId="{1F5AA5B4-2438-45FE-A6A2-A175D0E19BEC}" srcId="{D71E562E-5887-43A6-8976-B8BD8E8D05A9}" destId="{EDC727E7-4236-44BA-BB03-0D047E6DDC83}" srcOrd="0" destOrd="0" parTransId="{037DA71A-F18C-426A-8228-1017B7155AA3}" sibTransId="{6BAA7E9B-EE65-4E00-BB63-4DC423C5639F}"/>
    <dgm:cxn modelId="{313D9558-2962-4542-A902-B002C739507D}" type="presParOf" srcId="{FE6E7D9E-1B67-4302-B037-DB8049562E26}" destId="{FFD7AE49-5B1A-409C-98A3-2E9F5B53DFB0}" srcOrd="0" destOrd="0" presId="urn:microsoft.com/office/officeart/2005/8/layout/vList6"/>
    <dgm:cxn modelId="{90D9C7BA-C987-42AA-AA13-4569593EDCBC}" type="presParOf" srcId="{FFD7AE49-5B1A-409C-98A3-2E9F5B53DFB0}" destId="{CAB4D35B-13A1-48C1-A375-04B0CBDF5C19}" srcOrd="0" destOrd="0" presId="urn:microsoft.com/office/officeart/2005/8/layout/vList6"/>
    <dgm:cxn modelId="{3FAF807A-0A94-4EE9-AB8F-4EFA8E83DAD7}" type="presParOf" srcId="{FFD7AE49-5B1A-409C-98A3-2E9F5B53DFB0}" destId="{568A3FD7-392F-4B83-BE78-9CD37539527D}" srcOrd="1" destOrd="0" presId="urn:microsoft.com/office/officeart/2005/8/layout/vList6"/>
    <dgm:cxn modelId="{3F97E21F-964D-4BEA-86B0-869A71199B4D}" type="presParOf" srcId="{FE6E7D9E-1B67-4302-B037-DB8049562E26}" destId="{72B04E74-D8F4-4F9D-8DAB-6605F55C5C54}" srcOrd="1" destOrd="0" presId="urn:microsoft.com/office/officeart/2005/8/layout/vList6"/>
    <dgm:cxn modelId="{2AB620F0-726D-4474-A6ED-248C031897B4}" type="presParOf" srcId="{FE6E7D9E-1B67-4302-B037-DB8049562E26}" destId="{16085E19-B8C6-4EC1-9A66-E9DCCB12C4EE}" srcOrd="2" destOrd="0" presId="urn:microsoft.com/office/officeart/2005/8/layout/vList6"/>
    <dgm:cxn modelId="{B23D26EC-5242-4AE7-B280-7BD32AAF0CE0}" type="presParOf" srcId="{16085E19-B8C6-4EC1-9A66-E9DCCB12C4EE}" destId="{E27193AF-2EE6-49C6-BAC1-85C126BC6AEE}" srcOrd="0" destOrd="0" presId="urn:microsoft.com/office/officeart/2005/8/layout/vList6"/>
    <dgm:cxn modelId="{9055FE94-0685-4604-A06F-480AC4FE8492}" type="presParOf" srcId="{16085E19-B8C6-4EC1-9A66-E9DCCB12C4EE}" destId="{390DB57C-4C32-428B-8BFE-A70DDC82D2E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5A94CE-5DAB-462F-BCEC-D11D87102251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88F45BAF-0F61-47AE-9ED1-2B07600094BC}">
      <dgm:prSet phldrT="[Text]"/>
      <dgm:spPr/>
      <dgm:t>
        <a:bodyPr/>
        <a:lstStyle/>
        <a:p>
          <a:pPr rtl="1"/>
          <a:r>
            <a:rPr lang="ar-SA" dirty="0" smtClean="0"/>
            <a:t>مثال: متى</a:t>
          </a:r>
          <a:endParaRPr lang="ar-SA" dirty="0"/>
        </a:p>
      </dgm:t>
    </dgm:pt>
    <dgm:pt modelId="{A62E1592-4B9E-45D7-B030-0C78484D7E2B}" type="parTrans" cxnId="{0ECBA653-C0B9-4715-9173-3A3970265530}">
      <dgm:prSet/>
      <dgm:spPr/>
      <dgm:t>
        <a:bodyPr/>
        <a:lstStyle/>
        <a:p>
          <a:pPr rtl="1"/>
          <a:endParaRPr lang="ar-SA"/>
        </a:p>
      </dgm:t>
    </dgm:pt>
    <dgm:pt modelId="{E5B23359-7244-4416-B61D-3331B034F6D5}" type="sibTrans" cxnId="{0ECBA653-C0B9-4715-9173-3A3970265530}">
      <dgm:prSet/>
      <dgm:spPr/>
      <dgm:t>
        <a:bodyPr/>
        <a:lstStyle/>
        <a:p>
          <a:pPr rtl="1"/>
          <a:endParaRPr lang="ar-SA"/>
        </a:p>
      </dgm:t>
    </dgm:pt>
    <dgm:pt modelId="{D71E562E-5887-43A6-8976-B8BD8E8D05A9}">
      <dgm:prSet phldrT="[Text]"/>
      <dgm:spPr/>
      <dgm:t>
        <a:bodyPr/>
        <a:lstStyle/>
        <a:p>
          <a:pPr rtl="1"/>
          <a:r>
            <a:rPr lang="ar-SA" dirty="0" smtClean="0"/>
            <a:t>مثال : أيان</a:t>
          </a:r>
          <a:endParaRPr lang="ar-SA" dirty="0"/>
        </a:p>
      </dgm:t>
    </dgm:pt>
    <dgm:pt modelId="{39E94B5F-C660-41C0-8B66-38A8A943782A}" type="parTrans" cxnId="{A17B07B4-AB94-41F5-9C17-45DBA7D9AEC5}">
      <dgm:prSet/>
      <dgm:spPr/>
      <dgm:t>
        <a:bodyPr/>
        <a:lstStyle/>
        <a:p>
          <a:pPr rtl="1"/>
          <a:endParaRPr lang="ar-SA"/>
        </a:p>
      </dgm:t>
    </dgm:pt>
    <dgm:pt modelId="{002436EE-163E-400C-8627-6CF88200DA3A}" type="sibTrans" cxnId="{A17B07B4-AB94-41F5-9C17-45DBA7D9AEC5}">
      <dgm:prSet/>
      <dgm:spPr/>
      <dgm:t>
        <a:bodyPr/>
        <a:lstStyle/>
        <a:p>
          <a:pPr rtl="1"/>
          <a:endParaRPr lang="ar-SA"/>
        </a:p>
      </dgm:t>
    </dgm:pt>
    <dgm:pt modelId="{EDC727E7-4236-44BA-BB03-0D047E6DDC83}">
      <dgm:prSet phldrT="[Text]"/>
      <dgm:spPr/>
      <dgm:t>
        <a:bodyPr/>
        <a:lstStyle/>
        <a:p>
          <a:pPr rtl="1"/>
          <a:r>
            <a:rPr lang="ar-SA" dirty="0" smtClean="0"/>
            <a:t>أيان تسافر؟</a:t>
          </a:r>
          <a:endParaRPr lang="ar-SA" dirty="0"/>
        </a:p>
      </dgm:t>
    </dgm:pt>
    <dgm:pt modelId="{037DA71A-F18C-426A-8228-1017B7155AA3}" type="parTrans" cxnId="{1F5AA5B4-2438-45FE-A6A2-A175D0E19BEC}">
      <dgm:prSet/>
      <dgm:spPr/>
      <dgm:t>
        <a:bodyPr/>
        <a:lstStyle/>
        <a:p>
          <a:pPr rtl="1"/>
          <a:endParaRPr lang="ar-SA"/>
        </a:p>
      </dgm:t>
    </dgm:pt>
    <dgm:pt modelId="{6BAA7E9B-EE65-4E00-BB63-4DC423C5639F}" type="sibTrans" cxnId="{1F5AA5B4-2438-45FE-A6A2-A175D0E19BEC}">
      <dgm:prSet/>
      <dgm:spPr/>
      <dgm:t>
        <a:bodyPr/>
        <a:lstStyle/>
        <a:p>
          <a:pPr rtl="1"/>
          <a:endParaRPr lang="ar-SA"/>
        </a:p>
      </dgm:t>
    </dgm:pt>
    <dgm:pt modelId="{3AF2CBE0-BBDF-49CB-AA63-211A252FA0FE}">
      <dgm:prSet/>
      <dgm:spPr/>
      <dgm:t>
        <a:bodyPr/>
        <a:lstStyle/>
        <a:p>
          <a:pPr rtl="1"/>
          <a:r>
            <a:rPr lang="ar-SA" smtClean="0"/>
            <a:t>متى جاء علي؟ </a:t>
          </a:r>
          <a:endParaRPr lang="ar-SA" dirty="0"/>
        </a:p>
      </dgm:t>
    </dgm:pt>
    <dgm:pt modelId="{D2B85310-CBB7-407E-A912-123FBFE07880}" type="parTrans" cxnId="{B8C31AE8-CD3F-4A99-B153-659376012120}">
      <dgm:prSet/>
      <dgm:spPr/>
      <dgm:t>
        <a:bodyPr/>
        <a:lstStyle/>
        <a:p>
          <a:pPr rtl="1"/>
          <a:endParaRPr lang="ar-SA"/>
        </a:p>
      </dgm:t>
    </dgm:pt>
    <dgm:pt modelId="{9508D1C2-6DAA-4E47-B632-0AB398D2540A}" type="sibTrans" cxnId="{B8C31AE8-CD3F-4A99-B153-659376012120}">
      <dgm:prSet/>
      <dgm:spPr/>
      <dgm:t>
        <a:bodyPr/>
        <a:lstStyle/>
        <a:p>
          <a:pPr rtl="1"/>
          <a:endParaRPr lang="ar-SA"/>
        </a:p>
      </dgm:t>
    </dgm:pt>
    <dgm:pt modelId="{77F3C17E-748D-4062-AD04-E415055DCBA4}">
      <dgm:prSet/>
      <dgm:spPr/>
      <dgm:t>
        <a:bodyPr/>
        <a:lstStyle/>
        <a:p>
          <a:pPr rtl="1"/>
          <a:r>
            <a:rPr lang="ar-JO" dirty="0" smtClean="0"/>
            <a:t>متى: </a:t>
          </a:r>
          <a:r>
            <a:rPr lang="ar-SA" dirty="0" smtClean="0"/>
            <a:t>اسم استفهام مبني على السكون في محل نصب ظرف زمان</a:t>
          </a:r>
        </a:p>
      </dgm:t>
    </dgm:pt>
    <dgm:pt modelId="{E680C598-C66C-4582-AC58-8ED385650D26}" type="parTrans" cxnId="{A281345B-DD96-4402-A6C6-FA5BF791AAA6}">
      <dgm:prSet/>
      <dgm:spPr/>
      <dgm:t>
        <a:bodyPr/>
        <a:lstStyle/>
        <a:p>
          <a:pPr rtl="1"/>
          <a:endParaRPr lang="ar-SA"/>
        </a:p>
      </dgm:t>
    </dgm:pt>
    <dgm:pt modelId="{530D5030-6D14-4B70-AF04-CD1FAB65613E}" type="sibTrans" cxnId="{A281345B-DD96-4402-A6C6-FA5BF791AAA6}">
      <dgm:prSet/>
      <dgm:spPr/>
      <dgm:t>
        <a:bodyPr/>
        <a:lstStyle/>
        <a:p>
          <a:pPr rtl="1"/>
          <a:endParaRPr lang="ar-SA"/>
        </a:p>
      </dgm:t>
    </dgm:pt>
    <dgm:pt modelId="{215B15CF-52C7-4584-A6DA-D854DF8A30CC}">
      <dgm:prSet phldrT="[Text]"/>
      <dgm:spPr/>
      <dgm:t>
        <a:bodyPr/>
        <a:lstStyle/>
        <a:p>
          <a:pPr rtl="1"/>
          <a:r>
            <a:rPr lang="ar-SA" dirty="0" smtClean="0"/>
            <a:t>أيان:اسم استفهام مبني على الفتح في محل نصب ظرف زمان.</a:t>
          </a:r>
          <a:endParaRPr lang="ar-SA" dirty="0"/>
        </a:p>
      </dgm:t>
    </dgm:pt>
    <dgm:pt modelId="{331CE927-3B18-424E-A638-72D776DDC7D4}" type="parTrans" cxnId="{93E70F37-327B-439F-8452-9C3B53B4EDCF}">
      <dgm:prSet/>
      <dgm:spPr/>
    </dgm:pt>
    <dgm:pt modelId="{37BBEA08-E1BB-4915-994F-87D5A60F23B9}" type="sibTrans" cxnId="{93E70F37-327B-439F-8452-9C3B53B4EDCF}">
      <dgm:prSet/>
      <dgm:spPr/>
    </dgm:pt>
    <dgm:pt modelId="{FE6E7D9E-1B67-4302-B037-DB8049562E26}" type="pres">
      <dgm:prSet presAssocID="{4F5A94CE-5DAB-462F-BCEC-D11D87102251}" presName="Name0" presStyleCnt="0">
        <dgm:presLayoutVars>
          <dgm:dir val="rev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FFD7AE49-5B1A-409C-98A3-2E9F5B53DFB0}" type="pres">
      <dgm:prSet presAssocID="{88F45BAF-0F61-47AE-9ED1-2B07600094BC}" presName="linNode" presStyleCnt="0"/>
      <dgm:spPr/>
    </dgm:pt>
    <dgm:pt modelId="{CAB4D35B-13A1-48C1-A375-04B0CBDF5C19}" type="pres">
      <dgm:prSet presAssocID="{88F45BAF-0F61-47AE-9ED1-2B07600094BC}" presName="parentShp" presStyleLbl="node1" presStyleIdx="0" presStyleCnt="2" custScaleX="65138" custLinFactX="99105" custLinFactNeighborX="100000" custLinFactNeighborY="282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68A3FD7-392F-4B83-BE78-9CD37539527D}" type="pres">
      <dgm:prSet presAssocID="{88F45BAF-0F61-47AE-9ED1-2B07600094BC}" presName="childShp" presStyleLbl="bgAccFollowNode1" presStyleIdx="0" presStyleCnt="2" custAng="0" custScaleX="154294" custLinFactNeighborX="-46084" custLinFactNeighborY="383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2B04E74-D8F4-4F9D-8DAB-6605F55C5C54}" type="pres">
      <dgm:prSet presAssocID="{E5B23359-7244-4416-B61D-3331B034F6D5}" presName="spacing" presStyleCnt="0"/>
      <dgm:spPr/>
    </dgm:pt>
    <dgm:pt modelId="{16085E19-B8C6-4EC1-9A66-E9DCCB12C4EE}" type="pres">
      <dgm:prSet presAssocID="{D71E562E-5887-43A6-8976-B8BD8E8D05A9}" presName="linNode" presStyleCnt="0"/>
      <dgm:spPr/>
    </dgm:pt>
    <dgm:pt modelId="{E27193AF-2EE6-49C6-BAC1-85C126BC6AEE}" type="pres">
      <dgm:prSet presAssocID="{D71E562E-5887-43A6-8976-B8BD8E8D05A9}" presName="parentShp" presStyleLbl="node1" presStyleIdx="1" presStyleCnt="2" custScaleX="64282" custLinFactX="84144" custLinFactNeighborX="100000" custLinFactNeighborY="-552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90DB57C-4C32-428B-8BFE-A70DDC82D2ED}" type="pres">
      <dgm:prSet presAssocID="{D71E562E-5887-43A6-8976-B8BD8E8D05A9}" presName="childShp" presStyleLbl="bgAccFollowNode1" presStyleIdx="1" presStyleCnt="2" custAng="0" custScaleX="157471" custLinFactNeighborX="-50204" custLinFactNeighborY="-77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0ECBA653-C0B9-4715-9173-3A3970265530}" srcId="{4F5A94CE-5DAB-462F-BCEC-D11D87102251}" destId="{88F45BAF-0F61-47AE-9ED1-2B07600094BC}" srcOrd="0" destOrd="0" parTransId="{A62E1592-4B9E-45D7-B030-0C78484D7E2B}" sibTransId="{E5B23359-7244-4416-B61D-3331B034F6D5}"/>
    <dgm:cxn modelId="{AD579C3E-CD0B-4AF4-BCB3-6985ADE30C7E}" type="presOf" srcId="{77F3C17E-748D-4062-AD04-E415055DCBA4}" destId="{568A3FD7-392F-4B83-BE78-9CD37539527D}" srcOrd="0" destOrd="1" presId="urn:microsoft.com/office/officeart/2005/8/layout/vList6"/>
    <dgm:cxn modelId="{54FFEC74-4FE1-41F2-AE20-4CF4ABE25ABC}" type="presOf" srcId="{4F5A94CE-5DAB-462F-BCEC-D11D87102251}" destId="{FE6E7D9E-1B67-4302-B037-DB8049562E26}" srcOrd="0" destOrd="0" presId="urn:microsoft.com/office/officeart/2005/8/layout/vList6"/>
    <dgm:cxn modelId="{A362D796-72B1-4B72-820B-45C804CD7EA9}" type="presOf" srcId="{88F45BAF-0F61-47AE-9ED1-2B07600094BC}" destId="{CAB4D35B-13A1-48C1-A375-04B0CBDF5C19}" srcOrd="0" destOrd="0" presId="urn:microsoft.com/office/officeart/2005/8/layout/vList6"/>
    <dgm:cxn modelId="{93E70F37-327B-439F-8452-9C3B53B4EDCF}" srcId="{D71E562E-5887-43A6-8976-B8BD8E8D05A9}" destId="{215B15CF-52C7-4584-A6DA-D854DF8A30CC}" srcOrd="1" destOrd="0" parTransId="{331CE927-3B18-424E-A638-72D776DDC7D4}" sibTransId="{37BBEA08-E1BB-4915-994F-87D5A60F23B9}"/>
    <dgm:cxn modelId="{D478D56D-FEDB-44AC-A9CC-C806D689DF9A}" type="presOf" srcId="{215B15CF-52C7-4584-A6DA-D854DF8A30CC}" destId="{390DB57C-4C32-428B-8BFE-A70DDC82D2ED}" srcOrd="0" destOrd="1" presId="urn:microsoft.com/office/officeart/2005/8/layout/vList6"/>
    <dgm:cxn modelId="{A281345B-DD96-4402-A6C6-FA5BF791AAA6}" srcId="{88F45BAF-0F61-47AE-9ED1-2B07600094BC}" destId="{77F3C17E-748D-4062-AD04-E415055DCBA4}" srcOrd="1" destOrd="0" parTransId="{E680C598-C66C-4582-AC58-8ED385650D26}" sibTransId="{530D5030-6D14-4B70-AF04-CD1FAB65613E}"/>
    <dgm:cxn modelId="{D0207259-B1A6-482C-ABFC-A48070158612}" type="presOf" srcId="{D71E562E-5887-43A6-8976-B8BD8E8D05A9}" destId="{E27193AF-2EE6-49C6-BAC1-85C126BC6AEE}" srcOrd="0" destOrd="0" presId="urn:microsoft.com/office/officeart/2005/8/layout/vList6"/>
    <dgm:cxn modelId="{43DDBB1C-5747-4986-AEBD-C89B1E6CC757}" type="presOf" srcId="{3AF2CBE0-BBDF-49CB-AA63-211A252FA0FE}" destId="{568A3FD7-392F-4B83-BE78-9CD37539527D}" srcOrd="0" destOrd="0" presId="urn:microsoft.com/office/officeart/2005/8/layout/vList6"/>
    <dgm:cxn modelId="{B8C31AE8-CD3F-4A99-B153-659376012120}" srcId="{88F45BAF-0F61-47AE-9ED1-2B07600094BC}" destId="{3AF2CBE0-BBDF-49CB-AA63-211A252FA0FE}" srcOrd="0" destOrd="0" parTransId="{D2B85310-CBB7-407E-A912-123FBFE07880}" sibTransId="{9508D1C2-6DAA-4E47-B632-0AB398D2540A}"/>
    <dgm:cxn modelId="{A0F36D83-7A01-4AD1-8ED0-EF5DA5E2E38B}" type="presOf" srcId="{EDC727E7-4236-44BA-BB03-0D047E6DDC83}" destId="{390DB57C-4C32-428B-8BFE-A70DDC82D2ED}" srcOrd="0" destOrd="0" presId="urn:microsoft.com/office/officeart/2005/8/layout/vList6"/>
    <dgm:cxn modelId="{A17B07B4-AB94-41F5-9C17-45DBA7D9AEC5}" srcId="{4F5A94CE-5DAB-462F-BCEC-D11D87102251}" destId="{D71E562E-5887-43A6-8976-B8BD8E8D05A9}" srcOrd="1" destOrd="0" parTransId="{39E94B5F-C660-41C0-8B66-38A8A943782A}" sibTransId="{002436EE-163E-400C-8627-6CF88200DA3A}"/>
    <dgm:cxn modelId="{1F5AA5B4-2438-45FE-A6A2-A175D0E19BEC}" srcId="{D71E562E-5887-43A6-8976-B8BD8E8D05A9}" destId="{EDC727E7-4236-44BA-BB03-0D047E6DDC83}" srcOrd="0" destOrd="0" parTransId="{037DA71A-F18C-426A-8228-1017B7155AA3}" sibTransId="{6BAA7E9B-EE65-4E00-BB63-4DC423C5639F}"/>
    <dgm:cxn modelId="{50658D98-91E0-4CC3-9CCC-BDF907AFBB96}" type="presParOf" srcId="{FE6E7D9E-1B67-4302-B037-DB8049562E26}" destId="{FFD7AE49-5B1A-409C-98A3-2E9F5B53DFB0}" srcOrd="0" destOrd="0" presId="urn:microsoft.com/office/officeart/2005/8/layout/vList6"/>
    <dgm:cxn modelId="{3EDF5E8A-BE51-4A03-94C5-32D29E62E83D}" type="presParOf" srcId="{FFD7AE49-5B1A-409C-98A3-2E9F5B53DFB0}" destId="{CAB4D35B-13A1-48C1-A375-04B0CBDF5C19}" srcOrd="0" destOrd="0" presId="urn:microsoft.com/office/officeart/2005/8/layout/vList6"/>
    <dgm:cxn modelId="{5665FD15-921C-4883-9E3E-C0C48E23FEB4}" type="presParOf" srcId="{FFD7AE49-5B1A-409C-98A3-2E9F5B53DFB0}" destId="{568A3FD7-392F-4B83-BE78-9CD37539527D}" srcOrd="1" destOrd="0" presId="urn:microsoft.com/office/officeart/2005/8/layout/vList6"/>
    <dgm:cxn modelId="{189A4FD2-8B53-400D-BEFB-709661179A42}" type="presParOf" srcId="{FE6E7D9E-1B67-4302-B037-DB8049562E26}" destId="{72B04E74-D8F4-4F9D-8DAB-6605F55C5C54}" srcOrd="1" destOrd="0" presId="urn:microsoft.com/office/officeart/2005/8/layout/vList6"/>
    <dgm:cxn modelId="{04519865-6F85-4592-A459-2EBB7304EF87}" type="presParOf" srcId="{FE6E7D9E-1B67-4302-B037-DB8049562E26}" destId="{16085E19-B8C6-4EC1-9A66-E9DCCB12C4EE}" srcOrd="2" destOrd="0" presId="urn:microsoft.com/office/officeart/2005/8/layout/vList6"/>
    <dgm:cxn modelId="{9B33B22B-8EBE-445A-981F-E0BFFDE22CFA}" type="presParOf" srcId="{16085E19-B8C6-4EC1-9A66-E9DCCB12C4EE}" destId="{E27193AF-2EE6-49C6-BAC1-85C126BC6AEE}" srcOrd="0" destOrd="0" presId="urn:microsoft.com/office/officeart/2005/8/layout/vList6"/>
    <dgm:cxn modelId="{31DDEEBD-8C63-43B7-828C-231DCFCFB35C}" type="presParOf" srcId="{16085E19-B8C6-4EC1-9A66-E9DCCB12C4EE}" destId="{390DB57C-4C32-428B-8BFE-A70DDC82D2E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F5A94CE-5DAB-462F-BCEC-D11D87102251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88F45BAF-0F61-47AE-9ED1-2B07600094BC}">
      <dgm:prSet phldrT="[Text]"/>
      <dgm:spPr/>
      <dgm:t>
        <a:bodyPr/>
        <a:lstStyle/>
        <a:p>
          <a:pPr rtl="1"/>
          <a:r>
            <a:rPr lang="ar-SA" dirty="0" smtClean="0"/>
            <a:t>مثال: </a:t>
          </a:r>
          <a:endParaRPr lang="ar-SA" dirty="0"/>
        </a:p>
      </dgm:t>
    </dgm:pt>
    <dgm:pt modelId="{A62E1592-4B9E-45D7-B030-0C78484D7E2B}" type="parTrans" cxnId="{0ECBA653-C0B9-4715-9173-3A3970265530}">
      <dgm:prSet/>
      <dgm:spPr/>
      <dgm:t>
        <a:bodyPr/>
        <a:lstStyle/>
        <a:p>
          <a:pPr rtl="1"/>
          <a:endParaRPr lang="ar-SA"/>
        </a:p>
      </dgm:t>
    </dgm:pt>
    <dgm:pt modelId="{E5B23359-7244-4416-B61D-3331B034F6D5}" type="sibTrans" cxnId="{0ECBA653-C0B9-4715-9173-3A3970265530}">
      <dgm:prSet/>
      <dgm:spPr/>
      <dgm:t>
        <a:bodyPr/>
        <a:lstStyle/>
        <a:p>
          <a:pPr rtl="1"/>
          <a:endParaRPr lang="ar-SA"/>
        </a:p>
      </dgm:t>
    </dgm:pt>
    <dgm:pt modelId="{3AF2CBE0-BBDF-49CB-AA63-211A252FA0FE}">
      <dgm:prSet/>
      <dgm:spPr/>
      <dgm:t>
        <a:bodyPr/>
        <a:lstStyle/>
        <a:p>
          <a:pPr rtl="1"/>
          <a:r>
            <a:rPr lang="ar-SA" dirty="0" smtClean="0"/>
            <a:t>أين ذهب علي ؟ </a:t>
          </a:r>
          <a:endParaRPr lang="ar-SA" dirty="0"/>
        </a:p>
      </dgm:t>
    </dgm:pt>
    <dgm:pt modelId="{D2B85310-CBB7-407E-A912-123FBFE07880}" type="parTrans" cxnId="{B8C31AE8-CD3F-4A99-B153-659376012120}">
      <dgm:prSet/>
      <dgm:spPr/>
      <dgm:t>
        <a:bodyPr/>
        <a:lstStyle/>
        <a:p>
          <a:pPr rtl="1"/>
          <a:endParaRPr lang="ar-SA"/>
        </a:p>
      </dgm:t>
    </dgm:pt>
    <dgm:pt modelId="{9508D1C2-6DAA-4E47-B632-0AB398D2540A}" type="sibTrans" cxnId="{B8C31AE8-CD3F-4A99-B153-659376012120}">
      <dgm:prSet/>
      <dgm:spPr/>
      <dgm:t>
        <a:bodyPr/>
        <a:lstStyle/>
        <a:p>
          <a:pPr rtl="1"/>
          <a:endParaRPr lang="ar-SA"/>
        </a:p>
      </dgm:t>
    </dgm:pt>
    <dgm:pt modelId="{EBDA62B1-DDF2-4983-9AE9-E24D14869361}">
      <dgm:prSet/>
      <dgm:spPr/>
      <dgm:t>
        <a:bodyPr/>
        <a:lstStyle/>
        <a:p>
          <a:pPr rtl="1"/>
          <a:r>
            <a:rPr lang="ar-JO" dirty="0" smtClean="0"/>
            <a:t>أين: </a:t>
          </a:r>
          <a:r>
            <a:rPr lang="ar-SA" dirty="0" smtClean="0"/>
            <a:t>اسم استفهام مبني على الفتح في محل نصب ظرف مكان.</a:t>
          </a:r>
          <a:endParaRPr lang="ar-JO" dirty="0" smtClean="0"/>
        </a:p>
      </dgm:t>
    </dgm:pt>
    <dgm:pt modelId="{3F93BD04-F4E5-49F1-B960-573CA0D2E7C2}" type="parTrans" cxnId="{F0357327-681E-4E30-AE83-B75A6520D889}">
      <dgm:prSet/>
      <dgm:spPr/>
      <dgm:t>
        <a:bodyPr/>
        <a:lstStyle/>
        <a:p>
          <a:pPr rtl="1"/>
          <a:endParaRPr lang="ar-SA"/>
        </a:p>
      </dgm:t>
    </dgm:pt>
    <dgm:pt modelId="{D1483DD2-549B-4FAF-AE59-7A89A9A1BE18}" type="sibTrans" cxnId="{F0357327-681E-4E30-AE83-B75A6520D889}">
      <dgm:prSet/>
      <dgm:spPr/>
      <dgm:t>
        <a:bodyPr/>
        <a:lstStyle/>
        <a:p>
          <a:pPr rtl="1"/>
          <a:endParaRPr lang="ar-SA"/>
        </a:p>
      </dgm:t>
    </dgm:pt>
    <dgm:pt modelId="{FE6E7D9E-1B67-4302-B037-DB8049562E26}" type="pres">
      <dgm:prSet presAssocID="{4F5A94CE-5DAB-462F-BCEC-D11D87102251}" presName="Name0" presStyleCnt="0">
        <dgm:presLayoutVars>
          <dgm:dir val="rev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FFD7AE49-5B1A-409C-98A3-2E9F5B53DFB0}" type="pres">
      <dgm:prSet presAssocID="{88F45BAF-0F61-47AE-9ED1-2B07600094BC}" presName="linNode" presStyleCnt="0"/>
      <dgm:spPr/>
    </dgm:pt>
    <dgm:pt modelId="{CAB4D35B-13A1-48C1-A375-04B0CBDF5C19}" type="pres">
      <dgm:prSet presAssocID="{88F45BAF-0F61-47AE-9ED1-2B07600094BC}" presName="parentShp" presStyleLbl="node1" presStyleIdx="0" presStyleCnt="1" custScaleX="65138" custLinFactX="99105" custLinFactNeighborX="100000" custLinFactNeighborY="282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68A3FD7-392F-4B83-BE78-9CD37539527D}" type="pres">
      <dgm:prSet presAssocID="{88F45BAF-0F61-47AE-9ED1-2B07600094BC}" presName="childShp" presStyleLbl="bgAccFollowNode1" presStyleIdx="0" presStyleCnt="1" custAng="0" custScaleX="166101" custLinFactNeighborX="-46084" custLinFactNeighborY="383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0ECBA653-C0B9-4715-9173-3A3970265530}" srcId="{4F5A94CE-5DAB-462F-BCEC-D11D87102251}" destId="{88F45BAF-0F61-47AE-9ED1-2B07600094BC}" srcOrd="0" destOrd="0" parTransId="{A62E1592-4B9E-45D7-B030-0C78484D7E2B}" sibTransId="{E5B23359-7244-4416-B61D-3331B034F6D5}"/>
    <dgm:cxn modelId="{C4919360-CF49-40A5-BCE3-30722F1EA79F}" type="presOf" srcId="{EBDA62B1-DDF2-4983-9AE9-E24D14869361}" destId="{568A3FD7-392F-4B83-BE78-9CD37539527D}" srcOrd="0" destOrd="1" presId="urn:microsoft.com/office/officeart/2005/8/layout/vList6"/>
    <dgm:cxn modelId="{F0357327-681E-4E30-AE83-B75A6520D889}" srcId="{88F45BAF-0F61-47AE-9ED1-2B07600094BC}" destId="{EBDA62B1-DDF2-4983-9AE9-E24D14869361}" srcOrd="1" destOrd="0" parTransId="{3F93BD04-F4E5-49F1-B960-573CA0D2E7C2}" sibTransId="{D1483DD2-549B-4FAF-AE59-7A89A9A1BE18}"/>
    <dgm:cxn modelId="{85760001-8467-463B-A2B9-26D024D70A28}" type="presOf" srcId="{88F45BAF-0F61-47AE-9ED1-2B07600094BC}" destId="{CAB4D35B-13A1-48C1-A375-04B0CBDF5C19}" srcOrd="0" destOrd="0" presId="urn:microsoft.com/office/officeart/2005/8/layout/vList6"/>
    <dgm:cxn modelId="{5D642814-F9A5-49E9-8C89-7C330B991B2B}" type="presOf" srcId="{4F5A94CE-5DAB-462F-BCEC-D11D87102251}" destId="{FE6E7D9E-1B67-4302-B037-DB8049562E26}" srcOrd="0" destOrd="0" presId="urn:microsoft.com/office/officeart/2005/8/layout/vList6"/>
    <dgm:cxn modelId="{B8C31AE8-CD3F-4A99-B153-659376012120}" srcId="{88F45BAF-0F61-47AE-9ED1-2B07600094BC}" destId="{3AF2CBE0-BBDF-49CB-AA63-211A252FA0FE}" srcOrd="0" destOrd="0" parTransId="{D2B85310-CBB7-407E-A912-123FBFE07880}" sibTransId="{9508D1C2-6DAA-4E47-B632-0AB398D2540A}"/>
    <dgm:cxn modelId="{7817C8CE-1AD5-427F-8ADA-AD9EEA82087D}" type="presOf" srcId="{3AF2CBE0-BBDF-49CB-AA63-211A252FA0FE}" destId="{568A3FD7-392F-4B83-BE78-9CD37539527D}" srcOrd="0" destOrd="0" presId="urn:microsoft.com/office/officeart/2005/8/layout/vList6"/>
    <dgm:cxn modelId="{F159F93C-9A24-4C12-B8B0-1C9E89195D81}" type="presParOf" srcId="{FE6E7D9E-1B67-4302-B037-DB8049562E26}" destId="{FFD7AE49-5B1A-409C-98A3-2E9F5B53DFB0}" srcOrd="0" destOrd="0" presId="urn:microsoft.com/office/officeart/2005/8/layout/vList6"/>
    <dgm:cxn modelId="{2A282C69-C60D-4A44-BB15-34A9813273DC}" type="presParOf" srcId="{FFD7AE49-5B1A-409C-98A3-2E9F5B53DFB0}" destId="{CAB4D35B-13A1-48C1-A375-04B0CBDF5C19}" srcOrd="0" destOrd="0" presId="urn:microsoft.com/office/officeart/2005/8/layout/vList6"/>
    <dgm:cxn modelId="{3573796E-CCD0-4A32-BBF1-1CF3960119DA}" type="presParOf" srcId="{FFD7AE49-5B1A-409C-98A3-2E9F5B53DFB0}" destId="{568A3FD7-392F-4B83-BE78-9CD37539527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0F2E789-47D4-480E-AD7C-EEE5329B5779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382F4B5D-20B7-4CB3-ACA9-B167817EFF07}">
      <dgm:prSet phldrT="[Text]"/>
      <dgm:spPr/>
      <dgm:t>
        <a:bodyPr/>
        <a:lstStyle/>
        <a:p>
          <a:pPr rtl="1"/>
          <a:r>
            <a:rPr lang="ar-SA" dirty="0" smtClean="0"/>
            <a:t>كيف</a:t>
          </a:r>
        </a:p>
        <a:p>
          <a:pPr rtl="1"/>
          <a:r>
            <a:rPr lang="ar-SA" dirty="0" smtClean="0"/>
            <a:t>لها </a:t>
          </a:r>
          <a:r>
            <a:rPr lang="ar-SA" dirty="0" err="1" smtClean="0"/>
            <a:t>إعرابان</a:t>
          </a:r>
          <a:endParaRPr lang="ar-SA" dirty="0"/>
        </a:p>
      </dgm:t>
    </dgm:pt>
    <dgm:pt modelId="{934F38EE-74C6-413D-8063-06442B80C4DE}" type="parTrans" cxnId="{418199C0-D4C2-41E4-839F-159A8DCE1AD5}">
      <dgm:prSet/>
      <dgm:spPr/>
      <dgm:t>
        <a:bodyPr/>
        <a:lstStyle/>
        <a:p>
          <a:pPr rtl="1"/>
          <a:endParaRPr lang="ar-SA"/>
        </a:p>
      </dgm:t>
    </dgm:pt>
    <dgm:pt modelId="{2CCC6F63-302A-44C2-AA9C-311DE240CC1C}" type="sibTrans" cxnId="{418199C0-D4C2-41E4-839F-159A8DCE1AD5}">
      <dgm:prSet/>
      <dgm:spPr/>
      <dgm:t>
        <a:bodyPr/>
        <a:lstStyle/>
        <a:p>
          <a:pPr rtl="1"/>
          <a:endParaRPr lang="ar-SA"/>
        </a:p>
      </dgm:t>
    </dgm:pt>
    <dgm:pt modelId="{4F22AE23-AAF9-4557-9D21-6422ABFFAB23}">
      <dgm:prSet phldrT="[Text]"/>
      <dgm:spPr/>
      <dgm:t>
        <a:bodyPr/>
        <a:lstStyle/>
        <a:p>
          <a:pPr rtl="1"/>
          <a:r>
            <a:rPr lang="ar-SA" b="1" dirty="0" smtClean="0"/>
            <a:t>تعرب خبرا إذا كان بعدها اسم أو فعل ناقص </a:t>
          </a:r>
          <a:endParaRPr lang="ar-JO" b="1" dirty="0" smtClean="0"/>
        </a:p>
        <a:p>
          <a:pPr rtl="1"/>
          <a:r>
            <a:rPr lang="ar-SA" b="1" dirty="0" err="1" smtClean="0"/>
            <a:t>مث</a:t>
          </a:r>
          <a:r>
            <a:rPr lang="ar-JO" b="1" dirty="0" smtClean="0"/>
            <a:t>ا</a:t>
          </a:r>
          <a:r>
            <a:rPr lang="ar-SA" b="1" dirty="0" smtClean="0"/>
            <a:t>ل: كيف أنت؟ </a:t>
          </a:r>
        </a:p>
        <a:p>
          <a:pPr rtl="1"/>
          <a:r>
            <a:rPr lang="ar-SA" b="1" dirty="0" smtClean="0"/>
            <a:t>كيف:اسم استفهام مبني على الفتح في محل رفع خبر مقدم </a:t>
          </a:r>
        </a:p>
        <a:p>
          <a:pPr rtl="1"/>
          <a:r>
            <a:rPr lang="ar-SA" b="1" dirty="0" smtClean="0"/>
            <a:t>-أو: كيف كنت؟</a:t>
          </a:r>
        </a:p>
        <a:p>
          <a:pPr rtl="1"/>
          <a:r>
            <a:rPr lang="ar-SA" b="1" dirty="0" smtClean="0"/>
            <a:t>كيف:اسم استفهام مبني على الفتح في محل نصب خبر كان.</a:t>
          </a:r>
          <a:endParaRPr lang="ar-SA" b="1" dirty="0"/>
        </a:p>
      </dgm:t>
    </dgm:pt>
    <dgm:pt modelId="{83F2AF44-BD01-4589-9072-A8D2000ED1F9}" type="parTrans" cxnId="{D79716FA-CC17-4552-A04C-9E61CA528661}">
      <dgm:prSet/>
      <dgm:spPr/>
      <dgm:t>
        <a:bodyPr/>
        <a:lstStyle/>
        <a:p>
          <a:pPr rtl="1"/>
          <a:endParaRPr lang="ar-SA"/>
        </a:p>
      </dgm:t>
    </dgm:pt>
    <dgm:pt modelId="{02D17B0A-30A4-471B-B52F-477413E72498}" type="sibTrans" cxnId="{D79716FA-CC17-4552-A04C-9E61CA528661}">
      <dgm:prSet/>
      <dgm:spPr/>
      <dgm:t>
        <a:bodyPr/>
        <a:lstStyle/>
        <a:p>
          <a:pPr rtl="1"/>
          <a:endParaRPr lang="ar-SA"/>
        </a:p>
      </dgm:t>
    </dgm:pt>
    <dgm:pt modelId="{A42DA2F5-0304-42A4-AA13-00A9A7B6A048}">
      <dgm:prSet phldrT="[Text]"/>
      <dgm:spPr/>
      <dgm:t>
        <a:bodyPr/>
        <a:lstStyle/>
        <a:p>
          <a:pPr rtl="1"/>
          <a:r>
            <a:rPr lang="ar-SA" b="1" dirty="0" smtClean="0"/>
            <a:t>تعرب حالا إذا كان بعدها فعل تام </a:t>
          </a:r>
          <a:endParaRPr lang="ar-JO" b="1" dirty="0" smtClean="0"/>
        </a:p>
        <a:p>
          <a:pPr rtl="1"/>
          <a:r>
            <a:rPr lang="ar-JO" b="1" dirty="0" smtClean="0"/>
            <a:t>مثال:</a:t>
          </a:r>
          <a:r>
            <a:rPr lang="ar-SA" b="1" dirty="0" smtClean="0"/>
            <a:t>  كيف جئت؟</a:t>
          </a:r>
        </a:p>
        <a:p>
          <a:pPr rtl="1"/>
          <a:r>
            <a:rPr lang="ar-SA" b="1" dirty="0" smtClean="0"/>
            <a:t>كيف:اسم استفهام مبني على الفتح في محل نصب حال</a:t>
          </a:r>
          <a:endParaRPr lang="ar-SA" b="1" dirty="0"/>
        </a:p>
      </dgm:t>
    </dgm:pt>
    <dgm:pt modelId="{7831A3D7-A3C2-434D-85E9-FB9F952E3E4C}" type="parTrans" cxnId="{542C8EEA-3C26-4890-A156-E9F8C4E96A39}">
      <dgm:prSet/>
      <dgm:spPr/>
      <dgm:t>
        <a:bodyPr/>
        <a:lstStyle/>
        <a:p>
          <a:pPr rtl="1"/>
          <a:endParaRPr lang="ar-SA"/>
        </a:p>
      </dgm:t>
    </dgm:pt>
    <dgm:pt modelId="{92A24905-9011-42B6-A153-00042879E6E5}" type="sibTrans" cxnId="{542C8EEA-3C26-4890-A156-E9F8C4E96A39}">
      <dgm:prSet/>
      <dgm:spPr/>
      <dgm:t>
        <a:bodyPr/>
        <a:lstStyle/>
        <a:p>
          <a:pPr rtl="1"/>
          <a:endParaRPr lang="ar-SA"/>
        </a:p>
      </dgm:t>
    </dgm:pt>
    <dgm:pt modelId="{6A81FD4B-2F5C-41A7-BBD4-342A39FAB502}">
      <dgm:prSet/>
      <dgm:spPr/>
      <dgm:t>
        <a:bodyPr/>
        <a:lstStyle/>
        <a:p>
          <a:pPr rtl="1"/>
          <a:endParaRPr lang="ar-SA"/>
        </a:p>
      </dgm:t>
    </dgm:pt>
    <dgm:pt modelId="{42D97792-A92B-42B9-9BF9-3FD5EBBD34FB}" type="parTrans" cxnId="{DA48E02F-E8D2-4291-BB06-1DD544FD6C05}">
      <dgm:prSet/>
      <dgm:spPr/>
      <dgm:t>
        <a:bodyPr/>
        <a:lstStyle/>
        <a:p>
          <a:pPr rtl="1"/>
          <a:endParaRPr lang="ar-SA"/>
        </a:p>
      </dgm:t>
    </dgm:pt>
    <dgm:pt modelId="{BF2C92AE-763C-48A6-A0DE-5D183E3727F5}" type="sibTrans" cxnId="{DA48E02F-E8D2-4291-BB06-1DD544FD6C05}">
      <dgm:prSet/>
      <dgm:spPr/>
      <dgm:t>
        <a:bodyPr/>
        <a:lstStyle/>
        <a:p>
          <a:pPr rtl="1"/>
          <a:endParaRPr lang="ar-SA"/>
        </a:p>
      </dgm:t>
    </dgm:pt>
    <dgm:pt modelId="{49A649B9-36CA-477F-BF46-C8A5BEB53C48}">
      <dgm:prSet/>
      <dgm:spPr/>
      <dgm:t>
        <a:bodyPr/>
        <a:lstStyle/>
        <a:p>
          <a:pPr rtl="1"/>
          <a:endParaRPr lang="ar-SA"/>
        </a:p>
      </dgm:t>
    </dgm:pt>
    <dgm:pt modelId="{E2014180-532C-4996-82A8-2A62A06CD595}" type="parTrans" cxnId="{2BC8B537-A36D-4051-B67B-2A1C365899C9}">
      <dgm:prSet/>
      <dgm:spPr/>
      <dgm:t>
        <a:bodyPr/>
        <a:lstStyle/>
        <a:p>
          <a:pPr rtl="1"/>
          <a:endParaRPr lang="ar-SA"/>
        </a:p>
      </dgm:t>
    </dgm:pt>
    <dgm:pt modelId="{0BD0EAF6-1D66-4C36-A130-E9348A4D71E0}" type="sibTrans" cxnId="{2BC8B537-A36D-4051-B67B-2A1C365899C9}">
      <dgm:prSet/>
      <dgm:spPr/>
      <dgm:t>
        <a:bodyPr/>
        <a:lstStyle/>
        <a:p>
          <a:pPr rtl="1"/>
          <a:endParaRPr lang="ar-SA"/>
        </a:p>
      </dgm:t>
    </dgm:pt>
    <dgm:pt modelId="{65105610-C7D5-49D1-9F9D-90DA93A2D77E}">
      <dgm:prSet/>
      <dgm:spPr/>
      <dgm:t>
        <a:bodyPr/>
        <a:lstStyle/>
        <a:p>
          <a:pPr rtl="1"/>
          <a:endParaRPr lang="ar-SA"/>
        </a:p>
      </dgm:t>
    </dgm:pt>
    <dgm:pt modelId="{2F3F9F0E-1746-4D2D-9EAD-73386FA350F8}" type="parTrans" cxnId="{38515250-32E3-46D0-9981-0DDE2387A50C}">
      <dgm:prSet/>
      <dgm:spPr/>
      <dgm:t>
        <a:bodyPr/>
        <a:lstStyle/>
        <a:p>
          <a:pPr rtl="1"/>
          <a:endParaRPr lang="ar-SA"/>
        </a:p>
      </dgm:t>
    </dgm:pt>
    <dgm:pt modelId="{9B16A3ED-91A2-415F-A91D-ACE8754C33EB}" type="sibTrans" cxnId="{38515250-32E3-46D0-9981-0DDE2387A50C}">
      <dgm:prSet/>
      <dgm:spPr/>
      <dgm:t>
        <a:bodyPr/>
        <a:lstStyle/>
        <a:p>
          <a:pPr rtl="1"/>
          <a:endParaRPr lang="ar-SA"/>
        </a:p>
      </dgm:t>
    </dgm:pt>
    <dgm:pt modelId="{F0EBD615-E364-4BAA-945D-EFD34B354A40}">
      <dgm:prSet/>
      <dgm:spPr/>
      <dgm:t>
        <a:bodyPr/>
        <a:lstStyle/>
        <a:p>
          <a:pPr rtl="1"/>
          <a:endParaRPr lang="ar-SA"/>
        </a:p>
      </dgm:t>
    </dgm:pt>
    <dgm:pt modelId="{2B550D52-D878-4ADA-9B4F-D5A7A411FF28}" type="parTrans" cxnId="{A2A9FD90-9758-4DC7-AE0A-E538DC0A4BE8}">
      <dgm:prSet/>
      <dgm:spPr/>
      <dgm:t>
        <a:bodyPr/>
        <a:lstStyle/>
        <a:p>
          <a:pPr rtl="1"/>
          <a:endParaRPr lang="ar-SA"/>
        </a:p>
      </dgm:t>
    </dgm:pt>
    <dgm:pt modelId="{DB754A93-C96A-4646-B2AE-8CD87E9F4EA1}" type="sibTrans" cxnId="{A2A9FD90-9758-4DC7-AE0A-E538DC0A4BE8}">
      <dgm:prSet/>
      <dgm:spPr/>
      <dgm:t>
        <a:bodyPr/>
        <a:lstStyle/>
        <a:p>
          <a:pPr rtl="1"/>
          <a:endParaRPr lang="ar-SA"/>
        </a:p>
      </dgm:t>
    </dgm:pt>
    <dgm:pt modelId="{C6F39165-B3C9-4A11-8BE9-7DC48093DB4A}" type="pres">
      <dgm:prSet presAssocID="{50F2E789-47D4-480E-AD7C-EEE5329B577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9A959F9C-EAFF-4DC9-9134-D988B7A5DA44}" type="pres">
      <dgm:prSet presAssocID="{382F4B5D-20B7-4CB3-ACA9-B167817EFF07}" presName="centerShape" presStyleLbl="node0" presStyleIdx="0" presStyleCnt="1" custScaleX="87345" custScaleY="67225" custLinFactNeighborX="1156" custLinFactNeighborY="-49181"/>
      <dgm:spPr/>
      <dgm:t>
        <a:bodyPr/>
        <a:lstStyle/>
        <a:p>
          <a:pPr rtl="1"/>
          <a:endParaRPr lang="ar-SA"/>
        </a:p>
      </dgm:t>
    </dgm:pt>
    <dgm:pt modelId="{B80CBD54-FDC5-4DF4-8C2D-92B3DF778734}" type="pres">
      <dgm:prSet presAssocID="{83F2AF44-BD01-4589-9072-A8D2000ED1F9}" presName="parTrans" presStyleLbl="bgSibTrans2D1" presStyleIdx="0" presStyleCnt="2" custLinFactY="57771" custLinFactNeighborX="-22265" custLinFactNeighborY="100000"/>
      <dgm:spPr/>
      <dgm:t>
        <a:bodyPr/>
        <a:lstStyle/>
        <a:p>
          <a:pPr rtl="1"/>
          <a:endParaRPr lang="ar-SA"/>
        </a:p>
      </dgm:t>
    </dgm:pt>
    <dgm:pt modelId="{0C563455-8B86-431B-BA3C-75D53EFC5DED}" type="pres">
      <dgm:prSet presAssocID="{4F22AE23-AAF9-4557-9D21-6422ABFFAB23}" presName="node" presStyleLbl="node1" presStyleIdx="0" presStyleCnt="2" custScaleX="168619" custScaleY="189326" custRadScaleRad="71912" custRadScaleInc="-5930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7A87E16-1E22-4760-BF91-778FF1B38916}" type="pres">
      <dgm:prSet presAssocID="{7831A3D7-A3C2-434D-85E9-FB9F952E3E4C}" presName="parTrans" presStyleLbl="bgSibTrans2D1" presStyleIdx="1" presStyleCnt="2" custLinFactY="95915" custLinFactNeighborX="41656" custLinFactNeighborY="100000"/>
      <dgm:spPr/>
      <dgm:t>
        <a:bodyPr/>
        <a:lstStyle/>
        <a:p>
          <a:pPr rtl="1"/>
          <a:endParaRPr lang="ar-SA"/>
        </a:p>
      </dgm:t>
    </dgm:pt>
    <dgm:pt modelId="{B179EB24-D6B3-4521-BDAA-C67A82FFC321}" type="pres">
      <dgm:prSet presAssocID="{A42DA2F5-0304-42A4-AA13-00A9A7B6A048}" presName="node" presStyleLbl="node1" presStyleIdx="1" presStyleCnt="2" custScaleX="124408" custScaleY="170026" custRadScaleRad="69039" custRadScaleInc="4982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418199C0-D4C2-41E4-839F-159A8DCE1AD5}" srcId="{50F2E789-47D4-480E-AD7C-EEE5329B5779}" destId="{382F4B5D-20B7-4CB3-ACA9-B167817EFF07}" srcOrd="0" destOrd="0" parTransId="{934F38EE-74C6-413D-8063-06442B80C4DE}" sibTransId="{2CCC6F63-302A-44C2-AA9C-311DE240CC1C}"/>
    <dgm:cxn modelId="{D79716FA-CC17-4552-A04C-9E61CA528661}" srcId="{382F4B5D-20B7-4CB3-ACA9-B167817EFF07}" destId="{4F22AE23-AAF9-4557-9D21-6422ABFFAB23}" srcOrd="0" destOrd="0" parTransId="{83F2AF44-BD01-4589-9072-A8D2000ED1F9}" sibTransId="{02D17B0A-30A4-471B-B52F-477413E72498}"/>
    <dgm:cxn modelId="{2FC7C620-E66C-4CDE-B37B-62B10CC732BF}" type="presOf" srcId="{7831A3D7-A3C2-434D-85E9-FB9F952E3E4C}" destId="{37A87E16-1E22-4760-BF91-778FF1B38916}" srcOrd="0" destOrd="0" presId="urn:microsoft.com/office/officeart/2005/8/layout/radial4"/>
    <dgm:cxn modelId="{DA48E02F-E8D2-4291-BB06-1DD544FD6C05}" srcId="{50F2E789-47D4-480E-AD7C-EEE5329B5779}" destId="{6A81FD4B-2F5C-41A7-BBD4-342A39FAB502}" srcOrd="3" destOrd="0" parTransId="{42D97792-A92B-42B9-9BF9-3FD5EBBD34FB}" sibTransId="{BF2C92AE-763C-48A6-A0DE-5D183E3727F5}"/>
    <dgm:cxn modelId="{36610D38-07A0-42C3-B368-2F789CF3E626}" type="presOf" srcId="{50F2E789-47D4-480E-AD7C-EEE5329B5779}" destId="{C6F39165-B3C9-4A11-8BE9-7DC48093DB4A}" srcOrd="0" destOrd="0" presId="urn:microsoft.com/office/officeart/2005/8/layout/radial4"/>
    <dgm:cxn modelId="{542C8EEA-3C26-4890-A156-E9F8C4E96A39}" srcId="{382F4B5D-20B7-4CB3-ACA9-B167817EFF07}" destId="{A42DA2F5-0304-42A4-AA13-00A9A7B6A048}" srcOrd="1" destOrd="0" parTransId="{7831A3D7-A3C2-434D-85E9-FB9F952E3E4C}" sibTransId="{92A24905-9011-42B6-A153-00042879E6E5}"/>
    <dgm:cxn modelId="{B1062B12-47A1-4D97-885C-AE27C8721CD8}" type="presOf" srcId="{4F22AE23-AAF9-4557-9D21-6422ABFFAB23}" destId="{0C563455-8B86-431B-BA3C-75D53EFC5DED}" srcOrd="0" destOrd="0" presId="urn:microsoft.com/office/officeart/2005/8/layout/radial4"/>
    <dgm:cxn modelId="{A2A9FD90-9758-4DC7-AE0A-E538DC0A4BE8}" srcId="{50F2E789-47D4-480E-AD7C-EEE5329B5779}" destId="{F0EBD615-E364-4BAA-945D-EFD34B354A40}" srcOrd="2" destOrd="0" parTransId="{2B550D52-D878-4ADA-9B4F-D5A7A411FF28}" sibTransId="{DB754A93-C96A-4646-B2AE-8CD87E9F4EA1}"/>
    <dgm:cxn modelId="{38515250-32E3-46D0-9981-0DDE2387A50C}" srcId="{50F2E789-47D4-480E-AD7C-EEE5329B5779}" destId="{65105610-C7D5-49D1-9F9D-90DA93A2D77E}" srcOrd="1" destOrd="0" parTransId="{2F3F9F0E-1746-4D2D-9EAD-73386FA350F8}" sibTransId="{9B16A3ED-91A2-415F-A91D-ACE8754C33EB}"/>
    <dgm:cxn modelId="{D5E87FD4-89CC-474A-A4A1-4E9853C32402}" type="presOf" srcId="{382F4B5D-20B7-4CB3-ACA9-B167817EFF07}" destId="{9A959F9C-EAFF-4DC9-9134-D988B7A5DA44}" srcOrd="0" destOrd="0" presId="urn:microsoft.com/office/officeart/2005/8/layout/radial4"/>
    <dgm:cxn modelId="{CE26D7E5-3F13-4679-BF41-263606FC17CD}" type="presOf" srcId="{A42DA2F5-0304-42A4-AA13-00A9A7B6A048}" destId="{B179EB24-D6B3-4521-BDAA-C67A82FFC321}" srcOrd="0" destOrd="0" presId="urn:microsoft.com/office/officeart/2005/8/layout/radial4"/>
    <dgm:cxn modelId="{2BC8B537-A36D-4051-B67B-2A1C365899C9}" srcId="{50F2E789-47D4-480E-AD7C-EEE5329B5779}" destId="{49A649B9-36CA-477F-BF46-C8A5BEB53C48}" srcOrd="4" destOrd="0" parTransId="{E2014180-532C-4996-82A8-2A62A06CD595}" sibTransId="{0BD0EAF6-1D66-4C36-A130-E9348A4D71E0}"/>
    <dgm:cxn modelId="{E60E8139-1061-4B74-B3B0-32B0222F1758}" type="presOf" srcId="{83F2AF44-BD01-4589-9072-A8D2000ED1F9}" destId="{B80CBD54-FDC5-4DF4-8C2D-92B3DF778734}" srcOrd="0" destOrd="0" presId="urn:microsoft.com/office/officeart/2005/8/layout/radial4"/>
    <dgm:cxn modelId="{D873C276-FFF0-4189-8C34-CDFF0BF17456}" type="presParOf" srcId="{C6F39165-B3C9-4A11-8BE9-7DC48093DB4A}" destId="{9A959F9C-EAFF-4DC9-9134-D988B7A5DA44}" srcOrd="0" destOrd="0" presId="urn:microsoft.com/office/officeart/2005/8/layout/radial4"/>
    <dgm:cxn modelId="{A5B24C71-396F-4FF7-861A-0B85D1E467C7}" type="presParOf" srcId="{C6F39165-B3C9-4A11-8BE9-7DC48093DB4A}" destId="{B80CBD54-FDC5-4DF4-8C2D-92B3DF778734}" srcOrd="1" destOrd="0" presId="urn:microsoft.com/office/officeart/2005/8/layout/radial4"/>
    <dgm:cxn modelId="{A4673BF4-F523-4DB9-8329-A31FA77AC5BA}" type="presParOf" srcId="{C6F39165-B3C9-4A11-8BE9-7DC48093DB4A}" destId="{0C563455-8B86-431B-BA3C-75D53EFC5DED}" srcOrd="2" destOrd="0" presId="urn:microsoft.com/office/officeart/2005/8/layout/radial4"/>
    <dgm:cxn modelId="{EDBA87E2-8E7A-417E-BE24-D89C405B23E8}" type="presParOf" srcId="{C6F39165-B3C9-4A11-8BE9-7DC48093DB4A}" destId="{37A87E16-1E22-4760-BF91-778FF1B38916}" srcOrd="3" destOrd="0" presId="urn:microsoft.com/office/officeart/2005/8/layout/radial4"/>
    <dgm:cxn modelId="{D9B4BB01-7DD3-46C3-8E51-A892DFAC1B8F}" type="presParOf" srcId="{C6F39165-B3C9-4A11-8BE9-7DC48093DB4A}" destId="{B179EB24-D6B3-4521-BDAA-C67A82FFC321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DF1C0E4-24D7-4D05-BC6D-2FFD0AC113C0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42801A2F-778A-4547-AB23-72B11CF3AD0B}">
      <dgm:prSet phldrT="[Text]" custT="1"/>
      <dgm:spPr/>
      <dgm:t>
        <a:bodyPr/>
        <a:lstStyle/>
        <a:p>
          <a:pPr algn="ctr" rtl="1"/>
          <a:r>
            <a:rPr lang="ar-SA" sz="2800" b="1" dirty="0" smtClean="0"/>
            <a:t>كم</a:t>
          </a:r>
        </a:p>
        <a:p>
          <a:pPr algn="ctr" rtl="1"/>
          <a:r>
            <a:rPr lang="ar-SA" sz="2800" b="1" dirty="0" smtClean="0"/>
            <a:t>هي اسم استفهام مبهم يحتاج إلى تمييز مفرد منصوب بعده،ويعرف موقعها الإعرابي بما يدل عليه تمييزها. </a:t>
          </a:r>
          <a:endParaRPr lang="ar-SA" sz="2800" b="1" dirty="0"/>
        </a:p>
      </dgm:t>
    </dgm:pt>
    <dgm:pt modelId="{EAB93DF9-9688-4111-A483-87C9D83108EA}" type="parTrans" cxnId="{5C2210A0-3CF9-4871-A683-8698B8115338}">
      <dgm:prSet/>
      <dgm:spPr/>
      <dgm:t>
        <a:bodyPr/>
        <a:lstStyle/>
        <a:p>
          <a:pPr algn="ctr" rtl="1"/>
          <a:endParaRPr lang="ar-SA"/>
        </a:p>
      </dgm:t>
    </dgm:pt>
    <dgm:pt modelId="{D5F7029A-57C7-4B49-8297-AF4A1D6E4FA3}" type="sibTrans" cxnId="{5C2210A0-3CF9-4871-A683-8698B8115338}">
      <dgm:prSet/>
      <dgm:spPr/>
      <dgm:t>
        <a:bodyPr/>
        <a:lstStyle/>
        <a:p>
          <a:pPr algn="ctr" rtl="1"/>
          <a:endParaRPr lang="ar-SA"/>
        </a:p>
      </dgm:t>
    </dgm:pt>
    <dgm:pt modelId="{139258AD-7F27-4D6F-9C56-ACB9F9E58FB9}">
      <dgm:prSet phldrT="[Text]"/>
      <dgm:spPr/>
      <dgm:t>
        <a:bodyPr/>
        <a:lstStyle/>
        <a:p>
          <a:pPr algn="ctr" rtl="1"/>
          <a:r>
            <a:rPr lang="ar-SA" dirty="0" smtClean="0"/>
            <a:t>كم:اسم استفهام مبني على السكون في محل رفع مبتدأ. </a:t>
          </a:r>
        </a:p>
        <a:p>
          <a:pPr algn="ctr" rtl="1"/>
          <a:r>
            <a:rPr lang="ar-SA" dirty="0" smtClean="0"/>
            <a:t>طالبا:تمييز منصوب وعلامة نصبه الفتحة الظاهرة على آخره.</a:t>
          </a:r>
          <a:endParaRPr lang="ar-SA" dirty="0"/>
        </a:p>
      </dgm:t>
    </dgm:pt>
    <dgm:pt modelId="{567340BC-A8C7-434F-9858-008353490956}" type="parTrans" cxnId="{46C344E6-7CFD-4C15-935F-03827C739D86}">
      <dgm:prSet/>
      <dgm:spPr/>
      <dgm:t>
        <a:bodyPr/>
        <a:lstStyle/>
        <a:p>
          <a:pPr algn="ctr" rtl="1"/>
          <a:endParaRPr lang="ar-SA"/>
        </a:p>
      </dgm:t>
    </dgm:pt>
    <dgm:pt modelId="{10E7E7F1-CB06-49DC-ACB8-1968D2D6A281}" type="sibTrans" cxnId="{46C344E6-7CFD-4C15-935F-03827C739D86}">
      <dgm:prSet/>
      <dgm:spPr/>
      <dgm:t>
        <a:bodyPr/>
        <a:lstStyle/>
        <a:p>
          <a:pPr algn="ctr" rtl="1"/>
          <a:endParaRPr lang="ar-SA"/>
        </a:p>
      </dgm:t>
    </dgm:pt>
    <dgm:pt modelId="{86CF77A8-519B-4229-978A-E91ECF2040C0}">
      <dgm:prSet/>
      <dgm:spPr/>
      <dgm:t>
        <a:bodyPr/>
        <a:lstStyle/>
        <a:p>
          <a:pPr rtl="1"/>
          <a:r>
            <a:rPr lang="ar-SA" dirty="0" err="1" smtClean="0"/>
            <a:t>مث</a:t>
          </a:r>
          <a:r>
            <a:rPr lang="ar-JO" dirty="0" smtClean="0"/>
            <a:t>ا</a:t>
          </a:r>
          <a:r>
            <a:rPr lang="ar-SA" dirty="0" smtClean="0"/>
            <a:t>ل</a:t>
          </a:r>
          <a:r>
            <a:rPr lang="ar-JO" dirty="0" smtClean="0"/>
            <a:t>:</a:t>
          </a:r>
          <a:r>
            <a:rPr lang="ar-SA" dirty="0" smtClean="0"/>
            <a:t> كم طالبا حضر؟</a:t>
          </a:r>
        </a:p>
      </dgm:t>
    </dgm:pt>
    <dgm:pt modelId="{36927F40-F944-48CB-9EFB-EE2F8527E8B7}" type="parTrans" cxnId="{09956735-C541-412A-A66A-1B137F94FC09}">
      <dgm:prSet/>
      <dgm:spPr/>
      <dgm:t>
        <a:bodyPr/>
        <a:lstStyle/>
        <a:p>
          <a:pPr rtl="1"/>
          <a:endParaRPr lang="ar-SA"/>
        </a:p>
      </dgm:t>
    </dgm:pt>
    <dgm:pt modelId="{2DE0F079-2DE3-4216-95C7-2179533EE9D3}" type="sibTrans" cxnId="{09956735-C541-412A-A66A-1B137F94FC09}">
      <dgm:prSet/>
      <dgm:spPr/>
      <dgm:t>
        <a:bodyPr/>
        <a:lstStyle/>
        <a:p>
          <a:pPr rtl="1"/>
          <a:endParaRPr lang="ar-SA"/>
        </a:p>
      </dgm:t>
    </dgm:pt>
    <dgm:pt modelId="{E7DDD1F9-BEE1-40D2-B83C-5E74706D4341}" type="pres">
      <dgm:prSet presAssocID="{1DF1C0E4-24D7-4D05-BC6D-2FFD0AC113C0}" presName="diagram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5B81E006-47E6-4E01-8BE7-69C76AF2F650}" type="pres">
      <dgm:prSet presAssocID="{42801A2F-778A-4547-AB23-72B11CF3AD0B}" presName="root" presStyleCnt="0"/>
      <dgm:spPr/>
    </dgm:pt>
    <dgm:pt modelId="{7E766F41-8224-40DA-9A2A-1E0B920EA740}" type="pres">
      <dgm:prSet presAssocID="{42801A2F-778A-4547-AB23-72B11CF3AD0B}" presName="rootComposite" presStyleCnt="0"/>
      <dgm:spPr/>
    </dgm:pt>
    <dgm:pt modelId="{1B201A69-D0E5-49F9-8857-E75061854AC2}" type="pres">
      <dgm:prSet presAssocID="{42801A2F-778A-4547-AB23-72B11CF3AD0B}" presName="rootText" presStyleLbl="node1" presStyleIdx="0" presStyleCnt="1" custScaleX="243793" custScaleY="122993"/>
      <dgm:spPr/>
      <dgm:t>
        <a:bodyPr/>
        <a:lstStyle/>
        <a:p>
          <a:pPr rtl="1"/>
          <a:endParaRPr lang="ar-SA"/>
        </a:p>
      </dgm:t>
    </dgm:pt>
    <dgm:pt modelId="{54C8AFE6-1BCC-4FC4-B701-5CF6FAF70CA4}" type="pres">
      <dgm:prSet presAssocID="{42801A2F-778A-4547-AB23-72B11CF3AD0B}" presName="rootConnector" presStyleLbl="node1" presStyleIdx="0" presStyleCnt="1"/>
      <dgm:spPr/>
      <dgm:t>
        <a:bodyPr/>
        <a:lstStyle/>
        <a:p>
          <a:pPr rtl="1"/>
          <a:endParaRPr lang="ar-SA"/>
        </a:p>
      </dgm:t>
    </dgm:pt>
    <dgm:pt modelId="{96CD5CED-A0BC-4C73-AF0F-2CB2E4020F26}" type="pres">
      <dgm:prSet presAssocID="{42801A2F-778A-4547-AB23-72B11CF3AD0B}" presName="childShape" presStyleCnt="0"/>
      <dgm:spPr/>
    </dgm:pt>
    <dgm:pt modelId="{F98E2B92-EDE4-4823-9C08-374E0BB6ADEB}" type="pres">
      <dgm:prSet presAssocID="{36927F40-F944-48CB-9EFB-EE2F8527E8B7}" presName="Name13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321DB266-4184-4724-8874-70B3C1F457AA}" type="pres">
      <dgm:prSet presAssocID="{86CF77A8-519B-4229-978A-E91ECF2040C0}" presName="childText" presStyleLbl="bgAcc1" presStyleIdx="0" presStyleCnt="2" custScaleX="205384" custScaleY="6734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2211E5C-E523-4632-9A08-6AC30DA23533}" type="pres">
      <dgm:prSet presAssocID="{567340BC-A8C7-434F-9858-008353490956}" presName="Name13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A14C63D4-1D6B-44B6-BB86-A701F8222DE0}" type="pres">
      <dgm:prSet presAssocID="{139258AD-7F27-4D6F-9C56-ACB9F9E58FB9}" presName="childText" presStyleLbl="bgAcc1" presStyleIdx="1" presStyleCnt="2" custScaleX="315368" custScaleY="12665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852535AD-ED94-47F2-9A61-6F32D67DC89C}" type="presOf" srcId="{36927F40-F944-48CB-9EFB-EE2F8527E8B7}" destId="{F98E2B92-EDE4-4823-9C08-374E0BB6ADEB}" srcOrd="0" destOrd="0" presId="urn:microsoft.com/office/officeart/2005/8/layout/hierarchy3"/>
    <dgm:cxn modelId="{05B7DB1B-600D-474D-A1A0-3F324997B458}" type="presOf" srcId="{1DF1C0E4-24D7-4D05-BC6D-2FFD0AC113C0}" destId="{E7DDD1F9-BEE1-40D2-B83C-5E74706D4341}" srcOrd="0" destOrd="0" presId="urn:microsoft.com/office/officeart/2005/8/layout/hierarchy3"/>
    <dgm:cxn modelId="{46C344E6-7CFD-4C15-935F-03827C739D86}" srcId="{42801A2F-778A-4547-AB23-72B11CF3AD0B}" destId="{139258AD-7F27-4D6F-9C56-ACB9F9E58FB9}" srcOrd="1" destOrd="0" parTransId="{567340BC-A8C7-434F-9858-008353490956}" sibTransId="{10E7E7F1-CB06-49DC-ACB8-1968D2D6A281}"/>
    <dgm:cxn modelId="{5C2210A0-3CF9-4871-A683-8698B8115338}" srcId="{1DF1C0E4-24D7-4D05-BC6D-2FFD0AC113C0}" destId="{42801A2F-778A-4547-AB23-72B11CF3AD0B}" srcOrd="0" destOrd="0" parTransId="{EAB93DF9-9688-4111-A483-87C9D83108EA}" sibTransId="{D5F7029A-57C7-4B49-8297-AF4A1D6E4FA3}"/>
    <dgm:cxn modelId="{A2BD9725-4C7B-4E9C-A546-82FB96330EC5}" type="presOf" srcId="{42801A2F-778A-4547-AB23-72B11CF3AD0B}" destId="{54C8AFE6-1BCC-4FC4-B701-5CF6FAF70CA4}" srcOrd="1" destOrd="0" presId="urn:microsoft.com/office/officeart/2005/8/layout/hierarchy3"/>
    <dgm:cxn modelId="{09956735-C541-412A-A66A-1B137F94FC09}" srcId="{42801A2F-778A-4547-AB23-72B11CF3AD0B}" destId="{86CF77A8-519B-4229-978A-E91ECF2040C0}" srcOrd="0" destOrd="0" parTransId="{36927F40-F944-48CB-9EFB-EE2F8527E8B7}" sibTransId="{2DE0F079-2DE3-4216-95C7-2179533EE9D3}"/>
    <dgm:cxn modelId="{4588D0ED-262A-46B4-AF01-FF110D3D46BC}" type="presOf" srcId="{567340BC-A8C7-434F-9858-008353490956}" destId="{32211E5C-E523-4632-9A08-6AC30DA23533}" srcOrd="0" destOrd="0" presId="urn:microsoft.com/office/officeart/2005/8/layout/hierarchy3"/>
    <dgm:cxn modelId="{DE6D53B1-2187-4965-B028-9C4F0C10DB14}" type="presOf" srcId="{86CF77A8-519B-4229-978A-E91ECF2040C0}" destId="{321DB266-4184-4724-8874-70B3C1F457AA}" srcOrd="0" destOrd="0" presId="urn:microsoft.com/office/officeart/2005/8/layout/hierarchy3"/>
    <dgm:cxn modelId="{687DC3EF-2A47-4347-8D51-C796EEAE081E}" type="presOf" srcId="{139258AD-7F27-4D6F-9C56-ACB9F9E58FB9}" destId="{A14C63D4-1D6B-44B6-BB86-A701F8222DE0}" srcOrd="0" destOrd="0" presId="urn:microsoft.com/office/officeart/2005/8/layout/hierarchy3"/>
    <dgm:cxn modelId="{C25FFBBE-177B-4D67-B735-9AAEDCA9AB4E}" type="presOf" srcId="{42801A2F-778A-4547-AB23-72B11CF3AD0B}" destId="{1B201A69-D0E5-49F9-8857-E75061854AC2}" srcOrd="0" destOrd="0" presId="urn:microsoft.com/office/officeart/2005/8/layout/hierarchy3"/>
    <dgm:cxn modelId="{494722DD-4B06-46F4-BAC4-02B27422F8DF}" type="presParOf" srcId="{E7DDD1F9-BEE1-40D2-B83C-5E74706D4341}" destId="{5B81E006-47E6-4E01-8BE7-69C76AF2F650}" srcOrd="0" destOrd="0" presId="urn:microsoft.com/office/officeart/2005/8/layout/hierarchy3"/>
    <dgm:cxn modelId="{511C6599-2A1F-4F66-B25B-65878F08679F}" type="presParOf" srcId="{5B81E006-47E6-4E01-8BE7-69C76AF2F650}" destId="{7E766F41-8224-40DA-9A2A-1E0B920EA740}" srcOrd="0" destOrd="0" presId="urn:microsoft.com/office/officeart/2005/8/layout/hierarchy3"/>
    <dgm:cxn modelId="{3A1FE7A8-BCA6-4727-9A33-3491330BD444}" type="presParOf" srcId="{7E766F41-8224-40DA-9A2A-1E0B920EA740}" destId="{1B201A69-D0E5-49F9-8857-E75061854AC2}" srcOrd="0" destOrd="0" presId="urn:microsoft.com/office/officeart/2005/8/layout/hierarchy3"/>
    <dgm:cxn modelId="{FEBEAC51-899C-4A61-BCF7-DFB974FE85BF}" type="presParOf" srcId="{7E766F41-8224-40DA-9A2A-1E0B920EA740}" destId="{54C8AFE6-1BCC-4FC4-B701-5CF6FAF70CA4}" srcOrd="1" destOrd="0" presId="urn:microsoft.com/office/officeart/2005/8/layout/hierarchy3"/>
    <dgm:cxn modelId="{E614325E-38D7-4503-8EBB-5330E426DEC7}" type="presParOf" srcId="{5B81E006-47E6-4E01-8BE7-69C76AF2F650}" destId="{96CD5CED-A0BC-4C73-AF0F-2CB2E4020F26}" srcOrd="1" destOrd="0" presId="urn:microsoft.com/office/officeart/2005/8/layout/hierarchy3"/>
    <dgm:cxn modelId="{269A9BFE-D687-48A8-83AC-0A8539A09F2A}" type="presParOf" srcId="{96CD5CED-A0BC-4C73-AF0F-2CB2E4020F26}" destId="{F98E2B92-EDE4-4823-9C08-374E0BB6ADEB}" srcOrd="0" destOrd="0" presId="urn:microsoft.com/office/officeart/2005/8/layout/hierarchy3"/>
    <dgm:cxn modelId="{0CE47683-9DD3-4708-B9C8-33E70048D508}" type="presParOf" srcId="{96CD5CED-A0BC-4C73-AF0F-2CB2E4020F26}" destId="{321DB266-4184-4724-8874-70B3C1F457AA}" srcOrd="1" destOrd="0" presId="urn:microsoft.com/office/officeart/2005/8/layout/hierarchy3"/>
    <dgm:cxn modelId="{806B3698-7BD3-4830-9DB4-EF11F7933748}" type="presParOf" srcId="{96CD5CED-A0BC-4C73-AF0F-2CB2E4020F26}" destId="{32211E5C-E523-4632-9A08-6AC30DA23533}" srcOrd="2" destOrd="0" presId="urn:microsoft.com/office/officeart/2005/8/layout/hierarchy3"/>
    <dgm:cxn modelId="{7194FEE7-0012-4C78-8B36-9B13A67743AE}" type="presParOf" srcId="{96CD5CED-A0BC-4C73-AF0F-2CB2E4020F26}" destId="{A14C63D4-1D6B-44B6-BB86-A701F8222DE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C9B044E-6FE3-42B5-B15E-87081970617A}">
      <dsp:nvSpPr>
        <dsp:cNvPr id="0" name=""/>
        <dsp:cNvSpPr/>
      </dsp:nvSpPr>
      <dsp:spPr>
        <a:xfrm>
          <a:off x="6388718" y="2306891"/>
          <a:ext cx="704856" cy="3354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597"/>
              </a:lnTo>
              <a:lnTo>
                <a:pt x="704856" y="228597"/>
              </a:lnTo>
              <a:lnTo>
                <a:pt x="704856" y="335447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17912A-1627-49E3-B778-AB0A271E2531}">
      <dsp:nvSpPr>
        <dsp:cNvPr id="0" name=""/>
        <dsp:cNvSpPr/>
      </dsp:nvSpPr>
      <dsp:spPr>
        <a:xfrm>
          <a:off x="5683862" y="2306891"/>
          <a:ext cx="704856" cy="335447"/>
        </a:xfrm>
        <a:custGeom>
          <a:avLst/>
          <a:gdLst/>
          <a:ahLst/>
          <a:cxnLst/>
          <a:rect l="0" t="0" r="0" b="0"/>
          <a:pathLst>
            <a:path>
              <a:moveTo>
                <a:pt x="704856" y="0"/>
              </a:moveTo>
              <a:lnTo>
                <a:pt x="704856" y="228597"/>
              </a:lnTo>
              <a:lnTo>
                <a:pt x="0" y="228597"/>
              </a:lnTo>
              <a:lnTo>
                <a:pt x="0" y="335447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F57CF6-96D1-4AD5-BB25-92A19D8162BC}">
      <dsp:nvSpPr>
        <dsp:cNvPr id="0" name=""/>
        <dsp:cNvSpPr/>
      </dsp:nvSpPr>
      <dsp:spPr>
        <a:xfrm>
          <a:off x="4979006" y="733788"/>
          <a:ext cx="1409712" cy="3354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597"/>
              </a:lnTo>
              <a:lnTo>
                <a:pt x="1409712" y="228597"/>
              </a:lnTo>
              <a:lnTo>
                <a:pt x="1409712" y="335447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B17651-4BBB-4F42-8A88-6DE98B336A50}">
      <dsp:nvSpPr>
        <dsp:cNvPr id="0" name=""/>
        <dsp:cNvSpPr/>
      </dsp:nvSpPr>
      <dsp:spPr>
        <a:xfrm>
          <a:off x="4214498" y="2869502"/>
          <a:ext cx="91440" cy="3354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544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18B840-30EB-486C-B7D9-F7795204F125}">
      <dsp:nvSpPr>
        <dsp:cNvPr id="0" name=""/>
        <dsp:cNvSpPr/>
      </dsp:nvSpPr>
      <dsp:spPr>
        <a:xfrm>
          <a:off x="2850506" y="1801645"/>
          <a:ext cx="1409712" cy="3354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597"/>
              </a:lnTo>
              <a:lnTo>
                <a:pt x="1409712" y="228597"/>
              </a:lnTo>
              <a:lnTo>
                <a:pt x="1409712" y="335447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D62518-82DB-42DD-8729-2910BC93A74E}">
      <dsp:nvSpPr>
        <dsp:cNvPr id="0" name=""/>
        <dsp:cNvSpPr/>
      </dsp:nvSpPr>
      <dsp:spPr>
        <a:xfrm>
          <a:off x="2804786" y="3937359"/>
          <a:ext cx="91440" cy="3354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544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EA774F-F4C9-4610-B96F-FD031947B1F1}">
      <dsp:nvSpPr>
        <dsp:cNvPr id="0" name=""/>
        <dsp:cNvSpPr/>
      </dsp:nvSpPr>
      <dsp:spPr>
        <a:xfrm>
          <a:off x="2804786" y="2869502"/>
          <a:ext cx="91440" cy="3354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544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A4D71D-012B-4578-970B-6F632D8FF327}">
      <dsp:nvSpPr>
        <dsp:cNvPr id="0" name=""/>
        <dsp:cNvSpPr/>
      </dsp:nvSpPr>
      <dsp:spPr>
        <a:xfrm>
          <a:off x="2804786" y="1801645"/>
          <a:ext cx="91440" cy="3354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5447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4EA5BC-604C-44F6-9D10-F1596475920E}">
      <dsp:nvSpPr>
        <dsp:cNvPr id="0" name=""/>
        <dsp:cNvSpPr/>
      </dsp:nvSpPr>
      <dsp:spPr>
        <a:xfrm>
          <a:off x="1395073" y="3937359"/>
          <a:ext cx="91440" cy="3354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544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4BD864-F065-4A79-AB7F-58922AC6DEA5}">
      <dsp:nvSpPr>
        <dsp:cNvPr id="0" name=""/>
        <dsp:cNvSpPr/>
      </dsp:nvSpPr>
      <dsp:spPr>
        <a:xfrm>
          <a:off x="1395073" y="2869502"/>
          <a:ext cx="91440" cy="3354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544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FA6493-208D-4F6E-B5F3-8BAC3B42FE93}">
      <dsp:nvSpPr>
        <dsp:cNvPr id="0" name=""/>
        <dsp:cNvSpPr/>
      </dsp:nvSpPr>
      <dsp:spPr>
        <a:xfrm>
          <a:off x="1440793" y="1801645"/>
          <a:ext cx="1409712" cy="335447"/>
        </a:xfrm>
        <a:custGeom>
          <a:avLst/>
          <a:gdLst/>
          <a:ahLst/>
          <a:cxnLst/>
          <a:rect l="0" t="0" r="0" b="0"/>
          <a:pathLst>
            <a:path>
              <a:moveTo>
                <a:pt x="1409712" y="0"/>
              </a:moveTo>
              <a:lnTo>
                <a:pt x="1409712" y="228597"/>
              </a:lnTo>
              <a:lnTo>
                <a:pt x="0" y="228597"/>
              </a:lnTo>
              <a:lnTo>
                <a:pt x="0" y="335447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047686-A987-4B1E-B398-B0E8C01220F9}">
      <dsp:nvSpPr>
        <dsp:cNvPr id="0" name=""/>
        <dsp:cNvSpPr/>
      </dsp:nvSpPr>
      <dsp:spPr>
        <a:xfrm>
          <a:off x="2850506" y="733788"/>
          <a:ext cx="2128500" cy="335447"/>
        </a:xfrm>
        <a:custGeom>
          <a:avLst/>
          <a:gdLst/>
          <a:ahLst/>
          <a:cxnLst/>
          <a:rect l="0" t="0" r="0" b="0"/>
          <a:pathLst>
            <a:path>
              <a:moveTo>
                <a:pt x="2128500" y="0"/>
              </a:moveTo>
              <a:lnTo>
                <a:pt x="2128500" y="228597"/>
              </a:lnTo>
              <a:lnTo>
                <a:pt x="0" y="228597"/>
              </a:lnTo>
              <a:lnTo>
                <a:pt x="0" y="335447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46C591-A043-438F-A3FF-EE7B4BE49B39}">
      <dsp:nvSpPr>
        <dsp:cNvPr id="0" name=""/>
        <dsp:cNvSpPr/>
      </dsp:nvSpPr>
      <dsp:spPr>
        <a:xfrm>
          <a:off x="4402305" y="1379"/>
          <a:ext cx="1153400" cy="73240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70E412-E679-4563-B41E-30A678B448B6}">
      <dsp:nvSpPr>
        <dsp:cNvPr id="0" name=""/>
        <dsp:cNvSpPr/>
      </dsp:nvSpPr>
      <dsp:spPr>
        <a:xfrm>
          <a:off x="4530461" y="123127"/>
          <a:ext cx="1153400" cy="732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أدوات الاستفهام</a:t>
          </a:r>
          <a:endParaRPr lang="ar-SA" sz="1800" kern="1200" dirty="0"/>
        </a:p>
      </dsp:txBody>
      <dsp:txXfrm>
        <a:off x="4530461" y="123127"/>
        <a:ext cx="1153400" cy="732409"/>
      </dsp:txXfrm>
    </dsp:sp>
    <dsp:sp modelId="{72EFA7DA-DF84-4FD4-B38C-FD0ABDC7D5B5}">
      <dsp:nvSpPr>
        <dsp:cNvPr id="0" name=""/>
        <dsp:cNvSpPr/>
      </dsp:nvSpPr>
      <dsp:spPr>
        <a:xfrm>
          <a:off x="2273805" y="1069236"/>
          <a:ext cx="1153400" cy="73240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7F77B3-5D61-49F5-8AFC-D3194EA8BB08}">
      <dsp:nvSpPr>
        <dsp:cNvPr id="0" name=""/>
        <dsp:cNvSpPr/>
      </dsp:nvSpPr>
      <dsp:spPr>
        <a:xfrm>
          <a:off x="2401961" y="1190984"/>
          <a:ext cx="1153400" cy="732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أسماء</a:t>
          </a:r>
          <a:endParaRPr lang="ar-SA" sz="1800" kern="1200" dirty="0"/>
        </a:p>
      </dsp:txBody>
      <dsp:txXfrm>
        <a:off x="2401961" y="1190984"/>
        <a:ext cx="1153400" cy="732409"/>
      </dsp:txXfrm>
    </dsp:sp>
    <dsp:sp modelId="{E8A89C30-5F2D-4F73-B97C-DC0CE27751F6}">
      <dsp:nvSpPr>
        <dsp:cNvPr id="0" name=""/>
        <dsp:cNvSpPr/>
      </dsp:nvSpPr>
      <dsp:spPr>
        <a:xfrm>
          <a:off x="864093" y="2137093"/>
          <a:ext cx="1153400" cy="7324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831F60-6DAA-4508-BCFD-AF73305BC14C}">
      <dsp:nvSpPr>
        <dsp:cNvPr id="0" name=""/>
        <dsp:cNvSpPr/>
      </dsp:nvSpPr>
      <dsp:spPr>
        <a:xfrm>
          <a:off x="992249" y="2258841"/>
          <a:ext cx="1153400" cy="732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أين</a:t>
          </a:r>
          <a:endParaRPr lang="ar-SA" sz="1800" kern="1200" dirty="0"/>
        </a:p>
      </dsp:txBody>
      <dsp:txXfrm>
        <a:off x="992249" y="2258841"/>
        <a:ext cx="1153400" cy="732409"/>
      </dsp:txXfrm>
    </dsp:sp>
    <dsp:sp modelId="{7A77CDF2-A06B-418F-968E-23F2DC46FC55}">
      <dsp:nvSpPr>
        <dsp:cNvPr id="0" name=""/>
        <dsp:cNvSpPr/>
      </dsp:nvSpPr>
      <dsp:spPr>
        <a:xfrm>
          <a:off x="864093" y="3204950"/>
          <a:ext cx="1153400" cy="73240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50EB48-EEA5-4B46-BAB7-B258EABAB2B2}">
      <dsp:nvSpPr>
        <dsp:cNvPr id="0" name=""/>
        <dsp:cNvSpPr/>
      </dsp:nvSpPr>
      <dsp:spPr>
        <a:xfrm>
          <a:off x="992249" y="3326698"/>
          <a:ext cx="1153400" cy="732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كيف</a:t>
          </a:r>
          <a:endParaRPr lang="ar-SA" sz="1800" kern="1200" dirty="0"/>
        </a:p>
      </dsp:txBody>
      <dsp:txXfrm>
        <a:off x="992249" y="3326698"/>
        <a:ext cx="1153400" cy="732409"/>
      </dsp:txXfrm>
    </dsp:sp>
    <dsp:sp modelId="{392B2AC0-C40C-4930-873A-244F3FE4BE96}">
      <dsp:nvSpPr>
        <dsp:cNvPr id="0" name=""/>
        <dsp:cNvSpPr/>
      </dsp:nvSpPr>
      <dsp:spPr>
        <a:xfrm>
          <a:off x="864093" y="4272807"/>
          <a:ext cx="1153400" cy="73240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D09559-3F11-4E34-9515-88A1FD45F6D8}">
      <dsp:nvSpPr>
        <dsp:cNvPr id="0" name=""/>
        <dsp:cNvSpPr/>
      </dsp:nvSpPr>
      <dsp:spPr>
        <a:xfrm>
          <a:off x="992249" y="4394555"/>
          <a:ext cx="1153400" cy="732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أيّ</a:t>
          </a:r>
          <a:endParaRPr lang="ar-SA" sz="1800" kern="1200" dirty="0"/>
        </a:p>
      </dsp:txBody>
      <dsp:txXfrm>
        <a:off x="992249" y="4394555"/>
        <a:ext cx="1153400" cy="732409"/>
      </dsp:txXfrm>
    </dsp:sp>
    <dsp:sp modelId="{9375DC37-E099-479A-B634-398C9FA382EB}">
      <dsp:nvSpPr>
        <dsp:cNvPr id="0" name=""/>
        <dsp:cNvSpPr/>
      </dsp:nvSpPr>
      <dsp:spPr>
        <a:xfrm>
          <a:off x="2273805" y="2137093"/>
          <a:ext cx="1153400" cy="7324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DC6107-0B0D-4F92-9FA3-43439506AA65}">
      <dsp:nvSpPr>
        <dsp:cNvPr id="0" name=""/>
        <dsp:cNvSpPr/>
      </dsp:nvSpPr>
      <dsp:spPr>
        <a:xfrm>
          <a:off x="2401961" y="2258841"/>
          <a:ext cx="1153400" cy="732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1800" kern="1200" dirty="0" smtClean="0"/>
            <a:t>ما</a:t>
          </a:r>
        </a:p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800" kern="1200" dirty="0"/>
        </a:p>
      </dsp:txBody>
      <dsp:txXfrm>
        <a:off x="2401961" y="2258841"/>
        <a:ext cx="1153400" cy="732409"/>
      </dsp:txXfrm>
    </dsp:sp>
    <dsp:sp modelId="{02BEC01A-C8A2-41CE-99F2-31E12513F5B8}">
      <dsp:nvSpPr>
        <dsp:cNvPr id="0" name=""/>
        <dsp:cNvSpPr/>
      </dsp:nvSpPr>
      <dsp:spPr>
        <a:xfrm>
          <a:off x="2273805" y="3204950"/>
          <a:ext cx="1153400" cy="73240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5E0C30-9352-4895-8672-4A853B0B4C0C}">
      <dsp:nvSpPr>
        <dsp:cNvPr id="0" name=""/>
        <dsp:cNvSpPr/>
      </dsp:nvSpPr>
      <dsp:spPr>
        <a:xfrm>
          <a:off x="2401961" y="3326698"/>
          <a:ext cx="1153400" cy="732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أيَّان</a:t>
          </a:r>
          <a:endParaRPr lang="ar-SA" sz="1800" kern="1200" dirty="0"/>
        </a:p>
      </dsp:txBody>
      <dsp:txXfrm>
        <a:off x="2401961" y="3326698"/>
        <a:ext cx="1153400" cy="732409"/>
      </dsp:txXfrm>
    </dsp:sp>
    <dsp:sp modelId="{8BE694D6-F78D-4630-AD16-F94260DB771B}">
      <dsp:nvSpPr>
        <dsp:cNvPr id="0" name=""/>
        <dsp:cNvSpPr/>
      </dsp:nvSpPr>
      <dsp:spPr>
        <a:xfrm>
          <a:off x="2273805" y="4272807"/>
          <a:ext cx="1153400" cy="73240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A99E46-8DBC-4569-B9A6-80645DDECC66}">
      <dsp:nvSpPr>
        <dsp:cNvPr id="0" name=""/>
        <dsp:cNvSpPr/>
      </dsp:nvSpPr>
      <dsp:spPr>
        <a:xfrm>
          <a:off x="2401961" y="4394555"/>
          <a:ext cx="1153400" cy="732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كم</a:t>
          </a:r>
          <a:endParaRPr lang="ar-SA" sz="1800" kern="1200" dirty="0"/>
        </a:p>
      </dsp:txBody>
      <dsp:txXfrm>
        <a:off x="2401961" y="4394555"/>
        <a:ext cx="1153400" cy="732409"/>
      </dsp:txXfrm>
    </dsp:sp>
    <dsp:sp modelId="{08E12C2F-BE2F-4F2D-88EC-3FA3A805BD16}">
      <dsp:nvSpPr>
        <dsp:cNvPr id="0" name=""/>
        <dsp:cNvSpPr/>
      </dsp:nvSpPr>
      <dsp:spPr>
        <a:xfrm>
          <a:off x="3683517" y="2137093"/>
          <a:ext cx="1153400" cy="7324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C72A1E-277B-4C96-A848-B03466479BCA}">
      <dsp:nvSpPr>
        <dsp:cNvPr id="0" name=""/>
        <dsp:cNvSpPr/>
      </dsp:nvSpPr>
      <dsp:spPr>
        <a:xfrm>
          <a:off x="3811673" y="2258841"/>
          <a:ext cx="1153400" cy="732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مَن</a:t>
          </a:r>
          <a:endParaRPr lang="ar-SA" sz="1800" kern="1200" dirty="0"/>
        </a:p>
      </dsp:txBody>
      <dsp:txXfrm>
        <a:off x="3811673" y="2258841"/>
        <a:ext cx="1153400" cy="732409"/>
      </dsp:txXfrm>
    </dsp:sp>
    <dsp:sp modelId="{E48A2BE3-AB6E-45B7-8E0C-DEAB7CA14C74}">
      <dsp:nvSpPr>
        <dsp:cNvPr id="0" name=""/>
        <dsp:cNvSpPr/>
      </dsp:nvSpPr>
      <dsp:spPr>
        <a:xfrm>
          <a:off x="3683517" y="3204950"/>
          <a:ext cx="1153400" cy="73240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F6B52E-3D1A-4092-96AE-8719042BBEE1}">
      <dsp:nvSpPr>
        <dsp:cNvPr id="0" name=""/>
        <dsp:cNvSpPr/>
      </dsp:nvSpPr>
      <dsp:spPr>
        <a:xfrm>
          <a:off x="3811673" y="3326698"/>
          <a:ext cx="1153400" cy="732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متى</a:t>
          </a:r>
          <a:endParaRPr lang="ar-SA" sz="1800" kern="1200" dirty="0"/>
        </a:p>
      </dsp:txBody>
      <dsp:txXfrm>
        <a:off x="3811673" y="3326698"/>
        <a:ext cx="1153400" cy="732409"/>
      </dsp:txXfrm>
    </dsp:sp>
    <dsp:sp modelId="{F5B93772-CCF0-4240-8D02-D96A73D520BC}">
      <dsp:nvSpPr>
        <dsp:cNvPr id="0" name=""/>
        <dsp:cNvSpPr/>
      </dsp:nvSpPr>
      <dsp:spPr>
        <a:xfrm>
          <a:off x="5093230" y="1069236"/>
          <a:ext cx="2590976" cy="123765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343237-C7A9-4331-8EBF-2B870FB1208D}">
      <dsp:nvSpPr>
        <dsp:cNvPr id="0" name=""/>
        <dsp:cNvSpPr/>
      </dsp:nvSpPr>
      <dsp:spPr>
        <a:xfrm>
          <a:off x="5221385" y="1190984"/>
          <a:ext cx="2590976" cy="12376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حروف</a:t>
          </a:r>
        </a:p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مبنية لا محل لها من الإعراب</a:t>
          </a:r>
          <a:endParaRPr lang="ar-SA" sz="1800" kern="1200" dirty="0"/>
        </a:p>
      </dsp:txBody>
      <dsp:txXfrm>
        <a:off x="5221385" y="1190984"/>
        <a:ext cx="2590976" cy="1237655"/>
      </dsp:txXfrm>
    </dsp:sp>
    <dsp:sp modelId="{98E52CE5-F560-4B8C-9D14-4347372637D3}">
      <dsp:nvSpPr>
        <dsp:cNvPr id="0" name=""/>
        <dsp:cNvSpPr/>
      </dsp:nvSpPr>
      <dsp:spPr>
        <a:xfrm>
          <a:off x="5107161" y="2642338"/>
          <a:ext cx="1153400" cy="7324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348769-1AC1-4E47-9B03-AE4EB0596014}">
      <dsp:nvSpPr>
        <dsp:cNvPr id="0" name=""/>
        <dsp:cNvSpPr/>
      </dsp:nvSpPr>
      <dsp:spPr>
        <a:xfrm>
          <a:off x="5235317" y="2764086"/>
          <a:ext cx="1153400" cy="732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هل</a:t>
          </a:r>
          <a:endParaRPr lang="ar-SA" sz="1800" kern="1200" dirty="0"/>
        </a:p>
      </dsp:txBody>
      <dsp:txXfrm>
        <a:off x="5235317" y="2764086"/>
        <a:ext cx="1153400" cy="732409"/>
      </dsp:txXfrm>
    </dsp:sp>
    <dsp:sp modelId="{41E28587-25A8-4C38-BFB8-EC4FADE2F8C3}">
      <dsp:nvSpPr>
        <dsp:cNvPr id="0" name=""/>
        <dsp:cNvSpPr/>
      </dsp:nvSpPr>
      <dsp:spPr>
        <a:xfrm>
          <a:off x="6516874" y="2642338"/>
          <a:ext cx="1153400" cy="7324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076220-9F45-468D-9541-DDDE6FD2A378}">
      <dsp:nvSpPr>
        <dsp:cNvPr id="0" name=""/>
        <dsp:cNvSpPr/>
      </dsp:nvSpPr>
      <dsp:spPr>
        <a:xfrm>
          <a:off x="6645029" y="2764086"/>
          <a:ext cx="1153400" cy="732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الهمزة</a:t>
          </a:r>
          <a:endParaRPr lang="ar-SA" sz="1800" kern="1200" dirty="0"/>
        </a:p>
      </dsp:txBody>
      <dsp:txXfrm>
        <a:off x="6645029" y="2764086"/>
        <a:ext cx="1153400" cy="73240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ABD0C5B-7594-4D23-BCAC-9453DCCF3F0B}">
      <dsp:nvSpPr>
        <dsp:cNvPr id="0" name=""/>
        <dsp:cNvSpPr/>
      </dsp:nvSpPr>
      <dsp:spPr>
        <a:xfrm>
          <a:off x="6767822" y="2292994"/>
          <a:ext cx="91440" cy="4270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705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0D6009-5F57-44E9-A417-91E5203C3048}">
      <dsp:nvSpPr>
        <dsp:cNvPr id="0" name=""/>
        <dsp:cNvSpPr/>
      </dsp:nvSpPr>
      <dsp:spPr>
        <a:xfrm>
          <a:off x="4190730" y="940036"/>
          <a:ext cx="2622812" cy="4205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492"/>
              </a:lnTo>
              <a:lnTo>
                <a:pt x="2622812" y="284492"/>
              </a:lnTo>
              <a:lnTo>
                <a:pt x="2622812" y="4205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35668C-1D21-499C-B62D-85362FEA4125}">
      <dsp:nvSpPr>
        <dsp:cNvPr id="0" name=""/>
        <dsp:cNvSpPr/>
      </dsp:nvSpPr>
      <dsp:spPr>
        <a:xfrm>
          <a:off x="4973111" y="3652488"/>
          <a:ext cx="91440" cy="4270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705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BFBBB3-E013-4E8D-A489-1FCEFF6E55AD}">
      <dsp:nvSpPr>
        <dsp:cNvPr id="0" name=""/>
        <dsp:cNvSpPr/>
      </dsp:nvSpPr>
      <dsp:spPr>
        <a:xfrm>
          <a:off x="3224119" y="2292994"/>
          <a:ext cx="1794711" cy="4270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028"/>
              </a:lnTo>
              <a:lnTo>
                <a:pt x="1794711" y="291028"/>
              </a:lnTo>
              <a:lnTo>
                <a:pt x="1794711" y="42705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2592F7-B4F1-47F6-9045-D7A26AD9A8EC}">
      <dsp:nvSpPr>
        <dsp:cNvPr id="0" name=""/>
        <dsp:cNvSpPr/>
      </dsp:nvSpPr>
      <dsp:spPr>
        <a:xfrm>
          <a:off x="3178399" y="3652488"/>
          <a:ext cx="91440" cy="4270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705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FD5E79-AE5D-47F2-8D4C-FE8239298813}">
      <dsp:nvSpPr>
        <dsp:cNvPr id="0" name=""/>
        <dsp:cNvSpPr/>
      </dsp:nvSpPr>
      <dsp:spPr>
        <a:xfrm>
          <a:off x="3178399" y="2292994"/>
          <a:ext cx="91440" cy="4270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705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B57447-1745-4D9B-A462-FAAFD5B86F59}">
      <dsp:nvSpPr>
        <dsp:cNvPr id="0" name=""/>
        <dsp:cNvSpPr/>
      </dsp:nvSpPr>
      <dsp:spPr>
        <a:xfrm>
          <a:off x="1383687" y="3652488"/>
          <a:ext cx="91440" cy="4270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705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8180CD-29A8-41AD-84C3-5A000521F0D4}">
      <dsp:nvSpPr>
        <dsp:cNvPr id="0" name=""/>
        <dsp:cNvSpPr/>
      </dsp:nvSpPr>
      <dsp:spPr>
        <a:xfrm>
          <a:off x="1429407" y="2292994"/>
          <a:ext cx="1794711" cy="427059"/>
        </a:xfrm>
        <a:custGeom>
          <a:avLst/>
          <a:gdLst/>
          <a:ahLst/>
          <a:cxnLst/>
          <a:rect l="0" t="0" r="0" b="0"/>
          <a:pathLst>
            <a:path>
              <a:moveTo>
                <a:pt x="1794711" y="0"/>
              </a:moveTo>
              <a:lnTo>
                <a:pt x="1794711" y="291028"/>
              </a:lnTo>
              <a:lnTo>
                <a:pt x="0" y="291028"/>
              </a:lnTo>
              <a:lnTo>
                <a:pt x="0" y="42705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353A96-B9D1-472C-97E9-5DFDD31F0A35}">
      <dsp:nvSpPr>
        <dsp:cNvPr id="0" name=""/>
        <dsp:cNvSpPr/>
      </dsp:nvSpPr>
      <dsp:spPr>
        <a:xfrm>
          <a:off x="3224119" y="940036"/>
          <a:ext cx="966610" cy="420523"/>
        </a:xfrm>
        <a:custGeom>
          <a:avLst/>
          <a:gdLst/>
          <a:ahLst/>
          <a:cxnLst/>
          <a:rect l="0" t="0" r="0" b="0"/>
          <a:pathLst>
            <a:path>
              <a:moveTo>
                <a:pt x="966610" y="0"/>
              </a:moveTo>
              <a:lnTo>
                <a:pt x="966610" y="284492"/>
              </a:lnTo>
              <a:lnTo>
                <a:pt x="0" y="284492"/>
              </a:lnTo>
              <a:lnTo>
                <a:pt x="0" y="4205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3979E9-9492-46ED-9184-4EEABF9D69A8}">
      <dsp:nvSpPr>
        <dsp:cNvPr id="0" name=""/>
        <dsp:cNvSpPr/>
      </dsp:nvSpPr>
      <dsp:spPr>
        <a:xfrm>
          <a:off x="3456529" y="7601"/>
          <a:ext cx="1468400" cy="9324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57CE9F-12D6-44D0-B499-F00DF2539612}">
      <dsp:nvSpPr>
        <dsp:cNvPr id="0" name=""/>
        <dsp:cNvSpPr/>
      </dsp:nvSpPr>
      <dsp:spPr>
        <a:xfrm>
          <a:off x="3619685" y="162599"/>
          <a:ext cx="1468400" cy="93243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30000"/>
                <a:satMod val="250000"/>
              </a:schemeClr>
            </a:gs>
            <a:gs pos="72000">
              <a:schemeClr val="accent1">
                <a:tint val="75000"/>
                <a:satMod val="210000"/>
              </a:schemeClr>
            </a:gs>
            <a:gs pos="100000">
              <a:schemeClr val="accent1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1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600" kern="1200" dirty="0" smtClean="0"/>
            <a:t>أسماء الاستفهام</a:t>
          </a:r>
          <a:endParaRPr lang="ar-JO" sz="1600" kern="1200" dirty="0"/>
        </a:p>
      </dsp:txBody>
      <dsp:txXfrm>
        <a:off x="3619685" y="162599"/>
        <a:ext cx="1468400" cy="932434"/>
      </dsp:txXfrm>
    </dsp:sp>
    <dsp:sp modelId="{AA49FD39-25FE-497A-9260-5FAD17511CF0}">
      <dsp:nvSpPr>
        <dsp:cNvPr id="0" name=""/>
        <dsp:cNvSpPr/>
      </dsp:nvSpPr>
      <dsp:spPr>
        <a:xfrm>
          <a:off x="1421018" y="1360559"/>
          <a:ext cx="3606200" cy="9324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7890AD-F7F0-4FB3-9DAF-F306B50F7EF5}">
      <dsp:nvSpPr>
        <dsp:cNvPr id="0" name=""/>
        <dsp:cNvSpPr/>
      </dsp:nvSpPr>
      <dsp:spPr>
        <a:xfrm>
          <a:off x="1584174" y="1515557"/>
          <a:ext cx="3606200" cy="93243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30000"/>
                <a:satMod val="250000"/>
              </a:schemeClr>
            </a:gs>
            <a:gs pos="72000">
              <a:schemeClr val="accent3">
                <a:tint val="75000"/>
                <a:satMod val="210000"/>
              </a:schemeClr>
            </a:gs>
            <a:gs pos="100000">
              <a:schemeClr val="accent3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3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600" kern="1200" dirty="0" smtClean="0"/>
            <a:t>مبنية</a:t>
          </a:r>
          <a:endParaRPr lang="ar-SA" sz="1600" kern="1200" dirty="0" smtClean="0"/>
        </a:p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kern="1200" dirty="0" smtClean="0"/>
            <a:t>علامة بنائها الحركة التي تنطق على آخرها</a:t>
          </a:r>
          <a:endParaRPr lang="ar-JO" sz="1600" kern="1200" dirty="0"/>
        </a:p>
      </dsp:txBody>
      <dsp:txXfrm>
        <a:off x="1584174" y="1515557"/>
        <a:ext cx="3606200" cy="932434"/>
      </dsp:txXfrm>
    </dsp:sp>
    <dsp:sp modelId="{89B3CEF8-03AD-46A3-905D-5F34A3D321BC}">
      <dsp:nvSpPr>
        <dsp:cNvPr id="0" name=""/>
        <dsp:cNvSpPr/>
      </dsp:nvSpPr>
      <dsp:spPr>
        <a:xfrm>
          <a:off x="695207" y="2720053"/>
          <a:ext cx="1468400" cy="9324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4815BB-B36B-46E8-96E5-D8148CA5BC5B}">
      <dsp:nvSpPr>
        <dsp:cNvPr id="0" name=""/>
        <dsp:cNvSpPr/>
      </dsp:nvSpPr>
      <dsp:spPr>
        <a:xfrm>
          <a:off x="858362" y="2875051"/>
          <a:ext cx="1468400" cy="93243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30000"/>
                <a:satMod val="250000"/>
              </a:schemeClr>
            </a:gs>
            <a:gs pos="72000">
              <a:schemeClr val="accent4">
                <a:tint val="75000"/>
                <a:satMod val="210000"/>
              </a:schemeClr>
            </a:gs>
            <a:gs pos="100000">
              <a:schemeClr val="accent4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4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600" kern="1200" dirty="0" smtClean="0"/>
            <a:t>كم</a:t>
          </a:r>
          <a:endParaRPr lang="ar-JO" sz="1600" kern="1200" dirty="0"/>
        </a:p>
      </dsp:txBody>
      <dsp:txXfrm>
        <a:off x="858362" y="2875051"/>
        <a:ext cx="1468400" cy="932434"/>
      </dsp:txXfrm>
    </dsp:sp>
    <dsp:sp modelId="{46847723-2ED3-4EC8-AD6D-6C3F90F19A1E}">
      <dsp:nvSpPr>
        <dsp:cNvPr id="0" name=""/>
        <dsp:cNvSpPr/>
      </dsp:nvSpPr>
      <dsp:spPr>
        <a:xfrm>
          <a:off x="695207" y="4079548"/>
          <a:ext cx="1468400" cy="9324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E5C115-A176-4E38-AC0A-F40EBB61242E}">
      <dsp:nvSpPr>
        <dsp:cNvPr id="0" name=""/>
        <dsp:cNvSpPr/>
      </dsp:nvSpPr>
      <dsp:spPr>
        <a:xfrm>
          <a:off x="858362" y="4234546"/>
          <a:ext cx="1468400" cy="93243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30000"/>
                <a:satMod val="250000"/>
              </a:schemeClr>
            </a:gs>
            <a:gs pos="72000">
              <a:schemeClr val="accent5">
                <a:tint val="75000"/>
                <a:satMod val="210000"/>
              </a:schemeClr>
            </a:gs>
            <a:gs pos="100000">
              <a:schemeClr val="accent5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5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600" kern="1200" dirty="0" smtClean="0"/>
            <a:t>كيف</a:t>
          </a:r>
          <a:endParaRPr lang="ar-JO" sz="1600" kern="1200" dirty="0"/>
        </a:p>
      </dsp:txBody>
      <dsp:txXfrm>
        <a:off x="858362" y="4234546"/>
        <a:ext cx="1468400" cy="932434"/>
      </dsp:txXfrm>
    </dsp:sp>
    <dsp:sp modelId="{4F6FFEC6-E10B-4FD3-A9FE-32D72FF3B117}">
      <dsp:nvSpPr>
        <dsp:cNvPr id="0" name=""/>
        <dsp:cNvSpPr/>
      </dsp:nvSpPr>
      <dsp:spPr>
        <a:xfrm>
          <a:off x="2489918" y="2720053"/>
          <a:ext cx="1468400" cy="9324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973B4C-A9A3-480B-BB0C-3BE3D96DFC57}">
      <dsp:nvSpPr>
        <dsp:cNvPr id="0" name=""/>
        <dsp:cNvSpPr/>
      </dsp:nvSpPr>
      <dsp:spPr>
        <a:xfrm>
          <a:off x="2653074" y="2875051"/>
          <a:ext cx="1468400" cy="93243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30000"/>
                <a:satMod val="250000"/>
              </a:schemeClr>
            </a:gs>
            <a:gs pos="72000">
              <a:schemeClr val="accent4">
                <a:tint val="75000"/>
                <a:satMod val="210000"/>
              </a:schemeClr>
            </a:gs>
            <a:gs pos="100000">
              <a:schemeClr val="accent4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4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600" kern="1200" dirty="0" smtClean="0"/>
            <a:t>متى</a:t>
          </a:r>
          <a:endParaRPr lang="ar-JO" sz="1600" kern="1200" dirty="0"/>
        </a:p>
      </dsp:txBody>
      <dsp:txXfrm>
        <a:off x="2653074" y="2875051"/>
        <a:ext cx="1468400" cy="932434"/>
      </dsp:txXfrm>
    </dsp:sp>
    <dsp:sp modelId="{B5BFA403-DEB5-4A7C-B0DC-CDAD5C6C50BF}">
      <dsp:nvSpPr>
        <dsp:cNvPr id="0" name=""/>
        <dsp:cNvSpPr/>
      </dsp:nvSpPr>
      <dsp:spPr>
        <a:xfrm>
          <a:off x="2489918" y="4079548"/>
          <a:ext cx="1468400" cy="9324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33D63D-3F00-4F2B-AAD3-A3E95CEF6076}">
      <dsp:nvSpPr>
        <dsp:cNvPr id="0" name=""/>
        <dsp:cNvSpPr/>
      </dsp:nvSpPr>
      <dsp:spPr>
        <a:xfrm>
          <a:off x="2653074" y="4234546"/>
          <a:ext cx="1468400" cy="93243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30000"/>
                <a:satMod val="250000"/>
              </a:schemeClr>
            </a:gs>
            <a:gs pos="72000">
              <a:schemeClr val="accent5">
                <a:tint val="75000"/>
                <a:satMod val="210000"/>
              </a:schemeClr>
            </a:gs>
            <a:gs pos="100000">
              <a:schemeClr val="accent5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5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600" kern="1200" dirty="0" smtClean="0"/>
            <a:t>أين / أيان</a:t>
          </a:r>
          <a:endParaRPr lang="ar-JO" sz="1600" kern="1200" dirty="0"/>
        </a:p>
      </dsp:txBody>
      <dsp:txXfrm>
        <a:off x="2653074" y="4234546"/>
        <a:ext cx="1468400" cy="932434"/>
      </dsp:txXfrm>
    </dsp:sp>
    <dsp:sp modelId="{4BDF4B5F-F374-49CB-958D-3093155A70E9}">
      <dsp:nvSpPr>
        <dsp:cNvPr id="0" name=""/>
        <dsp:cNvSpPr/>
      </dsp:nvSpPr>
      <dsp:spPr>
        <a:xfrm>
          <a:off x="4284630" y="2720053"/>
          <a:ext cx="1468400" cy="9324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CA38AA-0B0C-43D0-96CC-B400CC804778}">
      <dsp:nvSpPr>
        <dsp:cNvPr id="0" name=""/>
        <dsp:cNvSpPr/>
      </dsp:nvSpPr>
      <dsp:spPr>
        <a:xfrm>
          <a:off x="4447786" y="2875051"/>
          <a:ext cx="1468400" cy="93243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30000"/>
                <a:satMod val="250000"/>
              </a:schemeClr>
            </a:gs>
            <a:gs pos="72000">
              <a:schemeClr val="accent4">
                <a:tint val="75000"/>
                <a:satMod val="210000"/>
              </a:schemeClr>
            </a:gs>
            <a:gs pos="100000">
              <a:schemeClr val="accent4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4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600" kern="1200" dirty="0" smtClean="0"/>
            <a:t>من</a:t>
          </a:r>
          <a:endParaRPr lang="ar-JO" sz="1600" kern="1200" dirty="0"/>
        </a:p>
      </dsp:txBody>
      <dsp:txXfrm>
        <a:off x="4447786" y="2875051"/>
        <a:ext cx="1468400" cy="932434"/>
      </dsp:txXfrm>
    </dsp:sp>
    <dsp:sp modelId="{185C7213-C4AE-4AED-94A4-02CEA07C858A}">
      <dsp:nvSpPr>
        <dsp:cNvPr id="0" name=""/>
        <dsp:cNvSpPr/>
      </dsp:nvSpPr>
      <dsp:spPr>
        <a:xfrm>
          <a:off x="4284630" y="4079548"/>
          <a:ext cx="1468400" cy="9324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2767ED-8985-4B4C-9EC4-B75DAF86FFE9}">
      <dsp:nvSpPr>
        <dsp:cNvPr id="0" name=""/>
        <dsp:cNvSpPr/>
      </dsp:nvSpPr>
      <dsp:spPr>
        <a:xfrm>
          <a:off x="4447786" y="4234546"/>
          <a:ext cx="1468400" cy="93243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30000"/>
                <a:satMod val="250000"/>
              </a:schemeClr>
            </a:gs>
            <a:gs pos="72000">
              <a:schemeClr val="accent5">
                <a:tint val="75000"/>
                <a:satMod val="210000"/>
              </a:schemeClr>
            </a:gs>
            <a:gs pos="100000">
              <a:schemeClr val="accent5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5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600" kern="1200" dirty="0" smtClean="0"/>
            <a:t>ما</a:t>
          </a:r>
          <a:endParaRPr lang="ar-JO" sz="1600" kern="1200" dirty="0"/>
        </a:p>
      </dsp:txBody>
      <dsp:txXfrm>
        <a:off x="4447786" y="4234546"/>
        <a:ext cx="1468400" cy="932434"/>
      </dsp:txXfrm>
    </dsp:sp>
    <dsp:sp modelId="{ED9304CD-4D20-4196-8FC6-0D3FDBC36EC4}">
      <dsp:nvSpPr>
        <dsp:cNvPr id="0" name=""/>
        <dsp:cNvSpPr/>
      </dsp:nvSpPr>
      <dsp:spPr>
        <a:xfrm>
          <a:off x="6079342" y="1360559"/>
          <a:ext cx="1468400" cy="9324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6865C0-BB1F-466C-BB09-59FDB0A97172}">
      <dsp:nvSpPr>
        <dsp:cNvPr id="0" name=""/>
        <dsp:cNvSpPr/>
      </dsp:nvSpPr>
      <dsp:spPr>
        <a:xfrm>
          <a:off x="6242498" y="1515557"/>
          <a:ext cx="1468400" cy="93243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30000"/>
                <a:satMod val="250000"/>
              </a:schemeClr>
            </a:gs>
            <a:gs pos="72000">
              <a:schemeClr val="accent3">
                <a:tint val="75000"/>
                <a:satMod val="210000"/>
              </a:schemeClr>
            </a:gs>
            <a:gs pos="100000">
              <a:schemeClr val="accent3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3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600" kern="1200" dirty="0" smtClean="0"/>
            <a:t>معربة</a:t>
          </a:r>
          <a:endParaRPr lang="ar-JO" sz="1600" kern="1200" dirty="0"/>
        </a:p>
      </dsp:txBody>
      <dsp:txXfrm>
        <a:off x="6242498" y="1515557"/>
        <a:ext cx="1468400" cy="932434"/>
      </dsp:txXfrm>
    </dsp:sp>
    <dsp:sp modelId="{04A0497D-A9C4-43FE-AE42-1A5FB313E3A6}">
      <dsp:nvSpPr>
        <dsp:cNvPr id="0" name=""/>
        <dsp:cNvSpPr/>
      </dsp:nvSpPr>
      <dsp:spPr>
        <a:xfrm>
          <a:off x="6079342" y="2720053"/>
          <a:ext cx="1468400" cy="9324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8FDBFD-A57C-4965-B9DD-F45037F164DA}">
      <dsp:nvSpPr>
        <dsp:cNvPr id="0" name=""/>
        <dsp:cNvSpPr/>
      </dsp:nvSpPr>
      <dsp:spPr>
        <a:xfrm>
          <a:off x="6242498" y="2875051"/>
          <a:ext cx="1468400" cy="93243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30000"/>
                <a:satMod val="250000"/>
              </a:schemeClr>
            </a:gs>
            <a:gs pos="72000">
              <a:schemeClr val="accent6">
                <a:tint val="75000"/>
                <a:satMod val="210000"/>
              </a:schemeClr>
            </a:gs>
            <a:gs pos="100000">
              <a:schemeClr val="accent6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6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600" kern="1200" dirty="0" smtClean="0"/>
            <a:t>أي</a:t>
          </a:r>
          <a:endParaRPr lang="ar-JO" sz="1600" kern="1200" dirty="0"/>
        </a:p>
      </dsp:txBody>
      <dsp:txXfrm>
        <a:off x="6242498" y="2875051"/>
        <a:ext cx="1468400" cy="93243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8A3FD7-392F-4B83-BE78-9CD37539527D}">
      <dsp:nvSpPr>
        <dsp:cNvPr id="0" name=""/>
        <dsp:cNvSpPr/>
      </dsp:nvSpPr>
      <dsp:spPr>
        <a:xfrm rot="10800000">
          <a:off x="0" y="58462"/>
          <a:ext cx="6517032" cy="151588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" tIns="15875" rIns="15875" bIns="15875" numCol="1" spcCol="1270" anchor="t" anchorCtr="0">
          <a:noAutofit/>
        </a:bodyPr>
        <a:lstStyle/>
        <a:p>
          <a:pPr marL="228600" lvl="1" indent="-228600" algn="r" defTabSz="11112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500" kern="1200" dirty="0" smtClean="0"/>
            <a:t>من جاء؟ </a:t>
          </a:r>
          <a:endParaRPr lang="ar-SA" sz="2500" kern="1200" dirty="0"/>
        </a:p>
        <a:p>
          <a:pPr marL="228600" lvl="1" indent="-228600" algn="r" defTabSz="11112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JO" sz="2500" kern="1200" dirty="0" smtClean="0"/>
            <a:t>من:</a:t>
          </a:r>
          <a:r>
            <a:rPr lang="ar-SA" sz="2500" kern="1200" dirty="0" smtClean="0"/>
            <a:t>اسم استفهام مبني على السكون في محل رفع مبتدأ</a:t>
          </a:r>
          <a:endParaRPr lang="ar-JO" sz="2500" kern="1200" dirty="0" smtClean="0"/>
        </a:p>
      </dsp:txBody>
      <dsp:txXfrm rot="10800000">
        <a:off x="0" y="58462"/>
        <a:ext cx="6517032" cy="1515881"/>
      </dsp:txXfrm>
    </dsp:sp>
    <dsp:sp modelId="{CAB4D35B-13A1-48C1-A375-04B0CBDF5C19}">
      <dsp:nvSpPr>
        <dsp:cNvPr id="0" name=""/>
        <dsp:cNvSpPr/>
      </dsp:nvSpPr>
      <dsp:spPr>
        <a:xfrm>
          <a:off x="6518739" y="43166"/>
          <a:ext cx="1834188" cy="15158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300" kern="1200" dirty="0" smtClean="0"/>
            <a:t>مثال: مَن</a:t>
          </a:r>
          <a:endParaRPr lang="ar-SA" sz="4300" kern="1200" dirty="0"/>
        </a:p>
      </dsp:txBody>
      <dsp:txXfrm>
        <a:off x="6518739" y="43166"/>
        <a:ext cx="1834188" cy="1515881"/>
      </dsp:txXfrm>
    </dsp:sp>
    <dsp:sp modelId="{390DB57C-4C32-428B-8BFE-A70DDC82D2ED}">
      <dsp:nvSpPr>
        <dsp:cNvPr id="0" name=""/>
        <dsp:cNvSpPr/>
      </dsp:nvSpPr>
      <dsp:spPr>
        <a:xfrm rot="10800000">
          <a:off x="0" y="1656185"/>
          <a:ext cx="6558736" cy="151588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" tIns="15875" rIns="15875" bIns="15875" numCol="1" spcCol="1270" anchor="t" anchorCtr="0">
          <a:noAutofit/>
        </a:bodyPr>
        <a:lstStyle/>
        <a:p>
          <a:pPr marL="228600" lvl="1" indent="-228600" algn="r" defTabSz="11112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500" kern="1200" dirty="0" smtClean="0"/>
            <a:t>ما كتبت؟ </a:t>
          </a:r>
          <a:endParaRPr lang="ar-SA" sz="2500" kern="1200" dirty="0"/>
        </a:p>
        <a:p>
          <a:pPr marL="228600" lvl="1" indent="-228600" algn="r" defTabSz="11112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JO" sz="2500" kern="1200" dirty="0" smtClean="0"/>
            <a:t>ما:ا</a:t>
          </a:r>
          <a:r>
            <a:rPr lang="ar-SA" sz="2500" kern="1200" dirty="0" smtClean="0"/>
            <a:t>سم استفهام مبني على السكون في محل نصب مفعول </a:t>
          </a:r>
          <a:r>
            <a:rPr lang="ar-SA" sz="2500" kern="1200" dirty="0" err="1" smtClean="0"/>
            <a:t>به</a:t>
          </a:r>
          <a:r>
            <a:rPr lang="ar-SA" sz="2500" kern="1200" dirty="0" smtClean="0"/>
            <a:t>.</a:t>
          </a:r>
        </a:p>
      </dsp:txBody>
      <dsp:txXfrm rot="10800000">
        <a:off x="0" y="1656185"/>
        <a:ext cx="6558736" cy="1515881"/>
      </dsp:txXfrm>
    </dsp:sp>
    <dsp:sp modelId="{E27193AF-2EE6-49C6-BAC1-85C126BC6AEE}">
      <dsp:nvSpPr>
        <dsp:cNvPr id="0" name=""/>
        <dsp:cNvSpPr/>
      </dsp:nvSpPr>
      <dsp:spPr>
        <a:xfrm>
          <a:off x="6568012" y="1584181"/>
          <a:ext cx="1784915" cy="15158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300" kern="1200" dirty="0" smtClean="0"/>
            <a:t>مثال: ما</a:t>
          </a:r>
          <a:endParaRPr lang="ar-SA" sz="4300" kern="1200" dirty="0"/>
        </a:p>
      </dsp:txBody>
      <dsp:txXfrm>
        <a:off x="6568012" y="1584181"/>
        <a:ext cx="1784915" cy="1515881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8A3FD7-392F-4B83-BE78-9CD37539527D}">
      <dsp:nvSpPr>
        <dsp:cNvPr id="0" name=""/>
        <dsp:cNvSpPr/>
      </dsp:nvSpPr>
      <dsp:spPr>
        <a:xfrm rot="10800000">
          <a:off x="0" y="58462"/>
          <a:ext cx="6517032" cy="151588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" tIns="15875" rIns="15875" bIns="15875" numCol="1" spcCol="1270" anchor="t" anchorCtr="0">
          <a:noAutofit/>
        </a:bodyPr>
        <a:lstStyle/>
        <a:p>
          <a:pPr marL="228600" lvl="1" indent="-228600" algn="r" defTabSz="11112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500" kern="1200" smtClean="0"/>
            <a:t>متى جاء علي؟ </a:t>
          </a:r>
          <a:endParaRPr lang="ar-SA" sz="2500" kern="1200" dirty="0"/>
        </a:p>
        <a:p>
          <a:pPr marL="228600" lvl="1" indent="-228600" algn="r" defTabSz="11112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JO" sz="2500" kern="1200" dirty="0" smtClean="0"/>
            <a:t>متى: </a:t>
          </a:r>
          <a:r>
            <a:rPr lang="ar-SA" sz="2500" kern="1200" dirty="0" smtClean="0"/>
            <a:t>اسم استفهام مبني على السكون في محل نصب ظرف زمان</a:t>
          </a:r>
        </a:p>
      </dsp:txBody>
      <dsp:txXfrm rot="10800000">
        <a:off x="0" y="58462"/>
        <a:ext cx="6517032" cy="1515881"/>
      </dsp:txXfrm>
    </dsp:sp>
    <dsp:sp modelId="{CAB4D35B-13A1-48C1-A375-04B0CBDF5C19}">
      <dsp:nvSpPr>
        <dsp:cNvPr id="0" name=""/>
        <dsp:cNvSpPr/>
      </dsp:nvSpPr>
      <dsp:spPr>
        <a:xfrm>
          <a:off x="6518739" y="43166"/>
          <a:ext cx="1834188" cy="15158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300" kern="1200" dirty="0" smtClean="0"/>
            <a:t>مثال: متى</a:t>
          </a:r>
          <a:endParaRPr lang="ar-SA" sz="4300" kern="1200" dirty="0"/>
        </a:p>
      </dsp:txBody>
      <dsp:txXfrm>
        <a:off x="6518739" y="43166"/>
        <a:ext cx="1834188" cy="1515881"/>
      </dsp:txXfrm>
    </dsp:sp>
    <dsp:sp modelId="{390DB57C-4C32-428B-8BFE-A70DDC82D2ED}">
      <dsp:nvSpPr>
        <dsp:cNvPr id="0" name=""/>
        <dsp:cNvSpPr/>
      </dsp:nvSpPr>
      <dsp:spPr>
        <a:xfrm rot="10800000">
          <a:off x="0" y="1656185"/>
          <a:ext cx="6558736" cy="151588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" tIns="15875" rIns="15875" bIns="15875" numCol="1" spcCol="1270" anchor="t" anchorCtr="0">
          <a:noAutofit/>
        </a:bodyPr>
        <a:lstStyle/>
        <a:p>
          <a:pPr marL="228600" lvl="1" indent="-228600" algn="r" defTabSz="11112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500" kern="1200" dirty="0" smtClean="0"/>
            <a:t>أيان تسافر؟</a:t>
          </a:r>
          <a:endParaRPr lang="ar-SA" sz="2500" kern="1200" dirty="0"/>
        </a:p>
        <a:p>
          <a:pPr marL="228600" lvl="1" indent="-228600" algn="r" defTabSz="11112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500" kern="1200" dirty="0" smtClean="0"/>
            <a:t>أيان:اسم استفهام مبني على الفتح في محل نصب ظرف زمان.</a:t>
          </a:r>
          <a:endParaRPr lang="ar-SA" sz="2500" kern="1200" dirty="0"/>
        </a:p>
      </dsp:txBody>
      <dsp:txXfrm rot="10800000">
        <a:off x="0" y="1656185"/>
        <a:ext cx="6558736" cy="1515881"/>
      </dsp:txXfrm>
    </dsp:sp>
    <dsp:sp modelId="{E27193AF-2EE6-49C6-BAC1-85C126BC6AEE}">
      <dsp:nvSpPr>
        <dsp:cNvPr id="0" name=""/>
        <dsp:cNvSpPr/>
      </dsp:nvSpPr>
      <dsp:spPr>
        <a:xfrm>
          <a:off x="6568012" y="1584181"/>
          <a:ext cx="1784915" cy="15158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300" kern="1200" dirty="0" smtClean="0"/>
            <a:t>مثال : أيان</a:t>
          </a:r>
          <a:endParaRPr lang="ar-SA" sz="4300" kern="1200" dirty="0"/>
        </a:p>
      </dsp:txBody>
      <dsp:txXfrm>
        <a:off x="6568012" y="1584181"/>
        <a:ext cx="1784915" cy="1515881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8A3FD7-392F-4B83-BE78-9CD37539527D}">
      <dsp:nvSpPr>
        <dsp:cNvPr id="0" name=""/>
        <dsp:cNvSpPr/>
      </dsp:nvSpPr>
      <dsp:spPr>
        <a:xfrm rot="10800000">
          <a:off x="0" y="0"/>
          <a:ext cx="6617389" cy="23042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t" anchorCtr="0">
          <a:noAutofit/>
        </a:bodyPr>
        <a:lstStyle/>
        <a:p>
          <a:pPr marL="285750" lvl="1" indent="-285750" algn="r" defTabSz="1422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3200" kern="1200" dirty="0" smtClean="0"/>
            <a:t>أين ذهب علي ؟ </a:t>
          </a:r>
          <a:endParaRPr lang="ar-SA" sz="3200" kern="1200" dirty="0"/>
        </a:p>
        <a:p>
          <a:pPr marL="285750" lvl="1" indent="-285750" algn="r" defTabSz="1422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JO" sz="3200" kern="1200" dirty="0" smtClean="0"/>
            <a:t>أين: </a:t>
          </a:r>
          <a:r>
            <a:rPr lang="ar-SA" sz="3200" kern="1200" dirty="0" smtClean="0"/>
            <a:t>اسم استفهام مبني على الفتح في محل نصب ظرف مكان.</a:t>
          </a:r>
          <a:endParaRPr lang="ar-JO" sz="3200" kern="1200" dirty="0" smtClean="0"/>
        </a:p>
      </dsp:txBody>
      <dsp:txXfrm rot="10800000">
        <a:off x="0" y="0"/>
        <a:ext cx="6617389" cy="2304256"/>
      </dsp:txXfrm>
    </dsp:sp>
    <dsp:sp modelId="{CAB4D35B-13A1-48C1-A375-04B0CBDF5C19}">
      <dsp:nvSpPr>
        <dsp:cNvPr id="0" name=""/>
        <dsp:cNvSpPr/>
      </dsp:nvSpPr>
      <dsp:spPr>
        <a:xfrm>
          <a:off x="6622882" y="0"/>
          <a:ext cx="1730045" cy="23042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kern="1200" dirty="0" smtClean="0"/>
            <a:t>مثال: </a:t>
          </a:r>
          <a:endParaRPr lang="ar-SA" sz="4400" kern="1200" dirty="0"/>
        </a:p>
      </dsp:txBody>
      <dsp:txXfrm>
        <a:off x="6622882" y="0"/>
        <a:ext cx="1730045" cy="2304256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959F9C-EAFF-4DC9-9134-D988B7A5DA44}">
      <dsp:nvSpPr>
        <dsp:cNvPr id="0" name=""/>
        <dsp:cNvSpPr/>
      </dsp:nvSpPr>
      <dsp:spPr>
        <a:xfrm>
          <a:off x="3384383" y="0"/>
          <a:ext cx="2302757" cy="17723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كيف</a:t>
          </a:r>
        </a:p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لها </a:t>
          </a:r>
          <a:r>
            <a:rPr lang="ar-SA" sz="3000" kern="1200" dirty="0" err="1" smtClean="0"/>
            <a:t>إعرابان</a:t>
          </a:r>
          <a:endParaRPr lang="ar-SA" sz="3000" kern="1200" dirty="0"/>
        </a:p>
      </dsp:txBody>
      <dsp:txXfrm>
        <a:off x="3384383" y="0"/>
        <a:ext cx="2302757" cy="1772315"/>
      </dsp:txXfrm>
    </dsp:sp>
    <dsp:sp modelId="{B80CBD54-FDC5-4DF4-8C2D-92B3DF778734}">
      <dsp:nvSpPr>
        <dsp:cNvPr id="0" name=""/>
        <dsp:cNvSpPr/>
      </dsp:nvSpPr>
      <dsp:spPr>
        <a:xfrm rot="7913265">
          <a:off x="993695" y="3520861"/>
          <a:ext cx="2636606" cy="75137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563455-8B86-431B-BA3C-75D53EFC5DED}">
      <dsp:nvSpPr>
        <dsp:cNvPr id="0" name=""/>
        <dsp:cNvSpPr/>
      </dsp:nvSpPr>
      <dsp:spPr>
        <a:xfrm>
          <a:off x="-92749" y="1795793"/>
          <a:ext cx="4223186" cy="37934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b="1" kern="1200" dirty="0" smtClean="0"/>
            <a:t>تعرب خبرا إذا كان بعدها اسم أو فعل ناقص </a:t>
          </a:r>
          <a:endParaRPr lang="ar-JO" sz="2100" b="1" kern="1200" dirty="0" smtClean="0"/>
        </a:p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b="1" kern="1200" dirty="0" err="1" smtClean="0"/>
            <a:t>مث</a:t>
          </a:r>
          <a:r>
            <a:rPr lang="ar-JO" sz="2100" b="1" kern="1200" dirty="0" smtClean="0"/>
            <a:t>ا</a:t>
          </a:r>
          <a:r>
            <a:rPr lang="ar-SA" sz="2100" b="1" kern="1200" dirty="0" smtClean="0"/>
            <a:t>ل: كيف أنت؟ </a:t>
          </a:r>
        </a:p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b="1" kern="1200" dirty="0" smtClean="0"/>
            <a:t>كيف:اسم استفهام مبني على الفتح في محل رفع خبر مقدم </a:t>
          </a:r>
        </a:p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b="1" kern="1200" dirty="0" smtClean="0"/>
            <a:t>-أو: كيف كنت؟</a:t>
          </a:r>
        </a:p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b="1" kern="1200" dirty="0" smtClean="0"/>
            <a:t>كيف:اسم استفهام مبني على الفتح في محل نصب خبر كان.</a:t>
          </a:r>
          <a:endParaRPr lang="ar-SA" sz="2100" b="1" kern="1200" dirty="0"/>
        </a:p>
      </dsp:txBody>
      <dsp:txXfrm>
        <a:off x="-92749" y="1795793"/>
        <a:ext cx="4223186" cy="3793446"/>
      </dsp:txXfrm>
    </dsp:sp>
    <dsp:sp modelId="{37A87E16-1E22-4760-BF91-778FF1B38916}">
      <dsp:nvSpPr>
        <dsp:cNvPr id="0" name=""/>
        <dsp:cNvSpPr/>
      </dsp:nvSpPr>
      <dsp:spPr>
        <a:xfrm rot="3119691">
          <a:off x="5828457" y="3923684"/>
          <a:ext cx="2686826" cy="75137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79EB24-D6B3-4521-BDAA-C67A82FFC321}">
      <dsp:nvSpPr>
        <dsp:cNvPr id="0" name=""/>
        <dsp:cNvSpPr/>
      </dsp:nvSpPr>
      <dsp:spPr>
        <a:xfrm>
          <a:off x="5321884" y="2182499"/>
          <a:ext cx="3115889" cy="34067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تعرب حالا إذا كان بعدها فعل تام </a:t>
          </a:r>
          <a:endParaRPr lang="ar-JO" sz="2000" b="1" kern="1200" dirty="0" smtClean="0"/>
        </a:p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000" b="1" kern="1200" dirty="0" smtClean="0"/>
            <a:t>مثال:</a:t>
          </a:r>
          <a:r>
            <a:rPr lang="ar-SA" sz="2000" b="1" kern="1200" dirty="0" smtClean="0"/>
            <a:t>  كيف جئت؟</a:t>
          </a:r>
        </a:p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كيف:اسم استفهام مبني على الفتح في محل نصب حال</a:t>
          </a:r>
          <a:endParaRPr lang="ar-SA" sz="2000" b="1" kern="1200" dirty="0"/>
        </a:p>
      </dsp:txBody>
      <dsp:txXfrm>
        <a:off x="5321884" y="2182499"/>
        <a:ext cx="3115889" cy="340674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B201A69-D0E5-49F9-8857-E75061854AC2}">
      <dsp:nvSpPr>
        <dsp:cNvPr id="0" name=""/>
        <dsp:cNvSpPr/>
      </dsp:nvSpPr>
      <dsp:spPr>
        <a:xfrm>
          <a:off x="1673104" y="1450"/>
          <a:ext cx="6979991" cy="17606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كم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هي اسم استفهام مبهم يحتاج إلى تمييز مفرد منصوب بعده،ويعرف موقعها الإعرابي بما يدل عليه تمييزها. </a:t>
          </a:r>
          <a:endParaRPr lang="ar-SA" sz="2800" b="1" kern="1200" dirty="0"/>
        </a:p>
      </dsp:txBody>
      <dsp:txXfrm>
        <a:off x="1673104" y="1450"/>
        <a:ext cx="6979991" cy="1760694"/>
      </dsp:txXfrm>
    </dsp:sp>
    <dsp:sp modelId="{F98E2B92-EDE4-4823-9C08-374E0BB6ADEB}">
      <dsp:nvSpPr>
        <dsp:cNvPr id="0" name=""/>
        <dsp:cNvSpPr/>
      </dsp:nvSpPr>
      <dsp:spPr>
        <a:xfrm>
          <a:off x="4737952" y="1762145"/>
          <a:ext cx="3217143" cy="839942"/>
        </a:xfrm>
        <a:custGeom>
          <a:avLst/>
          <a:gdLst/>
          <a:ahLst/>
          <a:cxnLst/>
          <a:rect l="0" t="0" r="0" b="0"/>
          <a:pathLst>
            <a:path>
              <a:moveTo>
                <a:pt x="3217143" y="0"/>
              </a:moveTo>
              <a:lnTo>
                <a:pt x="3217143" y="839942"/>
              </a:lnTo>
              <a:lnTo>
                <a:pt x="0" y="8399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1DB266-4184-4724-8874-70B3C1F457AA}">
      <dsp:nvSpPr>
        <dsp:cNvPr id="0" name=""/>
        <dsp:cNvSpPr/>
      </dsp:nvSpPr>
      <dsp:spPr>
        <a:xfrm>
          <a:off x="33704" y="2120030"/>
          <a:ext cx="4704248" cy="9641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 err="1" smtClean="0"/>
            <a:t>مث</a:t>
          </a:r>
          <a:r>
            <a:rPr lang="ar-JO" sz="2700" kern="1200" dirty="0" smtClean="0"/>
            <a:t>ا</a:t>
          </a:r>
          <a:r>
            <a:rPr lang="ar-SA" sz="2700" kern="1200" dirty="0" smtClean="0"/>
            <a:t>ل</a:t>
          </a:r>
          <a:r>
            <a:rPr lang="ar-JO" sz="2700" kern="1200" dirty="0" smtClean="0"/>
            <a:t>:</a:t>
          </a:r>
          <a:r>
            <a:rPr lang="ar-SA" sz="2700" kern="1200" dirty="0" smtClean="0"/>
            <a:t> كم طالبا حضر؟</a:t>
          </a:r>
        </a:p>
      </dsp:txBody>
      <dsp:txXfrm>
        <a:off x="33704" y="2120030"/>
        <a:ext cx="4704248" cy="964113"/>
      </dsp:txXfrm>
    </dsp:sp>
    <dsp:sp modelId="{32211E5C-E523-4632-9A08-6AC30DA23533}">
      <dsp:nvSpPr>
        <dsp:cNvPr id="0" name=""/>
        <dsp:cNvSpPr/>
      </dsp:nvSpPr>
      <dsp:spPr>
        <a:xfrm>
          <a:off x="7257097" y="1762145"/>
          <a:ext cx="697999" cy="2586435"/>
        </a:xfrm>
        <a:custGeom>
          <a:avLst/>
          <a:gdLst/>
          <a:ahLst/>
          <a:cxnLst/>
          <a:rect l="0" t="0" r="0" b="0"/>
          <a:pathLst>
            <a:path>
              <a:moveTo>
                <a:pt x="697999" y="0"/>
              </a:moveTo>
              <a:lnTo>
                <a:pt x="697999" y="2586435"/>
              </a:lnTo>
              <a:lnTo>
                <a:pt x="0" y="258643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4C63D4-1D6B-44B6-BB86-A701F8222DE0}">
      <dsp:nvSpPr>
        <dsp:cNvPr id="0" name=""/>
        <dsp:cNvSpPr/>
      </dsp:nvSpPr>
      <dsp:spPr>
        <a:xfrm>
          <a:off x="33704" y="3442029"/>
          <a:ext cx="7223393" cy="18131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 smtClean="0"/>
            <a:t>كم:اسم استفهام مبني على السكون في محل رفع مبتدأ. </a:t>
          </a:r>
        </a:p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 smtClean="0"/>
            <a:t>طالبا:تمييز منصوب وعلامة نصبه الفتحة الظاهرة على آخره.</a:t>
          </a:r>
          <a:endParaRPr lang="ar-SA" sz="2700" kern="1200" dirty="0"/>
        </a:p>
      </dsp:txBody>
      <dsp:txXfrm>
        <a:off x="33704" y="3442029"/>
        <a:ext cx="7223393" cy="18131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23/04/1433</a:t>
            </a:fld>
            <a:endParaRPr lang="ar-SA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23/04/1433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23/04/1433</a:t>
            </a:fld>
            <a:endParaRPr lang="ar-S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23/04/1433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23/04/1433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23/04/1433</a:t>
            </a:fld>
            <a:endParaRPr lang="ar-S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23/04/1433</a:t>
            </a:fld>
            <a:endParaRPr lang="ar-SA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23/04/1433</a:t>
            </a:fld>
            <a:endParaRPr lang="ar-SA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23/04/1433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23/04/1433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23/04/1433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5BDDBA3-7A60-40BD-A67C-DEB7705889E9}" type="datetimeFigureOut">
              <a:rPr lang="ar-SA" smtClean="0"/>
              <a:pPr/>
              <a:t>23/04/1433</a:t>
            </a:fld>
            <a:endParaRPr lang="ar-SA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67645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195736" y="1628800"/>
            <a:ext cx="6172200" cy="100811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4000" dirty="0" smtClean="0"/>
              <a:t>أسماء الاستفهام</a:t>
            </a:r>
            <a:endParaRPr lang="ar-JO" sz="40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ar-SA" sz="40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ar-SA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600" dirty="0" smtClean="0"/>
              <a:t>الأهداف</a:t>
            </a:r>
            <a:endParaRPr lang="ar-JO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sz="3200" b="1" dirty="0" smtClean="0">
                <a:solidFill>
                  <a:schemeClr val="accent6">
                    <a:lumMod val="75000"/>
                  </a:schemeClr>
                </a:solidFill>
              </a:rPr>
              <a:t>تعرف أسماء الاستفهام.</a:t>
            </a:r>
          </a:p>
          <a:p>
            <a:pPr>
              <a:buFont typeface="Arial" pitchFamily="34" charset="0"/>
              <a:buChar char="•"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تعرف أنواع أدوات الاستفهام.</a:t>
            </a:r>
            <a:endParaRPr lang="ar-SA" sz="3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ar-SA" sz="3200" b="1" dirty="0" smtClean="0">
                <a:solidFill>
                  <a:schemeClr val="accent6">
                    <a:lumMod val="75000"/>
                  </a:schemeClr>
                </a:solidFill>
              </a:rPr>
              <a:t>التمييز بين أسماء الاستفهام المعربة والمبنية.</a:t>
            </a:r>
          </a:p>
          <a:p>
            <a:pPr>
              <a:buFont typeface="Arial" pitchFamily="34" charset="0"/>
              <a:buChar char="•"/>
            </a:pPr>
            <a:r>
              <a:rPr lang="ar-SA" sz="3200" b="1" dirty="0" smtClean="0">
                <a:solidFill>
                  <a:schemeClr val="accent6">
                    <a:lumMod val="75000"/>
                  </a:schemeClr>
                </a:solidFill>
              </a:rPr>
              <a:t>توضيح إعراب كل اسم من أسماء الاستفهام على حدة.</a:t>
            </a:r>
          </a:p>
          <a:p>
            <a:pPr marL="624078" indent="-514350">
              <a:buNone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توظيف أسماء الاستفهام في جمل مفيدة.</a:t>
            </a:r>
          </a:p>
          <a:p>
            <a:pPr marL="624078" indent="-514350">
              <a:buNone/>
            </a:pPr>
            <a:endParaRPr lang="ar-JO" b="1" dirty="0" smtClean="0"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600" b="1" dirty="0" smtClean="0"/>
              <a:t>أسماء</a:t>
            </a:r>
            <a:r>
              <a:rPr lang="ar-JO" sz="3600" dirty="0" smtClean="0"/>
              <a:t> </a:t>
            </a:r>
            <a:r>
              <a:rPr lang="ar-JO" sz="3600" b="1" dirty="0" smtClean="0"/>
              <a:t>الاستفهام</a:t>
            </a:r>
            <a:endParaRPr lang="ar-JO" sz="36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ar-JO" dirty="0" smtClean="0"/>
          </a:p>
          <a:p>
            <a:pPr>
              <a:buFont typeface="Wingdings" pitchFamily="2" charset="2"/>
              <a:buChar char="v"/>
            </a:pPr>
            <a:r>
              <a:rPr lang="ar-JO" sz="3200" b="1" dirty="0" smtClean="0"/>
              <a:t>تعر</a:t>
            </a:r>
            <a:r>
              <a:rPr lang="ar-SA" sz="3200" b="1" dirty="0" smtClean="0"/>
              <a:t>ي</a:t>
            </a:r>
            <a:r>
              <a:rPr lang="ar-JO" sz="3200" b="1" dirty="0" smtClean="0"/>
              <a:t>ف أسماء الاستفهام</a:t>
            </a:r>
            <a:r>
              <a:rPr lang="ar-SA" sz="3200" b="1" dirty="0" smtClean="0"/>
              <a:t>:</a:t>
            </a:r>
            <a:endParaRPr lang="ar-JO" sz="3200" b="1" dirty="0" smtClean="0"/>
          </a:p>
          <a:p>
            <a:pPr>
              <a:buNone/>
            </a:pPr>
            <a:r>
              <a:rPr lang="ar-SA" sz="3200" b="1" dirty="0" smtClean="0"/>
              <a:t>            هي أسماء مبينة تستعمل لصياغة سؤال للاستفسار عن شيء ما .</a:t>
            </a:r>
            <a:endParaRPr lang="en-US" sz="3200" dirty="0" smtClean="0">
              <a:latin typeface="Simplified Arabic" pitchFamily="18" charset="-78"/>
              <a:cs typeface="Simplified Arabic" pitchFamily="18" charset="-78"/>
            </a:endParaRPr>
          </a:p>
          <a:p>
            <a:pPr algn="ctr">
              <a:buNone/>
            </a:pPr>
            <a:endParaRPr lang="ar-JO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457200" y="274638"/>
            <a:ext cx="7467600" cy="1143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أ</a:t>
            </a:r>
            <a:r>
              <a:rPr lang="ar-SA" sz="3600" b="1" cap="small" noProof="0" dirty="0" err="1" smtClean="0"/>
              <a:t>نواع</a:t>
            </a:r>
            <a:r>
              <a:rPr kumimoji="0" lang="ar-JO" sz="36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الاستفهام</a:t>
            </a:r>
            <a:endParaRPr kumimoji="0" lang="ar-JO" sz="3600" b="1" i="0" u="none" strike="noStrike" kern="1200" cap="small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0" y="1397000"/>
          <a:ext cx="8676456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600" b="1" dirty="0" smtClean="0">
                <a:latin typeface="Simplified Arabic" pitchFamily="18" charset="-78"/>
                <a:cs typeface="Simplified Arabic" pitchFamily="18" charset="-78"/>
              </a:rPr>
              <a:t>أسماء الاستفهام بين الإعراب والبناء</a:t>
            </a:r>
            <a:endParaRPr lang="ar-JO" sz="3600" b="1" dirty="0">
              <a:latin typeface="Simplified Arabic" pitchFamily="18" charset="-78"/>
              <a:cs typeface="Simplified Arabic" pitchFamily="18" charset="-78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23528" y="1357298"/>
          <a:ext cx="8406106" cy="5168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600" b="1" dirty="0" smtClean="0"/>
              <a:t>إعراب اسم الاستفهام المعرب</a:t>
            </a:r>
            <a:r>
              <a:rPr lang="ar-SA" sz="3600" b="1" dirty="0" smtClean="0"/>
              <a:t> </a:t>
            </a:r>
            <a:r>
              <a:rPr lang="ar-JO" sz="3600" b="1" dirty="0" smtClean="0"/>
              <a:t>(أ</a:t>
            </a:r>
            <a:r>
              <a:rPr lang="ar-SA" sz="3600" b="1" dirty="0" smtClean="0"/>
              <a:t>ي</a:t>
            </a:r>
            <a:r>
              <a:rPr lang="ar-JO" sz="3600" b="1" dirty="0" smtClean="0"/>
              <a:t>)</a:t>
            </a:r>
            <a:endParaRPr lang="ar-JO" sz="36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ar-SA" sz="3200" dirty="0" smtClean="0">
                <a:solidFill>
                  <a:srgbClr val="FF0000"/>
                </a:solidFill>
              </a:rPr>
              <a:t>- </a:t>
            </a:r>
            <a:r>
              <a:rPr lang="ar-JO" sz="3200" dirty="0" smtClean="0">
                <a:solidFill>
                  <a:srgbClr val="FF0000"/>
                </a:solidFill>
              </a:rPr>
              <a:t>أي</a:t>
            </a:r>
            <a:r>
              <a:rPr lang="ar-SA" sz="3200" dirty="0" smtClean="0">
                <a:solidFill>
                  <a:srgbClr val="FF0000"/>
                </a:solidFill>
              </a:rPr>
              <a:t>: </a:t>
            </a:r>
            <a:r>
              <a:rPr lang="ar-SA" sz="3200" dirty="0" smtClean="0">
                <a:solidFill>
                  <a:schemeClr val="tx1"/>
                </a:solidFill>
              </a:rPr>
              <a:t>تكون معربة لأنها تضاف إلى مفرد دائما .</a:t>
            </a:r>
          </a:p>
          <a:p>
            <a:pPr>
              <a:buFontTx/>
              <a:buChar char="-"/>
            </a:pPr>
            <a:r>
              <a:rPr lang="ar-SA" sz="3200" b="1" dirty="0" smtClean="0">
                <a:solidFill>
                  <a:srgbClr val="7030A0"/>
                </a:solidFill>
              </a:rPr>
              <a:t>أيَّ كتابٍ قرأت ؟ </a:t>
            </a:r>
            <a:r>
              <a:rPr lang="ar-SA" sz="3200" b="1" dirty="0" smtClean="0">
                <a:solidFill>
                  <a:srgbClr val="7030A0"/>
                </a:solidFill>
              </a:rPr>
              <a:t>.</a:t>
            </a:r>
          </a:p>
          <a:p>
            <a:pPr>
              <a:buNone/>
            </a:pPr>
            <a:r>
              <a:rPr lang="ar-SA" sz="3200" dirty="0" smtClean="0">
                <a:solidFill>
                  <a:srgbClr val="7030A0"/>
                </a:solidFill>
              </a:rPr>
              <a:t> </a:t>
            </a:r>
            <a:r>
              <a:rPr lang="ar-SA" sz="3200" dirty="0" smtClean="0">
                <a:solidFill>
                  <a:srgbClr val="0070C0"/>
                </a:solidFill>
              </a:rPr>
              <a:t>الإعراب:</a:t>
            </a:r>
          </a:p>
          <a:p>
            <a:pPr>
              <a:buNone/>
            </a:pPr>
            <a:r>
              <a:rPr lang="ar-SA" sz="3200" dirty="0" smtClean="0">
                <a:solidFill>
                  <a:srgbClr val="0070C0"/>
                </a:solidFill>
              </a:rPr>
              <a:t>أي: </a:t>
            </a:r>
            <a:r>
              <a:rPr lang="ar-SA" sz="3200" dirty="0" smtClean="0">
                <a:solidFill>
                  <a:schemeClr val="tx1"/>
                </a:solidFill>
              </a:rPr>
              <a:t>اسم استفهام مفعول به منصوب وعلامة نصبه الفتحة الظاهرة، وهو مضاف.</a:t>
            </a:r>
          </a:p>
          <a:p>
            <a:pPr>
              <a:buNone/>
            </a:pPr>
            <a:r>
              <a:rPr lang="ar-SA" sz="3200" dirty="0" smtClean="0">
                <a:solidFill>
                  <a:srgbClr val="0070C0"/>
                </a:solidFill>
              </a:rPr>
              <a:t>كتاب: </a:t>
            </a:r>
            <a:r>
              <a:rPr lang="ar-SA" sz="3200" dirty="0" smtClean="0">
                <a:solidFill>
                  <a:schemeClr val="tx1"/>
                </a:solidFill>
              </a:rPr>
              <a:t>مضاف إليه مجرور وعلامة جره الكسرة الظاهرة</a:t>
            </a:r>
          </a:p>
          <a:p>
            <a:pPr>
              <a:buNone/>
            </a:pPr>
            <a:r>
              <a:rPr lang="ar-SA" sz="3200" dirty="0" smtClean="0">
                <a:solidFill>
                  <a:srgbClr val="0070C0"/>
                </a:solidFill>
              </a:rPr>
              <a:t>قرأت: </a:t>
            </a:r>
            <a:r>
              <a:rPr lang="ar-SA" sz="3200" dirty="0" smtClean="0">
                <a:solidFill>
                  <a:schemeClr val="tx1"/>
                </a:solidFill>
              </a:rPr>
              <a:t>فعل ماض مبني على السكون لاتصاله بالتاء، والتاء ضمير متصل مبني على الفتح في محل رفع فاعل.</a:t>
            </a:r>
          </a:p>
          <a:p>
            <a:pPr>
              <a:buNone/>
            </a:pPr>
            <a:endParaRPr lang="ar-JO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699792" y="1340768"/>
            <a:ext cx="280831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مَن -  ما</a:t>
            </a:r>
            <a:endParaRPr lang="ar-SA" sz="3600" b="1" dirty="0"/>
          </a:p>
        </p:txBody>
      </p:sp>
      <p:sp>
        <p:nvSpPr>
          <p:cNvPr id="4" name="Frame 3"/>
          <p:cNvSpPr/>
          <p:nvPr/>
        </p:nvSpPr>
        <p:spPr>
          <a:xfrm>
            <a:off x="971600" y="2348880"/>
            <a:ext cx="6624736" cy="129614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15616" y="2564904"/>
            <a:ext cx="63367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ar-SA" sz="2800" b="1" dirty="0" smtClean="0"/>
              <a:t>تعرب حسب موقعها في الجملة فتكون في محل رفع أو نصب أو جر.</a:t>
            </a:r>
            <a:endParaRPr lang="ar-JO" sz="2800" b="1" dirty="0" smtClean="0"/>
          </a:p>
        </p:txBody>
      </p:sp>
      <p:graphicFrame>
        <p:nvGraphicFramePr>
          <p:cNvPr id="6" name="Diagram 5"/>
          <p:cNvGraphicFramePr/>
          <p:nvPr/>
        </p:nvGraphicFramePr>
        <p:xfrm>
          <a:off x="395536" y="3673872"/>
          <a:ext cx="8352928" cy="3184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2"/>
          <p:cNvSpPr txBox="1">
            <a:spLocks/>
          </p:cNvSpPr>
          <p:nvPr/>
        </p:nvSpPr>
        <p:spPr>
          <a:xfrm>
            <a:off x="755576" y="332656"/>
            <a:ext cx="7467600" cy="92211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  <a:t>إعراب أسماء الاستفهام المبنية</a:t>
            </a:r>
            <a:endParaRPr kumimoji="0" lang="ar-JO" sz="3600" b="1" i="0" u="none" strike="noStrike" kern="1200" cap="small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Simplified Arabic" pitchFamily="18" charset="-78"/>
              <a:ea typeface="+mn-ea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699792" y="1340768"/>
            <a:ext cx="367240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متى -  أيان</a:t>
            </a:r>
            <a:endParaRPr lang="ar-SA" sz="3600" b="1" dirty="0"/>
          </a:p>
        </p:txBody>
      </p:sp>
      <p:sp>
        <p:nvSpPr>
          <p:cNvPr id="4" name="Frame 3"/>
          <p:cNvSpPr/>
          <p:nvPr/>
        </p:nvSpPr>
        <p:spPr>
          <a:xfrm>
            <a:off x="971600" y="2348880"/>
            <a:ext cx="6624736" cy="129614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15616" y="2564904"/>
            <a:ext cx="6336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ar-SA" sz="3200" b="1" dirty="0" smtClean="0"/>
              <a:t> تعربان ظرف زمان دائما</a:t>
            </a:r>
            <a:endParaRPr lang="ar-JO" sz="3200" b="1" dirty="0" smtClean="0"/>
          </a:p>
        </p:txBody>
      </p:sp>
      <p:graphicFrame>
        <p:nvGraphicFramePr>
          <p:cNvPr id="6" name="Diagram 5"/>
          <p:cNvGraphicFramePr/>
          <p:nvPr/>
        </p:nvGraphicFramePr>
        <p:xfrm>
          <a:off x="395536" y="3673872"/>
          <a:ext cx="8352928" cy="3184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2"/>
          <p:cNvSpPr txBox="1">
            <a:spLocks/>
          </p:cNvSpPr>
          <p:nvPr/>
        </p:nvSpPr>
        <p:spPr>
          <a:xfrm>
            <a:off x="899592" y="332656"/>
            <a:ext cx="7467600" cy="92211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1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  <a:t>إعراب أسماء الاستفهام المبنية</a:t>
            </a:r>
            <a:endParaRPr kumimoji="0" lang="ar-JO" sz="3600" b="1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plified Arabic" pitchFamily="18" charset="-78"/>
              <a:ea typeface="+mn-ea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699792" y="1340768"/>
            <a:ext cx="280831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  أين</a:t>
            </a:r>
            <a:endParaRPr lang="ar-SA" sz="3600" b="1" dirty="0"/>
          </a:p>
        </p:txBody>
      </p:sp>
      <p:sp>
        <p:nvSpPr>
          <p:cNvPr id="4" name="Frame 3"/>
          <p:cNvSpPr/>
          <p:nvPr/>
        </p:nvSpPr>
        <p:spPr>
          <a:xfrm>
            <a:off x="971600" y="2348880"/>
            <a:ext cx="6624736" cy="129614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15616" y="2564904"/>
            <a:ext cx="6336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ar-SA" sz="3200" b="1" dirty="0" smtClean="0"/>
              <a:t> تعرب ظرف مكان دائما</a:t>
            </a:r>
            <a:endParaRPr lang="ar-JO" sz="3200" b="1" dirty="0" smtClean="0"/>
          </a:p>
        </p:txBody>
      </p:sp>
      <p:graphicFrame>
        <p:nvGraphicFramePr>
          <p:cNvPr id="6" name="Diagram 5"/>
          <p:cNvGraphicFramePr/>
          <p:nvPr/>
        </p:nvGraphicFramePr>
        <p:xfrm>
          <a:off x="395536" y="4005064"/>
          <a:ext cx="8352928" cy="230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2"/>
          <p:cNvSpPr txBox="1">
            <a:spLocks/>
          </p:cNvSpPr>
          <p:nvPr/>
        </p:nvSpPr>
        <p:spPr>
          <a:xfrm>
            <a:off x="755576" y="332656"/>
            <a:ext cx="7467600" cy="92211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  <a:t>إعراب أسماء الاستفهام المبنية</a:t>
            </a:r>
            <a:endParaRPr kumimoji="0" lang="ar-JO" sz="3600" b="1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plified Arabic" pitchFamily="18" charset="-78"/>
              <a:ea typeface="+mn-ea"/>
              <a:cs typeface="Simplified Arabic" pitchFamily="18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323528" y="1268760"/>
          <a:ext cx="8352928" cy="5589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 txBox="1">
            <a:spLocks/>
          </p:cNvSpPr>
          <p:nvPr/>
        </p:nvSpPr>
        <p:spPr>
          <a:xfrm>
            <a:off x="457200" y="274638"/>
            <a:ext cx="7467600" cy="92211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  <a:t>إعراب أسماء الاستفهام المبنية</a:t>
            </a:r>
            <a:endParaRPr kumimoji="0" lang="ar-JO" sz="3600" b="1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plified Arabic" pitchFamily="18" charset="-78"/>
              <a:ea typeface="+mn-ea"/>
              <a:cs typeface="Simplified Arabic" pitchFamily="18" charset="-78"/>
            </a:endParaRPr>
          </a:p>
        </p:txBody>
      </p:sp>
      <p:sp>
        <p:nvSpPr>
          <p:cNvPr id="9" name="Arc 8"/>
          <p:cNvSpPr/>
          <p:nvPr/>
        </p:nvSpPr>
        <p:spPr>
          <a:xfrm>
            <a:off x="5580112" y="2060848"/>
            <a:ext cx="2088232" cy="2664296"/>
          </a:xfrm>
          <a:prstGeom prst="arc">
            <a:avLst>
              <a:gd name="adj1" fmla="val 14253550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Arc 12"/>
          <p:cNvSpPr/>
          <p:nvPr/>
        </p:nvSpPr>
        <p:spPr>
          <a:xfrm>
            <a:off x="827584" y="1700808"/>
            <a:ext cx="3168352" cy="1368152"/>
          </a:xfrm>
          <a:prstGeom prst="arc">
            <a:avLst>
              <a:gd name="adj1" fmla="val 4220034"/>
              <a:gd name="adj2" fmla="val 2088019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1268760"/>
          <a:ext cx="8686800" cy="5256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2"/>
          <p:cNvSpPr txBox="1">
            <a:spLocks/>
          </p:cNvSpPr>
          <p:nvPr/>
        </p:nvSpPr>
        <p:spPr>
          <a:xfrm>
            <a:off x="457200" y="274638"/>
            <a:ext cx="7467600" cy="92211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  <a:t>إعراب أسماء الاستفهام المبنية</a:t>
            </a:r>
            <a:endParaRPr kumimoji="0" lang="ar-JO" sz="3600" b="1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plified Arabic" pitchFamily="18" charset="-78"/>
              <a:ea typeface="+mn-ea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600" b="1" dirty="0" smtClean="0"/>
              <a:t>التقييم</a:t>
            </a:r>
            <a:endParaRPr lang="ar-SA" sz="3600" b="1" dirty="0"/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ar-SA" sz="3200" b="1" dirty="0" smtClean="0"/>
              <a:t>اكتب فقرة عن التعليم عن بعد موظفا فيها أسماء </a:t>
            </a:r>
            <a:r>
              <a:rPr lang="ar-SA" sz="3200" b="1" dirty="0" err="1" smtClean="0"/>
              <a:t>ال</a:t>
            </a:r>
            <a:r>
              <a:rPr lang="ar-JO" sz="3200" b="1" dirty="0" smtClean="0"/>
              <a:t>استفهام</a:t>
            </a:r>
            <a:r>
              <a:rPr lang="ar-SA" sz="3200" b="1" dirty="0" smtClean="0"/>
              <a:t> .</a:t>
            </a:r>
            <a:endParaRPr lang="ar-JO" sz="3200" b="1" dirty="0" smtClean="0"/>
          </a:p>
          <a:p>
            <a:pPr marL="596646" indent="-514350">
              <a:buFont typeface="+mj-lt"/>
              <a:buAutoNum type="arabicPeriod"/>
            </a:pPr>
            <a:endParaRPr lang="ar-SA" dirty="0" smtClean="0"/>
          </a:p>
          <a:p>
            <a:pPr marL="596646" indent="-514350">
              <a:buFont typeface="+mj-lt"/>
              <a:buAutoNum type="arabicPeriod"/>
            </a:pPr>
            <a:r>
              <a:rPr lang="ar-SA" sz="3200" b="1" dirty="0" smtClean="0"/>
              <a:t>أعرب أسماء الاستفهام في الآيات الآتية:</a:t>
            </a:r>
          </a:p>
          <a:p>
            <a:pPr marL="596646" indent="-514350">
              <a:buFont typeface="+mj-cs"/>
              <a:buAutoNum type="arabic2Minus"/>
            </a:pPr>
            <a:r>
              <a:rPr lang="ar-SA" sz="2800" dirty="0" smtClean="0"/>
              <a:t>(أفلا ينظرون إلى الإبل كيف خلقت)</a:t>
            </a:r>
          </a:p>
          <a:p>
            <a:pPr marL="596646" indent="-514350">
              <a:buFont typeface="+mj-cs"/>
              <a:buAutoNum type="arabic2Minus"/>
            </a:pPr>
            <a:r>
              <a:rPr lang="ar-SA" sz="2800" dirty="0" smtClean="0"/>
              <a:t>(ويقولون متى هذا الوعد عن كنتم صادقين)</a:t>
            </a:r>
          </a:p>
          <a:p>
            <a:pPr marL="596646" indent="-514350">
              <a:buFont typeface="+mj-cs"/>
              <a:buAutoNum type="arabic2Minus"/>
            </a:pPr>
            <a:r>
              <a:rPr lang="ar-SA" sz="2800" dirty="0" smtClean="0"/>
              <a:t>( قل لمن ما في السموات والأرض قل لله)</a:t>
            </a:r>
            <a:endParaRPr lang="ar-JO" sz="2800" dirty="0" smtClean="0"/>
          </a:p>
          <a:p>
            <a:pPr marL="596646" indent="-514350" algn="ctr">
              <a:buFont typeface="+mj-cs"/>
              <a:buAutoNum type="arabic2Minus"/>
            </a:pPr>
            <a:endParaRPr lang="ar-JO" dirty="0" smtClean="0"/>
          </a:p>
          <a:p>
            <a:pPr marL="624078" indent="-514350">
              <a:buFont typeface="+mj-lt"/>
              <a:buAutoNum type="arabicPeriod"/>
            </a:pPr>
            <a:endParaRPr lang="ar-SA" u="sng" dirty="0" smtClean="0"/>
          </a:p>
          <a:p>
            <a:pPr marL="624078" indent="-514350">
              <a:buFont typeface="+mj-lt"/>
              <a:buAutoNum type="arabicPeriod"/>
            </a:pPr>
            <a:endParaRPr lang="ar-SA" u="sng" dirty="0" smtClean="0"/>
          </a:p>
          <a:p>
            <a:pPr marL="624078" indent="-514350"/>
            <a:endParaRPr lang="ar-SA" u="sng" dirty="0" smtClean="0"/>
          </a:p>
          <a:p>
            <a:pPr marL="624078" indent="-514350">
              <a:buNone/>
            </a:pPr>
            <a:endParaRPr lang="ar-SA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5047" y="254067"/>
            <a:ext cx="8295425" cy="6199269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1354</TotalTime>
  <Words>476</Words>
  <Application>Microsoft Office PowerPoint</Application>
  <PresentationFormat>On-screen Show (4:3)</PresentationFormat>
  <Paragraphs>96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Trek</vt:lpstr>
      <vt:lpstr>Slide 1</vt:lpstr>
      <vt:lpstr>أسماء الاستفهام</vt:lpstr>
      <vt:lpstr>الأهداف</vt:lpstr>
      <vt:lpstr>أسماء الاستفهام</vt:lpstr>
      <vt:lpstr>Slide 5</vt:lpstr>
      <vt:lpstr>أسماء الاستفهام بين الإعراب والبناء</vt:lpstr>
      <vt:lpstr>إعراب اسم الاستفهام المعرب (أي)</vt:lpstr>
      <vt:lpstr>Slide 8</vt:lpstr>
      <vt:lpstr>Slide 9</vt:lpstr>
      <vt:lpstr>Slide 10</vt:lpstr>
      <vt:lpstr>Slide 11</vt:lpstr>
      <vt:lpstr>Slide 12</vt:lpstr>
      <vt:lpstr>التقييم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الحروف الناسخة</dc:title>
  <dc:creator>kfugirl</dc:creator>
  <cp:lastModifiedBy>MoOoMzZ-77</cp:lastModifiedBy>
  <cp:revision>94</cp:revision>
  <dcterms:created xsi:type="dcterms:W3CDTF">2011-07-09T20:32:56Z</dcterms:created>
  <dcterms:modified xsi:type="dcterms:W3CDTF">2012-03-16T09:44:54Z</dcterms:modified>
</cp:coreProperties>
</file>