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44" r:id="rId1"/>
  </p:sldMasterIdLst>
  <p:sldIdLst>
    <p:sldId id="282" r:id="rId2"/>
    <p:sldId id="256" r:id="rId3"/>
    <p:sldId id="265" r:id="rId4"/>
    <p:sldId id="267" r:id="rId5"/>
    <p:sldId id="278" r:id="rId6"/>
    <p:sldId id="271" r:id="rId7"/>
    <p:sldId id="276" r:id="rId8"/>
    <p:sldId id="277" r:id="rId9"/>
    <p:sldId id="285" r:id="rId10"/>
    <p:sldId id="269" r:id="rId11"/>
    <p:sldId id="272" r:id="rId12"/>
    <p:sldId id="283" r:id="rId13"/>
    <p:sldId id="270" r:id="rId14"/>
    <p:sldId id="273" r:id="rId15"/>
    <p:sldId id="274" r:id="rId16"/>
    <p:sldId id="281" r:id="rId17"/>
    <p:sldId id="263" r:id="rId18"/>
    <p:sldId id="275" r:id="rId19"/>
    <p:sldId id="284" r:id="rId2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30" d="100"/>
          <a:sy n="30" d="100"/>
        </p:scale>
        <p:origin x="-114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1FACCF-991C-41A2-8897-FDD1B419794A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JO"/>
        </a:p>
      </dgm:t>
    </dgm:pt>
    <dgm:pt modelId="{A57178E0-1451-4C9F-9829-0847AC982659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1800" b="1" dirty="0" smtClean="0"/>
            <a:t>أسماء الإشارة</a:t>
          </a:r>
          <a:endParaRPr lang="ar-JO" sz="1800" b="1" dirty="0"/>
        </a:p>
      </dgm:t>
    </dgm:pt>
    <dgm:pt modelId="{57F18F5B-D263-4777-98AF-48F31E0704AB}" type="parTrans" cxnId="{75BAB6F7-8F64-480D-B3B2-DA0A2FBDC4F8}">
      <dgm:prSet/>
      <dgm:spPr/>
      <dgm:t>
        <a:bodyPr/>
        <a:lstStyle/>
        <a:p>
          <a:pPr rtl="1"/>
          <a:endParaRPr lang="ar-JO"/>
        </a:p>
      </dgm:t>
    </dgm:pt>
    <dgm:pt modelId="{923AA484-540B-480F-A0FE-A3B46478BBCD}" type="sibTrans" cxnId="{75BAB6F7-8F64-480D-B3B2-DA0A2FBDC4F8}">
      <dgm:prSet/>
      <dgm:spPr/>
      <dgm:t>
        <a:bodyPr/>
        <a:lstStyle/>
        <a:p>
          <a:pPr rtl="1"/>
          <a:endParaRPr lang="ar-JO"/>
        </a:p>
      </dgm:t>
    </dgm:pt>
    <dgm:pt modelId="{C8191CD4-2375-477E-9A25-5DBF5BA658C3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1800" b="1" dirty="0" smtClean="0"/>
            <a:t>المفرد المؤنث:</a:t>
          </a:r>
        </a:p>
        <a:p>
          <a:pPr rtl="1"/>
          <a:r>
            <a:rPr lang="ar-JO" sz="1800" b="1" dirty="0" smtClean="0"/>
            <a:t>ذي، ذه، تا</a:t>
          </a:r>
          <a:endParaRPr lang="ar-JO" sz="1800" b="1" dirty="0"/>
        </a:p>
      </dgm:t>
    </dgm:pt>
    <dgm:pt modelId="{E3B54CCD-134E-47D1-91CC-41EE31C95291}" type="parTrans" cxnId="{46F63A52-A158-4552-B6D2-F9EFDEBC4A56}">
      <dgm:prSet/>
      <dgm:spPr/>
      <dgm:t>
        <a:bodyPr/>
        <a:lstStyle/>
        <a:p>
          <a:pPr rtl="1"/>
          <a:endParaRPr lang="ar-JO" sz="1800" b="1"/>
        </a:p>
      </dgm:t>
    </dgm:pt>
    <dgm:pt modelId="{7B973395-6D7F-4A14-AA1F-412DB0F23645}" type="sibTrans" cxnId="{46F63A52-A158-4552-B6D2-F9EFDEBC4A56}">
      <dgm:prSet/>
      <dgm:spPr/>
      <dgm:t>
        <a:bodyPr/>
        <a:lstStyle/>
        <a:p>
          <a:pPr rtl="1"/>
          <a:endParaRPr lang="ar-JO"/>
        </a:p>
      </dgm:t>
    </dgm:pt>
    <dgm:pt modelId="{9C35E0D3-44FC-417A-83D8-66400AB714C6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1800" b="1" dirty="0" smtClean="0"/>
            <a:t>المفردالمذكر:</a:t>
          </a:r>
        </a:p>
        <a:p>
          <a:pPr rtl="1"/>
          <a:r>
            <a:rPr lang="ar-JO" sz="1800" b="1" dirty="0" smtClean="0"/>
            <a:t>ذا</a:t>
          </a:r>
        </a:p>
      </dgm:t>
    </dgm:pt>
    <dgm:pt modelId="{A9E9108B-A866-48C5-A112-99467B9A95A8}" type="sibTrans" cxnId="{0DFFB63B-F23D-4B52-837E-7A863A6A9DDE}">
      <dgm:prSet/>
      <dgm:spPr/>
      <dgm:t>
        <a:bodyPr/>
        <a:lstStyle/>
        <a:p>
          <a:pPr rtl="1"/>
          <a:endParaRPr lang="ar-JO"/>
        </a:p>
      </dgm:t>
    </dgm:pt>
    <dgm:pt modelId="{4AC36A74-101E-4A64-9380-2C79EA4AE097}" type="parTrans" cxnId="{0DFFB63B-F23D-4B52-837E-7A863A6A9DDE}">
      <dgm:prSet/>
      <dgm:spPr/>
      <dgm:t>
        <a:bodyPr/>
        <a:lstStyle/>
        <a:p>
          <a:pPr rtl="1"/>
          <a:endParaRPr lang="ar-JO" sz="1800" b="1"/>
        </a:p>
      </dgm:t>
    </dgm:pt>
    <dgm:pt modelId="{36A8722C-FB51-4666-9E99-419F6B8F4E83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1800" b="1" dirty="0" smtClean="0"/>
            <a:t>ا</a:t>
          </a:r>
        </a:p>
        <a:p>
          <a:pPr rtl="1"/>
          <a:r>
            <a:rPr lang="ar-JO" sz="1800" b="1" dirty="0" smtClean="0"/>
            <a:t>المثنى المؤنث:</a:t>
          </a:r>
        </a:p>
        <a:p>
          <a:pPr rtl="1"/>
          <a:r>
            <a:rPr lang="ar-JO" sz="1800" b="1" dirty="0" smtClean="0"/>
            <a:t>تان ، وتين</a:t>
          </a:r>
        </a:p>
        <a:p>
          <a:pPr rtl="1"/>
          <a:endParaRPr lang="ar-JO" sz="1800" b="1" dirty="0"/>
        </a:p>
      </dgm:t>
    </dgm:pt>
    <dgm:pt modelId="{4FB9AC31-6982-4434-A548-39CFE6E77ECD}" type="sibTrans" cxnId="{DC396CDD-9490-46C6-B33F-418877DD0AB4}">
      <dgm:prSet/>
      <dgm:spPr/>
      <dgm:t>
        <a:bodyPr/>
        <a:lstStyle/>
        <a:p>
          <a:pPr rtl="1"/>
          <a:endParaRPr lang="ar-JO"/>
        </a:p>
      </dgm:t>
    </dgm:pt>
    <dgm:pt modelId="{81578E9A-0972-41F0-B3ED-7A595058C6EB}" type="parTrans" cxnId="{DC396CDD-9490-46C6-B33F-418877DD0AB4}">
      <dgm:prSet/>
      <dgm:spPr/>
      <dgm:t>
        <a:bodyPr/>
        <a:lstStyle/>
        <a:p>
          <a:pPr rtl="1"/>
          <a:endParaRPr lang="ar-JO" sz="1800" b="1"/>
        </a:p>
      </dgm:t>
    </dgm:pt>
    <dgm:pt modelId="{78DADBB2-B268-496B-B824-ED0BDAB3C42C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1800" b="1" dirty="0" smtClean="0"/>
            <a:t>الجمع المذكر والمؤنث:</a:t>
          </a:r>
        </a:p>
        <a:p>
          <a:pPr rtl="1"/>
          <a:r>
            <a:rPr lang="ar-JO" sz="1800" b="1" dirty="0" smtClean="0"/>
            <a:t>أولاء</a:t>
          </a:r>
          <a:endParaRPr lang="ar-JO" sz="1800" b="1" dirty="0"/>
        </a:p>
      </dgm:t>
    </dgm:pt>
    <dgm:pt modelId="{62A41A43-6959-425D-966D-2031F000A0AE}" type="sibTrans" cxnId="{274E658A-3158-41DB-AEED-B221C9160B14}">
      <dgm:prSet/>
      <dgm:spPr/>
      <dgm:t>
        <a:bodyPr/>
        <a:lstStyle/>
        <a:p>
          <a:pPr rtl="1"/>
          <a:endParaRPr lang="ar-JO"/>
        </a:p>
      </dgm:t>
    </dgm:pt>
    <dgm:pt modelId="{6D40B7DA-744B-4DC0-AB9C-3E43EB694AAD}" type="parTrans" cxnId="{274E658A-3158-41DB-AEED-B221C9160B14}">
      <dgm:prSet/>
      <dgm:spPr/>
      <dgm:t>
        <a:bodyPr/>
        <a:lstStyle/>
        <a:p>
          <a:pPr rtl="1"/>
          <a:endParaRPr lang="ar-JO" sz="1800" b="1"/>
        </a:p>
      </dgm:t>
    </dgm:pt>
    <dgm:pt modelId="{00DCBA15-38ED-4654-A9A8-87F16E2DFD8A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1800" b="1" dirty="0" smtClean="0"/>
            <a:t>المثنى المذكر:</a:t>
          </a:r>
        </a:p>
        <a:p>
          <a:pPr rtl="1"/>
          <a:r>
            <a:rPr lang="ar-JO" sz="1800" b="1" dirty="0" smtClean="0"/>
            <a:t>ذان، ذين</a:t>
          </a:r>
          <a:endParaRPr lang="ar-JO" sz="1800" b="1" dirty="0"/>
        </a:p>
      </dgm:t>
    </dgm:pt>
    <dgm:pt modelId="{A3AACE0F-F99A-4975-B5EB-B09079FF3895}" type="parTrans" cxnId="{14FBD32C-35F4-4447-AC70-0DE7F0B18A79}">
      <dgm:prSet/>
      <dgm:spPr/>
      <dgm:t>
        <a:bodyPr/>
        <a:lstStyle/>
        <a:p>
          <a:pPr rtl="1"/>
          <a:endParaRPr lang="ar-JO" sz="1800" b="1"/>
        </a:p>
      </dgm:t>
    </dgm:pt>
    <dgm:pt modelId="{97BDA3D3-37B2-4C26-BC8B-9F6F57D8D600}" type="sibTrans" cxnId="{14FBD32C-35F4-4447-AC70-0DE7F0B18A79}">
      <dgm:prSet/>
      <dgm:spPr/>
      <dgm:t>
        <a:bodyPr/>
        <a:lstStyle/>
        <a:p>
          <a:pPr rtl="1"/>
          <a:endParaRPr lang="ar-JO"/>
        </a:p>
      </dgm:t>
    </dgm:pt>
    <dgm:pt modelId="{0A688C48-C3BD-4758-8271-66E6411B31AA}" type="pres">
      <dgm:prSet presAssocID="{281FACCF-991C-41A2-8897-FDD1B419794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4924D1B2-BD93-40B1-AE42-BBFDAE939DBD}" type="pres">
      <dgm:prSet presAssocID="{A57178E0-1451-4C9F-9829-0847AC982659}" presName="hierRoot1" presStyleCnt="0"/>
      <dgm:spPr/>
    </dgm:pt>
    <dgm:pt modelId="{E95BBA52-AEF0-4970-A29A-C29CCCC8F9FF}" type="pres">
      <dgm:prSet presAssocID="{A57178E0-1451-4C9F-9829-0847AC982659}" presName="composite" presStyleCnt="0"/>
      <dgm:spPr/>
    </dgm:pt>
    <dgm:pt modelId="{5FC8CD66-AD29-426E-B6F4-979AC9429F9B}" type="pres">
      <dgm:prSet presAssocID="{A57178E0-1451-4C9F-9829-0847AC982659}" presName="background" presStyleLbl="node0" presStyleIdx="0" presStyleCnt="1"/>
      <dgm:spPr/>
    </dgm:pt>
    <dgm:pt modelId="{BF80CF8E-5E92-4A14-8755-DA67A56B47B6}" type="pres">
      <dgm:prSet presAssocID="{A57178E0-1451-4C9F-9829-0847AC982659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7AA092C-E11A-4FC3-AEBB-8A1D623B3861}" type="pres">
      <dgm:prSet presAssocID="{A57178E0-1451-4C9F-9829-0847AC982659}" presName="hierChild2" presStyleCnt="0"/>
      <dgm:spPr/>
    </dgm:pt>
    <dgm:pt modelId="{9C86C4AB-BDD1-431E-A11E-8DDBECA789DB}" type="pres">
      <dgm:prSet presAssocID="{6D40B7DA-744B-4DC0-AB9C-3E43EB694AAD}" presName="Name10" presStyleLbl="parChTrans1D2" presStyleIdx="0" presStyleCnt="5"/>
      <dgm:spPr/>
      <dgm:t>
        <a:bodyPr/>
        <a:lstStyle/>
        <a:p>
          <a:pPr rtl="1"/>
          <a:endParaRPr lang="ar-SA"/>
        </a:p>
      </dgm:t>
    </dgm:pt>
    <dgm:pt modelId="{532B051C-DFB9-4DCD-A16E-C8BD547A462E}" type="pres">
      <dgm:prSet presAssocID="{78DADBB2-B268-496B-B824-ED0BDAB3C42C}" presName="hierRoot2" presStyleCnt="0"/>
      <dgm:spPr/>
    </dgm:pt>
    <dgm:pt modelId="{0DC87C5C-AB08-462E-B352-26E13AB454C8}" type="pres">
      <dgm:prSet presAssocID="{78DADBB2-B268-496B-B824-ED0BDAB3C42C}" presName="composite2" presStyleCnt="0"/>
      <dgm:spPr/>
    </dgm:pt>
    <dgm:pt modelId="{4D11A5A0-C8CD-405F-873F-976E081EDC73}" type="pres">
      <dgm:prSet presAssocID="{78DADBB2-B268-496B-B824-ED0BDAB3C42C}" presName="background2" presStyleLbl="node2" presStyleIdx="0" presStyleCnt="5"/>
      <dgm:spPr/>
    </dgm:pt>
    <dgm:pt modelId="{FD258A5E-C96C-49D6-A492-F1BB43537911}" type="pres">
      <dgm:prSet presAssocID="{78DADBB2-B268-496B-B824-ED0BDAB3C42C}" presName="text2" presStyleLbl="fgAcc2" presStyleIdx="0" presStyleCnt="5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D2530AFA-C736-47E1-AE76-414A0B2B459D}" type="pres">
      <dgm:prSet presAssocID="{78DADBB2-B268-496B-B824-ED0BDAB3C42C}" presName="hierChild3" presStyleCnt="0"/>
      <dgm:spPr/>
    </dgm:pt>
    <dgm:pt modelId="{E985AFE6-7E37-4F71-800A-D1EAA2EEFAF1}" type="pres">
      <dgm:prSet presAssocID="{81578E9A-0972-41F0-B3ED-7A595058C6EB}" presName="Name10" presStyleLbl="parChTrans1D2" presStyleIdx="1" presStyleCnt="5"/>
      <dgm:spPr/>
      <dgm:t>
        <a:bodyPr/>
        <a:lstStyle/>
        <a:p>
          <a:pPr rtl="1"/>
          <a:endParaRPr lang="ar-SA"/>
        </a:p>
      </dgm:t>
    </dgm:pt>
    <dgm:pt modelId="{1CE54C84-0A84-4A09-A76F-927126DB6EEA}" type="pres">
      <dgm:prSet presAssocID="{36A8722C-FB51-4666-9E99-419F6B8F4E83}" presName="hierRoot2" presStyleCnt="0"/>
      <dgm:spPr/>
    </dgm:pt>
    <dgm:pt modelId="{59B8B2C1-BDAA-4EA4-B314-7BA4F6BC7486}" type="pres">
      <dgm:prSet presAssocID="{36A8722C-FB51-4666-9E99-419F6B8F4E83}" presName="composite2" presStyleCnt="0"/>
      <dgm:spPr/>
    </dgm:pt>
    <dgm:pt modelId="{E324833D-5C79-4DB3-A4D4-46853191EF42}" type="pres">
      <dgm:prSet presAssocID="{36A8722C-FB51-4666-9E99-419F6B8F4E83}" presName="background2" presStyleLbl="node2" presStyleIdx="1" presStyleCnt="5"/>
      <dgm:spPr/>
    </dgm:pt>
    <dgm:pt modelId="{E6B07292-511B-433B-9507-8E7A545AC440}" type="pres">
      <dgm:prSet presAssocID="{36A8722C-FB51-4666-9E99-419F6B8F4E83}" presName="text2" presStyleLbl="fgAcc2" presStyleIdx="1" presStyleCnt="5" custLinFactNeighborX="-885" custLinFactNeighborY="-3919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0F656B35-7FC1-4593-A1C9-94D5F778AFAB}" type="pres">
      <dgm:prSet presAssocID="{36A8722C-FB51-4666-9E99-419F6B8F4E83}" presName="hierChild3" presStyleCnt="0"/>
      <dgm:spPr/>
    </dgm:pt>
    <dgm:pt modelId="{6FD42A1C-FE16-4245-A0AD-7EC9CD3C7D1F}" type="pres">
      <dgm:prSet presAssocID="{A3AACE0F-F99A-4975-B5EB-B09079FF3895}" presName="Name10" presStyleLbl="parChTrans1D2" presStyleIdx="2" presStyleCnt="5"/>
      <dgm:spPr/>
      <dgm:t>
        <a:bodyPr/>
        <a:lstStyle/>
        <a:p>
          <a:pPr rtl="1"/>
          <a:endParaRPr lang="ar-SA"/>
        </a:p>
      </dgm:t>
    </dgm:pt>
    <dgm:pt modelId="{7510F76A-0B5F-4678-9FD8-C9BD95ADCEEC}" type="pres">
      <dgm:prSet presAssocID="{00DCBA15-38ED-4654-A9A8-87F16E2DFD8A}" presName="hierRoot2" presStyleCnt="0"/>
      <dgm:spPr/>
    </dgm:pt>
    <dgm:pt modelId="{4EC87CE2-4A49-46A9-ACF3-75BB6F13C24D}" type="pres">
      <dgm:prSet presAssocID="{00DCBA15-38ED-4654-A9A8-87F16E2DFD8A}" presName="composite2" presStyleCnt="0"/>
      <dgm:spPr/>
    </dgm:pt>
    <dgm:pt modelId="{C6898AFE-753B-4A6F-9363-3F0890F6BB79}" type="pres">
      <dgm:prSet presAssocID="{00DCBA15-38ED-4654-A9A8-87F16E2DFD8A}" presName="background2" presStyleLbl="node2" presStyleIdx="2" presStyleCnt="5"/>
      <dgm:spPr/>
    </dgm:pt>
    <dgm:pt modelId="{4FEBEB7D-F520-46E6-AFDA-754978B14A57}" type="pres">
      <dgm:prSet presAssocID="{00DCBA15-38ED-4654-A9A8-87F16E2DFD8A}" presName="text2" presStyleLbl="fgAcc2" presStyleIdx="2" presStyleCnt="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5B748D5-ACFC-4C71-88BD-9860D5116FF5}" type="pres">
      <dgm:prSet presAssocID="{00DCBA15-38ED-4654-A9A8-87F16E2DFD8A}" presName="hierChild3" presStyleCnt="0"/>
      <dgm:spPr/>
    </dgm:pt>
    <dgm:pt modelId="{CBFCAF4D-8F96-44AA-8491-749A131497F1}" type="pres">
      <dgm:prSet presAssocID="{E3B54CCD-134E-47D1-91CC-41EE31C95291}" presName="Name10" presStyleLbl="parChTrans1D2" presStyleIdx="3" presStyleCnt="5"/>
      <dgm:spPr/>
      <dgm:t>
        <a:bodyPr/>
        <a:lstStyle/>
        <a:p>
          <a:pPr rtl="1"/>
          <a:endParaRPr lang="ar-SA"/>
        </a:p>
      </dgm:t>
    </dgm:pt>
    <dgm:pt modelId="{8846BA8A-6113-4E35-A882-F8F26A974E98}" type="pres">
      <dgm:prSet presAssocID="{C8191CD4-2375-477E-9A25-5DBF5BA658C3}" presName="hierRoot2" presStyleCnt="0"/>
      <dgm:spPr/>
    </dgm:pt>
    <dgm:pt modelId="{083863AA-8624-4DC5-B023-F8E4B97AA275}" type="pres">
      <dgm:prSet presAssocID="{C8191CD4-2375-477E-9A25-5DBF5BA658C3}" presName="composite2" presStyleCnt="0"/>
      <dgm:spPr/>
    </dgm:pt>
    <dgm:pt modelId="{302C1379-BD3C-4A50-AD18-196223FDC842}" type="pres">
      <dgm:prSet presAssocID="{C8191CD4-2375-477E-9A25-5DBF5BA658C3}" presName="background2" presStyleLbl="node2" presStyleIdx="3" presStyleCnt="5"/>
      <dgm:spPr/>
    </dgm:pt>
    <dgm:pt modelId="{B32A0354-042F-4F7F-BA82-1AD6F9A3F858}" type="pres">
      <dgm:prSet presAssocID="{C8191CD4-2375-477E-9A25-5DBF5BA658C3}" presName="text2" presStyleLbl="fgAcc2" presStyleIdx="3" presStyleCnt="5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B8B3070F-D4BC-49AA-9CA6-7CE2C379493C}" type="pres">
      <dgm:prSet presAssocID="{C8191CD4-2375-477E-9A25-5DBF5BA658C3}" presName="hierChild3" presStyleCnt="0"/>
      <dgm:spPr/>
    </dgm:pt>
    <dgm:pt modelId="{24244039-AFF3-41B5-81A3-1B3520154009}" type="pres">
      <dgm:prSet presAssocID="{4AC36A74-101E-4A64-9380-2C79EA4AE097}" presName="Name10" presStyleLbl="parChTrans1D2" presStyleIdx="4" presStyleCnt="5"/>
      <dgm:spPr/>
      <dgm:t>
        <a:bodyPr/>
        <a:lstStyle/>
        <a:p>
          <a:pPr rtl="1"/>
          <a:endParaRPr lang="ar-SA"/>
        </a:p>
      </dgm:t>
    </dgm:pt>
    <dgm:pt modelId="{5D678584-9962-49CA-98E1-3831673776B1}" type="pres">
      <dgm:prSet presAssocID="{9C35E0D3-44FC-417A-83D8-66400AB714C6}" presName="hierRoot2" presStyleCnt="0"/>
      <dgm:spPr/>
    </dgm:pt>
    <dgm:pt modelId="{C02BC4EE-AEAD-4D01-8D6E-E6F5DFFDB5EA}" type="pres">
      <dgm:prSet presAssocID="{9C35E0D3-44FC-417A-83D8-66400AB714C6}" presName="composite2" presStyleCnt="0"/>
      <dgm:spPr/>
    </dgm:pt>
    <dgm:pt modelId="{B4837843-6BF2-431C-B7AF-79311C4164F3}" type="pres">
      <dgm:prSet presAssocID="{9C35E0D3-44FC-417A-83D8-66400AB714C6}" presName="background2" presStyleLbl="node2" presStyleIdx="4" presStyleCnt="5"/>
      <dgm:spPr/>
    </dgm:pt>
    <dgm:pt modelId="{D7AE8F13-AD1A-4476-84AA-833620C30099}" type="pres">
      <dgm:prSet presAssocID="{9C35E0D3-44FC-417A-83D8-66400AB714C6}" presName="text2" presStyleLbl="fgAcc2" presStyleIdx="4" presStyleCnt="5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3A4C0FF8-2BBE-4783-9985-BF2D84921A81}" type="pres">
      <dgm:prSet presAssocID="{9C35E0D3-44FC-417A-83D8-66400AB714C6}" presName="hierChild3" presStyleCnt="0"/>
      <dgm:spPr/>
    </dgm:pt>
  </dgm:ptLst>
  <dgm:cxnLst>
    <dgm:cxn modelId="{6DC6C20D-289D-4B30-9A8C-E289C82E3F92}" type="presOf" srcId="{78DADBB2-B268-496B-B824-ED0BDAB3C42C}" destId="{FD258A5E-C96C-49D6-A492-F1BB43537911}" srcOrd="0" destOrd="0" presId="urn:microsoft.com/office/officeart/2005/8/layout/hierarchy1"/>
    <dgm:cxn modelId="{C9F55A8A-6E28-4928-9002-8B8F1FEE5246}" type="presOf" srcId="{E3B54CCD-134E-47D1-91CC-41EE31C95291}" destId="{CBFCAF4D-8F96-44AA-8491-749A131497F1}" srcOrd="0" destOrd="0" presId="urn:microsoft.com/office/officeart/2005/8/layout/hierarchy1"/>
    <dgm:cxn modelId="{0DFFB63B-F23D-4B52-837E-7A863A6A9DDE}" srcId="{A57178E0-1451-4C9F-9829-0847AC982659}" destId="{9C35E0D3-44FC-417A-83D8-66400AB714C6}" srcOrd="4" destOrd="0" parTransId="{4AC36A74-101E-4A64-9380-2C79EA4AE097}" sibTransId="{A9E9108B-A866-48C5-A112-99467B9A95A8}"/>
    <dgm:cxn modelId="{75BAB6F7-8F64-480D-B3B2-DA0A2FBDC4F8}" srcId="{281FACCF-991C-41A2-8897-FDD1B419794A}" destId="{A57178E0-1451-4C9F-9829-0847AC982659}" srcOrd="0" destOrd="0" parTransId="{57F18F5B-D263-4777-98AF-48F31E0704AB}" sibTransId="{923AA484-540B-480F-A0FE-A3B46478BBCD}"/>
    <dgm:cxn modelId="{DC396CDD-9490-46C6-B33F-418877DD0AB4}" srcId="{A57178E0-1451-4C9F-9829-0847AC982659}" destId="{36A8722C-FB51-4666-9E99-419F6B8F4E83}" srcOrd="1" destOrd="0" parTransId="{81578E9A-0972-41F0-B3ED-7A595058C6EB}" sibTransId="{4FB9AC31-6982-4434-A548-39CFE6E77ECD}"/>
    <dgm:cxn modelId="{B9812009-489A-4611-B4A1-16CC0D765442}" type="presOf" srcId="{281FACCF-991C-41A2-8897-FDD1B419794A}" destId="{0A688C48-C3BD-4758-8271-66E6411B31AA}" srcOrd="0" destOrd="0" presId="urn:microsoft.com/office/officeart/2005/8/layout/hierarchy1"/>
    <dgm:cxn modelId="{46F63A52-A158-4552-B6D2-F9EFDEBC4A56}" srcId="{A57178E0-1451-4C9F-9829-0847AC982659}" destId="{C8191CD4-2375-477E-9A25-5DBF5BA658C3}" srcOrd="3" destOrd="0" parTransId="{E3B54CCD-134E-47D1-91CC-41EE31C95291}" sibTransId="{7B973395-6D7F-4A14-AA1F-412DB0F23645}"/>
    <dgm:cxn modelId="{912F44D9-E89C-4885-87EC-6F49CF30755A}" type="presOf" srcId="{4AC36A74-101E-4A64-9380-2C79EA4AE097}" destId="{24244039-AFF3-41B5-81A3-1B3520154009}" srcOrd="0" destOrd="0" presId="urn:microsoft.com/office/officeart/2005/8/layout/hierarchy1"/>
    <dgm:cxn modelId="{A7054419-81B1-4DAA-B02D-DB6130F5B85C}" type="presOf" srcId="{81578E9A-0972-41F0-B3ED-7A595058C6EB}" destId="{E985AFE6-7E37-4F71-800A-D1EAA2EEFAF1}" srcOrd="0" destOrd="0" presId="urn:microsoft.com/office/officeart/2005/8/layout/hierarchy1"/>
    <dgm:cxn modelId="{0C7BAFF7-CA08-4D3F-A1E3-6F4F8F71AF25}" type="presOf" srcId="{A57178E0-1451-4C9F-9829-0847AC982659}" destId="{BF80CF8E-5E92-4A14-8755-DA67A56B47B6}" srcOrd="0" destOrd="0" presId="urn:microsoft.com/office/officeart/2005/8/layout/hierarchy1"/>
    <dgm:cxn modelId="{274E658A-3158-41DB-AEED-B221C9160B14}" srcId="{A57178E0-1451-4C9F-9829-0847AC982659}" destId="{78DADBB2-B268-496B-B824-ED0BDAB3C42C}" srcOrd="0" destOrd="0" parTransId="{6D40B7DA-744B-4DC0-AB9C-3E43EB694AAD}" sibTransId="{62A41A43-6959-425D-966D-2031F000A0AE}"/>
    <dgm:cxn modelId="{D90777BC-D3EC-42FD-A186-39C62D1D615E}" type="presOf" srcId="{9C35E0D3-44FC-417A-83D8-66400AB714C6}" destId="{D7AE8F13-AD1A-4476-84AA-833620C30099}" srcOrd="0" destOrd="0" presId="urn:microsoft.com/office/officeart/2005/8/layout/hierarchy1"/>
    <dgm:cxn modelId="{1754F90A-5495-4253-91C8-5C676F6DC935}" type="presOf" srcId="{00DCBA15-38ED-4654-A9A8-87F16E2DFD8A}" destId="{4FEBEB7D-F520-46E6-AFDA-754978B14A57}" srcOrd="0" destOrd="0" presId="urn:microsoft.com/office/officeart/2005/8/layout/hierarchy1"/>
    <dgm:cxn modelId="{14FBD32C-35F4-4447-AC70-0DE7F0B18A79}" srcId="{A57178E0-1451-4C9F-9829-0847AC982659}" destId="{00DCBA15-38ED-4654-A9A8-87F16E2DFD8A}" srcOrd="2" destOrd="0" parTransId="{A3AACE0F-F99A-4975-B5EB-B09079FF3895}" sibTransId="{97BDA3D3-37B2-4C26-BC8B-9F6F57D8D600}"/>
    <dgm:cxn modelId="{258B0097-67E8-443A-AB45-437891D96920}" type="presOf" srcId="{A3AACE0F-F99A-4975-B5EB-B09079FF3895}" destId="{6FD42A1C-FE16-4245-A0AD-7EC9CD3C7D1F}" srcOrd="0" destOrd="0" presId="urn:microsoft.com/office/officeart/2005/8/layout/hierarchy1"/>
    <dgm:cxn modelId="{AC19F428-2C53-43DD-82EE-01B84B3862E2}" type="presOf" srcId="{36A8722C-FB51-4666-9E99-419F6B8F4E83}" destId="{E6B07292-511B-433B-9507-8E7A545AC440}" srcOrd="0" destOrd="0" presId="urn:microsoft.com/office/officeart/2005/8/layout/hierarchy1"/>
    <dgm:cxn modelId="{8CB22F45-6E4C-49D6-8681-FB1D7BC475DC}" type="presOf" srcId="{C8191CD4-2375-477E-9A25-5DBF5BA658C3}" destId="{B32A0354-042F-4F7F-BA82-1AD6F9A3F858}" srcOrd="0" destOrd="0" presId="urn:microsoft.com/office/officeart/2005/8/layout/hierarchy1"/>
    <dgm:cxn modelId="{A7A99F4A-9FD5-46FC-8D74-94408E98FE65}" type="presOf" srcId="{6D40B7DA-744B-4DC0-AB9C-3E43EB694AAD}" destId="{9C86C4AB-BDD1-431E-A11E-8DDBECA789DB}" srcOrd="0" destOrd="0" presId="urn:microsoft.com/office/officeart/2005/8/layout/hierarchy1"/>
    <dgm:cxn modelId="{1A730EF5-427F-4918-BC7B-1620F045A4C1}" type="presParOf" srcId="{0A688C48-C3BD-4758-8271-66E6411B31AA}" destId="{4924D1B2-BD93-40B1-AE42-BBFDAE939DBD}" srcOrd="0" destOrd="0" presId="urn:microsoft.com/office/officeart/2005/8/layout/hierarchy1"/>
    <dgm:cxn modelId="{13999D13-234C-45F3-BF59-10BC9547726A}" type="presParOf" srcId="{4924D1B2-BD93-40B1-AE42-BBFDAE939DBD}" destId="{E95BBA52-AEF0-4970-A29A-C29CCCC8F9FF}" srcOrd="0" destOrd="0" presId="urn:microsoft.com/office/officeart/2005/8/layout/hierarchy1"/>
    <dgm:cxn modelId="{805DD9F2-AED4-4D13-B617-BD6A4A0DB18E}" type="presParOf" srcId="{E95BBA52-AEF0-4970-A29A-C29CCCC8F9FF}" destId="{5FC8CD66-AD29-426E-B6F4-979AC9429F9B}" srcOrd="0" destOrd="0" presId="urn:microsoft.com/office/officeart/2005/8/layout/hierarchy1"/>
    <dgm:cxn modelId="{E159969B-7D70-464C-A6D0-B7293D431261}" type="presParOf" srcId="{E95BBA52-AEF0-4970-A29A-C29CCCC8F9FF}" destId="{BF80CF8E-5E92-4A14-8755-DA67A56B47B6}" srcOrd="1" destOrd="0" presId="urn:microsoft.com/office/officeart/2005/8/layout/hierarchy1"/>
    <dgm:cxn modelId="{55AD5239-5E90-4BA6-BD7B-3FA1C51DCB01}" type="presParOf" srcId="{4924D1B2-BD93-40B1-AE42-BBFDAE939DBD}" destId="{E7AA092C-E11A-4FC3-AEBB-8A1D623B3861}" srcOrd="1" destOrd="0" presId="urn:microsoft.com/office/officeart/2005/8/layout/hierarchy1"/>
    <dgm:cxn modelId="{2A10B920-5F2F-47BB-B2F3-7F537705720C}" type="presParOf" srcId="{E7AA092C-E11A-4FC3-AEBB-8A1D623B3861}" destId="{9C86C4AB-BDD1-431E-A11E-8DDBECA789DB}" srcOrd="0" destOrd="0" presId="urn:microsoft.com/office/officeart/2005/8/layout/hierarchy1"/>
    <dgm:cxn modelId="{712F6162-4EA7-4A0F-BC05-05512C3D2AF9}" type="presParOf" srcId="{E7AA092C-E11A-4FC3-AEBB-8A1D623B3861}" destId="{532B051C-DFB9-4DCD-A16E-C8BD547A462E}" srcOrd="1" destOrd="0" presId="urn:microsoft.com/office/officeart/2005/8/layout/hierarchy1"/>
    <dgm:cxn modelId="{63903B86-D4B1-47A6-9B37-C2E25A3E4783}" type="presParOf" srcId="{532B051C-DFB9-4DCD-A16E-C8BD547A462E}" destId="{0DC87C5C-AB08-462E-B352-26E13AB454C8}" srcOrd="0" destOrd="0" presId="urn:microsoft.com/office/officeart/2005/8/layout/hierarchy1"/>
    <dgm:cxn modelId="{E7FD4F68-61E9-445C-BB4C-E75F84BE9FCF}" type="presParOf" srcId="{0DC87C5C-AB08-462E-B352-26E13AB454C8}" destId="{4D11A5A0-C8CD-405F-873F-976E081EDC73}" srcOrd="0" destOrd="0" presId="urn:microsoft.com/office/officeart/2005/8/layout/hierarchy1"/>
    <dgm:cxn modelId="{7304BF83-748A-4951-A7F5-7911DB0C7F9A}" type="presParOf" srcId="{0DC87C5C-AB08-462E-B352-26E13AB454C8}" destId="{FD258A5E-C96C-49D6-A492-F1BB43537911}" srcOrd="1" destOrd="0" presId="urn:microsoft.com/office/officeart/2005/8/layout/hierarchy1"/>
    <dgm:cxn modelId="{7470EEE5-B2D8-400B-B568-649E40F4D373}" type="presParOf" srcId="{532B051C-DFB9-4DCD-A16E-C8BD547A462E}" destId="{D2530AFA-C736-47E1-AE76-414A0B2B459D}" srcOrd="1" destOrd="0" presId="urn:microsoft.com/office/officeart/2005/8/layout/hierarchy1"/>
    <dgm:cxn modelId="{C69476DD-3817-4AB0-AB72-6508F5379EDE}" type="presParOf" srcId="{E7AA092C-E11A-4FC3-AEBB-8A1D623B3861}" destId="{E985AFE6-7E37-4F71-800A-D1EAA2EEFAF1}" srcOrd="2" destOrd="0" presId="urn:microsoft.com/office/officeart/2005/8/layout/hierarchy1"/>
    <dgm:cxn modelId="{E5E97934-2D55-42B6-975A-AF18C47CC132}" type="presParOf" srcId="{E7AA092C-E11A-4FC3-AEBB-8A1D623B3861}" destId="{1CE54C84-0A84-4A09-A76F-927126DB6EEA}" srcOrd="3" destOrd="0" presId="urn:microsoft.com/office/officeart/2005/8/layout/hierarchy1"/>
    <dgm:cxn modelId="{A9CF263E-D4B9-40AF-886A-29D47E816C9E}" type="presParOf" srcId="{1CE54C84-0A84-4A09-A76F-927126DB6EEA}" destId="{59B8B2C1-BDAA-4EA4-B314-7BA4F6BC7486}" srcOrd="0" destOrd="0" presId="urn:microsoft.com/office/officeart/2005/8/layout/hierarchy1"/>
    <dgm:cxn modelId="{2396E429-D09E-455E-9770-59448641BAB0}" type="presParOf" srcId="{59B8B2C1-BDAA-4EA4-B314-7BA4F6BC7486}" destId="{E324833D-5C79-4DB3-A4D4-46853191EF42}" srcOrd="0" destOrd="0" presId="urn:microsoft.com/office/officeart/2005/8/layout/hierarchy1"/>
    <dgm:cxn modelId="{BB253F70-D634-4A41-A27C-3E039923CBDB}" type="presParOf" srcId="{59B8B2C1-BDAA-4EA4-B314-7BA4F6BC7486}" destId="{E6B07292-511B-433B-9507-8E7A545AC440}" srcOrd="1" destOrd="0" presId="urn:microsoft.com/office/officeart/2005/8/layout/hierarchy1"/>
    <dgm:cxn modelId="{BEBF616A-75DD-4585-830A-789B80CE998C}" type="presParOf" srcId="{1CE54C84-0A84-4A09-A76F-927126DB6EEA}" destId="{0F656B35-7FC1-4593-A1C9-94D5F778AFAB}" srcOrd="1" destOrd="0" presId="urn:microsoft.com/office/officeart/2005/8/layout/hierarchy1"/>
    <dgm:cxn modelId="{03F38AEA-3879-4D65-8C91-E5FB628EAE53}" type="presParOf" srcId="{E7AA092C-E11A-4FC3-AEBB-8A1D623B3861}" destId="{6FD42A1C-FE16-4245-A0AD-7EC9CD3C7D1F}" srcOrd="4" destOrd="0" presId="urn:microsoft.com/office/officeart/2005/8/layout/hierarchy1"/>
    <dgm:cxn modelId="{6652C595-914E-44B4-A730-D85DB9174F88}" type="presParOf" srcId="{E7AA092C-E11A-4FC3-AEBB-8A1D623B3861}" destId="{7510F76A-0B5F-4678-9FD8-C9BD95ADCEEC}" srcOrd="5" destOrd="0" presId="urn:microsoft.com/office/officeart/2005/8/layout/hierarchy1"/>
    <dgm:cxn modelId="{802B4164-2F7E-41EA-BF04-1039E997DCF5}" type="presParOf" srcId="{7510F76A-0B5F-4678-9FD8-C9BD95ADCEEC}" destId="{4EC87CE2-4A49-46A9-ACF3-75BB6F13C24D}" srcOrd="0" destOrd="0" presId="urn:microsoft.com/office/officeart/2005/8/layout/hierarchy1"/>
    <dgm:cxn modelId="{9ECBAB7C-BA70-42FB-9850-55FDFDAFD86E}" type="presParOf" srcId="{4EC87CE2-4A49-46A9-ACF3-75BB6F13C24D}" destId="{C6898AFE-753B-4A6F-9363-3F0890F6BB79}" srcOrd="0" destOrd="0" presId="urn:microsoft.com/office/officeart/2005/8/layout/hierarchy1"/>
    <dgm:cxn modelId="{4904FC8D-4962-4DD6-BBED-1C65B5080863}" type="presParOf" srcId="{4EC87CE2-4A49-46A9-ACF3-75BB6F13C24D}" destId="{4FEBEB7D-F520-46E6-AFDA-754978B14A57}" srcOrd="1" destOrd="0" presId="urn:microsoft.com/office/officeart/2005/8/layout/hierarchy1"/>
    <dgm:cxn modelId="{823A6415-E47A-420E-B76D-378F3270965A}" type="presParOf" srcId="{7510F76A-0B5F-4678-9FD8-C9BD95ADCEEC}" destId="{55B748D5-ACFC-4C71-88BD-9860D5116FF5}" srcOrd="1" destOrd="0" presId="urn:microsoft.com/office/officeart/2005/8/layout/hierarchy1"/>
    <dgm:cxn modelId="{EC4D7B9A-F1AB-487C-84B2-3E507E4FF4E6}" type="presParOf" srcId="{E7AA092C-E11A-4FC3-AEBB-8A1D623B3861}" destId="{CBFCAF4D-8F96-44AA-8491-749A131497F1}" srcOrd="6" destOrd="0" presId="urn:microsoft.com/office/officeart/2005/8/layout/hierarchy1"/>
    <dgm:cxn modelId="{CC20F1C0-897D-4087-8034-ED0DBE18E554}" type="presParOf" srcId="{E7AA092C-E11A-4FC3-AEBB-8A1D623B3861}" destId="{8846BA8A-6113-4E35-A882-F8F26A974E98}" srcOrd="7" destOrd="0" presId="urn:microsoft.com/office/officeart/2005/8/layout/hierarchy1"/>
    <dgm:cxn modelId="{FF956015-80E8-4329-9923-D96AF73558FA}" type="presParOf" srcId="{8846BA8A-6113-4E35-A882-F8F26A974E98}" destId="{083863AA-8624-4DC5-B023-F8E4B97AA275}" srcOrd="0" destOrd="0" presId="urn:microsoft.com/office/officeart/2005/8/layout/hierarchy1"/>
    <dgm:cxn modelId="{E7FE3068-F4FB-479B-B5FF-428FAF5864B5}" type="presParOf" srcId="{083863AA-8624-4DC5-B023-F8E4B97AA275}" destId="{302C1379-BD3C-4A50-AD18-196223FDC842}" srcOrd="0" destOrd="0" presId="urn:microsoft.com/office/officeart/2005/8/layout/hierarchy1"/>
    <dgm:cxn modelId="{4F303EA2-BDFA-4B43-8FE2-B7AC696E513B}" type="presParOf" srcId="{083863AA-8624-4DC5-B023-F8E4B97AA275}" destId="{B32A0354-042F-4F7F-BA82-1AD6F9A3F858}" srcOrd="1" destOrd="0" presId="urn:microsoft.com/office/officeart/2005/8/layout/hierarchy1"/>
    <dgm:cxn modelId="{C0FD68B0-A53B-475B-8EBB-24454817004F}" type="presParOf" srcId="{8846BA8A-6113-4E35-A882-F8F26A974E98}" destId="{B8B3070F-D4BC-49AA-9CA6-7CE2C379493C}" srcOrd="1" destOrd="0" presId="urn:microsoft.com/office/officeart/2005/8/layout/hierarchy1"/>
    <dgm:cxn modelId="{1DE3080A-D24B-495E-B693-BDA8819F1FC4}" type="presParOf" srcId="{E7AA092C-E11A-4FC3-AEBB-8A1D623B3861}" destId="{24244039-AFF3-41B5-81A3-1B3520154009}" srcOrd="8" destOrd="0" presId="urn:microsoft.com/office/officeart/2005/8/layout/hierarchy1"/>
    <dgm:cxn modelId="{AA2844A2-C864-49E7-B377-F8179F388981}" type="presParOf" srcId="{E7AA092C-E11A-4FC3-AEBB-8A1D623B3861}" destId="{5D678584-9962-49CA-98E1-3831673776B1}" srcOrd="9" destOrd="0" presId="urn:microsoft.com/office/officeart/2005/8/layout/hierarchy1"/>
    <dgm:cxn modelId="{3409337C-8EE5-4DA6-94A3-B355F22E4127}" type="presParOf" srcId="{5D678584-9962-49CA-98E1-3831673776B1}" destId="{C02BC4EE-AEAD-4D01-8D6E-E6F5DFFDB5EA}" srcOrd="0" destOrd="0" presId="urn:microsoft.com/office/officeart/2005/8/layout/hierarchy1"/>
    <dgm:cxn modelId="{97B64DB1-47FF-4F3C-A66B-D18C62B85502}" type="presParOf" srcId="{C02BC4EE-AEAD-4D01-8D6E-E6F5DFFDB5EA}" destId="{B4837843-6BF2-431C-B7AF-79311C4164F3}" srcOrd="0" destOrd="0" presId="urn:microsoft.com/office/officeart/2005/8/layout/hierarchy1"/>
    <dgm:cxn modelId="{67CDD06D-195C-41FD-B8CA-5227BF43B944}" type="presParOf" srcId="{C02BC4EE-AEAD-4D01-8D6E-E6F5DFFDB5EA}" destId="{D7AE8F13-AD1A-4476-84AA-833620C30099}" srcOrd="1" destOrd="0" presId="urn:microsoft.com/office/officeart/2005/8/layout/hierarchy1"/>
    <dgm:cxn modelId="{AB61DD73-6E95-489B-A439-2700BD8EF80B}" type="presParOf" srcId="{5D678584-9962-49CA-98E1-3831673776B1}" destId="{3A4C0FF8-2BBE-4783-9985-BF2D84921A8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481B20-E857-432D-BBE2-DDCDFA566269}" type="doc">
      <dgm:prSet loTypeId="urn:microsoft.com/office/officeart/2005/8/layout/cycle7" loCatId="cycle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pPr rtl="1"/>
          <a:endParaRPr lang="ar-SA"/>
        </a:p>
      </dgm:t>
    </dgm:pt>
    <dgm:pt modelId="{4ED4D701-C687-4559-891C-9DFEAFC3056E}">
      <dgm:prSet phldrT="[Text]" custT="1"/>
      <dgm:spPr/>
      <dgm:t>
        <a:bodyPr/>
        <a:lstStyle/>
        <a:p>
          <a:pPr rtl="1"/>
          <a:r>
            <a:rPr lang="ar-SA" sz="3200" b="1" dirty="0" smtClean="0"/>
            <a:t>أسماء الإشارة</a:t>
          </a:r>
          <a:endParaRPr lang="ar-SA" sz="3200" b="1" dirty="0"/>
        </a:p>
      </dgm:t>
    </dgm:pt>
    <dgm:pt modelId="{40D6E85B-6E66-495C-83BB-FED0152E0FF9}" type="parTrans" cxnId="{F77CB574-97A9-42C0-B723-1CE54E2A2F6A}">
      <dgm:prSet/>
      <dgm:spPr/>
      <dgm:t>
        <a:bodyPr/>
        <a:lstStyle/>
        <a:p>
          <a:pPr rtl="1"/>
          <a:endParaRPr lang="ar-SA"/>
        </a:p>
      </dgm:t>
    </dgm:pt>
    <dgm:pt modelId="{DA7BAAD8-382A-4901-8C44-ACD13CB3D8B0}" type="sibTrans" cxnId="{F77CB574-97A9-42C0-B723-1CE54E2A2F6A}">
      <dgm:prSet/>
      <dgm:spPr/>
      <dgm:t>
        <a:bodyPr/>
        <a:lstStyle/>
        <a:p>
          <a:pPr rtl="1"/>
          <a:endParaRPr lang="ar-SA"/>
        </a:p>
      </dgm:t>
    </dgm:pt>
    <dgm:pt modelId="{7D4D73FB-7221-4555-BE1D-5BDFC9E16695}">
      <dgm:prSet phldrT="[Text]" custT="1"/>
      <dgm:spPr/>
      <dgm:t>
        <a:bodyPr/>
        <a:lstStyle/>
        <a:p>
          <a:pPr rtl="1"/>
          <a:r>
            <a:rPr lang="ar-SA" sz="3200" b="1" dirty="0" smtClean="0"/>
            <a:t>معربة</a:t>
          </a:r>
          <a:r>
            <a:rPr lang="ar-SA" sz="2800" dirty="0" smtClean="0"/>
            <a:t> </a:t>
          </a:r>
        </a:p>
      </dgm:t>
    </dgm:pt>
    <dgm:pt modelId="{0AA472B2-A8FA-479B-92C3-8C2A64F27740}" type="parTrans" cxnId="{33BE850B-EB2A-4E60-B3DB-12A3EBB4384E}">
      <dgm:prSet/>
      <dgm:spPr/>
      <dgm:t>
        <a:bodyPr/>
        <a:lstStyle/>
        <a:p>
          <a:pPr rtl="1"/>
          <a:endParaRPr lang="ar-SA"/>
        </a:p>
      </dgm:t>
    </dgm:pt>
    <dgm:pt modelId="{2C92FB31-4E31-4297-ABC5-4B12CEA984EB}" type="sibTrans" cxnId="{33BE850B-EB2A-4E60-B3DB-12A3EBB4384E}">
      <dgm:prSet/>
      <dgm:spPr/>
      <dgm:t>
        <a:bodyPr/>
        <a:lstStyle/>
        <a:p>
          <a:pPr rtl="1"/>
          <a:endParaRPr lang="ar-SA"/>
        </a:p>
      </dgm:t>
    </dgm:pt>
    <dgm:pt modelId="{9E851E60-7FAA-4E02-9D51-56AC98BB3ED4}">
      <dgm:prSet phldrT="[Text]" custT="1"/>
      <dgm:spPr/>
      <dgm:t>
        <a:bodyPr/>
        <a:lstStyle/>
        <a:p>
          <a:pPr rtl="1"/>
          <a:r>
            <a:rPr lang="ar-SA" sz="3200" b="1" dirty="0" smtClean="0"/>
            <a:t>مبنية</a:t>
          </a:r>
          <a:endParaRPr lang="ar-SA" sz="3200" b="1" dirty="0"/>
        </a:p>
      </dgm:t>
    </dgm:pt>
    <dgm:pt modelId="{16E94FD7-75D2-40D4-B1A2-AFB2C3BDC9E6}" type="parTrans" cxnId="{17D4C765-F151-4113-8C17-E4298F8535AD}">
      <dgm:prSet/>
      <dgm:spPr/>
      <dgm:t>
        <a:bodyPr/>
        <a:lstStyle/>
        <a:p>
          <a:pPr rtl="1"/>
          <a:endParaRPr lang="ar-SA"/>
        </a:p>
      </dgm:t>
    </dgm:pt>
    <dgm:pt modelId="{9D828659-3F34-4595-84BA-DB6DBBF9846E}" type="sibTrans" cxnId="{17D4C765-F151-4113-8C17-E4298F8535AD}">
      <dgm:prSet/>
      <dgm:spPr/>
      <dgm:t>
        <a:bodyPr/>
        <a:lstStyle/>
        <a:p>
          <a:pPr rtl="1"/>
          <a:endParaRPr lang="ar-SA"/>
        </a:p>
      </dgm:t>
    </dgm:pt>
    <dgm:pt modelId="{34D3B39A-1AC4-4BCA-969C-2DD82D2B0496}" type="pres">
      <dgm:prSet presAssocID="{26481B20-E857-432D-BBE2-DDCDFA566269}" presName="Name0" presStyleCnt="0">
        <dgm:presLayoutVars>
          <dgm:dir/>
          <dgm:resizeHandles val="exact"/>
        </dgm:presLayoutVars>
      </dgm:prSet>
      <dgm:spPr/>
    </dgm:pt>
    <dgm:pt modelId="{03789FC0-132E-4987-81F5-B2FB9D7F1EBD}" type="pres">
      <dgm:prSet presAssocID="{4ED4D701-C687-4559-891C-9DFEAFC3056E}" presName="node" presStyleLbl="node1" presStyleIdx="0" presStyleCnt="3">
        <dgm:presLayoutVars>
          <dgm:bulletEnabled val="1"/>
        </dgm:presLayoutVars>
      </dgm:prSet>
      <dgm:spPr/>
    </dgm:pt>
    <dgm:pt modelId="{A5B8FCFC-0F61-431C-ACC7-A6182F068742}" type="pres">
      <dgm:prSet presAssocID="{DA7BAAD8-382A-4901-8C44-ACD13CB3D8B0}" presName="sibTrans" presStyleLbl="sibTrans2D1" presStyleIdx="0" presStyleCnt="3"/>
      <dgm:spPr/>
    </dgm:pt>
    <dgm:pt modelId="{3CAFD9C3-CCD6-4E80-BA9F-62C79C791A19}" type="pres">
      <dgm:prSet presAssocID="{DA7BAAD8-382A-4901-8C44-ACD13CB3D8B0}" presName="connectorText" presStyleLbl="sibTrans2D1" presStyleIdx="0" presStyleCnt="3"/>
      <dgm:spPr/>
    </dgm:pt>
    <dgm:pt modelId="{E81E1222-A46E-436A-B038-7FAD08A686F8}" type="pres">
      <dgm:prSet presAssocID="{7D4D73FB-7221-4555-BE1D-5BDFC9E16695}" presName="node" presStyleLbl="node1" presStyleIdx="1" presStyleCnt="3" custRadScaleRad="94372" custRadScaleInc="-1002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BF930CF-9700-4C9B-B893-FBFF70ED02BD}" type="pres">
      <dgm:prSet presAssocID="{2C92FB31-4E31-4297-ABC5-4B12CEA984EB}" presName="sibTrans" presStyleLbl="sibTrans2D1" presStyleIdx="1" presStyleCnt="3"/>
      <dgm:spPr/>
    </dgm:pt>
    <dgm:pt modelId="{91F1B023-A8F4-4734-8C98-7205EBB5C4EE}" type="pres">
      <dgm:prSet presAssocID="{2C92FB31-4E31-4297-ABC5-4B12CEA984EB}" presName="connectorText" presStyleLbl="sibTrans2D1" presStyleIdx="1" presStyleCnt="3"/>
      <dgm:spPr/>
    </dgm:pt>
    <dgm:pt modelId="{F13D17B4-ECAD-4A6E-8670-52A16857E98B}" type="pres">
      <dgm:prSet presAssocID="{9E851E60-7FAA-4E02-9D51-56AC98BB3ED4}" presName="node" presStyleLbl="node1" presStyleIdx="2" presStyleCnt="3" custRadScaleRad="97224" custRadScaleInc="11262">
        <dgm:presLayoutVars>
          <dgm:bulletEnabled val="1"/>
        </dgm:presLayoutVars>
      </dgm:prSet>
      <dgm:spPr/>
    </dgm:pt>
    <dgm:pt modelId="{29FEFB0E-98C2-41EE-8F4F-90280D6F7AAD}" type="pres">
      <dgm:prSet presAssocID="{9D828659-3F34-4595-84BA-DB6DBBF9846E}" presName="sibTrans" presStyleLbl="sibTrans2D1" presStyleIdx="2" presStyleCnt="3"/>
      <dgm:spPr/>
    </dgm:pt>
    <dgm:pt modelId="{077FA9C5-8D00-495D-B147-21F60A1A73E1}" type="pres">
      <dgm:prSet presAssocID="{9D828659-3F34-4595-84BA-DB6DBBF9846E}" presName="connectorText" presStyleLbl="sibTrans2D1" presStyleIdx="2" presStyleCnt="3"/>
      <dgm:spPr/>
    </dgm:pt>
  </dgm:ptLst>
  <dgm:cxnLst>
    <dgm:cxn modelId="{33BE850B-EB2A-4E60-B3DB-12A3EBB4384E}" srcId="{26481B20-E857-432D-BBE2-DDCDFA566269}" destId="{7D4D73FB-7221-4555-BE1D-5BDFC9E16695}" srcOrd="1" destOrd="0" parTransId="{0AA472B2-A8FA-479B-92C3-8C2A64F27740}" sibTransId="{2C92FB31-4E31-4297-ABC5-4B12CEA984EB}"/>
    <dgm:cxn modelId="{7E7E39D8-2232-487C-BD71-63675F25B1FC}" type="presOf" srcId="{2C92FB31-4E31-4297-ABC5-4B12CEA984EB}" destId="{6BF930CF-9700-4C9B-B893-FBFF70ED02BD}" srcOrd="0" destOrd="0" presId="urn:microsoft.com/office/officeart/2005/8/layout/cycle7"/>
    <dgm:cxn modelId="{F77CB574-97A9-42C0-B723-1CE54E2A2F6A}" srcId="{26481B20-E857-432D-BBE2-DDCDFA566269}" destId="{4ED4D701-C687-4559-891C-9DFEAFC3056E}" srcOrd="0" destOrd="0" parTransId="{40D6E85B-6E66-495C-83BB-FED0152E0FF9}" sibTransId="{DA7BAAD8-382A-4901-8C44-ACD13CB3D8B0}"/>
    <dgm:cxn modelId="{0E7AA9E4-BD4B-45C3-A20F-F68B6B5DEEF8}" type="presOf" srcId="{9D828659-3F34-4595-84BA-DB6DBBF9846E}" destId="{077FA9C5-8D00-495D-B147-21F60A1A73E1}" srcOrd="1" destOrd="0" presId="urn:microsoft.com/office/officeart/2005/8/layout/cycle7"/>
    <dgm:cxn modelId="{CFCC0371-F74B-447B-91AC-B3E39F447DF5}" type="presOf" srcId="{DA7BAAD8-382A-4901-8C44-ACD13CB3D8B0}" destId="{3CAFD9C3-CCD6-4E80-BA9F-62C79C791A19}" srcOrd="1" destOrd="0" presId="urn:microsoft.com/office/officeart/2005/8/layout/cycle7"/>
    <dgm:cxn modelId="{17D4C765-F151-4113-8C17-E4298F8535AD}" srcId="{26481B20-E857-432D-BBE2-DDCDFA566269}" destId="{9E851E60-7FAA-4E02-9D51-56AC98BB3ED4}" srcOrd="2" destOrd="0" parTransId="{16E94FD7-75D2-40D4-B1A2-AFB2C3BDC9E6}" sibTransId="{9D828659-3F34-4595-84BA-DB6DBBF9846E}"/>
    <dgm:cxn modelId="{74C06782-BC9F-4927-BA43-6FE1F23812AB}" type="presOf" srcId="{DA7BAAD8-382A-4901-8C44-ACD13CB3D8B0}" destId="{A5B8FCFC-0F61-431C-ACC7-A6182F068742}" srcOrd="0" destOrd="0" presId="urn:microsoft.com/office/officeart/2005/8/layout/cycle7"/>
    <dgm:cxn modelId="{06E115AF-BC93-4B2F-9501-AC0BEEF7060C}" type="presOf" srcId="{26481B20-E857-432D-BBE2-DDCDFA566269}" destId="{34D3B39A-1AC4-4BCA-969C-2DD82D2B0496}" srcOrd="0" destOrd="0" presId="urn:microsoft.com/office/officeart/2005/8/layout/cycle7"/>
    <dgm:cxn modelId="{FFA8BB02-32D5-4651-9CB0-D9BDCDDF3B52}" type="presOf" srcId="{9D828659-3F34-4595-84BA-DB6DBBF9846E}" destId="{29FEFB0E-98C2-41EE-8F4F-90280D6F7AAD}" srcOrd="0" destOrd="0" presId="urn:microsoft.com/office/officeart/2005/8/layout/cycle7"/>
    <dgm:cxn modelId="{B93BC94B-371C-4EF9-A6EE-38E2A77279EC}" type="presOf" srcId="{2C92FB31-4E31-4297-ABC5-4B12CEA984EB}" destId="{91F1B023-A8F4-4734-8C98-7205EBB5C4EE}" srcOrd="1" destOrd="0" presId="urn:microsoft.com/office/officeart/2005/8/layout/cycle7"/>
    <dgm:cxn modelId="{DDCB4F25-6904-405F-96DA-F6440C7A6583}" type="presOf" srcId="{9E851E60-7FAA-4E02-9D51-56AC98BB3ED4}" destId="{F13D17B4-ECAD-4A6E-8670-52A16857E98B}" srcOrd="0" destOrd="0" presId="urn:microsoft.com/office/officeart/2005/8/layout/cycle7"/>
    <dgm:cxn modelId="{18587E58-D67B-44EE-8F04-898DDECEBC2E}" type="presOf" srcId="{7D4D73FB-7221-4555-BE1D-5BDFC9E16695}" destId="{E81E1222-A46E-436A-B038-7FAD08A686F8}" srcOrd="0" destOrd="0" presId="urn:microsoft.com/office/officeart/2005/8/layout/cycle7"/>
    <dgm:cxn modelId="{ED4F1D45-2F4E-45EC-B37A-566487B46C2E}" type="presOf" srcId="{4ED4D701-C687-4559-891C-9DFEAFC3056E}" destId="{03789FC0-132E-4987-81F5-B2FB9D7F1EBD}" srcOrd="0" destOrd="0" presId="urn:microsoft.com/office/officeart/2005/8/layout/cycle7"/>
    <dgm:cxn modelId="{07033B9C-255D-4CFB-A236-EBF3C5C144ED}" type="presParOf" srcId="{34D3B39A-1AC4-4BCA-969C-2DD82D2B0496}" destId="{03789FC0-132E-4987-81F5-B2FB9D7F1EBD}" srcOrd="0" destOrd="0" presId="urn:microsoft.com/office/officeart/2005/8/layout/cycle7"/>
    <dgm:cxn modelId="{C77D8E60-9EFA-45D2-B067-9FE0CA03D62C}" type="presParOf" srcId="{34D3B39A-1AC4-4BCA-969C-2DD82D2B0496}" destId="{A5B8FCFC-0F61-431C-ACC7-A6182F068742}" srcOrd="1" destOrd="0" presId="urn:microsoft.com/office/officeart/2005/8/layout/cycle7"/>
    <dgm:cxn modelId="{F75F0BC5-3B0B-4B6F-BD3B-5B8662056638}" type="presParOf" srcId="{A5B8FCFC-0F61-431C-ACC7-A6182F068742}" destId="{3CAFD9C3-CCD6-4E80-BA9F-62C79C791A19}" srcOrd="0" destOrd="0" presId="urn:microsoft.com/office/officeart/2005/8/layout/cycle7"/>
    <dgm:cxn modelId="{4B49D975-E1A2-4778-86DB-A2BC34645FBE}" type="presParOf" srcId="{34D3B39A-1AC4-4BCA-969C-2DD82D2B0496}" destId="{E81E1222-A46E-436A-B038-7FAD08A686F8}" srcOrd="2" destOrd="0" presId="urn:microsoft.com/office/officeart/2005/8/layout/cycle7"/>
    <dgm:cxn modelId="{B63DCC43-89F2-445A-BC41-261417269093}" type="presParOf" srcId="{34D3B39A-1AC4-4BCA-969C-2DD82D2B0496}" destId="{6BF930CF-9700-4C9B-B893-FBFF70ED02BD}" srcOrd="3" destOrd="0" presId="urn:microsoft.com/office/officeart/2005/8/layout/cycle7"/>
    <dgm:cxn modelId="{9B471C39-BFB6-4E49-A7F7-CFE48CF169F6}" type="presParOf" srcId="{6BF930CF-9700-4C9B-B893-FBFF70ED02BD}" destId="{91F1B023-A8F4-4734-8C98-7205EBB5C4EE}" srcOrd="0" destOrd="0" presId="urn:microsoft.com/office/officeart/2005/8/layout/cycle7"/>
    <dgm:cxn modelId="{6BDF652B-F431-4B81-9649-7C7159AD06ED}" type="presParOf" srcId="{34D3B39A-1AC4-4BCA-969C-2DD82D2B0496}" destId="{F13D17B4-ECAD-4A6E-8670-52A16857E98B}" srcOrd="4" destOrd="0" presId="urn:microsoft.com/office/officeart/2005/8/layout/cycle7"/>
    <dgm:cxn modelId="{A71EDBEB-1AB5-40F5-9F9F-71C7D4BDCD48}" type="presParOf" srcId="{34D3B39A-1AC4-4BCA-969C-2DD82D2B0496}" destId="{29FEFB0E-98C2-41EE-8F4F-90280D6F7AAD}" srcOrd="5" destOrd="0" presId="urn:microsoft.com/office/officeart/2005/8/layout/cycle7"/>
    <dgm:cxn modelId="{CD24D922-B696-455A-BE96-CDF1D6CA146A}" type="presParOf" srcId="{29FEFB0E-98C2-41EE-8F4F-90280D6F7AAD}" destId="{077FA9C5-8D00-495D-B147-21F60A1A73E1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398D16D-67D0-4F6B-B817-690867BA3699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rtl="1"/>
          <a:endParaRPr lang="ar-JO"/>
        </a:p>
      </dgm:t>
    </dgm:pt>
    <dgm:pt modelId="{E3C90EA1-0E15-42F8-B210-12B7C8578DC6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3000" b="1" dirty="0" smtClean="0"/>
            <a:t>اسم </a:t>
          </a:r>
          <a:r>
            <a:rPr lang="ar-JO" sz="3000" b="1" dirty="0" smtClean="0"/>
            <a:t>الإشارة</a:t>
          </a:r>
          <a:r>
            <a:rPr lang="ar-SA" sz="3000" b="1" dirty="0" smtClean="0"/>
            <a:t> يبنى</a:t>
          </a:r>
          <a:r>
            <a:rPr lang="ar-JO" sz="3000" b="1" dirty="0" smtClean="0">
              <a:latin typeface="Simplified Arabic" pitchFamily="18" charset="-78"/>
              <a:cs typeface="Simplified Arabic" pitchFamily="18" charset="-78"/>
            </a:rPr>
            <a:t> على ما تلفظ </a:t>
          </a:r>
          <a:r>
            <a:rPr lang="ar-JO" sz="3000" b="1" dirty="0" err="1" smtClean="0">
              <a:latin typeface="Simplified Arabic" pitchFamily="18" charset="-78"/>
              <a:cs typeface="Simplified Arabic" pitchFamily="18" charset="-78"/>
            </a:rPr>
            <a:t>به</a:t>
          </a:r>
          <a:r>
            <a:rPr lang="ar-JO" sz="3000" b="1" dirty="0" smtClean="0">
              <a:latin typeface="Simplified Arabic" pitchFamily="18" charset="-78"/>
              <a:cs typeface="Simplified Arabic" pitchFamily="18" charset="-78"/>
            </a:rPr>
            <a:t> حركة آخره </a:t>
          </a:r>
          <a:endParaRPr lang="ar-JO" sz="3000" b="1" dirty="0"/>
        </a:p>
      </dgm:t>
    </dgm:pt>
    <dgm:pt modelId="{CCEFDB19-E4E7-4564-B14A-4F969B46C718}" type="parTrans" cxnId="{B523CD23-FFCA-4D9D-8B02-C23B46FCDA8D}">
      <dgm:prSet/>
      <dgm:spPr/>
      <dgm:t>
        <a:bodyPr/>
        <a:lstStyle/>
        <a:p>
          <a:pPr rtl="1"/>
          <a:endParaRPr lang="ar-JO"/>
        </a:p>
      </dgm:t>
    </dgm:pt>
    <dgm:pt modelId="{68E400E5-3A67-448F-947F-271A294C5279}" type="sibTrans" cxnId="{B523CD23-FFCA-4D9D-8B02-C23B46FCDA8D}">
      <dgm:prSet/>
      <dgm:spPr/>
      <dgm:t>
        <a:bodyPr/>
        <a:lstStyle/>
        <a:p>
          <a:pPr rtl="1"/>
          <a:endParaRPr lang="ar-JO"/>
        </a:p>
      </dgm:t>
    </dgm:pt>
    <dgm:pt modelId="{A3396383-1093-461C-8E2F-484F15DAC2A5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2800" dirty="0" smtClean="0"/>
            <a:t>هؤلاء-أولئك</a:t>
          </a:r>
        </a:p>
        <a:p>
          <a:pPr rtl="1"/>
          <a:r>
            <a:rPr lang="ar-JO" sz="2800" dirty="0" smtClean="0"/>
            <a:t>لجمع الذكور والإناث</a:t>
          </a:r>
          <a:endParaRPr lang="ar-JO" sz="2800" dirty="0"/>
        </a:p>
      </dgm:t>
    </dgm:pt>
    <dgm:pt modelId="{7B7EA6F9-8F2C-4B4D-B5E9-BACC6FF25190}" type="parTrans" cxnId="{89F69DF1-329A-4EA3-A901-7AC3D81D5C7A}">
      <dgm:prSet/>
      <dgm:spPr/>
      <dgm:t>
        <a:bodyPr/>
        <a:lstStyle/>
        <a:p>
          <a:pPr rtl="1"/>
          <a:endParaRPr lang="ar-JO"/>
        </a:p>
      </dgm:t>
    </dgm:pt>
    <dgm:pt modelId="{FDCB4FA9-F813-4A8E-8F43-399B844CFC91}" type="sibTrans" cxnId="{89F69DF1-329A-4EA3-A901-7AC3D81D5C7A}">
      <dgm:prSet/>
      <dgm:spPr/>
      <dgm:t>
        <a:bodyPr/>
        <a:lstStyle/>
        <a:p>
          <a:pPr rtl="1"/>
          <a:endParaRPr lang="ar-JO"/>
        </a:p>
      </dgm:t>
    </dgm:pt>
    <dgm:pt modelId="{53BA30DF-A19F-42B9-A122-AE68DC4275FC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endParaRPr lang="ar-SA" sz="2800" dirty="0" smtClean="0"/>
        </a:p>
        <a:p>
          <a:pPr rtl="1"/>
          <a:r>
            <a:rPr lang="ar-JO" sz="2800" dirty="0" smtClean="0"/>
            <a:t>هذه-تلك</a:t>
          </a:r>
          <a:endParaRPr lang="ar-JO" sz="2800" dirty="0" smtClean="0"/>
        </a:p>
        <a:p>
          <a:pPr rtl="1"/>
          <a:r>
            <a:rPr lang="ar-JO" sz="2800" dirty="0" smtClean="0"/>
            <a:t>للمفرد </a:t>
          </a:r>
          <a:r>
            <a:rPr lang="ar-JO" sz="2800" dirty="0" smtClean="0"/>
            <a:t>المؤنث</a:t>
          </a:r>
        </a:p>
        <a:p>
          <a:pPr rtl="1"/>
          <a:endParaRPr lang="ar-JO" sz="2800" dirty="0"/>
        </a:p>
      </dgm:t>
    </dgm:pt>
    <dgm:pt modelId="{6B66BB3D-70DC-4091-991D-761EB0BB96C2}" type="parTrans" cxnId="{0169887C-72CF-40DD-8899-66B50822BBCF}">
      <dgm:prSet/>
      <dgm:spPr/>
      <dgm:t>
        <a:bodyPr/>
        <a:lstStyle/>
        <a:p>
          <a:pPr rtl="1"/>
          <a:endParaRPr lang="ar-JO"/>
        </a:p>
      </dgm:t>
    </dgm:pt>
    <dgm:pt modelId="{3AB50973-DA8A-43DF-BB5F-D12DA370E305}" type="sibTrans" cxnId="{0169887C-72CF-40DD-8899-66B50822BBCF}">
      <dgm:prSet/>
      <dgm:spPr/>
      <dgm:t>
        <a:bodyPr/>
        <a:lstStyle/>
        <a:p>
          <a:pPr rtl="1"/>
          <a:endParaRPr lang="ar-JO"/>
        </a:p>
      </dgm:t>
    </dgm:pt>
    <dgm:pt modelId="{A95282F8-1A6E-4D83-8018-0BCF6703205D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3200" dirty="0" smtClean="0"/>
            <a:t>هذا-ذلك</a:t>
          </a:r>
        </a:p>
        <a:p>
          <a:pPr rtl="1"/>
          <a:r>
            <a:rPr lang="ar-JO" sz="2800" dirty="0" smtClean="0"/>
            <a:t>للمفرد</a:t>
          </a:r>
          <a:r>
            <a:rPr lang="ar-JO" sz="3200" dirty="0" smtClean="0"/>
            <a:t> المذكر</a:t>
          </a:r>
          <a:endParaRPr lang="ar-JO" sz="3200" dirty="0"/>
        </a:p>
      </dgm:t>
    </dgm:pt>
    <dgm:pt modelId="{29DF54B4-E790-4D78-B4D3-8494021B1D45}" type="parTrans" cxnId="{22C24B47-CBDD-4912-9987-2B0B1A8996CE}">
      <dgm:prSet/>
      <dgm:spPr/>
      <dgm:t>
        <a:bodyPr/>
        <a:lstStyle/>
        <a:p>
          <a:pPr rtl="1"/>
          <a:endParaRPr lang="ar-JO"/>
        </a:p>
      </dgm:t>
    </dgm:pt>
    <dgm:pt modelId="{6A050F41-D04D-4862-A88C-DD337182D638}" type="sibTrans" cxnId="{22C24B47-CBDD-4912-9987-2B0B1A8996CE}">
      <dgm:prSet/>
      <dgm:spPr/>
      <dgm:t>
        <a:bodyPr/>
        <a:lstStyle/>
        <a:p>
          <a:pPr rtl="1"/>
          <a:endParaRPr lang="ar-JO"/>
        </a:p>
      </dgm:t>
    </dgm:pt>
    <dgm:pt modelId="{1D45C45F-92A1-4489-9273-823A65D42CFE}" type="pres">
      <dgm:prSet presAssocID="{2398D16D-67D0-4F6B-B817-690867BA369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JO"/>
        </a:p>
      </dgm:t>
    </dgm:pt>
    <dgm:pt modelId="{5FB4BDB8-9DB4-4F66-A233-D9E58C2A2645}" type="pres">
      <dgm:prSet presAssocID="{E3C90EA1-0E15-42F8-B210-12B7C8578DC6}" presName="centerShape" presStyleLbl="node0" presStyleIdx="0" presStyleCnt="1" custScaleX="107404" custScaleY="119443" custLinFactNeighborX="526" custLinFactNeighborY="1263"/>
      <dgm:spPr/>
      <dgm:t>
        <a:bodyPr/>
        <a:lstStyle/>
        <a:p>
          <a:pPr rtl="1"/>
          <a:endParaRPr lang="ar-JO"/>
        </a:p>
      </dgm:t>
    </dgm:pt>
    <dgm:pt modelId="{03C5B02C-DFEB-4B38-A5FC-C4FE3C61FC4F}" type="pres">
      <dgm:prSet presAssocID="{7B7EA6F9-8F2C-4B4D-B5E9-BACC6FF25190}" presName="parTrans" presStyleLbl="bgSibTrans2D1" presStyleIdx="0" presStyleCnt="3"/>
      <dgm:spPr/>
      <dgm:t>
        <a:bodyPr/>
        <a:lstStyle/>
        <a:p>
          <a:pPr rtl="1"/>
          <a:endParaRPr lang="ar-JO"/>
        </a:p>
      </dgm:t>
    </dgm:pt>
    <dgm:pt modelId="{F2799EE8-E577-47E5-9364-DEC8403A090C}" type="pres">
      <dgm:prSet presAssocID="{A3396383-1093-461C-8E2F-484F15DAC2A5}" presName="node" presStyleLbl="node1" presStyleIdx="0" presStyleCnt="3" custScaleY="82382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  <dgm:pt modelId="{5152BC68-ABA4-484D-8D10-9B8C3199AD2A}" type="pres">
      <dgm:prSet presAssocID="{6B66BB3D-70DC-4091-991D-761EB0BB96C2}" presName="parTrans" presStyleLbl="bgSibTrans2D1" presStyleIdx="1" presStyleCnt="3"/>
      <dgm:spPr/>
      <dgm:t>
        <a:bodyPr/>
        <a:lstStyle/>
        <a:p>
          <a:pPr rtl="1"/>
          <a:endParaRPr lang="ar-JO"/>
        </a:p>
      </dgm:t>
    </dgm:pt>
    <dgm:pt modelId="{8C2A00C6-FA92-40D6-9AB1-A6AFD8FB7391}" type="pres">
      <dgm:prSet presAssocID="{53BA30DF-A19F-42B9-A122-AE68DC4275FC}" presName="node" presStyleLbl="node1" presStyleIdx="1" presStyleCnt="3" custScaleX="93384" custScaleY="76296" custRadScaleRad="92965" custRadScaleInc="-705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  <dgm:pt modelId="{7E25C528-88D3-4225-BD9C-3BB310E5EB6F}" type="pres">
      <dgm:prSet presAssocID="{29DF54B4-E790-4D78-B4D3-8494021B1D45}" presName="parTrans" presStyleLbl="bgSibTrans2D1" presStyleIdx="2" presStyleCnt="3"/>
      <dgm:spPr/>
      <dgm:t>
        <a:bodyPr/>
        <a:lstStyle/>
        <a:p>
          <a:pPr rtl="1"/>
          <a:endParaRPr lang="ar-JO"/>
        </a:p>
      </dgm:t>
    </dgm:pt>
    <dgm:pt modelId="{F6BF0A2E-EA54-4759-9718-0E28EADDD196}" type="pres">
      <dgm:prSet presAssocID="{A95282F8-1A6E-4D83-8018-0BCF6703205D}" presName="node" presStyleLbl="node1" presStyleIdx="2" presStyleCnt="3" custScaleX="86517" custScaleY="80671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</dgm:ptLst>
  <dgm:cxnLst>
    <dgm:cxn modelId="{89F69DF1-329A-4EA3-A901-7AC3D81D5C7A}" srcId="{E3C90EA1-0E15-42F8-B210-12B7C8578DC6}" destId="{A3396383-1093-461C-8E2F-484F15DAC2A5}" srcOrd="0" destOrd="0" parTransId="{7B7EA6F9-8F2C-4B4D-B5E9-BACC6FF25190}" sibTransId="{FDCB4FA9-F813-4A8E-8F43-399B844CFC91}"/>
    <dgm:cxn modelId="{3554BA3E-5BAC-4641-A86F-9163042F21CA}" type="presOf" srcId="{2398D16D-67D0-4F6B-B817-690867BA3699}" destId="{1D45C45F-92A1-4489-9273-823A65D42CFE}" srcOrd="0" destOrd="0" presId="urn:microsoft.com/office/officeart/2005/8/layout/radial4"/>
    <dgm:cxn modelId="{30A56AC7-A307-4FC3-9B9D-CC7F567B807F}" type="presOf" srcId="{A3396383-1093-461C-8E2F-484F15DAC2A5}" destId="{F2799EE8-E577-47E5-9364-DEC8403A090C}" srcOrd="0" destOrd="0" presId="urn:microsoft.com/office/officeart/2005/8/layout/radial4"/>
    <dgm:cxn modelId="{2A6376B7-1F2C-4000-89C7-2E9CB74CA51B}" type="presOf" srcId="{6B66BB3D-70DC-4091-991D-761EB0BB96C2}" destId="{5152BC68-ABA4-484D-8D10-9B8C3199AD2A}" srcOrd="0" destOrd="0" presId="urn:microsoft.com/office/officeart/2005/8/layout/radial4"/>
    <dgm:cxn modelId="{0169887C-72CF-40DD-8899-66B50822BBCF}" srcId="{E3C90EA1-0E15-42F8-B210-12B7C8578DC6}" destId="{53BA30DF-A19F-42B9-A122-AE68DC4275FC}" srcOrd="1" destOrd="0" parTransId="{6B66BB3D-70DC-4091-991D-761EB0BB96C2}" sibTransId="{3AB50973-DA8A-43DF-BB5F-D12DA370E305}"/>
    <dgm:cxn modelId="{D6434F26-53F3-4042-83E5-86F0B0E83C9E}" type="presOf" srcId="{A95282F8-1A6E-4D83-8018-0BCF6703205D}" destId="{F6BF0A2E-EA54-4759-9718-0E28EADDD196}" srcOrd="0" destOrd="0" presId="urn:microsoft.com/office/officeart/2005/8/layout/radial4"/>
    <dgm:cxn modelId="{B523CD23-FFCA-4D9D-8B02-C23B46FCDA8D}" srcId="{2398D16D-67D0-4F6B-B817-690867BA3699}" destId="{E3C90EA1-0E15-42F8-B210-12B7C8578DC6}" srcOrd="0" destOrd="0" parTransId="{CCEFDB19-E4E7-4564-B14A-4F969B46C718}" sibTransId="{68E400E5-3A67-448F-947F-271A294C5279}"/>
    <dgm:cxn modelId="{63F1BFA3-D98C-479E-8A49-776249A2A0DF}" type="presOf" srcId="{E3C90EA1-0E15-42F8-B210-12B7C8578DC6}" destId="{5FB4BDB8-9DB4-4F66-A233-D9E58C2A2645}" srcOrd="0" destOrd="0" presId="urn:microsoft.com/office/officeart/2005/8/layout/radial4"/>
    <dgm:cxn modelId="{5CD7630C-56AD-44B8-A892-153F2A83CBB8}" type="presOf" srcId="{7B7EA6F9-8F2C-4B4D-B5E9-BACC6FF25190}" destId="{03C5B02C-DFEB-4B38-A5FC-C4FE3C61FC4F}" srcOrd="0" destOrd="0" presId="urn:microsoft.com/office/officeart/2005/8/layout/radial4"/>
    <dgm:cxn modelId="{3607FC3B-7E60-4BFB-9949-FC398E425281}" type="presOf" srcId="{53BA30DF-A19F-42B9-A122-AE68DC4275FC}" destId="{8C2A00C6-FA92-40D6-9AB1-A6AFD8FB7391}" srcOrd="0" destOrd="0" presId="urn:microsoft.com/office/officeart/2005/8/layout/radial4"/>
    <dgm:cxn modelId="{22C24B47-CBDD-4912-9987-2B0B1A8996CE}" srcId="{E3C90EA1-0E15-42F8-B210-12B7C8578DC6}" destId="{A95282F8-1A6E-4D83-8018-0BCF6703205D}" srcOrd="2" destOrd="0" parTransId="{29DF54B4-E790-4D78-B4D3-8494021B1D45}" sibTransId="{6A050F41-D04D-4862-A88C-DD337182D638}"/>
    <dgm:cxn modelId="{30B0BDE4-0FED-4976-8B5A-2E0532E5AE47}" type="presOf" srcId="{29DF54B4-E790-4D78-B4D3-8494021B1D45}" destId="{7E25C528-88D3-4225-BD9C-3BB310E5EB6F}" srcOrd="0" destOrd="0" presId="urn:microsoft.com/office/officeart/2005/8/layout/radial4"/>
    <dgm:cxn modelId="{E98C961E-9394-4C90-9AE9-EDEF996AC788}" type="presParOf" srcId="{1D45C45F-92A1-4489-9273-823A65D42CFE}" destId="{5FB4BDB8-9DB4-4F66-A233-D9E58C2A2645}" srcOrd="0" destOrd="0" presId="urn:microsoft.com/office/officeart/2005/8/layout/radial4"/>
    <dgm:cxn modelId="{EF9B7944-4FD8-4215-9715-DB21A6F1C4B7}" type="presParOf" srcId="{1D45C45F-92A1-4489-9273-823A65D42CFE}" destId="{03C5B02C-DFEB-4B38-A5FC-C4FE3C61FC4F}" srcOrd="1" destOrd="0" presId="urn:microsoft.com/office/officeart/2005/8/layout/radial4"/>
    <dgm:cxn modelId="{51A7F6FD-66A9-4B62-9C0B-30B2DCB7F220}" type="presParOf" srcId="{1D45C45F-92A1-4489-9273-823A65D42CFE}" destId="{F2799EE8-E577-47E5-9364-DEC8403A090C}" srcOrd="2" destOrd="0" presId="urn:microsoft.com/office/officeart/2005/8/layout/radial4"/>
    <dgm:cxn modelId="{8C62F841-D89A-47D5-AE85-1CE04B783A89}" type="presParOf" srcId="{1D45C45F-92A1-4489-9273-823A65D42CFE}" destId="{5152BC68-ABA4-484D-8D10-9B8C3199AD2A}" srcOrd="3" destOrd="0" presId="urn:microsoft.com/office/officeart/2005/8/layout/radial4"/>
    <dgm:cxn modelId="{13249C11-040B-498F-9852-8C5A1F491DE0}" type="presParOf" srcId="{1D45C45F-92A1-4489-9273-823A65D42CFE}" destId="{8C2A00C6-FA92-40D6-9AB1-A6AFD8FB7391}" srcOrd="4" destOrd="0" presId="urn:microsoft.com/office/officeart/2005/8/layout/radial4"/>
    <dgm:cxn modelId="{ECEB66D3-50E1-4EF1-90C0-981A94CA794F}" type="presParOf" srcId="{1D45C45F-92A1-4489-9273-823A65D42CFE}" destId="{7E25C528-88D3-4225-BD9C-3BB310E5EB6F}" srcOrd="5" destOrd="0" presId="urn:microsoft.com/office/officeart/2005/8/layout/radial4"/>
    <dgm:cxn modelId="{1A757A4D-857C-40DF-8351-5195E600DDB9}" type="presParOf" srcId="{1D45C45F-92A1-4489-9273-823A65D42CFE}" destId="{F6BF0A2E-EA54-4759-9718-0E28EADDD196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ADF03B4-526B-467B-926D-519B2A64362F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JO"/>
        </a:p>
      </dgm:t>
    </dgm:pt>
    <dgm:pt modelId="{4768978C-66DD-4CD2-B9AB-C001F901F23A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ar-SA" sz="2800" b="1" dirty="0" smtClean="0">
            <a:solidFill>
              <a:schemeClr val="tx1"/>
            </a:solidFill>
            <a:latin typeface="Simplified Arabic" pitchFamily="18" charset="-78"/>
            <a:cs typeface="Simplified Arabic" pitchFamily="18" charset="-78"/>
          </a:endParaRPr>
        </a:p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JO" sz="2800" b="1" dirty="0" smtClean="0">
              <a:solidFill>
                <a:schemeClr val="tx1"/>
              </a:solidFill>
              <a:latin typeface="Simplified Arabic" pitchFamily="18" charset="-78"/>
              <a:cs typeface="Simplified Arabic" pitchFamily="18" charset="-78"/>
            </a:rPr>
            <a:t>أسماء </a:t>
          </a:r>
          <a:r>
            <a:rPr lang="ar-JO" sz="2800" b="1" dirty="0" smtClean="0">
              <a:solidFill>
                <a:schemeClr val="tx1"/>
              </a:solidFill>
              <a:latin typeface="Simplified Arabic" pitchFamily="18" charset="-78"/>
              <a:cs typeface="Simplified Arabic" pitchFamily="18" charset="-78"/>
            </a:rPr>
            <a:t>الإشارة </a:t>
          </a:r>
          <a:r>
            <a:rPr lang="ar-JO" sz="2800" b="1" dirty="0" smtClean="0">
              <a:solidFill>
                <a:schemeClr val="tx1"/>
              </a:solidFill>
              <a:latin typeface="Simplified Arabic" pitchFamily="18" charset="-78"/>
              <a:cs typeface="Simplified Arabic" pitchFamily="18" charset="-78"/>
            </a:rPr>
            <a:t>المعربة</a:t>
          </a:r>
          <a:r>
            <a:rPr lang="ar-SA" sz="2800" b="1" dirty="0" smtClean="0">
              <a:solidFill>
                <a:schemeClr val="tx1"/>
              </a:solidFill>
              <a:latin typeface="Simplified Arabic" pitchFamily="18" charset="-78"/>
              <a:cs typeface="Simplified Arabic" pitchFamily="18" charset="-78"/>
            </a:rPr>
            <a:t> </a:t>
          </a:r>
          <a:r>
            <a:rPr kumimoji="0" lang="ar-JO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implified Arabic" pitchFamily="18" charset="-78"/>
              <a:ea typeface="+mn-ea"/>
              <a:cs typeface="Simplified Arabic" pitchFamily="18" charset="-78"/>
            </a:rPr>
            <a:t>تلحق بالمثنى؛ فترفع بالألف، وتنصب وتجر بالياء</a:t>
          </a:r>
          <a:endParaRPr kumimoji="0" lang="ar-SA" sz="2800" b="1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Simplified Arabic" pitchFamily="18" charset="-78"/>
            <a:ea typeface="+mn-ea"/>
            <a:cs typeface="Simplified Arabic" pitchFamily="18" charset="-78"/>
          </a:endParaRPr>
        </a:p>
        <a:p>
          <a:pPr rtl="1"/>
          <a:endParaRPr lang="ar-JO" sz="3000" b="1" dirty="0">
            <a:solidFill>
              <a:schemeClr val="tx1"/>
            </a:solidFill>
            <a:latin typeface="Simplified Arabic" pitchFamily="18" charset="-78"/>
            <a:cs typeface="Simplified Arabic" pitchFamily="18" charset="-78"/>
          </a:endParaRPr>
        </a:p>
      </dgm:t>
    </dgm:pt>
    <dgm:pt modelId="{FE214C5F-47E6-4E1E-BB6C-9A8DBD08C0EA}" type="parTrans" cxnId="{2FB215CC-A5C2-491C-B3F3-CC1317F34EA2}">
      <dgm:prSet/>
      <dgm:spPr/>
      <dgm:t>
        <a:bodyPr/>
        <a:lstStyle/>
        <a:p>
          <a:pPr rtl="1"/>
          <a:endParaRPr lang="ar-JO"/>
        </a:p>
      </dgm:t>
    </dgm:pt>
    <dgm:pt modelId="{6A020F8F-05FF-4374-B622-CED48D77C602}" type="sibTrans" cxnId="{2FB215CC-A5C2-491C-B3F3-CC1317F34EA2}">
      <dgm:prSet/>
      <dgm:spPr/>
      <dgm:t>
        <a:bodyPr/>
        <a:lstStyle/>
        <a:p>
          <a:pPr rtl="1"/>
          <a:endParaRPr lang="ar-JO"/>
        </a:p>
      </dgm:t>
    </dgm:pt>
    <dgm:pt modelId="{C0F67930-3E1F-4AB5-BC9F-FDC5A611919D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2800" b="1" dirty="0" smtClean="0">
              <a:solidFill>
                <a:schemeClr val="tx1"/>
              </a:solidFill>
            </a:rPr>
            <a:t>هاتان-هاتين </a:t>
          </a:r>
        </a:p>
        <a:p>
          <a:pPr rtl="1"/>
          <a:r>
            <a:rPr lang="ar-JO" sz="2800" b="1" dirty="0" smtClean="0">
              <a:solidFill>
                <a:schemeClr val="tx1"/>
              </a:solidFill>
            </a:rPr>
            <a:t>للمثنى المؤنث</a:t>
          </a:r>
          <a:endParaRPr lang="ar-JO" sz="2800" b="1" dirty="0">
            <a:solidFill>
              <a:schemeClr val="tx1"/>
            </a:solidFill>
          </a:endParaRPr>
        </a:p>
      </dgm:t>
    </dgm:pt>
    <dgm:pt modelId="{5EB790FF-8AB9-42D0-9E67-CB50DEA73D6D}" type="parTrans" cxnId="{B19DF44E-9AA6-4F0F-B024-A41857CA7824}">
      <dgm:prSet/>
      <dgm:spPr/>
      <dgm:t>
        <a:bodyPr/>
        <a:lstStyle/>
        <a:p>
          <a:pPr rtl="1"/>
          <a:endParaRPr lang="ar-JO"/>
        </a:p>
      </dgm:t>
    </dgm:pt>
    <dgm:pt modelId="{221A4924-384A-4F16-8A52-C2C0E40828AC}" type="sibTrans" cxnId="{B19DF44E-9AA6-4F0F-B024-A41857CA7824}">
      <dgm:prSet/>
      <dgm:spPr/>
      <dgm:t>
        <a:bodyPr/>
        <a:lstStyle/>
        <a:p>
          <a:pPr rtl="1"/>
          <a:endParaRPr lang="ar-JO"/>
        </a:p>
      </dgm:t>
    </dgm:pt>
    <dgm:pt modelId="{352F910F-B8FB-4B47-95C5-ADCB9A85AE8B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2800" b="1" dirty="0" smtClean="0">
              <a:solidFill>
                <a:schemeClr val="tx1"/>
              </a:solidFill>
            </a:rPr>
            <a:t>هذان-هذين</a:t>
          </a:r>
        </a:p>
        <a:p>
          <a:pPr rtl="1"/>
          <a:r>
            <a:rPr lang="ar-JO" sz="2800" b="1" dirty="0" smtClean="0">
              <a:solidFill>
                <a:schemeClr val="tx1"/>
              </a:solidFill>
            </a:rPr>
            <a:t>للمثنى المذكر</a:t>
          </a:r>
          <a:endParaRPr lang="ar-JO" sz="2800" b="1" dirty="0">
            <a:solidFill>
              <a:schemeClr val="tx1"/>
            </a:solidFill>
          </a:endParaRPr>
        </a:p>
      </dgm:t>
    </dgm:pt>
    <dgm:pt modelId="{3EBE8163-95E2-44AE-8EAC-98C8208F34AF}" type="parTrans" cxnId="{FDA52C31-2F9A-4031-B7BE-25CBCDF19767}">
      <dgm:prSet/>
      <dgm:spPr/>
      <dgm:t>
        <a:bodyPr/>
        <a:lstStyle/>
        <a:p>
          <a:pPr rtl="1"/>
          <a:endParaRPr lang="ar-JO"/>
        </a:p>
      </dgm:t>
    </dgm:pt>
    <dgm:pt modelId="{BC4BE787-8BD6-4A28-A22B-677480E5F234}" type="sibTrans" cxnId="{FDA52C31-2F9A-4031-B7BE-25CBCDF19767}">
      <dgm:prSet/>
      <dgm:spPr/>
      <dgm:t>
        <a:bodyPr/>
        <a:lstStyle/>
        <a:p>
          <a:pPr rtl="1"/>
          <a:endParaRPr lang="ar-JO"/>
        </a:p>
      </dgm:t>
    </dgm:pt>
    <dgm:pt modelId="{A066FB2E-909A-4C2C-A839-2BF4114DA151}" type="pres">
      <dgm:prSet presAssocID="{EADF03B4-526B-467B-926D-519B2A64362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JO"/>
        </a:p>
      </dgm:t>
    </dgm:pt>
    <dgm:pt modelId="{C9ADC9D9-483C-43CC-88AB-80FB598FC160}" type="pres">
      <dgm:prSet presAssocID="{4768978C-66DD-4CD2-B9AB-C001F901F23A}" presName="centerShape" presStyleLbl="node0" presStyleIdx="0" presStyleCnt="1" custScaleX="132870" custScaleY="143958" custLinFactNeighborX="-631" custLinFactNeighborY="-3124"/>
      <dgm:spPr/>
      <dgm:t>
        <a:bodyPr/>
        <a:lstStyle/>
        <a:p>
          <a:pPr rtl="1"/>
          <a:endParaRPr lang="ar-JO"/>
        </a:p>
      </dgm:t>
    </dgm:pt>
    <dgm:pt modelId="{4AA7FB3D-C532-41BC-A176-216BEC4BF0E5}" type="pres">
      <dgm:prSet presAssocID="{5EB790FF-8AB9-42D0-9E67-CB50DEA73D6D}" presName="parTrans" presStyleLbl="bgSibTrans2D1" presStyleIdx="0" presStyleCnt="2" custLinFactNeighborX="36743" custLinFactNeighborY="58239"/>
      <dgm:spPr/>
      <dgm:t>
        <a:bodyPr/>
        <a:lstStyle/>
        <a:p>
          <a:pPr rtl="1"/>
          <a:endParaRPr lang="ar-JO"/>
        </a:p>
      </dgm:t>
    </dgm:pt>
    <dgm:pt modelId="{9D3CF7A5-0F00-415A-B410-3DD4574265F5}" type="pres">
      <dgm:prSet presAssocID="{C0F67930-3E1F-4AB5-BC9F-FDC5A611919D}" presName="node" presStyleLbl="node1" presStyleIdx="0" presStyleCnt="2" custScaleX="80926" custScaleY="70969" custRadScaleRad="107228" custRadScaleInc="-270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  <dgm:pt modelId="{07DBFB2A-7F03-4A39-8233-6D3087D4B3E0}" type="pres">
      <dgm:prSet presAssocID="{3EBE8163-95E2-44AE-8EAC-98C8208F34AF}" presName="parTrans" presStyleLbl="bgSibTrans2D1" presStyleIdx="1" presStyleCnt="2" custLinFactNeighborX="-26313" custLinFactNeighborY="49034"/>
      <dgm:spPr/>
      <dgm:t>
        <a:bodyPr/>
        <a:lstStyle/>
        <a:p>
          <a:pPr rtl="1"/>
          <a:endParaRPr lang="ar-JO"/>
        </a:p>
      </dgm:t>
    </dgm:pt>
    <dgm:pt modelId="{87BD4081-B7C6-426D-BF04-C89A8F3E1886}" type="pres">
      <dgm:prSet presAssocID="{352F910F-B8FB-4B47-95C5-ADCB9A85AE8B}" presName="node" presStyleLbl="node1" presStyleIdx="1" presStyleCnt="2" custScaleX="72779" custScaleY="70969" custRadScaleRad="106644" custRadScaleInc="28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</dgm:ptLst>
  <dgm:cxnLst>
    <dgm:cxn modelId="{811F6E64-3197-41FB-BFBD-25208E5DCA73}" type="presOf" srcId="{4768978C-66DD-4CD2-B9AB-C001F901F23A}" destId="{C9ADC9D9-483C-43CC-88AB-80FB598FC160}" srcOrd="0" destOrd="0" presId="urn:microsoft.com/office/officeart/2005/8/layout/radial4"/>
    <dgm:cxn modelId="{97FE0308-C508-4D97-B1E4-96A52301C2C6}" type="presOf" srcId="{C0F67930-3E1F-4AB5-BC9F-FDC5A611919D}" destId="{9D3CF7A5-0F00-415A-B410-3DD4574265F5}" srcOrd="0" destOrd="0" presId="urn:microsoft.com/office/officeart/2005/8/layout/radial4"/>
    <dgm:cxn modelId="{FDA52C31-2F9A-4031-B7BE-25CBCDF19767}" srcId="{4768978C-66DD-4CD2-B9AB-C001F901F23A}" destId="{352F910F-B8FB-4B47-95C5-ADCB9A85AE8B}" srcOrd="1" destOrd="0" parTransId="{3EBE8163-95E2-44AE-8EAC-98C8208F34AF}" sibTransId="{BC4BE787-8BD6-4A28-A22B-677480E5F234}"/>
    <dgm:cxn modelId="{2FB215CC-A5C2-491C-B3F3-CC1317F34EA2}" srcId="{EADF03B4-526B-467B-926D-519B2A64362F}" destId="{4768978C-66DD-4CD2-B9AB-C001F901F23A}" srcOrd="0" destOrd="0" parTransId="{FE214C5F-47E6-4E1E-BB6C-9A8DBD08C0EA}" sibTransId="{6A020F8F-05FF-4374-B622-CED48D77C602}"/>
    <dgm:cxn modelId="{4304B49B-9D54-4C40-9F93-D85AA1E53400}" type="presOf" srcId="{3EBE8163-95E2-44AE-8EAC-98C8208F34AF}" destId="{07DBFB2A-7F03-4A39-8233-6D3087D4B3E0}" srcOrd="0" destOrd="0" presId="urn:microsoft.com/office/officeart/2005/8/layout/radial4"/>
    <dgm:cxn modelId="{B19DF44E-9AA6-4F0F-B024-A41857CA7824}" srcId="{4768978C-66DD-4CD2-B9AB-C001F901F23A}" destId="{C0F67930-3E1F-4AB5-BC9F-FDC5A611919D}" srcOrd="0" destOrd="0" parTransId="{5EB790FF-8AB9-42D0-9E67-CB50DEA73D6D}" sibTransId="{221A4924-384A-4F16-8A52-C2C0E40828AC}"/>
    <dgm:cxn modelId="{910FB6F6-85A4-4136-9DEF-91DBA87316C1}" type="presOf" srcId="{5EB790FF-8AB9-42D0-9E67-CB50DEA73D6D}" destId="{4AA7FB3D-C532-41BC-A176-216BEC4BF0E5}" srcOrd="0" destOrd="0" presId="urn:microsoft.com/office/officeart/2005/8/layout/radial4"/>
    <dgm:cxn modelId="{7C965F70-244F-48DB-A462-865DEBDF2C1F}" type="presOf" srcId="{EADF03B4-526B-467B-926D-519B2A64362F}" destId="{A066FB2E-909A-4C2C-A839-2BF4114DA151}" srcOrd="0" destOrd="0" presId="urn:microsoft.com/office/officeart/2005/8/layout/radial4"/>
    <dgm:cxn modelId="{34A50B23-31E0-40C4-B12F-4F6A25AFDB8F}" type="presOf" srcId="{352F910F-B8FB-4B47-95C5-ADCB9A85AE8B}" destId="{87BD4081-B7C6-426D-BF04-C89A8F3E1886}" srcOrd="0" destOrd="0" presId="urn:microsoft.com/office/officeart/2005/8/layout/radial4"/>
    <dgm:cxn modelId="{91F38B9E-D8EE-4C7C-9D62-EBD70CDAAD21}" type="presParOf" srcId="{A066FB2E-909A-4C2C-A839-2BF4114DA151}" destId="{C9ADC9D9-483C-43CC-88AB-80FB598FC160}" srcOrd="0" destOrd="0" presId="urn:microsoft.com/office/officeart/2005/8/layout/radial4"/>
    <dgm:cxn modelId="{81B67AF6-6462-4918-AEBC-D9B54296BF1F}" type="presParOf" srcId="{A066FB2E-909A-4C2C-A839-2BF4114DA151}" destId="{4AA7FB3D-C532-41BC-A176-216BEC4BF0E5}" srcOrd="1" destOrd="0" presId="urn:microsoft.com/office/officeart/2005/8/layout/radial4"/>
    <dgm:cxn modelId="{99EB7F7F-0C24-4C66-9938-C3F31AD730A2}" type="presParOf" srcId="{A066FB2E-909A-4C2C-A839-2BF4114DA151}" destId="{9D3CF7A5-0F00-415A-B410-3DD4574265F5}" srcOrd="2" destOrd="0" presId="urn:microsoft.com/office/officeart/2005/8/layout/radial4"/>
    <dgm:cxn modelId="{43C438A7-6430-4203-8B78-43F480DC868A}" type="presParOf" srcId="{A066FB2E-909A-4C2C-A839-2BF4114DA151}" destId="{07DBFB2A-7F03-4A39-8233-6D3087D4B3E0}" srcOrd="3" destOrd="0" presId="urn:microsoft.com/office/officeart/2005/8/layout/radial4"/>
    <dgm:cxn modelId="{D6562E9F-E927-4FDD-A9C3-BD6873EDA60B}" type="presParOf" srcId="{A066FB2E-909A-4C2C-A839-2BF4114DA151}" destId="{87BD4081-B7C6-426D-BF04-C89A8F3E1886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4244039-AFF3-41B5-81A3-1B3520154009}">
      <dsp:nvSpPr>
        <dsp:cNvPr id="0" name=""/>
        <dsp:cNvSpPr/>
      </dsp:nvSpPr>
      <dsp:spPr>
        <a:xfrm>
          <a:off x="4038652" y="1991323"/>
          <a:ext cx="3350508" cy="3986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1657"/>
              </a:lnTo>
              <a:lnTo>
                <a:pt x="3350508" y="271657"/>
              </a:lnTo>
              <a:lnTo>
                <a:pt x="3350508" y="398634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FCAF4D-8F96-44AA-8491-749A131497F1}">
      <dsp:nvSpPr>
        <dsp:cNvPr id="0" name=""/>
        <dsp:cNvSpPr/>
      </dsp:nvSpPr>
      <dsp:spPr>
        <a:xfrm>
          <a:off x="4038652" y="1991323"/>
          <a:ext cx="1675254" cy="3986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1657"/>
              </a:lnTo>
              <a:lnTo>
                <a:pt x="1675254" y="271657"/>
              </a:lnTo>
              <a:lnTo>
                <a:pt x="1675254" y="398634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D42A1C-FE16-4245-A0AD-7EC9CD3C7D1F}">
      <dsp:nvSpPr>
        <dsp:cNvPr id="0" name=""/>
        <dsp:cNvSpPr/>
      </dsp:nvSpPr>
      <dsp:spPr>
        <a:xfrm>
          <a:off x="3992932" y="1991323"/>
          <a:ext cx="91440" cy="3986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8634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85AFE6-7E37-4F71-800A-D1EAA2EEFAF1}">
      <dsp:nvSpPr>
        <dsp:cNvPr id="0" name=""/>
        <dsp:cNvSpPr/>
      </dsp:nvSpPr>
      <dsp:spPr>
        <a:xfrm>
          <a:off x="2351267" y="1991323"/>
          <a:ext cx="1687384" cy="364524"/>
        </a:xfrm>
        <a:custGeom>
          <a:avLst/>
          <a:gdLst/>
          <a:ahLst/>
          <a:cxnLst/>
          <a:rect l="0" t="0" r="0" b="0"/>
          <a:pathLst>
            <a:path>
              <a:moveTo>
                <a:pt x="1687384" y="0"/>
              </a:moveTo>
              <a:lnTo>
                <a:pt x="1687384" y="237547"/>
              </a:lnTo>
              <a:lnTo>
                <a:pt x="0" y="237547"/>
              </a:lnTo>
              <a:lnTo>
                <a:pt x="0" y="364524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86C4AB-BDD1-431E-A11E-8DDBECA789DB}">
      <dsp:nvSpPr>
        <dsp:cNvPr id="0" name=""/>
        <dsp:cNvSpPr/>
      </dsp:nvSpPr>
      <dsp:spPr>
        <a:xfrm>
          <a:off x="688144" y="1991323"/>
          <a:ext cx="3350508" cy="398634"/>
        </a:xfrm>
        <a:custGeom>
          <a:avLst/>
          <a:gdLst/>
          <a:ahLst/>
          <a:cxnLst/>
          <a:rect l="0" t="0" r="0" b="0"/>
          <a:pathLst>
            <a:path>
              <a:moveTo>
                <a:pt x="3350508" y="0"/>
              </a:moveTo>
              <a:lnTo>
                <a:pt x="3350508" y="271657"/>
              </a:lnTo>
              <a:lnTo>
                <a:pt x="0" y="271657"/>
              </a:lnTo>
              <a:lnTo>
                <a:pt x="0" y="398634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C8CD66-AD29-426E-B6F4-979AC9429F9B}">
      <dsp:nvSpPr>
        <dsp:cNvPr id="0" name=""/>
        <dsp:cNvSpPr/>
      </dsp:nvSpPr>
      <dsp:spPr>
        <a:xfrm>
          <a:off x="3353320" y="1120952"/>
          <a:ext cx="1370662" cy="870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80CF8E-5E92-4A14-8755-DA67A56B47B6}">
      <dsp:nvSpPr>
        <dsp:cNvPr id="0" name=""/>
        <dsp:cNvSpPr/>
      </dsp:nvSpPr>
      <dsp:spPr>
        <a:xfrm>
          <a:off x="3505616" y="1265633"/>
          <a:ext cx="1370662" cy="87037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62000"/>
                <a:satMod val="180000"/>
              </a:schemeClr>
            </a:gs>
            <a:gs pos="65000">
              <a:schemeClr val="accent3">
                <a:tint val="32000"/>
                <a:satMod val="250000"/>
              </a:schemeClr>
            </a:gs>
            <a:gs pos="100000">
              <a:schemeClr val="accent3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3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800" b="1" kern="1200" dirty="0" smtClean="0"/>
            <a:t>أسماء الإشارة</a:t>
          </a:r>
          <a:endParaRPr lang="ar-JO" sz="1800" b="1" kern="1200" dirty="0"/>
        </a:p>
      </dsp:txBody>
      <dsp:txXfrm>
        <a:off x="3505616" y="1265633"/>
        <a:ext cx="1370662" cy="870370"/>
      </dsp:txXfrm>
    </dsp:sp>
    <dsp:sp modelId="{4D11A5A0-C8CD-405F-873F-976E081EDC73}">
      <dsp:nvSpPr>
        <dsp:cNvPr id="0" name=""/>
        <dsp:cNvSpPr/>
      </dsp:nvSpPr>
      <dsp:spPr>
        <a:xfrm>
          <a:off x="2812" y="2389957"/>
          <a:ext cx="1370662" cy="870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258A5E-C96C-49D6-A492-F1BB43537911}">
      <dsp:nvSpPr>
        <dsp:cNvPr id="0" name=""/>
        <dsp:cNvSpPr/>
      </dsp:nvSpPr>
      <dsp:spPr>
        <a:xfrm>
          <a:off x="155108" y="2534638"/>
          <a:ext cx="1370662" cy="87037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62000"/>
                <a:satMod val="180000"/>
              </a:schemeClr>
            </a:gs>
            <a:gs pos="65000">
              <a:schemeClr val="accent6">
                <a:tint val="32000"/>
                <a:satMod val="250000"/>
              </a:schemeClr>
            </a:gs>
            <a:gs pos="100000">
              <a:schemeClr val="accent6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6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800" b="1" kern="1200" dirty="0" smtClean="0"/>
            <a:t>الجمع المذكر والمؤنث:</a:t>
          </a:r>
        </a:p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800" b="1" kern="1200" dirty="0" smtClean="0"/>
            <a:t>أولاء</a:t>
          </a:r>
          <a:endParaRPr lang="ar-JO" sz="1800" b="1" kern="1200" dirty="0"/>
        </a:p>
      </dsp:txBody>
      <dsp:txXfrm>
        <a:off x="155108" y="2534638"/>
        <a:ext cx="1370662" cy="870370"/>
      </dsp:txXfrm>
    </dsp:sp>
    <dsp:sp modelId="{E324833D-5C79-4DB3-A4D4-46853191EF42}">
      <dsp:nvSpPr>
        <dsp:cNvPr id="0" name=""/>
        <dsp:cNvSpPr/>
      </dsp:nvSpPr>
      <dsp:spPr>
        <a:xfrm>
          <a:off x="1665936" y="2355847"/>
          <a:ext cx="1370662" cy="870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B07292-511B-433B-9507-8E7A545AC440}">
      <dsp:nvSpPr>
        <dsp:cNvPr id="0" name=""/>
        <dsp:cNvSpPr/>
      </dsp:nvSpPr>
      <dsp:spPr>
        <a:xfrm>
          <a:off x="1818232" y="2500528"/>
          <a:ext cx="1370662" cy="87037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62000"/>
                <a:satMod val="180000"/>
              </a:schemeClr>
            </a:gs>
            <a:gs pos="65000">
              <a:schemeClr val="accent3">
                <a:tint val="32000"/>
                <a:satMod val="250000"/>
              </a:schemeClr>
            </a:gs>
            <a:gs pos="100000">
              <a:schemeClr val="accent3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3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800" b="1" kern="1200" dirty="0" smtClean="0"/>
            <a:t>ا</a:t>
          </a:r>
        </a:p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800" b="1" kern="1200" dirty="0" smtClean="0"/>
            <a:t>المثنى المؤنث:</a:t>
          </a:r>
        </a:p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800" b="1" kern="1200" dirty="0" smtClean="0"/>
            <a:t>تان ، وتين</a:t>
          </a:r>
        </a:p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JO" sz="1800" b="1" kern="1200" dirty="0"/>
        </a:p>
      </dsp:txBody>
      <dsp:txXfrm>
        <a:off x="1818232" y="2500528"/>
        <a:ext cx="1370662" cy="870370"/>
      </dsp:txXfrm>
    </dsp:sp>
    <dsp:sp modelId="{C6898AFE-753B-4A6F-9363-3F0890F6BB79}">
      <dsp:nvSpPr>
        <dsp:cNvPr id="0" name=""/>
        <dsp:cNvSpPr/>
      </dsp:nvSpPr>
      <dsp:spPr>
        <a:xfrm>
          <a:off x="3353320" y="2389957"/>
          <a:ext cx="1370662" cy="870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EBEB7D-F520-46E6-AFDA-754978B14A57}">
      <dsp:nvSpPr>
        <dsp:cNvPr id="0" name=""/>
        <dsp:cNvSpPr/>
      </dsp:nvSpPr>
      <dsp:spPr>
        <a:xfrm>
          <a:off x="3505616" y="2534638"/>
          <a:ext cx="1370662" cy="87037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62000"/>
                <a:satMod val="180000"/>
              </a:schemeClr>
            </a:gs>
            <a:gs pos="65000">
              <a:schemeClr val="accent1">
                <a:tint val="32000"/>
                <a:satMod val="250000"/>
              </a:schemeClr>
            </a:gs>
            <a:gs pos="100000">
              <a:schemeClr val="accent1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1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800" b="1" kern="1200" dirty="0" smtClean="0"/>
            <a:t>المثنى المذكر:</a:t>
          </a:r>
        </a:p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800" b="1" kern="1200" dirty="0" smtClean="0"/>
            <a:t>ذان، ذين</a:t>
          </a:r>
          <a:endParaRPr lang="ar-JO" sz="1800" b="1" kern="1200" dirty="0"/>
        </a:p>
      </dsp:txBody>
      <dsp:txXfrm>
        <a:off x="3505616" y="2534638"/>
        <a:ext cx="1370662" cy="870370"/>
      </dsp:txXfrm>
    </dsp:sp>
    <dsp:sp modelId="{302C1379-BD3C-4A50-AD18-196223FDC842}">
      <dsp:nvSpPr>
        <dsp:cNvPr id="0" name=""/>
        <dsp:cNvSpPr/>
      </dsp:nvSpPr>
      <dsp:spPr>
        <a:xfrm>
          <a:off x="5028574" y="2389957"/>
          <a:ext cx="1370662" cy="870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2A0354-042F-4F7F-BA82-1AD6F9A3F858}">
      <dsp:nvSpPr>
        <dsp:cNvPr id="0" name=""/>
        <dsp:cNvSpPr/>
      </dsp:nvSpPr>
      <dsp:spPr>
        <a:xfrm>
          <a:off x="5180870" y="2534638"/>
          <a:ext cx="1370662" cy="87037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62000"/>
                <a:satMod val="180000"/>
              </a:schemeClr>
            </a:gs>
            <a:gs pos="65000">
              <a:schemeClr val="accent6">
                <a:tint val="32000"/>
                <a:satMod val="250000"/>
              </a:schemeClr>
            </a:gs>
            <a:gs pos="100000">
              <a:schemeClr val="accent6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6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800" b="1" kern="1200" dirty="0" smtClean="0"/>
            <a:t>المفرد المؤنث:</a:t>
          </a:r>
        </a:p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800" b="1" kern="1200" dirty="0" smtClean="0"/>
            <a:t>ذي، ذه، تا</a:t>
          </a:r>
          <a:endParaRPr lang="ar-JO" sz="1800" b="1" kern="1200" dirty="0"/>
        </a:p>
      </dsp:txBody>
      <dsp:txXfrm>
        <a:off x="5180870" y="2534638"/>
        <a:ext cx="1370662" cy="870370"/>
      </dsp:txXfrm>
    </dsp:sp>
    <dsp:sp modelId="{B4837843-6BF2-431C-B7AF-79311C4164F3}">
      <dsp:nvSpPr>
        <dsp:cNvPr id="0" name=""/>
        <dsp:cNvSpPr/>
      </dsp:nvSpPr>
      <dsp:spPr>
        <a:xfrm>
          <a:off x="6703828" y="2389957"/>
          <a:ext cx="1370662" cy="870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AE8F13-AD1A-4476-84AA-833620C30099}">
      <dsp:nvSpPr>
        <dsp:cNvPr id="0" name=""/>
        <dsp:cNvSpPr/>
      </dsp:nvSpPr>
      <dsp:spPr>
        <a:xfrm>
          <a:off x="6856124" y="2534638"/>
          <a:ext cx="1370662" cy="87037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62000"/>
                <a:satMod val="180000"/>
              </a:schemeClr>
            </a:gs>
            <a:gs pos="65000">
              <a:schemeClr val="accent5">
                <a:tint val="32000"/>
                <a:satMod val="250000"/>
              </a:schemeClr>
            </a:gs>
            <a:gs pos="100000">
              <a:schemeClr val="accent5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5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800" b="1" kern="1200" dirty="0" smtClean="0"/>
            <a:t>المفردالمذكر:</a:t>
          </a:r>
        </a:p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800" b="1" kern="1200" dirty="0" smtClean="0"/>
            <a:t>ذا</a:t>
          </a:r>
        </a:p>
      </dsp:txBody>
      <dsp:txXfrm>
        <a:off x="6856124" y="2534638"/>
        <a:ext cx="1370662" cy="87037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3789FC0-132E-4987-81F5-B2FB9D7F1EBD}">
      <dsp:nvSpPr>
        <dsp:cNvPr id="0" name=""/>
        <dsp:cNvSpPr/>
      </dsp:nvSpPr>
      <dsp:spPr>
        <a:xfrm>
          <a:off x="2625479" y="1087"/>
          <a:ext cx="2237873" cy="111893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/>
            <a:t>أسماء الإشارة</a:t>
          </a:r>
          <a:endParaRPr lang="ar-SA" sz="3200" b="1" kern="1200" dirty="0"/>
        </a:p>
      </dsp:txBody>
      <dsp:txXfrm>
        <a:off x="2625479" y="1087"/>
        <a:ext cx="2237873" cy="1118936"/>
      </dsp:txXfrm>
    </dsp:sp>
    <dsp:sp modelId="{A5B8FCFC-0F61-431C-ACC7-A6182F068742}">
      <dsp:nvSpPr>
        <dsp:cNvPr id="0" name=""/>
        <dsp:cNvSpPr/>
      </dsp:nvSpPr>
      <dsp:spPr>
        <a:xfrm rot="3484289">
          <a:off x="4061306" y="1840359"/>
          <a:ext cx="1205239" cy="391627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700" kern="1200"/>
        </a:p>
      </dsp:txBody>
      <dsp:txXfrm rot="3484289">
        <a:off x="4061306" y="1840359"/>
        <a:ext cx="1205239" cy="391627"/>
      </dsp:txXfrm>
    </dsp:sp>
    <dsp:sp modelId="{E81E1222-A46E-436A-B038-7FAD08A686F8}">
      <dsp:nvSpPr>
        <dsp:cNvPr id="0" name=""/>
        <dsp:cNvSpPr/>
      </dsp:nvSpPr>
      <dsp:spPr>
        <a:xfrm>
          <a:off x="4464500" y="2952322"/>
          <a:ext cx="2237873" cy="111893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/>
            <a:t>معربة</a:t>
          </a:r>
          <a:r>
            <a:rPr lang="ar-SA" sz="2800" kern="1200" dirty="0" smtClean="0"/>
            <a:t> </a:t>
          </a:r>
        </a:p>
      </dsp:txBody>
      <dsp:txXfrm>
        <a:off x="4464500" y="2952322"/>
        <a:ext cx="2237873" cy="1118936"/>
      </dsp:txXfrm>
    </dsp:sp>
    <dsp:sp modelId="{6BF930CF-9700-4C9B-B893-FBFF70ED02BD}">
      <dsp:nvSpPr>
        <dsp:cNvPr id="0" name=""/>
        <dsp:cNvSpPr/>
      </dsp:nvSpPr>
      <dsp:spPr>
        <a:xfrm rot="10799983">
          <a:off x="3108605" y="3315986"/>
          <a:ext cx="1205239" cy="391627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700" kern="1200"/>
        </a:p>
      </dsp:txBody>
      <dsp:txXfrm rot="10799983">
        <a:off x="3108605" y="3315986"/>
        <a:ext cx="1205239" cy="391627"/>
      </dsp:txXfrm>
    </dsp:sp>
    <dsp:sp modelId="{F13D17B4-ECAD-4A6E-8670-52A16857E98B}">
      <dsp:nvSpPr>
        <dsp:cNvPr id="0" name=""/>
        <dsp:cNvSpPr/>
      </dsp:nvSpPr>
      <dsp:spPr>
        <a:xfrm>
          <a:off x="720077" y="2952341"/>
          <a:ext cx="2237873" cy="111893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/>
            <a:t>مبنية</a:t>
          </a:r>
          <a:endParaRPr lang="ar-SA" sz="3200" b="1" kern="1200" dirty="0"/>
        </a:p>
      </dsp:txBody>
      <dsp:txXfrm>
        <a:off x="720077" y="2952341"/>
        <a:ext cx="2237873" cy="1118936"/>
      </dsp:txXfrm>
    </dsp:sp>
    <dsp:sp modelId="{29FEFB0E-98C2-41EE-8F4F-90280D6F7AAD}">
      <dsp:nvSpPr>
        <dsp:cNvPr id="0" name=""/>
        <dsp:cNvSpPr/>
      </dsp:nvSpPr>
      <dsp:spPr>
        <a:xfrm rot="18170837">
          <a:off x="2189095" y="1840368"/>
          <a:ext cx="1205239" cy="391627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700" kern="1200"/>
        </a:p>
      </dsp:txBody>
      <dsp:txXfrm rot="18170837">
        <a:off x="2189095" y="1840368"/>
        <a:ext cx="1205239" cy="39162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FB4BDB8-9DB4-4F66-A233-D9E58C2A2645}">
      <dsp:nvSpPr>
        <dsp:cNvPr id="0" name=""/>
        <dsp:cNvSpPr/>
      </dsp:nvSpPr>
      <dsp:spPr>
        <a:xfrm>
          <a:off x="3025869" y="2464443"/>
          <a:ext cx="2386508" cy="2654013"/>
        </a:xfrm>
        <a:prstGeom prst="ellipse">
          <a:avLst/>
        </a:prstGeom>
        <a:gradFill rotWithShape="1">
          <a:gsLst>
            <a:gs pos="0">
              <a:schemeClr val="accent1">
                <a:tint val="62000"/>
                <a:satMod val="180000"/>
              </a:schemeClr>
            </a:gs>
            <a:gs pos="65000">
              <a:schemeClr val="accent1">
                <a:tint val="32000"/>
                <a:satMod val="250000"/>
              </a:schemeClr>
            </a:gs>
            <a:gs pos="100000">
              <a:schemeClr val="accent1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1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000" b="1" kern="1200" dirty="0" smtClean="0"/>
            <a:t>اسم </a:t>
          </a:r>
          <a:r>
            <a:rPr lang="ar-JO" sz="3000" b="1" kern="1200" dirty="0" smtClean="0"/>
            <a:t>الإشارة</a:t>
          </a:r>
          <a:r>
            <a:rPr lang="ar-SA" sz="3000" b="1" kern="1200" dirty="0" smtClean="0"/>
            <a:t> يبنى</a:t>
          </a:r>
          <a:r>
            <a:rPr lang="ar-JO" sz="3000" b="1" kern="1200" dirty="0" smtClean="0">
              <a:latin typeface="Simplified Arabic" pitchFamily="18" charset="-78"/>
              <a:cs typeface="Simplified Arabic" pitchFamily="18" charset="-78"/>
            </a:rPr>
            <a:t> على ما تلفظ </a:t>
          </a:r>
          <a:r>
            <a:rPr lang="ar-JO" sz="3000" b="1" kern="1200" dirty="0" err="1" smtClean="0">
              <a:latin typeface="Simplified Arabic" pitchFamily="18" charset="-78"/>
              <a:cs typeface="Simplified Arabic" pitchFamily="18" charset="-78"/>
            </a:rPr>
            <a:t>به</a:t>
          </a:r>
          <a:r>
            <a:rPr lang="ar-JO" sz="3000" b="1" kern="1200" dirty="0" smtClean="0">
              <a:latin typeface="Simplified Arabic" pitchFamily="18" charset="-78"/>
              <a:cs typeface="Simplified Arabic" pitchFamily="18" charset="-78"/>
            </a:rPr>
            <a:t> حركة آخره </a:t>
          </a:r>
          <a:endParaRPr lang="ar-JO" sz="3000" b="1" kern="1200" dirty="0"/>
        </a:p>
      </dsp:txBody>
      <dsp:txXfrm>
        <a:off x="3025869" y="2464443"/>
        <a:ext cx="2386508" cy="2654013"/>
      </dsp:txXfrm>
    </dsp:sp>
    <dsp:sp modelId="{03C5B02C-DFEB-4B38-A5FC-C4FE3C61FC4F}">
      <dsp:nvSpPr>
        <dsp:cNvPr id="0" name=""/>
        <dsp:cNvSpPr/>
      </dsp:nvSpPr>
      <dsp:spPr>
        <a:xfrm rot="12879434">
          <a:off x="1439716" y="2189770"/>
          <a:ext cx="1841202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799EE8-E577-47E5-9364-DEC8403A090C}">
      <dsp:nvSpPr>
        <dsp:cNvPr id="0" name=""/>
        <dsp:cNvSpPr/>
      </dsp:nvSpPr>
      <dsp:spPr>
        <a:xfrm>
          <a:off x="547614" y="1287291"/>
          <a:ext cx="2110892" cy="139119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62000"/>
                <a:satMod val="180000"/>
              </a:schemeClr>
            </a:gs>
            <a:gs pos="65000">
              <a:schemeClr val="accent4">
                <a:tint val="32000"/>
                <a:satMod val="250000"/>
              </a:schemeClr>
            </a:gs>
            <a:gs pos="100000">
              <a:schemeClr val="accent4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4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800" kern="1200" dirty="0" smtClean="0"/>
            <a:t>هؤلاء-أولئك</a:t>
          </a:r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800" kern="1200" dirty="0" smtClean="0"/>
            <a:t>لجمع الذكور والإناث</a:t>
          </a:r>
          <a:endParaRPr lang="ar-JO" sz="2800" kern="1200" dirty="0"/>
        </a:p>
      </dsp:txBody>
      <dsp:txXfrm>
        <a:off x="547614" y="1287291"/>
        <a:ext cx="2110892" cy="1391196"/>
      </dsp:txXfrm>
    </dsp:sp>
    <dsp:sp modelId="{5152BC68-ABA4-484D-8D10-9B8C3199AD2A}">
      <dsp:nvSpPr>
        <dsp:cNvPr id="0" name=""/>
        <dsp:cNvSpPr/>
      </dsp:nvSpPr>
      <dsp:spPr>
        <a:xfrm rot="16135724">
          <a:off x="3420226" y="1301719"/>
          <a:ext cx="1516524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2A00C6-FA92-40D6-9AB1-A6AFD8FB7391}">
      <dsp:nvSpPr>
        <dsp:cNvPr id="0" name=""/>
        <dsp:cNvSpPr/>
      </dsp:nvSpPr>
      <dsp:spPr>
        <a:xfrm>
          <a:off x="3178694" y="216013"/>
          <a:ext cx="1971235" cy="128842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62000"/>
                <a:satMod val="180000"/>
              </a:schemeClr>
            </a:gs>
            <a:gs pos="65000">
              <a:schemeClr val="accent5">
                <a:tint val="32000"/>
                <a:satMod val="250000"/>
              </a:schemeClr>
            </a:gs>
            <a:gs pos="100000">
              <a:schemeClr val="accent5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5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800" kern="1200" dirty="0" smtClean="0"/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800" kern="1200" dirty="0" smtClean="0"/>
            <a:t>هذه-تلك</a:t>
          </a:r>
          <a:endParaRPr lang="ar-JO" sz="2800" kern="1200" dirty="0" smtClean="0"/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800" kern="1200" dirty="0" smtClean="0"/>
            <a:t>للمفرد </a:t>
          </a:r>
          <a:r>
            <a:rPr lang="ar-JO" sz="2800" kern="1200" dirty="0" smtClean="0"/>
            <a:t>المؤنث</a:t>
          </a:r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JO" sz="2800" kern="1200" dirty="0"/>
        </a:p>
      </dsp:txBody>
      <dsp:txXfrm>
        <a:off x="3178694" y="216013"/>
        <a:ext cx="1971235" cy="1288421"/>
      </dsp:txXfrm>
    </dsp:sp>
    <dsp:sp modelId="{7E25C528-88D3-4225-BD9C-3BB310E5EB6F}">
      <dsp:nvSpPr>
        <dsp:cNvPr id="0" name=""/>
        <dsp:cNvSpPr/>
      </dsp:nvSpPr>
      <dsp:spPr>
        <a:xfrm rot="19479077">
          <a:off x="5145204" y="2183625"/>
          <a:ext cx="1788499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BF0A2E-EA54-4759-9718-0E28EADDD196}">
      <dsp:nvSpPr>
        <dsp:cNvPr id="0" name=""/>
        <dsp:cNvSpPr/>
      </dsp:nvSpPr>
      <dsp:spPr>
        <a:xfrm>
          <a:off x="5855705" y="1301738"/>
          <a:ext cx="1826280" cy="136230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62000"/>
                <a:satMod val="180000"/>
              </a:schemeClr>
            </a:gs>
            <a:gs pos="65000">
              <a:schemeClr val="accent2">
                <a:tint val="32000"/>
                <a:satMod val="250000"/>
              </a:schemeClr>
            </a:gs>
            <a:gs pos="100000">
              <a:schemeClr val="accent2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200" kern="1200" dirty="0" smtClean="0"/>
            <a:t>هذا-ذلك</a:t>
          </a:r>
        </a:p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800" kern="1200" dirty="0" smtClean="0"/>
            <a:t>للمفرد</a:t>
          </a:r>
          <a:r>
            <a:rPr lang="ar-JO" sz="3200" kern="1200" dirty="0" smtClean="0"/>
            <a:t> المذكر</a:t>
          </a:r>
          <a:endParaRPr lang="ar-JO" sz="3200" kern="1200" dirty="0"/>
        </a:p>
      </dsp:txBody>
      <dsp:txXfrm>
        <a:off x="5855705" y="1301738"/>
        <a:ext cx="1826280" cy="1362302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9ADC9D9-483C-43CC-88AB-80FB598FC160}">
      <dsp:nvSpPr>
        <dsp:cNvPr id="0" name=""/>
        <dsp:cNvSpPr/>
      </dsp:nvSpPr>
      <dsp:spPr>
        <a:xfrm>
          <a:off x="2520294" y="413136"/>
          <a:ext cx="3201807" cy="3468998"/>
        </a:xfrm>
        <a:prstGeom prst="ellipse">
          <a:avLst/>
        </a:prstGeom>
        <a:gradFill rotWithShape="1">
          <a:gsLst>
            <a:gs pos="0">
              <a:schemeClr val="accent1">
                <a:tint val="62000"/>
                <a:satMod val="180000"/>
              </a:schemeClr>
            </a:gs>
            <a:gs pos="65000">
              <a:schemeClr val="accent1">
                <a:tint val="32000"/>
                <a:satMod val="250000"/>
              </a:schemeClr>
            </a:gs>
            <a:gs pos="100000">
              <a:schemeClr val="accent1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1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ar-SA" sz="2800" b="1" dirty="0" smtClean="0">
            <a:solidFill>
              <a:schemeClr val="tx1"/>
            </a:solidFill>
            <a:latin typeface="Simplified Arabic" pitchFamily="18" charset="-78"/>
            <a:cs typeface="Simplified Arabic" pitchFamily="18" charset="-78"/>
          </a:endParaRPr>
        </a:p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JO" sz="2800" b="1" dirty="0" smtClean="0">
              <a:solidFill>
                <a:schemeClr val="tx1"/>
              </a:solidFill>
              <a:latin typeface="Simplified Arabic" pitchFamily="18" charset="-78"/>
              <a:cs typeface="Simplified Arabic" pitchFamily="18" charset="-78"/>
            </a:rPr>
            <a:t>أسماء </a:t>
          </a:r>
          <a:r>
            <a:rPr lang="ar-JO" sz="2800" b="1" dirty="0" smtClean="0">
              <a:solidFill>
                <a:schemeClr val="tx1"/>
              </a:solidFill>
              <a:latin typeface="Simplified Arabic" pitchFamily="18" charset="-78"/>
              <a:cs typeface="Simplified Arabic" pitchFamily="18" charset="-78"/>
            </a:rPr>
            <a:t>الإشارة </a:t>
          </a:r>
          <a:r>
            <a:rPr lang="ar-JO" sz="2800" b="1" dirty="0" smtClean="0">
              <a:solidFill>
                <a:schemeClr val="tx1"/>
              </a:solidFill>
              <a:latin typeface="Simplified Arabic" pitchFamily="18" charset="-78"/>
              <a:cs typeface="Simplified Arabic" pitchFamily="18" charset="-78"/>
            </a:rPr>
            <a:t>المعربة</a:t>
          </a:r>
          <a:r>
            <a:rPr lang="ar-SA" sz="2800" b="1" dirty="0" smtClean="0">
              <a:solidFill>
                <a:schemeClr val="tx1"/>
              </a:solidFill>
              <a:latin typeface="Simplified Arabic" pitchFamily="18" charset="-78"/>
              <a:cs typeface="Simplified Arabic" pitchFamily="18" charset="-78"/>
            </a:rPr>
            <a:t> </a:t>
          </a:r>
          <a:r>
            <a:rPr kumimoji="0" lang="ar-JO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implified Arabic" pitchFamily="18" charset="-78"/>
              <a:ea typeface="+mn-ea"/>
              <a:cs typeface="Simplified Arabic" pitchFamily="18" charset="-78"/>
            </a:rPr>
            <a:t>تلحق بالمثنى؛ فترفع بالألف، وتنصب وتجر بالياء</a:t>
          </a:r>
          <a:endParaRPr kumimoji="0" lang="ar-SA" sz="2800" b="1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Simplified Arabic" pitchFamily="18" charset="-78"/>
            <a:ea typeface="+mn-ea"/>
            <a:cs typeface="Simplified Arabic" pitchFamily="18" charset="-78"/>
          </a:endParaRPr>
        </a:p>
        <a:p>
          <a:pPr rtl="1">
            <a:spcBef>
              <a:spcPct val="0"/>
            </a:spcBef>
          </a:pPr>
          <a:endParaRPr lang="ar-JO" sz="3000" b="1" dirty="0">
            <a:solidFill>
              <a:schemeClr val="tx1"/>
            </a:solidFill>
            <a:latin typeface="Simplified Arabic" pitchFamily="18" charset="-78"/>
            <a:cs typeface="Simplified Arabic" pitchFamily="18" charset="-78"/>
          </a:endParaRPr>
        </a:p>
      </dsp:txBody>
      <dsp:txXfrm>
        <a:off x="2520294" y="413136"/>
        <a:ext cx="3201807" cy="3468998"/>
      </dsp:txXfrm>
    </dsp:sp>
    <dsp:sp modelId="{4AA7FB3D-C532-41BC-A176-216BEC4BF0E5}">
      <dsp:nvSpPr>
        <dsp:cNvPr id="0" name=""/>
        <dsp:cNvSpPr/>
      </dsp:nvSpPr>
      <dsp:spPr>
        <a:xfrm rot="12628837">
          <a:off x="1798564" y="953608"/>
          <a:ext cx="1492613" cy="686772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3CF7A5-0F00-415A-B410-3DD4574265F5}">
      <dsp:nvSpPr>
        <dsp:cNvPr id="0" name=""/>
        <dsp:cNvSpPr/>
      </dsp:nvSpPr>
      <dsp:spPr>
        <a:xfrm>
          <a:off x="426975" y="-131397"/>
          <a:ext cx="1852593" cy="129972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62000"/>
                <a:satMod val="180000"/>
              </a:schemeClr>
            </a:gs>
            <a:gs pos="65000">
              <a:schemeClr val="accent6">
                <a:tint val="32000"/>
                <a:satMod val="250000"/>
              </a:schemeClr>
            </a:gs>
            <a:gs pos="100000">
              <a:schemeClr val="accent6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6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800" b="1" kern="1200" dirty="0" smtClean="0">
              <a:solidFill>
                <a:schemeClr val="tx1"/>
              </a:solidFill>
            </a:rPr>
            <a:t>هاتان-هاتين </a:t>
          </a:r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800" b="1" kern="1200" dirty="0" smtClean="0">
              <a:solidFill>
                <a:schemeClr val="tx1"/>
              </a:solidFill>
            </a:rPr>
            <a:t>للمثنى المؤنث</a:t>
          </a:r>
          <a:endParaRPr lang="ar-JO" sz="2800" b="1" kern="1200" dirty="0">
            <a:solidFill>
              <a:schemeClr val="tx1"/>
            </a:solidFill>
          </a:endParaRPr>
        </a:p>
      </dsp:txBody>
      <dsp:txXfrm>
        <a:off x="426975" y="-131397"/>
        <a:ext cx="1852593" cy="1299722"/>
      </dsp:txXfrm>
    </dsp:sp>
    <dsp:sp modelId="{07DBFB2A-7F03-4A39-8233-6D3087D4B3E0}">
      <dsp:nvSpPr>
        <dsp:cNvPr id="0" name=""/>
        <dsp:cNvSpPr/>
      </dsp:nvSpPr>
      <dsp:spPr>
        <a:xfrm rot="19802050">
          <a:off x="5103753" y="896610"/>
          <a:ext cx="1540715" cy="686772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BD4081-B7C6-426D-BF04-C89A8F3E1886}">
      <dsp:nvSpPr>
        <dsp:cNvPr id="0" name=""/>
        <dsp:cNvSpPr/>
      </dsp:nvSpPr>
      <dsp:spPr>
        <a:xfrm>
          <a:off x="6113854" y="-131397"/>
          <a:ext cx="1666088" cy="129972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62000"/>
                <a:satMod val="180000"/>
              </a:schemeClr>
            </a:gs>
            <a:gs pos="65000">
              <a:schemeClr val="accent2">
                <a:tint val="32000"/>
                <a:satMod val="250000"/>
              </a:schemeClr>
            </a:gs>
            <a:gs pos="100000">
              <a:schemeClr val="accent2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800" b="1" kern="1200" dirty="0" smtClean="0">
              <a:solidFill>
                <a:schemeClr val="tx1"/>
              </a:solidFill>
            </a:rPr>
            <a:t>هذان-هذين</a:t>
          </a:r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2800" b="1" kern="1200" dirty="0" smtClean="0">
              <a:solidFill>
                <a:schemeClr val="tx1"/>
              </a:solidFill>
            </a:rPr>
            <a:t>للمثنى المذكر</a:t>
          </a:r>
          <a:endParaRPr lang="ar-JO" sz="2800" b="1" kern="1200" dirty="0">
            <a:solidFill>
              <a:schemeClr val="tx1"/>
            </a:solidFill>
          </a:endParaRPr>
        </a:p>
      </dsp:txBody>
      <dsp:txXfrm>
        <a:off x="6113854" y="-131397"/>
        <a:ext cx="1666088" cy="12997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5BDDBA3-7A60-40BD-A67C-DEB7705889E9}" type="datetimeFigureOut">
              <a:rPr lang="ar-SA" smtClean="0"/>
              <a:pPr/>
              <a:t>28/03/1433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28/03/1433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28/03/1433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28/03/1433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28/03/1433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28/03/1433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28/03/1433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28/03/1433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5BDDBA3-7A60-40BD-A67C-DEB7705889E9}" type="datetimeFigureOut">
              <a:rPr lang="ar-SA" smtClean="0"/>
              <a:pPr/>
              <a:t>28/03/1433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28/03/1433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28/03/1433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5BDDBA3-7A60-40BD-A67C-DEB7705889E9}" type="datetimeFigureOut">
              <a:rPr lang="ar-SA" smtClean="0"/>
              <a:pPr/>
              <a:t>28/03/1433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lg\My Documents\My Pictures\البسملة\images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268760"/>
            <a:ext cx="7560840" cy="35283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ar-SA" sz="4000" dirty="0" smtClean="0">
                <a:solidFill>
                  <a:schemeClr val="accent4">
                    <a:lumMod val="50000"/>
                  </a:schemeClr>
                </a:solidFill>
              </a:rPr>
              <a:t>ثانيا : </a:t>
            </a:r>
            <a:r>
              <a:rPr lang="ar-JO" sz="4000" dirty="0" smtClean="0">
                <a:solidFill>
                  <a:schemeClr val="accent4">
                    <a:lumMod val="50000"/>
                  </a:schemeClr>
                </a:solidFill>
              </a:rPr>
              <a:t>أسماء الإشارة</a:t>
            </a:r>
            <a:r>
              <a:rPr lang="ar-SA" sz="4000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  <a:endParaRPr lang="ar-JO" sz="40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ar-SA" sz="40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ar-SA" sz="4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3568" y="764704"/>
            <a:ext cx="7772400" cy="182976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sz="3600" dirty="0" smtClean="0"/>
              <a:t>ا</a:t>
            </a:r>
            <a:r>
              <a:rPr lang="ar-JO" sz="3600" dirty="0" smtClean="0"/>
              <a:t>لأسماء المبنية</a:t>
            </a:r>
            <a:r>
              <a:rPr lang="ar-SA" sz="3600" dirty="0" smtClean="0"/>
              <a:t/>
            </a:r>
            <a:br>
              <a:rPr lang="ar-SA" sz="3600" dirty="0" smtClean="0"/>
            </a:br>
            <a:endParaRPr lang="ar-JO" sz="3600" dirty="0"/>
          </a:p>
        </p:txBody>
      </p:sp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24078" indent="-514350">
              <a:buFont typeface="+mj-lt"/>
              <a:buAutoNum type="arabicPeriod"/>
            </a:pPr>
            <a:endParaRPr lang="ar-JO" sz="3200" b="1" dirty="0" smtClean="0"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 typeface="+mj-lt"/>
              <a:buAutoNum type="arabicPeriod"/>
            </a:pPr>
            <a:r>
              <a:rPr lang="ar-JO" sz="3200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ت</a:t>
            </a:r>
            <a:r>
              <a:rPr lang="ar-SA" sz="3200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عرف</a:t>
            </a:r>
            <a:r>
              <a:rPr lang="ar-JO" sz="3200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JO" sz="3200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أسماء </a:t>
            </a:r>
            <a:r>
              <a:rPr lang="ar-JO" sz="3200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الإشارة</a:t>
            </a:r>
            <a:r>
              <a:rPr lang="ar-SA" sz="3200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.</a:t>
            </a:r>
            <a:endParaRPr lang="ar-JO" sz="3200" b="1" dirty="0" smtClean="0">
              <a:solidFill>
                <a:schemeClr val="bg2">
                  <a:lumMod val="10000"/>
                </a:schemeClr>
              </a:solidFill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 typeface="+mj-lt"/>
              <a:buAutoNum type="arabicPeriod"/>
            </a:pPr>
            <a:r>
              <a:rPr lang="ar-JO" sz="3200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ت</a:t>
            </a:r>
            <a:r>
              <a:rPr lang="ar-SA" sz="3200" b="1" dirty="0" err="1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مييز</a:t>
            </a:r>
            <a:r>
              <a:rPr lang="ar-JO" sz="3200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JO" sz="3200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أسماء الإشارة المبنية </a:t>
            </a:r>
            <a:r>
              <a:rPr lang="ar-JO" sz="3200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والمعربة</a:t>
            </a:r>
            <a:r>
              <a:rPr lang="ar-SA" sz="3200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.</a:t>
            </a:r>
            <a:endParaRPr lang="ar-JO" sz="3200" b="1" dirty="0" smtClean="0">
              <a:solidFill>
                <a:schemeClr val="bg2">
                  <a:lumMod val="10000"/>
                </a:schemeClr>
              </a:solidFill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 typeface="+mj-lt"/>
              <a:buAutoNum type="arabicPeriod"/>
            </a:pPr>
            <a:r>
              <a:rPr lang="ar-JO" sz="3200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تعرف إعراب أسماء الإشارة </a:t>
            </a:r>
            <a:r>
              <a:rPr lang="ar-SA" sz="3200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.</a:t>
            </a:r>
            <a:endParaRPr lang="ar-JO" sz="3200" b="1" dirty="0" smtClean="0">
              <a:solidFill>
                <a:schemeClr val="bg2">
                  <a:lumMod val="10000"/>
                </a:schemeClr>
              </a:solidFill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 typeface="+mj-lt"/>
              <a:buAutoNum type="arabicPeriod"/>
            </a:pPr>
            <a:r>
              <a:rPr lang="ar-JO" sz="3200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توظيف أسماء الإشارة في جمل </a:t>
            </a:r>
            <a:r>
              <a:rPr lang="ar-JO" sz="3200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دالة</a:t>
            </a:r>
            <a:r>
              <a:rPr lang="ar-SA" sz="3200" b="1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 .</a:t>
            </a:r>
            <a:endParaRPr lang="ar-JO" sz="3200" b="1" dirty="0" smtClean="0">
              <a:solidFill>
                <a:schemeClr val="bg2">
                  <a:lumMod val="10000"/>
                </a:schemeClr>
              </a:solidFill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None/>
            </a:pPr>
            <a:endParaRPr lang="ar-JO" sz="3200" b="1" dirty="0" smtClean="0">
              <a:solidFill>
                <a:schemeClr val="bg2">
                  <a:lumMod val="10000"/>
                </a:schemeClr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الأهداف</a:t>
            </a:r>
            <a:endParaRPr lang="ar-JO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Tx/>
              <a:buChar char="-"/>
            </a:pPr>
            <a:endParaRPr lang="ar-SA" b="1" dirty="0" smtClean="0"/>
          </a:p>
          <a:p>
            <a:pPr>
              <a:buFontTx/>
              <a:buChar char="-"/>
            </a:pPr>
            <a:r>
              <a:rPr lang="ar-SA" sz="2800" b="1" dirty="0" smtClean="0"/>
              <a:t>هي </a:t>
            </a:r>
            <a:r>
              <a:rPr lang="ar-SA" sz="2800" b="1" dirty="0" smtClean="0"/>
              <a:t>: </a:t>
            </a:r>
            <a:r>
              <a:rPr lang="ar-SA" sz="2800" dirty="0" smtClean="0"/>
              <a:t>هذا ، هذه ، هذان ، هاتان ، هؤلاء </a:t>
            </a:r>
            <a:r>
              <a:rPr lang="ar-SA" sz="2800" dirty="0" smtClean="0"/>
              <a:t>.</a:t>
            </a:r>
          </a:p>
          <a:p>
            <a:pPr>
              <a:buFontTx/>
              <a:buChar char="-"/>
            </a:pPr>
            <a:endParaRPr lang="ar-SA" sz="2800" dirty="0" smtClean="0"/>
          </a:p>
          <a:p>
            <a:pPr>
              <a:buFontTx/>
              <a:buChar char="-"/>
            </a:pPr>
            <a:r>
              <a:rPr lang="ar-JO" sz="2800" b="1" dirty="0" smtClean="0"/>
              <a:t>تعريف</a:t>
            </a:r>
            <a:r>
              <a:rPr lang="ar-SA" sz="2800" b="1" dirty="0" smtClean="0"/>
              <a:t>ها </a:t>
            </a:r>
            <a:r>
              <a:rPr lang="ar-SA" sz="2800" b="1" dirty="0" smtClean="0"/>
              <a:t>:</a:t>
            </a:r>
            <a:endParaRPr lang="ar-JO" sz="2800" dirty="0" smtClean="0"/>
          </a:p>
          <a:p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أسماءٌ </a:t>
            </a:r>
            <a:r>
              <a:rPr lang="ar-JO" sz="2800" dirty="0" smtClean="0">
                <a:latin typeface="Simplified Arabic" pitchFamily="18" charset="-78"/>
                <a:cs typeface="Simplified Arabic" pitchFamily="18" charset="-78"/>
              </a:rPr>
              <a:t>نشير بواسطتها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إلى شخص أو شيءٍ مُعَيَّنٍ إشارةٍ حِسّيَةٍ باليدِ أو نحوِها إنْ كانَ المشارُ إليه حاضراً، أو بإشارةٍ معنويةٍ إذا كانَ المشارُ إليه معنى ، أو ذاتاً غَيْرَ حاضِرةٍ . </a:t>
            </a:r>
            <a:endParaRPr lang="en-US" sz="2800" dirty="0" smtClean="0">
              <a:latin typeface="Simplified Arabic" pitchFamily="18" charset="-78"/>
              <a:cs typeface="Simplified Arabic" pitchFamily="18" charset="-78"/>
            </a:endParaRPr>
          </a:p>
          <a:p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ومثالُ الإشارةِ إلى الحاضرِ: هذا </a:t>
            </a:r>
            <a:r>
              <a:rPr lang="ar-JO" sz="2800" dirty="0" smtClean="0">
                <a:latin typeface="Simplified Arabic" pitchFamily="18" charset="-78"/>
                <a:cs typeface="Simplified Arabic" pitchFamily="18" charset="-78"/>
              </a:rPr>
              <a:t>طالب مجتهد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- هذهِ </a:t>
            </a:r>
            <a:r>
              <a:rPr lang="ar-JO" sz="2800" dirty="0" smtClean="0">
                <a:latin typeface="Simplified Arabic" pitchFamily="18" charset="-78"/>
                <a:cs typeface="Simplified Arabic" pitchFamily="18" charset="-78"/>
              </a:rPr>
              <a:t>لوحة جميلة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.</a:t>
            </a:r>
            <a:endParaRPr lang="en-US" sz="2800" dirty="0" smtClean="0">
              <a:latin typeface="Simplified Arabic" pitchFamily="18" charset="-78"/>
              <a:cs typeface="Simplified Arabic" pitchFamily="18" charset="-78"/>
            </a:endParaRPr>
          </a:p>
          <a:p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ومثالُ الإشارةِ المعنويةِ : هذا رأيٌ </a:t>
            </a:r>
            <a:r>
              <a:rPr lang="ar-JO" sz="2800" dirty="0" smtClean="0">
                <a:latin typeface="Simplified Arabic" pitchFamily="18" charset="-78"/>
                <a:cs typeface="Simplified Arabic" pitchFamily="18" charset="-78"/>
              </a:rPr>
              <a:t>صائب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- 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تِلكَ مَسألَةٌ صَعْبَةٌ . </a:t>
            </a:r>
            <a:endParaRPr lang="ar-JO" sz="2800" dirty="0" smtClean="0">
              <a:latin typeface="Simplified Arabic" pitchFamily="18" charset="-78"/>
              <a:cs typeface="Simplified Arabic" pitchFamily="18" charset="-78"/>
            </a:endParaRPr>
          </a:p>
          <a:p>
            <a:pPr>
              <a:buNone/>
            </a:pPr>
            <a:endParaRPr lang="en-US" dirty="0" smtClean="0">
              <a:latin typeface="Simplified Arabic" pitchFamily="18" charset="-78"/>
              <a:cs typeface="Simplified Arabic" pitchFamily="18" charset="-78"/>
            </a:endParaRPr>
          </a:p>
          <a:p>
            <a:pPr algn="ctr">
              <a:buNone/>
            </a:pPr>
            <a:endParaRPr lang="ar-JO" b="1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JO" sz="3600" dirty="0" smtClean="0"/>
              <a:t>أسماء الإشارة</a:t>
            </a:r>
            <a:endParaRPr lang="ar-JO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67544" y="23320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SA" sz="3600" dirty="0" smtClean="0"/>
              <a:t>الأصل في </a:t>
            </a:r>
            <a:r>
              <a:rPr lang="ar-JO" sz="3600" dirty="0" smtClean="0"/>
              <a:t>أسماء </a:t>
            </a:r>
            <a:r>
              <a:rPr lang="ar-JO" sz="3600" dirty="0" smtClean="0"/>
              <a:t>الإشارة</a:t>
            </a:r>
            <a:endParaRPr lang="ar-JO" sz="3600" dirty="0"/>
          </a:p>
        </p:txBody>
      </p:sp>
      <p:sp>
        <p:nvSpPr>
          <p:cNvPr id="5" name="Rounded Rectangle 4"/>
          <p:cNvSpPr/>
          <p:nvPr/>
        </p:nvSpPr>
        <p:spPr>
          <a:xfrm>
            <a:off x="1043608" y="1628800"/>
            <a:ext cx="6715172" cy="1440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2800" dirty="0" smtClean="0">
                <a:solidFill>
                  <a:schemeClr val="tx1"/>
                </a:solidFill>
              </a:rPr>
              <a:t>الأصل في أسماء الإشارة أن تكون دون الهاء والكاف واللام، فالهاء والكاف واللام حروف زائدة تضاف إليها وتحقق دلالات محددة</a:t>
            </a:r>
            <a:r>
              <a:rPr lang="ar-JO" sz="2800" dirty="0" smtClean="0">
                <a:solidFill>
                  <a:schemeClr val="tx1"/>
                </a:solidFill>
              </a:rPr>
              <a:t>.</a:t>
            </a:r>
            <a:endParaRPr lang="ar-JO" sz="28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ar-SA" sz="3000" dirty="0" smtClean="0">
              <a:latin typeface="Simplified Arabic" pitchFamily="18" charset="-78"/>
              <a:cs typeface="Simplified Arabic" pitchFamily="18" charset="-78"/>
            </a:endParaRPr>
          </a:p>
          <a:p>
            <a:r>
              <a:rPr lang="ar-JO" sz="3000" dirty="0" smtClean="0">
                <a:latin typeface="Simplified Arabic" pitchFamily="18" charset="-78"/>
                <a:cs typeface="Simplified Arabic" pitchFamily="18" charset="-78"/>
              </a:rPr>
              <a:t>هاء </a:t>
            </a:r>
            <a:r>
              <a:rPr lang="ar-JO" sz="3000" dirty="0" smtClean="0">
                <a:latin typeface="Simplified Arabic" pitchFamily="18" charset="-78"/>
                <a:cs typeface="Simplified Arabic" pitchFamily="18" charset="-78"/>
              </a:rPr>
              <a:t>التنبيه:</a:t>
            </a:r>
            <a:r>
              <a:rPr lang="ar-JO" sz="3000" dirty="0" smtClean="0">
                <a:solidFill>
                  <a:schemeClr val="accent2"/>
                </a:solidFill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sz="3000" dirty="0" smtClean="0">
                <a:solidFill>
                  <a:schemeClr val="accent2"/>
                </a:solidFill>
              </a:rPr>
              <a:t>وهي حرف يدخل على أسماء الإشارة لتنبيه المستمع للاهتمام بالمشار إليه، وت</a:t>
            </a:r>
            <a:r>
              <a:rPr lang="ar-JO" sz="3000" dirty="0" smtClean="0">
                <a:solidFill>
                  <a:schemeClr val="accent2"/>
                </a:solidFill>
              </a:rPr>
              <a:t>دخل على</a:t>
            </a:r>
            <a:r>
              <a:rPr lang="ar-SA" sz="3000" dirty="0" smtClean="0">
                <a:solidFill>
                  <a:schemeClr val="accent2"/>
                </a:solidFill>
              </a:rPr>
              <a:t> أسماء الإشارة كلها بلا استثناء</a:t>
            </a:r>
            <a:r>
              <a:rPr lang="ar-JO" sz="3000" dirty="0" smtClean="0">
                <a:solidFill>
                  <a:schemeClr val="accent2"/>
                </a:solidFill>
                <a:latin typeface="Simplified Arabic" pitchFamily="18" charset="-78"/>
                <a:cs typeface="Simplified Arabic" pitchFamily="18" charset="-78"/>
              </a:rPr>
              <a:t>، </a:t>
            </a:r>
            <a:r>
              <a:rPr lang="ar-JO" sz="3000" dirty="0" smtClean="0">
                <a:solidFill>
                  <a:schemeClr val="accent6">
                    <a:lumMod val="75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وتعرب حرف تنبيه مبني على الفتح لا محل له من الإعراب:</a:t>
            </a:r>
          </a:p>
          <a:p>
            <a:pPr algn="ctr">
              <a:buNone/>
            </a:pPr>
            <a:r>
              <a:rPr lang="ar-SA" sz="3000" dirty="0" smtClean="0">
                <a:solidFill>
                  <a:schemeClr val="accent2">
                    <a:lumMod val="75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فنقول</a:t>
            </a:r>
            <a:r>
              <a:rPr lang="ar-JO" sz="3000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: </a:t>
            </a:r>
            <a:r>
              <a:rPr lang="ar-JO" sz="3000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هذا، هذه ، هذان ، هذين ، هاتان ، هاتين، </a:t>
            </a:r>
            <a:r>
              <a:rPr lang="ar-JO" sz="3000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هؤلاء</a:t>
            </a:r>
            <a:r>
              <a:rPr lang="ar-SA" sz="3000" dirty="0" smtClean="0">
                <a:solidFill>
                  <a:schemeClr val="bg2">
                    <a:lumMod val="10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.</a:t>
            </a:r>
          </a:p>
          <a:p>
            <a:pPr algn="ctr">
              <a:buNone/>
            </a:pPr>
            <a:endParaRPr lang="ar-JO" sz="3000" dirty="0" smtClean="0">
              <a:solidFill>
                <a:schemeClr val="bg2">
                  <a:lumMod val="10000"/>
                </a:schemeClr>
              </a:solidFill>
              <a:latin typeface="Simplified Arabic" pitchFamily="18" charset="-78"/>
              <a:cs typeface="Simplified Arabic" pitchFamily="18" charset="-78"/>
            </a:endParaRPr>
          </a:p>
          <a:p>
            <a:r>
              <a:rPr lang="ar-JO" sz="3000" dirty="0" smtClean="0"/>
              <a:t>قد يفصل بين هاء التنبيه واسم الإشارة بضمير المشار إليه، فنقول: ها أنا </a:t>
            </a:r>
            <a:r>
              <a:rPr lang="ar-JO" sz="3000" dirty="0" smtClean="0"/>
              <a:t>ذا</a:t>
            </a:r>
            <a:r>
              <a:rPr lang="ar-SA" sz="3000" dirty="0" smtClean="0"/>
              <a:t>.</a:t>
            </a:r>
            <a:endParaRPr lang="ar-JO" sz="3000" dirty="0" smtClean="0"/>
          </a:p>
          <a:p>
            <a:pPr algn="ctr">
              <a:buNone/>
            </a:pPr>
            <a:endParaRPr lang="ar-JO" sz="32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ar-JO" sz="3200" dirty="0" smtClean="0">
                <a:latin typeface="Simplified Arabic" pitchFamily="18" charset="-78"/>
                <a:cs typeface="Simplified Arabic" pitchFamily="18" charset="-78"/>
              </a:rPr>
              <a:t>حروف دالة تلحق </a:t>
            </a:r>
            <a:r>
              <a:rPr lang="ar-SA" sz="3200" dirty="0" smtClean="0">
                <a:latin typeface="Simplified Arabic" pitchFamily="18" charset="-78"/>
                <a:cs typeface="Simplified Arabic" pitchFamily="18" charset="-78"/>
              </a:rPr>
              <a:t>أ</a:t>
            </a:r>
            <a:r>
              <a:rPr lang="ar-JO" sz="3200" dirty="0" smtClean="0">
                <a:latin typeface="Simplified Arabic" pitchFamily="18" charset="-78"/>
                <a:cs typeface="Simplified Arabic" pitchFamily="18" charset="-78"/>
              </a:rPr>
              <a:t>سماء </a:t>
            </a:r>
            <a:r>
              <a:rPr lang="ar-JO" sz="3200" dirty="0" smtClean="0">
                <a:latin typeface="Simplified Arabic" pitchFamily="18" charset="-78"/>
                <a:cs typeface="Simplified Arabic" pitchFamily="18" charset="-78"/>
              </a:rPr>
              <a:t>الإشارة</a:t>
            </a:r>
            <a:endParaRPr lang="ar-JO" sz="3200" dirty="0">
              <a:latin typeface="Simplified Arabic" pitchFamily="18" charset="-78"/>
              <a:cs typeface="Simplified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endParaRPr lang="ar-SA" sz="3000" dirty="0" smtClean="0"/>
          </a:p>
          <a:p>
            <a:pPr algn="ctr"/>
            <a:r>
              <a:rPr lang="ar-JO" sz="3000" dirty="0" smtClean="0"/>
              <a:t>كاف </a:t>
            </a:r>
            <a:r>
              <a:rPr lang="ar-JO" sz="3000" dirty="0" smtClean="0"/>
              <a:t>الخطاب: </a:t>
            </a:r>
            <a:r>
              <a:rPr lang="ar-SA" sz="3000" dirty="0" smtClean="0">
                <a:solidFill>
                  <a:schemeClr val="accent2"/>
                </a:solidFill>
              </a:rPr>
              <a:t>وهي حرف يلحق أسماء الإشارة، فلا يفيد إلا الخطاب، فهو ليس ضميرا سواء أدل على المفرد؛ مثل: </a:t>
            </a:r>
            <a:r>
              <a:rPr lang="ar-SA" sz="3000" dirty="0" smtClean="0">
                <a:solidFill>
                  <a:schemeClr val="bg2">
                    <a:lumMod val="10000"/>
                  </a:schemeClr>
                </a:solidFill>
              </a:rPr>
              <a:t>ذلك، أو على المثنى؛ مثل: ذاكما، أو الجمع؛ مثل: ذاكم، </a:t>
            </a:r>
            <a:r>
              <a:rPr lang="ar-SA" sz="3000" dirty="0" err="1" smtClean="0">
                <a:solidFill>
                  <a:schemeClr val="bg2">
                    <a:lumMod val="10000"/>
                  </a:schemeClr>
                </a:solidFill>
              </a:rPr>
              <a:t>وذاكن</a:t>
            </a:r>
            <a:r>
              <a:rPr lang="ar-SA" sz="3000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  <a:endParaRPr lang="ar-JO" sz="3000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r>
              <a:rPr lang="ar-JO" sz="3000" dirty="0" smtClean="0">
                <a:solidFill>
                  <a:schemeClr val="accent6">
                    <a:lumMod val="75000"/>
                  </a:schemeClr>
                </a:solidFill>
              </a:rPr>
              <a:t>يعرب</a:t>
            </a:r>
            <a:r>
              <a:rPr lang="ar-SA" sz="3000" dirty="0" smtClean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ar-JO" sz="3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ar-SA" sz="3000" dirty="0" smtClean="0">
                <a:solidFill>
                  <a:schemeClr val="accent6">
                    <a:lumMod val="75000"/>
                  </a:schemeClr>
                </a:solidFill>
              </a:rPr>
              <a:t>حرف خطاب مبني على الفتح لا محل له من </a:t>
            </a:r>
            <a:r>
              <a:rPr lang="ar-SA" sz="3000" dirty="0" smtClean="0">
                <a:solidFill>
                  <a:schemeClr val="accent6">
                    <a:lumMod val="75000"/>
                  </a:schemeClr>
                </a:solidFill>
              </a:rPr>
              <a:t>الإعراب.</a:t>
            </a:r>
            <a:endParaRPr lang="ar-JO" sz="3000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ar-JO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ar-JO" sz="3200" dirty="0" smtClean="0">
                <a:latin typeface="Simplified Arabic" pitchFamily="18" charset="-78"/>
                <a:cs typeface="Simplified Arabic" pitchFamily="18" charset="-78"/>
              </a:rPr>
              <a:t>حروف دالة تلحق </a:t>
            </a:r>
            <a:r>
              <a:rPr lang="ar-JO" sz="3200" dirty="0" smtClean="0">
                <a:latin typeface="Simplified Arabic" pitchFamily="18" charset="-78"/>
                <a:cs typeface="Simplified Arabic" pitchFamily="18" charset="-78"/>
              </a:rPr>
              <a:t>أسماء </a:t>
            </a:r>
            <a:r>
              <a:rPr lang="ar-JO" sz="3200" dirty="0" smtClean="0">
                <a:latin typeface="Simplified Arabic" pitchFamily="18" charset="-78"/>
                <a:cs typeface="Simplified Arabic" pitchFamily="18" charset="-78"/>
              </a:rPr>
              <a:t>الإشارة</a:t>
            </a:r>
            <a:endParaRPr lang="ar-JO" sz="3200" dirty="0">
              <a:latin typeface="Simplified Arabic" pitchFamily="18" charset="-78"/>
              <a:cs typeface="Simplified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ar-SA" sz="3000" dirty="0" smtClean="0"/>
          </a:p>
          <a:p>
            <a:r>
              <a:rPr lang="ar-JO" sz="3000" dirty="0" smtClean="0"/>
              <a:t>لام </a:t>
            </a:r>
            <a:r>
              <a:rPr lang="ar-JO" sz="3000" dirty="0" smtClean="0"/>
              <a:t>البعد: </a:t>
            </a:r>
            <a:r>
              <a:rPr lang="ar-SA" sz="3000" dirty="0" smtClean="0"/>
              <a:t>م</a:t>
            </a:r>
            <a:r>
              <a:rPr lang="ar-SA" sz="3000" dirty="0" smtClean="0">
                <a:solidFill>
                  <a:schemeClr val="accent2"/>
                </a:solidFill>
              </a:rPr>
              <a:t>لازمة لكاف الخطاب، ومن أمثلتها:  </a:t>
            </a:r>
            <a:r>
              <a:rPr lang="ar-JO" sz="3000" dirty="0" smtClean="0">
                <a:solidFill>
                  <a:schemeClr val="bg2">
                    <a:lumMod val="10000"/>
                  </a:schemeClr>
                </a:solidFill>
              </a:rPr>
              <a:t>ذلك</a:t>
            </a:r>
            <a:r>
              <a:rPr lang="ar-SA" sz="3000" dirty="0" smtClean="0">
                <a:solidFill>
                  <a:schemeClr val="bg2">
                    <a:lumMod val="10000"/>
                  </a:schemeClr>
                </a:solidFill>
              </a:rPr>
              <a:t>– </a:t>
            </a:r>
            <a:r>
              <a:rPr lang="ar-SA" sz="3000" dirty="0" smtClean="0">
                <a:solidFill>
                  <a:schemeClr val="bg2">
                    <a:lumMod val="10000"/>
                  </a:schemeClr>
                </a:solidFill>
              </a:rPr>
              <a:t>تلك.</a:t>
            </a:r>
            <a:endParaRPr lang="ar-JO" sz="3000" dirty="0" smtClean="0">
              <a:solidFill>
                <a:schemeClr val="bg2">
                  <a:lumMod val="10000"/>
                </a:schemeClr>
              </a:solidFill>
            </a:endParaRPr>
          </a:p>
          <a:p>
            <a:pPr>
              <a:buNone/>
            </a:pPr>
            <a:endParaRPr lang="ar-JO" sz="3000" dirty="0" smtClean="0">
              <a:solidFill>
                <a:schemeClr val="accent2"/>
              </a:solidFill>
            </a:endParaRPr>
          </a:p>
          <a:p>
            <a:r>
              <a:rPr lang="ar-JO" sz="3000" dirty="0" smtClean="0">
                <a:solidFill>
                  <a:schemeClr val="accent2"/>
                </a:solidFill>
              </a:rPr>
              <a:t> </a:t>
            </a:r>
            <a:r>
              <a:rPr lang="ar-JO" sz="3000" dirty="0" smtClean="0">
                <a:solidFill>
                  <a:schemeClr val="accent6">
                    <a:lumMod val="50000"/>
                  </a:schemeClr>
                </a:solidFill>
              </a:rPr>
              <a:t>وتعرب</a:t>
            </a:r>
            <a:r>
              <a:rPr lang="ar-SA" sz="3000" dirty="0" smtClean="0">
                <a:solidFill>
                  <a:schemeClr val="accent6">
                    <a:lumMod val="50000"/>
                  </a:schemeClr>
                </a:solidFill>
              </a:rPr>
              <a:t>:</a:t>
            </a:r>
            <a:r>
              <a:rPr lang="ar-JO" sz="30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SA" sz="3000" dirty="0" smtClean="0">
                <a:solidFill>
                  <a:schemeClr val="accent6">
                    <a:lumMod val="50000"/>
                  </a:schemeClr>
                </a:solidFill>
              </a:rPr>
              <a:t>حرف يدل على البعد مبني على الكسر لا محل له من </a:t>
            </a:r>
            <a:r>
              <a:rPr lang="ar-SA" sz="3000" dirty="0" smtClean="0">
                <a:solidFill>
                  <a:schemeClr val="accent6">
                    <a:lumMod val="50000"/>
                  </a:schemeClr>
                </a:solidFill>
              </a:rPr>
              <a:t>الإعراب.</a:t>
            </a:r>
            <a:endParaRPr lang="ar-SA" sz="3000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ar-SA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ar-JO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ar-JO" sz="3200" dirty="0" smtClean="0">
                <a:latin typeface="Simplified Arabic" pitchFamily="18" charset="-78"/>
                <a:cs typeface="Simplified Arabic" pitchFamily="18" charset="-78"/>
              </a:rPr>
              <a:t>حروف دالة تلحق </a:t>
            </a:r>
            <a:r>
              <a:rPr lang="ar-JO" sz="3200" dirty="0" smtClean="0">
                <a:latin typeface="Simplified Arabic" pitchFamily="18" charset="-78"/>
                <a:cs typeface="Simplified Arabic" pitchFamily="18" charset="-78"/>
              </a:rPr>
              <a:t>أسماء </a:t>
            </a:r>
            <a:r>
              <a:rPr lang="ar-JO" sz="3200" dirty="0" smtClean="0">
                <a:latin typeface="Simplified Arabic" pitchFamily="18" charset="-78"/>
                <a:cs typeface="Simplified Arabic" pitchFamily="18" charset="-78"/>
              </a:rPr>
              <a:t>الإشارة</a:t>
            </a:r>
            <a:endParaRPr lang="ar-JO" sz="3200" dirty="0">
              <a:latin typeface="Simplified Arabic" pitchFamily="18" charset="-78"/>
              <a:cs typeface="Simplified Arabic" pitchFamily="18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/>
          </p:cNvSpPr>
          <p:nvPr/>
        </p:nvSpPr>
        <p:spPr>
          <a:xfrm>
            <a:off x="323528" y="548680"/>
            <a:ext cx="8229600" cy="92211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Simplified Arabic" pitchFamily="18" charset="-78"/>
              <a:ea typeface="+mn-ea"/>
              <a:cs typeface="Simplified Arabic" pitchFamily="18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b="1" dirty="0" smtClean="0"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implified Arabic" pitchFamily="18" charset="-78"/>
                <a:cs typeface="Simplified Arabic" pitchFamily="18" charset="-78"/>
              </a:rPr>
              <a:t>حالات</a:t>
            </a:r>
            <a:r>
              <a:rPr lang="ar-SA" sz="3600" b="1" noProof="0" dirty="0" smtClean="0"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sz="3600" b="1" dirty="0" err="1" smtClean="0"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implified Arabic" pitchFamily="18" charset="-78"/>
                <a:cs typeface="Simplified Arabic" pitchFamily="18" charset="-78"/>
              </a:rPr>
              <a:t>أ</a:t>
            </a:r>
            <a:r>
              <a:rPr lang="ar-SA" sz="3600" b="1" noProof="0" dirty="0" smtClean="0"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implified Arabic" pitchFamily="18" charset="-78"/>
                <a:cs typeface="Simplified Arabic" pitchFamily="18" charset="-78"/>
              </a:rPr>
              <a:t>سماء الإشارة</a:t>
            </a:r>
            <a:r>
              <a:rPr kumimoji="0" lang="ar-JO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n-ea"/>
                <a:cs typeface="Simplified Arabic" pitchFamily="18" charset="-78"/>
              </a:rPr>
              <a:t/>
            </a:r>
            <a:br>
              <a:rPr kumimoji="0" lang="ar-JO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n-ea"/>
                <a:cs typeface="Simplified Arabic" pitchFamily="18" charset="-78"/>
              </a:rPr>
            </a:br>
            <a:endParaRPr kumimoji="0" lang="ar-SA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Simplified Arabic" pitchFamily="18" charset="-78"/>
              <a:ea typeface="+mn-ea"/>
              <a:cs typeface="Simplified Arabic" pitchFamily="18" charset="-78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899592" y="1844824"/>
          <a:ext cx="7488832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Content Placeholder 16"/>
          <p:cNvGraphicFramePr>
            <a:graphicFrameLocks noGrp="1"/>
          </p:cNvGraphicFramePr>
          <p:nvPr>
            <p:ph idx="1"/>
          </p:nvPr>
        </p:nvGraphicFramePr>
        <p:xfrm>
          <a:off x="457200" y="1340768"/>
          <a:ext cx="822960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JO" sz="3200" dirty="0" smtClean="0">
                <a:latin typeface="Simplified Arabic" pitchFamily="18" charset="-78"/>
                <a:cs typeface="Simplified Arabic" pitchFamily="18" charset="-78"/>
              </a:rPr>
              <a:t>أسماء الإشارة </a:t>
            </a:r>
            <a:r>
              <a:rPr lang="ar-JO" sz="3200" dirty="0" smtClean="0">
                <a:latin typeface="Simplified Arabic" pitchFamily="18" charset="-78"/>
                <a:cs typeface="Simplified Arabic" pitchFamily="18" charset="-78"/>
              </a:rPr>
              <a:t>المبنية</a:t>
            </a:r>
            <a:endParaRPr lang="ar-JO" sz="3200" dirty="0">
              <a:latin typeface="Simplified Arabic" pitchFamily="18" charset="-78"/>
              <a:cs typeface="Simplified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graphicFrame>
        <p:nvGraphicFramePr>
          <p:cNvPr id="4" name="Content Placeholder 5"/>
          <p:cNvGraphicFramePr>
            <a:graphicFrameLocks/>
          </p:cNvGraphicFramePr>
          <p:nvPr/>
        </p:nvGraphicFramePr>
        <p:xfrm>
          <a:off x="395536" y="2060848"/>
          <a:ext cx="8229600" cy="39498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عنوان 1"/>
          <p:cNvSpPr txBox="1">
            <a:spLocks/>
          </p:cNvSpPr>
          <p:nvPr/>
        </p:nvSpPr>
        <p:spPr>
          <a:xfrm>
            <a:off x="485804" y="274638"/>
            <a:ext cx="8229600" cy="92211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n-ea"/>
                <a:cs typeface="Simplified Arabic" pitchFamily="18" charset="-78"/>
              </a:rPr>
              <a:t>أ</a:t>
            </a:r>
            <a:endPara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Simplified Arabic" pitchFamily="18" charset="-78"/>
              <a:ea typeface="+mn-ea"/>
              <a:cs typeface="Simplified Arabic" pitchFamily="18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b="1" dirty="0" smtClean="0"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implified Arabic" pitchFamily="18" charset="-78"/>
                <a:cs typeface="Simplified Arabic" pitchFamily="18" charset="-78"/>
              </a:rPr>
              <a:t>أ</a:t>
            </a:r>
            <a:r>
              <a:rPr kumimoji="0" lang="ar-JO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n-ea"/>
                <a:cs typeface="Simplified Arabic" pitchFamily="18" charset="-78"/>
              </a:rPr>
              <a:t>سماء </a:t>
            </a:r>
            <a:r>
              <a:rPr kumimoji="0" lang="ar-JO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n-ea"/>
                <a:cs typeface="Simplified Arabic" pitchFamily="18" charset="-78"/>
              </a:rPr>
              <a:t>الإشارة المعربة</a:t>
            </a:r>
            <a:br>
              <a:rPr kumimoji="0" lang="ar-JO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n-ea"/>
                <a:cs typeface="Simplified Arabic" pitchFamily="18" charset="-78"/>
              </a:rPr>
            </a:br>
            <a:endParaRPr kumimoji="0" lang="ar-SA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Simplified Arabic" pitchFamily="18" charset="-78"/>
              <a:ea typeface="+mn-ea"/>
              <a:cs typeface="Simplified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0"/>
          <p:cNvSpPr/>
          <p:nvPr/>
        </p:nvSpPr>
        <p:spPr>
          <a:xfrm>
            <a:off x="971600" y="1772816"/>
            <a:ext cx="7434112" cy="40324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596646" indent="-514350">
              <a:buNone/>
            </a:pP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    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 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  <a:sym typeface="Wingdings"/>
              </a:rPr>
              <a:t> 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أي 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عند استخدامها في 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جملة 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علينا </a:t>
            </a:r>
            <a:r>
              <a:rPr lang="ar-JO" sz="2800" b="1" dirty="0" err="1" smtClean="0">
                <a:solidFill>
                  <a:schemeClr val="tx1"/>
                </a:solidFill>
                <a:cs typeface="Simplified Arabic" pitchFamily="2" charset="-78"/>
              </a:rPr>
              <a:t>أ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ن نفكر في موقعها الإعرابي في هذه 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الجملة</a:t>
            </a:r>
            <a:r>
              <a:rPr lang="ar-JO" sz="2800" b="1" dirty="0" smtClean="0">
                <a:solidFill>
                  <a:schemeClr val="tx1"/>
                </a:solidFill>
                <a:cs typeface="Simplified Arabic" pitchFamily="2" charset="-78"/>
              </a:rPr>
              <a:t>:</a:t>
            </a:r>
            <a:endParaRPr lang="ar-SA" sz="2800" b="1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pPr marL="596646" indent="-514350">
              <a:buFontTx/>
              <a:buChar char="-"/>
            </a:pP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فإذا جاء موقعها الإعرابي 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”رفع“ 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، 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أضع  </a:t>
            </a:r>
            <a:r>
              <a:rPr lang="ar-SA" sz="2800" b="1" dirty="0" err="1" smtClean="0">
                <a:solidFill>
                  <a:schemeClr val="tx1"/>
                </a:solidFill>
                <a:cs typeface="Simplified Arabic" pitchFamily="2" charset="-78"/>
              </a:rPr>
              <a:t>ذان</a:t>
            </a:r>
            <a:r>
              <a:rPr lang="ar-JO" sz="2800" b="1" dirty="0" smtClean="0">
                <a:solidFill>
                  <a:schemeClr val="tx1"/>
                </a:solidFill>
                <a:cs typeface="Simplified Arabic" pitchFamily="2" charset="-78"/>
              </a:rPr>
              <a:t>/ </a:t>
            </a:r>
            <a:r>
              <a:rPr lang="ar-JO" sz="2800" b="1" dirty="0" err="1" smtClean="0">
                <a:solidFill>
                  <a:schemeClr val="tx1"/>
                </a:solidFill>
                <a:cs typeface="Simplified Arabic" pitchFamily="2" charset="-78"/>
              </a:rPr>
              <a:t>تان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 ، 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فأقول 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مثلا : جاء هذان الطالبان – هاتان 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مجتهدتان .</a:t>
            </a:r>
            <a:endParaRPr lang="ar-SA" sz="2800" b="1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pPr marL="596646" indent="-514350">
              <a:buFontTx/>
              <a:buChar char="-"/>
            </a:pP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وإذا جاء موقعها الإعرابي 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” نصب“ 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أو 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”جر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“ 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، فأضع </a:t>
            </a:r>
            <a:r>
              <a:rPr lang="ar-SA" sz="2800" b="1" dirty="0" err="1" smtClean="0">
                <a:solidFill>
                  <a:schemeClr val="tx1"/>
                </a:solidFill>
                <a:cs typeface="Simplified Arabic" pitchFamily="2" charset="-78"/>
              </a:rPr>
              <a:t>ذين</a:t>
            </a:r>
            <a:r>
              <a:rPr lang="ar-JO" sz="2800" b="1" dirty="0" smtClean="0">
                <a:solidFill>
                  <a:schemeClr val="tx1"/>
                </a:solidFill>
                <a:cs typeface="Simplified Arabic" pitchFamily="2" charset="-78"/>
              </a:rPr>
              <a:t> / تين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 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، فأقول مثلا : رأيت هذين الطالبين – مررت بهاتين الطالبتين .</a:t>
            </a:r>
            <a:endParaRPr lang="ar-SA" sz="2800" b="1" dirty="0" smtClean="0">
              <a:solidFill>
                <a:schemeClr val="tx1"/>
              </a:solidFill>
              <a:cs typeface="Simplified Arabic" pitchFamily="2" charset="-78"/>
            </a:endParaRPr>
          </a:p>
        </p:txBody>
      </p:sp>
      <p:sp>
        <p:nvSpPr>
          <p:cNvPr id="3" name="عنوان 1"/>
          <p:cNvSpPr txBox="1">
            <a:spLocks/>
          </p:cNvSpPr>
          <p:nvPr/>
        </p:nvSpPr>
        <p:spPr>
          <a:xfrm>
            <a:off x="485804" y="274638"/>
            <a:ext cx="8229600" cy="92211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n-ea"/>
                <a:cs typeface="Simplified Arabic" pitchFamily="18" charset="-78"/>
              </a:rPr>
              <a:t>أ</a:t>
            </a:r>
            <a:endPara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Simplified Arabic" pitchFamily="18" charset="-78"/>
              <a:ea typeface="+mn-ea"/>
              <a:cs typeface="Simplified Arabic" pitchFamily="18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b="1" dirty="0" smtClean="0"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implified Arabic" pitchFamily="18" charset="-78"/>
                <a:cs typeface="Simplified Arabic" pitchFamily="18" charset="-78"/>
              </a:rPr>
              <a:t>أ</a:t>
            </a:r>
            <a:r>
              <a:rPr kumimoji="0" lang="ar-JO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n-ea"/>
                <a:cs typeface="Simplified Arabic" pitchFamily="18" charset="-78"/>
              </a:rPr>
              <a:t>سماء </a:t>
            </a:r>
            <a:r>
              <a:rPr kumimoji="0" lang="ar-JO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n-ea"/>
                <a:cs typeface="Simplified Arabic" pitchFamily="18" charset="-78"/>
              </a:rPr>
              <a:t>الإشارة المعربة</a:t>
            </a:r>
            <a:br>
              <a:rPr kumimoji="0" lang="ar-JO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n-ea"/>
                <a:cs typeface="Simplified Arabic" pitchFamily="18" charset="-78"/>
              </a:rPr>
            </a:br>
            <a:endParaRPr kumimoji="0" lang="ar-SA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Simplified Arabic" pitchFamily="18" charset="-78"/>
              <a:ea typeface="+mn-ea"/>
              <a:cs typeface="Simplified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ar-SA" dirty="0" smtClean="0">
              <a:solidFill>
                <a:schemeClr val="tx1"/>
              </a:solidFill>
            </a:endParaRPr>
          </a:p>
          <a:p>
            <a:r>
              <a:rPr lang="ar-SA" sz="2800" b="1" dirty="0" smtClean="0">
                <a:solidFill>
                  <a:schemeClr val="tx1"/>
                </a:solidFill>
              </a:rPr>
              <a:t>{ </a:t>
            </a:r>
            <a:r>
              <a:rPr lang="ar-SA" sz="2800" b="1" dirty="0" smtClean="0">
                <a:solidFill>
                  <a:schemeClr val="tx1"/>
                </a:solidFill>
              </a:rPr>
              <a:t>وقال </a:t>
            </a:r>
            <a:r>
              <a:rPr lang="ar-SA" sz="2800" b="1" dirty="0" smtClean="0">
                <a:solidFill>
                  <a:schemeClr val="accent2"/>
                </a:solidFill>
              </a:rPr>
              <a:t>هذا</a:t>
            </a:r>
            <a:r>
              <a:rPr lang="ar-SA" sz="2800" b="1" dirty="0" smtClean="0">
                <a:solidFill>
                  <a:schemeClr val="tx1"/>
                </a:solidFill>
              </a:rPr>
              <a:t> يوم عصيب </a:t>
            </a:r>
            <a:r>
              <a:rPr lang="ar-SA" sz="2800" b="1" dirty="0" smtClean="0">
                <a:solidFill>
                  <a:schemeClr val="tx1"/>
                </a:solidFill>
              </a:rPr>
              <a:t>}.</a:t>
            </a:r>
            <a:endParaRPr lang="ar-JO" sz="2800" b="1" dirty="0" smtClean="0">
              <a:solidFill>
                <a:schemeClr val="tx1"/>
              </a:solidFill>
            </a:endParaRPr>
          </a:p>
          <a:p>
            <a:r>
              <a:rPr lang="ar-SA" sz="2800" b="1" dirty="0" smtClean="0">
                <a:solidFill>
                  <a:schemeClr val="tx1"/>
                </a:solidFill>
              </a:rPr>
              <a:t>{ </a:t>
            </a:r>
            <a:r>
              <a:rPr lang="ar-SA" sz="2800" b="1" dirty="0" smtClean="0">
                <a:solidFill>
                  <a:schemeClr val="accent2"/>
                </a:solidFill>
              </a:rPr>
              <a:t>هذه</a:t>
            </a:r>
            <a:r>
              <a:rPr lang="ar-SA" sz="2800" b="1" dirty="0" smtClean="0">
                <a:solidFill>
                  <a:schemeClr val="tx1"/>
                </a:solidFill>
              </a:rPr>
              <a:t> ناقة الله لكم آية </a:t>
            </a:r>
            <a:r>
              <a:rPr lang="ar-SA" sz="2800" b="1" dirty="0" smtClean="0">
                <a:solidFill>
                  <a:schemeClr val="tx1"/>
                </a:solidFill>
              </a:rPr>
              <a:t>}.</a:t>
            </a:r>
            <a:endParaRPr lang="ar-JO" sz="2800" b="1" dirty="0" smtClean="0">
              <a:solidFill>
                <a:schemeClr val="tx1"/>
              </a:solidFill>
            </a:endParaRPr>
          </a:p>
          <a:p>
            <a:r>
              <a:rPr lang="ar-JO" sz="2800" b="1" dirty="0" smtClean="0">
                <a:solidFill>
                  <a:schemeClr val="accent2"/>
                </a:solidFill>
              </a:rPr>
              <a:t>هذان </a:t>
            </a:r>
            <a:r>
              <a:rPr lang="ar-JO" sz="2800" b="1" dirty="0" smtClean="0">
                <a:solidFill>
                  <a:schemeClr val="tx1"/>
                </a:solidFill>
              </a:rPr>
              <a:t>الطالبان مجتهدان </a:t>
            </a:r>
            <a:r>
              <a:rPr lang="ar-SA" sz="2800" b="1" dirty="0" smtClean="0">
                <a:solidFill>
                  <a:schemeClr val="tx1"/>
                </a:solidFill>
              </a:rPr>
              <a:t>.</a:t>
            </a:r>
            <a:endParaRPr lang="ar-JO" sz="2800" b="1" dirty="0" smtClean="0">
              <a:solidFill>
                <a:schemeClr val="tx1"/>
              </a:solidFill>
            </a:endParaRPr>
          </a:p>
          <a:p>
            <a:r>
              <a:rPr lang="ar-JO" sz="2800" b="1" dirty="0" smtClean="0">
                <a:solidFill>
                  <a:schemeClr val="tx1"/>
                </a:solidFill>
              </a:rPr>
              <a:t>رأيت </a:t>
            </a:r>
            <a:r>
              <a:rPr lang="ar-JO" sz="2800" b="1" dirty="0" smtClean="0">
                <a:solidFill>
                  <a:schemeClr val="accent2"/>
                </a:solidFill>
              </a:rPr>
              <a:t>هاتين</a:t>
            </a:r>
            <a:r>
              <a:rPr lang="ar-JO" sz="2800" b="1" dirty="0" smtClean="0">
                <a:solidFill>
                  <a:schemeClr val="tx1"/>
                </a:solidFill>
              </a:rPr>
              <a:t> المعلمتين في </a:t>
            </a:r>
            <a:r>
              <a:rPr lang="ar-JO" sz="2800" b="1" dirty="0" smtClean="0">
                <a:solidFill>
                  <a:schemeClr val="tx1"/>
                </a:solidFill>
              </a:rPr>
              <a:t>المدرسة</a:t>
            </a:r>
            <a:r>
              <a:rPr lang="ar-SA" sz="2800" b="1" dirty="0" smtClean="0">
                <a:solidFill>
                  <a:schemeClr val="tx1"/>
                </a:solidFill>
              </a:rPr>
              <a:t>.</a:t>
            </a:r>
            <a:endParaRPr lang="ar-JO" sz="2800" b="1" dirty="0" smtClean="0">
              <a:solidFill>
                <a:schemeClr val="tx1"/>
              </a:solidFill>
            </a:endParaRPr>
          </a:p>
          <a:p>
            <a:pPr marL="596646" indent="-514350"/>
            <a:r>
              <a:rPr lang="ar-JO" sz="2800" b="1" dirty="0" smtClean="0">
                <a:solidFill>
                  <a:schemeClr val="accent2"/>
                </a:solidFill>
                <a:cs typeface="Simplified Arabic" pitchFamily="2" charset="-78"/>
              </a:rPr>
              <a:t>هؤلاء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 الكاتبات يكتبن قصصا 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واقعية .</a:t>
            </a:r>
            <a:endParaRPr lang="ar-JO" sz="2800" b="1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pPr marL="596646" indent="-514350"/>
            <a:r>
              <a:rPr lang="ar-JO" sz="2800" b="1" dirty="0" smtClean="0">
                <a:solidFill>
                  <a:schemeClr val="accent2"/>
                </a:solidFill>
                <a:cs typeface="Simplified Arabic" pitchFamily="2" charset="-78"/>
              </a:rPr>
              <a:t>أولئك</a:t>
            </a:r>
            <a:r>
              <a:rPr lang="ar-SA" sz="2800" b="1" dirty="0" smtClean="0">
                <a:solidFill>
                  <a:schemeClr val="accent2"/>
                </a:solidFill>
                <a:cs typeface="Simplified Arabic" pitchFamily="2" charset="-78"/>
              </a:rPr>
              <a:t> 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الممثلون بارعون في تجسيد أدواره</a:t>
            </a:r>
            <a:r>
              <a:rPr lang="ar-JO" sz="2800" b="1" dirty="0" smtClean="0">
                <a:solidFill>
                  <a:schemeClr val="tx1"/>
                </a:solidFill>
                <a:cs typeface="Simplified Arabic" pitchFamily="2" charset="-78"/>
              </a:rPr>
              <a:t>م</a:t>
            </a:r>
            <a:r>
              <a:rPr lang="ar-SA" sz="2800" b="1" dirty="0" smtClean="0">
                <a:solidFill>
                  <a:schemeClr val="tx1"/>
                </a:solidFill>
                <a:cs typeface="Simplified Arabic" pitchFamily="2" charset="-78"/>
              </a:rPr>
              <a:t> .</a:t>
            </a:r>
            <a:endParaRPr lang="ar-SA" sz="2800" b="1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pPr>
              <a:buNone/>
            </a:pPr>
            <a:endParaRPr lang="ar-JO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JO" sz="3600" dirty="0" smtClean="0"/>
              <a:t>الأمثلة</a:t>
            </a:r>
            <a:endParaRPr lang="ar-JO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ar-SA" sz="2800" dirty="0" smtClean="0">
                <a:solidFill>
                  <a:schemeClr val="accent2"/>
                </a:solidFill>
              </a:rPr>
              <a:t>هذا زيد:</a:t>
            </a:r>
          </a:p>
          <a:p>
            <a:pPr>
              <a:buNone/>
            </a:pPr>
            <a:r>
              <a:rPr lang="ar-SA" sz="2800" dirty="0" smtClean="0"/>
              <a:t>ها: حرف تنبيه مبني على السكون لا محل له من </a:t>
            </a:r>
            <a:r>
              <a:rPr lang="ar-SA" sz="2800" dirty="0" smtClean="0"/>
              <a:t>الإعراب .</a:t>
            </a:r>
            <a:endParaRPr lang="ar-SA" sz="2800" dirty="0" smtClean="0"/>
          </a:p>
          <a:p>
            <a:pPr>
              <a:buNone/>
            </a:pPr>
            <a:r>
              <a:rPr lang="ar-SA" sz="2800" dirty="0" smtClean="0"/>
              <a:t>ذا : اسم إشارة مبني على السكون في محل رفع </a:t>
            </a:r>
            <a:r>
              <a:rPr lang="ar-SA" sz="2800" dirty="0" smtClean="0"/>
              <a:t>مبتدأ .</a:t>
            </a:r>
            <a:endParaRPr lang="ar-SA" sz="2800" dirty="0" smtClean="0"/>
          </a:p>
          <a:p>
            <a:pPr>
              <a:buNone/>
            </a:pPr>
            <a:r>
              <a:rPr lang="ar-SA" sz="2800" dirty="0" smtClean="0"/>
              <a:t>زيد: خبر مرفوع وعلامة رفعه الضمة </a:t>
            </a:r>
            <a:r>
              <a:rPr lang="ar-SA" sz="2800" dirty="0" smtClean="0"/>
              <a:t>الظاهرة .</a:t>
            </a:r>
            <a:endParaRPr lang="ar-SA" sz="2800" dirty="0" smtClean="0"/>
          </a:p>
          <a:p>
            <a:pPr>
              <a:buNone/>
            </a:pPr>
            <a:r>
              <a:rPr lang="ar-JO" sz="2800" dirty="0" smtClean="0">
                <a:solidFill>
                  <a:schemeClr val="accent2"/>
                </a:solidFill>
              </a:rPr>
              <a:t>ذلك </a:t>
            </a:r>
            <a:r>
              <a:rPr lang="ar-JO" sz="2800" dirty="0" smtClean="0">
                <a:solidFill>
                  <a:schemeClr val="accent2"/>
                </a:solidFill>
              </a:rPr>
              <a:t>زيد</a:t>
            </a:r>
            <a:r>
              <a:rPr lang="ar-SA" sz="2800" dirty="0" smtClean="0">
                <a:solidFill>
                  <a:schemeClr val="accent2"/>
                </a:solidFill>
              </a:rPr>
              <a:t> :</a:t>
            </a:r>
            <a:endParaRPr lang="ar-SA" sz="2800" dirty="0" smtClean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ar-JO" sz="2800" dirty="0" smtClean="0"/>
              <a:t>ذلك: ذا</a:t>
            </a:r>
            <a:r>
              <a:rPr lang="ar-SA" sz="2800" dirty="0" smtClean="0"/>
              <a:t>: اسم إشارة مبني على السكون في محل رفع مبتدأ</a:t>
            </a:r>
          </a:p>
          <a:p>
            <a:pPr>
              <a:buNone/>
            </a:pPr>
            <a:r>
              <a:rPr lang="ar-SA" sz="2800" dirty="0" smtClean="0"/>
              <a:t>واللام حرف يدل على البعد مبني على الكسر لا محل له من الإعراب،  والكاف: حرف خطاب مبني على الفتح لا محل له من </a:t>
            </a:r>
            <a:r>
              <a:rPr lang="ar-SA" sz="2800" dirty="0" smtClean="0"/>
              <a:t>الإعراب .</a:t>
            </a:r>
            <a:endParaRPr lang="ar-SA" sz="2800" dirty="0" smtClean="0"/>
          </a:p>
          <a:p>
            <a:pPr>
              <a:buNone/>
            </a:pPr>
            <a:r>
              <a:rPr lang="ar-JO" sz="2800" dirty="0" smtClean="0"/>
              <a:t>زيد</a:t>
            </a:r>
            <a:r>
              <a:rPr lang="ar-SA" sz="2800" dirty="0" smtClean="0"/>
              <a:t>: خبر المبتدا مرفوع وعلامة رفعه الضمة </a:t>
            </a:r>
            <a:r>
              <a:rPr lang="ar-SA" sz="2800" dirty="0" smtClean="0"/>
              <a:t>الظاهرة .</a:t>
            </a:r>
            <a:endParaRPr lang="ar-SA" sz="2800" dirty="0" smtClean="0"/>
          </a:p>
          <a:p>
            <a:endParaRPr lang="ar-JO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JO" sz="3600" dirty="0" smtClean="0"/>
              <a:t>نماذج إعرابية</a:t>
            </a:r>
            <a:endParaRPr lang="ar-JO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JO" sz="2800" b="1" dirty="0" smtClean="0">
                <a:solidFill>
                  <a:schemeClr val="accent2"/>
                </a:solidFill>
              </a:rPr>
              <a:t>هذان </a:t>
            </a:r>
            <a:r>
              <a:rPr lang="ar-JO" sz="2800" b="1" dirty="0" smtClean="0">
                <a:solidFill>
                  <a:schemeClr val="tx1"/>
                </a:solidFill>
              </a:rPr>
              <a:t>الطالبان</a:t>
            </a:r>
            <a:r>
              <a:rPr lang="ar-JO" sz="2800" b="1" dirty="0" smtClean="0">
                <a:solidFill>
                  <a:schemeClr val="accent2"/>
                </a:solidFill>
              </a:rPr>
              <a:t> </a:t>
            </a:r>
            <a:r>
              <a:rPr lang="ar-JO" sz="2800" b="1" dirty="0" smtClean="0">
                <a:solidFill>
                  <a:schemeClr val="tx1"/>
                </a:solidFill>
              </a:rPr>
              <a:t>مجتهدان</a:t>
            </a:r>
            <a:r>
              <a:rPr lang="ar-JO" sz="2800" b="1" dirty="0" smtClean="0">
                <a:solidFill>
                  <a:schemeClr val="accent2"/>
                </a:solidFill>
              </a:rPr>
              <a:t>:</a:t>
            </a:r>
          </a:p>
          <a:p>
            <a:pPr>
              <a:buNone/>
            </a:pPr>
            <a:r>
              <a:rPr lang="ar-JO" sz="2800" dirty="0" smtClean="0"/>
              <a:t>هذان: الهاء: حرف تنبيه مبني على الفتح لا محل له من </a:t>
            </a:r>
            <a:r>
              <a:rPr lang="ar-JO" sz="2800" dirty="0" smtClean="0"/>
              <a:t>الإعراب</a:t>
            </a:r>
            <a:r>
              <a:rPr lang="ar-SA" sz="2800" dirty="0" smtClean="0"/>
              <a:t> ، </a:t>
            </a:r>
            <a:r>
              <a:rPr lang="ar-SA" sz="2800" dirty="0" err="1" smtClean="0"/>
              <a:t>و</a:t>
            </a:r>
            <a:r>
              <a:rPr lang="ar-SA" sz="2800" dirty="0" smtClean="0"/>
              <a:t>(</a:t>
            </a:r>
            <a:r>
              <a:rPr lang="ar-SA" sz="2800" dirty="0" err="1" smtClean="0"/>
              <a:t>ذان</a:t>
            </a:r>
            <a:r>
              <a:rPr lang="ar-SA" sz="2800" dirty="0" smtClean="0"/>
              <a:t>)</a:t>
            </a:r>
            <a:r>
              <a:rPr lang="ar-JO" sz="2800" dirty="0" smtClean="0"/>
              <a:t>مبتدأ </a:t>
            </a:r>
            <a:r>
              <a:rPr lang="ar-JO" sz="2800" dirty="0" smtClean="0"/>
              <a:t>مرفوع وعلامة رفعه الألف لأنه </a:t>
            </a:r>
            <a:r>
              <a:rPr lang="ar-SA" sz="2800" dirty="0" smtClean="0"/>
              <a:t>ملحق بال</a:t>
            </a:r>
            <a:r>
              <a:rPr lang="ar-JO" sz="2800" dirty="0" smtClean="0"/>
              <a:t>مثنى</a:t>
            </a:r>
            <a:r>
              <a:rPr lang="ar-SA" sz="2800" dirty="0" smtClean="0"/>
              <a:t>.</a:t>
            </a:r>
            <a:endParaRPr lang="ar-JO" sz="2800" dirty="0" smtClean="0"/>
          </a:p>
          <a:p>
            <a:pPr>
              <a:buFont typeface="Wingdings" pitchFamily="2" charset="2"/>
              <a:buChar char="§"/>
            </a:pPr>
            <a:r>
              <a:rPr lang="ar-JO" sz="2800" b="1" dirty="0" smtClean="0">
                <a:solidFill>
                  <a:schemeClr val="tx1"/>
                </a:solidFill>
              </a:rPr>
              <a:t>رأيت</a:t>
            </a:r>
            <a:r>
              <a:rPr lang="ar-JO" sz="2800" b="1" dirty="0" smtClean="0">
                <a:solidFill>
                  <a:schemeClr val="accent2"/>
                </a:solidFill>
              </a:rPr>
              <a:t> هاتين </a:t>
            </a:r>
            <a:r>
              <a:rPr lang="ar-JO" sz="2800" b="1" dirty="0" smtClean="0">
                <a:solidFill>
                  <a:schemeClr val="tx1"/>
                </a:solidFill>
              </a:rPr>
              <a:t>الطالبتين</a:t>
            </a:r>
            <a:r>
              <a:rPr lang="ar-JO" sz="2800" dirty="0" smtClean="0">
                <a:solidFill>
                  <a:schemeClr val="accent2"/>
                </a:solidFill>
              </a:rPr>
              <a:t>:</a:t>
            </a:r>
          </a:p>
          <a:p>
            <a:pPr>
              <a:buNone/>
            </a:pPr>
            <a:r>
              <a:rPr lang="ar-JO" sz="2800" dirty="0" smtClean="0"/>
              <a:t>هاتين: الهاء: حرف تنبيه مبني على الفتح لا محل له من </a:t>
            </a:r>
            <a:r>
              <a:rPr lang="ar-JO" sz="2800" dirty="0" smtClean="0"/>
              <a:t>الإعراب</a:t>
            </a:r>
            <a:r>
              <a:rPr lang="ar-SA" sz="2800" dirty="0" smtClean="0"/>
              <a:t> ، </a:t>
            </a:r>
            <a:r>
              <a:rPr lang="ar-SA" sz="2800" dirty="0" err="1" smtClean="0"/>
              <a:t>و</a:t>
            </a:r>
            <a:r>
              <a:rPr lang="ar-SA" sz="2800" dirty="0" smtClean="0"/>
              <a:t>(تين) </a:t>
            </a:r>
            <a:r>
              <a:rPr lang="ar-JO" sz="2800" dirty="0" smtClean="0"/>
              <a:t>مفعول </a:t>
            </a:r>
            <a:r>
              <a:rPr lang="ar-JO" sz="2800" dirty="0" smtClean="0"/>
              <a:t>به منصوب وعلامة نصبه الياء لأنه ملحق </a:t>
            </a:r>
            <a:r>
              <a:rPr lang="ar-JO" sz="2800" dirty="0" smtClean="0"/>
              <a:t>بالمثنى</a:t>
            </a:r>
            <a:r>
              <a:rPr lang="ar-SA" sz="2800" dirty="0" smtClean="0"/>
              <a:t>.</a:t>
            </a:r>
            <a:endParaRPr lang="ar-JO" sz="2800" dirty="0" smtClean="0">
              <a:solidFill>
                <a:schemeClr val="accent2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ar-JO" sz="2800" b="1" dirty="0" smtClean="0">
                <a:solidFill>
                  <a:schemeClr val="accent2"/>
                </a:solidFill>
              </a:rPr>
              <a:t>أولئك</a:t>
            </a:r>
            <a:r>
              <a:rPr lang="ar-JO" sz="2800" b="1" dirty="0" smtClean="0">
                <a:solidFill>
                  <a:schemeClr val="tx1"/>
                </a:solidFill>
              </a:rPr>
              <a:t> رجال</a:t>
            </a:r>
            <a:r>
              <a:rPr lang="ar-JO" sz="2800" b="1" dirty="0" smtClean="0">
                <a:solidFill>
                  <a:schemeClr val="accent2"/>
                </a:solidFill>
              </a:rPr>
              <a:t>:</a:t>
            </a:r>
          </a:p>
          <a:p>
            <a:pPr>
              <a:buNone/>
            </a:pPr>
            <a:r>
              <a:rPr lang="ar-JO" sz="2800" dirty="0" smtClean="0"/>
              <a:t>أولئك: </a:t>
            </a:r>
            <a:r>
              <a:rPr lang="ar-SA" sz="2800" dirty="0" smtClean="0"/>
              <a:t>(أولاء): </a:t>
            </a:r>
            <a:r>
              <a:rPr lang="ar-JO" sz="2800" dirty="0" smtClean="0"/>
              <a:t>اسم </a:t>
            </a:r>
            <a:r>
              <a:rPr lang="ar-JO" sz="2800" dirty="0" smtClean="0"/>
              <a:t>إشارة مبني على الكسر في محل رفع مبتدأ، والكاف حرف خطاب مبني على الفتح لا محل له من الإعراب.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JO" sz="3600" dirty="0" smtClean="0"/>
              <a:t>نماذج إعرابية</a:t>
            </a:r>
            <a:endParaRPr lang="ar-JO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JO" sz="2800" dirty="0" smtClean="0">
                <a:solidFill>
                  <a:schemeClr val="accent2"/>
                </a:solidFill>
              </a:rPr>
              <a:t>الكتاب هذا مفيد</a:t>
            </a:r>
          </a:p>
          <a:p>
            <a:pPr>
              <a:buNone/>
            </a:pPr>
            <a:r>
              <a:rPr lang="ar-JO" sz="2800" dirty="0" smtClean="0">
                <a:solidFill>
                  <a:schemeClr val="accent2"/>
                </a:solidFill>
              </a:rPr>
              <a:t>ا</a:t>
            </a:r>
            <a:r>
              <a:rPr lang="ar-JO" sz="2800" dirty="0" smtClean="0">
                <a:solidFill>
                  <a:schemeClr val="tx1"/>
                </a:solidFill>
              </a:rPr>
              <a:t>لكتاب: </a:t>
            </a:r>
            <a:r>
              <a:rPr lang="ar-JO" sz="2800" dirty="0" err="1" smtClean="0">
                <a:solidFill>
                  <a:schemeClr val="tx1"/>
                </a:solidFill>
              </a:rPr>
              <a:t>مبتد</a:t>
            </a:r>
            <a:r>
              <a:rPr lang="ar-SA" sz="2800" dirty="0" smtClean="0">
                <a:solidFill>
                  <a:schemeClr val="tx1"/>
                </a:solidFill>
              </a:rPr>
              <a:t>أ</a:t>
            </a:r>
            <a:r>
              <a:rPr lang="ar-JO" sz="2800" dirty="0" smtClean="0">
                <a:solidFill>
                  <a:schemeClr val="tx1"/>
                </a:solidFill>
              </a:rPr>
              <a:t> </a:t>
            </a:r>
            <a:r>
              <a:rPr lang="ar-JO" sz="2800" dirty="0" smtClean="0">
                <a:solidFill>
                  <a:schemeClr val="tx1"/>
                </a:solidFill>
              </a:rPr>
              <a:t>مرفوع وعلامة رفعه الضمة الظاهرة على </a:t>
            </a:r>
            <a:r>
              <a:rPr lang="ar-JO" sz="2800" dirty="0" smtClean="0">
                <a:solidFill>
                  <a:schemeClr val="tx1"/>
                </a:solidFill>
              </a:rPr>
              <a:t>آخره</a:t>
            </a:r>
            <a:r>
              <a:rPr lang="ar-SA" sz="2800" dirty="0" smtClean="0">
                <a:solidFill>
                  <a:schemeClr val="tx1"/>
                </a:solidFill>
              </a:rPr>
              <a:t> .</a:t>
            </a:r>
            <a:endParaRPr lang="ar-JO" sz="28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ar-JO" sz="2800" dirty="0" smtClean="0">
                <a:solidFill>
                  <a:schemeClr val="tx1"/>
                </a:solidFill>
              </a:rPr>
              <a:t>هذا: هاء: حرف تنبيه مبني على الفتح لا محل له من الإعراب، ذا: اسم إشارة مبني على السكون في محل رفع </a:t>
            </a:r>
            <a:r>
              <a:rPr lang="ar-JO" sz="2800" dirty="0" smtClean="0">
                <a:solidFill>
                  <a:schemeClr val="tx1"/>
                </a:solidFill>
              </a:rPr>
              <a:t>صفة</a:t>
            </a:r>
            <a:r>
              <a:rPr lang="ar-SA" sz="2800" dirty="0" smtClean="0">
                <a:solidFill>
                  <a:schemeClr val="tx1"/>
                </a:solidFill>
              </a:rPr>
              <a:t> .</a:t>
            </a:r>
            <a:endParaRPr lang="ar-JO" sz="28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ar-JO" sz="2800" dirty="0" smtClean="0">
                <a:solidFill>
                  <a:schemeClr val="tx1"/>
                </a:solidFill>
              </a:rPr>
              <a:t>مفيد: خبر </a:t>
            </a:r>
            <a:r>
              <a:rPr lang="ar-JO" sz="2800" dirty="0" err="1" smtClean="0">
                <a:solidFill>
                  <a:schemeClr val="tx1"/>
                </a:solidFill>
              </a:rPr>
              <a:t>المبتد</a:t>
            </a:r>
            <a:r>
              <a:rPr lang="ar-SA" sz="2800" dirty="0" smtClean="0">
                <a:solidFill>
                  <a:schemeClr val="tx1"/>
                </a:solidFill>
              </a:rPr>
              <a:t>أ</a:t>
            </a:r>
            <a:r>
              <a:rPr lang="ar-JO" sz="2800" dirty="0" smtClean="0">
                <a:solidFill>
                  <a:schemeClr val="tx1"/>
                </a:solidFill>
              </a:rPr>
              <a:t> </a:t>
            </a:r>
            <a:r>
              <a:rPr lang="ar-JO" sz="2800" dirty="0" smtClean="0">
                <a:solidFill>
                  <a:schemeClr val="tx1"/>
                </a:solidFill>
              </a:rPr>
              <a:t>مرفوع وعلامة رفعه </a:t>
            </a:r>
            <a:r>
              <a:rPr lang="ar-JO" sz="2800" dirty="0" smtClean="0">
                <a:solidFill>
                  <a:schemeClr val="tx1"/>
                </a:solidFill>
              </a:rPr>
              <a:t>الضمة</a:t>
            </a:r>
            <a:r>
              <a:rPr lang="ar-SA" sz="2800" dirty="0" smtClean="0">
                <a:solidFill>
                  <a:schemeClr val="tx1"/>
                </a:solidFill>
              </a:rPr>
              <a:t> .</a:t>
            </a:r>
            <a:endParaRPr lang="ar-JO" sz="28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ar-JO" sz="2800" dirty="0" smtClean="0">
                <a:solidFill>
                  <a:schemeClr val="accent2"/>
                </a:solidFill>
              </a:rPr>
              <a:t>هأناذا:</a:t>
            </a:r>
          </a:p>
          <a:p>
            <a:pPr>
              <a:buNone/>
            </a:pPr>
            <a:r>
              <a:rPr lang="ar-JO" sz="2800" dirty="0" smtClean="0">
                <a:solidFill>
                  <a:schemeClr val="tx1"/>
                </a:solidFill>
              </a:rPr>
              <a:t>ها: حرف تنبيه مبني على السكون لا محل له من </a:t>
            </a:r>
            <a:r>
              <a:rPr lang="ar-JO" sz="2800" dirty="0" smtClean="0">
                <a:solidFill>
                  <a:schemeClr val="tx1"/>
                </a:solidFill>
              </a:rPr>
              <a:t>الإعراب</a:t>
            </a:r>
            <a:r>
              <a:rPr lang="ar-SA" sz="2800" dirty="0" smtClean="0">
                <a:solidFill>
                  <a:schemeClr val="tx1"/>
                </a:solidFill>
              </a:rPr>
              <a:t> .</a:t>
            </a:r>
            <a:endParaRPr lang="ar-JO" sz="28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ar-JO" sz="2800" dirty="0" smtClean="0">
                <a:solidFill>
                  <a:schemeClr val="tx1"/>
                </a:solidFill>
              </a:rPr>
              <a:t>أنا: ضمير منفصل مبني على السكون في محل رفع </a:t>
            </a:r>
            <a:r>
              <a:rPr lang="ar-JO" sz="2800" dirty="0" smtClean="0">
                <a:solidFill>
                  <a:schemeClr val="tx1"/>
                </a:solidFill>
              </a:rPr>
              <a:t>مبتدأ</a:t>
            </a:r>
            <a:r>
              <a:rPr lang="ar-SA" sz="2800" dirty="0" smtClean="0">
                <a:solidFill>
                  <a:schemeClr val="tx1"/>
                </a:solidFill>
              </a:rPr>
              <a:t> .</a:t>
            </a:r>
            <a:endParaRPr lang="ar-JO" sz="28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ar-JO" sz="2800" dirty="0" smtClean="0">
                <a:solidFill>
                  <a:schemeClr val="tx1"/>
                </a:solidFill>
              </a:rPr>
              <a:t>ذا: اسم إشارة مبني على السكون في محل رفع خبر </a:t>
            </a:r>
            <a:r>
              <a:rPr lang="ar-JO" sz="2800" dirty="0" smtClean="0">
                <a:solidFill>
                  <a:schemeClr val="tx1"/>
                </a:solidFill>
              </a:rPr>
              <a:t>المبتدأ</a:t>
            </a:r>
            <a:r>
              <a:rPr lang="ar-SA" sz="2800" dirty="0" smtClean="0">
                <a:solidFill>
                  <a:schemeClr val="tx1"/>
                </a:solidFill>
              </a:rPr>
              <a:t> .</a:t>
            </a:r>
            <a:endParaRPr lang="ar-JO" sz="2800" dirty="0" smtClean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JO" sz="3600" dirty="0" smtClean="0"/>
              <a:t>نماذج إعرابية</a:t>
            </a:r>
            <a:endParaRPr lang="ar-JO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2800" b="1" dirty="0" smtClean="0"/>
              <a:t>أعرب الكلمات التي تحتها خط في الآيات الآتية:</a:t>
            </a:r>
          </a:p>
          <a:p>
            <a:pPr marL="624078" indent="-514350">
              <a:buFont typeface="+mj-lt"/>
              <a:buAutoNum type="arabicPeriod"/>
            </a:pPr>
            <a:r>
              <a:rPr lang="ar-JO" sz="2800" dirty="0" smtClean="0"/>
              <a:t>(</a:t>
            </a:r>
            <a:r>
              <a:rPr lang="ar-JO" sz="2800" u="sng" dirty="0" smtClean="0"/>
              <a:t> تلك</a:t>
            </a:r>
            <a:r>
              <a:rPr lang="ar-JO" sz="2800" dirty="0" smtClean="0"/>
              <a:t> أمة قد خلت </a:t>
            </a:r>
            <a:r>
              <a:rPr lang="ar-JO" sz="2800" dirty="0" smtClean="0"/>
              <a:t>)</a:t>
            </a:r>
            <a:r>
              <a:rPr lang="ar-SA" sz="2800" dirty="0" smtClean="0"/>
              <a:t>.</a:t>
            </a:r>
            <a:endParaRPr lang="ar-JO" sz="2800" dirty="0" smtClean="0"/>
          </a:p>
          <a:p>
            <a:pPr marL="624078" indent="-514350">
              <a:buFont typeface="+mj-lt"/>
              <a:buAutoNum type="arabicPeriod"/>
            </a:pPr>
            <a:r>
              <a:rPr lang="ar-JO" sz="2800" dirty="0" smtClean="0"/>
              <a:t>(</a:t>
            </a:r>
            <a:r>
              <a:rPr lang="ar-JO" sz="2800" u="sng" dirty="0" smtClean="0"/>
              <a:t> أولئك </a:t>
            </a:r>
            <a:r>
              <a:rPr lang="ar-JO" sz="2800" dirty="0" smtClean="0"/>
              <a:t>هم الخاسرون</a:t>
            </a:r>
            <a:r>
              <a:rPr lang="ar-JO" sz="2800" dirty="0" smtClean="0"/>
              <a:t>)</a:t>
            </a:r>
            <a:r>
              <a:rPr lang="ar-SA" sz="2800" dirty="0" smtClean="0"/>
              <a:t>.</a:t>
            </a:r>
            <a:endParaRPr lang="ar-JO" sz="2800" dirty="0" smtClean="0"/>
          </a:p>
          <a:p>
            <a:pPr marL="624078" indent="-514350">
              <a:buFont typeface="+mj-lt"/>
              <a:buAutoNum type="arabicPeriod"/>
            </a:pPr>
            <a:endParaRPr lang="ar-JO" sz="2800" dirty="0" smtClean="0"/>
          </a:p>
          <a:p>
            <a:pPr marL="624078" indent="-514350"/>
            <a:r>
              <a:rPr lang="ar-JO" sz="2800" b="1" dirty="0" smtClean="0"/>
              <a:t>أدخل هاء التنبيه على أسماء الإشارة الآتية، ثم وظفها في جمل دالة بحيث تأتي مرفوعة أو في محل رفع:</a:t>
            </a:r>
          </a:p>
          <a:p>
            <a:pPr marL="624078" indent="-514350">
              <a:buFont typeface="+mj-lt"/>
              <a:buAutoNum type="arabicPeriod"/>
            </a:pPr>
            <a:r>
              <a:rPr lang="ar-JO" sz="2800" dirty="0" err="1" smtClean="0"/>
              <a:t>ذان</a:t>
            </a:r>
            <a:r>
              <a:rPr lang="ar-SA" sz="2800" dirty="0" smtClean="0"/>
              <a:t>.</a:t>
            </a:r>
            <a:endParaRPr lang="ar-JO" sz="2800" dirty="0" smtClean="0"/>
          </a:p>
          <a:p>
            <a:pPr marL="624078" indent="-514350">
              <a:buFont typeface="+mj-lt"/>
              <a:buAutoNum type="arabicPeriod"/>
            </a:pPr>
            <a:r>
              <a:rPr lang="ar-JO" sz="2800" dirty="0" err="1" smtClean="0"/>
              <a:t>تان</a:t>
            </a:r>
            <a:r>
              <a:rPr lang="ar-SA" sz="2800" dirty="0" smtClean="0"/>
              <a:t>.</a:t>
            </a:r>
            <a:endParaRPr lang="ar-JO" sz="2800" dirty="0" smtClean="0"/>
          </a:p>
          <a:p>
            <a:pPr marL="624078" indent="-514350">
              <a:buFont typeface="+mj-lt"/>
              <a:buAutoNum type="arabicPeriod"/>
            </a:pPr>
            <a:r>
              <a:rPr lang="ar-JO" sz="2800" dirty="0" smtClean="0"/>
              <a:t>ذا</a:t>
            </a:r>
            <a:r>
              <a:rPr lang="ar-SA" sz="2800" smtClean="0"/>
              <a:t>.</a:t>
            </a:r>
            <a:endParaRPr lang="ar-JO" sz="2800" dirty="0" smtClean="0"/>
          </a:p>
          <a:p>
            <a:pPr marL="624078" indent="-514350">
              <a:buFont typeface="+mj-lt"/>
              <a:buAutoNum type="arabicPeriod"/>
            </a:pPr>
            <a:endParaRPr lang="ar-JO" dirty="0" smtClean="0"/>
          </a:p>
          <a:p>
            <a:pPr marL="624078" indent="-514350">
              <a:buNone/>
            </a:pPr>
            <a:endParaRPr lang="ar-JO" dirty="0" smtClean="0"/>
          </a:p>
          <a:p>
            <a:pPr marL="624078" indent="-514350">
              <a:buFont typeface="+mj-lt"/>
              <a:buAutoNum type="arabicPeriod"/>
            </a:pPr>
            <a:endParaRPr lang="ar-JO" dirty="0" smtClean="0"/>
          </a:p>
          <a:p>
            <a:pPr marL="624078" indent="-514350">
              <a:buFont typeface="+mj-lt"/>
              <a:buAutoNum type="arabicPeriod"/>
            </a:pPr>
            <a:endParaRPr lang="ar-SA" u="sng" dirty="0" smtClean="0"/>
          </a:p>
          <a:p>
            <a:pPr marL="624078" indent="-514350">
              <a:buFont typeface="+mj-lt"/>
              <a:buAutoNum type="arabicPeriod"/>
            </a:pPr>
            <a:endParaRPr lang="ar-SA" u="sng" dirty="0" smtClean="0"/>
          </a:p>
          <a:p>
            <a:pPr marL="624078" indent="-514350"/>
            <a:endParaRPr lang="ar-SA" u="sng" dirty="0" smtClean="0"/>
          </a:p>
          <a:p>
            <a:pPr marL="624078" indent="-514350">
              <a:buNone/>
            </a:pPr>
            <a:endParaRPr lang="ar-SA" u="sng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JO" sz="3600" dirty="0" smtClean="0"/>
              <a:t>التقييم</a:t>
            </a:r>
            <a:endParaRPr lang="ar-SA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24078" indent="-514350"/>
            <a:endParaRPr lang="ar-SA" sz="2800" b="1" dirty="0" smtClean="0"/>
          </a:p>
          <a:p>
            <a:pPr marL="624078" indent="-514350"/>
            <a:r>
              <a:rPr lang="ar-SA" sz="2800" b="1" dirty="0" smtClean="0"/>
              <a:t>مثل </a:t>
            </a:r>
            <a:r>
              <a:rPr lang="ar-SA" sz="2800" b="1" dirty="0" smtClean="0"/>
              <a:t>على كل مما يلي بجملة مفيدة دالة:</a:t>
            </a:r>
          </a:p>
          <a:p>
            <a:pPr marL="624078" indent="-514350">
              <a:buFont typeface="+mj-lt"/>
              <a:buAutoNum type="arabicPeriod"/>
            </a:pPr>
            <a:r>
              <a:rPr lang="ar-SA" sz="2800" dirty="0" smtClean="0"/>
              <a:t>جملة </a:t>
            </a:r>
            <a:r>
              <a:rPr lang="ar-JO" sz="2800" dirty="0" smtClean="0"/>
              <a:t>تحوي اسم إشارة ( معربا ) </a:t>
            </a:r>
            <a:r>
              <a:rPr lang="ar-SA" sz="2800" dirty="0" smtClean="0"/>
              <a:t>.</a:t>
            </a:r>
            <a:endParaRPr lang="ar-SA" sz="2800" dirty="0" smtClean="0"/>
          </a:p>
          <a:p>
            <a:pPr marL="624078" indent="-514350">
              <a:buFont typeface="+mj-lt"/>
              <a:buAutoNum type="arabicPeriod"/>
            </a:pPr>
            <a:r>
              <a:rPr lang="ar-SA" sz="2800" dirty="0" smtClean="0"/>
              <a:t>جملة </a:t>
            </a:r>
            <a:r>
              <a:rPr lang="ar-JO" sz="2800" dirty="0" smtClean="0"/>
              <a:t>تحوي اسم إشارة ( مبنيا </a:t>
            </a:r>
            <a:r>
              <a:rPr lang="ar-JO" sz="2800" dirty="0" smtClean="0"/>
              <a:t>)</a:t>
            </a:r>
            <a:r>
              <a:rPr lang="ar-SA" sz="2800" dirty="0" smtClean="0"/>
              <a:t>.</a:t>
            </a:r>
            <a:endParaRPr lang="ar-JO" sz="2800" dirty="0" smtClean="0"/>
          </a:p>
          <a:p>
            <a:pPr marL="624078" indent="-514350">
              <a:buNone/>
            </a:pPr>
            <a:endParaRPr lang="ar-JO" dirty="0" smtClean="0"/>
          </a:p>
          <a:p>
            <a:pPr marL="624078" indent="-514350">
              <a:buNone/>
            </a:pPr>
            <a:endParaRPr lang="ar-JO" dirty="0" smtClean="0"/>
          </a:p>
          <a:p>
            <a:pPr marL="624078" indent="-514350">
              <a:buNone/>
            </a:pPr>
            <a:endParaRPr lang="ar-JO" dirty="0" smtClean="0"/>
          </a:p>
          <a:p>
            <a:pPr marL="624078" indent="-514350">
              <a:buFont typeface="+mj-lt"/>
              <a:buAutoNum type="arabicPeriod"/>
            </a:pPr>
            <a:endParaRPr lang="ar-SA" u="sng" dirty="0" smtClean="0"/>
          </a:p>
          <a:p>
            <a:pPr marL="624078" indent="-514350"/>
            <a:endParaRPr lang="ar-SA" u="sng" dirty="0" smtClean="0"/>
          </a:p>
          <a:p>
            <a:pPr marL="624078" indent="-514350">
              <a:buNone/>
            </a:pPr>
            <a:endParaRPr lang="ar-SA" u="sng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التقييم</a:t>
            </a:r>
            <a:endParaRPr lang="ar-SA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lg\My Documents\My Pictures\الحمد\images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5" y="476672"/>
            <a:ext cx="5760640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572</TotalTime>
  <Words>855</Words>
  <Application>Microsoft Office PowerPoint</Application>
  <PresentationFormat>On-screen Show (4:3)</PresentationFormat>
  <Paragraphs>128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ملتقى</vt:lpstr>
      <vt:lpstr>Slide 1</vt:lpstr>
      <vt:lpstr>الأسماء المبنية </vt:lpstr>
      <vt:lpstr>الأهداف</vt:lpstr>
      <vt:lpstr>أسماء الإشارة</vt:lpstr>
      <vt:lpstr>الأصل في أسماء الإشارة</vt:lpstr>
      <vt:lpstr>حروف دالة تلحق أسماء الإشارة</vt:lpstr>
      <vt:lpstr>حروف دالة تلحق أسماء الإشارة</vt:lpstr>
      <vt:lpstr>حروف دالة تلحق أسماء الإشارة</vt:lpstr>
      <vt:lpstr>Slide 9</vt:lpstr>
      <vt:lpstr>أسماء الإشارة المبنية</vt:lpstr>
      <vt:lpstr>Slide 11</vt:lpstr>
      <vt:lpstr>Slide 12</vt:lpstr>
      <vt:lpstr>الأمثلة</vt:lpstr>
      <vt:lpstr>نماذج إعرابية</vt:lpstr>
      <vt:lpstr>نماذج إعرابية</vt:lpstr>
      <vt:lpstr>نماذج إعرابية</vt:lpstr>
      <vt:lpstr>التقييم</vt:lpstr>
      <vt:lpstr>التقييم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الحروف الناسخة</dc:title>
  <dc:creator>kfugirl</dc:creator>
  <cp:lastModifiedBy>MoOoMzZ-77</cp:lastModifiedBy>
  <cp:revision>73</cp:revision>
  <dcterms:created xsi:type="dcterms:W3CDTF">2011-07-09T20:32:56Z</dcterms:created>
  <dcterms:modified xsi:type="dcterms:W3CDTF">2012-02-20T21:05:56Z</dcterms:modified>
</cp:coreProperties>
</file>