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16" r:id="rId1"/>
  </p:sldMasterIdLst>
  <p:sldIdLst>
    <p:sldId id="275" r:id="rId2"/>
    <p:sldId id="256" r:id="rId3"/>
    <p:sldId id="265" r:id="rId4"/>
    <p:sldId id="267" r:id="rId5"/>
    <p:sldId id="277" r:id="rId6"/>
    <p:sldId id="269" r:id="rId7"/>
    <p:sldId id="270" r:id="rId8"/>
    <p:sldId id="271" r:id="rId9"/>
    <p:sldId id="273" r:id="rId10"/>
    <p:sldId id="274" r:id="rId11"/>
    <p:sldId id="263" r:id="rId12"/>
    <p:sldId id="276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CF2A57-E4B5-421C-9FC7-AC4C6FD84C4E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60C8B4EF-0145-4964-BC18-305E32883197}">
      <dgm:prSet phldrT="[Text]" custT="1"/>
      <dgm:spPr/>
      <dgm:t>
        <a:bodyPr/>
        <a:lstStyle/>
        <a:p>
          <a:pPr rtl="1"/>
          <a:r>
            <a:rPr lang="ar-SA" sz="3200" b="1" dirty="0" smtClean="0"/>
            <a:t>حروف</a:t>
          </a:r>
          <a:endParaRPr lang="ar-SA" sz="3200" b="1" dirty="0"/>
        </a:p>
      </dgm:t>
    </dgm:pt>
    <dgm:pt modelId="{F681E7E7-5E9E-4A8B-8B21-28637B06450D}" type="parTrans" cxnId="{6655E230-F3FD-413F-B95B-1D6B0F54D4DB}">
      <dgm:prSet/>
      <dgm:spPr/>
      <dgm:t>
        <a:bodyPr/>
        <a:lstStyle/>
        <a:p>
          <a:pPr rtl="1"/>
          <a:endParaRPr lang="ar-SA"/>
        </a:p>
      </dgm:t>
    </dgm:pt>
    <dgm:pt modelId="{8D12C7CC-411C-45E6-B486-52BA293C9B0F}" type="sibTrans" cxnId="{6655E230-F3FD-413F-B95B-1D6B0F54D4DB}">
      <dgm:prSet/>
      <dgm:spPr/>
      <dgm:t>
        <a:bodyPr/>
        <a:lstStyle/>
        <a:p>
          <a:pPr rtl="1"/>
          <a:endParaRPr lang="ar-SA"/>
        </a:p>
      </dgm:t>
    </dgm:pt>
    <dgm:pt modelId="{84E989B5-03F9-42FB-B13B-1A6CB7576146}">
      <dgm:prSet phldrT="[Text]" custT="1"/>
      <dgm:spPr/>
      <dgm:t>
        <a:bodyPr/>
        <a:lstStyle/>
        <a:p>
          <a:pPr rtl="1"/>
          <a:r>
            <a:rPr lang="ar-SA" sz="2800" b="1" dirty="0" smtClean="0"/>
            <a:t>إنْ</a:t>
          </a:r>
          <a:endParaRPr lang="ar-SA" sz="2800" b="1" dirty="0"/>
        </a:p>
      </dgm:t>
    </dgm:pt>
    <dgm:pt modelId="{FE695ECD-7B7E-4E06-B382-20F99F82C882}" type="parTrans" cxnId="{0CF3738C-841A-4101-9BA1-4D2020F2679D}">
      <dgm:prSet/>
      <dgm:spPr/>
      <dgm:t>
        <a:bodyPr/>
        <a:lstStyle/>
        <a:p>
          <a:pPr rtl="1"/>
          <a:endParaRPr lang="ar-SA"/>
        </a:p>
      </dgm:t>
    </dgm:pt>
    <dgm:pt modelId="{E78620B4-6001-41DE-9ED9-824E357DF016}" type="sibTrans" cxnId="{0CF3738C-841A-4101-9BA1-4D2020F2679D}">
      <dgm:prSet/>
      <dgm:spPr/>
      <dgm:t>
        <a:bodyPr/>
        <a:lstStyle/>
        <a:p>
          <a:pPr rtl="1"/>
          <a:endParaRPr lang="ar-SA"/>
        </a:p>
      </dgm:t>
    </dgm:pt>
    <dgm:pt modelId="{B31BE663-57BA-4EB4-92A7-6472451B65AC}">
      <dgm:prSet phldrT="[Text]" custT="1"/>
      <dgm:spPr/>
      <dgm:t>
        <a:bodyPr/>
        <a:lstStyle/>
        <a:p>
          <a:pPr rtl="1"/>
          <a:r>
            <a:rPr lang="ar-SA" sz="2800" b="1" dirty="0" smtClean="0"/>
            <a:t>لو</a:t>
          </a:r>
          <a:endParaRPr lang="ar-SA" sz="2800" b="1" dirty="0"/>
        </a:p>
      </dgm:t>
    </dgm:pt>
    <dgm:pt modelId="{5571807D-2341-4BFD-8CBA-991E5BD7FEDA}" type="parTrans" cxnId="{5EB7BAD4-6FA0-4FA8-9116-43767105E70B}">
      <dgm:prSet/>
      <dgm:spPr/>
      <dgm:t>
        <a:bodyPr/>
        <a:lstStyle/>
        <a:p>
          <a:pPr rtl="1"/>
          <a:endParaRPr lang="ar-SA"/>
        </a:p>
      </dgm:t>
    </dgm:pt>
    <dgm:pt modelId="{9D299282-CAAE-40D7-9568-615C019F50C2}" type="sibTrans" cxnId="{5EB7BAD4-6FA0-4FA8-9116-43767105E70B}">
      <dgm:prSet/>
      <dgm:spPr/>
      <dgm:t>
        <a:bodyPr/>
        <a:lstStyle/>
        <a:p>
          <a:pPr rtl="1"/>
          <a:endParaRPr lang="ar-SA"/>
        </a:p>
      </dgm:t>
    </dgm:pt>
    <dgm:pt modelId="{E342F5CB-8B3C-4D24-903A-FE3C210B0A77}">
      <dgm:prSet phldrT="[Text]" custT="1"/>
      <dgm:spPr/>
      <dgm:t>
        <a:bodyPr/>
        <a:lstStyle/>
        <a:p>
          <a:pPr rtl="1"/>
          <a:r>
            <a:rPr lang="ar-SA" sz="3200" b="1" dirty="0" smtClean="0"/>
            <a:t>أسماء</a:t>
          </a:r>
          <a:endParaRPr lang="ar-SA" sz="3200" b="1" dirty="0"/>
        </a:p>
      </dgm:t>
    </dgm:pt>
    <dgm:pt modelId="{5ECA269C-367C-4B6D-92F5-09AF0CEBEAC8}" type="parTrans" cxnId="{C4E631D4-29AF-4CF9-88D4-FDC4A1728548}">
      <dgm:prSet/>
      <dgm:spPr/>
      <dgm:t>
        <a:bodyPr/>
        <a:lstStyle/>
        <a:p>
          <a:pPr rtl="1"/>
          <a:endParaRPr lang="ar-SA"/>
        </a:p>
      </dgm:t>
    </dgm:pt>
    <dgm:pt modelId="{7AC01848-C678-4FC3-85D6-19B919B93DF2}" type="sibTrans" cxnId="{C4E631D4-29AF-4CF9-88D4-FDC4A1728548}">
      <dgm:prSet/>
      <dgm:spPr/>
      <dgm:t>
        <a:bodyPr/>
        <a:lstStyle/>
        <a:p>
          <a:pPr rtl="1"/>
          <a:endParaRPr lang="ar-SA"/>
        </a:p>
      </dgm:t>
    </dgm:pt>
    <dgm:pt modelId="{115D67A4-6BE3-4788-892D-CDD39673B7A7}">
      <dgm:prSet phldrT="[Text]" custT="1"/>
      <dgm:spPr/>
      <dgm:t>
        <a:bodyPr/>
        <a:lstStyle/>
        <a:p>
          <a:pPr rtl="1"/>
          <a:r>
            <a:rPr lang="ar-SA" sz="2800" b="1" dirty="0" smtClean="0"/>
            <a:t>أين – أنَّى- حيثما</a:t>
          </a:r>
          <a:endParaRPr lang="ar-SA" sz="2800" b="1" dirty="0"/>
        </a:p>
      </dgm:t>
    </dgm:pt>
    <dgm:pt modelId="{2160733F-F2D8-42F4-BBF7-7319218CA1CB}" type="parTrans" cxnId="{4FA0471A-3D8E-4EB8-91E6-15913B28A843}">
      <dgm:prSet/>
      <dgm:spPr/>
      <dgm:t>
        <a:bodyPr/>
        <a:lstStyle/>
        <a:p>
          <a:pPr rtl="1"/>
          <a:endParaRPr lang="ar-SA"/>
        </a:p>
      </dgm:t>
    </dgm:pt>
    <dgm:pt modelId="{4CA5599F-B470-47FD-B939-0234B1EC8DBD}" type="sibTrans" cxnId="{4FA0471A-3D8E-4EB8-91E6-15913B28A843}">
      <dgm:prSet/>
      <dgm:spPr/>
      <dgm:t>
        <a:bodyPr/>
        <a:lstStyle/>
        <a:p>
          <a:pPr rtl="1"/>
          <a:endParaRPr lang="ar-SA"/>
        </a:p>
      </dgm:t>
    </dgm:pt>
    <dgm:pt modelId="{F60CAF6D-2D6C-47DC-9F84-12CFC7EDBAC5}">
      <dgm:prSet phldrT="[Text]" custT="1"/>
      <dgm:spPr/>
      <dgm:t>
        <a:bodyPr/>
        <a:lstStyle/>
        <a:p>
          <a:pPr rtl="1"/>
          <a:r>
            <a:rPr lang="ar-SA" sz="2800" b="1" dirty="0" smtClean="0"/>
            <a:t>متى - أيان</a:t>
          </a:r>
          <a:endParaRPr lang="ar-SA" sz="2800" b="1" dirty="0"/>
        </a:p>
      </dgm:t>
    </dgm:pt>
    <dgm:pt modelId="{A1333A52-5BDF-41A9-A515-4098FE016726}" type="parTrans" cxnId="{F82DADD6-FED3-4F61-86B4-3061777573E1}">
      <dgm:prSet/>
      <dgm:spPr/>
      <dgm:t>
        <a:bodyPr/>
        <a:lstStyle/>
        <a:p>
          <a:pPr rtl="1"/>
          <a:endParaRPr lang="ar-SA"/>
        </a:p>
      </dgm:t>
    </dgm:pt>
    <dgm:pt modelId="{4BCF5823-D87F-45ED-91E0-7E15BE93BB46}" type="sibTrans" cxnId="{F82DADD6-FED3-4F61-86B4-3061777573E1}">
      <dgm:prSet/>
      <dgm:spPr/>
      <dgm:t>
        <a:bodyPr/>
        <a:lstStyle/>
        <a:p>
          <a:pPr rtl="1"/>
          <a:endParaRPr lang="ar-SA"/>
        </a:p>
      </dgm:t>
    </dgm:pt>
    <dgm:pt modelId="{A161C69B-E289-4075-BDDB-529B33FAAA16}">
      <dgm:prSet phldrT="[Text]" custT="1"/>
      <dgm:spPr/>
      <dgm:t>
        <a:bodyPr/>
        <a:lstStyle/>
        <a:p>
          <a:pPr rtl="1"/>
          <a:r>
            <a:rPr lang="ar-SA" sz="2800" b="1" dirty="0" smtClean="0"/>
            <a:t>ما - مهما</a:t>
          </a:r>
          <a:endParaRPr lang="ar-SA" sz="2800" b="1" dirty="0"/>
        </a:p>
      </dgm:t>
    </dgm:pt>
    <dgm:pt modelId="{CBA94FC6-361C-45AD-BE50-E935B736842F}" type="parTrans" cxnId="{0BDF3414-E4A5-4B66-BA1F-02E6C7B6DE9D}">
      <dgm:prSet/>
      <dgm:spPr/>
      <dgm:t>
        <a:bodyPr/>
        <a:lstStyle/>
        <a:p>
          <a:pPr rtl="1"/>
          <a:endParaRPr lang="ar-SA"/>
        </a:p>
      </dgm:t>
    </dgm:pt>
    <dgm:pt modelId="{9196581C-7043-424D-88C2-2947C7DE42D3}" type="sibTrans" cxnId="{0BDF3414-E4A5-4B66-BA1F-02E6C7B6DE9D}">
      <dgm:prSet/>
      <dgm:spPr/>
      <dgm:t>
        <a:bodyPr/>
        <a:lstStyle/>
        <a:p>
          <a:pPr rtl="1"/>
          <a:endParaRPr lang="ar-SA"/>
        </a:p>
      </dgm:t>
    </dgm:pt>
    <dgm:pt modelId="{B2AE979E-8011-4AE2-9E84-6A9BE2082F25}">
      <dgm:prSet custT="1"/>
      <dgm:spPr/>
      <dgm:t>
        <a:bodyPr/>
        <a:lstStyle/>
        <a:p>
          <a:pPr rtl="1"/>
          <a:r>
            <a:rPr lang="ar-SA" sz="2800" b="1" dirty="0" smtClean="0"/>
            <a:t>لولا</a:t>
          </a:r>
          <a:endParaRPr lang="ar-SA" sz="2800" b="1" dirty="0"/>
        </a:p>
      </dgm:t>
    </dgm:pt>
    <dgm:pt modelId="{F07BD743-FCA4-41D5-84DC-EA590FD72DB6}" type="parTrans" cxnId="{7408A360-7A4C-4184-869D-121F09807812}">
      <dgm:prSet/>
      <dgm:spPr/>
      <dgm:t>
        <a:bodyPr/>
        <a:lstStyle/>
        <a:p>
          <a:pPr rtl="1"/>
          <a:endParaRPr lang="ar-SA"/>
        </a:p>
      </dgm:t>
    </dgm:pt>
    <dgm:pt modelId="{DCDCCF62-C1BC-453D-A514-EA00C1D82A27}" type="sibTrans" cxnId="{7408A360-7A4C-4184-869D-121F09807812}">
      <dgm:prSet/>
      <dgm:spPr/>
      <dgm:t>
        <a:bodyPr/>
        <a:lstStyle/>
        <a:p>
          <a:pPr rtl="1"/>
          <a:endParaRPr lang="ar-SA"/>
        </a:p>
      </dgm:t>
    </dgm:pt>
    <dgm:pt modelId="{57F07CB3-7597-45FE-9EDA-8C9E4031E252}">
      <dgm:prSet custT="1"/>
      <dgm:spPr/>
      <dgm:t>
        <a:bodyPr/>
        <a:lstStyle/>
        <a:p>
          <a:pPr rtl="1"/>
          <a:r>
            <a:rPr lang="ar-SA" sz="2800" b="1" dirty="0" smtClean="0"/>
            <a:t>مَنْ</a:t>
          </a:r>
          <a:endParaRPr lang="ar-SA" sz="2800" b="1" dirty="0"/>
        </a:p>
      </dgm:t>
    </dgm:pt>
    <dgm:pt modelId="{509B5210-FA77-4524-86CC-97FBCEB39932}" type="parTrans" cxnId="{82BBD3C9-7215-4CCA-89E3-D3DEF17F1BAB}">
      <dgm:prSet/>
      <dgm:spPr/>
      <dgm:t>
        <a:bodyPr/>
        <a:lstStyle/>
        <a:p>
          <a:pPr rtl="1"/>
          <a:endParaRPr lang="ar-SA"/>
        </a:p>
      </dgm:t>
    </dgm:pt>
    <dgm:pt modelId="{58498072-EC97-4D26-8A63-456F0385CC1F}" type="sibTrans" cxnId="{82BBD3C9-7215-4CCA-89E3-D3DEF17F1BAB}">
      <dgm:prSet/>
      <dgm:spPr/>
      <dgm:t>
        <a:bodyPr/>
        <a:lstStyle/>
        <a:p>
          <a:pPr rtl="1"/>
          <a:endParaRPr lang="ar-SA"/>
        </a:p>
      </dgm:t>
    </dgm:pt>
    <dgm:pt modelId="{704C0299-2571-43E7-8A8E-79AFFF63FE54}">
      <dgm:prSet custT="1"/>
      <dgm:spPr/>
      <dgm:t>
        <a:bodyPr/>
        <a:lstStyle/>
        <a:p>
          <a:pPr rtl="1"/>
          <a:r>
            <a:rPr lang="ar-SA" sz="2800" b="1" dirty="0" smtClean="0"/>
            <a:t>إذا</a:t>
          </a:r>
          <a:endParaRPr lang="ar-SA" sz="2800" b="1" dirty="0"/>
        </a:p>
      </dgm:t>
    </dgm:pt>
    <dgm:pt modelId="{12F05B10-5EBB-4E0B-93C8-DD26477AFC8E}" type="parTrans" cxnId="{556E5037-B585-46EB-9E90-CFFAEFBD0786}">
      <dgm:prSet/>
      <dgm:spPr/>
      <dgm:t>
        <a:bodyPr/>
        <a:lstStyle/>
        <a:p>
          <a:pPr rtl="1"/>
          <a:endParaRPr lang="ar-SA"/>
        </a:p>
      </dgm:t>
    </dgm:pt>
    <dgm:pt modelId="{355D26BE-351F-478F-A890-968D715D3550}" type="sibTrans" cxnId="{556E5037-B585-46EB-9E90-CFFAEFBD0786}">
      <dgm:prSet/>
      <dgm:spPr/>
      <dgm:t>
        <a:bodyPr/>
        <a:lstStyle/>
        <a:p>
          <a:pPr rtl="1"/>
          <a:endParaRPr lang="ar-SA"/>
        </a:p>
      </dgm:t>
    </dgm:pt>
    <dgm:pt modelId="{3B33FC9F-F39C-4C3A-89C7-2056770F2693}">
      <dgm:prSet custT="1"/>
      <dgm:spPr/>
      <dgm:t>
        <a:bodyPr/>
        <a:lstStyle/>
        <a:p>
          <a:pPr rtl="1"/>
          <a:r>
            <a:rPr lang="ar-SA" sz="2800" b="1" dirty="0" smtClean="0"/>
            <a:t>أي</a:t>
          </a:r>
          <a:endParaRPr lang="ar-SA" sz="2800" b="1" dirty="0"/>
        </a:p>
      </dgm:t>
    </dgm:pt>
    <dgm:pt modelId="{7A551B47-85C3-4E20-AFB1-F7CB590797E5}" type="parTrans" cxnId="{4B81EA29-AAAE-4EFA-AC5A-7A92E9BA3CA2}">
      <dgm:prSet/>
      <dgm:spPr/>
      <dgm:t>
        <a:bodyPr/>
        <a:lstStyle/>
        <a:p>
          <a:pPr rtl="1"/>
          <a:endParaRPr lang="ar-SA"/>
        </a:p>
      </dgm:t>
    </dgm:pt>
    <dgm:pt modelId="{2E99C978-F837-4C69-BEDA-F10F4530F058}" type="sibTrans" cxnId="{4B81EA29-AAAE-4EFA-AC5A-7A92E9BA3CA2}">
      <dgm:prSet/>
      <dgm:spPr/>
      <dgm:t>
        <a:bodyPr/>
        <a:lstStyle/>
        <a:p>
          <a:pPr rtl="1"/>
          <a:endParaRPr lang="ar-SA"/>
        </a:p>
      </dgm:t>
    </dgm:pt>
    <dgm:pt modelId="{55632BCC-BADC-48DB-AF9A-61E125738875}" type="pres">
      <dgm:prSet presAssocID="{9CCF2A57-E4B5-421C-9FC7-AC4C6FD84C4E}" presName="diagram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2864C246-F40C-4137-AE17-7EE16A9744B0}" type="pres">
      <dgm:prSet presAssocID="{60C8B4EF-0145-4964-BC18-305E32883197}" presName="root" presStyleCnt="0"/>
      <dgm:spPr/>
    </dgm:pt>
    <dgm:pt modelId="{2F00105C-D35B-4A9A-B095-2C8D303D9C00}" type="pres">
      <dgm:prSet presAssocID="{60C8B4EF-0145-4964-BC18-305E32883197}" presName="rootComposite" presStyleCnt="0"/>
      <dgm:spPr/>
    </dgm:pt>
    <dgm:pt modelId="{52A0D957-D5E8-4930-B7FE-1B0E375D6133}" type="pres">
      <dgm:prSet presAssocID="{60C8B4EF-0145-4964-BC18-305E32883197}" presName="rootText" presStyleLbl="node1" presStyleIdx="0" presStyleCnt="2" custLinFactNeighborX="33348" custLinFactNeighborY="-7"/>
      <dgm:spPr/>
      <dgm:t>
        <a:bodyPr/>
        <a:lstStyle/>
        <a:p>
          <a:pPr rtl="1"/>
          <a:endParaRPr lang="ar-SA"/>
        </a:p>
      </dgm:t>
    </dgm:pt>
    <dgm:pt modelId="{A992EA87-8459-440B-8060-D6AC51C4E8E3}" type="pres">
      <dgm:prSet presAssocID="{60C8B4EF-0145-4964-BC18-305E32883197}" presName="rootConnector" presStyleLbl="node1" presStyleIdx="0" presStyleCnt="2"/>
      <dgm:spPr/>
      <dgm:t>
        <a:bodyPr/>
        <a:lstStyle/>
        <a:p>
          <a:pPr rtl="1"/>
          <a:endParaRPr lang="ar-SA"/>
        </a:p>
      </dgm:t>
    </dgm:pt>
    <dgm:pt modelId="{9A8B0BAB-AE3D-4221-B509-13030FD3F4CB}" type="pres">
      <dgm:prSet presAssocID="{60C8B4EF-0145-4964-BC18-305E32883197}" presName="childShape" presStyleCnt="0"/>
      <dgm:spPr/>
    </dgm:pt>
    <dgm:pt modelId="{68276A8E-6D55-484A-A680-5CCAE5ADD717}" type="pres">
      <dgm:prSet presAssocID="{FE695ECD-7B7E-4E06-B382-20F99F82C882}" presName="Name13" presStyleLbl="parChTrans1D2" presStyleIdx="0" presStyleCnt="9"/>
      <dgm:spPr/>
      <dgm:t>
        <a:bodyPr/>
        <a:lstStyle/>
        <a:p>
          <a:pPr rtl="1"/>
          <a:endParaRPr lang="ar-SA"/>
        </a:p>
      </dgm:t>
    </dgm:pt>
    <dgm:pt modelId="{73D9F4EE-CEDB-4341-95D1-4FB8C6C97F10}" type="pres">
      <dgm:prSet presAssocID="{84E989B5-03F9-42FB-B13B-1A6CB7576146}" presName="childText" presStyleLbl="bgAcc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C549CA3-201F-4D1D-837E-CD8E8D26E176}" type="pres">
      <dgm:prSet presAssocID="{5571807D-2341-4BFD-8CBA-991E5BD7FEDA}" presName="Name13" presStyleLbl="parChTrans1D2" presStyleIdx="1" presStyleCnt="9"/>
      <dgm:spPr/>
      <dgm:t>
        <a:bodyPr/>
        <a:lstStyle/>
        <a:p>
          <a:pPr rtl="1"/>
          <a:endParaRPr lang="ar-SA"/>
        </a:p>
      </dgm:t>
    </dgm:pt>
    <dgm:pt modelId="{A9AD4266-A58A-44C5-AE0A-EC54921DC21A}" type="pres">
      <dgm:prSet presAssocID="{B31BE663-57BA-4EB4-92A7-6472451B65AC}" presName="childText" presStyleLbl="bgAcc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C0A53F9-4F90-42C7-999E-66788851E283}" type="pres">
      <dgm:prSet presAssocID="{F07BD743-FCA4-41D5-84DC-EA590FD72DB6}" presName="Name13" presStyleLbl="parChTrans1D2" presStyleIdx="2" presStyleCnt="9"/>
      <dgm:spPr/>
      <dgm:t>
        <a:bodyPr/>
        <a:lstStyle/>
        <a:p>
          <a:pPr rtl="1"/>
          <a:endParaRPr lang="ar-SA"/>
        </a:p>
      </dgm:t>
    </dgm:pt>
    <dgm:pt modelId="{9492DAA2-5025-4D59-B48E-D6C465657B3B}" type="pres">
      <dgm:prSet presAssocID="{B2AE979E-8011-4AE2-9E84-6A9BE2082F25}" presName="childText" presStyleLbl="bgAcc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60801A6-2BDF-40B2-BD38-326D770910A7}" type="pres">
      <dgm:prSet presAssocID="{E342F5CB-8B3C-4D24-903A-FE3C210B0A77}" presName="root" presStyleCnt="0"/>
      <dgm:spPr/>
    </dgm:pt>
    <dgm:pt modelId="{025CCF6D-3EFD-4D26-A842-90D5BE4163B4}" type="pres">
      <dgm:prSet presAssocID="{E342F5CB-8B3C-4D24-903A-FE3C210B0A77}" presName="rootComposite" presStyleCnt="0"/>
      <dgm:spPr/>
    </dgm:pt>
    <dgm:pt modelId="{A41CD6D2-C43B-4509-A867-4176A3AC7F71}" type="pres">
      <dgm:prSet presAssocID="{E342F5CB-8B3C-4D24-903A-FE3C210B0A77}" presName="rootText" presStyleLbl="node1" presStyleIdx="1" presStyleCnt="2"/>
      <dgm:spPr/>
      <dgm:t>
        <a:bodyPr/>
        <a:lstStyle/>
        <a:p>
          <a:pPr rtl="1"/>
          <a:endParaRPr lang="ar-SA"/>
        </a:p>
      </dgm:t>
    </dgm:pt>
    <dgm:pt modelId="{CEB9ED35-0D31-48A4-9633-32D7480D0796}" type="pres">
      <dgm:prSet presAssocID="{E342F5CB-8B3C-4D24-903A-FE3C210B0A77}" presName="rootConnector" presStyleLbl="node1" presStyleIdx="1" presStyleCnt="2"/>
      <dgm:spPr/>
      <dgm:t>
        <a:bodyPr/>
        <a:lstStyle/>
        <a:p>
          <a:pPr rtl="1"/>
          <a:endParaRPr lang="ar-SA"/>
        </a:p>
      </dgm:t>
    </dgm:pt>
    <dgm:pt modelId="{FE882F44-2843-4C22-A723-1F0DF29D73AC}" type="pres">
      <dgm:prSet presAssocID="{E342F5CB-8B3C-4D24-903A-FE3C210B0A77}" presName="childShape" presStyleCnt="0"/>
      <dgm:spPr/>
    </dgm:pt>
    <dgm:pt modelId="{CDECBF2B-2EFC-4D6D-94B9-9B997D518A9A}" type="pres">
      <dgm:prSet presAssocID="{2160733F-F2D8-42F4-BBF7-7319218CA1CB}" presName="Name13" presStyleLbl="parChTrans1D2" presStyleIdx="3" presStyleCnt="9"/>
      <dgm:spPr/>
      <dgm:t>
        <a:bodyPr/>
        <a:lstStyle/>
        <a:p>
          <a:pPr rtl="1"/>
          <a:endParaRPr lang="ar-SA"/>
        </a:p>
      </dgm:t>
    </dgm:pt>
    <dgm:pt modelId="{D6AC082F-56E1-47EC-B970-774958A5F71B}" type="pres">
      <dgm:prSet presAssocID="{115D67A4-6BE3-4788-892D-CDD39673B7A7}" presName="childText" presStyleLbl="bgAcc1" presStyleIdx="3" presStyleCnt="9" custScaleX="237292" custScaleY="93670" custLinFactY="168467" custLinFactNeighborX="-1046" custLinFactNeighborY="2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8F0DCD-9FF3-4829-AC11-FD4BB069C723}" type="pres">
      <dgm:prSet presAssocID="{A1333A52-5BDF-41A9-A515-4098FE016726}" presName="Name13" presStyleLbl="parChTrans1D2" presStyleIdx="4" presStyleCnt="9"/>
      <dgm:spPr/>
      <dgm:t>
        <a:bodyPr/>
        <a:lstStyle/>
        <a:p>
          <a:pPr rtl="1"/>
          <a:endParaRPr lang="ar-SA"/>
        </a:p>
      </dgm:t>
    </dgm:pt>
    <dgm:pt modelId="{638D9F71-391A-4421-B87A-A0DFFC9A84ED}" type="pres">
      <dgm:prSet presAssocID="{F60CAF6D-2D6C-47DC-9F84-12CFC7EDBAC5}" presName="childText" presStyleLbl="bgAcc1" presStyleIdx="4" presStyleCnt="9" custScaleX="188151" custLinFactY="22575" custLinFactNeighborX="-1046" custLinFactNeighborY="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B5806DF-D2E3-4576-AE7A-8D0225920395}" type="pres">
      <dgm:prSet presAssocID="{CBA94FC6-361C-45AD-BE50-E935B736842F}" presName="Name13" presStyleLbl="parChTrans1D2" presStyleIdx="5" presStyleCnt="9"/>
      <dgm:spPr/>
      <dgm:t>
        <a:bodyPr/>
        <a:lstStyle/>
        <a:p>
          <a:pPr rtl="1"/>
          <a:endParaRPr lang="ar-SA"/>
        </a:p>
      </dgm:t>
    </dgm:pt>
    <dgm:pt modelId="{2B4DAE18-BF3B-4076-A91E-C2A55E0F4A31}" type="pres">
      <dgm:prSet presAssocID="{A161C69B-E289-4075-BDDB-529B33FAAA16}" presName="childText" presStyleLbl="bgAcc1" presStyleIdx="5" presStyleCnt="9" custScaleX="170482" custScaleY="85466" custLinFactY="-33393" custLinFactNeighborX="-1046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383BB19-95DA-403B-940B-A32885831A00}" type="pres">
      <dgm:prSet presAssocID="{509B5210-FA77-4524-86CC-97FBCEB39932}" presName="Name13" presStyleLbl="parChTrans1D2" presStyleIdx="6" presStyleCnt="9"/>
      <dgm:spPr/>
      <dgm:t>
        <a:bodyPr/>
        <a:lstStyle/>
        <a:p>
          <a:pPr rtl="1"/>
          <a:endParaRPr lang="ar-SA"/>
        </a:p>
      </dgm:t>
    </dgm:pt>
    <dgm:pt modelId="{64F04911-75E6-4D24-88C2-E87EBF9CC80D}" type="pres">
      <dgm:prSet presAssocID="{57F07CB3-7597-45FE-9EDA-8C9E4031E252}" presName="childText" presStyleLbl="bgAcc1" presStyleIdx="6" presStyleCnt="9" custLinFactY="-179286" custLinFactNeighborX="-1046" custLinFactNeighborY="-2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C070092-FAD2-4337-9B75-519D60F070FA}" type="pres">
      <dgm:prSet presAssocID="{12F05B10-5EBB-4E0B-93C8-DD26477AFC8E}" presName="Name13" presStyleLbl="parChTrans1D2" presStyleIdx="7" presStyleCnt="9"/>
      <dgm:spPr/>
      <dgm:t>
        <a:bodyPr/>
        <a:lstStyle/>
        <a:p>
          <a:pPr rtl="1"/>
          <a:endParaRPr lang="ar-SA"/>
        </a:p>
      </dgm:t>
    </dgm:pt>
    <dgm:pt modelId="{EF6DF4E6-FF64-4B89-A36C-ABB170A32CC6}" type="pres">
      <dgm:prSet presAssocID="{704C0299-2571-43E7-8A8E-79AFFF63FE54}" presName="childText" presStyleLbl="bgAcc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BD87D3B-5FCC-4DC3-ABF2-4CDC5ECCFAE0}" type="pres">
      <dgm:prSet presAssocID="{7A551B47-85C3-4E20-AFB1-F7CB590797E5}" presName="Name13" presStyleLbl="parChTrans1D2" presStyleIdx="8" presStyleCnt="9"/>
      <dgm:spPr/>
      <dgm:t>
        <a:bodyPr/>
        <a:lstStyle/>
        <a:p>
          <a:pPr rtl="1"/>
          <a:endParaRPr lang="ar-SA"/>
        </a:p>
      </dgm:t>
    </dgm:pt>
    <dgm:pt modelId="{F2588DC8-47B8-4F17-8E2A-839EE691B5B4}" type="pres">
      <dgm:prSet presAssocID="{3B33FC9F-F39C-4C3A-89C7-2056770F2693}" presName="childText" presStyleLbl="bgAcc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5EB7BAD4-6FA0-4FA8-9116-43767105E70B}" srcId="{60C8B4EF-0145-4964-BC18-305E32883197}" destId="{B31BE663-57BA-4EB4-92A7-6472451B65AC}" srcOrd="1" destOrd="0" parTransId="{5571807D-2341-4BFD-8CBA-991E5BD7FEDA}" sibTransId="{9D299282-CAAE-40D7-9568-615C019F50C2}"/>
    <dgm:cxn modelId="{F82DADD6-FED3-4F61-86B4-3061777573E1}" srcId="{E342F5CB-8B3C-4D24-903A-FE3C210B0A77}" destId="{F60CAF6D-2D6C-47DC-9F84-12CFC7EDBAC5}" srcOrd="1" destOrd="0" parTransId="{A1333A52-5BDF-41A9-A515-4098FE016726}" sibTransId="{4BCF5823-D87F-45ED-91E0-7E15BE93BB46}"/>
    <dgm:cxn modelId="{2A1C07E0-F652-4FD1-87C9-00DDE9421242}" type="presOf" srcId="{7A551B47-85C3-4E20-AFB1-F7CB590797E5}" destId="{DBD87D3B-5FCC-4DC3-ABF2-4CDC5ECCFAE0}" srcOrd="0" destOrd="0" presId="urn:microsoft.com/office/officeart/2005/8/layout/hierarchy3"/>
    <dgm:cxn modelId="{72C224A5-C6E6-40FF-A55C-9D38DAF084CB}" type="presOf" srcId="{115D67A4-6BE3-4788-892D-CDD39673B7A7}" destId="{D6AC082F-56E1-47EC-B970-774958A5F71B}" srcOrd="0" destOrd="0" presId="urn:microsoft.com/office/officeart/2005/8/layout/hierarchy3"/>
    <dgm:cxn modelId="{62D5C18A-8C28-44FF-8135-2456FF3E13AA}" type="presOf" srcId="{A1333A52-5BDF-41A9-A515-4098FE016726}" destId="{818F0DCD-9FF3-4829-AC11-FD4BB069C723}" srcOrd="0" destOrd="0" presId="urn:microsoft.com/office/officeart/2005/8/layout/hierarchy3"/>
    <dgm:cxn modelId="{57A19818-D284-40A1-AFD1-9C9C10A80E27}" type="presOf" srcId="{B2AE979E-8011-4AE2-9E84-6A9BE2082F25}" destId="{9492DAA2-5025-4D59-B48E-D6C465657B3B}" srcOrd="0" destOrd="0" presId="urn:microsoft.com/office/officeart/2005/8/layout/hierarchy3"/>
    <dgm:cxn modelId="{8B9A2A9D-95C9-4035-AE08-534FD24F2944}" type="presOf" srcId="{704C0299-2571-43E7-8A8E-79AFFF63FE54}" destId="{EF6DF4E6-FF64-4B89-A36C-ABB170A32CC6}" srcOrd="0" destOrd="0" presId="urn:microsoft.com/office/officeart/2005/8/layout/hierarchy3"/>
    <dgm:cxn modelId="{C6DA73C4-5BB8-4EAC-8255-8D6B96F96816}" type="presOf" srcId="{9CCF2A57-E4B5-421C-9FC7-AC4C6FD84C4E}" destId="{55632BCC-BADC-48DB-AF9A-61E125738875}" srcOrd="0" destOrd="0" presId="urn:microsoft.com/office/officeart/2005/8/layout/hierarchy3"/>
    <dgm:cxn modelId="{ADB87370-5004-4512-A0AE-8E330F3B8DDE}" type="presOf" srcId="{F07BD743-FCA4-41D5-84DC-EA590FD72DB6}" destId="{8C0A53F9-4F90-42C7-999E-66788851E283}" srcOrd="0" destOrd="0" presId="urn:microsoft.com/office/officeart/2005/8/layout/hierarchy3"/>
    <dgm:cxn modelId="{8094AE3E-20DD-4F36-807B-9D43369D297B}" type="presOf" srcId="{12F05B10-5EBB-4E0B-93C8-DD26477AFC8E}" destId="{6C070092-FAD2-4337-9B75-519D60F070FA}" srcOrd="0" destOrd="0" presId="urn:microsoft.com/office/officeart/2005/8/layout/hierarchy3"/>
    <dgm:cxn modelId="{A80676FF-4905-4784-9A3F-D917B9284A9A}" type="presOf" srcId="{CBA94FC6-361C-45AD-BE50-E935B736842F}" destId="{8B5806DF-D2E3-4576-AE7A-8D0225920395}" srcOrd="0" destOrd="0" presId="urn:microsoft.com/office/officeart/2005/8/layout/hierarchy3"/>
    <dgm:cxn modelId="{6655E230-F3FD-413F-B95B-1D6B0F54D4DB}" srcId="{9CCF2A57-E4B5-421C-9FC7-AC4C6FD84C4E}" destId="{60C8B4EF-0145-4964-BC18-305E32883197}" srcOrd="0" destOrd="0" parTransId="{F681E7E7-5E9E-4A8B-8B21-28637B06450D}" sibTransId="{8D12C7CC-411C-45E6-B486-52BA293C9B0F}"/>
    <dgm:cxn modelId="{D3715192-35B4-4060-82FF-A0F095D3DEA9}" type="presOf" srcId="{F60CAF6D-2D6C-47DC-9F84-12CFC7EDBAC5}" destId="{638D9F71-391A-4421-B87A-A0DFFC9A84ED}" srcOrd="0" destOrd="0" presId="urn:microsoft.com/office/officeart/2005/8/layout/hierarchy3"/>
    <dgm:cxn modelId="{7408A360-7A4C-4184-869D-121F09807812}" srcId="{60C8B4EF-0145-4964-BC18-305E32883197}" destId="{B2AE979E-8011-4AE2-9E84-6A9BE2082F25}" srcOrd="2" destOrd="0" parTransId="{F07BD743-FCA4-41D5-84DC-EA590FD72DB6}" sibTransId="{DCDCCF62-C1BC-453D-A514-EA00C1D82A27}"/>
    <dgm:cxn modelId="{C944C3C5-D4B0-4FCD-ACD7-9202D3D4F714}" type="presOf" srcId="{84E989B5-03F9-42FB-B13B-1A6CB7576146}" destId="{73D9F4EE-CEDB-4341-95D1-4FB8C6C97F10}" srcOrd="0" destOrd="0" presId="urn:microsoft.com/office/officeart/2005/8/layout/hierarchy3"/>
    <dgm:cxn modelId="{556E5037-B585-46EB-9E90-CFFAEFBD0786}" srcId="{E342F5CB-8B3C-4D24-903A-FE3C210B0A77}" destId="{704C0299-2571-43E7-8A8E-79AFFF63FE54}" srcOrd="4" destOrd="0" parTransId="{12F05B10-5EBB-4E0B-93C8-DD26477AFC8E}" sibTransId="{355D26BE-351F-478F-A890-968D715D3550}"/>
    <dgm:cxn modelId="{1CEA9DC1-3D6B-4C41-84CD-1831BD70A553}" type="presOf" srcId="{60C8B4EF-0145-4964-BC18-305E32883197}" destId="{52A0D957-D5E8-4930-B7FE-1B0E375D6133}" srcOrd="0" destOrd="0" presId="urn:microsoft.com/office/officeart/2005/8/layout/hierarchy3"/>
    <dgm:cxn modelId="{5EFC23FF-2135-4443-8F3D-4F3873031D60}" type="presOf" srcId="{57F07CB3-7597-45FE-9EDA-8C9E4031E252}" destId="{64F04911-75E6-4D24-88C2-E87EBF9CC80D}" srcOrd="0" destOrd="0" presId="urn:microsoft.com/office/officeart/2005/8/layout/hierarchy3"/>
    <dgm:cxn modelId="{4FA0471A-3D8E-4EB8-91E6-15913B28A843}" srcId="{E342F5CB-8B3C-4D24-903A-FE3C210B0A77}" destId="{115D67A4-6BE3-4788-892D-CDD39673B7A7}" srcOrd="0" destOrd="0" parTransId="{2160733F-F2D8-42F4-BBF7-7319218CA1CB}" sibTransId="{4CA5599F-B470-47FD-B939-0234B1EC8DBD}"/>
    <dgm:cxn modelId="{D9EA363B-D472-41BD-98E6-74AFD41BC80F}" type="presOf" srcId="{509B5210-FA77-4524-86CC-97FBCEB39932}" destId="{1383BB19-95DA-403B-940B-A32885831A00}" srcOrd="0" destOrd="0" presId="urn:microsoft.com/office/officeart/2005/8/layout/hierarchy3"/>
    <dgm:cxn modelId="{0C56C91E-D000-494D-9CA8-EE42BC47BC90}" type="presOf" srcId="{A161C69B-E289-4075-BDDB-529B33FAAA16}" destId="{2B4DAE18-BF3B-4076-A91E-C2A55E0F4A31}" srcOrd="0" destOrd="0" presId="urn:microsoft.com/office/officeart/2005/8/layout/hierarchy3"/>
    <dgm:cxn modelId="{644B3E40-D091-4D55-A2E4-C03345BF0BD3}" type="presOf" srcId="{5571807D-2341-4BFD-8CBA-991E5BD7FEDA}" destId="{8C549CA3-201F-4D1D-837E-CD8E8D26E176}" srcOrd="0" destOrd="0" presId="urn:microsoft.com/office/officeart/2005/8/layout/hierarchy3"/>
    <dgm:cxn modelId="{0CF3738C-841A-4101-9BA1-4D2020F2679D}" srcId="{60C8B4EF-0145-4964-BC18-305E32883197}" destId="{84E989B5-03F9-42FB-B13B-1A6CB7576146}" srcOrd="0" destOrd="0" parTransId="{FE695ECD-7B7E-4E06-B382-20F99F82C882}" sibTransId="{E78620B4-6001-41DE-9ED9-824E357DF016}"/>
    <dgm:cxn modelId="{C4E631D4-29AF-4CF9-88D4-FDC4A1728548}" srcId="{9CCF2A57-E4B5-421C-9FC7-AC4C6FD84C4E}" destId="{E342F5CB-8B3C-4D24-903A-FE3C210B0A77}" srcOrd="1" destOrd="0" parTransId="{5ECA269C-367C-4B6D-92F5-09AF0CEBEAC8}" sibTransId="{7AC01848-C678-4FC3-85D6-19B919B93DF2}"/>
    <dgm:cxn modelId="{E234A578-5E93-4AEF-B4A1-685EF6750905}" type="presOf" srcId="{FE695ECD-7B7E-4E06-B382-20F99F82C882}" destId="{68276A8E-6D55-484A-A680-5CCAE5ADD717}" srcOrd="0" destOrd="0" presId="urn:microsoft.com/office/officeart/2005/8/layout/hierarchy3"/>
    <dgm:cxn modelId="{82BBD3C9-7215-4CCA-89E3-D3DEF17F1BAB}" srcId="{E342F5CB-8B3C-4D24-903A-FE3C210B0A77}" destId="{57F07CB3-7597-45FE-9EDA-8C9E4031E252}" srcOrd="3" destOrd="0" parTransId="{509B5210-FA77-4524-86CC-97FBCEB39932}" sibTransId="{58498072-EC97-4D26-8A63-456F0385CC1F}"/>
    <dgm:cxn modelId="{5BC8859F-A6E6-47D6-A360-CA6927073F05}" type="presOf" srcId="{3B33FC9F-F39C-4C3A-89C7-2056770F2693}" destId="{F2588DC8-47B8-4F17-8E2A-839EE691B5B4}" srcOrd="0" destOrd="0" presId="urn:microsoft.com/office/officeart/2005/8/layout/hierarchy3"/>
    <dgm:cxn modelId="{0BDF3414-E4A5-4B66-BA1F-02E6C7B6DE9D}" srcId="{E342F5CB-8B3C-4D24-903A-FE3C210B0A77}" destId="{A161C69B-E289-4075-BDDB-529B33FAAA16}" srcOrd="2" destOrd="0" parTransId="{CBA94FC6-361C-45AD-BE50-E935B736842F}" sibTransId="{9196581C-7043-424D-88C2-2947C7DE42D3}"/>
    <dgm:cxn modelId="{69E7928B-8C6E-4418-9DB2-0B88E29521C8}" type="presOf" srcId="{E342F5CB-8B3C-4D24-903A-FE3C210B0A77}" destId="{A41CD6D2-C43B-4509-A867-4176A3AC7F71}" srcOrd="0" destOrd="0" presId="urn:microsoft.com/office/officeart/2005/8/layout/hierarchy3"/>
    <dgm:cxn modelId="{B44127BA-08E6-406C-8ED6-BD2A267AE0B0}" type="presOf" srcId="{B31BE663-57BA-4EB4-92A7-6472451B65AC}" destId="{A9AD4266-A58A-44C5-AE0A-EC54921DC21A}" srcOrd="0" destOrd="0" presId="urn:microsoft.com/office/officeart/2005/8/layout/hierarchy3"/>
    <dgm:cxn modelId="{2861E9D6-19BB-43D9-9EE3-4F1CC8BF1D02}" type="presOf" srcId="{E342F5CB-8B3C-4D24-903A-FE3C210B0A77}" destId="{CEB9ED35-0D31-48A4-9633-32D7480D0796}" srcOrd="1" destOrd="0" presId="urn:microsoft.com/office/officeart/2005/8/layout/hierarchy3"/>
    <dgm:cxn modelId="{4B81EA29-AAAE-4EFA-AC5A-7A92E9BA3CA2}" srcId="{E342F5CB-8B3C-4D24-903A-FE3C210B0A77}" destId="{3B33FC9F-F39C-4C3A-89C7-2056770F2693}" srcOrd="5" destOrd="0" parTransId="{7A551B47-85C3-4E20-AFB1-F7CB590797E5}" sibTransId="{2E99C978-F837-4C69-BEDA-F10F4530F058}"/>
    <dgm:cxn modelId="{25F30320-6FD9-4B12-96A8-C8D6BE40D677}" type="presOf" srcId="{60C8B4EF-0145-4964-BC18-305E32883197}" destId="{A992EA87-8459-440B-8060-D6AC51C4E8E3}" srcOrd="1" destOrd="0" presId="urn:microsoft.com/office/officeart/2005/8/layout/hierarchy3"/>
    <dgm:cxn modelId="{07A882B3-C9D7-4EA1-A9A8-1DE111357AD6}" type="presOf" srcId="{2160733F-F2D8-42F4-BBF7-7319218CA1CB}" destId="{CDECBF2B-2EFC-4D6D-94B9-9B997D518A9A}" srcOrd="0" destOrd="0" presId="urn:microsoft.com/office/officeart/2005/8/layout/hierarchy3"/>
    <dgm:cxn modelId="{72993D1F-26F0-47C8-9929-730407D73A16}" type="presParOf" srcId="{55632BCC-BADC-48DB-AF9A-61E125738875}" destId="{2864C246-F40C-4137-AE17-7EE16A9744B0}" srcOrd="0" destOrd="0" presId="urn:microsoft.com/office/officeart/2005/8/layout/hierarchy3"/>
    <dgm:cxn modelId="{548DD670-9F9D-48F8-A49B-AEAE4E4DD11E}" type="presParOf" srcId="{2864C246-F40C-4137-AE17-7EE16A9744B0}" destId="{2F00105C-D35B-4A9A-B095-2C8D303D9C00}" srcOrd="0" destOrd="0" presId="urn:microsoft.com/office/officeart/2005/8/layout/hierarchy3"/>
    <dgm:cxn modelId="{8B114377-2C0E-4C51-9F30-F6B79F22EE12}" type="presParOf" srcId="{2F00105C-D35B-4A9A-B095-2C8D303D9C00}" destId="{52A0D957-D5E8-4930-B7FE-1B0E375D6133}" srcOrd="0" destOrd="0" presId="urn:microsoft.com/office/officeart/2005/8/layout/hierarchy3"/>
    <dgm:cxn modelId="{ABAC3E38-2535-4210-B028-34FA09371881}" type="presParOf" srcId="{2F00105C-D35B-4A9A-B095-2C8D303D9C00}" destId="{A992EA87-8459-440B-8060-D6AC51C4E8E3}" srcOrd="1" destOrd="0" presId="urn:microsoft.com/office/officeart/2005/8/layout/hierarchy3"/>
    <dgm:cxn modelId="{C368E7AB-E65D-42D7-A8E1-6FD27297C2A3}" type="presParOf" srcId="{2864C246-F40C-4137-AE17-7EE16A9744B0}" destId="{9A8B0BAB-AE3D-4221-B509-13030FD3F4CB}" srcOrd="1" destOrd="0" presId="urn:microsoft.com/office/officeart/2005/8/layout/hierarchy3"/>
    <dgm:cxn modelId="{7BEAED1B-1B76-4D21-B2AC-3917A380C2D3}" type="presParOf" srcId="{9A8B0BAB-AE3D-4221-B509-13030FD3F4CB}" destId="{68276A8E-6D55-484A-A680-5CCAE5ADD717}" srcOrd="0" destOrd="0" presId="urn:microsoft.com/office/officeart/2005/8/layout/hierarchy3"/>
    <dgm:cxn modelId="{E318C4EB-8E54-40DE-9582-2D828986A7C1}" type="presParOf" srcId="{9A8B0BAB-AE3D-4221-B509-13030FD3F4CB}" destId="{73D9F4EE-CEDB-4341-95D1-4FB8C6C97F10}" srcOrd="1" destOrd="0" presId="urn:microsoft.com/office/officeart/2005/8/layout/hierarchy3"/>
    <dgm:cxn modelId="{9748ED95-F249-4E77-86A4-96042BB43495}" type="presParOf" srcId="{9A8B0BAB-AE3D-4221-B509-13030FD3F4CB}" destId="{8C549CA3-201F-4D1D-837E-CD8E8D26E176}" srcOrd="2" destOrd="0" presId="urn:microsoft.com/office/officeart/2005/8/layout/hierarchy3"/>
    <dgm:cxn modelId="{96BD30A3-0AC1-42BA-B4BD-CCE8B090C563}" type="presParOf" srcId="{9A8B0BAB-AE3D-4221-B509-13030FD3F4CB}" destId="{A9AD4266-A58A-44C5-AE0A-EC54921DC21A}" srcOrd="3" destOrd="0" presId="urn:microsoft.com/office/officeart/2005/8/layout/hierarchy3"/>
    <dgm:cxn modelId="{7FE12A51-31AC-448D-BFD5-E0D488ADE849}" type="presParOf" srcId="{9A8B0BAB-AE3D-4221-B509-13030FD3F4CB}" destId="{8C0A53F9-4F90-42C7-999E-66788851E283}" srcOrd="4" destOrd="0" presId="urn:microsoft.com/office/officeart/2005/8/layout/hierarchy3"/>
    <dgm:cxn modelId="{89FB6289-D547-43A0-BC85-1C1EA5390AE2}" type="presParOf" srcId="{9A8B0BAB-AE3D-4221-B509-13030FD3F4CB}" destId="{9492DAA2-5025-4D59-B48E-D6C465657B3B}" srcOrd="5" destOrd="0" presId="urn:microsoft.com/office/officeart/2005/8/layout/hierarchy3"/>
    <dgm:cxn modelId="{82AC5312-D416-41E2-9F7C-C3D5E5849CFB}" type="presParOf" srcId="{55632BCC-BADC-48DB-AF9A-61E125738875}" destId="{860801A6-2BDF-40B2-BD38-326D770910A7}" srcOrd="1" destOrd="0" presId="urn:microsoft.com/office/officeart/2005/8/layout/hierarchy3"/>
    <dgm:cxn modelId="{8BB39AE5-3F64-4146-8A2C-0400C9314E3E}" type="presParOf" srcId="{860801A6-2BDF-40B2-BD38-326D770910A7}" destId="{025CCF6D-3EFD-4D26-A842-90D5BE4163B4}" srcOrd="0" destOrd="0" presId="urn:microsoft.com/office/officeart/2005/8/layout/hierarchy3"/>
    <dgm:cxn modelId="{24A727C4-1BBA-4A68-AB6F-999CD489486D}" type="presParOf" srcId="{025CCF6D-3EFD-4D26-A842-90D5BE4163B4}" destId="{A41CD6D2-C43B-4509-A867-4176A3AC7F71}" srcOrd="0" destOrd="0" presId="urn:microsoft.com/office/officeart/2005/8/layout/hierarchy3"/>
    <dgm:cxn modelId="{75ECDCD0-6656-44C1-8797-F072932189AE}" type="presParOf" srcId="{025CCF6D-3EFD-4D26-A842-90D5BE4163B4}" destId="{CEB9ED35-0D31-48A4-9633-32D7480D0796}" srcOrd="1" destOrd="0" presId="urn:microsoft.com/office/officeart/2005/8/layout/hierarchy3"/>
    <dgm:cxn modelId="{173E5DFA-CBD3-4FA1-AAA1-986CD18EC1CC}" type="presParOf" srcId="{860801A6-2BDF-40B2-BD38-326D770910A7}" destId="{FE882F44-2843-4C22-A723-1F0DF29D73AC}" srcOrd="1" destOrd="0" presId="urn:microsoft.com/office/officeart/2005/8/layout/hierarchy3"/>
    <dgm:cxn modelId="{041EBF75-95E7-428D-81D1-A2EC2B45B4A5}" type="presParOf" srcId="{FE882F44-2843-4C22-A723-1F0DF29D73AC}" destId="{CDECBF2B-2EFC-4D6D-94B9-9B997D518A9A}" srcOrd="0" destOrd="0" presId="urn:microsoft.com/office/officeart/2005/8/layout/hierarchy3"/>
    <dgm:cxn modelId="{4B9CFF2B-6B48-47F6-ACF8-61CF5A877321}" type="presParOf" srcId="{FE882F44-2843-4C22-A723-1F0DF29D73AC}" destId="{D6AC082F-56E1-47EC-B970-774958A5F71B}" srcOrd="1" destOrd="0" presId="urn:microsoft.com/office/officeart/2005/8/layout/hierarchy3"/>
    <dgm:cxn modelId="{86776817-AF30-4B92-BF05-BAD81130CEE1}" type="presParOf" srcId="{FE882F44-2843-4C22-A723-1F0DF29D73AC}" destId="{818F0DCD-9FF3-4829-AC11-FD4BB069C723}" srcOrd="2" destOrd="0" presId="urn:microsoft.com/office/officeart/2005/8/layout/hierarchy3"/>
    <dgm:cxn modelId="{F3622661-B8E8-479E-B8C4-E19ABAF977D3}" type="presParOf" srcId="{FE882F44-2843-4C22-A723-1F0DF29D73AC}" destId="{638D9F71-391A-4421-B87A-A0DFFC9A84ED}" srcOrd="3" destOrd="0" presId="urn:microsoft.com/office/officeart/2005/8/layout/hierarchy3"/>
    <dgm:cxn modelId="{485AD628-4FFA-4A1C-8FAC-67B63185FA59}" type="presParOf" srcId="{FE882F44-2843-4C22-A723-1F0DF29D73AC}" destId="{8B5806DF-D2E3-4576-AE7A-8D0225920395}" srcOrd="4" destOrd="0" presId="urn:microsoft.com/office/officeart/2005/8/layout/hierarchy3"/>
    <dgm:cxn modelId="{15CF1166-DC23-473B-8A00-F919D43FF75A}" type="presParOf" srcId="{FE882F44-2843-4C22-A723-1F0DF29D73AC}" destId="{2B4DAE18-BF3B-4076-A91E-C2A55E0F4A31}" srcOrd="5" destOrd="0" presId="urn:microsoft.com/office/officeart/2005/8/layout/hierarchy3"/>
    <dgm:cxn modelId="{6D40DA3D-B6B1-438C-A745-777E969FFAB4}" type="presParOf" srcId="{FE882F44-2843-4C22-A723-1F0DF29D73AC}" destId="{1383BB19-95DA-403B-940B-A32885831A00}" srcOrd="6" destOrd="0" presId="urn:microsoft.com/office/officeart/2005/8/layout/hierarchy3"/>
    <dgm:cxn modelId="{CB3E6729-1F55-4CC4-A126-AE8814F8E1AA}" type="presParOf" srcId="{FE882F44-2843-4C22-A723-1F0DF29D73AC}" destId="{64F04911-75E6-4D24-88C2-E87EBF9CC80D}" srcOrd="7" destOrd="0" presId="urn:microsoft.com/office/officeart/2005/8/layout/hierarchy3"/>
    <dgm:cxn modelId="{E012467C-154F-4A3C-BA9C-8AA113D0F00C}" type="presParOf" srcId="{FE882F44-2843-4C22-A723-1F0DF29D73AC}" destId="{6C070092-FAD2-4337-9B75-519D60F070FA}" srcOrd="8" destOrd="0" presId="urn:microsoft.com/office/officeart/2005/8/layout/hierarchy3"/>
    <dgm:cxn modelId="{EC91D0A6-C86C-4380-853E-275EA331950A}" type="presParOf" srcId="{FE882F44-2843-4C22-A723-1F0DF29D73AC}" destId="{EF6DF4E6-FF64-4B89-A36C-ABB170A32CC6}" srcOrd="9" destOrd="0" presId="urn:microsoft.com/office/officeart/2005/8/layout/hierarchy3"/>
    <dgm:cxn modelId="{FBD0A9CF-BD26-4168-9F16-BADF42B3F7C5}" type="presParOf" srcId="{FE882F44-2843-4C22-A723-1F0DF29D73AC}" destId="{DBD87D3B-5FCC-4DC3-ABF2-4CDC5ECCFAE0}" srcOrd="10" destOrd="0" presId="urn:microsoft.com/office/officeart/2005/8/layout/hierarchy3"/>
    <dgm:cxn modelId="{4C79049C-DACE-4D93-A1DA-C19FA514A963}" type="presParOf" srcId="{FE882F44-2843-4C22-A723-1F0DF29D73AC}" destId="{F2588DC8-47B8-4F17-8E2A-839EE691B5B4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CC162D-71D7-4579-B0E7-7CE299DC613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JO"/>
        </a:p>
      </dgm:t>
    </dgm:pt>
    <dgm:pt modelId="{4D6E3316-1055-44E5-B1EB-A3A394771535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/>
            <a:t>أسماء الشرط</a:t>
          </a:r>
          <a:endParaRPr lang="ar-JO" sz="3200" b="1" dirty="0"/>
        </a:p>
      </dgm:t>
    </dgm:pt>
    <dgm:pt modelId="{E6B126C4-F30F-4297-ACAD-15F8A91D5A58}" type="parTrans" cxnId="{1913E9B7-0BC6-4990-A1CF-E457D6451DBA}">
      <dgm:prSet/>
      <dgm:spPr/>
      <dgm:t>
        <a:bodyPr/>
        <a:lstStyle/>
        <a:p>
          <a:pPr rtl="1"/>
          <a:endParaRPr lang="ar-JO"/>
        </a:p>
      </dgm:t>
    </dgm:pt>
    <dgm:pt modelId="{3E626547-8364-48FE-9FC4-254E5E88F6E0}" type="sibTrans" cxnId="{1913E9B7-0BC6-4990-A1CF-E457D6451DBA}">
      <dgm:prSet/>
      <dgm:spPr/>
      <dgm:t>
        <a:bodyPr/>
        <a:lstStyle/>
        <a:p>
          <a:pPr rtl="1"/>
          <a:endParaRPr lang="ar-JO"/>
        </a:p>
      </dgm:t>
    </dgm:pt>
    <dgm:pt modelId="{20F3D5E4-2D7A-4514-BDAB-A514A123CB32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800" b="1" dirty="0" smtClean="0"/>
            <a:t>مبنية</a:t>
          </a:r>
          <a:endParaRPr lang="ar-JO" sz="2800" b="1" dirty="0"/>
        </a:p>
      </dgm:t>
    </dgm:pt>
    <dgm:pt modelId="{4338731F-1E89-4E59-A537-464EFC678B08}" type="parTrans" cxnId="{6C35E79F-4CF2-49F7-A29F-C7BA77B6B4C9}">
      <dgm:prSet/>
      <dgm:spPr/>
      <dgm:t>
        <a:bodyPr/>
        <a:lstStyle/>
        <a:p>
          <a:pPr rtl="1"/>
          <a:endParaRPr lang="ar-JO"/>
        </a:p>
      </dgm:t>
    </dgm:pt>
    <dgm:pt modelId="{A1DF7285-EBB5-47BA-81A5-A66FF7539A7F}" type="sibTrans" cxnId="{6C35E79F-4CF2-49F7-A29F-C7BA77B6B4C9}">
      <dgm:prSet/>
      <dgm:spPr/>
      <dgm:t>
        <a:bodyPr/>
        <a:lstStyle/>
        <a:p>
          <a:pPr rtl="1"/>
          <a:endParaRPr lang="ar-JO"/>
        </a:p>
      </dgm:t>
    </dgm:pt>
    <dgm:pt modelId="{843D97B8-CDD4-46BE-8345-3D4FD1570017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من</a:t>
          </a:r>
          <a:endParaRPr lang="ar-JO" dirty="0"/>
        </a:p>
      </dgm:t>
    </dgm:pt>
    <dgm:pt modelId="{CBD44376-CEE6-469F-98D1-E9F3DE7D0880}" type="parTrans" cxnId="{43872AB2-1E25-4D39-803C-C8D16F777C6E}">
      <dgm:prSet/>
      <dgm:spPr/>
      <dgm:t>
        <a:bodyPr/>
        <a:lstStyle/>
        <a:p>
          <a:pPr rtl="1"/>
          <a:endParaRPr lang="ar-JO"/>
        </a:p>
      </dgm:t>
    </dgm:pt>
    <dgm:pt modelId="{9E471B0D-A412-4214-9B12-DA7B0942377A}" type="sibTrans" cxnId="{43872AB2-1E25-4D39-803C-C8D16F777C6E}">
      <dgm:prSet/>
      <dgm:spPr/>
      <dgm:t>
        <a:bodyPr/>
        <a:lstStyle/>
        <a:p>
          <a:pPr rtl="1"/>
          <a:endParaRPr lang="ar-JO"/>
        </a:p>
      </dgm:t>
    </dgm:pt>
    <dgm:pt modelId="{DFB19786-2FDF-4D2B-8D69-D0EA62FC977B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800" b="1" dirty="0" smtClean="0"/>
            <a:t>معربة</a:t>
          </a:r>
          <a:endParaRPr lang="ar-JO" sz="2800" b="1" dirty="0"/>
        </a:p>
      </dgm:t>
    </dgm:pt>
    <dgm:pt modelId="{5B8246EA-B1E9-42D0-9BAD-2B1535110389}" type="parTrans" cxnId="{071B026A-3E39-484C-BB03-6E36667D0107}">
      <dgm:prSet/>
      <dgm:spPr/>
      <dgm:t>
        <a:bodyPr/>
        <a:lstStyle/>
        <a:p>
          <a:pPr rtl="1"/>
          <a:endParaRPr lang="ar-JO"/>
        </a:p>
      </dgm:t>
    </dgm:pt>
    <dgm:pt modelId="{7B70D004-D894-4D28-82A9-1E954224DC60}" type="sibTrans" cxnId="{071B026A-3E39-484C-BB03-6E36667D0107}">
      <dgm:prSet/>
      <dgm:spPr/>
      <dgm:t>
        <a:bodyPr/>
        <a:lstStyle/>
        <a:p>
          <a:pPr rtl="1"/>
          <a:endParaRPr lang="ar-JO"/>
        </a:p>
      </dgm:t>
    </dgm:pt>
    <dgm:pt modelId="{6CAE088A-90B0-411A-BECB-490BB5E4617F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أي</a:t>
          </a:r>
          <a:endParaRPr lang="ar-JO" dirty="0"/>
        </a:p>
      </dgm:t>
    </dgm:pt>
    <dgm:pt modelId="{007F8E61-876E-474B-AD3B-DA129EF9B671}" type="parTrans" cxnId="{6A691E6F-9CAD-4E26-AC6F-59C3E43C3952}">
      <dgm:prSet/>
      <dgm:spPr/>
      <dgm:t>
        <a:bodyPr/>
        <a:lstStyle/>
        <a:p>
          <a:pPr rtl="1"/>
          <a:endParaRPr lang="ar-JO"/>
        </a:p>
      </dgm:t>
    </dgm:pt>
    <dgm:pt modelId="{DD8F8295-EA96-41C4-B7A9-8B2EBEF27CFF}" type="sibTrans" cxnId="{6A691E6F-9CAD-4E26-AC6F-59C3E43C3952}">
      <dgm:prSet/>
      <dgm:spPr/>
      <dgm:t>
        <a:bodyPr/>
        <a:lstStyle/>
        <a:p>
          <a:pPr rtl="1"/>
          <a:endParaRPr lang="ar-JO"/>
        </a:p>
      </dgm:t>
    </dgm:pt>
    <dgm:pt modelId="{06DA8808-91BC-4709-AFEB-794B4F42B8B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متى/ أيان</a:t>
          </a:r>
          <a:endParaRPr lang="ar-JO" dirty="0"/>
        </a:p>
      </dgm:t>
    </dgm:pt>
    <dgm:pt modelId="{36C00C4D-0F8A-404C-A4C3-7291FD5D71BC}" type="parTrans" cxnId="{28F3CAEC-47B2-4027-9DF9-B207862834A2}">
      <dgm:prSet/>
      <dgm:spPr/>
      <dgm:t>
        <a:bodyPr/>
        <a:lstStyle/>
        <a:p>
          <a:pPr rtl="1"/>
          <a:endParaRPr lang="ar-JO"/>
        </a:p>
      </dgm:t>
    </dgm:pt>
    <dgm:pt modelId="{10B376B5-B2C3-440A-9E02-19B9FE59F318}" type="sibTrans" cxnId="{28F3CAEC-47B2-4027-9DF9-B207862834A2}">
      <dgm:prSet/>
      <dgm:spPr/>
      <dgm:t>
        <a:bodyPr/>
        <a:lstStyle/>
        <a:p>
          <a:pPr rtl="1"/>
          <a:endParaRPr lang="ar-JO"/>
        </a:p>
      </dgm:t>
    </dgm:pt>
    <dgm:pt modelId="{EE06A127-0618-471C-9A2D-76A1180D2873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إذا</a:t>
          </a:r>
          <a:endParaRPr lang="ar-JO" dirty="0"/>
        </a:p>
      </dgm:t>
    </dgm:pt>
    <dgm:pt modelId="{DCE45649-D613-4E2C-8F3B-60EDC6384305}" type="parTrans" cxnId="{D26DE67E-943E-4196-8A78-41EA580BE4D0}">
      <dgm:prSet/>
      <dgm:spPr/>
      <dgm:t>
        <a:bodyPr/>
        <a:lstStyle/>
        <a:p>
          <a:pPr rtl="1"/>
          <a:endParaRPr lang="ar-JO"/>
        </a:p>
      </dgm:t>
    </dgm:pt>
    <dgm:pt modelId="{FC5D7834-DDEE-499F-8082-BEB4658B586D}" type="sibTrans" cxnId="{D26DE67E-943E-4196-8A78-41EA580BE4D0}">
      <dgm:prSet/>
      <dgm:spPr/>
      <dgm:t>
        <a:bodyPr/>
        <a:lstStyle/>
        <a:p>
          <a:pPr rtl="1"/>
          <a:endParaRPr lang="ar-JO"/>
        </a:p>
      </dgm:t>
    </dgm:pt>
    <dgm:pt modelId="{3E02FAC2-6B84-4D06-9A4D-9D7A0CF989CC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ما</a:t>
          </a:r>
          <a:r>
            <a:rPr lang="ar-SA" dirty="0" smtClean="0"/>
            <a:t>- مهما</a:t>
          </a:r>
          <a:endParaRPr lang="ar-JO" dirty="0"/>
        </a:p>
      </dgm:t>
    </dgm:pt>
    <dgm:pt modelId="{BBEDB644-041F-4EF6-93B0-992B1F57731B}" type="parTrans" cxnId="{400F9E44-76FE-4D87-AA0E-802C7CEF1106}">
      <dgm:prSet/>
      <dgm:spPr/>
      <dgm:t>
        <a:bodyPr/>
        <a:lstStyle/>
        <a:p>
          <a:pPr rtl="1"/>
          <a:endParaRPr lang="ar-JO"/>
        </a:p>
      </dgm:t>
    </dgm:pt>
    <dgm:pt modelId="{51CE4468-FB00-45FD-9AE5-F1DE13C957A2}" type="sibTrans" cxnId="{400F9E44-76FE-4D87-AA0E-802C7CEF1106}">
      <dgm:prSet/>
      <dgm:spPr/>
      <dgm:t>
        <a:bodyPr/>
        <a:lstStyle/>
        <a:p>
          <a:pPr rtl="1"/>
          <a:endParaRPr lang="ar-JO"/>
        </a:p>
      </dgm:t>
    </dgm:pt>
    <dgm:pt modelId="{D662D422-9562-4E85-AF04-572EE7BCE3B3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أين / أنى/حيثما</a:t>
          </a:r>
          <a:endParaRPr lang="ar-JO" dirty="0"/>
        </a:p>
      </dgm:t>
    </dgm:pt>
    <dgm:pt modelId="{5FB22128-3BA7-413D-AF28-4EF23E64B219}" type="parTrans" cxnId="{32343227-CC77-4B01-AFBB-314F3774097E}">
      <dgm:prSet/>
      <dgm:spPr/>
      <dgm:t>
        <a:bodyPr/>
        <a:lstStyle/>
        <a:p>
          <a:pPr rtl="1"/>
          <a:endParaRPr lang="ar-JO"/>
        </a:p>
      </dgm:t>
    </dgm:pt>
    <dgm:pt modelId="{5AB02848-47A0-4D54-9327-FDF7D7119415}" type="sibTrans" cxnId="{32343227-CC77-4B01-AFBB-314F3774097E}">
      <dgm:prSet/>
      <dgm:spPr/>
      <dgm:t>
        <a:bodyPr/>
        <a:lstStyle/>
        <a:p>
          <a:pPr rtl="1"/>
          <a:endParaRPr lang="ar-JO"/>
        </a:p>
      </dgm:t>
    </dgm:pt>
    <dgm:pt modelId="{4AC5F683-72A2-4CAD-8673-D6E84C616C8A}" type="pres">
      <dgm:prSet presAssocID="{49CC162D-71D7-4579-B0E7-7CE299DC613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10F2E1EA-47E3-41B9-BCC8-F87E1AEFD44D}" type="pres">
      <dgm:prSet presAssocID="{4D6E3316-1055-44E5-B1EB-A3A394771535}" presName="hierRoot1" presStyleCnt="0"/>
      <dgm:spPr/>
      <dgm:t>
        <a:bodyPr/>
        <a:lstStyle/>
        <a:p>
          <a:pPr rtl="1"/>
          <a:endParaRPr lang="ar-SA"/>
        </a:p>
      </dgm:t>
    </dgm:pt>
    <dgm:pt modelId="{1E4BF57D-85C5-46EF-98FD-A4ACDA172A5A}" type="pres">
      <dgm:prSet presAssocID="{4D6E3316-1055-44E5-B1EB-A3A394771535}" presName="composite" presStyleCnt="0"/>
      <dgm:spPr/>
      <dgm:t>
        <a:bodyPr/>
        <a:lstStyle/>
        <a:p>
          <a:pPr rtl="1"/>
          <a:endParaRPr lang="ar-SA"/>
        </a:p>
      </dgm:t>
    </dgm:pt>
    <dgm:pt modelId="{9A3979E9-9492-46ED-9184-4EEABF9D69A8}" type="pres">
      <dgm:prSet presAssocID="{4D6E3316-1055-44E5-B1EB-A3A394771535}" presName="background" presStyleLbl="node0" presStyleIdx="0" presStyleCnt="1"/>
      <dgm:spPr/>
      <dgm:t>
        <a:bodyPr/>
        <a:lstStyle/>
        <a:p>
          <a:pPr rtl="1"/>
          <a:endParaRPr lang="ar-SA"/>
        </a:p>
      </dgm:t>
    </dgm:pt>
    <dgm:pt modelId="{F657CE9F-12D6-44D0-B499-F00DF2539612}" type="pres">
      <dgm:prSet presAssocID="{4D6E3316-1055-44E5-B1EB-A3A394771535}" presName="text" presStyleLbl="fgAcc0" presStyleIdx="0" presStyleCnt="1" custScaleX="146260" custLinFactNeighborX="-19998" custLinFactNeighborY="70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8A879CB5-7905-477E-98D0-1F4FA84F18DF}" type="pres">
      <dgm:prSet presAssocID="{4D6E3316-1055-44E5-B1EB-A3A394771535}" presName="hierChild2" presStyleCnt="0"/>
      <dgm:spPr/>
      <dgm:t>
        <a:bodyPr/>
        <a:lstStyle/>
        <a:p>
          <a:pPr rtl="1"/>
          <a:endParaRPr lang="ar-SA"/>
        </a:p>
      </dgm:t>
    </dgm:pt>
    <dgm:pt modelId="{11353A96-B9D1-472C-97E9-5DFDD31F0A35}" type="pres">
      <dgm:prSet presAssocID="{4338731F-1E89-4E59-A537-464EFC678B08}" presName="Name10" presStyleLbl="parChTrans1D2" presStyleIdx="0" presStyleCnt="2"/>
      <dgm:spPr/>
      <dgm:t>
        <a:bodyPr/>
        <a:lstStyle/>
        <a:p>
          <a:pPr rtl="1"/>
          <a:endParaRPr lang="ar-JO"/>
        </a:p>
      </dgm:t>
    </dgm:pt>
    <dgm:pt modelId="{3F1C0710-EF32-4022-8EA8-ABF0C5E6B935}" type="pres">
      <dgm:prSet presAssocID="{20F3D5E4-2D7A-4514-BDAB-A514A123CB32}" presName="hierRoot2" presStyleCnt="0"/>
      <dgm:spPr/>
      <dgm:t>
        <a:bodyPr/>
        <a:lstStyle/>
        <a:p>
          <a:pPr rtl="1"/>
          <a:endParaRPr lang="ar-SA"/>
        </a:p>
      </dgm:t>
    </dgm:pt>
    <dgm:pt modelId="{1A0544F3-D463-4448-9A6E-708FC1570021}" type="pres">
      <dgm:prSet presAssocID="{20F3D5E4-2D7A-4514-BDAB-A514A123CB32}" presName="composite2" presStyleCnt="0"/>
      <dgm:spPr/>
      <dgm:t>
        <a:bodyPr/>
        <a:lstStyle/>
        <a:p>
          <a:pPr rtl="1"/>
          <a:endParaRPr lang="ar-SA"/>
        </a:p>
      </dgm:t>
    </dgm:pt>
    <dgm:pt modelId="{AA49FD39-25FE-497A-9260-5FAD17511CF0}" type="pres">
      <dgm:prSet presAssocID="{20F3D5E4-2D7A-4514-BDAB-A514A123CB32}" presName="background2" presStyleLbl="node2" presStyleIdx="0" presStyleCnt="2"/>
      <dgm:spPr/>
      <dgm:t>
        <a:bodyPr/>
        <a:lstStyle/>
        <a:p>
          <a:pPr rtl="1"/>
          <a:endParaRPr lang="ar-SA"/>
        </a:p>
      </dgm:t>
    </dgm:pt>
    <dgm:pt modelId="{FF7890AD-F7F0-4FB3-9DAF-F306B50F7EF5}" type="pres">
      <dgm:prSet presAssocID="{20F3D5E4-2D7A-4514-BDAB-A514A123CB32}" presName="text2" presStyleLbl="fgAcc2" presStyleIdx="0" presStyleCnt="2" custLinFactNeighborX="-56162" custLinFactNeighborY="484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203944B1-AE12-4074-AC82-6F00EA13BE65}" type="pres">
      <dgm:prSet presAssocID="{20F3D5E4-2D7A-4514-BDAB-A514A123CB32}" presName="hierChild3" presStyleCnt="0"/>
      <dgm:spPr/>
      <dgm:t>
        <a:bodyPr/>
        <a:lstStyle/>
        <a:p>
          <a:pPr rtl="1"/>
          <a:endParaRPr lang="ar-SA"/>
        </a:p>
      </dgm:t>
    </dgm:pt>
    <dgm:pt modelId="{F88180CD-29A8-41AD-84C3-5A000521F0D4}" type="pres">
      <dgm:prSet presAssocID="{DCE45649-D613-4E2C-8F3B-60EDC6384305}" presName="Name17" presStyleLbl="parChTrans1D3" presStyleIdx="0" presStyleCnt="4"/>
      <dgm:spPr/>
      <dgm:t>
        <a:bodyPr/>
        <a:lstStyle/>
        <a:p>
          <a:pPr rtl="1"/>
          <a:endParaRPr lang="ar-JO"/>
        </a:p>
      </dgm:t>
    </dgm:pt>
    <dgm:pt modelId="{7485A305-9742-4138-B061-1A969D7D3460}" type="pres">
      <dgm:prSet presAssocID="{EE06A127-0618-471C-9A2D-76A1180D2873}" presName="hierRoot3" presStyleCnt="0"/>
      <dgm:spPr/>
      <dgm:t>
        <a:bodyPr/>
        <a:lstStyle/>
        <a:p>
          <a:pPr rtl="1"/>
          <a:endParaRPr lang="ar-SA"/>
        </a:p>
      </dgm:t>
    </dgm:pt>
    <dgm:pt modelId="{7E42060E-28BE-43FC-BA7D-BF94748A5C63}" type="pres">
      <dgm:prSet presAssocID="{EE06A127-0618-471C-9A2D-76A1180D2873}" presName="composite3" presStyleCnt="0"/>
      <dgm:spPr/>
      <dgm:t>
        <a:bodyPr/>
        <a:lstStyle/>
        <a:p>
          <a:pPr rtl="1"/>
          <a:endParaRPr lang="ar-SA"/>
        </a:p>
      </dgm:t>
    </dgm:pt>
    <dgm:pt modelId="{89B3CEF8-03AD-46A3-905D-5F34A3D321BC}" type="pres">
      <dgm:prSet presAssocID="{EE06A127-0618-471C-9A2D-76A1180D2873}" presName="background3" presStyleLbl="node3" presStyleIdx="0" presStyleCnt="4"/>
      <dgm:spPr/>
      <dgm:t>
        <a:bodyPr/>
        <a:lstStyle/>
        <a:p>
          <a:pPr rtl="1"/>
          <a:endParaRPr lang="ar-SA"/>
        </a:p>
      </dgm:t>
    </dgm:pt>
    <dgm:pt modelId="{0F4815BB-B36B-46E8-96E5-D8148CA5BC5B}" type="pres">
      <dgm:prSet presAssocID="{EE06A127-0618-471C-9A2D-76A1180D2873}" presName="text3" presStyleLbl="fgAcc3" presStyleIdx="0" presStyleCnt="4" custLinFactNeighborX="-56783" custLinFactNeighborY="-3925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40B5D59B-B33C-4AB1-925A-4E76E36078E4}" type="pres">
      <dgm:prSet presAssocID="{EE06A127-0618-471C-9A2D-76A1180D2873}" presName="hierChild4" presStyleCnt="0"/>
      <dgm:spPr/>
      <dgm:t>
        <a:bodyPr/>
        <a:lstStyle/>
        <a:p>
          <a:pPr rtl="1"/>
          <a:endParaRPr lang="ar-SA"/>
        </a:p>
      </dgm:t>
    </dgm:pt>
    <dgm:pt modelId="{D7FD5E79-AE5D-47F2-8D4C-FE8239298813}" type="pres">
      <dgm:prSet presAssocID="{36C00C4D-0F8A-404C-A4C3-7291FD5D71BC}" presName="Name17" presStyleLbl="parChTrans1D3" presStyleIdx="1" presStyleCnt="4"/>
      <dgm:spPr/>
      <dgm:t>
        <a:bodyPr/>
        <a:lstStyle/>
        <a:p>
          <a:pPr rtl="1"/>
          <a:endParaRPr lang="ar-JO"/>
        </a:p>
      </dgm:t>
    </dgm:pt>
    <dgm:pt modelId="{D25BEFE3-1E96-4671-B9E0-574D1A55FE04}" type="pres">
      <dgm:prSet presAssocID="{06DA8808-91BC-4709-AFEB-794B4F42B8B1}" presName="hierRoot3" presStyleCnt="0"/>
      <dgm:spPr/>
      <dgm:t>
        <a:bodyPr/>
        <a:lstStyle/>
        <a:p>
          <a:pPr rtl="1"/>
          <a:endParaRPr lang="ar-SA"/>
        </a:p>
      </dgm:t>
    </dgm:pt>
    <dgm:pt modelId="{E6138F1B-15DA-4E80-8A51-DA2E04A06D08}" type="pres">
      <dgm:prSet presAssocID="{06DA8808-91BC-4709-AFEB-794B4F42B8B1}" presName="composite3" presStyleCnt="0"/>
      <dgm:spPr/>
      <dgm:t>
        <a:bodyPr/>
        <a:lstStyle/>
        <a:p>
          <a:pPr rtl="1"/>
          <a:endParaRPr lang="ar-SA"/>
        </a:p>
      </dgm:t>
    </dgm:pt>
    <dgm:pt modelId="{4F6FFEC6-E10B-4FD3-A9FE-32D72FF3B117}" type="pres">
      <dgm:prSet presAssocID="{06DA8808-91BC-4709-AFEB-794B4F42B8B1}" presName="background3" presStyleLbl="node3" presStyleIdx="1" presStyleCnt="4"/>
      <dgm:spPr/>
      <dgm:t>
        <a:bodyPr/>
        <a:lstStyle/>
        <a:p>
          <a:pPr rtl="1"/>
          <a:endParaRPr lang="ar-SA"/>
        </a:p>
      </dgm:t>
    </dgm:pt>
    <dgm:pt modelId="{04973B4C-A9A3-480B-BB0C-3BE3D96DFC57}" type="pres">
      <dgm:prSet presAssocID="{06DA8808-91BC-4709-AFEB-794B4F42B8B1}" presName="text3" presStyleLbl="fgAcc3" presStyleIdx="1" presStyleCnt="4" custLinFactNeighborX="-51043" custLinFactNeighborY="-3925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F1644A7C-5B64-4C4C-AE60-B8BF364E710F}" type="pres">
      <dgm:prSet presAssocID="{06DA8808-91BC-4709-AFEB-794B4F42B8B1}" presName="hierChild4" presStyleCnt="0"/>
      <dgm:spPr/>
      <dgm:t>
        <a:bodyPr/>
        <a:lstStyle/>
        <a:p>
          <a:pPr rtl="1"/>
          <a:endParaRPr lang="ar-SA"/>
        </a:p>
      </dgm:t>
    </dgm:pt>
    <dgm:pt modelId="{732592F7-B4F1-47F6-9045-D7A26AD9A8EC}" type="pres">
      <dgm:prSet presAssocID="{5FB22128-3BA7-413D-AF28-4EF23E64B219}" presName="Name23" presStyleLbl="parChTrans1D4" presStyleIdx="0" presStyleCnt="2"/>
      <dgm:spPr/>
      <dgm:t>
        <a:bodyPr/>
        <a:lstStyle/>
        <a:p>
          <a:pPr rtl="1"/>
          <a:endParaRPr lang="ar-JO"/>
        </a:p>
      </dgm:t>
    </dgm:pt>
    <dgm:pt modelId="{246DD4DD-4B4E-4806-8364-76F313B7EB5D}" type="pres">
      <dgm:prSet presAssocID="{D662D422-9562-4E85-AF04-572EE7BCE3B3}" presName="hierRoot4" presStyleCnt="0"/>
      <dgm:spPr/>
      <dgm:t>
        <a:bodyPr/>
        <a:lstStyle/>
        <a:p>
          <a:pPr rtl="1"/>
          <a:endParaRPr lang="ar-SA"/>
        </a:p>
      </dgm:t>
    </dgm:pt>
    <dgm:pt modelId="{32D478F0-2187-4837-82D4-33FE2E71BF69}" type="pres">
      <dgm:prSet presAssocID="{D662D422-9562-4E85-AF04-572EE7BCE3B3}" presName="composite4" presStyleCnt="0"/>
      <dgm:spPr/>
      <dgm:t>
        <a:bodyPr/>
        <a:lstStyle/>
        <a:p>
          <a:pPr rtl="1"/>
          <a:endParaRPr lang="ar-SA"/>
        </a:p>
      </dgm:t>
    </dgm:pt>
    <dgm:pt modelId="{B5BFA403-DEB5-4A7C-B0DC-CDAD5C6C50BF}" type="pres">
      <dgm:prSet presAssocID="{D662D422-9562-4E85-AF04-572EE7BCE3B3}" presName="background4" presStyleLbl="node4" presStyleIdx="0" presStyleCnt="2"/>
      <dgm:spPr/>
      <dgm:t>
        <a:bodyPr/>
        <a:lstStyle/>
        <a:p>
          <a:pPr rtl="1"/>
          <a:endParaRPr lang="ar-SA"/>
        </a:p>
      </dgm:t>
    </dgm:pt>
    <dgm:pt modelId="{9633D63D-3F00-4F2B-AAD3-A3E95CEF6076}" type="pres">
      <dgm:prSet presAssocID="{D662D422-9562-4E85-AF04-572EE7BCE3B3}" presName="text4" presStyleLbl="fgAcc4" presStyleIdx="0" presStyleCnt="2" custLinFactX="-22702" custLinFactNeighborX="-100000" custLinFactNeighborY="-1269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9C0CCB33-52C2-4510-8122-9F06806A1285}" type="pres">
      <dgm:prSet presAssocID="{D662D422-9562-4E85-AF04-572EE7BCE3B3}" presName="hierChild5" presStyleCnt="0"/>
      <dgm:spPr/>
      <dgm:t>
        <a:bodyPr/>
        <a:lstStyle/>
        <a:p>
          <a:pPr rtl="1"/>
          <a:endParaRPr lang="ar-SA"/>
        </a:p>
      </dgm:t>
    </dgm:pt>
    <dgm:pt modelId="{16BFBBB3-E013-4E8D-A489-1FCEFF6E55AD}" type="pres">
      <dgm:prSet presAssocID="{CBD44376-CEE6-469F-98D1-E9F3DE7D0880}" presName="Name17" presStyleLbl="parChTrans1D3" presStyleIdx="2" presStyleCnt="4"/>
      <dgm:spPr/>
      <dgm:t>
        <a:bodyPr/>
        <a:lstStyle/>
        <a:p>
          <a:pPr rtl="1"/>
          <a:endParaRPr lang="ar-JO"/>
        </a:p>
      </dgm:t>
    </dgm:pt>
    <dgm:pt modelId="{AE06938B-6660-4F37-9F72-FB41549E76C6}" type="pres">
      <dgm:prSet presAssocID="{843D97B8-CDD4-46BE-8345-3D4FD1570017}" presName="hierRoot3" presStyleCnt="0"/>
      <dgm:spPr/>
      <dgm:t>
        <a:bodyPr/>
        <a:lstStyle/>
        <a:p>
          <a:pPr rtl="1"/>
          <a:endParaRPr lang="ar-SA"/>
        </a:p>
      </dgm:t>
    </dgm:pt>
    <dgm:pt modelId="{A69C2449-91B2-4E40-9A19-40FFB4681462}" type="pres">
      <dgm:prSet presAssocID="{843D97B8-CDD4-46BE-8345-3D4FD1570017}" presName="composite3" presStyleCnt="0"/>
      <dgm:spPr/>
      <dgm:t>
        <a:bodyPr/>
        <a:lstStyle/>
        <a:p>
          <a:pPr rtl="1"/>
          <a:endParaRPr lang="ar-SA"/>
        </a:p>
      </dgm:t>
    </dgm:pt>
    <dgm:pt modelId="{4BDF4B5F-F374-49CB-958D-3093155A70E9}" type="pres">
      <dgm:prSet presAssocID="{843D97B8-CDD4-46BE-8345-3D4FD1570017}" presName="background3" presStyleLbl="node3" presStyleIdx="2" presStyleCnt="4"/>
      <dgm:spPr/>
      <dgm:t>
        <a:bodyPr/>
        <a:lstStyle/>
        <a:p>
          <a:pPr rtl="1"/>
          <a:endParaRPr lang="ar-SA"/>
        </a:p>
      </dgm:t>
    </dgm:pt>
    <dgm:pt modelId="{E5CA38AA-0B0C-43D0-96CC-B400CC804778}" type="pres">
      <dgm:prSet presAssocID="{843D97B8-CDD4-46BE-8345-3D4FD1570017}" presName="text3" presStyleLbl="fgAcc3" presStyleIdx="2" presStyleCnt="4" custLinFactNeighborX="-45304" custLinFactNeighborY="-3925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FBB96635-6E3E-4334-98AB-DE1E7AC2EF78}" type="pres">
      <dgm:prSet presAssocID="{843D97B8-CDD4-46BE-8345-3D4FD1570017}" presName="hierChild4" presStyleCnt="0"/>
      <dgm:spPr/>
      <dgm:t>
        <a:bodyPr/>
        <a:lstStyle/>
        <a:p>
          <a:pPr rtl="1"/>
          <a:endParaRPr lang="ar-SA"/>
        </a:p>
      </dgm:t>
    </dgm:pt>
    <dgm:pt modelId="{0B35668C-1D21-499C-B62D-85362FEA4125}" type="pres">
      <dgm:prSet presAssocID="{BBEDB644-041F-4EF6-93B0-992B1F57731B}" presName="Name23" presStyleLbl="parChTrans1D4" presStyleIdx="1" presStyleCnt="2"/>
      <dgm:spPr/>
      <dgm:t>
        <a:bodyPr/>
        <a:lstStyle/>
        <a:p>
          <a:pPr rtl="1"/>
          <a:endParaRPr lang="ar-JO"/>
        </a:p>
      </dgm:t>
    </dgm:pt>
    <dgm:pt modelId="{16D12092-A771-43F8-B60C-9BFABC49F3CE}" type="pres">
      <dgm:prSet presAssocID="{3E02FAC2-6B84-4D06-9A4D-9D7A0CF989CC}" presName="hierRoot4" presStyleCnt="0"/>
      <dgm:spPr/>
      <dgm:t>
        <a:bodyPr/>
        <a:lstStyle/>
        <a:p>
          <a:pPr rtl="1"/>
          <a:endParaRPr lang="ar-SA"/>
        </a:p>
      </dgm:t>
    </dgm:pt>
    <dgm:pt modelId="{5491203E-C08F-4D47-BCB0-902C1FB66D0E}" type="pres">
      <dgm:prSet presAssocID="{3E02FAC2-6B84-4D06-9A4D-9D7A0CF989CC}" presName="composite4" presStyleCnt="0"/>
      <dgm:spPr/>
      <dgm:t>
        <a:bodyPr/>
        <a:lstStyle/>
        <a:p>
          <a:pPr rtl="1"/>
          <a:endParaRPr lang="ar-SA"/>
        </a:p>
      </dgm:t>
    </dgm:pt>
    <dgm:pt modelId="{185C7213-C4AE-4AED-94A4-02CEA07C858A}" type="pres">
      <dgm:prSet presAssocID="{3E02FAC2-6B84-4D06-9A4D-9D7A0CF989CC}" presName="background4" presStyleLbl="node4" presStyleIdx="1" presStyleCnt="2"/>
      <dgm:spPr/>
      <dgm:t>
        <a:bodyPr/>
        <a:lstStyle/>
        <a:p>
          <a:pPr rtl="1"/>
          <a:endParaRPr lang="ar-SA"/>
        </a:p>
      </dgm:t>
    </dgm:pt>
    <dgm:pt modelId="{7E2767ED-8985-4B4C-9EC4-B75DAF86FFE9}" type="pres">
      <dgm:prSet presAssocID="{3E02FAC2-6B84-4D06-9A4D-9D7A0CF989CC}" presName="text4" presStyleLbl="fgAcc4" presStyleIdx="1" presStyleCnt="2" custLinFactX="-16962" custLinFactNeighborX="-100000" custLinFactNeighborY="-1269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52FB6DED-A9AB-4A83-B34C-B1FBF1B3E111}" type="pres">
      <dgm:prSet presAssocID="{3E02FAC2-6B84-4D06-9A4D-9D7A0CF989CC}" presName="hierChild5" presStyleCnt="0"/>
      <dgm:spPr/>
      <dgm:t>
        <a:bodyPr/>
        <a:lstStyle/>
        <a:p>
          <a:pPr rtl="1"/>
          <a:endParaRPr lang="ar-SA"/>
        </a:p>
      </dgm:t>
    </dgm:pt>
    <dgm:pt modelId="{D70D6009-5F57-44E9-A417-91E5203C3048}" type="pres">
      <dgm:prSet presAssocID="{5B8246EA-B1E9-42D0-9BAD-2B1535110389}" presName="Name10" presStyleLbl="parChTrans1D2" presStyleIdx="1" presStyleCnt="2"/>
      <dgm:spPr/>
      <dgm:t>
        <a:bodyPr/>
        <a:lstStyle/>
        <a:p>
          <a:pPr rtl="1"/>
          <a:endParaRPr lang="ar-JO"/>
        </a:p>
      </dgm:t>
    </dgm:pt>
    <dgm:pt modelId="{673CE9F1-F1DE-4452-BFDB-AA964A07C4E8}" type="pres">
      <dgm:prSet presAssocID="{DFB19786-2FDF-4D2B-8D69-D0EA62FC977B}" presName="hierRoot2" presStyleCnt="0"/>
      <dgm:spPr/>
      <dgm:t>
        <a:bodyPr/>
        <a:lstStyle/>
        <a:p>
          <a:pPr rtl="1"/>
          <a:endParaRPr lang="ar-SA"/>
        </a:p>
      </dgm:t>
    </dgm:pt>
    <dgm:pt modelId="{54C4105B-A7BF-4DF1-B928-F08F5DA7BD8F}" type="pres">
      <dgm:prSet presAssocID="{DFB19786-2FDF-4D2B-8D69-D0EA62FC977B}" presName="composite2" presStyleCnt="0"/>
      <dgm:spPr/>
      <dgm:t>
        <a:bodyPr/>
        <a:lstStyle/>
        <a:p>
          <a:pPr rtl="1"/>
          <a:endParaRPr lang="ar-SA"/>
        </a:p>
      </dgm:t>
    </dgm:pt>
    <dgm:pt modelId="{ED9304CD-4D20-4196-8FC6-0D3FDBC36EC4}" type="pres">
      <dgm:prSet presAssocID="{DFB19786-2FDF-4D2B-8D69-D0EA62FC977B}" presName="background2" presStyleLbl="node2" presStyleIdx="1" presStyleCnt="2"/>
      <dgm:spPr/>
      <dgm:t>
        <a:bodyPr/>
        <a:lstStyle/>
        <a:p>
          <a:pPr rtl="1"/>
          <a:endParaRPr lang="ar-SA"/>
        </a:p>
      </dgm:t>
    </dgm:pt>
    <dgm:pt modelId="{9B6865C0-BB1F-466C-BB09-59FDB0A97172}" type="pres">
      <dgm:prSet presAssocID="{DFB19786-2FDF-4D2B-8D69-D0EA62FC977B}" presName="text2" presStyleLbl="fgAcc2" presStyleIdx="1" presStyleCnt="2" custLinFactNeighborX="37213" custLinFactNeighborY="484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1B546D3D-CE33-4DEA-86AC-758DFD6168DE}" type="pres">
      <dgm:prSet presAssocID="{DFB19786-2FDF-4D2B-8D69-D0EA62FC977B}" presName="hierChild3" presStyleCnt="0"/>
      <dgm:spPr/>
      <dgm:t>
        <a:bodyPr/>
        <a:lstStyle/>
        <a:p>
          <a:pPr rtl="1"/>
          <a:endParaRPr lang="ar-SA"/>
        </a:p>
      </dgm:t>
    </dgm:pt>
    <dgm:pt modelId="{EABD0C5B-7594-4D23-BCAC-9453DCCF3F0B}" type="pres">
      <dgm:prSet presAssocID="{007F8E61-876E-474B-AD3B-DA129EF9B671}" presName="Name17" presStyleLbl="parChTrans1D3" presStyleIdx="3" presStyleCnt="4"/>
      <dgm:spPr/>
      <dgm:t>
        <a:bodyPr/>
        <a:lstStyle/>
        <a:p>
          <a:pPr rtl="1"/>
          <a:endParaRPr lang="ar-JO"/>
        </a:p>
      </dgm:t>
    </dgm:pt>
    <dgm:pt modelId="{B2E8366F-F43F-429C-95C7-57090740CEE4}" type="pres">
      <dgm:prSet presAssocID="{6CAE088A-90B0-411A-BECB-490BB5E4617F}" presName="hierRoot3" presStyleCnt="0"/>
      <dgm:spPr/>
      <dgm:t>
        <a:bodyPr/>
        <a:lstStyle/>
        <a:p>
          <a:pPr rtl="1"/>
          <a:endParaRPr lang="ar-SA"/>
        </a:p>
      </dgm:t>
    </dgm:pt>
    <dgm:pt modelId="{A660D1B2-19D2-4E4B-AC35-1A12E46DD60B}" type="pres">
      <dgm:prSet presAssocID="{6CAE088A-90B0-411A-BECB-490BB5E4617F}" presName="composite3" presStyleCnt="0"/>
      <dgm:spPr/>
      <dgm:t>
        <a:bodyPr/>
        <a:lstStyle/>
        <a:p>
          <a:pPr rtl="1"/>
          <a:endParaRPr lang="ar-SA"/>
        </a:p>
      </dgm:t>
    </dgm:pt>
    <dgm:pt modelId="{04A0497D-A9C4-43FE-AE42-1A5FB313E3A6}" type="pres">
      <dgm:prSet presAssocID="{6CAE088A-90B0-411A-BECB-490BB5E4617F}" presName="background3" presStyleLbl="node3" presStyleIdx="3" presStyleCnt="4"/>
      <dgm:spPr/>
      <dgm:t>
        <a:bodyPr/>
        <a:lstStyle/>
        <a:p>
          <a:pPr rtl="1"/>
          <a:endParaRPr lang="ar-SA"/>
        </a:p>
      </dgm:t>
    </dgm:pt>
    <dgm:pt modelId="{A58FDBFD-A57C-4965-B9DD-F45037F164DA}" type="pres">
      <dgm:prSet presAssocID="{6CAE088A-90B0-411A-BECB-490BB5E4617F}" presName="text3" presStyleLbl="fgAcc3" presStyleIdx="3" presStyleCnt="4" custLinFactNeighborX="42331" custLinFactNeighborY="4136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E3739805-2957-4674-BB06-2A6512D332B5}" type="pres">
      <dgm:prSet presAssocID="{6CAE088A-90B0-411A-BECB-490BB5E4617F}" presName="hierChild4" presStyleCnt="0"/>
      <dgm:spPr/>
      <dgm:t>
        <a:bodyPr/>
        <a:lstStyle/>
        <a:p>
          <a:pPr rtl="1"/>
          <a:endParaRPr lang="ar-SA"/>
        </a:p>
      </dgm:t>
    </dgm:pt>
  </dgm:ptLst>
  <dgm:cxnLst>
    <dgm:cxn modelId="{6C35E79F-4CF2-49F7-A29F-C7BA77B6B4C9}" srcId="{4D6E3316-1055-44E5-B1EB-A3A394771535}" destId="{20F3D5E4-2D7A-4514-BDAB-A514A123CB32}" srcOrd="0" destOrd="0" parTransId="{4338731F-1E89-4E59-A537-464EFC678B08}" sibTransId="{A1DF7285-EBB5-47BA-81A5-A66FF7539A7F}"/>
    <dgm:cxn modelId="{4E732DF8-266C-4427-AF95-9F6FCEC0E787}" type="presOf" srcId="{20F3D5E4-2D7A-4514-BDAB-A514A123CB32}" destId="{FF7890AD-F7F0-4FB3-9DAF-F306B50F7EF5}" srcOrd="0" destOrd="0" presId="urn:microsoft.com/office/officeart/2005/8/layout/hierarchy1"/>
    <dgm:cxn modelId="{32343227-CC77-4B01-AFBB-314F3774097E}" srcId="{06DA8808-91BC-4709-AFEB-794B4F42B8B1}" destId="{D662D422-9562-4E85-AF04-572EE7BCE3B3}" srcOrd="0" destOrd="0" parTransId="{5FB22128-3BA7-413D-AF28-4EF23E64B219}" sibTransId="{5AB02848-47A0-4D54-9327-FDF7D7119415}"/>
    <dgm:cxn modelId="{36293B3B-697D-4565-AFBD-BC73E4E58280}" type="presOf" srcId="{06DA8808-91BC-4709-AFEB-794B4F42B8B1}" destId="{04973B4C-A9A3-480B-BB0C-3BE3D96DFC57}" srcOrd="0" destOrd="0" presId="urn:microsoft.com/office/officeart/2005/8/layout/hierarchy1"/>
    <dgm:cxn modelId="{568D3936-9B73-4B06-9820-C35F9DDA17D4}" type="presOf" srcId="{3E02FAC2-6B84-4D06-9A4D-9D7A0CF989CC}" destId="{7E2767ED-8985-4B4C-9EC4-B75DAF86FFE9}" srcOrd="0" destOrd="0" presId="urn:microsoft.com/office/officeart/2005/8/layout/hierarchy1"/>
    <dgm:cxn modelId="{D26DE67E-943E-4196-8A78-41EA580BE4D0}" srcId="{20F3D5E4-2D7A-4514-BDAB-A514A123CB32}" destId="{EE06A127-0618-471C-9A2D-76A1180D2873}" srcOrd="0" destOrd="0" parTransId="{DCE45649-D613-4E2C-8F3B-60EDC6384305}" sibTransId="{FC5D7834-DDEE-499F-8082-BEB4658B586D}"/>
    <dgm:cxn modelId="{946C435A-9A5C-4CAF-ABD5-BF39E03B8745}" type="presOf" srcId="{4D6E3316-1055-44E5-B1EB-A3A394771535}" destId="{F657CE9F-12D6-44D0-B499-F00DF2539612}" srcOrd="0" destOrd="0" presId="urn:microsoft.com/office/officeart/2005/8/layout/hierarchy1"/>
    <dgm:cxn modelId="{5DD0A31B-BB1F-443F-8BA2-A7FCF0BEBD3D}" type="presOf" srcId="{843D97B8-CDD4-46BE-8345-3D4FD1570017}" destId="{E5CA38AA-0B0C-43D0-96CC-B400CC804778}" srcOrd="0" destOrd="0" presId="urn:microsoft.com/office/officeart/2005/8/layout/hierarchy1"/>
    <dgm:cxn modelId="{B4C0784B-E867-4D4A-A3FC-E27822DE4F46}" type="presOf" srcId="{DCE45649-D613-4E2C-8F3B-60EDC6384305}" destId="{F88180CD-29A8-41AD-84C3-5A000521F0D4}" srcOrd="0" destOrd="0" presId="urn:microsoft.com/office/officeart/2005/8/layout/hierarchy1"/>
    <dgm:cxn modelId="{43872AB2-1E25-4D39-803C-C8D16F777C6E}" srcId="{20F3D5E4-2D7A-4514-BDAB-A514A123CB32}" destId="{843D97B8-CDD4-46BE-8345-3D4FD1570017}" srcOrd="2" destOrd="0" parTransId="{CBD44376-CEE6-469F-98D1-E9F3DE7D0880}" sibTransId="{9E471B0D-A412-4214-9B12-DA7B0942377A}"/>
    <dgm:cxn modelId="{05225C44-60E8-42EA-A372-732570E3F6AC}" type="presOf" srcId="{5B8246EA-B1E9-42D0-9BAD-2B1535110389}" destId="{D70D6009-5F57-44E9-A417-91E5203C3048}" srcOrd="0" destOrd="0" presId="urn:microsoft.com/office/officeart/2005/8/layout/hierarchy1"/>
    <dgm:cxn modelId="{071B026A-3E39-484C-BB03-6E36667D0107}" srcId="{4D6E3316-1055-44E5-B1EB-A3A394771535}" destId="{DFB19786-2FDF-4D2B-8D69-D0EA62FC977B}" srcOrd="1" destOrd="0" parTransId="{5B8246EA-B1E9-42D0-9BAD-2B1535110389}" sibTransId="{7B70D004-D894-4D28-82A9-1E954224DC60}"/>
    <dgm:cxn modelId="{C14B2668-1CA7-4432-B6FD-3A135E48BBD0}" type="presOf" srcId="{4338731F-1E89-4E59-A537-464EFC678B08}" destId="{11353A96-B9D1-472C-97E9-5DFDD31F0A35}" srcOrd="0" destOrd="0" presId="urn:microsoft.com/office/officeart/2005/8/layout/hierarchy1"/>
    <dgm:cxn modelId="{ECB8F3F5-5777-47EE-89E1-97653D81A354}" type="presOf" srcId="{BBEDB644-041F-4EF6-93B0-992B1F57731B}" destId="{0B35668C-1D21-499C-B62D-85362FEA4125}" srcOrd="0" destOrd="0" presId="urn:microsoft.com/office/officeart/2005/8/layout/hierarchy1"/>
    <dgm:cxn modelId="{2535545A-0724-48AA-8F93-E80ABC544564}" type="presOf" srcId="{EE06A127-0618-471C-9A2D-76A1180D2873}" destId="{0F4815BB-B36B-46E8-96E5-D8148CA5BC5B}" srcOrd="0" destOrd="0" presId="urn:microsoft.com/office/officeart/2005/8/layout/hierarchy1"/>
    <dgm:cxn modelId="{1913E9B7-0BC6-4990-A1CF-E457D6451DBA}" srcId="{49CC162D-71D7-4579-B0E7-7CE299DC6134}" destId="{4D6E3316-1055-44E5-B1EB-A3A394771535}" srcOrd="0" destOrd="0" parTransId="{E6B126C4-F30F-4297-ACAD-15F8A91D5A58}" sibTransId="{3E626547-8364-48FE-9FC4-254E5E88F6E0}"/>
    <dgm:cxn modelId="{400F9E44-76FE-4D87-AA0E-802C7CEF1106}" srcId="{843D97B8-CDD4-46BE-8345-3D4FD1570017}" destId="{3E02FAC2-6B84-4D06-9A4D-9D7A0CF989CC}" srcOrd="0" destOrd="0" parTransId="{BBEDB644-041F-4EF6-93B0-992B1F57731B}" sibTransId="{51CE4468-FB00-45FD-9AE5-F1DE13C957A2}"/>
    <dgm:cxn modelId="{F4897524-9336-404E-AB04-D3C1D82B43EE}" type="presOf" srcId="{36C00C4D-0F8A-404C-A4C3-7291FD5D71BC}" destId="{D7FD5E79-AE5D-47F2-8D4C-FE8239298813}" srcOrd="0" destOrd="0" presId="urn:microsoft.com/office/officeart/2005/8/layout/hierarchy1"/>
    <dgm:cxn modelId="{49133183-FBE0-4F6B-A4E9-58BE50B0864B}" type="presOf" srcId="{DFB19786-2FDF-4D2B-8D69-D0EA62FC977B}" destId="{9B6865C0-BB1F-466C-BB09-59FDB0A97172}" srcOrd="0" destOrd="0" presId="urn:microsoft.com/office/officeart/2005/8/layout/hierarchy1"/>
    <dgm:cxn modelId="{58871A59-748C-42D6-AE6E-A6E818FA91AB}" type="presOf" srcId="{D662D422-9562-4E85-AF04-572EE7BCE3B3}" destId="{9633D63D-3F00-4F2B-AAD3-A3E95CEF6076}" srcOrd="0" destOrd="0" presId="urn:microsoft.com/office/officeart/2005/8/layout/hierarchy1"/>
    <dgm:cxn modelId="{E8BB0029-EFD6-4946-9D91-2A43899770FF}" type="presOf" srcId="{49CC162D-71D7-4579-B0E7-7CE299DC6134}" destId="{4AC5F683-72A2-4CAD-8673-D6E84C616C8A}" srcOrd="0" destOrd="0" presId="urn:microsoft.com/office/officeart/2005/8/layout/hierarchy1"/>
    <dgm:cxn modelId="{DF0F85A7-053A-4A36-AF07-B48669C4DD17}" type="presOf" srcId="{CBD44376-CEE6-469F-98D1-E9F3DE7D0880}" destId="{16BFBBB3-E013-4E8D-A489-1FCEFF6E55AD}" srcOrd="0" destOrd="0" presId="urn:microsoft.com/office/officeart/2005/8/layout/hierarchy1"/>
    <dgm:cxn modelId="{28F3CAEC-47B2-4027-9DF9-B207862834A2}" srcId="{20F3D5E4-2D7A-4514-BDAB-A514A123CB32}" destId="{06DA8808-91BC-4709-AFEB-794B4F42B8B1}" srcOrd="1" destOrd="0" parTransId="{36C00C4D-0F8A-404C-A4C3-7291FD5D71BC}" sibTransId="{10B376B5-B2C3-440A-9E02-19B9FE59F318}"/>
    <dgm:cxn modelId="{E01CB9EF-243F-47E9-9F30-30C62C600AB5}" type="presOf" srcId="{007F8E61-876E-474B-AD3B-DA129EF9B671}" destId="{EABD0C5B-7594-4D23-BCAC-9453DCCF3F0B}" srcOrd="0" destOrd="0" presId="urn:microsoft.com/office/officeart/2005/8/layout/hierarchy1"/>
    <dgm:cxn modelId="{8D40D3CC-0AB2-4E67-A55E-5C7859E319F0}" type="presOf" srcId="{5FB22128-3BA7-413D-AF28-4EF23E64B219}" destId="{732592F7-B4F1-47F6-9045-D7A26AD9A8EC}" srcOrd="0" destOrd="0" presId="urn:microsoft.com/office/officeart/2005/8/layout/hierarchy1"/>
    <dgm:cxn modelId="{6A691E6F-9CAD-4E26-AC6F-59C3E43C3952}" srcId="{DFB19786-2FDF-4D2B-8D69-D0EA62FC977B}" destId="{6CAE088A-90B0-411A-BECB-490BB5E4617F}" srcOrd="0" destOrd="0" parTransId="{007F8E61-876E-474B-AD3B-DA129EF9B671}" sibTransId="{DD8F8295-EA96-41C4-B7A9-8B2EBEF27CFF}"/>
    <dgm:cxn modelId="{32242BC8-1B2A-44D3-8B61-D97C5A29499D}" type="presOf" srcId="{6CAE088A-90B0-411A-BECB-490BB5E4617F}" destId="{A58FDBFD-A57C-4965-B9DD-F45037F164DA}" srcOrd="0" destOrd="0" presId="urn:microsoft.com/office/officeart/2005/8/layout/hierarchy1"/>
    <dgm:cxn modelId="{53A49F84-D72C-41FD-A0BF-7A65CA7BAC73}" type="presParOf" srcId="{4AC5F683-72A2-4CAD-8673-D6E84C616C8A}" destId="{10F2E1EA-47E3-41B9-BCC8-F87E1AEFD44D}" srcOrd="0" destOrd="0" presId="urn:microsoft.com/office/officeart/2005/8/layout/hierarchy1"/>
    <dgm:cxn modelId="{07A1E90C-5A37-432B-8DAB-7F396262A9F9}" type="presParOf" srcId="{10F2E1EA-47E3-41B9-BCC8-F87E1AEFD44D}" destId="{1E4BF57D-85C5-46EF-98FD-A4ACDA172A5A}" srcOrd="0" destOrd="0" presId="urn:microsoft.com/office/officeart/2005/8/layout/hierarchy1"/>
    <dgm:cxn modelId="{5A3F6BF2-38E4-49A1-A217-E63144E70129}" type="presParOf" srcId="{1E4BF57D-85C5-46EF-98FD-A4ACDA172A5A}" destId="{9A3979E9-9492-46ED-9184-4EEABF9D69A8}" srcOrd="0" destOrd="0" presId="urn:microsoft.com/office/officeart/2005/8/layout/hierarchy1"/>
    <dgm:cxn modelId="{B09EEEA4-7952-4A02-A226-5889D2115B4A}" type="presParOf" srcId="{1E4BF57D-85C5-46EF-98FD-A4ACDA172A5A}" destId="{F657CE9F-12D6-44D0-B499-F00DF2539612}" srcOrd="1" destOrd="0" presId="urn:microsoft.com/office/officeart/2005/8/layout/hierarchy1"/>
    <dgm:cxn modelId="{0FF8960D-3A20-413F-A64B-2B62724D795D}" type="presParOf" srcId="{10F2E1EA-47E3-41B9-BCC8-F87E1AEFD44D}" destId="{8A879CB5-7905-477E-98D0-1F4FA84F18DF}" srcOrd="1" destOrd="0" presId="urn:microsoft.com/office/officeart/2005/8/layout/hierarchy1"/>
    <dgm:cxn modelId="{F1FED922-DE5F-43C5-A633-91932D6021A1}" type="presParOf" srcId="{8A879CB5-7905-477E-98D0-1F4FA84F18DF}" destId="{11353A96-B9D1-472C-97E9-5DFDD31F0A35}" srcOrd="0" destOrd="0" presId="urn:microsoft.com/office/officeart/2005/8/layout/hierarchy1"/>
    <dgm:cxn modelId="{BF419E14-CEF6-4DDE-9BD5-C531D7448CA6}" type="presParOf" srcId="{8A879CB5-7905-477E-98D0-1F4FA84F18DF}" destId="{3F1C0710-EF32-4022-8EA8-ABF0C5E6B935}" srcOrd="1" destOrd="0" presId="urn:microsoft.com/office/officeart/2005/8/layout/hierarchy1"/>
    <dgm:cxn modelId="{1DA1E0F3-1DFC-46CC-83DB-31744DDB9621}" type="presParOf" srcId="{3F1C0710-EF32-4022-8EA8-ABF0C5E6B935}" destId="{1A0544F3-D463-4448-9A6E-708FC1570021}" srcOrd="0" destOrd="0" presId="urn:microsoft.com/office/officeart/2005/8/layout/hierarchy1"/>
    <dgm:cxn modelId="{66FA3B65-CCD5-4F8E-AAD6-E972FFC64279}" type="presParOf" srcId="{1A0544F3-D463-4448-9A6E-708FC1570021}" destId="{AA49FD39-25FE-497A-9260-5FAD17511CF0}" srcOrd="0" destOrd="0" presId="urn:microsoft.com/office/officeart/2005/8/layout/hierarchy1"/>
    <dgm:cxn modelId="{4D67E97C-C5E4-486C-8899-06C09DC891FF}" type="presParOf" srcId="{1A0544F3-D463-4448-9A6E-708FC1570021}" destId="{FF7890AD-F7F0-4FB3-9DAF-F306B50F7EF5}" srcOrd="1" destOrd="0" presId="urn:microsoft.com/office/officeart/2005/8/layout/hierarchy1"/>
    <dgm:cxn modelId="{AE29B679-BB38-475E-8AFC-00AB53383F86}" type="presParOf" srcId="{3F1C0710-EF32-4022-8EA8-ABF0C5E6B935}" destId="{203944B1-AE12-4074-AC82-6F00EA13BE65}" srcOrd="1" destOrd="0" presId="urn:microsoft.com/office/officeart/2005/8/layout/hierarchy1"/>
    <dgm:cxn modelId="{4FE941CD-CE63-43FD-A467-98D6C1E62AD4}" type="presParOf" srcId="{203944B1-AE12-4074-AC82-6F00EA13BE65}" destId="{F88180CD-29A8-41AD-84C3-5A000521F0D4}" srcOrd="0" destOrd="0" presId="urn:microsoft.com/office/officeart/2005/8/layout/hierarchy1"/>
    <dgm:cxn modelId="{87C5D262-2E9F-40C8-B082-CEA2091EBBAC}" type="presParOf" srcId="{203944B1-AE12-4074-AC82-6F00EA13BE65}" destId="{7485A305-9742-4138-B061-1A969D7D3460}" srcOrd="1" destOrd="0" presId="urn:microsoft.com/office/officeart/2005/8/layout/hierarchy1"/>
    <dgm:cxn modelId="{038C4177-1CFC-4751-865A-77C536F666DC}" type="presParOf" srcId="{7485A305-9742-4138-B061-1A969D7D3460}" destId="{7E42060E-28BE-43FC-BA7D-BF94748A5C63}" srcOrd="0" destOrd="0" presId="urn:microsoft.com/office/officeart/2005/8/layout/hierarchy1"/>
    <dgm:cxn modelId="{38E5A9DC-0D49-415D-8E4F-B4E845AD404D}" type="presParOf" srcId="{7E42060E-28BE-43FC-BA7D-BF94748A5C63}" destId="{89B3CEF8-03AD-46A3-905D-5F34A3D321BC}" srcOrd="0" destOrd="0" presId="urn:microsoft.com/office/officeart/2005/8/layout/hierarchy1"/>
    <dgm:cxn modelId="{C2359892-7E6D-4900-A247-7D408119B5F3}" type="presParOf" srcId="{7E42060E-28BE-43FC-BA7D-BF94748A5C63}" destId="{0F4815BB-B36B-46E8-96E5-D8148CA5BC5B}" srcOrd="1" destOrd="0" presId="urn:microsoft.com/office/officeart/2005/8/layout/hierarchy1"/>
    <dgm:cxn modelId="{68154DF4-A772-4BB0-B01B-98C723C05D56}" type="presParOf" srcId="{7485A305-9742-4138-B061-1A969D7D3460}" destId="{40B5D59B-B33C-4AB1-925A-4E76E36078E4}" srcOrd="1" destOrd="0" presId="urn:microsoft.com/office/officeart/2005/8/layout/hierarchy1"/>
    <dgm:cxn modelId="{489B164C-D3E6-44DC-AA03-A8393BDD1145}" type="presParOf" srcId="{203944B1-AE12-4074-AC82-6F00EA13BE65}" destId="{D7FD5E79-AE5D-47F2-8D4C-FE8239298813}" srcOrd="2" destOrd="0" presId="urn:microsoft.com/office/officeart/2005/8/layout/hierarchy1"/>
    <dgm:cxn modelId="{ACD5894B-32FB-4499-B29E-8F93282EA5A5}" type="presParOf" srcId="{203944B1-AE12-4074-AC82-6F00EA13BE65}" destId="{D25BEFE3-1E96-4671-B9E0-574D1A55FE04}" srcOrd="3" destOrd="0" presId="urn:microsoft.com/office/officeart/2005/8/layout/hierarchy1"/>
    <dgm:cxn modelId="{E71DB53C-D60A-4ED6-88E6-784B3D51F895}" type="presParOf" srcId="{D25BEFE3-1E96-4671-B9E0-574D1A55FE04}" destId="{E6138F1B-15DA-4E80-8A51-DA2E04A06D08}" srcOrd="0" destOrd="0" presId="urn:microsoft.com/office/officeart/2005/8/layout/hierarchy1"/>
    <dgm:cxn modelId="{F09A1291-4B4B-453D-B2ED-B9BE290D5506}" type="presParOf" srcId="{E6138F1B-15DA-4E80-8A51-DA2E04A06D08}" destId="{4F6FFEC6-E10B-4FD3-A9FE-32D72FF3B117}" srcOrd="0" destOrd="0" presId="urn:microsoft.com/office/officeart/2005/8/layout/hierarchy1"/>
    <dgm:cxn modelId="{032E9A65-9A51-4616-BA45-C27B59753565}" type="presParOf" srcId="{E6138F1B-15DA-4E80-8A51-DA2E04A06D08}" destId="{04973B4C-A9A3-480B-BB0C-3BE3D96DFC57}" srcOrd="1" destOrd="0" presId="urn:microsoft.com/office/officeart/2005/8/layout/hierarchy1"/>
    <dgm:cxn modelId="{FD9A542E-ACF4-4F9B-BD89-99AF7ECAE5A1}" type="presParOf" srcId="{D25BEFE3-1E96-4671-B9E0-574D1A55FE04}" destId="{F1644A7C-5B64-4C4C-AE60-B8BF364E710F}" srcOrd="1" destOrd="0" presId="urn:microsoft.com/office/officeart/2005/8/layout/hierarchy1"/>
    <dgm:cxn modelId="{ECDFA3CC-6E50-49A7-ACEC-1CFE5213C28C}" type="presParOf" srcId="{F1644A7C-5B64-4C4C-AE60-B8BF364E710F}" destId="{732592F7-B4F1-47F6-9045-D7A26AD9A8EC}" srcOrd="0" destOrd="0" presId="urn:microsoft.com/office/officeart/2005/8/layout/hierarchy1"/>
    <dgm:cxn modelId="{CA4E1905-5099-44C6-8269-986941D6ADCC}" type="presParOf" srcId="{F1644A7C-5B64-4C4C-AE60-B8BF364E710F}" destId="{246DD4DD-4B4E-4806-8364-76F313B7EB5D}" srcOrd="1" destOrd="0" presId="urn:microsoft.com/office/officeart/2005/8/layout/hierarchy1"/>
    <dgm:cxn modelId="{5B6AA3FB-EF38-4962-BEAC-C46567554E96}" type="presParOf" srcId="{246DD4DD-4B4E-4806-8364-76F313B7EB5D}" destId="{32D478F0-2187-4837-82D4-33FE2E71BF69}" srcOrd="0" destOrd="0" presId="urn:microsoft.com/office/officeart/2005/8/layout/hierarchy1"/>
    <dgm:cxn modelId="{DD6E0DF5-6500-46EF-9C36-53C2B68C936B}" type="presParOf" srcId="{32D478F0-2187-4837-82D4-33FE2E71BF69}" destId="{B5BFA403-DEB5-4A7C-B0DC-CDAD5C6C50BF}" srcOrd="0" destOrd="0" presId="urn:microsoft.com/office/officeart/2005/8/layout/hierarchy1"/>
    <dgm:cxn modelId="{1618DF5C-B41D-4305-9BF9-32F7E6218F2E}" type="presParOf" srcId="{32D478F0-2187-4837-82D4-33FE2E71BF69}" destId="{9633D63D-3F00-4F2B-AAD3-A3E95CEF6076}" srcOrd="1" destOrd="0" presId="urn:microsoft.com/office/officeart/2005/8/layout/hierarchy1"/>
    <dgm:cxn modelId="{8FAFF1EF-E9FD-4C66-9DC7-94442E0A5D64}" type="presParOf" srcId="{246DD4DD-4B4E-4806-8364-76F313B7EB5D}" destId="{9C0CCB33-52C2-4510-8122-9F06806A1285}" srcOrd="1" destOrd="0" presId="urn:microsoft.com/office/officeart/2005/8/layout/hierarchy1"/>
    <dgm:cxn modelId="{3E9A8D0F-FF79-4852-93CD-7C7A7C2F6426}" type="presParOf" srcId="{203944B1-AE12-4074-AC82-6F00EA13BE65}" destId="{16BFBBB3-E013-4E8D-A489-1FCEFF6E55AD}" srcOrd="4" destOrd="0" presId="urn:microsoft.com/office/officeart/2005/8/layout/hierarchy1"/>
    <dgm:cxn modelId="{FF81D382-2276-4AD8-B5FB-63C8F660343C}" type="presParOf" srcId="{203944B1-AE12-4074-AC82-6F00EA13BE65}" destId="{AE06938B-6660-4F37-9F72-FB41549E76C6}" srcOrd="5" destOrd="0" presId="urn:microsoft.com/office/officeart/2005/8/layout/hierarchy1"/>
    <dgm:cxn modelId="{FB3F13B4-B0ED-4356-AF25-548BA7383776}" type="presParOf" srcId="{AE06938B-6660-4F37-9F72-FB41549E76C6}" destId="{A69C2449-91B2-4E40-9A19-40FFB4681462}" srcOrd="0" destOrd="0" presId="urn:microsoft.com/office/officeart/2005/8/layout/hierarchy1"/>
    <dgm:cxn modelId="{2FEC9F30-4F21-45FA-B43C-0912666C945B}" type="presParOf" srcId="{A69C2449-91B2-4E40-9A19-40FFB4681462}" destId="{4BDF4B5F-F374-49CB-958D-3093155A70E9}" srcOrd="0" destOrd="0" presId="urn:microsoft.com/office/officeart/2005/8/layout/hierarchy1"/>
    <dgm:cxn modelId="{F626BDAC-F6B5-441B-891A-5BDF88E2454E}" type="presParOf" srcId="{A69C2449-91B2-4E40-9A19-40FFB4681462}" destId="{E5CA38AA-0B0C-43D0-96CC-B400CC804778}" srcOrd="1" destOrd="0" presId="urn:microsoft.com/office/officeart/2005/8/layout/hierarchy1"/>
    <dgm:cxn modelId="{3F90BAD9-17BD-47E6-A671-6899622EA836}" type="presParOf" srcId="{AE06938B-6660-4F37-9F72-FB41549E76C6}" destId="{FBB96635-6E3E-4334-98AB-DE1E7AC2EF78}" srcOrd="1" destOrd="0" presId="urn:microsoft.com/office/officeart/2005/8/layout/hierarchy1"/>
    <dgm:cxn modelId="{99004795-56D8-4A4C-A197-B24C891DB04B}" type="presParOf" srcId="{FBB96635-6E3E-4334-98AB-DE1E7AC2EF78}" destId="{0B35668C-1D21-499C-B62D-85362FEA4125}" srcOrd="0" destOrd="0" presId="urn:microsoft.com/office/officeart/2005/8/layout/hierarchy1"/>
    <dgm:cxn modelId="{2ECBFDB3-3970-4D1D-ACCE-C827EB035ED8}" type="presParOf" srcId="{FBB96635-6E3E-4334-98AB-DE1E7AC2EF78}" destId="{16D12092-A771-43F8-B60C-9BFABC49F3CE}" srcOrd="1" destOrd="0" presId="urn:microsoft.com/office/officeart/2005/8/layout/hierarchy1"/>
    <dgm:cxn modelId="{AC2FA4CA-8C4C-4CC0-9572-58E809061A68}" type="presParOf" srcId="{16D12092-A771-43F8-B60C-9BFABC49F3CE}" destId="{5491203E-C08F-4D47-BCB0-902C1FB66D0E}" srcOrd="0" destOrd="0" presId="urn:microsoft.com/office/officeart/2005/8/layout/hierarchy1"/>
    <dgm:cxn modelId="{EF85348B-2B06-4FB3-B5AF-4DA77AF74006}" type="presParOf" srcId="{5491203E-C08F-4D47-BCB0-902C1FB66D0E}" destId="{185C7213-C4AE-4AED-94A4-02CEA07C858A}" srcOrd="0" destOrd="0" presId="urn:microsoft.com/office/officeart/2005/8/layout/hierarchy1"/>
    <dgm:cxn modelId="{A49A07AC-06C0-43B5-9561-9A02150DB335}" type="presParOf" srcId="{5491203E-C08F-4D47-BCB0-902C1FB66D0E}" destId="{7E2767ED-8985-4B4C-9EC4-B75DAF86FFE9}" srcOrd="1" destOrd="0" presId="urn:microsoft.com/office/officeart/2005/8/layout/hierarchy1"/>
    <dgm:cxn modelId="{729D723B-970E-473C-B8C6-982FCD9BF0E5}" type="presParOf" srcId="{16D12092-A771-43F8-B60C-9BFABC49F3CE}" destId="{52FB6DED-A9AB-4A83-B34C-B1FBF1B3E111}" srcOrd="1" destOrd="0" presId="urn:microsoft.com/office/officeart/2005/8/layout/hierarchy1"/>
    <dgm:cxn modelId="{C650C37A-48AD-42F9-94EE-721C9E9F448E}" type="presParOf" srcId="{8A879CB5-7905-477E-98D0-1F4FA84F18DF}" destId="{D70D6009-5F57-44E9-A417-91E5203C3048}" srcOrd="2" destOrd="0" presId="urn:microsoft.com/office/officeart/2005/8/layout/hierarchy1"/>
    <dgm:cxn modelId="{EDAC9F09-7314-4F82-852E-65A31C9B694D}" type="presParOf" srcId="{8A879CB5-7905-477E-98D0-1F4FA84F18DF}" destId="{673CE9F1-F1DE-4452-BFDB-AA964A07C4E8}" srcOrd="3" destOrd="0" presId="urn:microsoft.com/office/officeart/2005/8/layout/hierarchy1"/>
    <dgm:cxn modelId="{BDC5BA1D-8502-4549-890C-040D482501D0}" type="presParOf" srcId="{673CE9F1-F1DE-4452-BFDB-AA964A07C4E8}" destId="{54C4105B-A7BF-4DF1-B928-F08F5DA7BD8F}" srcOrd="0" destOrd="0" presId="urn:microsoft.com/office/officeart/2005/8/layout/hierarchy1"/>
    <dgm:cxn modelId="{9E37956A-63A5-46F3-A4D7-EF8381446AF1}" type="presParOf" srcId="{54C4105B-A7BF-4DF1-B928-F08F5DA7BD8F}" destId="{ED9304CD-4D20-4196-8FC6-0D3FDBC36EC4}" srcOrd="0" destOrd="0" presId="urn:microsoft.com/office/officeart/2005/8/layout/hierarchy1"/>
    <dgm:cxn modelId="{81C01BD6-B76C-4328-AF42-4FAEEB86D06A}" type="presParOf" srcId="{54C4105B-A7BF-4DF1-B928-F08F5DA7BD8F}" destId="{9B6865C0-BB1F-466C-BB09-59FDB0A97172}" srcOrd="1" destOrd="0" presId="urn:microsoft.com/office/officeart/2005/8/layout/hierarchy1"/>
    <dgm:cxn modelId="{F79F4EAF-667B-45F3-A739-B23CC5522B6B}" type="presParOf" srcId="{673CE9F1-F1DE-4452-BFDB-AA964A07C4E8}" destId="{1B546D3D-CE33-4DEA-86AC-758DFD6168DE}" srcOrd="1" destOrd="0" presId="urn:microsoft.com/office/officeart/2005/8/layout/hierarchy1"/>
    <dgm:cxn modelId="{5B742D77-6269-4095-9677-7D2EDBDBF51F}" type="presParOf" srcId="{1B546D3D-CE33-4DEA-86AC-758DFD6168DE}" destId="{EABD0C5B-7594-4D23-BCAC-9453DCCF3F0B}" srcOrd="0" destOrd="0" presId="urn:microsoft.com/office/officeart/2005/8/layout/hierarchy1"/>
    <dgm:cxn modelId="{53CA76C6-8598-4E7C-83EB-9EEB7389B387}" type="presParOf" srcId="{1B546D3D-CE33-4DEA-86AC-758DFD6168DE}" destId="{B2E8366F-F43F-429C-95C7-57090740CEE4}" srcOrd="1" destOrd="0" presId="urn:microsoft.com/office/officeart/2005/8/layout/hierarchy1"/>
    <dgm:cxn modelId="{20D4AA0C-2A5B-4DF5-9B93-533D38436C72}" type="presParOf" srcId="{B2E8366F-F43F-429C-95C7-57090740CEE4}" destId="{A660D1B2-19D2-4E4B-AC35-1A12E46DD60B}" srcOrd="0" destOrd="0" presId="urn:microsoft.com/office/officeart/2005/8/layout/hierarchy1"/>
    <dgm:cxn modelId="{A0198E50-4516-42E6-9686-15DA6504D583}" type="presParOf" srcId="{A660D1B2-19D2-4E4B-AC35-1A12E46DD60B}" destId="{04A0497D-A9C4-43FE-AE42-1A5FB313E3A6}" srcOrd="0" destOrd="0" presId="urn:microsoft.com/office/officeart/2005/8/layout/hierarchy1"/>
    <dgm:cxn modelId="{428D1A19-858E-40A1-9107-AB3BF8159A87}" type="presParOf" srcId="{A660D1B2-19D2-4E4B-AC35-1A12E46DD60B}" destId="{A58FDBFD-A57C-4965-B9DD-F45037F164DA}" srcOrd="1" destOrd="0" presId="urn:microsoft.com/office/officeart/2005/8/layout/hierarchy1"/>
    <dgm:cxn modelId="{E52417F8-2A11-41C3-8D00-B1BC8CDC5710}" type="presParOf" srcId="{B2E8366F-F43F-429C-95C7-57090740CEE4}" destId="{E3739805-2957-4674-BB06-2A6512D332B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A0D957-D5E8-4930-B7FE-1B0E375D6133}">
      <dsp:nvSpPr>
        <dsp:cNvPr id="0" name=""/>
        <dsp:cNvSpPr/>
      </dsp:nvSpPr>
      <dsp:spPr>
        <a:xfrm>
          <a:off x="5472608" y="0"/>
          <a:ext cx="1250576" cy="6252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حروف</a:t>
          </a:r>
          <a:endParaRPr lang="ar-SA" sz="3200" b="1" kern="1200" dirty="0"/>
        </a:p>
      </dsp:txBody>
      <dsp:txXfrm>
        <a:off x="5472608" y="0"/>
        <a:ext cx="1250576" cy="625288"/>
      </dsp:txXfrm>
    </dsp:sp>
    <dsp:sp modelId="{68276A8E-6D55-484A-A680-5CCAE5ADD717}">
      <dsp:nvSpPr>
        <dsp:cNvPr id="0" name=""/>
        <dsp:cNvSpPr/>
      </dsp:nvSpPr>
      <dsp:spPr>
        <a:xfrm>
          <a:off x="6056027" y="625288"/>
          <a:ext cx="542099" cy="469009"/>
        </a:xfrm>
        <a:custGeom>
          <a:avLst/>
          <a:gdLst/>
          <a:ahLst/>
          <a:cxnLst/>
          <a:rect l="0" t="0" r="0" b="0"/>
          <a:pathLst>
            <a:path>
              <a:moveTo>
                <a:pt x="542099" y="0"/>
              </a:moveTo>
              <a:lnTo>
                <a:pt x="542099" y="469009"/>
              </a:lnTo>
              <a:lnTo>
                <a:pt x="0" y="469009"/>
              </a:lnTo>
            </a:path>
          </a:pathLst>
        </a:custGeom>
        <a:noFill/>
        <a:ln w="11429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D9F4EE-CEDB-4341-95D1-4FB8C6C97F10}">
      <dsp:nvSpPr>
        <dsp:cNvPr id="0" name=""/>
        <dsp:cNvSpPr/>
      </dsp:nvSpPr>
      <dsp:spPr>
        <a:xfrm>
          <a:off x="5055566" y="781653"/>
          <a:ext cx="1000461" cy="62528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إنْ</a:t>
          </a:r>
          <a:endParaRPr lang="ar-SA" sz="2800" b="1" kern="1200" dirty="0"/>
        </a:p>
      </dsp:txBody>
      <dsp:txXfrm>
        <a:off x="5055566" y="781653"/>
        <a:ext cx="1000461" cy="625288"/>
      </dsp:txXfrm>
    </dsp:sp>
    <dsp:sp modelId="{8C549CA3-201F-4D1D-837E-CD8E8D26E176}">
      <dsp:nvSpPr>
        <dsp:cNvPr id="0" name=""/>
        <dsp:cNvSpPr/>
      </dsp:nvSpPr>
      <dsp:spPr>
        <a:xfrm>
          <a:off x="6056027" y="625288"/>
          <a:ext cx="542099" cy="1250619"/>
        </a:xfrm>
        <a:custGeom>
          <a:avLst/>
          <a:gdLst/>
          <a:ahLst/>
          <a:cxnLst/>
          <a:rect l="0" t="0" r="0" b="0"/>
          <a:pathLst>
            <a:path>
              <a:moveTo>
                <a:pt x="542099" y="0"/>
              </a:moveTo>
              <a:lnTo>
                <a:pt x="542099" y="1250619"/>
              </a:lnTo>
              <a:lnTo>
                <a:pt x="0" y="1250619"/>
              </a:lnTo>
            </a:path>
          </a:pathLst>
        </a:custGeom>
        <a:noFill/>
        <a:ln w="11429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AD4266-A58A-44C5-AE0A-EC54921DC21A}">
      <dsp:nvSpPr>
        <dsp:cNvPr id="0" name=""/>
        <dsp:cNvSpPr/>
      </dsp:nvSpPr>
      <dsp:spPr>
        <a:xfrm>
          <a:off x="5055566" y="1563263"/>
          <a:ext cx="1000461" cy="62528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لو</a:t>
          </a:r>
          <a:endParaRPr lang="ar-SA" sz="2800" b="1" kern="1200" dirty="0"/>
        </a:p>
      </dsp:txBody>
      <dsp:txXfrm>
        <a:off x="5055566" y="1563263"/>
        <a:ext cx="1000461" cy="625288"/>
      </dsp:txXfrm>
    </dsp:sp>
    <dsp:sp modelId="{8C0A53F9-4F90-42C7-999E-66788851E283}">
      <dsp:nvSpPr>
        <dsp:cNvPr id="0" name=""/>
        <dsp:cNvSpPr/>
      </dsp:nvSpPr>
      <dsp:spPr>
        <a:xfrm>
          <a:off x="6056027" y="625288"/>
          <a:ext cx="542099" cy="2032229"/>
        </a:xfrm>
        <a:custGeom>
          <a:avLst/>
          <a:gdLst/>
          <a:ahLst/>
          <a:cxnLst/>
          <a:rect l="0" t="0" r="0" b="0"/>
          <a:pathLst>
            <a:path>
              <a:moveTo>
                <a:pt x="542099" y="0"/>
              </a:moveTo>
              <a:lnTo>
                <a:pt x="542099" y="2032229"/>
              </a:lnTo>
              <a:lnTo>
                <a:pt x="0" y="2032229"/>
              </a:lnTo>
            </a:path>
          </a:pathLst>
        </a:custGeom>
        <a:noFill/>
        <a:ln w="11429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2DAA2-5025-4D59-B48E-D6C465657B3B}">
      <dsp:nvSpPr>
        <dsp:cNvPr id="0" name=""/>
        <dsp:cNvSpPr/>
      </dsp:nvSpPr>
      <dsp:spPr>
        <a:xfrm>
          <a:off x="5055566" y="2344873"/>
          <a:ext cx="1000461" cy="62528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لولا</a:t>
          </a:r>
          <a:endParaRPr lang="ar-SA" sz="2800" b="1" kern="1200" dirty="0"/>
        </a:p>
      </dsp:txBody>
      <dsp:txXfrm>
        <a:off x="5055566" y="2344873"/>
        <a:ext cx="1000461" cy="625288"/>
      </dsp:txXfrm>
    </dsp:sp>
    <dsp:sp modelId="{A41CD6D2-C43B-4509-A867-4176A3AC7F71}">
      <dsp:nvSpPr>
        <dsp:cNvPr id="0" name=""/>
        <dsp:cNvSpPr/>
      </dsp:nvSpPr>
      <dsp:spPr>
        <a:xfrm>
          <a:off x="3492346" y="43"/>
          <a:ext cx="1250576" cy="6252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أسماء</a:t>
          </a:r>
          <a:endParaRPr lang="ar-SA" sz="3200" b="1" kern="1200" dirty="0"/>
        </a:p>
      </dsp:txBody>
      <dsp:txXfrm>
        <a:off x="3492346" y="43"/>
        <a:ext cx="1250576" cy="625288"/>
      </dsp:txXfrm>
    </dsp:sp>
    <dsp:sp modelId="{CDECBF2B-2EFC-4D6D-94B9-9B997D518A9A}">
      <dsp:nvSpPr>
        <dsp:cNvPr id="0" name=""/>
        <dsp:cNvSpPr/>
      </dsp:nvSpPr>
      <dsp:spPr>
        <a:xfrm>
          <a:off x="4482342" y="625331"/>
          <a:ext cx="135522" cy="2753156"/>
        </a:xfrm>
        <a:custGeom>
          <a:avLst/>
          <a:gdLst/>
          <a:ahLst/>
          <a:cxnLst/>
          <a:rect l="0" t="0" r="0" b="0"/>
          <a:pathLst>
            <a:path>
              <a:moveTo>
                <a:pt x="135522" y="0"/>
              </a:moveTo>
              <a:lnTo>
                <a:pt x="135522" y="2753156"/>
              </a:lnTo>
              <a:lnTo>
                <a:pt x="0" y="2753156"/>
              </a:lnTo>
            </a:path>
          </a:pathLst>
        </a:custGeom>
        <a:noFill/>
        <a:ln w="11429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AC082F-56E1-47EC-B970-774958A5F71B}">
      <dsp:nvSpPr>
        <dsp:cNvPr id="0" name=""/>
        <dsp:cNvSpPr/>
      </dsp:nvSpPr>
      <dsp:spPr>
        <a:xfrm>
          <a:off x="2108328" y="3085634"/>
          <a:ext cx="2374014" cy="58570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أين – أنَّى- حيثما</a:t>
          </a:r>
          <a:endParaRPr lang="ar-SA" sz="2800" b="1" kern="1200" dirty="0"/>
        </a:p>
      </dsp:txBody>
      <dsp:txXfrm>
        <a:off x="2108328" y="3085634"/>
        <a:ext cx="2374014" cy="585707"/>
      </dsp:txXfrm>
    </dsp:sp>
    <dsp:sp modelId="{818F0DCD-9FF3-4829-AC11-FD4BB069C723}">
      <dsp:nvSpPr>
        <dsp:cNvPr id="0" name=""/>
        <dsp:cNvSpPr/>
      </dsp:nvSpPr>
      <dsp:spPr>
        <a:xfrm>
          <a:off x="3990705" y="625331"/>
          <a:ext cx="627159" cy="1977442"/>
        </a:xfrm>
        <a:custGeom>
          <a:avLst/>
          <a:gdLst/>
          <a:ahLst/>
          <a:cxnLst/>
          <a:rect l="0" t="0" r="0" b="0"/>
          <a:pathLst>
            <a:path>
              <a:moveTo>
                <a:pt x="627159" y="0"/>
              </a:moveTo>
              <a:lnTo>
                <a:pt x="627159" y="1977442"/>
              </a:lnTo>
              <a:lnTo>
                <a:pt x="0" y="1977442"/>
              </a:lnTo>
            </a:path>
          </a:pathLst>
        </a:custGeom>
        <a:noFill/>
        <a:ln w="11429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8D9F71-391A-4421-B87A-A0DFFC9A84ED}">
      <dsp:nvSpPr>
        <dsp:cNvPr id="0" name=""/>
        <dsp:cNvSpPr/>
      </dsp:nvSpPr>
      <dsp:spPr>
        <a:xfrm>
          <a:off x="2108328" y="2290129"/>
          <a:ext cx="1882377" cy="62528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متى - أيان</a:t>
          </a:r>
          <a:endParaRPr lang="ar-SA" sz="2800" b="1" kern="1200" dirty="0"/>
        </a:p>
      </dsp:txBody>
      <dsp:txXfrm>
        <a:off x="2108328" y="2290129"/>
        <a:ext cx="1882377" cy="625288"/>
      </dsp:txXfrm>
    </dsp:sp>
    <dsp:sp modelId="{8B5806DF-D2E3-4576-AE7A-8D0225920395}">
      <dsp:nvSpPr>
        <dsp:cNvPr id="0" name=""/>
        <dsp:cNvSpPr/>
      </dsp:nvSpPr>
      <dsp:spPr>
        <a:xfrm>
          <a:off x="3813934" y="625331"/>
          <a:ext cx="803930" cy="1113075"/>
        </a:xfrm>
        <a:custGeom>
          <a:avLst/>
          <a:gdLst/>
          <a:ahLst/>
          <a:cxnLst/>
          <a:rect l="0" t="0" r="0" b="0"/>
          <a:pathLst>
            <a:path>
              <a:moveTo>
                <a:pt x="803930" y="0"/>
              </a:moveTo>
              <a:lnTo>
                <a:pt x="803930" y="1113075"/>
              </a:lnTo>
              <a:lnTo>
                <a:pt x="0" y="1113075"/>
              </a:lnTo>
            </a:path>
          </a:pathLst>
        </a:custGeom>
        <a:noFill/>
        <a:ln w="11429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4DAE18-BF3B-4076-A91E-C2A55E0F4A31}">
      <dsp:nvSpPr>
        <dsp:cNvPr id="0" name=""/>
        <dsp:cNvSpPr/>
      </dsp:nvSpPr>
      <dsp:spPr>
        <a:xfrm>
          <a:off x="2108328" y="1471202"/>
          <a:ext cx="1705606" cy="53440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ما - مهما</a:t>
          </a:r>
          <a:endParaRPr lang="ar-SA" sz="2800" b="1" kern="1200" dirty="0"/>
        </a:p>
      </dsp:txBody>
      <dsp:txXfrm>
        <a:off x="2108328" y="1471202"/>
        <a:ext cx="1705606" cy="534408"/>
      </dsp:txXfrm>
    </dsp:sp>
    <dsp:sp modelId="{1383BB19-95DA-403B-940B-A32885831A00}">
      <dsp:nvSpPr>
        <dsp:cNvPr id="0" name=""/>
        <dsp:cNvSpPr/>
      </dsp:nvSpPr>
      <dsp:spPr>
        <a:xfrm>
          <a:off x="3108789" y="625331"/>
          <a:ext cx="1509075" cy="311706"/>
        </a:xfrm>
        <a:custGeom>
          <a:avLst/>
          <a:gdLst/>
          <a:ahLst/>
          <a:cxnLst/>
          <a:rect l="0" t="0" r="0" b="0"/>
          <a:pathLst>
            <a:path>
              <a:moveTo>
                <a:pt x="1509075" y="0"/>
              </a:moveTo>
              <a:lnTo>
                <a:pt x="1509075" y="311706"/>
              </a:lnTo>
              <a:lnTo>
                <a:pt x="0" y="311706"/>
              </a:lnTo>
            </a:path>
          </a:pathLst>
        </a:custGeom>
        <a:noFill/>
        <a:ln w="11429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04911-75E6-4D24-88C2-E87EBF9CC80D}">
      <dsp:nvSpPr>
        <dsp:cNvPr id="0" name=""/>
        <dsp:cNvSpPr/>
      </dsp:nvSpPr>
      <dsp:spPr>
        <a:xfrm>
          <a:off x="2108328" y="624393"/>
          <a:ext cx="1000461" cy="62528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مَنْ</a:t>
          </a:r>
          <a:endParaRPr lang="ar-SA" sz="2800" b="1" kern="1200" dirty="0"/>
        </a:p>
      </dsp:txBody>
      <dsp:txXfrm>
        <a:off x="2108328" y="624393"/>
        <a:ext cx="1000461" cy="625288"/>
      </dsp:txXfrm>
    </dsp:sp>
    <dsp:sp modelId="{6C070092-FAD2-4337-9B75-519D60F070FA}">
      <dsp:nvSpPr>
        <dsp:cNvPr id="0" name=""/>
        <dsp:cNvSpPr/>
      </dsp:nvSpPr>
      <dsp:spPr>
        <a:xfrm>
          <a:off x="3119254" y="625331"/>
          <a:ext cx="1498610" cy="3464947"/>
        </a:xfrm>
        <a:custGeom>
          <a:avLst/>
          <a:gdLst/>
          <a:ahLst/>
          <a:cxnLst/>
          <a:rect l="0" t="0" r="0" b="0"/>
          <a:pathLst>
            <a:path>
              <a:moveTo>
                <a:pt x="1498610" y="0"/>
              </a:moveTo>
              <a:lnTo>
                <a:pt x="1498610" y="3464947"/>
              </a:lnTo>
              <a:lnTo>
                <a:pt x="0" y="3464947"/>
              </a:lnTo>
            </a:path>
          </a:pathLst>
        </a:custGeom>
        <a:noFill/>
        <a:ln w="11429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6DF4E6-FF64-4B89-A36C-ABB170A32CC6}">
      <dsp:nvSpPr>
        <dsp:cNvPr id="0" name=""/>
        <dsp:cNvSpPr/>
      </dsp:nvSpPr>
      <dsp:spPr>
        <a:xfrm>
          <a:off x="2118792" y="3777634"/>
          <a:ext cx="1000461" cy="62528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إذا</a:t>
          </a:r>
          <a:endParaRPr lang="ar-SA" sz="2800" b="1" kern="1200" dirty="0"/>
        </a:p>
      </dsp:txBody>
      <dsp:txXfrm>
        <a:off x="2118792" y="3777634"/>
        <a:ext cx="1000461" cy="625288"/>
      </dsp:txXfrm>
    </dsp:sp>
    <dsp:sp modelId="{DBD87D3B-5FCC-4DC3-ABF2-4CDC5ECCFAE0}">
      <dsp:nvSpPr>
        <dsp:cNvPr id="0" name=""/>
        <dsp:cNvSpPr/>
      </dsp:nvSpPr>
      <dsp:spPr>
        <a:xfrm>
          <a:off x="3119254" y="625331"/>
          <a:ext cx="1498610" cy="4246557"/>
        </a:xfrm>
        <a:custGeom>
          <a:avLst/>
          <a:gdLst/>
          <a:ahLst/>
          <a:cxnLst/>
          <a:rect l="0" t="0" r="0" b="0"/>
          <a:pathLst>
            <a:path>
              <a:moveTo>
                <a:pt x="1498610" y="0"/>
              </a:moveTo>
              <a:lnTo>
                <a:pt x="1498610" y="4246557"/>
              </a:lnTo>
              <a:lnTo>
                <a:pt x="0" y="4246557"/>
              </a:lnTo>
            </a:path>
          </a:pathLst>
        </a:custGeom>
        <a:noFill/>
        <a:ln w="11429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588DC8-47B8-4F17-8E2A-839EE691B5B4}">
      <dsp:nvSpPr>
        <dsp:cNvPr id="0" name=""/>
        <dsp:cNvSpPr/>
      </dsp:nvSpPr>
      <dsp:spPr>
        <a:xfrm>
          <a:off x="2118792" y="4559244"/>
          <a:ext cx="1000461" cy="62528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أي</a:t>
          </a:r>
          <a:endParaRPr lang="ar-SA" sz="2800" b="1" kern="1200" dirty="0"/>
        </a:p>
      </dsp:txBody>
      <dsp:txXfrm>
        <a:off x="2118792" y="4559244"/>
        <a:ext cx="1000461" cy="62528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BD0C5B-7594-4D23-BCAC-9453DCCF3F0B}">
      <dsp:nvSpPr>
        <dsp:cNvPr id="0" name=""/>
        <dsp:cNvSpPr/>
      </dsp:nvSpPr>
      <dsp:spPr>
        <a:xfrm>
          <a:off x="7093629" y="2240476"/>
          <a:ext cx="91440" cy="4028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482"/>
              </a:lnTo>
              <a:lnTo>
                <a:pt x="117721" y="272482"/>
              </a:lnTo>
              <a:lnTo>
                <a:pt x="117721" y="402809"/>
              </a:lnTo>
            </a:path>
          </a:pathLst>
        </a:custGeom>
        <a:noFill/>
        <a:ln w="11429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0D6009-5F57-44E9-A417-91E5203C3048}">
      <dsp:nvSpPr>
        <dsp:cNvPr id="0" name=""/>
        <dsp:cNvSpPr/>
      </dsp:nvSpPr>
      <dsp:spPr>
        <a:xfrm>
          <a:off x="4615033" y="900959"/>
          <a:ext cx="2524316" cy="4461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5854"/>
              </a:lnTo>
              <a:lnTo>
                <a:pt x="2524316" y="315854"/>
              </a:lnTo>
              <a:lnTo>
                <a:pt x="2524316" y="446181"/>
              </a:lnTo>
            </a:path>
          </a:pathLst>
        </a:custGeom>
        <a:noFill/>
        <a:ln w="11429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35668C-1D21-499C-B62D-85362FEA4125}">
      <dsp:nvSpPr>
        <dsp:cNvPr id="0" name=""/>
        <dsp:cNvSpPr/>
      </dsp:nvSpPr>
      <dsp:spPr>
        <a:xfrm>
          <a:off x="3250917" y="3464610"/>
          <a:ext cx="1008104" cy="330797"/>
        </a:xfrm>
        <a:custGeom>
          <a:avLst/>
          <a:gdLst/>
          <a:ahLst/>
          <a:cxnLst/>
          <a:rect l="0" t="0" r="0" b="0"/>
          <a:pathLst>
            <a:path>
              <a:moveTo>
                <a:pt x="1008104" y="0"/>
              </a:moveTo>
              <a:lnTo>
                <a:pt x="1008104" y="200470"/>
              </a:lnTo>
              <a:lnTo>
                <a:pt x="0" y="200470"/>
              </a:lnTo>
              <a:lnTo>
                <a:pt x="0" y="330797"/>
              </a:lnTo>
            </a:path>
          </a:pathLst>
        </a:custGeom>
        <a:noFill/>
        <a:ln w="11429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BFBBB3-E013-4E8D-A489-1FCEFF6E55AD}">
      <dsp:nvSpPr>
        <dsp:cNvPr id="0" name=""/>
        <dsp:cNvSpPr/>
      </dsp:nvSpPr>
      <dsp:spPr>
        <a:xfrm>
          <a:off x="2386812" y="2240476"/>
          <a:ext cx="1872209" cy="330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0470"/>
              </a:lnTo>
              <a:lnTo>
                <a:pt x="1872209" y="200470"/>
              </a:lnTo>
              <a:lnTo>
                <a:pt x="1872209" y="330797"/>
              </a:lnTo>
            </a:path>
          </a:pathLst>
        </a:custGeom>
        <a:noFill/>
        <a:ln w="11429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592F7-B4F1-47F6-9045-D7A26AD9A8EC}">
      <dsp:nvSpPr>
        <dsp:cNvPr id="0" name=""/>
        <dsp:cNvSpPr/>
      </dsp:nvSpPr>
      <dsp:spPr>
        <a:xfrm>
          <a:off x="1450709" y="3464610"/>
          <a:ext cx="1008118" cy="330797"/>
        </a:xfrm>
        <a:custGeom>
          <a:avLst/>
          <a:gdLst/>
          <a:ahLst/>
          <a:cxnLst/>
          <a:rect l="0" t="0" r="0" b="0"/>
          <a:pathLst>
            <a:path>
              <a:moveTo>
                <a:pt x="1008118" y="0"/>
              </a:moveTo>
              <a:lnTo>
                <a:pt x="1008118" y="200470"/>
              </a:lnTo>
              <a:lnTo>
                <a:pt x="0" y="200470"/>
              </a:lnTo>
              <a:lnTo>
                <a:pt x="0" y="330797"/>
              </a:lnTo>
            </a:path>
          </a:pathLst>
        </a:custGeom>
        <a:noFill/>
        <a:ln w="11429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FD5E79-AE5D-47F2-8D4C-FE8239298813}">
      <dsp:nvSpPr>
        <dsp:cNvPr id="0" name=""/>
        <dsp:cNvSpPr/>
      </dsp:nvSpPr>
      <dsp:spPr>
        <a:xfrm>
          <a:off x="2341092" y="2240476"/>
          <a:ext cx="91440" cy="3307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0470"/>
              </a:lnTo>
              <a:lnTo>
                <a:pt x="117735" y="200470"/>
              </a:lnTo>
              <a:lnTo>
                <a:pt x="117735" y="330797"/>
              </a:lnTo>
            </a:path>
          </a:pathLst>
        </a:custGeom>
        <a:noFill/>
        <a:ln w="11429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8180CD-29A8-41AD-84C3-5A000521F0D4}">
      <dsp:nvSpPr>
        <dsp:cNvPr id="0" name=""/>
        <dsp:cNvSpPr/>
      </dsp:nvSpPr>
      <dsp:spPr>
        <a:xfrm>
          <a:off x="658620" y="2240476"/>
          <a:ext cx="1728192" cy="330797"/>
        </a:xfrm>
        <a:custGeom>
          <a:avLst/>
          <a:gdLst/>
          <a:ahLst/>
          <a:cxnLst/>
          <a:rect l="0" t="0" r="0" b="0"/>
          <a:pathLst>
            <a:path>
              <a:moveTo>
                <a:pt x="1728192" y="0"/>
              </a:moveTo>
              <a:lnTo>
                <a:pt x="1728192" y="200470"/>
              </a:lnTo>
              <a:lnTo>
                <a:pt x="0" y="200470"/>
              </a:lnTo>
              <a:lnTo>
                <a:pt x="0" y="330797"/>
              </a:lnTo>
            </a:path>
          </a:pathLst>
        </a:custGeom>
        <a:noFill/>
        <a:ln w="11429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353A96-B9D1-472C-97E9-5DFDD31F0A35}">
      <dsp:nvSpPr>
        <dsp:cNvPr id="0" name=""/>
        <dsp:cNvSpPr/>
      </dsp:nvSpPr>
      <dsp:spPr>
        <a:xfrm>
          <a:off x="2386812" y="900959"/>
          <a:ext cx="2228221" cy="446181"/>
        </a:xfrm>
        <a:custGeom>
          <a:avLst/>
          <a:gdLst/>
          <a:ahLst/>
          <a:cxnLst/>
          <a:rect l="0" t="0" r="0" b="0"/>
          <a:pathLst>
            <a:path>
              <a:moveTo>
                <a:pt x="2228221" y="0"/>
              </a:moveTo>
              <a:lnTo>
                <a:pt x="2228221" y="315854"/>
              </a:lnTo>
              <a:lnTo>
                <a:pt x="0" y="315854"/>
              </a:lnTo>
              <a:lnTo>
                <a:pt x="0" y="446181"/>
              </a:lnTo>
            </a:path>
          </a:pathLst>
        </a:custGeom>
        <a:noFill/>
        <a:ln w="11429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3979E9-9492-46ED-9184-4EEABF9D69A8}">
      <dsp:nvSpPr>
        <dsp:cNvPr id="0" name=""/>
        <dsp:cNvSpPr/>
      </dsp:nvSpPr>
      <dsp:spPr>
        <a:xfrm>
          <a:off x="3586220" y="7624"/>
          <a:ext cx="2057626" cy="893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57CE9F-12D6-44D0-B499-F00DF2539612}">
      <dsp:nvSpPr>
        <dsp:cNvPr id="0" name=""/>
        <dsp:cNvSpPr/>
      </dsp:nvSpPr>
      <dsp:spPr>
        <a:xfrm>
          <a:off x="3742534" y="156122"/>
          <a:ext cx="2057626" cy="893335"/>
        </a:xfrm>
        <a:prstGeom prst="roundRect">
          <a:avLst>
            <a:gd name="adj" fmla="val 10000"/>
          </a:avLst>
        </a:prstGeom>
        <a:solidFill>
          <a:schemeClr val="accent1">
            <a:tint val="45000"/>
          </a:schemeClr>
        </a:solidFill>
        <a:ln w="9525" cap="flat" cmpd="sng" algn="ctr">
          <a:solidFill>
            <a:schemeClr val="accent1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/>
            <a:t>أسماء الشرط</a:t>
          </a:r>
          <a:endParaRPr lang="ar-JO" sz="3200" b="1" kern="1200" dirty="0"/>
        </a:p>
      </dsp:txBody>
      <dsp:txXfrm>
        <a:off x="3742534" y="156122"/>
        <a:ext cx="2057626" cy="893335"/>
      </dsp:txXfrm>
    </dsp:sp>
    <dsp:sp modelId="{AA49FD39-25FE-497A-9260-5FAD17511CF0}">
      <dsp:nvSpPr>
        <dsp:cNvPr id="0" name=""/>
        <dsp:cNvSpPr/>
      </dsp:nvSpPr>
      <dsp:spPr>
        <a:xfrm>
          <a:off x="1683398" y="1347141"/>
          <a:ext cx="1406827" cy="89333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7890AD-F7F0-4FB3-9DAF-F306B50F7EF5}">
      <dsp:nvSpPr>
        <dsp:cNvPr id="0" name=""/>
        <dsp:cNvSpPr/>
      </dsp:nvSpPr>
      <dsp:spPr>
        <a:xfrm>
          <a:off x="1839712" y="1495639"/>
          <a:ext cx="1406827" cy="893335"/>
        </a:xfrm>
        <a:prstGeom prst="roundRect">
          <a:avLst>
            <a:gd name="adj" fmla="val 10000"/>
          </a:avLst>
        </a:prstGeom>
        <a:solidFill>
          <a:schemeClr val="accent3">
            <a:tint val="45000"/>
          </a:schemeClr>
        </a:solidFill>
        <a:ln w="9525" cap="flat" cmpd="sng" algn="ctr">
          <a:solidFill>
            <a:schemeClr val="accent3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b="1" kern="1200" dirty="0" smtClean="0"/>
            <a:t>مبنية</a:t>
          </a:r>
          <a:endParaRPr lang="ar-JO" sz="2800" b="1" kern="1200" dirty="0"/>
        </a:p>
      </dsp:txBody>
      <dsp:txXfrm>
        <a:off x="1839712" y="1495639"/>
        <a:ext cx="1406827" cy="893335"/>
      </dsp:txXfrm>
    </dsp:sp>
    <dsp:sp modelId="{89B3CEF8-03AD-46A3-905D-5F34A3D321BC}">
      <dsp:nvSpPr>
        <dsp:cNvPr id="0" name=""/>
        <dsp:cNvSpPr/>
      </dsp:nvSpPr>
      <dsp:spPr>
        <a:xfrm>
          <a:off x="-44793" y="2571274"/>
          <a:ext cx="1406827" cy="8933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4815BB-B36B-46E8-96E5-D8148CA5BC5B}">
      <dsp:nvSpPr>
        <dsp:cNvPr id="0" name=""/>
        <dsp:cNvSpPr/>
      </dsp:nvSpPr>
      <dsp:spPr>
        <a:xfrm>
          <a:off x="111520" y="2719772"/>
          <a:ext cx="1406827" cy="893335"/>
        </a:xfrm>
        <a:prstGeom prst="roundRect">
          <a:avLst>
            <a:gd name="adj" fmla="val 10000"/>
          </a:avLst>
        </a:prstGeom>
        <a:solidFill>
          <a:schemeClr val="accent4">
            <a:tint val="45000"/>
          </a:schemeClr>
        </a:solidFill>
        <a:ln w="9525" cap="flat" cmpd="sng" algn="ctr">
          <a:solidFill>
            <a:schemeClr val="accent4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400" kern="1200" dirty="0" smtClean="0"/>
            <a:t>إذا</a:t>
          </a:r>
          <a:endParaRPr lang="ar-JO" sz="2400" kern="1200" dirty="0"/>
        </a:p>
      </dsp:txBody>
      <dsp:txXfrm>
        <a:off x="111520" y="2719772"/>
        <a:ext cx="1406827" cy="893335"/>
      </dsp:txXfrm>
    </dsp:sp>
    <dsp:sp modelId="{4F6FFEC6-E10B-4FD3-A9FE-32D72FF3B117}">
      <dsp:nvSpPr>
        <dsp:cNvPr id="0" name=""/>
        <dsp:cNvSpPr/>
      </dsp:nvSpPr>
      <dsp:spPr>
        <a:xfrm>
          <a:off x="1755414" y="2571274"/>
          <a:ext cx="1406827" cy="8933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973B4C-A9A3-480B-BB0C-3BE3D96DFC57}">
      <dsp:nvSpPr>
        <dsp:cNvPr id="0" name=""/>
        <dsp:cNvSpPr/>
      </dsp:nvSpPr>
      <dsp:spPr>
        <a:xfrm>
          <a:off x="1911728" y="2719772"/>
          <a:ext cx="1406827" cy="893335"/>
        </a:xfrm>
        <a:prstGeom prst="roundRect">
          <a:avLst>
            <a:gd name="adj" fmla="val 10000"/>
          </a:avLst>
        </a:prstGeom>
        <a:solidFill>
          <a:schemeClr val="accent4">
            <a:tint val="45000"/>
          </a:schemeClr>
        </a:solidFill>
        <a:ln w="9525" cap="flat" cmpd="sng" algn="ctr">
          <a:solidFill>
            <a:schemeClr val="accent4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400" kern="1200" dirty="0" smtClean="0"/>
            <a:t>متى/ أيان</a:t>
          </a:r>
          <a:endParaRPr lang="ar-JO" sz="2400" kern="1200" dirty="0"/>
        </a:p>
      </dsp:txBody>
      <dsp:txXfrm>
        <a:off x="1911728" y="2719772"/>
        <a:ext cx="1406827" cy="893335"/>
      </dsp:txXfrm>
    </dsp:sp>
    <dsp:sp modelId="{B5BFA403-DEB5-4A7C-B0DC-CDAD5C6C50BF}">
      <dsp:nvSpPr>
        <dsp:cNvPr id="0" name=""/>
        <dsp:cNvSpPr/>
      </dsp:nvSpPr>
      <dsp:spPr>
        <a:xfrm>
          <a:off x="747295" y="3795407"/>
          <a:ext cx="1406827" cy="8933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33D63D-3F00-4F2B-AAD3-A3E95CEF6076}">
      <dsp:nvSpPr>
        <dsp:cNvPr id="0" name=""/>
        <dsp:cNvSpPr/>
      </dsp:nvSpPr>
      <dsp:spPr>
        <a:xfrm>
          <a:off x="903609" y="3943906"/>
          <a:ext cx="1406827" cy="893335"/>
        </a:xfrm>
        <a:prstGeom prst="roundRect">
          <a:avLst>
            <a:gd name="adj" fmla="val 10000"/>
          </a:avLst>
        </a:prstGeom>
        <a:solidFill>
          <a:schemeClr val="accent5">
            <a:tint val="45000"/>
          </a:schemeClr>
        </a:solidFill>
        <a:ln w="9525" cap="flat" cmpd="sng" algn="ctr">
          <a:solidFill>
            <a:schemeClr val="accent5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400" kern="1200" dirty="0" smtClean="0"/>
            <a:t>أين / أنى/حيثما</a:t>
          </a:r>
          <a:endParaRPr lang="ar-JO" sz="2400" kern="1200" dirty="0"/>
        </a:p>
      </dsp:txBody>
      <dsp:txXfrm>
        <a:off x="903609" y="3943906"/>
        <a:ext cx="1406827" cy="893335"/>
      </dsp:txXfrm>
    </dsp:sp>
    <dsp:sp modelId="{4BDF4B5F-F374-49CB-958D-3093155A70E9}">
      <dsp:nvSpPr>
        <dsp:cNvPr id="0" name=""/>
        <dsp:cNvSpPr/>
      </dsp:nvSpPr>
      <dsp:spPr>
        <a:xfrm>
          <a:off x="3555607" y="2571274"/>
          <a:ext cx="1406827" cy="8933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CA38AA-0B0C-43D0-96CC-B400CC804778}">
      <dsp:nvSpPr>
        <dsp:cNvPr id="0" name=""/>
        <dsp:cNvSpPr/>
      </dsp:nvSpPr>
      <dsp:spPr>
        <a:xfrm>
          <a:off x="3711922" y="2719772"/>
          <a:ext cx="1406827" cy="893335"/>
        </a:xfrm>
        <a:prstGeom prst="roundRect">
          <a:avLst>
            <a:gd name="adj" fmla="val 10000"/>
          </a:avLst>
        </a:prstGeom>
        <a:solidFill>
          <a:schemeClr val="accent4">
            <a:tint val="45000"/>
          </a:schemeClr>
        </a:solidFill>
        <a:ln w="9525" cap="flat" cmpd="sng" algn="ctr">
          <a:solidFill>
            <a:schemeClr val="accent4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400" kern="1200" dirty="0" smtClean="0"/>
            <a:t>من</a:t>
          </a:r>
          <a:endParaRPr lang="ar-JO" sz="2400" kern="1200" dirty="0"/>
        </a:p>
      </dsp:txBody>
      <dsp:txXfrm>
        <a:off x="3711922" y="2719772"/>
        <a:ext cx="1406827" cy="893335"/>
      </dsp:txXfrm>
    </dsp:sp>
    <dsp:sp modelId="{185C7213-C4AE-4AED-94A4-02CEA07C858A}">
      <dsp:nvSpPr>
        <dsp:cNvPr id="0" name=""/>
        <dsp:cNvSpPr/>
      </dsp:nvSpPr>
      <dsp:spPr>
        <a:xfrm>
          <a:off x="2547503" y="3795407"/>
          <a:ext cx="1406827" cy="8933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2767ED-8985-4B4C-9EC4-B75DAF86FFE9}">
      <dsp:nvSpPr>
        <dsp:cNvPr id="0" name=""/>
        <dsp:cNvSpPr/>
      </dsp:nvSpPr>
      <dsp:spPr>
        <a:xfrm>
          <a:off x="2703817" y="3943906"/>
          <a:ext cx="1406827" cy="893335"/>
        </a:xfrm>
        <a:prstGeom prst="roundRect">
          <a:avLst>
            <a:gd name="adj" fmla="val 10000"/>
          </a:avLst>
        </a:prstGeom>
        <a:solidFill>
          <a:schemeClr val="accent5">
            <a:tint val="45000"/>
          </a:schemeClr>
        </a:solidFill>
        <a:ln w="9525" cap="flat" cmpd="sng" algn="ctr">
          <a:solidFill>
            <a:schemeClr val="accent5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400" kern="1200" dirty="0" smtClean="0"/>
            <a:t>ما</a:t>
          </a:r>
          <a:r>
            <a:rPr lang="ar-SA" sz="2400" kern="1200" dirty="0" smtClean="0"/>
            <a:t>- مهما</a:t>
          </a:r>
          <a:endParaRPr lang="ar-JO" sz="2400" kern="1200" dirty="0"/>
        </a:p>
      </dsp:txBody>
      <dsp:txXfrm>
        <a:off x="2703817" y="3943906"/>
        <a:ext cx="1406827" cy="893335"/>
      </dsp:txXfrm>
    </dsp:sp>
    <dsp:sp modelId="{ED9304CD-4D20-4196-8FC6-0D3FDBC36EC4}">
      <dsp:nvSpPr>
        <dsp:cNvPr id="0" name=""/>
        <dsp:cNvSpPr/>
      </dsp:nvSpPr>
      <dsp:spPr>
        <a:xfrm>
          <a:off x="6435935" y="1347141"/>
          <a:ext cx="1406827" cy="89333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6865C0-BB1F-466C-BB09-59FDB0A97172}">
      <dsp:nvSpPr>
        <dsp:cNvPr id="0" name=""/>
        <dsp:cNvSpPr/>
      </dsp:nvSpPr>
      <dsp:spPr>
        <a:xfrm>
          <a:off x="6592250" y="1495639"/>
          <a:ext cx="1406827" cy="893335"/>
        </a:xfrm>
        <a:prstGeom prst="roundRect">
          <a:avLst>
            <a:gd name="adj" fmla="val 10000"/>
          </a:avLst>
        </a:prstGeom>
        <a:solidFill>
          <a:schemeClr val="accent3">
            <a:tint val="45000"/>
          </a:schemeClr>
        </a:solidFill>
        <a:ln w="9525" cap="flat" cmpd="sng" algn="ctr">
          <a:solidFill>
            <a:schemeClr val="accent3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b="1" kern="1200" dirty="0" smtClean="0"/>
            <a:t>معربة</a:t>
          </a:r>
          <a:endParaRPr lang="ar-JO" sz="2800" b="1" kern="1200" dirty="0"/>
        </a:p>
      </dsp:txBody>
      <dsp:txXfrm>
        <a:off x="6592250" y="1495639"/>
        <a:ext cx="1406827" cy="893335"/>
      </dsp:txXfrm>
    </dsp:sp>
    <dsp:sp modelId="{04A0497D-A9C4-43FE-AE42-1A5FB313E3A6}">
      <dsp:nvSpPr>
        <dsp:cNvPr id="0" name=""/>
        <dsp:cNvSpPr/>
      </dsp:nvSpPr>
      <dsp:spPr>
        <a:xfrm>
          <a:off x="6507937" y="2643286"/>
          <a:ext cx="1406827" cy="8933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8FDBFD-A57C-4965-B9DD-F45037F164DA}">
      <dsp:nvSpPr>
        <dsp:cNvPr id="0" name=""/>
        <dsp:cNvSpPr/>
      </dsp:nvSpPr>
      <dsp:spPr>
        <a:xfrm>
          <a:off x="6664251" y="2791784"/>
          <a:ext cx="1406827" cy="893335"/>
        </a:xfrm>
        <a:prstGeom prst="roundRect">
          <a:avLst>
            <a:gd name="adj" fmla="val 10000"/>
          </a:avLst>
        </a:prstGeom>
        <a:solidFill>
          <a:schemeClr val="accent6">
            <a:tint val="45000"/>
          </a:schemeClr>
        </a:solidFill>
        <a:ln w="9525" cap="flat" cmpd="sng" algn="ctr">
          <a:solidFill>
            <a:schemeClr val="accent6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400" kern="1200" dirty="0" smtClean="0"/>
            <a:t>أي</a:t>
          </a:r>
          <a:endParaRPr lang="ar-JO" sz="2400" kern="1200" dirty="0"/>
        </a:p>
      </dsp:txBody>
      <dsp:txXfrm>
        <a:off x="6664251" y="2791784"/>
        <a:ext cx="1406827" cy="893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5BDDBA3-7A60-40BD-A67C-DEB7705889E9}" type="datetimeFigureOut">
              <a:rPr lang="ar-SA" smtClean="0"/>
              <a:pPr/>
              <a:t>09/05/1433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234" y="476672"/>
            <a:ext cx="8288276" cy="56886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ar-SA"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ar-SA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57200" y="1670943"/>
            <a:ext cx="8229600" cy="14700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JO" dirty="0" smtClean="0">
                <a:solidFill>
                  <a:schemeClr val="tx1"/>
                </a:solidFill>
              </a:rPr>
              <a:t>أسماء الشرط</a:t>
            </a:r>
            <a:endParaRPr lang="ar-JO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smtClean="0">
                <a:solidFill>
                  <a:schemeClr val="tx1"/>
                </a:solidFill>
              </a:rPr>
              <a:t>الأهداف</a:t>
            </a:r>
            <a:endParaRPr lang="ar-JO" sz="3600" b="1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Arial" pitchFamily="34" charset="0"/>
              <a:buChar char="•"/>
            </a:pPr>
            <a:endParaRPr lang="ar-SA" sz="3200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solidFill>
                  <a:schemeClr val="tx1"/>
                </a:solidFill>
              </a:rPr>
              <a:t>تعرف أسماء الشرط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solidFill>
                  <a:schemeClr val="tx1"/>
                </a:solidFill>
              </a:rPr>
              <a:t>توظيف أسماء الشرط في جمل مفيدة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solidFill>
                  <a:schemeClr val="tx1"/>
                </a:solidFill>
              </a:rPr>
              <a:t>التمييز بين أسماء الشرط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solidFill>
                  <a:schemeClr val="tx1"/>
                </a:solidFill>
              </a:rPr>
              <a:t>إعراب أسماء الشرط في المواضع المشهورة</a:t>
            </a:r>
          </a:p>
          <a:p>
            <a:pPr marL="624078" indent="-514350">
              <a:buNone/>
            </a:pPr>
            <a:endParaRPr lang="ar-JO" b="1" dirty="0" smtClean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err="1" smtClean="0">
                <a:solidFill>
                  <a:schemeClr val="tx1"/>
                </a:solidFill>
              </a:rPr>
              <a:t>ال</a:t>
            </a:r>
            <a:r>
              <a:rPr lang="ar-SA" sz="3600" b="1" dirty="0" smtClean="0">
                <a:solidFill>
                  <a:schemeClr val="tx1"/>
                </a:solidFill>
              </a:rPr>
              <a:t>شرط</a:t>
            </a:r>
            <a:endParaRPr lang="ar-JO" sz="36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683568" y="1556792"/>
          <a:ext cx="7704856" cy="2326395"/>
        </p:xfrm>
        <a:graphic>
          <a:graphicData uri="http://schemas.openxmlformats.org/drawingml/2006/table">
            <a:tbl>
              <a:tblPr rtl="1"/>
              <a:tblGrid>
                <a:gridCol w="7704856"/>
              </a:tblGrid>
              <a:tr h="232639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Simplified Arabic"/>
                        </a:rPr>
                        <a:t>الشرط : تركيب نحوي يربط المتكلم فيه بين حدثين ممكنين أحدهما رئيسي و الآخر ثانوي</a:t>
                      </a:r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Simplified Arabic"/>
                        </a:rPr>
                        <a:t>، وتستخدم فيه أدوات معينة تعين على هذا الربط وتضفي عليه معنى محددا</a:t>
                      </a:r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Simplified Arabic"/>
                          <a:ea typeface="Times New Roman"/>
                          <a:cs typeface="Arial"/>
                        </a:rPr>
                        <a:t>.</a:t>
                      </a:r>
                      <a:endParaRPr lang="en-US" sz="3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755576" y="3933056"/>
          <a:ext cx="7704856" cy="2537460"/>
        </p:xfrm>
        <a:graphic>
          <a:graphicData uri="http://schemas.openxmlformats.org/drawingml/2006/table">
            <a:tbl>
              <a:tblPr rtl="1"/>
              <a:tblGrid>
                <a:gridCol w="7704856"/>
              </a:tblGrid>
              <a:tr h="252028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 smtClean="0">
                          <a:solidFill>
                            <a:schemeClr val="tx1"/>
                          </a:solidFill>
                          <a:latin typeface="Simplified Arabic"/>
                          <a:ea typeface="Times New Roman"/>
                          <a:cs typeface="Arial"/>
                        </a:rPr>
                        <a:t>مثال</a:t>
                      </a:r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latin typeface="Simplified Arabic"/>
                          <a:ea typeface="Times New Roman"/>
                          <a:cs typeface="Arial"/>
                        </a:rPr>
                        <a:t> : </a:t>
                      </a:r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Simplified Arabic"/>
                          <a:ea typeface="Times New Roman"/>
                          <a:cs typeface="Arial"/>
                        </a:rPr>
                        <a:t>.</a:t>
                      </a:r>
                      <a:r>
                        <a:rPr lang="ar-SA" sz="3200" b="1" dirty="0" smtClean="0">
                          <a:solidFill>
                            <a:schemeClr val="tx1"/>
                          </a:solidFill>
                          <a:latin typeface="Simplified Arabic"/>
                          <a:ea typeface="Times New Roman"/>
                          <a:cs typeface="Arial"/>
                        </a:rPr>
                        <a:t>من يفعل الخير يجد ثوابه.</a:t>
                      </a: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اسم الشرط: مَن ، ربط بين حدثين جاءا على شكل فعلين مضارعين ، الأول (يفعل ) وهو</a:t>
                      </a:r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 فعل الشرط ،</a:t>
                      </a:r>
                      <a:r>
                        <a:rPr lang="ar-SA" sz="32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والثاني (يجد)</a:t>
                      </a:r>
                      <a:endParaRPr lang="en-US" sz="3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وهو جواب الشرط وكلاهما مجزومان .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95536" y="1196752"/>
          <a:ext cx="842493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301752" y="228600"/>
            <a:ext cx="8534400" cy="7589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أ</a:t>
            </a:r>
            <a:r>
              <a:rPr kumimoji="0" lang="ar-S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دوات</a:t>
            </a:r>
            <a:r>
              <a:rPr kumimoji="0" lang="ar-JO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JO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شرط</a:t>
            </a:r>
            <a:endParaRPr kumimoji="0" lang="ar-JO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أسماء الشرط بين الإعراب والبناء</a:t>
            </a:r>
            <a:endParaRPr lang="ar-JO" sz="3600" b="1" dirty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500034" y="1357298"/>
          <a:ext cx="8229600" cy="4952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smtClean="0">
                <a:solidFill>
                  <a:schemeClr val="tx1"/>
                </a:solidFill>
              </a:rPr>
              <a:t>إعراب اسم الشرط المعرب(أي)</a:t>
            </a:r>
            <a:endParaRPr lang="ar-JO" sz="3600" b="1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r-JO" sz="3200" b="1" dirty="0" smtClean="0">
                <a:solidFill>
                  <a:srgbClr val="FF0000"/>
                </a:solidFill>
              </a:rPr>
              <a:t>أي</a:t>
            </a:r>
            <a:r>
              <a:rPr lang="ar-SA" sz="3200" b="1" dirty="0" smtClean="0">
                <a:solidFill>
                  <a:srgbClr val="FF0000"/>
                </a:solidFill>
              </a:rPr>
              <a:t>:</a:t>
            </a:r>
            <a:endParaRPr lang="ar-JO" sz="3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SA" sz="3200" b="1" dirty="0" smtClean="0">
                <a:solidFill>
                  <a:srgbClr val="7030A0"/>
                </a:solidFill>
              </a:rPr>
              <a:t> </a:t>
            </a:r>
            <a:r>
              <a:rPr lang="ar-SA" sz="3200" b="1" dirty="0" smtClean="0">
                <a:solidFill>
                  <a:schemeClr val="tx1"/>
                </a:solidFill>
              </a:rPr>
              <a:t>وهي اسم شرط معرب لإضافتها لمفرد .</a:t>
            </a:r>
          </a:p>
          <a:p>
            <a:pPr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مثال: </a:t>
            </a:r>
            <a:r>
              <a:rPr lang="ar-SA" sz="3200" b="1" dirty="0" smtClean="0">
                <a:solidFill>
                  <a:srgbClr val="7030A0"/>
                </a:solidFill>
              </a:rPr>
              <a:t>أي رجل يعمل خيرا يجد جزاءه</a:t>
            </a:r>
            <a:r>
              <a:rPr lang="ar-SA" sz="3200" b="1" dirty="0" smtClean="0">
                <a:solidFill>
                  <a:schemeClr val="bg2">
                    <a:lumMod val="25000"/>
                  </a:schemeClr>
                </a:solidFill>
              </a:rPr>
              <a:t>،</a:t>
            </a:r>
            <a:r>
              <a:rPr lang="ar-SA" sz="3200" b="1" dirty="0" smtClean="0">
                <a:solidFill>
                  <a:schemeClr val="tx1"/>
                </a:solidFill>
              </a:rPr>
              <a:t> وتعرب:</a:t>
            </a:r>
          </a:p>
          <a:p>
            <a:pPr marL="596646" indent="-514350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أي: اسم شرط (مبتدأ)مرفوع وعلامة رفعه الضمة ، وهو مضاف، ورجل: مضاف إليه مجرور وعلامة جره الكسرة ال</a:t>
            </a:r>
            <a:r>
              <a:rPr lang="ar-JO" sz="3200" b="1" dirty="0" smtClean="0">
                <a:solidFill>
                  <a:schemeClr val="tx1"/>
                </a:solidFill>
              </a:rPr>
              <a:t>ظ</a:t>
            </a:r>
            <a:r>
              <a:rPr lang="ar-SA" sz="3200" b="1" dirty="0" err="1" smtClean="0">
                <a:solidFill>
                  <a:schemeClr val="tx1"/>
                </a:solidFill>
              </a:rPr>
              <a:t>اهرة</a:t>
            </a:r>
            <a:r>
              <a:rPr lang="ar-SA" sz="3200" b="1" dirty="0" smtClean="0">
                <a:solidFill>
                  <a:schemeClr val="tx1"/>
                </a:solidFill>
              </a:rPr>
              <a:t> على آخره.</a:t>
            </a:r>
          </a:p>
          <a:p>
            <a:pPr marL="596646" indent="-514350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وجملة الشرط في محل رفع خبر المبتدأ.</a:t>
            </a:r>
          </a:p>
          <a:p>
            <a:pPr>
              <a:buNone/>
            </a:pPr>
            <a:endParaRPr lang="ar-JO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JO" sz="3600" b="1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إعراب أسماء الشرط المبنية</a:t>
            </a:r>
            <a:endParaRPr lang="ar-JO" sz="3600" b="1" dirty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من :</a:t>
            </a:r>
            <a:endParaRPr lang="ar-JO" sz="2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SA" sz="2800" b="1" dirty="0" smtClean="0">
                <a:solidFill>
                  <a:schemeClr val="tx1"/>
                </a:solidFill>
              </a:rPr>
              <a:t>وهي اسم شرط مبني </a:t>
            </a:r>
            <a:r>
              <a:rPr lang="ar-SA" sz="2800" b="1" dirty="0" smtClean="0">
                <a:solidFill>
                  <a:schemeClr val="tx1"/>
                </a:solidFill>
              </a:rPr>
              <a:t>على السكون وتعرب </a:t>
            </a:r>
            <a:r>
              <a:rPr lang="ar-SA" sz="2800" b="1" dirty="0" smtClean="0">
                <a:solidFill>
                  <a:schemeClr val="tx1"/>
                </a:solidFill>
              </a:rPr>
              <a:t>حسب موقعها في الجملة.</a:t>
            </a:r>
            <a:endParaRPr lang="ar-JO" sz="28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2800" b="1" dirty="0" smtClean="0">
                <a:solidFill>
                  <a:schemeClr val="tx1"/>
                </a:solidFill>
              </a:rPr>
              <a:t>مث</a:t>
            </a:r>
            <a:r>
              <a:rPr lang="ar-JO" sz="2800" b="1" dirty="0" smtClean="0">
                <a:solidFill>
                  <a:schemeClr val="tx1"/>
                </a:solidFill>
              </a:rPr>
              <a:t>ا</a:t>
            </a:r>
            <a:r>
              <a:rPr lang="ar-SA" sz="2800" b="1" dirty="0" smtClean="0">
                <a:solidFill>
                  <a:schemeClr val="tx1"/>
                </a:solidFill>
              </a:rPr>
              <a:t>ل</a:t>
            </a:r>
            <a:r>
              <a:rPr lang="ar-SA" sz="2800" b="1" dirty="0" smtClean="0">
                <a:solidFill>
                  <a:srgbClr val="7030A0"/>
                </a:solidFill>
              </a:rPr>
              <a:t>:من يدرس ينجح</a:t>
            </a:r>
            <a:r>
              <a:rPr lang="ar-JO" sz="2800" b="1" dirty="0" smtClean="0">
                <a:solidFill>
                  <a:srgbClr val="7030A0"/>
                </a:solidFill>
              </a:rPr>
              <a:t>، </a:t>
            </a:r>
            <a:r>
              <a:rPr lang="ar-JO" sz="2800" b="1" dirty="0" smtClean="0">
                <a:solidFill>
                  <a:schemeClr val="tx1"/>
                </a:solidFill>
              </a:rPr>
              <a:t>وتعرب</a:t>
            </a:r>
            <a:r>
              <a:rPr lang="ar-SA" sz="2800" b="1" dirty="0" smtClean="0">
                <a:solidFill>
                  <a:schemeClr val="tx1"/>
                </a:solidFill>
              </a:rPr>
              <a:t>: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7030A0"/>
                </a:solidFill>
              </a:rPr>
              <a:t>من:</a:t>
            </a:r>
            <a:r>
              <a:rPr lang="ar-SA" sz="2800" b="1" dirty="0" smtClean="0">
                <a:solidFill>
                  <a:schemeClr val="tx1"/>
                </a:solidFill>
              </a:rPr>
              <a:t> اسم شرط مبني على السكون في محل رفع مبتدأ وجملة الشرط خبره.</a:t>
            </a:r>
          </a:p>
          <a:p>
            <a:pPr>
              <a:buNone/>
            </a:pPr>
            <a:endParaRPr lang="ar-SA" sz="2800" b="1" dirty="0" smtClean="0"/>
          </a:p>
          <a:p>
            <a:r>
              <a:rPr lang="ar-SA" sz="2800" b="1" dirty="0" smtClean="0">
                <a:solidFill>
                  <a:srgbClr val="FF0000"/>
                </a:solidFill>
              </a:rPr>
              <a:t>ما </a:t>
            </a:r>
            <a:r>
              <a:rPr lang="ar-JO" sz="2800" b="1" dirty="0" smtClean="0">
                <a:solidFill>
                  <a:srgbClr val="FF0000"/>
                </a:solidFill>
              </a:rPr>
              <a:t>، مهما</a:t>
            </a:r>
            <a:r>
              <a:rPr lang="ar-SA" sz="2800" b="1" dirty="0" smtClean="0">
                <a:solidFill>
                  <a:srgbClr val="FF0000"/>
                </a:solidFill>
              </a:rPr>
              <a:t> :</a:t>
            </a:r>
            <a:endParaRPr lang="ar-JO" sz="2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SA" sz="2800" b="1" dirty="0" smtClean="0">
                <a:solidFill>
                  <a:schemeClr val="tx1"/>
                </a:solidFill>
              </a:rPr>
              <a:t>وهما اسما شرط لغير العاقل مبنيان </a:t>
            </a:r>
            <a:r>
              <a:rPr lang="ar-SA" sz="2800" b="1" dirty="0" smtClean="0">
                <a:solidFill>
                  <a:schemeClr val="tx1"/>
                </a:solidFill>
              </a:rPr>
              <a:t>على السكون وتعربان </a:t>
            </a:r>
            <a:r>
              <a:rPr lang="ar-SA" sz="2800" b="1" dirty="0" smtClean="0">
                <a:solidFill>
                  <a:schemeClr val="tx1"/>
                </a:solidFill>
              </a:rPr>
              <a:t>حسب موقعهما في الجملة.</a:t>
            </a:r>
            <a:endParaRPr lang="ar-JO" sz="28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2800" b="1" dirty="0" smtClean="0">
                <a:solidFill>
                  <a:schemeClr val="tx1"/>
                </a:solidFill>
              </a:rPr>
              <a:t>مث</a:t>
            </a:r>
            <a:r>
              <a:rPr lang="ar-JO" sz="2800" b="1" dirty="0" smtClean="0">
                <a:solidFill>
                  <a:schemeClr val="tx1"/>
                </a:solidFill>
              </a:rPr>
              <a:t>ا</a:t>
            </a:r>
            <a:r>
              <a:rPr lang="ar-SA" sz="2800" b="1" dirty="0" smtClean="0">
                <a:solidFill>
                  <a:schemeClr val="tx1"/>
                </a:solidFill>
              </a:rPr>
              <a:t>ل: </a:t>
            </a:r>
            <a:r>
              <a:rPr lang="ar-SA" sz="2800" b="1" dirty="0" smtClean="0">
                <a:solidFill>
                  <a:srgbClr val="7030A0"/>
                </a:solidFill>
              </a:rPr>
              <a:t>م</a:t>
            </a:r>
            <a:r>
              <a:rPr lang="ar-JO" sz="2800" b="1" dirty="0" smtClean="0">
                <a:solidFill>
                  <a:srgbClr val="7030A0"/>
                </a:solidFill>
              </a:rPr>
              <a:t>هم</a:t>
            </a:r>
            <a:r>
              <a:rPr lang="ar-SA" sz="2800" b="1" dirty="0" smtClean="0">
                <a:solidFill>
                  <a:srgbClr val="7030A0"/>
                </a:solidFill>
              </a:rPr>
              <a:t>ا تعمل يعلمه الله</a:t>
            </a:r>
            <a:r>
              <a:rPr lang="ar-JO" sz="2800" b="1" dirty="0" smtClean="0">
                <a:solidFill>
                  <a:srgbClr val="7030A0"/>
                </a:solidFill>
              </a:rPr>
              <a:t>، </a:t>
            </a:r>
            <a:r>
              <a:rPr lang="ar-JO" sz="2800" b="1" dirty="0" smtClean="0">
                <a:solidFill>
                  <a:schemeClr val="tx1"/>
                </a:solidFill>
              </a:rPr>
              <a:t>وتعرب</a:t>
            </a:r>
            <a:r>
              <a:rPr lang="ar-SA" sz="2800" b="1" dirty="0" smtClean="0">
                <a:solidFill>
                  <a:schemeClr val="tx1"/>
                </a:solidFill>
              </a:rPr>
              <a:t> :</a:t>
            </a:r>
            <a:endParaRPr lang="ar-JO" sz="28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JO" sz="2800" b="1" dirty="0" smtClean="0">
                <a:solidFill>
                  <a:schemeClr val="bg2">
                    <a:lumMod val="10000"/>
                  </a:schemeClr>
                </a:solidFill>
              </a:rPr>
              <a:t>مهما</a:t>
            </a:r>
            <a:r>
              <a:rPr lang="ar-JO" sz="2800" b="1" dirty="0" smtClean="0">
                <a:solidFill>
                  <a:schemeClr val="tx1"/>
                </a:solidFill>
              </a:rPr>
              <a:t>: اسم شرط مبني على السكون في محل نصب مفعول به لفعل الشرط</a:t>
            </a:r>
            <a:r>
              <a:rPr lang="ar-SA" sz="2800" b="1" dirty="0" smtClean="0">
                <a:solidFill>
                  <a:schemeClr val="tx1"/>
                </a:solidFill>
              </a:rPr>
              <a:t> (تعمل).</a:t>
            </a:r>
            <a:endParaRPr lang="ar-JO" sz="28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ar-SA" sz="2400" dirty="0" smtClean="0">
              <a:solidFill>
                <a:schemeClr val="tx1"/>
              </a:solidFill>
            </a:endParaRPr>
          </a:p>
          <a:p>
            <a:endParaRPr lang="ar-SA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smtClean="0">
                <a:solidFill>
                  <a:schemeClr val="tx1"/>
                </a:solidFill>
              </a:rPr>
              <a:t>إعراب أسماء الشرط المبنية</a:t>
            </a:r>
            <a:endParaRPr lang="ar-JO" sz="3600" b="1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أين – أنَّى - حيثما: </a:t>
            </a:r>
            <a:endParaRPr lang="ar-JO" sz="3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        هي أسماء شرط مبنية تدل على المكان .</a:t>
            </a:r>
          </a:p>
          <a:p>
            <a:pPr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مثال :</a:t>
            </a:r>
            <a:r>
              <a:rPr lang="ar-SA" sz="3200" b="1" dirty="0" smtClean="0">
                <a:solidFill>
                  <a:srgbClr val="0070C0"/>
                </a:solidFill>
              </a:rPr>
              <a:t>حيثما تذهب يحترمك الناس </a:t>
            </a:r>
            <a:r>
              <a:rPr lang="ar-SA" sz="3200" b="1" dirty="0" smtClean="0">
                <a:solidFill>
                  <a:schemeClr val="tx1"/>
                </a:solidFill>
              </a:rPr>
              <a:t>، وتعرب:</a:t>
            </a:r>
          </a:p>
          <a:p>
            <a:pPr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حيثما : اسم شرط مبني على السكون في محل نصب ظرف مكان .</a:t>
            </a:r>
          </a:p>
          <a:p>
            <a:pPr>
              <a:buNone/>
            </a:pPr>
            <a:endParaRPr lang="ar-SA" sz="3200" b="1" dirty="0" smtClean="0"/>
          </a:p>
          <a:p>
            <a:r>
              <a:rPr lang="ar-SA" sz="3200" b="1" dirty="0" smtClean="0">
                <a:solidFill>
                  <a:srgbClr val="FF0000"/>
                </a:solidFill>
              </a:rPr>
              <a:t>متى – أيان :</a:t>
            </a:r>
            <a:endParaRPr lang="ar-JO" sz="3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         اسما شرط </a:t>
            </a:r>
            <a:r>
              <a:rPr lang="ar-SA" sz="3200" b="1" dirty="0" smtClean="0">
                <a:solidFill>
                  <a:schemeClr val="tx1"/>
                </a:solidFill>
              </a:rPr>
              <a:t>مبنيان يدلان </a:t>
            </a:r>
            <a:r>
              <a:rPr lang="ar-SA" sz="3200" b="1" dirty="0" smtClean="0">
                <a:solidFill>
                  <a:schemeClr val="tx1"/>
                </a:solidFill>
              </a:rPr>
              <a:t>على الزمان .</a:t>
            </a:r>
          </a:p>
          <a:p>
            <a:pPr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مثال :</a:t>
            </a:r>
            <a:r>
              <a:rPr lang="ar-SA" sz="3200" b="1" dirty="0" smtClean="0">
                <a:solidFill>
                  <a:srgbClr val="0070C0"/>
                </a:solidFill>
              </a:rPr>
              <a:t>متى تأت نخرج في نزهة </a:t>
            </a:r>
            <a:r>
              <a:rPr lang="ar-SA" sz="3200" b="1" dirty="0" smtClean="0">
                <a:solidFill>
                  <a:schemeClr val="tx1"/>
                </a:solidFill>
              </a:rPr>
              <a:t>، وتعرب :</a:t>
            </a:r>
          </a:p>
          <a:p>
            <a:pPr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متى : اسم شرط مبني على السكون في محل نصب ظرف زمان </a:t>
            </a:r>
            <a:r>
              <a:rPr lang="ar-SA" sz="3200" b="1" dirty="0" smtClean="0">
                <a:solidFill>
                  <a:srgbClr val="7030A0"/>
                </a:solidFill>
              </a:rPr>
              <a:t>.</a:t>
            </a:r>
            <a:endParaRPr lang="ar-SA" sz="3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smtClean="0">
                <a:solidFill>
                  <a:schemeClr val="tx1"/>
                </a:solidFill>
              </a:rPr>
              <a:t>إعراب أسماء الشرط المبنية</a:t>
            </a:r>
            <a:endParaRPr lang="ar-JO" sz="3600" b="1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JO" sz="3200" b="1" dirty="0" smtClean="0">
                <a:solidFill>
                  <a:srgbClr val="FF0000"/>
                </a:solidFill>
              </a:rPr>
              <a:t>إذا</a:t>
            </a:r>
            <a:r>
              <a:rPr lang="ar-SA" sz="3200" b="1" dirty="0" smtClean="0">
                <a:solidFill>
                  <a:srgbClr val="FF0000"/>
                </a:solidFill>
              </a:rPr>
              <a:t> :</a:t>
            </a:r>
            <a:endParaRPr lang="ar-JO" sz="3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SA" sz="3200" b="1" dirty="0" smtClean="0"/>
              <a:t> </a:t>
            </a:r>
            <a:r>
              <a:rPr lang="ar-SA" sz="3200" b="1" dirty="0" smtClean="0">
                <a:solidFill>
                  <a:srgbClr val="7030A0"/>
                </a:solidFill>
              </a:rPr>
              <a:t> </a:t>
            </a:r>
            <a:r>
              <a:rPr lang="ar-SA" sz="3200" b="1" dirty="0" smtClean="0">
                <a:solidFill>
                  <a:schemeClr val="tx1"/>
                </a:solidFill>
              </a:rPr>
              <a:t>وهي </a:t>
            </a:r>
            <a:r>
              <a:rPr lang="ar-JO" sz="3200" b="1" dirty="0" smtClean="0">
                <a:solidFill>
                  <a:schemeClr val="tx1"/>
                </a:solidFill>
              </a:rPr>
              <a:t>ظ</a:t>
            </a:r>
            <a:r>
              <a:rPr lang="ar-SA" sz="3200" b="1" dirty="0" smtClean="0">
                <a:solidFill>
                  <a:schemeClr val="tx1"/>
                </a:solidFill>
              </a:rPr>
              <a:t>رف لما يستقبل من الزمان خافض لشرطه منصوب بجوابه .</a:t>
            </a:r>
            <a:endParaRPr lang="ar-JO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مث</a:t>
            </a:r>
            <a:r>
              <a:rPr lang="ar-JO" sz="3200" b="1" dirty="0" smtClean="0">
                <a:solidFill>
                  <a:schemeClr val="tx1"/>
                </a:solidFill>
              </a:rPr>
              <a:t>ا</a:t>
            </a:r>
            <a:r>
              <a:rPr lang="ar-SA" sz="3200" b="1" dirty="0" smtClean="0">
                <a:solidFill>
                  <a:schemeClr val="tx1"/>
                </a:solidFill>
              </a:rPr>
              <a:t>ل: </a:t>
            </a:r>
            <a:r>
              <a:rPr lang="ar-SA" sz="3200" b="1" dirty="0" smtClean="0">
                <a:solidFill>
                  <a:srgbClr val="7030A0"/>
                </a:solidFill>
              </a:rPr>
              <a:t>إذا زيد جاء فأكرمه</a:t>
            </a:r>
            <a:r>
              <a:rPr lang="ar-JO" sz="3200" b="1" dirty="0" smtClean="0">
                <a:solidFill>
                  <a:srgbClr val="7030A0"/>
                </a:solidFill>
              </a:rPr>
              <a:t>،</a:t>
            </a:r>
          </a:p>
          <a:p>
            <a:pPr>
              <a:buNone/>
            </a:pPr>
            <a:r>
              <a:rPr lang="ar-JO" sz="3200" b="1" dirty="0" smtClean="0">
                <a:solidFill>
                  <a:schemeClr val="tx1"/>
                </a:solidFill>
              </a:rPr>
              <a:t>وتعرب:</a:t>
            </a:r>
            <a:endParaRPr lang="ar-SA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إذا: ظرف لما يستقبل من الزمان خافض لشرطه منصوب </a:t>
            </a:r>
            <a:r>
              <a:rPr lang="ar-SA" sz="3200" b="1" dirty="0" smtClean="0">
                <a:solidFill>
                  <a:schemeClr val="tx1"/>
                </a:solidFill>
              </a:rPr>
              <a:t>بجوابه مبني على السكون.</a:t>
            </a:r>
            <a:endParaRPr lang="ar-SA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زيد: فاعل لفعل محذوف يفسره </a:t>
            </a:r>
            <a:r>
              <a:rPr lang="ar-SA" sz="3200" b="1" dirty="0" smtClean="0">
                <a:solidFill>
                  <a:schemeClr val="tx1"/>
                </a:solidFill>
              </a:rPr>
              <a:t>الفعل الموجود(جاء)، </a:t>
            </a:r>
            <a:r>
              <a:rPr lang="ar-SA" sz="3200" b="1" dirty="0" smtClean="0">
                <a:solidFill>
                  <a:schemeClr val="tx1"/>
                </a:solidFill>
              </a:rPr>
              <a:t>والجملة من الفعل والفاعل في محل جر بإضافة إذا إليها 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b="1" dirty="0" smtClean="0">
                <a:solidFill>
                  <a:schemeClr val="tx1"/>
                </a:solidFill>
              </a:rPr>
              <a:t>التقييم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1-  وظف أسماء الشرط الآتية في جمل من إنشائك:</a:t>
            </a:r>
          </a:p>
          <a:p>
            <a:pPr marL="624078" indent="-514350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              (</a:t>
            </a:r>
            <a:r>
              <a:rPr lang="ar-SA" sz="3200" b="1" dirty="0" smtClean="0">
                <a:solidFill>
                  <a:schemeClr val="accent2"/>
                </a:solidFill>
              </a:rPr>
              <a:t> أي، متى ، من ، أين )</a:t>
            </a:r>
          </a:p>
          <a:p>
            <a:pPr marL="624078" indent="-514350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2- أعرب الآية الكريمة الآتية: </a:t>
            </a:r>
          </a:p>
          <a:p>
            <a:pPr marL="624078" indent="-514350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              ( </a:t>
            </a:r>
            <a:r>
              <a:rPr lang="ar-SA" sz="3200" b="1" u="sng" dirty="0" smtClean="0">
                <a:solidFill>
                  <a:schemeClr val="accent2"/>
                </a:solidFill>
              </a:rPr>
              <a:t>من يفعل سوءا يجز به)</a:t>
            </a:r>
            <a:endParaRPr lang="ar-JO" sz="3200" b="1" u="sng" dirty="0" smtClean="0">
              <a:solidFill>
                <a:schemeClr val="accent2"/>
              </a:solidFill>
            </a:endParaRPr>
          </a:p>
          <a:p>
            <a:pPr marL="624078" indent="-514350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3- </a:t>
            </a:r>
            <a:r>
              <a:rPr lang="ar-JO" sz="3200" b="1" dirty="0" smtClean="0">
                <a:solidFill>
                  <a:schemeClr val="tx1"/>
                </a:solidFill>
              </a:rPr>
              <a:t>أكمل جمل الشرط الآتية بجواب شرط</a:t>
            </a:r>
            <a:r>
              <a:rPr lang="ar-SA" sz="3200" b="1" dirty="0" smtClean="0">
                <a:solidFill>
                  <a:schemeClr val="tx1"/>
                </a:solidFill>
              </a:rPr>
              <a:t> مناسب</a:t>
            </a:r>
            <a:r>
              <a:rPr lang="ar-JO" sz="3200" b="1" dirty="0" smtClean="0">
                <a:solidFill>
                  <a:schemeClr val="tx1"/>
                </a:solidFill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ar-JO" sz="3200" b="1" dirty="0" smtClean="0">
                <a:solidFill>
                  <a:schemeClr val="tx1"/>
                </a:solidFill>
              </a:rPr>
              <a:t>      مهما تخف من طباعك............</a:t>
            </a:r>
          </a:p>
          <a:p>
            <a:pPr>
              <a:buFont typeface="Wingdings" pitchFamily="2" charset="2"/>
              <a:buChar char="v"/>
            </a:pPr>
            <a:r>
              <a:rPr lang="ar-JO" sz="3200" b="1" dirty="0" smtClean="0">
                <a:solidFill>
                  <a:schemeClr val="tx1"/>
                </a:solidFill>
              </a:rPr>
              <a:t>      إذا أتقنت عملك..................</a:t>
            </a:r>
          </a:p>
          <a:p>
            <a:pPr>
              <a:buNone/>
            </a:pPr>
            <a:endParaRPr lang="ar-JO" dirty="0" smtClean="0">
              <a:solidFill>
                <a:schemeClr val="tx1"/>
              </a:solidFill>
            </a:endParaRPr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1" y="404664"/>
            <a:ext cx="7613917" cy="570308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1354</TotalTime>
  <Words>483</Words>
  <Application>Microsoft Office PowerPoint</Application>
  <PresentationFormat>On-screen Show (4:3)</PresentationFormat>
  <Paragraphs>78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Civic</vt:lpstr>
      <vt:lpstr>Slide 1</vt:lpstr>
      <vt:lpstr>أسماء الشرط</vt:lpstr>
      <vt:lpstr>الأهداف</vt:lpstr>
      <vt:lpstr>الشرط</vt:lpstr>
      <vt:lpstr>Slide 5</vt:lpstr>
      <vt:lpstr>أسماء الشرط بين الإعراب والبناء</vt:lpstr>
      <vt:lpstr>إعراب اسم الشرط المعرب(أي)</vt:lpstr>
      <vt:lpstr>إعراب أسماء الشرط المبنية</vt:lpstr>
      <vt:lpstr>إعراب أسماء الشرط المبنية</vt:lpstr>
      <vt:lpstr>إعراب أسماء الشرط المبنية</vt:lpstr>
      <vt:lpstr>التقييم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الحروف الناسخة</dc:title>
  <dc:creator>kfugirl</dc:creator>
  <cp:lastModifiedBy>MoOoMzZ-77</cp:lastModifiedBy>
  <cp:revision>104</cp:revision>
  <dcterms:created xsi:type="dcterms:W3CDTF">2011-07-09T20:32:56Z</dcterms:created>
  <dcterms:modified xsi:type="dcterms:W3CDTF">2012-03-31T14:00:49Z</dcterms:modified>
</cp:coreProperties>
</file>