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sldIdLst>
    <p:sldId id="270" r:id="rId2"/>
    <p:sldId id="256" r:id="rId3"/>
    <p:sldId id="265" r:id="rId4"/>
    <p:sldId id="267" r:id="rId5"/>
    <p:sldId id="258" r:id="rId6"/>
    <p:sldId id="279" r:id="rId7"/>
    <p:sldId id="259" r:id="rId8"/>
    <p:sldId id="268" r:id="rId9"/>
    <p:sldId id="269" r:id="rId10"/>
    <p:sldId id="280" r:id="rId11"/>
    <p:sldId id="263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81" r:id="rId20"/>
    <p:sldId id="278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DF03B4-526B-467B-926D-519B2A64362F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JO"/>
        </a:p>
      </dgm:t>
    </dgm:pt>
    <dgm:pt modelId="{4768978C-66DD-4CD2-B9AB-C001F901F23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600" b="1" smtClean="0"/>
            <a:t>الأسماء المركبة</a:t>
          </a:r>
          <a:endParaRPr lang="ar-JO" sz="3600" b="1" dirty="0"/>
        </a:p>
      </dgm:t>
    </dgm:pt>
    <dgm:pt modelId="{FE214C5F-47E6-4E1E-BB6C-9A8DBD08C0EA}" type="par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6A020F8F-05FF-4374-B622-CED48D77C602}" type="sib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C0F67930-3E1F-4AB5-BC9F-FDC5A611919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smtClean="0"/>
            <a:t>الظروف المركبة تركيبا مزجيا</a:t>
          </a:r>
          <a:endParaRPr lang="ar-JO" sz="3200" b="1" dirty="0"/>
        </a:p>
      </dgm:t>
    </dgm:pt>
    <dgm:pt modelId="{5EB790FF-8AB9-42D0-9E67-CB50DEA73D6D}" type="par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221A4924-384A-4F16-8A52-C2C0E40828AC}" type="sib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352F910F-B8FB-4B47-95C5-ADCB9A85AE8B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smtClean="0"/>
            <a:t>الأعداد المركبة تركيبا مزجيا</a:t>
          </a:r>
          <a:endParaRPr lang="ar-JO" sz="3200" b="1" dirty="0"/>
        </a:p>
      </dgm:t>
    </dgm:pt>
    <dgm:pt modelId="{3EBE8163-95E2-44AE-8EAC-98C8208F34AF}" type="par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BC4BE787-8BD6-4A28-A22B-677480E5F234}" type="sib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1771C647-0F14-40AB-93AF-888B69E66A7C}">
      <dgm:prSet/>
      <dgm:spPr/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الأحوال المركبة تركيبا مزجيا</a:t>
          </a:r>
          <a:endParaRPr lang="ar-SA" b="1" dirty="0">
            <a:solidFill>
              <a:schemeClr val="tx1"/>
            </a:solidFill>
          </a:endParaRPr>
        </a:p>
      </dgm:t>
    </dgm:pt>
    <dgm:pt modelId="{6EC8F5B6-2DC7-4A9B-8F55-67BB1146AFEA}" type="parTrans" cxnId="{532CBE10-C255-4C9F-ABCF-09D1A502EC18}">
      <dgm:prSet/>
      <dgm:spPr/>
      <dgm:t>
        <a:bodyPr/>
        <a:lstStyle/>
        <a:p>
          <a:pPr rtl="1"/>
          <a:endParaRPr lang="ar-SA"/>
        </a:p>
      </dgm:t>
    </dgm:pt>
    <dgm:pt modelId="{74299CDF-C62B-4FB8-BA31-6906659CBA9A}" type="sibTrans" cxnId="{532CBE10-C255-4C9F-ABCF-09D1A502EC18}">
      <dgm:prSet/>
      <dgm:spPr/>
      <dgm:t>
        <a:bodyPr/>
        <a:lstStyle/>
        <a:p>
          <a:pPr rtl="1"/>
          <a:endParaRPr lang="ar-SA"/>
        </a:p>
      </dgm:t>
    </dgm:pt>
    <dgm:pt modelId="{A066FB2E-909A-4C2C-A839-2BF4114DA151}" type="pres">
      <dgm:prSet presAssocID="{EADF03B4-526B-467B-926D-519B2A6436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C9ADC9D9-483C-43CC-88AB-80FB598FC160}" type="pres">
      <dgm:prSet presAssocID="{4768978C-66DD-4CD2-B9AB-C001F901F23A}" presName="centerShape" presStyleLbl="node0" presStyleIdx="0" presStyleCnt="1"/>
      <dgm:spPr/>
      <dgm:t>
        <a:bodyPr/>
        <a:lstStyle/>
        <a:p>
          <a:pPr rtl="1"/>
          <a:endParaRPr lang="ar-JO"/>
        </a:p>
      </dgm:t>
    </dgm:pt>
    <dgm:pt modelId="{29629FD3-06DE-4E4A-9929-6DD584399A1A}" type="pres">
      <dgm:prSet presAssocID="{6EC8F5B6-2DC7-4A9B-8F55-67BB1146AFEA}" presName="parTrans" presStyleLbl="bgSibTrans2D1" presStyleIdx="0" presStyleCnt="3"/>
      <dgm:spPr/>
      <dgm:t>
        <a:bodyPr/>
        <a:lstStyle/>
        <a:p>
          <a:pPr rtl="1"/>
          <a:endParaRPr lang="ar-SA"/>
        </a:p>
      </dgm:t>
    </dgm:pt>
    <dgm:pt modelId="{3A054BE0-09B0-4B4A-8968-F32DF20EADDC}" type="pres">
      <dgm:prSet presAssocID="{1771C647-0F14-40AB-93AF-888B69E66A7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AA7FB3D-C532-41BC-A176-216BEC4BF0E5}" type="pres">
      <dgm:prSet presAssocID="{5EB790FF-8AB9-42D0-9E67-CB50DEA73D6D}" presName="parTrans" presStyleLbl="bgSibTrans2D1" presStyleIdx="1" presStyleCnt="3"/>
      <dgm:spPr/>
      <dgm:t>
        <a:bodyPr/>
        <a:lstStyle/>
        <a:p>
          <a:pPr rtl="1"/>
          <a:endParaRPr lang="ar-JO"/>
        </a:p>
      </dgm:t>
    </dgm:pt>
    <dgm:pt modelId="{9D3CF7A5-0F00-415A-B410-3DD4574265F5}" type="pres">
      <dgm:prSet presAssocID="{C0F67930-3E1F-4AB5-BC9F-FDC5A611919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07DBFB2A-7F03-4A39-8233-6D3087D4B3E0}" type="pres">
      <dgm:prSet presAssocID="{3EBE8163-95E2-44AE-8EAC-98C8208F34AF}" presName="parTrans" presStyleLbl="bgSibTrans2D1" presStyleIdx="2" presStyleCnt="3"/>
      <dgm:spPr/>
      <dgm:t>
        <a:bodyPr/>
        <a:lstStyle/>
        <a:p>
          <a:pPr rtl="1"/>
          <a:endParaRPr lang="ar-JO"/>
        </a:p>
      </dgm:t>
    </dgm:pt>
    <dgm:pt modelId="{87BD4081-B7C6-426D-BF04-C89A8F3E1886}" type="pres">
      <dgm:prSet presAssocID="{352F910F-B8FB-4B47-95C5-ADCB9A85AE8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BFB27ABD-882D-4C7B-A744-09029FC9C70D}" type="presOf" srcId="{EADF03B4-526B-467B-926D-519B2A64362F}" destId="{A066FB2E-909A-4C2C-A839-2BF4114DA151}" srcOrd="0" destOrd="0" presId="urn:microsoft.com/office/officeart/2005/8/layout/radial4"/>
    <dgm:cxn modelId="{F94468DD-C339-4972-A87D-D6C7F3E3B9E2}" type="presOf" srcId="{4768978C-66DD-4CD2-B9AB-C001F901F23A}" destId="{C9ADC9D9-483C-43CC-88AB-80FB598FC160}" srcOrd="0" destOrd="0" presId="urn:microsoft.com/office/officeart/2005/8/layout/radial4"/>
    <dgm:cxn modelId="{532CBE10-C255-4C9F-ABCF-09D1A502EC18}" srcId="{4768978C-66DD-4CD2-B9AB-C001F901F23A}" destId="{1771C647-0F14-40AB-93AF-888B69E66A7C}" srcOrd="0" destOrd="0" parTransId="{6EC8F5B6-2DC7-4A9B-8F55-67BB1146AFEA}" sibTransId="{74299CDF-C62B-4FB8-BA31-6906659CBA9A}"/>
    <dgm:cxn modelId="{8D67C3B8-F937-40F0-B72A-43C1E103F115}" type="presOf" srcId="{6EC8F5B6-2DC7-4A9B-8F55-67BB1146AFEA}" destId="{29629FD3-06DE-4E4A-9929-6DD584399A1A}" srcOrd="0" destOrd="0" presId="urn:microsoft.com/office/officeart/2005/8/layout/radial4"/>
    <dgm:cxn modelId="{FDA52C31-2F9A-4031-B7BE-25CBCDF19767}" srcId="{4768978C-66DD-4CD2-B9AB-C001F901F23A}" destId="{352F910F-B8FB-4B47-95C5-ADCB9A85AE8B}" srcOrd="2" destOrd="0" parTransId="{3EBE8163-95E2-44AE-8EAC-98C8208F34AF}" sibTransId="{BC4BE787-8BD6-4A28-A22B-677480E5F234}"/>
    <dgm:cxn modelId="{2FB215CC-A5C2-491C-B3F3-CC1317F34EA2}" srcId="{EADF03B4-526B-467B-926D-519B2A64362F}" destId="{4768978C-66DD-4CD2-B9AB-C001F901F23A}" srcOrd="0" destOrd="0" parTransId="{FE214C5F-47E6-4E1E-BB6C-9A8DBD08C0EA}" sibTransId="{6A020F8F-05FF-4374-B622-CED48D77C602}"/>
    <dgm:cxn modelId="{B19DF44E-9AA6-4F0F-B024-A41857CA7824}" srcId="{4768978C-66DD-4CD2-B9AB-C001F901F23A}" destId="{C0F67930-3E1F-4AB5-BC9F-FDC5A611919D}" srcOrd="1" destOrd="0" parTransId="{5EB790FF-8AB9-42D0-9E67-CB50DEA73D6D}" sibTransId="{221A4924-384A-4F16-8A52-C2C0E40828AC}"/>
    <dgm:cxn modelId="{31FA6A21-21F5-44C2-8BA8-A3556E996415}" type="presOf" srcId="{C0F67930-3E1F-4AB5-BC9F-FDC5A611919D}" destId="{9D3CF7A5-0F00-415A-B410-3DD4574265F5}" srcOrd="0" destOrd="0" presId="urn:microsoft.com/office/officeart/2005/8/layout/radial4"/>
    <dgm:cxn modelId="{ED0DD04B-9900-4676-8BA1-6E09E75BF3DE}" type="presOf" srcId="{3EBE8163-95E2-44AE-8EAC-98C8208F34AF}" destId="{07DBFB2A-7F03-4A39-8233-6D3087D4B3E0}" srcOrd="0" destOrd="0" presId="urn:microsoft.com/office/officeart/2005/8/layout/radial4"/>
    <dgm:cxn modelId="{3BFAC4EA-F445-402D-AD8E-DD8CDAD97791}" type="presOf" srcId="{5EB790FF-8AB9-42D0-9E67-CB50DEA73D6D}" destId="{4AA7FB3D-C532-41BC-A176-216BEC4BF0E5}" srcOrd="0" destOrd="0" presId="urn:microsoft.com/office/officeart/2005/8/layout/radial4"/>
    <dgm:cxn modelId="{8B2E456D-63F6-41D5-803D-0043796FCB6B}" type="presOf" srcId="{352F910F-B8FB-4B47-95C5-ADCB9A85AE8B}" destId="{87BD4081-B7C6-426D-BF04-C89A8F3E1886}" srcOrd="0" destOrd="0" presId="urn:microsoft.com/office/officeart/2005/8/layout/radial4"/>
    <dgm:cxn modelId="{826D805C-8E68-4DC8-8EFB-1486560FF1FD}" type="presOf" srcId="{1771C647-0F14-40AB-93AF-888B69E66A7C}" destId="{3A054BE0-09B0-4B4A-8968-F32DF20EADDC}" srcOrd="0" destOrd="0" presId="urn:microsoft.com/office/officeart/2005/8/layout/radial4"/>
    <dgm:cxn modelId="{7D4E1693-4A1D-4907-BF3F-8571168B3EF1}" type="presParOf" srcId="{A066FB2E-909A-4C2C-A839-2BF4114DA151}" destId="{C9ADC9D9-483C-43CC-88AB-80FB598FC160}" srcOrd="0" destOrd="0" presId="urn:microsoft.com/office/officeart/2005/8/layout/radial4"/>
    <dgm:cxn modelId="{BF8B7244-7826-46FF-9657-BACC07237554}" type="presParOf" srcId="{A066FB2E-909A-4C2C-A839-2BF4114DA151}" destId="{29629FD3-06DE-4E4A-9929-6DD584399A1A}" srcOrd="1" destOrd="0" presId="urn:microsoft.com/office/officeart/2005/8/layout/radial4"/>
    <dgm:cxn modelId="{737E0348-0A41-4003-BA06-4A193A64AE0D}" type="presParOf" srcId="{A066FB2E-909A-4C2C-A839-2BF4114DA151}" destId="{3A054BE0-09B0-4B4A-8968-F32DF20EADDC}" srcOrd="2" destOrd="0" presId="urn:microsoft.com/office/officeart/2005/8/layout/radial4"/>
    <dgm:cxn modelId="{67078140-C807-434F-B340-D2A373F0E339}" type="presParOf" srcId="{A066FB2E-909A-4C2C-A839-2BF4114DA151}" destId="{4AA7FB3D-C532-41BC-A176-216BEC4BF0E5}" srcOrd="3" destOrd="0" presId="urn:microsoft.com/office/officeart/2005/8/layout/radial4"/>
    <dgm:cxn modelId="{96316B58-078D-4620-BA5A-F3A949AA295B}" type="presParOf" srcId="{A066FB2E-909A-4C2C-A839-2BF4114DA151}" destId="{9D3CF7A5-0F00-415A-B410-3DD4574265F5}" srcOrd="4" destOrd="0" presId="urn:microsoft.com/office/officeart/2005/8/layout/radial4"/>
    <dgm:cxn modelId="{9EA0FAAD-9EA6-4165-87A6-B1833F454F91}" type="presParOf" srcId="{A066FB2E-909A-4C2C-A839-2BF4114DA151}" destId="{07DBFB2A-7F03-4A39-8233-6D3087D4B3E0}" srcOrd="5" destOrd="0" presId="urn:microsoft.com/office/officeart/2005/8/layout/radial4"/>
    <dgm:cxn modelId="{12B4C642-2F26-4965-A3BF-1AB42E77432D}" type="presParOf" srcId="{A066FB2E-909A-4C2C-A839-2BF4114DA151}" destId="{87BD4081-B7C6-426D-BF04-C89A8F3E188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EB5387-DC93-4325-B1B1-BD970A16B58C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</dgm:pt>
    <dgm:pt modelId="{C009D2EB-B453-490E-A615-94422AE0FA91}">
      <dgm:prSet phldrT="[Text]"/>
      <dgm:spPr/>
      <dgm:t>
        <a:bodyPr/>
        <a:lstStyle/>
        <a:p>
          <a:pPr rtl="1"/>
          <a:r>
            <a:rPr lang="ar-SA" b="1" dirty="0" err="1" smtClean="0"/>
            <a:t>أولا:</a:t>
          </a:r>
          <a:endParaRPr lang="ar-SA" b="1" dirty="0" smtClean="0"/>
        </a:p>
        <a:p>
          <a:pPr rtl="1"/>
          <a:r>
            <a:rPr lang="ar-SA" b="1" dirty="0" smtClean="0"/>
            <a:t>العلم المختوم </a:t>
          </a:r>
          <a:r>
            <a:rPr lang="ar-SA" b="1" dirty="0" err="1" smtClean="0"/>
            <a:t>بـ</a:t>
          </a:r>
          <a:r>
            <a:rPr lang="ar-SA" b="1" dirty="0" smtClean="0"/>
            <a:t> (</a:t>
          </a:r>
          <a:r>
            <a:rPr lang="ar-SA" b="1" dirty="0" err="1" smtClean="0"/>
            <a:t>ويه</a:t>
          </a:r>
          <a:r>
            <a:rPr lang="ar-SA" b="1" dirty="0" smtClean="0"/>
            <a:t>)</a:t>
          </a:r>
          <a:endParaRPr lang="ar-SA" b="1" dirty="0"/>
        </a:p>
      </dgm:t>
    </dgm:pt>
    <dgm:pt modelId="{0402CF25-8801-4D87-B9A8-D224360077F4}" type="parTrans" cxnId="{A890A91E-230F-41C2-AF78-DF9CF425637B}">
      <dgm:prSet/>
      <dgm:spPr/>
      <dgm:t>
        <a:bodyPr/>
        <a:lstStyle/>
        <a:p>
          <a:pPr rtl="1"/>
          <a:endParaRPr lang="ar-SA" b="1"/>
        </a:p>
      </dgm:t>
    </dgm:pt>
    <dgm:pt modelId="{A313E23C-3A72-49C9-AA93-1AC577F62D2E}" type="sibTrans" cxnId="{A890A91E-230F-41C2-AF78-DF9CF425637B}">
      <dgm:prSet/>
      <dgm:spPr/>
      <dgm:t>
        <a:bodyPr/>
        <a:lstStyle/>
        <a:p>
          <a:pPr rtl="1"/>
          <a:endParaRPr lang="ar-SA" b="1"/>
        </a:p>
      </dgm:t>
    </dgm:pt>
    <dgm:pt modelId="{BDAF9BA3-CC33-47CA-95E2-33B5B1AE3B7F}">
      <dgm:prSet phldrT="[Text]"/>
      <dgm:spPr/>
      <dgm:t>
        <a:bodyPr/>
        <a:lstStyle/>
        <a:p>
          <a:pPr rtl="1"/>
          <a:r>
            <a:rPr lang="ar-SA" b="1" dirty="0" smtClean="0"/>
            <a:t>مثل : </a:t>
          </a:r>
          <a:r>
            <a:rPr lang="ar-SA" b="1" dirty="0" err="1" smtClean="0"/>
            <a:t>سيبويه </a:t>
          </a:r>
          <a:r>
            <a:rPr lang="ar-SA" b="1" dirty="0" smtClean="0"/>
            <a:t>- </a:t>
          </a:r>
          <a:r>
            <a:rPr lang="ar-SA" b="1" dirty="0" err="1" smtClean="0"/>
            <a:t>نفطويه</a:t>
          </a:r>
          <a:endParaRPr lang="ar-SA" b="1" dirty="0"/>
        </a:p>
      </dgm:t>
    </dgm:pt>
    <dgm:pt modelId="{2C7BD6F1-D250-4F59-99A4-3C0C16211E69}" type="parTrans" cxnId="{8E2002B9-3C37-4A31-B999-25578BC70F3C}">
      <dgm:prSet/>
      <dgm:spPr/>
      <dgm:t>
        <a:bodyPr/>
        <a:lstStyle/>
        <a:p>
          <a:pPr rtl="1"/>
          <a:endParaRPr lang="ar-SA" b="1"/>
        </a:p>
      </dgm:t>
    </dgm:pt>
    <dgm:pt modelId="{94CE0978-78AC-47B3-8941-488DD2A3E34A}" type="sibTrans" cxnId="{8E2002B9-3C37-4A31-B999-25578BC70F3C}">
      <dgm:prSet/>
      <dgm:spPr/>
      <dgm:t>
        <a:bodyPr/>
        <a:lstStyle/>
        <a:p>
          <a:pPr rtl="1"/>
          <a:endParaRPr lang="ar-SA" b="1"/>
        </a:p>
      </dgm:t>
    </dgm:pt>
    <dgm:pt modelId="{E7B4903D-9FBE-4D86-8772-BF103A526EFC}">
      <dgm:prSet phldrT="[Text]"/>
      <dgm:spPr/>
      <dgm:t>
        <a:bodyPr/>
        <a:lstStyle/>
        <a:p>
          <a:pPr rtl="1"/>
          <a:r>
            <a:rPr lang="ar-SA" b="1" dirty="0" smtClean="0"/>
            <a:t>_ أسس سيبويه علم النحو.</a:t>
          </a:r>
        </a:p>
        <a:p>
          <a:pPr rtl="1"/>
          <a:r>
            <a:rPr lang="ar-SA" b="1" dirty="0" smtClean="0"/>
            <a:t>سيبويه: فاعل مبني على الكسر في محل رفع</a:t>
          </a:r>
          <a:endParaRPr lang="ar-SA" b="1" dirty="0"/>
        </a:p>
      </dgm:t>
    </dgm:pt>
    <dgm:pt modelId="{BA6AE0D0-3E5B-4246-813F-D93FF8CF4C00}" type="parTrans" cxnId="{E6A35862-A913-4A83-92DE-CDD3A0094582}">
      <dgm:prSet/>
      <dgm:spPr/>
      <dgm:t>
        <a:bodyPr/>
        <a:lstStyle/>
        <a:p>
          <a:pPr rtl="1"/>
          <a:endParaRPr lang="ar-SA" b="1"/>
        </a:p>
      </dgm:t>
    </dgm:pt>
    <dgm:pt modelId="{BA54B07E-9A91-4E0D-B419-A612BB979B77}" type="sibTrans" cxnId="{E6A35862-A913-4A83-92DE-CDD3A0094582}">
      <dgm:prSet/>
      <dgm:spPr/>
      <dgm:t>
        <a:bodyPr/>
        <a:lstStyle/>
        <a:p>
          <a:pPr rtl="1"/>
          <a:endParaRPr lang="ar-SA" b="1"/>
        </a:p>
      </dgm:t>
    </dgm:pt>
    <dgm:pt modelId="{BCAFD932-02FD-4807-80A1-611822D82CB2}">
      <dgm:prSet/>
      <dgm:spPr/>
      <dgm:t>
        <a:bodyPr/>
        <a:lstStyle/>
        <a:p>
          <a:pPr algn="ctr" rtl="1"/>
          <a:r>
            <a:rPr lang="ar-SA" b="1" dirty="0" smtClean="0"/>
            <a:t>إعرابها: تبنى على الكسر وتعرب حسب موقعها في الجملة</a:t>
          </a:r>
          <a:endParaRPr lang="ar-SA" b="1" dirty="0"/>
        </a:p>
      </dgm:t>
    </dgm:pt>
    <dgm:pt modelId="{D91D5D8B-E112-4597-BAC9-32A82DD112B4}" type="parTrans" cxnId="{2676AC34-667D-4ADD-9CF5-D53F3941456E}">
      <dgm:prSet/>
      <dgm:spPr/>
      <dgm:t>
        <a:bodyPr/>
        <a:lstStyle/>
        <a:p>
          <a:pPr rtl="1"/>
          <a:endParaRPr lang="ar-SA"/>
        </a:p>
      </dgm:t>
    </dgm:pt>
    <dgm:pt modelId="{6043E8B1-F07E-4069-9665-286E2F095B81}" type="sibTrans" cxnId="{2676AC34-667D-4ADD-9CF5-D53F3941456E}">
      <dgm:prSet/>
      <dgm:spPr/>
      <dgm:t>
        <a:bodyPr/>
        <a:lstStyle/>
        <a:p>
          <a:pPr rtl="1"/>
          <a:endParaRPr lang="ar-SA"/>
        </a:p>
      </dgm:t>
    </dgm:pt>
    <dgm:pt modelId="{FD59F3DB-DF07-42CD-A061-DDC084C347B2}" type="pres">
      <dgm:prSet presAssocID="{F9EB5387-DC93-4325-B1B1-BD970A16B58C}" presName="compositeShape" presStyleCnt="0">
        <dgm:presLayoutVars>
          <dgm:chMax val="7"/>
          <dgm:dir/>
          <dgm:resizeHandles val="exact"/>
        </dgm:presLayoutVars>
      </dgm:prSet>
      <dgm:spPr/>
    </dgm:pt>
    <dgm:pt modelId="{FECC024E-47A5-45B5-BF0D-A8FAC5CCD130}" type="pres">
      <dgm:prSet presAssocID="{C009D2EB-B453-490E-A615-94422AE0FA91}" presName="circ1" presStyleLbl="vennNode1" presStyleIdx="0" presStyleCnt="4"/>
      <dgm:spPr/>
      <dgm:t>
        <a:bodyPr/>
        <a:lstStyle/>
        <a:p>
          <a:pPr rtl="1"/>
          <a:endParaRPr lang="ar-SA"/>
        </a:p>
      </dgm:t>
    </dgm:pt>
    <dgm:pt modelId="{162EEA03-7E5F-4076-A4E4-75C2B3546489}" type="pres">
      <dgm:prSet presAssocID="{C009D2EB-B453-490E-A615-94422AE0FA9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057B67-FD5F-4B12-95A9-CA901C9D588B}" type="pres">
      <dgm:prSet presAssocID="{BDAF9BA3-CC33-47CA-95E2-33B5B1AE3B7F}" presName="circ2" presStyleLbl="vennNode1" presStyleIdx="1" presStyleCnt="4" custLinFactNeighborX="13895" custLinFactNeighborY="-108"/>
      <dgm:spPr/>
      <dgm:t>
        <a:bodyPr/>
        <a:lstStyle/>
        <a:p>
          <a:pPr rtl="1"/>
          <a:endParaRPr lang="ar-SA"/>
        </a:p>
      </dgm:t>
    </dgm:pt>
    <dgm:pt modelId="{6E650DD0-2467-4C2E-A0D9-CBA42209914A}" type="pres">
      <dgm:prSet presAssocID="{BDAF9BA3-CC33-47CA-95E2-33B5B1AE3B7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734738-3DC4-4D0A-8B2A-E2A752D7EB34}" type="pres">
      <dgm:prSet presAssocID="{E7B4903D-9FBE-4D86-8772-BF103A526EFC}" presName="circ3" presStyleLbl="vennNode1" presStyleIdx="2" presStyleCnt="4"/>
      <dgm:spPr/>
      <dgm:t>
        <a:bodyPr/>
        <a:lstStyle/>
        <a:p>
          <a:pPr rtl="1"/>
          <a:endParaRPr lang="ar-SA"/>
        </a:p>
      </dgm:t>
    </dgm:pt>
    <dgm:pt modelId="{B800B53A-3B79-4FA3-9303-B86125AC5124}" type="pres">
      <dgm:prSet presAssocID="{E7B4903D-9FBE-4D86-8772-BF103A526EF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69B36B9-39E3-40DB-9F40-E4CA92EE5677}" type="pres">
      <dgm:prSet presAssocID="{BCAFD932-02FD-4807-80A1-611822D82CB2}" presName="circ4" presStyleLbl="vennNode1" presStyleIdx="3" presStyleCnt="4"/>
      <dgm:spPr/>
      <dgm:t>
        <a:bodyPr/>
        <a:lstStyle/>
        <a:p>
          <a:pPr rtl="1"/>
          <a:endParaRPr lang="ar-SA"/>
        </a:p>
      </dgm:t>
    </dgm:pt>
    <dgm:pt modelId="{8EB38678-C4C1-478C-9048-9DC06ACB65D5}" type="pres">
      <dgm:prSet presAssocID="{BCAFD932-02FD-4807-80A1-611822D82CB2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0617029-5D64-4DB9-BC62-D90541738A86}" type="presOf" srcId="{E7B4903D-9FBE-4D86-8772-BF103A526EFC}" destId="{B800B53A-3B79-4FA3-9303-B86125AC5124}" srcOrd="1" destOrd="0" presId="urn:microsoft.com/office/officeart/2005/8/layout/venn1"/>
    <dgm:cxn modelId="{A1B06CA6-A931-406E-86C3-F1A978C2E4AC}" type="presOf" srcId="{BDAF9BA3-CC33-47CA-95E2-33B5B1AE3B7F}" destId="{6E650DD0-2467-4C2E-A0D9-CBA42209914A}" srcOrd="1" destOrd="0" presId="urn:microsoft.com/office/officeart/2005/8/layout/venn1"/>
    <dgm:cxn modelId="{EADEF31A-3A40-45AB-9091-1D2710A2E240}" type="presOf" srcId="{C009D2EB-B453-490E-A615-94422AE0FA91}" destId="{162EEA03-7E5F-4076-A4E4-75C2B3546489}" srcOrd="1" destOrd="0" presId="urn:microsoft.com/office/officeart/2005/8/layout/venn1"/>
    <dgm:cxn modelId="{4EE26F16-67E3-4DE6-8EF8-F074AD4A9BCB}" type="presOf" srcId="{C009D2EB-B453-490E-A615-94422AE0FA91}" destId="{FECC024E-47A5-45B5-BF0D-A8FAC5CCD130}" srcOrd="0" destOrd="0" presId="urn:microsoft.com/office/officeart/2005/8/layout/venn1"/>
    <dgm:cxn modelId="{C69E13B2-349B-4605-BE8E-E3A0CD524B5A}" type="presOf" srcId="{E7B4903D-9FBE-4D86-8772-BF103A526EFC}" destId="{10734738-3DC4-4D0A-8B2A-E2A752D7EB34}" srcOrd="0" destOrd="0" presId="urn:microsoft.com/office/officeart/2005/8/layout/venn1"/>
    <dgm:cxn modelId="{2676AC34-667D-4ADD-9CF5-D53F3941456E}" srcId="{F9EB5387-DC93-4325-B1B1-BD970A16B58C}" destId="{BCAFD932-02FD-4807-80A1-611822D82CB2}" srcOrd="3" destOrd="0" parTransId="{D91D5D8B-E112-4597-BAC9-32A82DD112B4}" sibTransId="{6043E8B1-F07E-4069-9665-286E2F095B81}"/>
    <dgm:cxn modelId="{8E2002B9-3C37-4A31-B999-25578BC70F3C}" srcId="{F9EB5387-DC93-4325-B1B1-BD970A16B58C}" destId="{BDAF9BA3-CC33-47CA-95E2-33B5B1AE3B7F}" srcOrd="1" destOrd="0" parTransId="{2C7BD6F1-D250-4F59-99A4-3C0C16211E69}" sibTransId="{94CE0978-78AC-47B3-8941-488DD2A3E34A}"/>
    <dgm:cxn modelId="{34BBC2A1-0654-4A09-9C0C-73D0988F8616}" type="presOf" srcId="{BCAFD932-02FD-4807-80A1-611822D82CB2}" destId="{8EB38678-C4C1-478C-9048-9DC06ACB65D5}" srcOrd="1" destOrd="0" presId="urn:microsoft.com/office/officeart/2005/8/layout/venn1"/>
    <dgm:cxn modelId="{E6A35862-A913-4A83-92DE-CDD3A0094582}" srcId="{F9EB5387-DC93-4325-B1B1-BD970A16B58C}" destId="{E7B4903D-9FBE-4D86-8772-BF103A526EFC}" srcOrd="2" destOrd="0" parTransId="{BA6AE0D0-3E5B-4246-813F-D93FF8CF4C00}" sibTransId="{BA54B07E-9A91-4E0D-B419-A612BB979B77}"/>
    <dgm:cxn modelId="{9A79F5C4-7104-4ECF-80A7-0A9EF9CD420F}" type="presOf" srcId="{F9EB5387-DC93-4325-B1B1-BD970A16B58C}" destId="{FD59F3DB-DF07-42CD-A061-DDC084C347B2}" srcOrd="0" destOrd="0" presId="urn:microsoft.com/office/officeart/2005/8/layout/venn1"/>
    <dgm:cxn modelId="{7D16CD81-82D5-4209-8D96-1D534DC95AD6}" type="presOf" srcId="{BDAF9BA3-CC33-47CA-95E2-33B5B1AE3B7F}" destId="{84057B67-FD5F-4B12-95A9-CA901C9D588B}" srcOrd="0" destOrd="0" presId="urn:microsoft.com/office/officeart/2005/8/layout/venn1"/>
    <dgm:cxn modelId="{A5777B24-D5DA-4E35-9622-1B9CDA161809}" type="presOf" srcId="{BCAFD932-02FD-4807-80A1-611822D82CB2}" destId="{969B36B9-39E3-40DB-9F40-E4CA92EE5677}" srcOrd="0" destOrd="0" presId="urn:microsoft.com/office/officeart/2005/8/layout/venn1"/>
    <dgm:cxn modelId="{A890A91E-230F-41C2-AF78-DF9CF425637B}" srcId="{F9EB5387-DC93-4325-B1B1-BD970A16B58C}" destId="{C009D2EB-B453-490E-A615-94422AE0FA91}" srcOrd="0" destOrd="0" parTransId="{0402CF25-8801-4D87-B9A8-D224360077F4}" sibTransId="{A313E23C-3A72-49C9-AA93-1AC577F62D2E}"/>
    <dgm:cxn modelId="{E30CC58D-A76D-4630-A70D-CA6759CC99FD}" type="presParOf" srcId="{FD59F3DB-DF07-42CD-A061-DDC084C347B2}" destId="{FECC024E-47A5-45B5-BF0D-A8FAC5CCD130}" srcOrd="0" destOrd="0" presId="urn:microsoft.com/office/officeart/2005/8/layout/venn1"/>
    <dgm:cxn modelId="{A1A4A58E-8CE4-4FF1-A7D3-53279F7BDDEF}" type="presParOf" srcId="{FD59F3DB-DF07-42CD-A061-DDC084C347B2}" destId="{162EEA03-7E5F-4076-A4E4-75C2B3546489}" srcOrd="1" destOrd="0" presId="urn:microsoft.com/office/officeart/2005/8/layout/venn1"/>
    <dgm:cxn modelId="{069B1202-F123-4FFE-B531-4D7C7210B59B}" type="presParOf" srcId="{FD59F3DB-DF07-42CD-A061-DDC084C347B2}" destId="{84057B67-FD5F-4B12-95A9-CA901C9D588B}" srcOrd="2" destOrd="0" presId="urn:microsoft.com/office/officeart/2005/8/layout/venn1"/>
    <dgm:cxn modelId="{3411E6BE-B67D-44CE-8454-E8602830AF16}" type="presParOf" srcId="{FD59F3DB-DF07-42CD-A061-DDC084C347B2}" destId="{6E650DD0-2467-4C2E-A0D9-CBA42209914A}" srcOrd="3" destOrd="0" presId="urn:microsoft.com/office/officeart/2005/8/layout/venn1"/>
    <dgm:cxn modelId="{AF3DA0C2-A627-431A-87F0-4313C881459B}" type="presParOf" srcId="{FD59F3DB-DF07-42CD-A061-DDC084C347B2}" destId="{10734738-3DC4-4D0A-8B2A-E2A752D7EB34}" srcOrd="4" destOrd="0" presId="urn:microsoft.com/office/officeart/2005/8/layout/venn1"/>
    <dgm:cxn modelId="{63959C2D-0B4D-4270-B801-31C0274CD0FD}" type="presParOf" srcId="{FD59F3DB-DF07-42CD-A061-DDC084C347B2}" destId="{B800B53A-3B79-4FA3-9303-B86125AC5124}" srcOrd="5" destOrd="0" presId="urn:microsoft.com/office/officeart/2005/8/layout/venn1"/>
    <dgm:cxn modelId="{6D90DA45-5345-49B9-A80B-7F7B34200BB5}" type="presParOf" srcId="{FD59F3DB-DF07-42CD-A061-DDC084C347B2}" destId="{969B36B9-39E3-40DB-9F40-E4CA92EE5677}" srcOrd="6" destOrd="0" presId="urn:microsoft.com/office/officeart/2005/8/layout/venn1"/>
    <dgm:cxn modelId="{E2F35C7C-8534-4120-A9BB-F224E2C2A9B8}" type="presParOf" srcId="{FD59F3DB-DF07-42CD-A061-DDC084C347B2}" destId="{8EB38678-C4C1-478C-9048-9DC06ACB65D5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9BCF9A-7E0B-4ABD-B48A-1A8C18F68B75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CC4C7047-7ED3-4036-B76C-237302D99C3C}">
      <dgm:prSet phldrT="[نص]" custT="1"/>
      <dgm:spPr/>
      <dgm:t>
        <a:bodyPr/>
        <a:lstStyle/>
        <a:p>
          <a:pPr rtl="1"/>
          <a:r>
            <a:rPr lang="ar-SA" sz="2800" b="1" dirty="0" err="1" smtClean="0"/>
            <a:t>ثانيا:</a:t>
          </a:r>
          <a:endParaRPr lang="ar-SA" sz="2800" b="1" dirty="0" smtClean="0"/>
        </a:p>
        <a:p>
          <a:pPr rtl="1"/>
          <a:r>
            <a:rPr lang="ar-SA" sz="2800" b="1" dirty="0" smtClean="0"/>
            <a:t>ما كان سبا للمؤنث على </a:t>
          </a:r>
          <a:r>
            <a:rPr lang="ar-SA" sz="2800" b="1" dirty="0" err="1" smtClean="0"/>
            <a:t>وزن </a:t>
          </a:r>
          <a:r>
            <a:rPr lang="ar-SA" sz="2800" b="1" dirty="0" smtClean="0"/>
            <a:t>(فَعَالِ)، </a:t>
          </a:r>
          <a:r>
            <a:rPr lang="ar-SA" sz="2800" b="1" dirty="0" err="1" smtClean="0"/>
            <a:t>ولايكون</a:t>
          </a:r>
          <a:r>
            <a:rPr lang="ar-SA" sz="2800" b="1" dirty="0" smtClean="0"/>
            <a:t> إلا في النداء</a:t>
          </a:r>
          <a:endParaRPr lang="ar-SA" sz="2800" b="1" dirty="0"/>
        </a:p>
      </dgm:t>
    </dgm:pt>
    <dgm:pt modelId="{276DC5AF-CC1D-4058-B57E-512B3CDDD52F}" type="parTrans" cxnId="{A2A91C8F-54ED-40DF-9605-4F12A911BB95}">
      <dgm:prSet/>
      <dgm:spPr/>
      <dgm:t>
        <a:bodyPr/>
        <a:lstStyle/>
        <a:p>
          <a:pPr rtl="1"/>
          <a:endParaRPr lang="ar-SA" sz="2800" b="1"/>
        </a:p>
      </dgm:t>
    </dgm:pt>
    <dgm:pt modelId="{18594E19-C282-4E44-9F39-3175248922AB}" type="sibTrans" cxnId="{A2A91C8F-54ED-40DF-9605-4F12A911BB95}">
      <dgm:prSet custT="1"/>
      <dgm:spPr/>
      <dgm:t>
        <a:bodyPr/>
        <a:lstStyle/>
        <a:p>
          <a:pPr rtl="1"/>
          <a:endParaRPr lang="ar-SA" sz="2800" b="1"/>
        </a:p>
      </dgm:t>
    </dgm:pt>
    <dgm:pt modelId="{0D5CA257-CBB5-4200-A5D3-5E99591B0B17}">
      <dgm:prSet phldrT="[نص]" custT="1"/>
      <dgm:spPr/>
      <dgm:t>
        <a:bodyPr/>
        <a:lstStyle/>
        <a:p>
          <a:pPr rtl="1"/>
          <a:r>
            <a:rPr lang="ar-SA" sz="2800" b="1" dirty="0" err="1" smtClean="0"/>
            <a:t>إعرابها </a:t>
          </a:r>
          <a:r>
            <a:rPr lang="ar-SA" sz="2800" b="1" dirty="0" smtClean="0"/>
            <a:t>: منادى مبني على الكسر في محل نصب   </a:t>
          </a:r>
          <a:endParaRPr lang="ar-SA" sz="2800" b="1" dirty="0"/>
        </a:p>
      </dgm:t>
    </dgm:pt>
    <dgm:pt modelId="{84A57C93-B005-4A86-8956-96646B7F3D30}" type="parTrans" cxnId="{D9A58141-BDC9-4288-9DAF-E4C9CB29C081}">
      <dgm:prSet/>
      <dgm:spPr/>
      <dgm:t>
        <a:bodyPr/>
        <a:lstStyle/>
        <a:p>
          <a:pPr rtl="1"/>
          <a:endParaRPr lang="ar-SA" sz="2800" b="1"/>
        </a:p>
      </dgm:t>
    </dgm:pt>
    <dgm:pt modelId="{1F80ECBE-8987-4FC9-BE96-7EB01C1A49DE}" type="sibTrans" cxnId="{D9A58141-BDC9-4288-9DAF-E4C9CB29C081}">
      <dgm:prSet custT="1"/>
      <dgm:spPr/>
      <dgm:t>
        <a:bodyPr/>
        <a:lstStyle/>
        <a:p>
          <a:pPr rtl="1"/>
          <a:endParaRPr lang="ar-SA" sz="2800" b="1"/>
        </a:p>
      </dgm:t>
    </dgm:pt>
    <dgm:pt modelId="{05D4F932-8995-4935-B94D-7D0761121D9E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b="1" dirty="0" err="1" smtClean="0"/>
            <a:t>مثال </a:t>
          </a:r>
          <a:r>
            <a:rPr lang="ar-SA" sz="2800" b="1" dirty="0" smtClean="0"/>
            <a:t>: يا </a:t>
          </a:r>
          <a:r>
            <a:rPr lang="ar-SA" sz="2800" b="1" dirty="0" err="1" smtClean="0"/>
            <a:t>فساق </a:t>
          </a:r>
          <a:r>
            <a:rPr lang="ar-SA" sz="2800" b="1" dirty="0" smtClean="0"/>
            <a:t>– </a:t>
          </a:r>
          <a:r>
            <a:rPr lang="ar-SA" sz="2800" b="1" dirty="0" err="1" smtClean="0"/>
            <a:t>ياخباث</a:t>
          </a:r>
          <a:endParaRPr lang="ar-SA" sz="2800" b="1" dirty="0" smtClean="0"/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b="1" dirty="0" smtClean="0"/>
            <a:t>فساق-</a:t>
          </a:r>
          <a:r>
            <a:rPr lang="ar-SA" sz="2800" b="1" dirty="0" err="1" smtClean="0"/>
            <a:t>خباث</a:t>
          </a:r>
          <a:r>
            <a:rPr lang="ar-SA" sz="2800" b="1" dirty="0" smtClean="0"/>
            <a:t>: منادى مبني على الكسر في محل </a:t>
          </a:r>
          <a:r>
            <a:rPr lang="ar-SA" sz="2800" b="1" dirty="0" err="1" smtClean="0"/>
            <a:t>نصب .</a:t>
          </a:r>
          <a:endParaRPr lang="ar-SA" sz="2800" b="1" dirty="0" smtClean="0"/>
        </a:p>
        <a:p>
          <a:pPr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b="1" dirty="0"/>
        </a:p>
      </dgm:t>
    </dgm:pt>
    <dgm:pt modelId="{8F838F9A-3B26-41B9-AC1B-E627A044EB11}" type="parTrans" cxnId="{FB0DC118-CAD8-4278-AA3D-2CCE91D0BF09}">
      <dgm:prSet/>
      <dgm:spPr/>
      <dgm:t>
        <a:bodyPr/>
        <a:lstStyle/>
        <a:p>
          <a:pPr rtl="1"/>
          <a:endParaRPr lang="ar-SA" sz="2800" b="1"/>
        </a:p>
      </dgm:t>
    </dgm:pt>
    <dgm:pt modelId="{3C1E8208-7541-47C3-8854-9C0D069AE5D3}" type="sibTrans" cxnId="{FB0DC118-CAD8-4278-AA3D-2CCE91D0BF09}">
      <dgm:prSet/>
      <dgm:spPr/>
      <dgm:t>
        <a:bodyPr/>
        <a:lstStyle/>
        <a:p>
          <a:pPr rtl="1"/>
          <a:endParaRPr lang="ar-SA" sz="2800" b="1"/>
        </a:p>
      </dgm:t>
    </dgm:pt>
    <dgm:pt modelId="{39E8F262-E558-4DFD-A3E6-CCF20BABA39A}" type="pres">
      <dgm:prSet presAssocID="{A89BCF9A-7E0B-4ABD-B48A-1A8C18F68B75}" presName="linearFlow" presStyleCnt="0">
        <dgm:presLayoutVars>
          <dgm:resizeHandles val="exact"/>
        </dgm:presLayoutVars>
      </dgm:prSet>
      <dgm:spPr/>
    </dgm:pt>
    <dgm:pt modelId="{030A43D5-7449-44CD-8D87-F4E7D89E5139}" type="pres">
      <dgm:prSet presAssocID="{CC4C7047-7ED3-4036-B76C-237302D99C3C}" presName="node" presStyleLbl="node1" presStyleIdx="0" presStyleCnt="3" custScaleX="15811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529918E-56F6-413B-9D6A-AF33F98EFF90}" type="pres">
      <dgm:prSet presAssocID="{18594E19-C282-4E44-9F39-3175248922AB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FABC23B4-CEFD-409B-B8D4-70273F686810}" type="pres">
      <dgm:prSet presAssocID="{18594E19-C282-4E44-9F39-3175248922AB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9763D698-B977-4ADB-9A31-6AC75A79AAD7}" type="pres">
      <dgm:prSet presAssocID="{0D5CA257-CBB5-4200-A5D3-5E99591B0B17}" presName="node" presStyleLbl="node1" presStyleIdx="1" presStyleCnt="3" custScaleX="132776" custLinFactNeighborX="214" custLinFactNeighborY="675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C906C41-23A5-49DD-A516-293BEDF68EB5}" type="pres">
      <dgm:prSet presAssocID="{1F80ECBE-8987-4FC9-BE96-7EB01C1A49DE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99917F39-7D04-45F8-9C39-C63F80EEA0DC}" type="pres">
      <dgm:prSet presAssocID="{1F80ECBE-8987-4FC9-BE96-7EB01C1A49DE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54000095-0E82-4155-ABA5-E9ADC9657AF4}" type="pres">
      <dgm:prSet presAssocID="{05D4F932-8995-4935-B94D-7D0761121D9E}" presName="node" presStyleLbl="node1" presStyleIdx="2" presStyleCnt="3" custScaleX="12223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5418007-4285-43A3-9555-C57B5360D56E}" type="presOf" srcId="{CC4C7047-7ED3-4036-B76C-237302D99C3C}" destId="{030A43D5-7449-44CD-8D87-F4E7D89E5139}" srcOrd="0" destOrd="0" presId="urn:microsoft.com/office/officeart/2005/8/layout/process2"/>
    <dgm:cxn modelId="{77BE99FE-77A7-4649-A9FE-C52C28059EDC}" type="presOf" srcId="{1F80ECBE-8987-4FC9-BE96-7EB01C1A49DE}" destId="{CC906C41-23A5-49DD-A516-293BEDF68EB5}" srcOrd="0" destOrd="0" presId="urn:microsoft.com/office/officeart/2005/8/layout/process2"/>
    <dgm:cxn modelId="{EF13884F-83CA-40B5-A7C8-9117F76C6D1D}" type="presOf" srcId="{18594E19-C282-4E44-9F39-3175248922AB}" destId="{FABC23B4-CEFD-409B-B8D4-70273F686810}" srcOrd="1" destOrd="0" presId="urn:microsoft.com/office/officeart/2005/8/layout/process2"/>
    <dgm:cxn modelId="{A2A91C8F-54ED-40DF-9605-4F12A911BB95}" srcId="{A89BCF9A-7E0B-4ABD-B48A-1A8C18F68B75}" destId="{CC4C7047-7ED3-4036-B76C-237302D99C3C}" srcOrd="0" destOrd="0" parTransId="{276DC5AF-CC1D-4058-B57E-512B3CDDD52F}" sibTransId="{18594E19-C282-4E44-9F39-3175248922AB}"/>
    <dgm:cxn modelId="{2929C691-D37B-4E39-8A5C-0A0CB950B129}" type="presOf" srcId="{A89BCF9A-7E0B-4ABD-B48A-1A8C18F68B75}" destId="{39E8F262-E558-4DFD-A3E6-CCF20BABA39A}" srcOrd="0" destOrd="0" presId="urn:microsoft.com/office/officeart/2005/8/layout/process2"/>
    <dgm:cxn modelId="{A58E5CF0-A899-45C6-A60D-52C7AD1AA12F}" type="presOf" srcId="{1F80ECBE-8987-4FC9-BE96-7EB01C1A49DE}" destId="{99917F39-7D04-45F8-9C39-C63F80EEA0DC}" srcOrd="1" destOrd="0" presId="urn:microsoft.com/office/officeart/2005/8/layout/process2"/>
    <dgm:cxn modelId="{D1AE9166-015E-4B20-90A5-963EFFBA8897}" type="presOf" srcId="{05D4F932-8995-4935-B94D-7D0761121D9E}" destId="{54000095-0E82-4155-ABA5-E9ADC9657AF4}" srcOrd="0" destOrd="0" presId="urn:microsoft.com/office/officeart/2005/8/layout/process2"/>
    <dgm:cxn modelId="{AE4EB12E-1629-473A-89FA-5DE50D7C9FF1}" type="presOf" srcId="{18594E19-C282-4E44-9F39-3175248922AB}" destId="{B529918E-56F6-413B-9D6A-AF33F98EFF90}" srcOrd="0" destOrd="0" presId="urn:microsoft.com/office/officeart/2005/8/layout/process2"/>
    <dgm:cxn modelId="{89A90113-8C87-4375-A4C2-6CE410F84AC8}" type="presOf" srcId="{0D5CA257-CBB5-4200-A5D3-5E99591B0B17}" destId="{9763D698-B977-4ADB-9A31-6AC75A79AAD7}" srcOrd="0" destOrd="0" presId="urn:microsoft.com/office/officeart/2005/8/layout/process2"/>
    <dgm:cxn modelId="{D9A58141-BDC9-4288-9DAF-E4C9CB29C081}" srcId="{A89BCF9A-7E0B-4ABD-B48A-1A8C18F68B75}" destId="{0D5CA257-CBB5-4200-A5D3-5E99591B0B17}" srcOrd="1" destOrd="0" parTransId="{84A57C93-B005-4A86-8956-96646B7F3D30}" sibTransId="{1F80ECBE-8987-4FC9-BE96-7EB01C1A49DE}"/>
    <dgm:cxn modelId="{FB0DC118-CAD8-4278-AA3D-2CCE91D0BF09}" srcId="{A89BCF9A-7E0B-4ABD-B48A-1A8C18F68B75}" destId="{05D4F932-8995-4935-B94D-7D0761121D9E}" srcOrd="2" destOrd="0" parTransId="{8F838F9A-3B26-41B9-AC1B-E627A044EB11}" sibTransId="{3C1E8208-7541-47C3-8854-9C0D069AE5D3}"/>
    <dgm:cxn modelId="{EF739D0A-6D12-4E37-BD35-AAB0C2A6E4C1}" type="presParOf" srcId="{39E8F262-E558-4DFD-A3E6-CCF20BABA39A}" destId="{030A43D5-7449-44CD-8D87-F4E7D89E5139}" srcOrd="0" destOrd="0" presId="urn:microsoft.com/office/officeart/2005/8/layout/process2"/>
    <dgm:cxn modelId="{5B9957B6-ED51-4EC6-A5B1-6719D135075B}" type="presParOf" srcId="{39E8F262-E558-4DFD-A3E6-CCF20BABA39A}" destId="{B529918E-56F6-413B-9D6A-AF33F98EFF90}" srcOrd="1" destOrd="0" presId="urn:microsoft.com/office/officeart/2005/8/layout/process2"/>
    <dgm:cxn modelId="{2E803464-626F-4A84-8DBC-BB827461BBD7}" type="presParOf" srcId="{B529918E-56F6-413B-9D6A-AF33F98EFF90}" destId="{FABC23B4-CEFD-409B-B8D4-70273F686810}" srcOrd="0" destOrd="0" presId="urn:microsoft.com/office/officeart/2005/8/layout/process2"/>
    <dgm:cxn modelId="{7ADF5C5F-F5AB-4A41-96C6-FC986DEADFDA}" type="presParOf" srcId="{39E8F262-E558-4DFD-A3E6-CCF20BABA39A}" destId="{9763D698-B977-4ADB-9A31-6AC75A79AAD7}" srcOrd="2" destOrd="0" presId="urn:microsoft.com/office/officeart/2005/8/layout/process2"/>
    <dgm:cxn modelId="{95872200-EA41-420E-B88F-57CBF421F950}" type="presParOf" srcId="{39E8F262-E558-4DFD-A3E6-CCF20BABA39A}" destId="{CC906C41-23A5-49DD-A516-293BEDF68EB5}" srcOrd="3" destOrd="0" presId="urn:microsoft.com/office/officeart/2005/8/layout/process2"/>
    <dgm:cxn modelId="{2CF39007-71A8-4096-8475-77B4CA8F8F47}" type="presParOf" srcId="{CC906C41-23A5-49DD-A516-293BEDF68EB5}" destId="{99917F39-7D04-45F8-9C39-C63F80EEA0DC}" srcOrd="0" destOrd="0" presId="urn:microsoft.com/office/officeart/2005/8/layout/process2"/>
    <dgm:cxn modelId="{97411EA0-8DFA-445C-AAAA-1F95261B9B2E}" type="presParOf" srcId="{39E8F262-E558-4DFD-A3E6-CCF20BABA39A}" destId="{54000095-0E82-4155-ABA5-E9ADC9657AF4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C07CF1-B261-4F59-B9FD-E25838F3C715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D6A1CB5A-B761-4307-A055-05D2CA079B34}">
      <dgm:prSet phldrT="[نص]"/>
      <dgm:spPr/>
      <dgm:t>
        <a:bodyPr/>
        <a:lstStyle/>
        <a:p>
          <a:pPr rtl="1"/>
          <a:r>
            <a:rPr lang="ar-SA" b="1" dirty="0" err="1" smtClean="0"/>
            <a:t>ثالثا:</a:t>
          </a:r>
          <a:endParaRPr lang="ar-SA" b="1" dirty="0" smtClean="0"/>
        </a:p>
        <a:p>
          <a:pPr rtl="1"/>
          <a:r>
            <a:rPr lang="ar-SA" b="1" dirty="0" smtClean="0"/>
            <a:t>ما كان علما لمؤنث على </a:t>
          </a:r>
          <a:r>
            <a:rPr lang="ar-SA" b="1" dirty="0" err="1" smtClean="0"/>
            <a:t>وزن </a:t>
          </a:r>
          <a:r>
            <a:rPr lang="ar-SA" b="1" dirty="0" smtClean="0"/>
            <a:t>(فَعَالِ</a:t>
          </a:r>
          <a:r>
            <a:rPr lang="ar-SA" b="1" dirty="0" err="1" smtClean="0"/>
            <a:t>)</a:t>
          </a:r>
          <a:r>
            <a:rPr lang="ar-SA" b="1" dirty="0" smtClean="0"/>
            <a:t> </a:t>
          </a:r>
          <a:endParaRPr lang="ar-SA" b="1" dirty="0"/>
        </a:p>
      </dgm:t>
    </dgm:pt>
    <dgm:pt modelId="{E0E4978E-993D-4E6E-BB7F-2024B3AB78D9}" type="parTrans" cxnId="{7F47B3AA-01A3-4985-839B-A5D6972E3ABC}">
      <dgm:prSet/>
      <dgm:spPr/>
      <dgm:t>
        <a:bodyPr/>
        <a:lstStyle/>
        <a:p>
          <a:pPr rtl="1"/>
          <a:endParaRPr lang="ar-SA"/>
        </a:p>
      </dgm:t>
    </dgm:pt>
    <dgm:pt modelId="{C6ABB63F-2DC5-4E3F-A016-6F2C38DF53BC}" type="sibTrans" cxnId="{7F47B3AA-01A3-4985-839B-A5D6972E3ABC}">
      <dgm:prSet/>
      <dgm:spPr/>
      <dgm:t>
        <a:bodyPr/>
        <a:lstStyle/>
        <a:p>
          <a:pPr rtl="1"/>
          <a:endParaRPr lang="ar-SA"/>
        </a:p>
      </dgm:t>
    </dgm:pt>
    <dgm:pt modelId="{0017CC25-33E9-4A6D-811F-E06941FBF477}">
      <dgm:prSet phldrT="[نص]" custT="1"/>
      <dgm:spPr/>
      <dgm:t>
        <a:bodyPr/>
        <a:lstStyle/>
        <a:p>
          <a:pPr rtl="1"/>
          <a:r>
            <a:rPr lang="ar-SA" sz="2800" b="1" dirty="0" err="1" smtClean="0"/>
            <a:t>مثال </a:t>
          </a:r>
          <a:r>
            <a:rPr lang="ar-SA" sz="2800" b="1" dirty="0" smtClean="0"/>
            <a:t>: </a:t>
          </a:r>
          <a:r>
            <a:rPr lang="ar-SA" sz="2800" b="1" dirty="0" err="1" smtClean="0"/>
            <a:t>حَذَامِ</a:t>
          </a:r>
          <a:r>
            <a:rPr lang="ar-SA" sz="2800" b="1" dirty="0" smtClean="0"/>
            <a:t> - </a:t>
          </a:r>
          <a:r>
            <a:rPr lang="ar-SA" sz="2800" b="1" dirty="0" err="1" smtClean="0"/>
            <a:t>سَجَاحَ</a:t>
          </a:r>
          <a:endParaRPr lang="ar-SA" sz="2800" b="1" dirty="0"/>
        </a:p>
      </dgm:t>
    </dgm:pt>
    <dgm:pt modelId="{4C24073E-145A-4087-958A-45C5FDE4B82A}" type="parTrans" cxnId="{51235CF3-BFBB-42B3-8CE6-3C7E96828C8B}">
      <dgm:prSet/>
      <dgm:spPr/>
      <dgm:t>
        <a:bodyPr/>
        <a:lstStyle/>
        <a:p>
          <a:pPr rtl="1"/>
          <a:endParaRPr lang="ar-SA"/>
        </a:p>
      </dgm:t>
    </dgm:pt>
    <dgm:pt modelId="{1847C1FA-4ABC-45DD-983F-28489995CF6E}" type="sibTrans" cxnId="{51235CF3-BFBB-42B3-8CE6-3C7E96828C8B}">
      <dgm:prSet/>
      <dgm:spPr/>
      <dgm:t>
        <a:bodyPr/>
        <a:lstStyle/>
        <a:p>
          <a:pPr rtl="1"/>
          <a:endParaRPr lang="ar-SA"/>
        </a:p>
      </dgm:t>
    </dgm:pt>
    <dgm:pt modelId="{637E3C4A-3AB5-405A-A174-DA96A264A5D3}">
      <dgm:prSet phldrT="[نص]" custT="1"/>
      <dgm:spPr/>
      <dgm:t>
        <a:bodyPr/>
        <a:lstStyle/>
        <a:p>
          <a:pPr rtl="1"/>
          <a:r>
            <a:rPr lang="ar-SA" sz="2600" b="1" dirty="0" smtClean="0"/>
            <a:t>صدقت </a:t>
          </a:r>
          <a:r>
            <a:rPr lang="ar-SA" sz="2600" b="1" dirty="0" err="1" smtClean="0"/>
            <a:t>حذام</a:t>
          </a:r>
          <a:r>
            <a:rPr lang="ar-SA" sz="2600" b="1" dirty="0" smtClean="0"/>
            <a:t> </a:t>
          </a:r>
          <a:r>
            <a:rPr lang="ar-SA" sz="2600" b="1" dirty="0" err="1" smtClean="0"/>
            <a:t>،</a:t>
          </a:r>
          <a:r>
            <a:rPr lang="ar-SA" sz="2600" b="1" dirty="0" smtClean="0"/>
            <a:t> </a:t>
          </a:r>
        </a:p>
        <a:p>
          <a:pPr rtl="1"/>
          <a:r>
            <a:rPr lang="ar-SA" sz="2600" b="1" dirty="0" err="1" smtClean="0"/>
            <a:t>حذام</a:t>
          </a:r>
          <a:r>
            <a:rPr lang="ar-SA" sz="2600" b="1" dirty="0" smtClean="0"/>
            <a:t> : فاعل مبني على الكسر في محل رفع</a:t>
          </a:r>
          <a:endParaRPr lang="ar-SA" sz="2600" b="1" dirty="0"/>
        </a:p>
      </dgm:t>
    </dgm:pt>
    <dgm:pt modelId="{437DAFF9-10F6-451F-B0AA-F74CE5F7C83B}" type="parTrans" cxnId="{C9537C60-40A6-48B2-B809-3E835D446962}">
      <dgm:prSet/>
      <dgm:spPr/>
      <dgm:t>
        <a:bodyPr/>
        <a:lstStyle/>
        <a:p>
          <a:pPr rtl="1"/>
          <a:endParaRPr lang="ar-SA"/>
        </a:p>
      </dgm:t>
    </dgm:pt>
    <dgm:pt modelId="{514EA0CE-8BBB-4E51-8066-AFE778C3E626}" type="sibTrans" cxnId="{C9537C60-40A6-48B2-B809-3E835D446962}">
      <dgm:prSet/>
      <dgm:spPr/>
      <dgm:t>
        <a:bodyPr/>
        <a:lstStyle/>
        <a:p>
          <a:pPr rtl="1"/>
          <a:endParaRPr lang="ar-SA"/>
        </a:p>
      </dgm:t>
    </dgm:pt>
    <dgm:pt modelId="{498A387C-C741-4799-8538-273555329356}">
      <dgm:prSet phldrT="[نص]" custT="1"/>
      <dgm:spPr/>
      <dgm:t>
        <a:bodyPr/>
        <a:lstStyle/>
        <a:p>
          <a:pPr rtl="1"/>
          <a:r>
            <a:rPr lang="ar-SA" sz="2600" b="1" dirty="0" err="1" smtClean="0"/>
            <a:t>إعرابها </a:t>
          </a:r>
          <a:r>
            <a:rPr lang="ar-SA" sz="2600" b="1" dirty="0" smtClean="0"/>
            <a:t>: تبنى على الكسر وتعرب حسب موقعها في الجملة</a:t>
          </a:r>
          <a:endParaRPr lang="ar-SA" sz="2600" b="1" dirty="0"/>
        </a:p>
      </dgm:t>
    </dgm:pt>
    <dgm:pt modelId="{BC3291C6-533B-4531-A0AE-A6926ACE3271}" type="parTrans" cxnId="{340BFBE7-A89F-4BAE-986F-957EA6B65361}">
      <dgm:prSet/>
      <dgm:spPr/>
      <dgm:t>
        <a:bodyPr/>
        <a:lstStyle/>
        <a:p>
          <a:pPr rtl="1"/>
          <a:endParaRPr lang="ar-SA"/>
        </a:p>
      </dgm:t>
    </dgm:pt>
    <dgm:pt modelId="{62494541-35CD-4815-8D46-4FF22E5AE56B}" type="sibTrans" cxnId="{340BFBE7-A89F-4BAE-986F-957EA6B65361}">
      <dgm:prSet/>
      <dgm:spPr/>
      <dgm:t>
        <a:bodyPr/>
        <a:lstStyle/>
        <a:p>
          <a:pPr rtl="1"/>
          <a:endParaRPr lang="ar-SA"/>
        </a:p>
      </dgm:t>
    </dgm:pt>
    <dgm:pt modelId="{81175D49-A041-4EB8-B380-0A93B9BB09EA}" type="pres">
      <dgm:prSet presAssocID="{99C07CF1-B261-4F59-B9FD-E25838F3C71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B9A9979-6DC7-4522-B7A3-EB62080A2CD9}" type="pres">
      <dgm:prSet presAssocID="{99C07CF1-B261-4F59-B9FD-E25838F3C715}" presName="radial" presStyleCnt="0">
        <dgm:presLayoutVars>
          <dgm:animLvl val="ctr"/>
        </dgm:presLayoutVars>
      </dgm:prSet>
      <dgm:spPr/>
    </dgm:pt>
    <dgm:pt modelId="{C1FED6E9-73EF-4873-9138-CBB936592B67}" type="pres">
      <dgm:prSet presAssocID="{D6A1CB5A-B761-4307-A055-05D2CA079B34}" presName="centerShape" presStyleLbl="vennNode1" presStyleIdx="0" presStyleCnt="4" custLinFactNeighborX="-910" custLinFactNeighborY="-34784"/>
      <dgm:spPr/>
      <dgm:t>
        <a:bodyPr/>
        <a:lstStyle/>
        <a:p>
          <a:pPr rtl="1"/>
          <a:endParaRPr lang="ar-SA"/>
        </a:p>
      </dgm:t>
    </dgm:pt>
    <dgm:pt modelId="{18AC54F7-F9A8-4E84-8594-CD9E4D12DC57}" type="pres">
      <dgm:prSet presAssocID="{0017CC25-33E9-4A6D-811F-E06941FBF477}" presName="node" presStyleLbl="vennNode1" presStyleIdx="1" presStyleCnt="4" custScaleX="127916" custScaleY="110573" custRadScaleRad="104136" custRadScaleInc="5755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44F13D-2E4B-4DB0-925C-C87B603EA05E}" type="pres">
      <dgm:prSet presAssocID="{637E3C4A-3AB5-405A-A174-DA96A264A5D3}" presName="node" presStyleLbl="vennNode1" presStyleIdx="2" presStyleCnt="4" custScaleX="152095" custScaleY="151794" custRadScaleRad="46254" custRadScaleInc="502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A0AD887-F86C-4910-8CDD-D0AA5F606C9D}" type="pres">
      <dgm:prSet presAssocID="{498A387C-C741-4799-8538-273555329356}" presName="node" presStyleLbl="vennNode1" presStyleIdx="3" presStyleCnt="4" custScaleX="134879" custScaleY="129803" custRadScaleRad="110973" custRadScaleInc="4252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40BFBE7-A89F-4BAE-986F-957EA6B65361}" srcId="{D6A1CB5A-B761-4307-A055-05D2CA079B34}" destId="{498A387C-C741-4799-8538-273555329356}" srcOrd="2" destOrd="0" parTransId="{BC3291C6-533B-4531-A0AE-A6926ACE3271}" sibTransId="{62494541-35CD-4815-8D46-4FF22E5AE56B}"/>
    <dgm:cxn modelId="{0B0980B9-477D-4258-B2CF-A1635CEEB9B5}" type="presOf" srcId="{498A387C-C741-4799-8538-273555329356}" destId="{5A0AD887-F86C-4910-8CDD-D0AA5F606C9D}" srcOrd="0" destOrd="0" presId="urn:microsoft.com/office/officeart/2005/8/layout/radial3"/>
    <dgm:cxn modelId="{70D08040-B3C5-41F0-A0EF-801E32B2593D}" type="presOf" srcId="{99C07CF1-B261-4F59-B9FD-E25838F3C715}" destId="{81175D49-A041-4EB8-B380-0A93B9BB09EA}" srcOrd="0" destOrd="0" presId="urn:microsoft.com/office/officeart/2005/8/layout/radial3"/>
    <dgm:cxn modelId="{51235CF3-BFBB-42B3-8CE6-3C7E96828C8B}" srcId="{D6A1CB5A-B761-4307-A055-05D2CA079B34}" destId="{0017CC25-33E9-4A6D-811F-E06941FBF477}" srcOrd="0" destOrd="0" parTransId="{4C24073E-145A-4087-958A-45C5FDE4B82A}" sibTransId="{1847C1FA-4ABC-45DD-983F-28489995CF6E}"/>
    <dgm:cxn modelId="{A01E7F1D-C8EB-44EB-8C11-98450D1D959E}" type="presOf" srcId="{0017CC25-33E9-4A6D-811F-E06941FBF477}" destId="{18AC54F7-F9A8-4E84-8594-CD9E4D12DC57}" srcOrd="0" destOrd="0" presId="urn:microsoft.com/office/officeart/2005/8/layout/radial3"/>
    <dgm:cxn modelId="{B720C678-A24C-4F94-8571-80C488EAC387}" type="presOf" srcId="{637E3C4A-3AB5-405A-A174-DA96A264A5D3}" destId="{4644F13D-2E4B-4DB0-925C-C87B603EA05E}" srcOrd="0" destOrd="0" presId="urn:microsoft.com/office/officeart/2005/8/layout/radial3"/>
    <dgm:cxn modelId="{3A72628C-7AAC-4D56-8FA7-4F20E3A79072}" type="presOf" srcId="{D6A1CB5A-B761-4307-A055-05D2CA079B34}" destId="{C1FED6E9-73EF-4873-9138-CBB936592B67}" srcOrd="0" destOrd="0" presId="urn:microsoft.com/office/officeart/2005/8/layout/radial3"/>
    <dgm:cxn modelId="{7F47B3AA-01A3-4985-839B-A5D6972E3ABC}" srcId="{99C07CF1-B261-4F59-B9FD-E25838F3C715}" destId="{D6A1CB5A-B761-4307-A055-05D2CA079B34}" srcOrd="0" destOrd="0" parTransId="{E0E4978E-993D-4E6E-BB7F-2024B3AB78D9}" sibTransId="{C6ABB63F-2DC5-4E3F-A016-6F2C38DF53BC}"/>
    <dgm:cxn modelId="{C9537C60-40A6-48B2-B809-3E835D446962}" srcId="{D6A1CB5A-B761-4307-A055-05D2CA079B34}" destId="{637E3C4A-3AB5-405A-A174-DA96A264A5D3}" srcOrd="1" destOrd="0" parTransId="{437DAFF9-10F6-451F-B0AA-F74CE5F7C83B}" sibTransId="{514EA0CE-8BBB-4E51-8066-AFE778C3E626}"/>
    <dgm:cxn modelId="{227FEE20-E220-434B-83D1-E2217D19AC90}" type="presParOf" srcId="{81175D49-A041-4EB8-B380-0A93B9BB09EA}" destId="{4B9A9979-6DC7-4522-B7A3-EB62080A2CD9}" srcOrd="0" destOrd="0" presId="urn:microsoft.com/office/officeart/2005/8/layout/radial3"/>
    <dgm:cxn modelId="{AC8E7C6B-DF84-4A87-96E2-25AA9DD5F6B7}" type="presParOf" srcId="{4B9A9979-6DC7-4522-B7A3-EB62080A2CD9}" destId="{C1FED6E9-73EF-4873-9138-CBB936592B67}" srcOrd="0" destOrd="0" presId="urn:microsoft.com/office/officeart/2005/8/layout/radial3"/>
    <dgm:cxn modelId="{1993514E-F1A6-442C-BCE8-92BCD22E1C84}" type="presParOf" srcId="{4B9A9979-6DC7-4522-B7A3-EB62080A2CD9}" destId="{18AC54F7-F9A8-4E84-8594-CD9E4D12DC57}" srcOrd="1" destOrd="0" presId="urn:microsoft.com/office/officeart/2005/8/layout/radial3"/>
    <dgm:cxn modelId="{4B1F56FD-902A-4DF1-BAEE-063FF078931E}" type="presParOf" srcId="{4B9A9979-6DC7-4522-B7A3-EB62080A2CD9}" destId="{4644F13D-2E4B-4DB0-925C-C87B603EA05E}" srcOrd="2" destOrd="0" presId="urn:microsoft.com/office/officeart/2005/8/layout/radial3"/>
    <dgm:cxn modelId="{9F4D5876-5F5C-414D-8ACB-C5289C760C4B}" type="presParOf" srcId="{4B9A9979-6DC7-4522-B7A3-EB62080A2CD9}" destId="{5A0AD887-F86C-4910-8CDD-D0AA5F606C9D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4C6998-ECAC-4E2A-8395-E4708F473AF0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73CD5CCF-C00B-4BB7-8E00-6A70F9EB7957}">
      <dgm:prSet phldrT="[نص]"/>
      <dgm:spPr/>
      <dgm:t>
        <a:bodyPr/>
        <a:lstStyle/>
        <a:p>
          <a:pPr rtl="1"/>
          <a:r>
            <a:rPr lang="ar-SA" dirty="0" err="1" smtClean="0"/>
            <a:t>رابعا :</a:t>
          </a:r>
          <a:endParaRPr lang="ar-SA" dirty="0" smtClean="0"/>
        </a:p>
        <a:p>
          <a:pPr rtl="1"/>
          <a:r>
            <a:rPr lang="ar-SA" dirty="0" smtClean="0"/>
            <a:t>الظروف المبهمة المقطوعة عن الإضافة لفظا </a:t>
          </a:r>
          <a:r>
            <a:rPr lang="ar-SA" dirty="0" err="1" smtClean="0"/>
            <a:t>لامعنى</a:t>
          </a:r>
          <a:r>
            <a:rPr lang="ar-SA" dirty="0" smtClean="0"/>
            <a:t>، مثل</a:t>
          </a:r>
          <a:r>
            <a:rPr lang="ar-SA" smtClean="0"/>
            <a:t>: قبل- بعد- أول</a:t>
          </a:r>
          <a:endParaRPr lang="ar-SA" dirty="0"/>
        </a:p>
      </dgm:t>
    </dgm:pt>
    <dgm:pt modelId="{1FB8599B-48C2-4DCF-A0A9-F43E9E9B0B6C}" type="parTrans" cxnId="{39DBAD8F-4434-4162-A471-E9521B38EB46}">
      <dgm:prSet/>
      <dgm:spPr/>
      <dgm:t>
        <a:bodyPr/>
        <a:lstStyle/>
        <a:p>
          <a:pPr rtl="1"/>
          <a:endParaRPr lang="ar-SA"/>
        </a:p>
      </dgm:t>
    </dgm:pt>
    <dgm:pt modelId="{764B8116-A2B7-4A6A-A281-D8C11469BD6A}" type="sibTrans" cxnId="{39DBAD8F-4434-4162-A471-E9521B38EB46}">
      <dgm:prSet/>
      <dgm:spPr/>
      <dgm:t>
        <a:bodyPr/>
        <a:lstStyle/>
        <a:p>
          <a:pPr rtl="1"/>
          <a:endParaRPr lang="ar-SA"/>
        </a:p>
      </dgm:t>
    </dgm:pt>
    <dgm:pt modelId="{A8A31EC2-A60E-450A-B535-E270F21DC6E4}">
      <dgm:prSet phldrT="[نص]"/>
      <dgm:spPr/>
      <dgm:t>
        <a:bodyPr/>
        <a:lstStyle/>
        <a:p>
          <a:pPr rtl="1"/>
          <a:r>
            <a:rPr lang="ar-SA" dirty="0" smtClean="0"/>
            <a:t>إعرابها : ظرف زمان مبني على الضم في محل جر بمن لانقطاعه عن الإضافة لفظا </a:t>
          </a:r>
          <a:r>
            <a:rPr lang="ar-SA" dirty="0" err="1" smtClean="0"/>
            <a:t>لامعنى</a:t>
          </a:r>
          <a:endParaRPr lang="ar-SA" dirty="0"/>
        </a:p>
      </dgm:t>
    </dgm:pt>
    <dgm:pt modelId="{97D3B1D8-4CD7-4469-ABB4-493600572CA4}" type="parTrans" cxnId="{9D44B3D2-64F5-49E1-BB83-CA135B2EFABA}">
      <dgm:prSet/>
      <dgm:spPr/>
      <dgm:t>
        <a:bodyPr/>
        <a:lstStyle/>
        <a:p>
          <a:pPr rtl="1"/>
          <a:endParaRPr lang="ar-SA"/>
        </a:p>
      </dgm:t>
    </dgm:pt>
    <dgm:pt modelId="{6BCF5D13-03C0-4C9E-8CB4-9DA1C0CAD89A}" type="sibTrans" cxnId="{9D44B3D2-64F5-49E1-BB83-CA135B2EFABA}">
      <dgm:prSet/>
      <dgm:spPr/>
      <dgm:t>
        <a:bodyPr/>
        <a:lstStyle/>
        <a:p>
          <a:pPr rtl="1"/>
          <a:endParaRPr lang="ar-SA"/>
        </a:p>
      </dgm:t>
    </dgm:pt>
    <dgm:pt modelId="{73BC801A-17B0-468E-AC75-E95ECDDA6B3C}">
      <dgm:prSet phldrT="[نص]"/>
      <dgm:spPr/>
      <dgm:t>
        <a:bodyPr/>
        <a:lstStyle/>
        <a:p>
          <a:pPr rtl="1"/>
          <a:r>
            <a:rPr lang="ar-SA" dirty="0" smtClean="0"/>
            <a:t>مثال:يعمل زيد </a:t>
          </a:r>
        </a:p>
        <a:p>
          <a:pPr rtl="1"/>
          <a:r>
            <a:rPr lang="ar-SA" dirty="0" smtClean="0"/>
            <a:t>صحفيا وكان </a:t>
          </a:r>
        </a:p>
        <a:p>
          <a:pPr rtl="1"/>
          <a:r>
            <a:rPr lang="ar-SA" dirty="0" smtClean="0"/>
            <a:t>من قبل </a:t>
          </a:r>
        </a:p>
        <a:p>
          <a:pPr rtl="1"/>
          <a:r>
            <a:rPr lang="ar-SA" dirty="0" smtClean="0"/>
            <a:t>أستاذا.</a:t>
          </a:r>
          <a:endParaRPr lang="ar-SA" dirty="0"/>
        </a:p>
      </dgm:t>
    </dgm:pt>
    <dgm:pt modelId="{878B1E57-0231-4654-9022-6F68F124977B}" type="parTrans" cxnId="{209F4B0E-5027-4123-BD52-564F6CA109F3}">
      <dgm:prSet/>
      <dgm:spPr/>
      <dgm:t>
        <a:bodyPr/>
        <a:lstStyle/>
        <a:p>
          <a:pPr rtl="1"/>
          <a:endParaRPr lang="ar-SA"/>
        </a:p>
      </dgm:t>
    </dgm:pt>
    <dgm:pt modelId="{F7E7247A-94EF-4EC3-8599-ECAF3091E216}" type="sibTrans" cxnId="{209F4B0E-5027-4123-BD52-564F6CA109F3}">
      <dgm:prSet/>
      <dgm:spPr/>
      <dgm:t>
        <a:bodyPr/>
        <a:lstStyle/>
        <a:p>
          <a:pPr rtl="1"/>
          <a:endParaRPr lang="ar-SA"/>
        </a:p>
      </dgm:t>
    </dgm:pt>
    <dgm:pt modelId="{FBD0654B-CD09-4A23-A6C0-F244F6FBFDD9}" type="pres">
      <dgm:prSet presAssocID="{2F4C6998-ECAC-4E2A-8395-E4708F473AF0}" presName="Name0" presStyleCnt="0">
        <dgm:presLayoutVars>
          <dgm:dir/>
          <dgm:animLvl val="lvl"/>
          <dgm:resizeHandles val="exact"/>
        </dgm:presLayoutVars>
      </dgm:prSet>
      <dgm:spPr/>
    </dgm:pt>
    <dgm:pt modelId="{ED665A05-0EC0-483E-9EEA-E13072B42EA0}" type="pres">
      <dgm:prSet presAssocID="{73CD5CCF-C00B-4BB7-8E00-6A70F9EB7957}" presName="Name8" presStyleCnt="0"/>
      <dgm:spPr/>
    </dgm:pt>
    <dgm:pt modelId="{ED902B5B-CFBB-4CFD-8D65-30B14BBC2D2B}" type="pres">
      <dgm:prSet presAssocID="{73CD5CCF-C00B-4BB7-8E00-6A70F9EB7957}" presName="level" presStyleLbl="node1" presStyleIdx="0" presStyleCnt="3" custScaleY="7636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28434D-9E12-42AB-B1F1-2DDD70DFD774}" type="pres">
      <dgm:prSet presAssocID="{73CD5CCF-C00B-4BB7-8E00-6A70F9EB79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122BC7D-99A7-437C-A7D0-ABDA2B7342DB}" type="pres">
      <dgm:prSet presAssocID="{A8A31EC2-A60E-450A-B535-E270F21DC6E4}" presName="Name8" presStyleCnt="0"/>
      <dgm:spPr/>
    </dgm:pt>
    <dgm:pt modelId="{2CBB34CB-900A-499D-B107-B86E7E76322B}" type="pres">
      <dgm:prSet presAssocID="{A8A31EC2-A60E-450A-B535-E270F21DC6E4}" presName="level" presStyleLbl="node1" presStyleIdx="1" presStyleCnt="3" custScaleY="6728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45DE99-FC60-479A-B05A-FB57E2023F9B}" type="pres">
      <dgm:prSet presAssocID="{A8A31EC2-A60E-450A-B535-E270F21DC6E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4946FAE-92A0-4CBA-AF0E-0B0D2EDA10F1}" type="pres">
      <dgm:prSet presAssocID="{73BC801A-17B0-468E-AC75-E95ECDDA6B3C}" presName="Name8" presStyleCnt="0"/>
      <dgm:spPr/>
    </dgm:pt>
    <dgm:pt modelId="{4D06E1CD-D899-4E02-BA19-52E4251BC1A0}" type="pres">
      <dgm:prSet presAssocID="{73BC801A-17B0-468E-AC75-E95ECDDA6B3C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02B6383-CACF-4D5D-A242-2F9EEA9B4203}" type="pres">
      <dgm:prSet presAssocID="{73BC801A-17B0-468E-AC75-E95ECDDA6B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138C460-2D47-42D8-B400-DCED6D826E72}" type="presOf" srcId="{73CD5CCF-C00B-4BB7-8E00-6A70F9EB7957}" destId="{ED902B5B-CFBB-4CFD-8D65-30B14BBC2D2B}" srcOrd="0" destOrd="0" presId="urn:microsoft.com/office/officeart/2005/8/layout/pyramid3"/>
    <dgm:cxn modelId="{0C7B895E-80D9-4705-BF50-BD8E84A46314}" type="presOf" srcId="{A8A31EC2-A60E-450A-B535-E270F21DC6E4}" destId="{8B45DE99-FC60-479A-B05A-FB57E2023F9B}" srcOrd="1" destOrd="0" presId="urn:microsoft.com/office/officeart/2005/8/layout/pyramid3"/>
    <dgm:cxn modelId="{209F4B0E-5027-4123-BD52-564F6CA109F3}" srcId="{2F4C6998-ECAC-4E2A-8395-E4708F473AF0}" destId="{73BC801A-17B0-468E-AC75-E95ECDDA6B3C}" srcOrd="2" destOrd="0" parTransId="{878B1E57-0231-4654-9022-6F68F124977B}" sibTransId="{F7E7247A-94EF-4EC3-8599-ECAF3091E216}"/>
    <dgm:cxn modelId="{36BB38C2-06FD-49CD-8167-DC739D4F5455}" type="presOf" srcId="{A8A31EC2-A60E-450A-B535-E270F21DC6E4}" destId="{2CBB34CB-900A-499D-B107-B86E7E76322B}" srcOrd="0" destOrd="0" presId="urn:microsoft.com/office/officeart/2005/8/layout/pyramid3"/>
    <dgm:cxn modelId="{39DBAD8F-4434-4162-A471-E9521B38EB46}" srcId="{2F4C6998-ECAC-4E2A-8395-E4708F473AF0}" destId="{73CD5CCF-C00B-4BB7-8E00-6A70F9EB7957}" srcOrd="0" destOrd="0" parTransId="{1FB8599B-48C2-4DCF-A0A9-F43E9E9B0B6C}" sibTransId="{764B8116-A2B7-4A6A-A281-D8C11469BD6A}"/>
    <dgm:cxn modelId="{9D44B3D2-64F5-49E1-BB83-CA135B2EFABA}" srcId="{2F4C6998-ECAC-4E2A-8395-E4708F473AF0}" destId="{A8A31EC2-A60E-450A-B535-E270F21DC6E4}" srcOrd="1" destOrd="0" parTransId="{97D3B1D8-4CD7-4469-ABB4-493600572CA4}" sibTransId="{6BCF5D13-03C0-4C9E-8CB4-9DA1C0CAD89A}"/>
    <dgm:cxn modelId="{9453F61D-8D0A-48EF-9CA2-DFFB1EDE368B}" type="presOf" srcId="{73BC801A-17B0-468E-AC75-E95ECDDA6B3C}" destId="{802B6383-CACF-4D5D-A242-2F9EEA9B4203}" srcOrd="1" destOrd="0" presId="urn:microsoft.com/office/officeart/2005/8/layout/pyramid3"/>
    <dgm:cxn modelId="{751EEC9B-6660-48D0-8392-2BDFAC68EAE7}" type="presOf" srcId="{73CD5CCF-C00B-4BB7-8E00-6A70F9EB7957}" destId="{1A28434D-9E12-42AB-B1F1-2DDD70DFD774}" srcOrd="1" destOrd="0" presId="urn:microsoft.com/office/officeart/2005/8/layout/pyramid3"/>
    <dgm:cxn modelId="{CAD4CA4F-F3E4-4903-9C88-BAADF5B20CA9}" type="presOf" srcId="{2F4C6998-ECAC-4E2A-8395-E4708F473AF0}" destId="{FBD0654B-CD09-4A23-A6C0-F244F6FBFDD9}" srcOrd="0" destOrd="0" presId="urn:microsoft.com/office/officeart/2005/8/layout/pyramid3"/>
    <dgm:cxn modelId="{A5A4F0F8-7A7B-498F-9DAA-ED9EFE9DCF3B}" type="presOf" srcId="{73BC801A-17B0-468E-AC75-E95ECDDA6B3C}" destId="{4D06E1CD-D899-4E02-BA19-52E4251BC1A0}" srcOrd="0" destOrd="0" presId="urn:microsoft.com/office/officeart/2005/8/layout/pyramid3"/>
    <dgm:cxn modelId="{51792030-6DCE-4A9C-A6E6-579941F6344B}" type="presParOf" srcId="{FBD0654B-CD09-4A23-A6C0-F244F6FBFDD9}" destId="{ED665A05-0EC0-483E-9EEA-E13072B42EA0}" srcOrd="0" destOrd="0" presId="urn:microsoft.com/office/officeart/2005/8/layout/pyramid3"/>
    <dgm:cxn modelId="{912C2D29-67C0-43F6-B0B5-027DD03F5BBF}" type="presParOf" srcId="{ED665A05-0EC0-483E-9EEA-E13072B42EA0}" destId="{ED902B5B-CFBB-4CFD-8D65-30B14BBC2D2B}" srcOrd="0" destOrd="0" presId="urn:microsoft.com/office/officeart/2005/8/layout/pyramid3"/>
    <dgm:cxn modelId="{50ABF260-5791-4588-9777-F2DABD42A5AB}" type="presParOf" srcId="{ED665A05-0EC0-483E-9EEA-E13072B42EA0}" destId="{1A28434D-9E12-42AB-B1F1-2DDD70DFD774}" srcOrd="1" destOrd="0" presId="urn:microsoft.com/office/officeart/2005/8/layout/pyramid3"/>
    <dgm:cxn modelId="{1D901FE8-4AB2-4FBA-84E5-C8B47678FA5D}" type="presParOf" srcId="{FBD0654B-CD09-4A23-A6C0-F244F6FBFDD9}" destId="{0122BC7D-99A7-437C-A7D0-ABDA2B7342DB}" srcOrd="1" destOrd="0" presId="urn:microsoft.com/office/officeart/2005/8/layout/pyramid3"/>
    <dgm:cxn modelId="{B3B5C29D-2905-4157-B3BF-A23A3AF79827}" type="presParOf" srcId="{0122BC7D-99A7-437C-A7D0-ABDA2B7342DB}" destId="{2CBB34CB-900A-499D-B107-B86E7E76322B}" srcOrd="0" destOrd="0" presId="urn:microsoft.com/office/officeart/2005/8/layout/pyramid3"/>
    <dgm:cxn modelId="{ECF2DC78-0DDE-449B-8940-4CF458E745FB}" type="presParOf" srcId="{0122BC7D-99A7-437C-A7D0-ABDA2B7342DB}" destId="{8B45DE99-FC60-479A-B05A-FB57E2023F9B}" srcOrd="1" destOrd="0" presId="urn:microsoft.com/office/officeart/2005/8/layout/pyramid3"/>
    <dgm:cxn modelId="{DA85517A-E77B-4757-813B-22FB28B838DD}" type="presParOf" srcId="{FBD0654B-CD09-4A23-A6C0-F244F6FBFDD9}" destId="{74946FAE-92A0-4CBA-AF0E-0B0D2EDA10F1}" srcOrd="2" destOrd="0" presId="urn:microsoft.com/office/officeart/2005/8/layout/pyramid3"/>
    <dgm:cxn modelId="{B5B4DA10-E6BE-42DE-85D8-4B661731AC46}" type="presParOf" srcId="{74946FAE-92A0-4CBA-AF0E-0B0D2EDA10F1}" destId="{4D06E1CD-D899-4E02-BA19-52E4251BC1A0}" srcOrd="0" destOrd="0" presId="urn:microsoft.com/office/officeart/2005/8/layout/pyramid3"/>
    <dgm:cxn modelId="{FBACA507-160C-411F-A88E-025156D2138F}" type="presParOf" srcId="{74946FAE-92A0-4CBA-AF0E-0B0D2EDA10F1}" destId="{802B6383-CACF-4D5D-A242-2F9EEA9B4203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1F1AF0-110D-4C98-AE25-D1827F3A2601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3C597E36-738B-49E5-B836-C1BF6A4383F7}">
      <dgm:prSet phldrT="[Text]" custT="1"/>
      <dgm:spPr/>
      <dgm:t>
        <a:bodyPr/>
        <a:lstStyle/>
        <a:p>
          <a:pPr rtl="1"/>
          <a:r>
            <a:rPr lang="ar-SA" sz="2800" b="1" dirty="0" smtClean="0"/>
            <a:t>خامسا:</a:t>
          </a:r>
        </a:p>
        <a:p>
          <a:pPr rtl="1"/>
          <a:r>
            <a:rPr lang="ar-SA" sz="2800" b="1" dirty="0" smtClean="0"/>
            <a:t>كلمة ( أمس ) إذا دلت على اليوم السابق مباشرة </a:t>
          </a:r>
          <a:endParaRPr lang="ar-SA" sz="2800" b="1" dirty="0"/>
        </a:p>
      </dgm:t>
    </dgm:pt>
    <dgm:pt modelId="{E790563D-462D-4C6F-A2B5-756B0A248CB3}" type="parTrans" cxnId="{F50B9990-58D6-40C9-9A9A-79BBAAFC8883}">
      <dgm:prSet/>
      <dgm:spPr/>
      <dgm:t>
        <a:bodyPr/>
        <a:lstStyle/>
        <a:p>
          <a:pPr rtl="1"/>
          <a:endParaRPr lang="ar-SA" sz="2800" b="1"/>
        </a:p>
      </dgm:t>
    </dgm:pt>
    <dgm:pt modelId="{16218B1A-A6AE-4C0D-A607-1117F361F312}" type="sibTrans" cxnId="{F50B9990-58D6-40C9-9A9A-79BBAAFC8883}">
      <dgm:prSet custT="1"/>
      <dgm:spPr/>
      <dgm:t>
        <a:bodyPr/>
        <a:lstStyle/>
        <a:p>
          <a:pPr rtl="1"/>
          <a:endParaRPr lang="ar-SA" sz="2800" b="1"/>
        </a:p>
      </dgm:t>
    </dgm:pt>
    <dgm:pt modelId="{7828F784-47B3-4A94-BDC9-4370A5CDD9D6}">
      <dgm:prSet phldrT="[Text]" custT="1"/>
      <dgm:spPr/>
      <dgm:t>
        <a:bodyPr/>
        <a:lstStyle/>
        <a:p>
          <a:pPr rtl="1"/>
          <a:r>
            <a:rPr lang="ar-SA" sz="2800" b="1" dirty="0" smtClean="0"/>
            <a:t>إعرابها : تبنى على الكسر ، وتعرب حسب موقعها في الجملة .</a:t>
          </a:r>
          <a:endParaRPr lang="ar-SA" sz="2800" b="1" dirty="0"/>
        </a:p>
      </dgm:t>
    </dgm:pt>
    <dgm:pt modelId="{7D04E80E-B32D-46EE-BCB5-41EAC7257A14}" type="parTrans" cxnId="{C4BF9589-1C79-46A5-BD9D-AC8A84DF610D}">
      <dgm:prSet/>
      <dgm:spPr/>
      <dgm:t>
        <a:bodyPr/>
        <a:lstStyle/>
        <a:p>
          <a:pPr rtl="1"/>
          <a:endParaRPr lang="ar-SA" sz="2800" b="1"/>
        </a:p>
      </dgm:t>
    </dgm:pt>
    <dgm:pt modelId="{C3407B62-9A40-4416-8B46-C863E9E8D548}" type="sibTrans" cxnId="{C4BF9589-1C79-46A5-BD9D-AC8A84DF610D}">
      <dgm:prSet custT="1"/>
      <dgm:spPr/>
      <dgm:t>
        <a:bodyPr/>
        <a:lstStyle/>
        <a:p>
          <a:pPr rtl="1"/>
          <a:endParaRPr lang="ar-SA" sz="2800" b="1"/>
        </a:p>
      </dgm:t>
    </dgm:pt>
    <dgm:pt modelId="{D55C5A0F-7AEF-4801-A45F-A74E2B328275}">
      <dgm:prSet phldrT="[Text]" custT="1"/>
      <dgm:spPr/>
      <dgm:t>
        <a:bodyPr/>
        <a:lstStyle/>
        <a:p>
          <a:pPr rtl="1"/>
          <a:r>
            <a:rPr lang="ar-SA" sz="2800" b="1" dirty="0" smtClean="0"/>
            <a:t>مثال :   - مضى أمس : فاعل مبني على الكسر في محل رفع</a:t>
          </a:r>
        </a:p>
        <a:p>
          <a:pPr rtl="1"/>
          <a:r>
            <a:rPr lang="ar-SA" sz="2800" b="1" dirty="0" smtClean="0"/>
            <a:t>- زرت صديقي أمس: ظرف زمان مبني على الكسر في محل نصب.</a:t>
          </a:r>
        </a:p>
        <a:p>
          <a:pPr rtl="1"/>
          <a:r>
            <a:rPr lang="ar-SA" sz="2800" b="1" dirty="0" smtClean="0"/>
            <a:t>- عجبت من أمس: اسم مبني على الكسر في محل جر بمن .</a:t>
          </a:r>
        </a:p>
      </dgm:t>
    </dgm:pt>
    <dgm:pt modelId="{E669362C-1CFD-4A14-8A3A-FB67E5396332}" type="parTrans" cxnId="{684D9FCD-F725-42D8-8D7F-4CB8A0105C6C}">
      <dgm:prSet/>
      <dgm:spPr/>
      <dgm:t>
        <a:bodyPr/>
        <a:lstStyle/>
        <a:p>
          <a:pPr rtl="1"/>
          <a:endParaRPr lang="ar-SA" sz="2800" b="1"/>
        </a:p>
      </dgm:t>
    </dgm:pt>
    <dgm:pt modelId="{764F9EDC-F64F-44F6-892E-9CA4110C2E2A}" type="sibTrans" cxnId="{684D9FCD-F725-42D8-8D7F-4CB8A0105C6C}">
      <dgm:prSet/>
      <dgm:spPr/>
      <dgm:t>
        <a:bodyPr/>
        <a:lstStyle/>
        <a:p>
          <a:pPr rtl="1"/>
          <a:endParaRPr lang="ar-SA" sz="2800" b="1"/>
        </a:p>
      </dgm:t>
    </dgm:pt>
    <dgm:pt modelId="{204EAD13-9AD1-4985-BEEB-C6E43BB62000}" type="pres">
      <dgm:prSet presAssocID="{A51F1AF0-110D-4C98-AE25-D1827F3A2601}" presName="outerComposite" presStyleCnt="0">
        <dgm:presLayoutVars>
          <dgm:chMax val="5"/>
          <dgm:dir val="rev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5E9293D-B392-4D17-AEA8-CCAE13262EA4}" type="pres">
      <dgm:prSet presAssocID="{A51F1AF0-110D-4C98-AE25-D1827F3A2601}" presName="dummyMaxCanvas" presStyleCnt="0">
        <dgm:presLayoutVars/>
      </dgm:prSet>
      <dgm:spPr/>
    </dgm:pt>
    <dgm:pt modelId="{9884BEFB-0BF8-4EFB-9643-DDFCF0893E2F}" type="pres">
      <dgm:prSet presAssocID="{A51F1AF0-110D-4C98-AE25-D1827F3A2601}" presName="ThreeNodes_1" presStyleLbl="node1" presStyleIdx="0" presStyleCnt="3" custScaleY="67972" custLinFactNeighborX="0" custLinFactNeighborY="-1876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2F1EBD4-E9E9-4660-9A2D-340E9930B2B2}" type="pres">
      <dgm:prSet presAssocID="{A51F1AF0-110D-4C98-AE25-D1827F3A2601}" presName="ThreeNodes_2" presStyleLbl="node1" presStyleIdx="1" presStyleCnt="3" custScaleY="72027" custLinFactNeighborX="-29" custLinFactNeighborY="-2840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4C15D8-DFED-4C6E-B9A8-7ED77AEE2C48}" type="pres">
      <dgm:prSet presAssocID="{A51F1AF0-110D-4C98-AE25-D1827F3A2601}" presName="ThreeNodes_3" presStyleLbl="node1" presStyleIdx="2" presStyleCnt="3" custScaleY="161307" custLinFactNeighborY="-1532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1A4AC77-269D-4238-9A59-8A915246D6C4}" type="pres">
      <dgm:prSet presAssocID="{A51F1AF0-110D-4C98-AE25-D1827F3A260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C186D43-4157-40E5-9490-07993AB597B3}" type="pres">
      <dgm:prSet presAssocID="{A51F1AF0-110D-4C98-AE25-D1827F3A2601}" presName="ThreeConn_2-3" presStyleLbl="fgAccFollowNode1" presStyleIdx="1" presStyleCnt="2" custLinFactNeighborX="-218" custLinFactNeighborY="-2996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6EB237C-42BD-4D12-AB1A-97728104CE0B}" type="pres">
      <dgm:prSet presAssocID="{A51F1AF0-110D-4C98-AE25-D1827F3A260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F58970-D87C-44E9-93C7-2A899120DBCB}" type="pres">
      <dgm:prSet presAssocID="{A51F1AF0-110D-4C98-AE25-D1827F3A260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0889027-05D5-41C3-8E2C-16979E5E719C}" type="pres">
      <dgm:prSet presAssocID="{A51F1AF0-110D-4C98-AE25-D1827F3A260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20DF9C8-D7B0-4251-9793-E246A8E9DB8B}" type="presOf" srcId="{7828F784-47B3-4A94-BDC9-4370A5CDD9D6}" destId="{FAF58970-D87C-44E9-93C7-2A899120DBCB}" srcOrd="1" destOrd="0" presId="urn:microsoft.com/office/officeart/2005/8/layout/vProcess5"/>
    <dgm:cxn modelId="{A9556601-569B-4ACD-985E-9EFF0EB6AED2}" type="presOf" srcId="{7828F784-47B3-4A94-BDC9-4370A5CDD9D6}" destId="{F2F1EBD4-E9E9-4660-9A2D-340E9930B2B2}" srcOrd="0" destOrd="0" presId="urn:microsoft.com/office/officeart/2005/8/layout/vProcess5"/>
    <dgm:cxn modelId="{FED15448-4172-46A2-82A9-CAF1107EA434}" type="presOf" srcId="{D55C5A0F-7AEF-4801-A45F-A74E2B328275}" destId="{2D4C15D8-DFED-4C6E-B9A8-7ED77AEE2C48}" srcOrd="0" destOrd="0" presId="urn:microsoft.com/office/officeart/2005/8/layout/vProcess5"/>
    <dgm:cxn modelId="{F50B9990-58D6-40C9-9A9A-79BBAAFC8883}" srcId="{A51F1AF0-110D-4C98-AE25-D1827F3A2601}" destId="{3C597E36-738B-49E5-B836-C1BF6A4383F7}" srcOrd="0" destOrd="0" parTransId="{E790563D-462D-4C6F-A2B5-756B0A248CB3}" sibTransId="{16218B1A-A6AE-4C0D-A607-1117F361F312}"/>
    <dgm:cxn modelId="{C4BF9589-1C79-46A5-BD9D-AC8A84DF610D}" srcId="{A51F1AF0-110D-4C98-AE25-D1827F3A2601}" destId="{7828F784-47B3-4A94-BDC9-4370A5CDD9D6}" srcOrd="1" destOrd="0" parTransId="{7D04E80E-B32D-46EE-BCB5-41EAC7257A14}" sibTransId="{C3407B62-9A40-4416-8B46-C863E9E8D548}"/>
    <dgm:cxn modelId="{1966D7E8-C94A-4EFB-92DF-AF291948B237}" type="presOf" srcId="{16218B1A-A6AE-4C0D-A607-1117F361F312}" destId="{01A4AC77-269D-4238-9A59-8A915246D6C4}" srcOrd="0" destOrd="0" presId="urn:microsoft.com/office/officeart/2005/8/layout/vProcess5"/>
    <dgm:cxn modelId="{C46D2E5B-CAE0-4663-AA2C-2B1F0F5ED75D}" type="presOf" srcId="{3C597E36-738B-49E5-B836-C1BF6A4383F7}" destId="{36EB237C-42BD-4D12-AB1A-97728104CE0B}" srcOrd="1" destOrd="0" presId="urn:microsoft.com/office/officeart/2005/8/layout/vProcess5"/>
    <dgm:cxn modelId="{DB47552A-106C-48F8-8AC5-89A0ED186C4E}" type="presOf" srcId="{3C597E36-738B-49E5-B836-C1BF6A4383F7}" destId="{9884BEFB-0BF8-4EFB-9643-DDFCF0893E2F}" srcOrd="0" destOrd="0" presId="urn:microsoft.com/office/officeart/2005/8/layout/vProcess5"/>
    <dgm:cxn modelId="{CD81AA3A-8585-48EA-BA85-7EBC4E354F34}" type="presOf" srcId="{C3407B62-9A40-4416-8B46-C863E9E8D548}" destId="{8C186D43-4157-40E5-9490-07993AB597B3}" srcOrd="0" destOrd="0" presId="urn:microsoft.com/office/officeart/2005/8/layout/vProcess5"/>
    <dgm:cxn modelId="{684D9FCD-F725-42D8-8D7F-4CB8A0105C6C}" srcId="{A51F1AF0-110D-4C98-AE25-D1827F3A2601}" destId="{D55C5A0F-7AEF-4801-A45F-A74E2B328275}" srcOrd="2" destOrd="0" parTransId="{E669362C-1CFD-4A14-8A3A-FB67E5396332}" sibTransId="{764F9EDC-F64F-44F6-892E-9CA4110C2E2A}"/>
    <dgm:cxn modelId="{8934B8B1-DC44-49E0-8459-698C0D67E294}" type="presOf" srcId="{D55C5A0F-7AEF-4801-A45F-A74E2B328275}" destId="{20889027-05D5-41C3-8E2C-16979E5E719C}" srcOrd="1" destOrd="0" presId="urn:microsoft.com/office/officeart/2005/8/layout/vProcess5"/>
    <dgm:cxn modelId="{A3398D2C-24B9-45C5-82F6-4EA787E36344}" type="presOf" srcId="{A51F1AF0-110D-4C98-AE25-D1827F3A2601}" destId="{204EAD13-9AD1-4985-BEEB-C6E43BB62000}" srcOrd="0" destOrd="0" presId="urn:microsoft.com/office/officeart/2005/8/layout/vProcess5"/>
    <dgm:cxn modelId="{282E1917-E512-4C09-BC9E-E0FC29FD7EED}" type="presParOf" srcId="{204EAD13-9AD1-4985-BEEB-C6E43BB62000}" destId="{65E9293D-B392-4D17-AEA8-CCAE13262EA4}" srcOrd="0" destOrd="0" presId="urn:microsoft.com/office/officeart/2005/8/layout/vProcess5"/>
    <dgm:cxn modelId="{18A1900C-D2C7-4BCA-AB11-852B31A9DAF3}" type="presParOf" srcId="{204EAD13-9AD1-4985-BEEB-C6E43BB62000}" destId="{9884BEFB-0BF8-4EFB-9643-DDFCF0893E2F}" srcOrd="1" destOrd="0" presId="urn:microsoft.com/office/officeart/2005/8/layout/vProcess5"/>
    <dgm:cxn modelId="{80362C32-B2A3-40E9-8133-F93D1F7356FB}" type="presParOf" srcId="{204EAD13-9AD1-4985-BEEB-C6E43BB62000}" destId="{F2F1EBD4-E9E9-4660-9A2D-340E9930B2B2}" srcOrd="2" destOrd="0" presId="urn:microsoft.com/office/officeart/2005/8/layout/vProcess5"/>
    <dgm:cxn modelId="{E5E090F0-DD3D-4FC7-8C49-9A80FFE6BCD5}" type="presParOf" srcId="{204EAD13-9AD1-4985-BEEB-C6E43BB62000}" destId="{2D4C15D8-DFED-4C6E-B9A8-7ED77AEE2C48}" srcOrd="3" destOrd="0" presId="urn:microsoft.com/office/officeart/2005/8/layout/vProcess5"/>
    <dgm:cxn modelId="{6CAB3E63-DC5F-41E7-B790-2686B93B058E}" type="presParOf" srcId="{204EAD13-9AD1-4985-BEEB-C6E43BB62000}" destId="{01A4AC77-269D-4238-9A59-8A915246D6C4}" srcOrd="4" destOrd="0" presId="urn:microsoft.com/office/officeart/2005/8/layout/vProcess5"/>
    <dgm:cxn modelId="{79AB071C-C07B-4A63-A3D1-889A9F44A982}" type="presParOf" srcId="{204EAD13-9AD1-4985-BEEB-C6E43BB62000}" destId="{8C186D43-4157-40E5-9490-07993AB597B3}" srcOrd="5" destOrd="0" presId="urn:microsoft.com/office/officeart/2005/8/layout/vProcess5"/>
    <dgm:cxn modelId="{6079059A-88CF-4657-9057-C7D430958E3D}" type="presParOf" srcId="{204EAD13-9AD1-4985-BEEB-C6E43BB62000}" destId="{36EB237C-42BD-4D12-AB1A-97728104CE0B}" srcOrd="6" destOrd="0" presId="urn:microsoft.com/office/officeart/2005/8/layout/vProcess5"/>
    <dgm:cxn modelId="{520D60AF-34D4-48FB-899E-46EA7106F678}" type="presParOf" srcId="{204EAD13-9AD1-4985-BEEB-C6E43BB62000}" destId="{FAF58970-D87C-44E9-93C7-2A899120DBCB}" srcOrd="7" destOrd="0" presId="urn:microsoft.com/office/officeart/2005/8/layout/vProcess5"/>
    <dgm:cxn modelId="{3C56D764-8E08-4136-B0A3-231728E878F6}" type="presParOf" srcId="{204EAD13-9AD1-4985-BEEB-C6E43BB62000}" destId="{20889027-05D5-41C3-8E2C-16979E5E719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F944D89-9A5C-4A79-97F8-5F988EBB45DB}" type="doc">
      <dgm:prSet loTypeId="urn:microsoft.com/office/officeart/2005/8/layout/h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4D1359A2-21B1-4C34-B831-E133D7343E32}">
      <dgm:prSet phldrT="[Text]"/>
      <dgm:spPr/>
      <dgm:t>
        <a:bodyPr/>
        <a:lstStyle/>
        <a:p>
          <a:pPr rtl="1"/>
          <a:r>
            <a:rPr lang="ar-SA" dirty="0" smtClean="0"/>
            <a:t>سادسا:</a:t>
          </a:r>
        </a:p>
        <a:p>
          <a:pPr rtl="1"/>
          <a:r>
            <a:rPr lang="ar-SA" dirty="0" smtClean="0"/>
            <a:t>بعض الظروف مثل: إذ – الآن - حيث</a:t>
          </a:r>
          <a:endParaRPr lang="ar-SA" dirty="0"/>
        </a:p>
      </dgm:t>
    </dgm:pt>
    <dgm:pt modelId="{BEB269F9-9EFC-4BA2-A762-9A47C5A14144}" type="parTrans" cxnId="{0726BC38-5AF0-419B-9C19-1A5F58CBAD23}">
      <dgm:prSet/>
      <dgm:spPr/>
      <dgm:t>
        <a:bodyPr/>
        <a:lstStyle/>
        <a:p>
          <a:pPr rtl="1"/>
          <a:endParaRPr lang="ar-SA"/>
        </a:p>
      </dgm:t>
    </dgm:pt>
    <dgm:pt modelId="{E86A89BC-729F-4AC1-BB86-B75B843C6237}" type="sibTrans" cxnId="{0726BC38-5AF0-419B-9C19-1A5F58CBAD23}">
      <dgm:prSet/>
      <dgm:spPr/>
      <dgm:t>
        <a:bodyPr/>
        <a:lstStyle/>
        <a:p>
          <a:pPr rtl="1"/>
          <a:endParaRPr lang="ar-SA"/>
        </a:p>
      </dgm:t>
    </dgm:pt>
    <dgm:pt modelId="{3523F479-EAF6-4376-8E34-566BC9033530}">
      <dgm:prSet phldrT="[Text]"/>
      <dgm:spPr/>
      <dgm:t>
        <a:bodyPr/>
        <a:lstStyle/>
        <a:p>
          <a:pPr rtl="1"/>
          <a:r>
            <a:rPr lang="ar-SA" dirty="0" smtClean="0"/>
            <a:t>حيث</a:t>
          </a:r>
        </a:p>
        <a:p>
          <a:pPr rtl="1"/>
          <a:r>
            <a:rPr lang="ar-SA" dirty="0" smtClean="0"/>
            <a:t>مثال: اجلس حيث تريد.</a:t>
          </a:r>
        </a:p>
        <a:p>
          <a:pPr rtl="1"/>
          <a:r>
            <a:rPr lang="ar-SA" dirty="0" smtClean="0"/>
            <a:t>حيث: ظرف مكان مبني على الضم في محل نصب .</a:t>
          </a:r>
          <a:endParaRPr lang="ar-SA" dirty="0"/>
        </a:p>
      </dgm:t>
    </dgm:pt>
    <dgm:pt modelId="{3C04BA8D-0DDF-4F51-BCE0-62826F0A7D02}" type="parTrans" cxnId="{C066D113-17F7-47BE-B5FE-76D1E3F66119}">
      <dgm:prSet/>
      <dgm:spPr/>
      <dgm:t>
        <a:bodyPr/>
        <a:lstStyle/>
        <a:p>
          <a:pPr rtl="1"/>
          <a:endParaRPr lang="ar-SA"/>
        </a:p>
      </dgm:t>
    </dgm:pt>
    <dgm:pt modelId="{A9673E71-DD21-40AC-8B7F-F7997D61D825}" type="sibTrans" cxnId="{C066D113-17F7-47BE-B5FE-76D1E3F66119}">
      <dgm:prSet/>
      <dgm:spPr/>
      <dgm:t>
        <a:bodyPr/>
        <a:lstStyle/>
        <a:p>
          <a:pPr rtl="1"/>
          <a:endParaRPr lang="ar-SA"/>
        </a:p>
      </dgm:t>
    </dgm:pt>
    <dgm:pt modelId="{D6F6BC54-B539-4CFE-9B0D-B4C63DCB76AE}">
      <dgm:prSet phldrT="[Text]"/>
      <dgm:spPr/>
      <dgm:t>
        <a:bodyPr/>
        <a:lstStyle/>
        <a:p>
          <a:pPr rtl="1"/>
          <a:r>
            <a:rPr lang="ar-SA" dirty="0" smtClean="0"/>
            <a:t>الآن</a:t>
          </a:r>
        </a:p>
        <a:p>
          <a:pPr rtl="1"/>
          <a:r>
            <a:rPr lang="ar-SA" dirty="0" smtClean="0"/>
            <a:t>مثال: إنه يعمل الآن.</a:t>
          </a:r>
        </a:p>
        <a:p>
          <a:pPr rtl="1"/>
          <a:r>
            <a:rPr lang="ar-SA" dirty="0" smtClean="0"/>
            <a:t>الآن : ظرف زمان مبني على الفتح في محل نصب .</a:t>
          </a:r>
          <a:endParaRPr lang="ar-SA" dirty="0"/>
        </a:p>
      </dgm:t>
    </dgm:pt>
    <dgm:pt modelId="{97EEDC1E-F579-4982-A196-1D769B010366}" type="parTrans" cxnId="{267672A0-44F7-4DF5-A912-E2FC76CB2164}">
      <dgm:prSet/>
      <dgm:spPr/>
      <dgm:t>
        <a:bodyPr/>
        <a:lstStyle/>
        <a:p>
          <a:pPr rtl="1"/>
          <a:endParaRPr lang="ar-SA"/>
        </a:p>
      </dgm:t>
    </dgm:pt>
    <dgm:pt modelId="{3E3C9755-E811-4F31-95B4-5BFDF7E30C42}" type="sibTrans" cxnId="{267672A0-44F7-4DF5-A912-E2FC76CB2164}">
      <dgm:prSet/>
      <dgm:spPr/>
      <dgm:t>
        <a:bodyPr/>
        <a:lstStyle/>
        <a:p>
          <a:pPr rtl="1"/>
          <a:endParaRPr lang="ar-SA"/>
        </a:p>
      </dgm:t>
    </dgm:pt>
    <dgm:pt modelId="{16FB8436-908B-42EB-AE28-088257148823}">
      <dgm:prSet phldrT="[Text]"/>
      <dgm:spPr/>
      <dgm:t>
        <a:bodyPr/>
        <a:lstStyle/>
        <a:p>
          <a:pPr rtl="1"/>
          <a:r>
            <a:rPr lang="ar-SA" dirty="0" smtClean="0"/>
            <a:t>إذ</a:t>
          </a:r>
        </a:p>
        <a:p>
          <a:pPr rtl="1"/>
          <a:r>
            <a:rPr lang="ar-SA" dirty="0" smtClean="0"/>
            <a:t>مثال:عرفنا السعادة إذ كنّا صغارا.</a:t>
          </a:r>
        </a:p>
        <a:p>
          <a:pPr rtl="1"/>
          <a:r>
            <a:rPr lang="ar-SA" dirty="0" smtClean="0"/>
            <a:t>إذ:ظرف لما مضى من الزمان مبني على السكون في محل نصب.</a:t>
          </a:r>
          <a:endParaRPr lang="ar-SA" dirty="0"/>
        </a:p>
      </dgm:t>
    </dgm:pt>
    <dgm:pt modelId="{58D83954-1059-44AC-B74C-0E8230E5ED52}" type="parTrans" cxnId="{9A3B80B7-0AA4-4807-AE1B-3FADCAEDB3D8}">
      <dgm:prSet/>
      <dgm:spPr/>
      <dgm:t>
        <a:bodyPr/>
        <a:lstStyle/>
        <a:p>
          <a:pPr rtl="1"/>
          <a:endParaRPr lang="ar-SA"/>
        </a:p>
      </dgm:t>
    </dgm:pt>
    <dgm:pt modelId="{7FE4D706-C1E2-4AA8-B67D-62E57E846FCA}" type="sibTrans" cxnId="{9A3B80B7-0AA4-4807-AE1B-3FADCAEDB3D8}">
      <dgm:prSet/>
      <dgm:spPr/>
      <dgm:t>
        <a:bodyPr/>
        <a:lstStyle/>
        <a:p>
          <a:pPr rtl="1"/>
          <a:endParaRPr lang="ar-SA"/>
        </a:p>
      </dgm:t>
    </dgm:pt>
    <dgm:pt modelId="{D54C20DB-E9F9-4BB7-9495-D12DD5429412}" type="pres">
      <dgm:prSet presAssocID="{2F944D89-9A5C-4A79-97F8-5F988EBB45D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CA76569-CCD7-4811-BACB-22AB2F4054AF}" type="pres">
      <dgm:prSet presAssocID="{4D1359A2-21B1-4C34-B831-E133D7343E32}" presName="roof" presStyleLbl="dkBgShp" presStyleIdx="0" presStyleCnt="2"/>
      <dgm:spPr/>
      <dgm:t>
        <a:bodyPr/>
        <a:lstStyle/>
        <a:p>
          <a:pPr rtl="1"/>
          <a:endParaRPr lang="ar-SA"/>
        </a:p>
      </dgm:t>
    </dgm:pt>
    <dgm:pt modelId="{46D56268-DD81-4EEF-A2F1-5012D6F12FF8}" type="pres">
      <dgm:prSet presAssocID="{4D1359A2-21B1-4C34-B831-E133D7343E32}" presName="pillars" presStyleCnt="0"/>
      <dgm:spPr/>
    </dgm:pt>
    <dgm:pt modelId="{B42D7816-DD52-4E35-901F-43713F3C7CC1}" type="pres">
      <dgm:prSet presAssocID="{4D1359A2-21B1-4C34-B831-E133D7343E32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125C12-14A4-43DF-96C9-BC4A5E68EA9A}" type="pres">
      <dgm:prSet presAssocID="{D6F6BC54-B539-4CFE-9B0D-B4C63DCB76AE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015EFF-BAC7-442A-866C-B14B5A4DF3B1}" type="pres">
      <dgm:prSet presAssocID="{16FB8436-908B-42EB-AE28-088257148823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60E5064-8333-4CF9-8C64-FAEA4B7C0604}" type="pres">
      <dgm:prSet presAssocID="{4D1359A2-21B1-4C34-B831-E133D7343E32}" presName="base" presStyleLbl="dkBgShp" presStyleIdx="1" presStyleCnt="2"/>
      <dgm:spPr/>
    </dgm:pt>
  </dgm:ptLst>
  <dgm:cxnLst>
    <dgm:cxn modelId="{0726BC38-5AF0-419B-9C19-1A5F58CBAD23}" srcId="{2F944D89-9A5C-4A79-97F8-5F988EBB45DB}" destId="{4D1359A2-21B1-4C34-B831-E133D7343E32}" srcOrd="0" destOrd="0" parTransId="{BEB269F9-9EFC-4BA2-A762-9A47C5A14144}" sibTransId="{E86A89BC-729F-4AC1-BB86-B75B843C6237}"/>
    <dgm:cxn modelId="{618C418C-F396-467C-8FA2-82B0CDF0754D}" type="presOf" srcId="{3523F479-EAF6-4376-8E34-566BC9033530}" destId="{B42D7816-DD52-4E35-901F-43713F3C7CC1}" srcOrd="0" destOrd="0" presId="urn:microsoft.com/office/officeart/2005/8/layout/hList3"/>
    <dgm:cxn modelId="{C066D113-17F7-47BE-B5FE-76D1E3F66119}" srcId="{4D1359A2-21B1-4C34-B831-E133D7343E32}" destId="{3523F479-EAF6-4376-8E34-566BC9033530}" srcOrd="0" destOrd="0" parTransId="{3C04BA8D-0DDF-4F51-BCE0-62826F0A7D02}" sibTransId="{A9673E71-DD21-40AC-8B7F-F7997D61D825}"/>
    <dgm:cxn modelId="{E7DEA909-1960-4E6D-A616-F152BB280484}" type="presOf" srcId="{16FB8436-908B-42EB-AE28-088257148823}" destId="{0D015EFF-BAC7-442A-866C-B14B5A4DF3B1}" srcOrd="0" destOrd="0" presId="urn:microsoft.com/office/officeart/2005/8/layout/hList3"/>
    <dgm:cxn modelId="{9A3B80B7-0AA4-4807-AE1B-3FADCAEDB3D8}" srcId="{4D1359A2-21B1-4C34-B831-E133D7343E32}" destId="{16FB8436-908B-42EB-AE28-088257148823}" srcOrd="2" destOrd="0" parTransId="{58D83954-1059-44AC-B74C-0E8230E5ED52}" sibTransId="{7FE4D706-C1E2-4AA8-B67D-62E57E846FCA}"/>
    <dgm:cxn modelId="{06B2C8B2-432D-40BC-B2E1-AC4A36A32700}" type="presOf" srcId="{4D1359A2-21B1-4C34-B831-E133D7343E32}" destId="{BCA76569-CCD7-4811-BACB-22AB2F4054AF}" srcOrd="0" destOrd="0" presId="urn:microsoft.com/office/officeart/2005/8/layout/hList3"/>
    <dgm:cxn modelId="{267672A0-44F7-4DF5-A912-E2FC76CB2164}" srcId="{4D1359A2-21B1-4C34-B831-E133D7343E32}" destId="{D6F6BC54-B539-4CFE-9B0D-B4C63DCB76AE}" srcOrd="1" destOrd="0" parTransId="{97EEDC1E-F579-4982-A196-1D769B010366}" sibTransId="{3E3C9755-E811-4F31-95B4-5BFDF7E30C42}"/>
    <dgm:cxn modelId="{02897ED8-E694-4F01-AC8E-67CF9F42CCA9}" type="presOf" srcId="{2F944D89-9A5C-4A79-97F8-5F988EBB45DB}" destId="{D54C20DB-E9F9-4BB7-9495-D12DD5429412}" srcOrd="0" destOrd="0" presId="urn:microsoft.com/office/officeart/2005/8/layout/hList3"/>
    <dgm:cxn modelId="{CA4AB3D7-A957-48B3-9D8F-44D11ECBBB81}" type="presOf" srcId="{D6F6BC54-B539-4CFE-9B0D-B4C63DCB76AE}" destId="{2B125C12-14A4-43DF-96C9-BC4A5E68EA9A}" srcOrd="0" destOrd="0" presId="urn:microsoft.com/office/officeart/2005/8/layout/hList3"/>
    <dgm:cxn modelId="{BCC81F0D-7A1D-4525-A04C-119C792C2508}" type="presParOf" srcId="{D54C20DB-E9F9-4BB7-9495-D12DD5429412}" destId="{BCA76569-CCD7-4811-BACB-22AB2F4054AF}" srcOrd="0" destOrd="0" presId="urn:microsoft.com/office/officeart/2005/8/layout/hList3"/>
    <dgm:cxn modelId="{AD148505-1F63-492D-9FD3-FF287A772C28}" type="presParOf" srcId="{D54C20DB-E9F9-4BB7-9495-D12DD5429412}" destId="{46D56268-DD81-4EEF-A2F1-5012D6F12FF8}" srcOrd="1" destOrd="0" presId="urn:microsoft.com/office/officeart/2005/8/layout/hList3"/>
    <dgm:cxn modelId="{1AD0D418-3FD8-4A2A-B898-8AE63D094A4A}" type="presParOf" srcId="{46D56268-DD81-4EEF-A2F1-5012D6F12FF8}" destId="{B42D7816-DD52-4E35-901F-43713F3C7CC1}" srcOrd="0" destOrd="0" presId="urn:microsoft.com/office/officeart/2005/8/layout/hList3"/>
    <dgm:cxn modelId="{08E00B4C-9E7A-4FAD-8699-6219CB68AED0}" type="presParOf" srcId="{46D56268-DD81-4EEF-A2F1-5012D6F12FF8}" destId="{2B125C12-14A4-43DF-96C9-BC4A5E68EA9A}" srcOrd="1" destOrd="0" presId="urn:microsoft.com/office/officeart/2005/8/layout/hList3"/>
    <dgm:cxn modelId="{488702C6-1320-4E69-96DE-16718492CEF1}" type="presParOf" srcId="{46D56268-DD81-4EEF-A2F1-5012D6F12FF8}" destId="{0D015EFF-BAC7-442A-866C-B14B5A4DF3B1}" srcOrd="2" destOrd="0" presId="urn:microsoft.com/office/officeart/2005/8/layout/hList3"/>
    <dgm:cxn modelId="{E4206956-418C-4C41-AC57-469D772C5CE7}" type="presParOf" srcId="{D54C20DB-E9F9-4BB7-9495-D12DD5429412}" destId="{960E5064-8333-4CF9-8C64-FAEA4B7C060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DC9D9-483C-43CC-88AB-80FB598FC160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600" b="1" kern="1200" smtClean="0"/>
            <a:t>الأسماء المركبة</a:t>
          </a:r>
          <a:endParaRPr lang="ar-JO" sz="3600" b="1" kern="1200" dirty="0"/>
        </a:p>
      </dsp:txBody>
      <dsp:txXfrm>
        <a:off x="3083005" y="2461550"/>
        <a:ext cx="2063588" cy="2063588"/>
      </dsp:txXfrm>
    </dsp:sp>
    <dsp:sp modelId="{29629FD3-06DE-4E4A-9929-6DD584399A1A}">
      <dsp:nvSpPr>
        <dsp:cNvPr id="0" name=""/>
        <dsp:cNvSpPr/>
      </dsp:nvSpPr>
      <dsp:spPr>
        <a:xfrm rot="12900000">
          <a:off x="1752980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54BE0-09B0-4B4A-8968-F32DF20EADDC}">
      <dsp:nvSpPr>
        <dsp:cNvPr id="0" name=""/>
        <dsp:cNvSpPr/>
      </dsp:nvSpPr>
      <dsp:spPr>
        <a:xfrm>
          <a:off x="916039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b="1" kern="1200" dirty="0" smtClean="0">
              <a:solidFill>
                <a:schemeClr val="tx1"/>
              </a:solidFill>
            </a:rPr>
            <a:t>الأحوال المركبة تركيبا مزجيا</a:t>
          </a:r>
          <a:endParaRPr lang="ar-SA" sz="3300" b="1" kern="1200" dirty="0">
            <a:solidFill>
              <a:schemeClr val="tx1"/>
            </a:solidFill>
          </a:endParaRPr>
        </a:p>
      </dsp:txBody>
      <dsp:txXfrm>
        <a:off x="916039" y="1155731"/>
        <a:ext cx="1960408" cy="1568327"/>
      </dsp:txXfrm>
    </dsp:sp>
    <dsp:sp modelId="{4AA7FB3D-C532-41BC-A176-216BEC4BF0E5}">
      <dsp:nvSpPr>
        <dsp:cNvPr id="0" name=""/>
        <dsp:cNvSpPr/>
      </dsp:nvSpPr>
      <dsp:spPr>
        <a:xfrm rot="16200000">
          <a:off x="3322623" y="1283102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CF7A5-0F00-415A-B410-3DD4574265F5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smtClean="0"/>
            <a:t>الظروف المركبة تركيبا مزجيا</a:t>
          </a:r>
          <a:endParaRPr lang="ar-JO" sz="3200" b="1" kern="1200" dirty="0"/>
        </a:p>
      </dsp:txBody>
      <dsp:txXfrm>
        <a:off x="3134595" y="824"/>
        <a:ext cx="1960408" cy="1568327"/>
      </dsp:txXfrm>
    </dsp:sp>
    <dsp:sp modelId="{07DBFB2A-7F03-4A39-8233-6D3087D4B3E0}">
      <dsp:nvSpPr>
        <dsp:cNvPr id="0" name=""/>
        <dsp:cNvSpPr/>
      </dsp:nvSpPr>
      <dsp:spPr>
        <a:xfrm rot="19500000">
          <a:off x="4892267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D4081-B7C6-426D-BF04-C89A8F3E1886}">
      <dsp:nvSpPr>
        <dsp:cNvPr id="0" name=""/>
        <dsp:cNvSpPr/>
      </dsp:nvSpPr>
      <dsp:spPr>
        <a:xfrm>
          <a:off x="5353151" y="1155731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smtClean="0"/>
            <a:t>الأعداد المركبة تركيبا مزجيا</a:t>
          </a:r>
          <a:endParaRPr lang="ar-JO" sz="3200" b="1" kern="1200" dirty="0"/>
        </a:p>
      </dsp:txBody>
      <dsp:txXfrm>
        <a:off x="5353151" y="1155731"/>
        <a:ext cx="1960408" cy="15683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CC024E-47A5-45B5-BF0D-A8FAC5CCD130}">
      <dsp:nvSpPr>
        <dsp:cNvPr id="0" name=""/>
        <dsp:cNvSpPr/>
      </dsp:nvSpPr>
      <dsp:spPr>
        <a:xfrm>
          <a:off x="2785532" y="51125"/>
          <a:ext cx="2658535" cy="265853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err="1" smtClean="0"/>
            <a:t>أولا:</a:t>
          </a:r>
          <a:endParaRPr lang="ar-SA" sz="1800" b="1" kern="1200" dirty="0" smtClean="0"/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العلم المختوم </a:t>
          </a:r>
          <a:r>
            <a:rPr lang="ar-SA" sz="1800" b="1" kern="1200" dirty="0" err="1" smtClean="0"/>
            <a:t>بـ</a:t>
          </a:r>
          <a:r>
            <a:rPr lang="ar-SA" sz="1800" b="1" kern="1200" dirty="0" smtClean="0"/>
            <a:t> (</a:t>
          </a:r>
          <a:r>
            <a:rPr lang="ar-SA" sz="1800" b="1" kern="1200" dirty="0" err="1" smtClean="0"/>
            <a:t>ويه</a:t>
          </a:r>
          <a:r>
            <a:rPr lang="ar-SA" sz="1800" b="1" kern="1200" dirty="0" smtClean="0"/>
            <a:t>)</a:t>
          </a:r>
          <a:endParaRPr lang="ar-SA" sz="1800" b="1" kern="1200" dirty="0"/>
        </a:p>
      </dsp:txBody>
      <dsp:txXfrm>
        <a:off x="3092286" y="409005"/>
        <a:ext cx="2045027" cy="843573"/>
      </dsp:txXfrm>
    </dsp:sp>
    <dsp:sp modelId="{84057B67-FD5F-4B12-95A9-CA901C9D588B}">
      <dsp:nvSpPr>
        <dsp:cNvPr id="0" name=""/>
        <dsp:cNvSpPr/>
      </dsp:nvSpPr>
      <dsp:spPr>
        <a:xfrm>
          <a:off x="4330826" y="1224145"/>
          <a:ext cx="2658535" cy="2658535"/>
        </a:xfrm>
        <a:prstGeom prst="ellipse">
          <a:avLst/>
        </a:prstGeom>
        <a:solidFill>
          <a:schemeClr val="accent5">
            <a:alpha val="50000"/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مثل : </a:t>
          </a:r>
          <a:r>
            <a:rPr lang="ar-SA" sz="1800" b="1" kern="1200" dirty="0" err="1" smtClean="0"/>
            <a:t>سيبويه </a:t>
          </a:r>
          <a:r>
            <a:rPr lang="ar-SA" sz="1800" b="1" kern="1200" dirty="0" smtClean="0"/>
            <a:t>- </a:t>
          </a:r>
          <a:r>
            <a:rPr lang="ar-SA" sz="1800" b="1" kern="1200" dirty="0" err="1" smtClean="0"/>
            <a:t>نفطويه</a:t>
          </a:r>
          <a:endParaRPr lang="ar-SA" sz="1800" b="1" kern="1200" dirty="0"/>
        </a:p>
      </dsp:txBody>
      <dsp:txXfrm>
        <a:off x="5762345" y="1530899"/>
        <a:ext cx="1022513" cy="2045027"/>
      </dsp:txXfrm>
    </dsp:sp>
    <dsp:sp modelId="{10734738-3DC4-4D0A-8B2A-E2A752D7EB34}">
      <dsp:nvSpPr>
        <dsp:cNvPr id="0" name=""/>
        <dsp:cNvSpPr/>
      </dsp:nvSpPr>
      <dsp:spPr>
        <a:xfrm>
          <a:off x="2785532" y="2402906"/>
          <a:ext cx="2658535" cy="2658535"/>
        </a:xfrm>
        <a:prstGeom prst="ellipse">
          <a:avLst/>
        </a:prstGeom>
        <a:solidFill>
          <a:schemeClr val="accent5">
            <a:alpha val="50000"/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_ أسس سيبويه علم النحو.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سيبويه: فاعل مبني على الكسر في محل رفع</a:t>
          </a:r>
          <a:endParaRPr lang="ar-SA" sz="1800" b="1" kern="1200" dirty="0"/>
        </a:p>
      </dsp:txBody>
      <dsp:txXfrm>
        <a:off x="3092286" y="3859988"/>
        <a:ext cx="2045027" cy="843573"/>
      </dsp:txXfrm>
    </dsp:sp>
    <dsp:sp modelId="{969B36B9-39E3-40DB-9F40-E4CA92EE5677}">
      <dsp:nvSpPr>
        <dsp:cNvPr id="0" name=""/>
        <dsp:cNvSpPr/>
      </dsp:nvSpPr>
      <dsp:spPr>
        <a:xfrm>
          <a:off x="1609641" y="1227016"/>
          <a:ext cx="2658535" cy="2658535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إعرابها: تبنى على الكسر وتعرب حسب موقعها في الجملة</a:t>
          </a:r>
          <a:endParaRPr lang="ar-SA" sz="1800" b="1" kern="1200" dirty="0"/>
        </a:p>
      </dsp:txBody>
      <dsp:txXfrm>
        <a:off x="1814144" y="1533770"/>
        <a:ext cx="1022513" cy="204502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0A43D5-7449-44CD-8D87-F4E7D89E5139}">
      <dsp:nvSpPr>
        <dsp:cNvPr id="0" name=""/>
        <dsp:cNvSpPr/>
      </dsp:nvSpPr>
      <dsp:spPr>
        <a:xfrm>
          <a:off x="-5928" y="2566"/>
          <a:ext cx="8303121" cy="13128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err="1" smtClean="0"/>
            <a:t>ثانيا:</a:t>
          </a:r>
          <a:endParaRPr lang="ar-SA" sz="2800" b="1" kern="1200" dirty="0" smtClean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ما كان سبا للمؤنث على </a:t>
          </a:r>
          <a:r>
            <a:rPr lang="ar-SA" sz="2800" b="1" kern="1200" dirty="0" err="1" smtClean="0"/>
            <a:t>وزن </a:t>
          </a:r>
          <a:r>
            <a:rPr lang="ar-SA" sz="2800" b="1" kern="1200" dirty="0" smtClean="0"/>
            <a:t>(فَعَالِ)، </a:t>
          </a:r>
          <a:r>
            <a:rPr lang="ar-SA" sz="2800" b="1" kern="1200" dirty="0" err="1" smtClean="0"/>
            <a:t>ولايكون</a:t>
          </a:r>
          <a:r>
            <a:rPr lang="ar-SA" sz="2800" b="1" kern="1200" dirty="0" smtClean="0"/>
            <a:t> إلا في النداء</a:t>
          </a:r>
          <a:endParaRPr lang="ar-SA" sz="2800" b="1" kern="1200" dirty="0"/>
        </a:p>
      </dsp:txBody>
      <dsp:txXfrm>
        <a:off x="-5928" y="2566"/>
        <a:ext cx="8303121" cy="1312862"/>
      </dsp:txXfrm>
    </dsp:sp>
    <dsp:sp modelId="{B529918E-56F6-413B-9D6A-AF33F98EFF90}">
      <dsp:nvSpPr>
        <dsp:cNvPr id="0" name=""/>
        <dsp:cNvSpPr/>
      </dsp:nvSpPr>
      <dsp:spPr>
        <a:xfrm rot="5380814">
          <a:off x="3888449" y="1370431"/>
          <a:ext cx="525602" cy="5907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b="1" kern="1200"/>
        </a:p>
      </dsp:txBody>
      <dsp:txXfrm rot="5380814">
        <a:off x="3888449" y="1370431"/>
        <a:ext cx="525602" cy="590788"/>
      </dsp:txXfrm>
    </dsp:sp>
    <dsp:sp modelId="{9763D698-B977-4ADB-9A31-6AC75A79AAD7}">
      <dsp:nvSpPr>
        <dsp:cNvPr id="0" name=""/>
        <dsp:cNvSpPr/>
      </dsp:nvSpPr>
      <dsp:spPr>
        <a:xfrm>
          <a:off x="670537" y="2016222"/>
          <a:ext cx="6972666" cy="13128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err="1" smtClean="0"/>
            <a:t>إعرابها </a:t>
          </a:r>
          <a:r>
            <a:rPr lang="ar-SA" sz="2800" b="1" kern="1200" dirty="0" smtClean="0"/>
            <a:t>: منادى مبني على الكسر في محل نصب   </a:t>
          </a:r>
          <a:endParaRPr lang="ar-SA" sz="2800" b="1" kern="1200" dirty="0"/>
        </a:p>
      </dsp:txBody>
      <dsp:txXfrm>
        <a:off x="670537" y="2016222"/>
        <a:ext cx="6972666" cy="1312862"/>
      </dsp:txXfrm>
    </dsp:sp>
    <dsp:sp modelId="{CC906C41-23A5-49DD-A516-293BEDF68EB5}">
      <dsp:nvSpPr>
        <dsp:cNvPr id="0" name=""/>
        <dsp:cNvSpPr/>
      </dsp:nvSpPr>
      <dsp:spPr>
        <a:xfrm rot="5420070">
          <a:off x="3921721" y="3339725"/>
          <a:ext cx="459060" cy="5907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b="1" kern="1200"/>
        </a:p>
      </dsp:txBody>
      <dsp:txXfrm rot="5420070">
        <a:off x="3921721" y="3339725"/>
        <a:ext cx="459060" cy="590788"/>
      </dsp:txXfrm>
    </dsp:sp>
    <dsp:sp modelId="{54000095-0E82-4155-ABA5-E9ADC9657AF4}">
      <dsp:nvSpPr>
        <dsp:cNvPr id="0" name=""/>
        <dsp:cNvSpPr/>
      </dsp:nvSpPr>
      <dsp:spPr>
        <a:xfrm>
          <a:off x="936102" y="3941154"/>
          <a:ext cx="6419058" cy="13128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b="1" kern="1200" dirty="0" err="1" smtClean="0"/>
            <a:t>مثال </a:t>
          </a:r>
          <a:r>
            <a:rPr lang="ar-SA" sz="2800" b="1" kern="1200" dirty="0" smtClean="0"/>
            <a:t>: يا </a:t>
          </a:r>
          <a:r>
            <a:rPr lang="ar-SA" sz="2800" b="1" kern="1200" dirty="0" err="1" smtClean="0"/>
            <a:t>فساق </a:t>
          </a:r>
          <a:r>
            <a:rPr lang="ar-SA" sz="2800" b="1" kern="1200" dirty="0" smtClean="0"/>
            <a:t>– </a:t>
          </a:r>
          <a:r>
            <a:rPr lang="ar-SA" sz="2800" b="1" kern="1200" dirty="0" err="1" smtClean="0"/>
            <a:t>ياخباث</a:t>
          </a:r>
          <a:endParaRPr lang="ar-SA" sz="2800" b="1" kern="1200" dirty="0" smtClean="0"/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b="1" kern="1200" dirty="0" smtClean="0"/>
            <a:t>فساق-</a:t>
          </a:r>
          <a:r>
            <a:rPr lang="ar-SA" sz="2800" b="1" kern="1200" dirty="0" err="1" smtClean="0"/>
            <a:t>خباث</a:t>
          </a:r>
          <a:r>
            <a:rPr lang="ar-SA" sz="2800" b="1" kern="1200" dirty="0" smtClean="0"/>
            <a:t>: منادى مبني على الكسر في محل </a:t>
          </a:r>
          <a:r>
            <a:rPr lang="ar-SA" sz="2800" b="1" kern="1200" dirty="0" err="1" smtClean="0"/>
            <a:t>نصب .</a:t>
          </a:r>
          <a:endParaRPr lang="ar-SA" sz="2800" b="1" kern="1200" dirty="0" smtClean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b="1" kern="1200" dirty="0"/>
        </a:p>
      </dsp:txBody>
      <dsp:txXfrm>
        <a:off x="936102" y="3941154"/>
        <a:ext cx="6419058" cy="131286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FED6E9-73EF-4873-9138-CBB936592B67}">
      <dsp:nvSpPr>
        <dsp:cNvPr id="0" name=""/>
        <dsp:cNvSpPr/>
      </dsp:nvSpPr>
      <dsp:spPr>
        <a:xfrm>
          <a:off x="2448289" y="0"/>
          <a:ext cx="3317360" cy="331736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b="1" kern="1200" dirty="0" err="1" smtClean="0"/>
            <a:t>ثالثا:</a:t>
          </a:r>
          <a:endParaRPr lang="ar-SA" sz="3800" b="1" kern="1200" dirty="0" smtClean="0"/>
        </a:p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b="1" kern="1200" dirty="0" smtClean="0"/>
            <a:t>ما كان علما لمؤنث على </a:t>
          </a:r>
          <a:r>
            <a:rPr lang="ar-SA" sz="3800" b="1" kern="1200" dirty="0" err="1" smtClean="0"/>
            <a:t>وزن </a:t>
          </a:r>
          <a:r>
            <a:rPr lang="ar-SA" sz="3800" b="1" kern="1200" dirty="0" smtClean="0"/>
            <a:t>(فَعَالِ</a:t>
          </a:r>
          <a:r>
            <a:rPr lang="ar-SA" sz="3800" b="1" kern="1200" dirty="0" err="1" smtClean="0"/>
            <a:t>)</a:t>
          </a:r>
          <a:r>
            <a:rPr lang="ar-SA" sz="3800" b="1" kern="1200" dirty="0" smtClean="0"/>
            <a:t> </a:t>
          </a:r>
          <a:endParaRPr lang="ar-SA" sz="3800" b="1" kern="1200" dirty="0"/>
        </a:p>
      </dsp:txBody>
      <dsp:txXfrm>
        <a:off x="2448289" y="0"/>
        <a:ext cx="3317360" cy="3317360"/>
      </dsp:txXfrm>
    </dsp:sp>
    <dsp:sp modelId="{18AC54F7-F9A8-4E84-8594-CD9E4D12DC57}">
      <dsp:nvSpPr>
        <dsp:cNvPr id="0" name=""/>
        <dsp:cNvSpPr/>
      </dsp:nvSpPr>
      <dsp:spPr>
        <a:xfrm>
          <a:off x="5184590" y="1348972"/>
          <a:ext cx="2121717" cy="183405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err="1" smtClean="0"/>
            <a:t>مثال </a:t>
          </a:r>
          <a:r>
            <a:rPr lang="ar-SA" sz="2800" b="1" kern="1200" dirty="0" smtClean="0"/>
            <a:t>: </a:t>
          </a:r>
          <a:r>
            <a:rPr lang="ar-SA" sz="2800" b="1" kern="1200" dirty="0" err="1" smtClean="0"/>
            <a:t>حَذَامِ</a:t>
          </a:r>
          <a:r>
            <a:rPr lang="ar-SA" sz="2800" b="1" kern="1200" dirty="0" smtClean="0"/>
            <a:t> - </a:t>
          </a:r>
          <a:r>
            <a:rPr lang="ar-SA" sz="2800" b="1" kern="1200" dirty="0" err="1" smtClean="0"/>
            <a:t>سَجَاحَ</a:t>
          </a:r>
          <a:endParaRPr lang="ar-SA" sz="2800" b="1" kern="1200" dirty="0"/>
        </a:p>
      </dsp:txBody>
      <dsp:txXfrm>
        <a:off x="5184590" y="1348972"/>
        <a:ext cx="2121717" cy="1834052"/>
      </dsp:txXfrm>
    </dsp:sp>
    <dsp:sp modelId="{4644F13D-2E4B-4DB0-925C-C87B603EA05E}">
      <dsp:nvSpPr>
        <dsp:cNvPr id="0" name=""/>
        <dsp:cNvSpPr/>
      </dsp:nvSpPr>
      <dsp:spPr>
        <a:xfrm>
          <a:off x="2880328" y="2808311"/>
          <a:ext cx="2522769" cy="251777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b="1" kern="1200" dirty="0" smtClean="0"/>
            <a:t>صدقت </a:t>
          </a:r>
          <a:r>
            <a:rPr lang="ar-SA" sz="2600" b="1" kern="1200" dirty="0" err="1" smtClean="0"/>
            <a:t>حذام</a:t>
          </a:r>
          <a:r>
            <a:rPr lang="ar-SA" sz="2600" b="1" kern="1200" dirty="0" smtClean="0"/>
            <a:t> </a:t>
          </a:r>
          <a:r>
            <a:rPr lang="ar-SA" sz="2600" b="1" kern="1200" dirty="0" err="1" smtClean="0"/>
            <a:t>،</a:t>
          </a:r>
          <a:r>
            <a:rPr lang="ar-SA" sz="2600" b="1" kern="1200" dirty="0" smtClean="0"/>
            <a:t> </a:t>
          </a:r>
        </a:p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b="1" kern="1200" dirty="0" err="1" smtClean="0"/>
            <a:t>حذام</a:t>
          </a:r>
          <a:r>
            <a:rPr lang="ar-SA" sz="2600" b="1" kern="1200" dirty="0" smtClean="0"/>
            <a:t> : فاعل مبني على الكسر في محل رفع</a:t>
          </a:r>
          <a:endParaRPr lang="ar-SA" sz="2600" b="1" kern="1200" dirty="0"/>
        </a:p>
      </dsp:txBody>
      <dsp:txXfrm>
        <a:off x="2880328" y="2808311"/>
        <a:ext cx="2522769" cy="2517777"/>
      </dsp:txXfrm>
    </dsp:sp>
    <dsp:sp modelId="{5A0AD887-F86C-4910-8CDD-D0AA5F606C9D}">
      <dsp:nvSpPr>
        <dsp:cNvPr id="0" name=""/>
        <dsp:cNvSpPr/>
      </dsp:nvSpPr>
      <dsp:spPr>
        <a:xfrm>
          <a:off x="792096" y="1132933"/>
          <a:ext cx="2237211" cy="215301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b="1" kern="1200" dirty="0" err="1" smtClean="0"/>
            <a:t>إعرابها </a:t>
          </a:r>
          <a:r>
            <a:rPr lang="ar-SA" sz="2600" b="1" kern="1200" dirty="0" smtClean="0"/>
            <a:t>: تبنى على الكسر وتعرب حسب موقعها في الجملة</a:t>
          </a:r>
          <a:endParaRPr lang="ar-SA" sz="2600" b="1" kern="1200" dirty="0"/>
        </a:p>
      </dsp:txBody>
      <dsp:txXfrm>
        <a:off x="792096" y="1132933"/>
        <a:ext cx="2237211" cy="215301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902B5B-CFBB-4CFD-8D65-30B14BBC2D2B}">
      <dsp:nvSpPr>
        <dsp:cNvPr id="0" name=""/>
        <dsp:cNvSpPr/>
      </dsp:nvSpPr>
      <dsp:spPr>
        <a:xfrm rot="10800000">
          <a:off x="0" y="0"/>
          <a:ext cx="8229599" cy="1796930"/>
        </a:xfrm>
        <a:prstGeom prst="trapezoid">
          <a:avLst>
            <a:gd name="adj" fmla="val 7177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err="1" smtClean="0"/>
            <a:t>رابعا :</a:t>
          </a:r>
          <a:endParaRPr lang="ar-SA" sz="2800" kern="1200" dirty="0" smtClean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الظروف المبهمة المقطوعة عن الإضافة لفظا </a:t>
          </a:r>
          <a:r>
            <a:rPr lang="ar-SA" sz="2800" kern="1200" dirty="0" err="1" smtClean="0"/>
            <a:t>لامعنى</a:t>
          </a:r>
          <a:r>
            <a:rPr lang="ar-SA" sz="2800" kern="1200" dirty="0" smtClean="0"/>
            <a:t>، مثل</a:t>
          </a:r>
          <a:r>
            <a:rPr lang="ar-SA" sz="2800" kern="1200" smtClean="0"/>
            <a:t>: قبل- بعد- أول</a:t>
          </a:r>
          <a:endParaRPr lang="ar-SA" sz="2800" kern="1200" dirty="0"/>
        </a:p>
      </dsp:txBody>
      <dsp:txXfrm>
        <a:off x="1440179" y="0"/>
        <a:ext cx="5349240" cy="1796930"/>
      </dsp:txXfrm>
    </dsp:sp>
    <dsp:sp modelId="{2CBB34CB-900A-499D-B107-B86E7E76322B}">
      <dsp:nvSpPr>
        <dsp:cNvPr id="0" name=""/>
        <dsp:cNvSpPr/>
      </dsp:nvSpPr>
      <dsp:spPr>
        <a:xfrm rot="10800000">
          <a:off x="1289670" y="1796930"/>
          <a:ext cx="5650258" cy="1583273"/>
        </a:xfrm>
        <a:prstGeom prst="trapezoid">
          <a:avLst>
            <a:gd name="adj" fmla="val 7177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إعرابها : ظرف زمان مبني على الضم في محل جر بمن لانقطاعه عن الإضافة لفظا </a:t>
          </a:r>
          <a:r>
            <a:rPr lang="ar-SA" sz="2800" kern="1200" dirty="0" err="1" smtClean="0"/>
            <a:t>لامعنى</a:t>
          </a:r>
          <a:endParaRPr lang="ar-SA" sz="2800" kern="1200" dirty="0"/>
        </a:p>
      </dsp:txBody>
      <dsp:txXfrm>
        <a:off x="2278465" y="1796930"/>
        <a:ext cx="3672668" cy="1583273"/>
      </dsp:txXfrm>
    </dsp:sp>
    <dsp:sp modelId="{4D06E1CD-D899-4E02-BA19-52E4251BC1A0}">
      <dsp:nvSpPr>
        <dsp:cNvPr id="0" name=""/>
        <dsp:cNvSpPr/>
      </dsp:nvSpPr>
      <dsp:spPr>
        <a:xfrm rot="10800000">
          <a:off x="2425997" y="3380204"/>
          <a:ext cx="3377604" cy="2353051"/>
        </a:xfrm>
        <a:prstGeom prst="trapezoid">
          <a:avLst>
            <a:gd name="adj" fmla="val 7177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مثال:يعمل زيد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صحفيا وكان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من قبل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أستاذا.</a:t>
          </a:r>
          <a:endParaRPr lang="ar-SA" sz="2800" kern="1200" dirty="0"/>
        </a:p>
      </dsp:txBody>
      <dsp:txXfrm>
        <a:off x="2425997" y="3380204"/>
        <a:ext cx="3377604" cy="235305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84BEFB-0BF8-4EFB-9643-DDFCF0893E2F}">
      <dsp:nvSpPr>
        <dsp:cNvPr id="0" name=""/>
        <dsp:cNvSpPr/>
      </dsp:nvSpPr>
      <dsp:spPr>
        <a:xfrm>
          <a:off x="1371599" y="0"/>
          <a:ext cx="7772400" cy="10721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خامسا: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كلمة ( أمس ) إذا دلت على اليوم السابق مباشرة </a:t>
          </a:r>
          <a:endParaRPr lang="ar-SA" sz="2800" b="1" kern="1200" dirty="0"/>
        </a:p>
      </dsp:txBody>
      <dsp:txXfrm>
        <a:off x="2960770" y="0"/>
        <a:ext cx="6183229" cy="1072149"/>
      </dsp:txXfrm>
    </dsp:sp>
    <dsp:sp modelId="{F2F1EBD4-E9E9-4660-9A2D-340E9930B2B2}">
      <dsp:nvSpPr>
        <dsp:cNvPr id="0" name=""/>
        <dsp:cNvSpPr/>
      </dsp:nvSpPr>
      <dsp:spPr>
        <a:xfrm>
          <a:off x="683546" y="1371014"/>
          <a:ext cx="7772400" cy="1136110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إعرابها : تبنى على الكسر ، وتعرب حسب موقعها في الجملة .</a:t>
          </a:r>
          <a:endParaRPr lang="ar-SA" sz="2800" b="1" kern="1200" dirty="0"/>
        </a:p>
      </dsp:txBody>
      <dsp:txXfrm>
        <a:off x="2394617" y="1371014"/>
        <a:ext cx="6061329" cy="1136110"/>
      </dsp:txXfrm>
    </dsp:sp>
    <dsp:sp modelId="{2D4C15D8-DFED-4C6E-B9A8-7ED77AEE2C48}">
      <dsp:nvSpPr>
        <dsp:cNvPr id="0" name=""/>
        <dsp:cNvSpPr/>
      </dsp:nvSpPr>
      <dsp:spPr>
        <a:xfrm>
          <a:off x="0" y="2713436"/>
          <a:ext cx="7772400" cy="2544359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مثال :   - مضى أمس : فاعل مبني على الكسر في محل رفع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- زرت صديقي أمس: ظرف زمان مبني على الكسر في محل نصب.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- عجبت من أمس: اسم مبني على الكسر في محل جر بمن .</a:t>
          </a:r>
        </a:p>
      </dsp:txBody>
      <dsp:txXfrm>
        <a:off x="1711070" y="2713436"/>
        <a:ext cx="6061329" cy="2544359"/>
      </dsp:txXfrm>
    </dsp:sp>
    <dsp:sp modelId="{01A4AC77-269D-4238-9A59-8A915246D6C4}">
      <dsp:nvSpPr>
        <dsp:cNvPr id="0" name=""/>
        <dsp:cNvSpPr/>
      </dsp:nvSpPr>
      <dsp:spPr>
        <a:xfrm>
          <a:off x="1371599" y="954394"/>
          <a:ext cx="1025271" cy="102527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b="1" kern="1200"/>
        </a:p>
      </dsp:txBody>
      <dsp:txXfrm>
        <a:off x="1371599" y="954394"/>
        <a:ext cx="1025271" cy="1025271"/>
      </dsp:txXfrm>
    </dsp:sp>
    <dsp:sp modelId="{8C186D43-4157-40E5-9490-07993AB597B3}">
      <dsp:nvSpPr>
        <dsp:cNvPr id="0" name=""/>
        <dsp:cNvSpPr/>
      </dsp:nvSpPr>
      <dsp:spPr>
        <a:xfrm>
          <a:off x="683564" y="2476876"/>
          <a:ext cx="1025271" cy="102527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b="1" kern="1200"/>
        </a:p>
      </dsp:txBody>
      <dsp:txXfrm>
        <a:off x="683564" y="2476876"/>
        <a:ext cx="1025271" cy="102527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A76569-CCD7-4811-BACB-22AB2F4054AF}">
      <dsp:nvSpPr>
        <dsp:cNvPr id="0" name=""/>
        <dsp:cNvSpPr/>
      </dsp:nvSpPr>
      <dsp:spPr>
        <a:xfrm>
          <a:off x="0" y="0"/>
          <a:ext cx="9144000" cy="1577340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kern="1200" dirty="0" smtClean="0"/>
            <a:t>سادسا:</a:t>
          </a:r>
        </a:p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kern="1200" dirty="0" smtClean="0"/>
            <a:t>بعض الظروف مثل: إذ – الآن - حيث</a:t>
          </a:r>
          <a:endParaRPr lang="ar-SA" sz="3900" kern="1200" dirty="0"/>
        </a:p>
      </dsp:txBody>
      <dsp:txXfrm>
        <a:off x="0" y="0"/>
        <a:ext cx="9144000" cy="1577340"/>
      </dsp:txXfrm>
    </dsp:sp>
    <dsp:sp modelId="{B42D7816-DD52-4E35-901F-43713F3C7CC1}">
      <dsp:nvSpPr>
        <dsp:cNvPr id="0" name=""/>
        <dsp:cNvSpPr/>
      </dsp:nvSpPr>
      <dsp:spPr>
        <a:xfrm>
          <a:off x="4464" y="1577340"/>
          <a:ext cx="3045023" cy="331241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حيث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مثال: اجلس حيث تريد.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حيث: ظرف مكان مبني على الضم في محل نصب .</a:t>
          </a:r>
          <a:endParaRPr lang="ar-SA" sz="3000" kern="1200" dirty="0"/>
        </a:p>
      </dsp:txBody>
      <dsp:txXfrm>
        <a:off x="4464" y="1577340"/>
        <a:ext cx="3045023" cy="3312414"/>
      </dsp:txXfrm>
    </dsp:sp>
    <dsp:sp modelId="{2B125C12-14A4-43DF-96C9-BC4A5E68EA9A}">
      <dsp:nvSpPr>
        <dsp:cNvPr id="0" name=""/>
        <dsp:cNvSpPr/>
      </dsp:nvSpPr>
      <dsp:spPr>
        <a:xfrm>
          <a:off x="3049488" y="1577340"/>
          <a:ext cx="3045023" cy="3312414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الآن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مثال: إنه يعمل الآن.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الآن : ظرف زمان مبني على الفتح في محل نصب .</a:t>
          </a:r>
          <a:endParaRPr lang="ar-SA" sz="3000" kern="1200" dirty="0"/>
        </a:p>
      </dsp:txBody>
      <dsp:txXfrm>
        <a:off x="3049488" y="1577340"/>
        <a:ext cx="3045023" cy="3312414"/>
      </dsp:txXfrm>
    </dsp:sp>
    <dsp:sp modelId="{0D015EFF-BAC7-442A-866C-B14B5A4DF3B1}">
      <dsp:nvSpPr>
        <dsp:cNvPr id="0" name=""/>
        <dsp:cNvSpPr/>
      </dsp:nvSpPr>
      <dsp:spPr>
        <a:xfrm>
          <a:off x="6094511" y="1577340"/>
          <a:ext cx="3045023" cy="3312414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إذ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مثال:عرفنا السعادة إذ كنّا صغارا.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إذ:ظرف لما مضى من الزمان مبني على السكون في محل نصب.</a:t>
          </a:r>
          <a:endParaRPr lang="ar-SA" sz="3000" kern="1200" dirty="0"/>
        </a:p>
      </dsp:txBody>
      <dsp:txXfrm>
        <a:off x="6094511" y="1577340"/>
        <a:ext cx="3045023" cy="3312414"/>
      </dsp:txXfrm>
    </dsp:sp>
    <dsp:sp modelId="{960E5064-8333-4CF9-8C64-FAEA4B7C0604}">
      <dsp:nvSpPr>
        <dsp:cNvPr id="0" name=""/>
        <dsp:cNvSpPr/>
      </dsp:nvSpPr>
      <dsp:spPr>
        <a:xfrm>
          <a:off x="0" y="4889754"/>
          <a:ext cx="9144000" cy="368046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DDBA3-7A60-40BD-A67C-DEB7705889E9}" type="datetimeFigureOut">
              <a:rPr lang="ar-SA" smtClean="0"/>
              <a:pPr/>
              <a:t>15/05/1433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6044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3467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JO" dirty="0" smtClean="0"/>
              <a:t>الأسماء المركبة</a:t>
            </a: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-   أسماء متفرقة</a:t>
            </a:r>
            <a:endParaRPr lang="ar-JO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pitchFamily="34" charset="0"/>
              <a:buChar char="•"/>
            </a:pPr>
            <a:endParaRPr lang="ar-JO" sz="28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ar-JO" sz="28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solidFill>
                  <a:schemeClr val="tx1"/>
                </a:solidFill>
              </a:rPr>
              <a:t>تعرف الأسماء المركبة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solidFill>
                  <a:schemeClr val="tx1"/>
                </a:solidFill>
              </a:rPr>
              <a:t>توظيف الأسماء المركبة في جمل مفيدة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solidFill>
                  <a:schemeClr val="tx1"/>
                </a:solidFill>
              </a:rPr>
              <a:t>إعراب الأسماء المركبة في المواضع المشهورة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تعرف الأسماء المبنية الأخرى ، وإعرابها ، وتوظيفها في جمل مفيدة .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الأسماء المركبة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ar-JO" dirty="0" smtClean="0"/>
          </a:p>
          <a:p>
            <a:pPr>
              <a:buNone/>
            </a:pPr>
            <a:endParaRPr lang="ar-JO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1571604" y="2357430"/>
            <a:ext cx="6429420" cy="22145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96646" indent="-514350">
              <a:buFont typeface="Arial" pitchFamily="34" charset="0"/>
              <a:buChar char="•"/>
            </a:pPr>
            <a:r>
              <a:rPr lang="ar-SA" sz="3600" b="1" dirty="0" smtClean="0">
                <a:solidFill>
                  <a:schemeClr val="tx1"/>
                </a:solidFill>
              </a:rPr>
              <a:t>تعريفها:</a:t>
            </a:r>
          </a:p>
          <a:p>
            <a:pPr marL="596646" indent="-514350"/>
            <a:r>
              <a:rPr lang="ar-SA" sz="3600" b="1" dirty="0" smtClean="0">
                <a:solidFill>
                  <a:schemeClr val="tx1"/>
                </a:solidFill>
              </a:rPr>
              <a:t>          هي أسماء مكونة من لفظين متلازمين </a:t>
            </a:r>
            <a:r>
              <a:rPr lang="ar-SA" sz="3600" b="1" dirty="0" err="1" smtClean="0">
                <a:solidFill>
                  <a:schemeClr val="tx1"/>
                </a:solidFill>
              </a:rPr>
              <a:t>لاينفصلان</a:t>
            </a:r>
            <a:r>
              <a:rPr lang="ar-SA" sz="3600" b="1" dirty="0" smtClean="0">
                <a:solidFill>
                  <a:schemeClr val="tx1"/>
                </a:solidFill>
              </a:rPr>
              <a:t> عن بعضهما ، ولها أنواع ثلاثة 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5804" y="274638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>
                <a:solidFill>
                  <a:schemeClr val="accent4">
                    <a:lumMod val="75000"/>
                  </a:schemeClr>
                </a:solidFill>
              </a:rPr>
              <a:t>أنواع الأسماء المركبة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إعراب </a:t>
            </a:r>
            <a:r>
              <a:rPr lang="ar-JO" dirty="0" smtClean="0"/>
              <a:t>الأسماء المركبة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ar-JO" dirty="0" smtClean="0"/>
          </a:p>
          <a:p>
            <a:pPr>
              <a:buNone/>
            </a:pPr>
            <a:endParaRPr lang="ar-JO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1571604" y="2357430"/>
            <a:ext cx="6429420" cy="22145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96646" indent="-514350">
              <a:buFont typeface="Arial" pitchFamily="34" charset="0"/>
              <a:buChar char="•"/>
            </a:pPr>
            <a:r>
              <a:rPr lang="ar-SA" sz="3600" b="1" dirty="0" smtClean="0">
                <a:solidFill>
                  <a:schemeClr val="tx1"/>
                </a:solidFill>
              </a:rPr>
              <a:t>تبنى على فتح الجزئين</a:t>
            </a:r>
          </a:p>
          <a:p>
            <a:pPr marL="596646" indent="-514350">
              <a:buFont typeface="Arial" pitchFamily="34" charset="0"/>
              <a:buChar char="•"/>
            </a:pPr>
            <a:r>
              <a:rPr lang="ar-SA" sz="3600" b="1" dirty="0" smtClean="0">
                <a:solidFill>
                  <a:schemeClr val="tx1"/>
                </a:solidFill>
              </a:rPr>
              <a:t>تعرب حسب موقعها في الجملة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/>
              <a:t>الأعداد المبنية المركبة تركيبا مزجيا</a:t>
            </a:r>
            <a:endParaRPr lang="ar-SA" sz="3600" b="1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هذه الأعداد هي: </a:t>
            </a:r>
            <a:endParaRPr lang="ar-JO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ar-JO" b="1" dirty="0" smtClean="0">
                <a:solidFill>
                  <a:schemeClr val="accent2"/>
                </a:solidFill>
              </a:rPr>
              <a:t>(</a:t>
            </a:r>
            <a:r>
              <a:rPr lang="ar-SA" b="1" dirty="0" smtClean="0">
                <a:solidFill>
                  <a:schemeClr val="accent2"/>
                </a:solidFill>
              </a:rPr>
              <a:t>أحد عشر وتسعة عشر وما بينهما عدا اثني عشر واثنتي عشر</a:t>
            </a:r>
            <a:r>
              <a:rPr lang="ar-JO" b="1" dirty="0" smtClean="0">
                <a:solidFill>
                  <a:schemeClr val="accent2"/>
                </a:solidFill>
              </a:rPr>
              <a:t>)</a:t>
            </a:r>
            <a:endParaRPr lang="ar-SA" b="1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accent2"/>
                </a:solidFill>
              </a:rPr>
              <a:t>و</a:t>
            </a:r>
            <a:r>
              <a:rPr lang="ar-SA" b="1" dirty="0" smtClean="0">
                <a:solidFill>
                  <a:schemeClr val="tx1"/>
                </a:solidFill>
              </a:rPr>
              <a:t>من أمثلتها: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>
                <a:solidFill>
                  <a:schemeClr val="accent1"/>
                </a:solidFill>
              </a:rPr>
              <a:t>جاء أحد عشر معلما</a:t>
            </a: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أحد عشر: فاعل مبني على فتح الجزئين في محل رفع.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>
                <a:solidFill>
                  <a:schemeClr val="accent1"/>
                </a:solidFill>
              </a:rPr>
              <a:t>رأيت أربعة عشر كاتبا</a:t>
            </a: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أربعة عشر: مفعول به مبني على فتح الجزئين في محل نصب.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>
                <a:solidFill>
                  <a:schemeClr val="accent1"/>
                </a:solidFill>
              </a:rPr>
              <a:t>مررت بخمس عشرة طالبة</a:t>
            </a: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خمس عشرة: اسم مجرور مبني على فتح الجزئين في محل جر.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 العدد اثنا عشر واثنتا عشرة</a:t>
            </a:r>
            <a:endParaRPr lang="ar-JO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2600" b="1" dirty="0" smtClean="0">
                <a:solidFill>
                  <a:schemeClr val="accent2"/>
                </a:solidFill>
              </a:rPr>
              <a:t>يعرب الأول منها ( صدرها) إعراب المثنى فهي ملحقة به، والثاني ( عجزها) فمبني على الفتح لا محل له من الإعراب بدل نون المثنى ، مثل:</a:t>
            </a:r>
          </a:p>
          <a:p>
            <a:pPr>
              <a:buFontTx/>
              <a:buChar char="-"/>
            </a:pPr>
            <a:r>
              <a:rPr lang="ar-SA" sz="2600" b="1" dirty="0" smtClean="0">
                <a:solidFill>
                  <a:schemeClr val="accent1"/>
                </a:solidFill>
              </a:rPr>
              <a:t>جاء اثنا عشر رجلا.</a:t>
            </a:r>
          </a:p>
          <a:p>
            <a:pPr>
              <a:buFontTx/>
              <a:buChar char="-"/>
            </a:pPr>
            <a:r>
              <a:rPr lang="ar-SA" sz="2600" b="1" dirty="0" smtClean="0">
                <a:solidFill>
                  <a:schemeClr val="tx1"/>
                </a:solidFill>
              </a:rPr>
              <a:t>اثنا عشر:  اثنا: فاعل مرفوع وعلامة رفعه الألف لأنه ملحق بالمثنى ، وعشر: مبني على الفتح لا محل له من الإعراب لأنه بدل نون المثنى.</a:t>
            </a:r>
          </a:p>
          <a:p>
            <a:pPr>
              <a:buFontTx/>
              <a:buChar char="-"/>
            </a:pPr>
            <a:r>
              <a:rPr lang="ar-SA" sz="2600" b="1" dirty="0" smtClean="0">
                <a:solidFill>
                  <a:schemeClr val="accent1"/>
                </a:solidFill>
              </a:rPr>
              <a:t>رأيت اثني عشر  رجلا.</a:t>
            </a:r>
          </a:p>
          <a:p>
            <a:pPr>
              <a:buNone/>
            </a:pPr>
            <a:r>
              <a:rPr lang="ar-SA" sz="2600" b="1" dirty="0" smtClean="0">
                <a:solidFill>
                  <a:schemeClr val="tx1"/>
                </a:solidFill>
              </a:rPr>
              <a:t>اثني عشرة: اثني:مفعول به منصوب وعلامة نصبه الياء لأنه ملحق بالمثنى، وعشر: مبني على الفتح لا محل له من الإعراب لأنه بدل نون المثنى .</a:t>
            </a:r>
          </a:p>
          <a:p>
            <a:pPr>
              <a:buNone/>
            </a:pPr>
            <a:r>
              <a:rPr lang="ar-JO" sz="2600" b="1" dirty="0" smtClean="0">
                <a:solidFill>
                  <a:schemeClr val="accent1"/>
                </a:solidFill>
              </a:rPr>
              <a:t>- </a:t>
            </a:r>
            <a:r>
              <a:rPr lang="ar-SA" sz="2600" b="1" dirty="0" smtClean="0">
                <a:solidFill>
                  <a:schemeClr val="accent1"/>
                </a:solidFill>
              </a:rPr>
              <a:t>مررت باثنتي عشرة بنتا.</a:t>
            </a:r>
          </a:p>
          <a:p>
            <a:pPr>
              <a:buNone/>
            </a:pPr>
            <a:r>
              <a:rPr lang="ar-SA" sz="2600" b="1" dirty="0" smtClean="0">
                <a:solidFill>
                  <a:schemeClr val="tx1"/>
                </a:solidFill>
              </a:rPr>
              <a:t>اثنتي عشرة:اثنتي:اسم مجرور وعلامة جره الياء لأنه ملحق بالمثنى، وعشرة: مبني على الفتح لا محل له من الإعراب لأنه بدل نون المثنى.</a:t>
            </a:r>
            <a:endParaRPr lang="ar-SA" sz="2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الظروف المركبة تركيبا مزجيا</a:t>
            </a:r>
            <a:endParaRPr lang="ar-JO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SA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ومن أمثلتها: </a:t>
            </a:r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accent1"/>
                </a:solidFill>
              </a:rPr>
              <a:t>فلان يأتينا صباح مساء.</a:t>
            </a: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صباح مساء: ظرف زمان مبني على فتح الجزئين في محل نصب.</a:t>
            </a:r>
            <a:endParaRPr lang="ar-SA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accent1"/>
                </a:solidFill>
              </a:rPr>
              <a:t>فلان ينهج في حياته بَيْنَ بَيْن.</a:t>
            </a: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بين بين: </a:t>
            </a:r>
            <a:r>
              <a:rPr lang="ar-JO" b="1" dirty="0" smtClean="0">
                <a:solidFill>
                  <a:schemeClr val="tx1"/>
                </a:solidFill>
              </a:rPr>
              <a:t>ظ</a:t>
            </a:r>
            <a:r>
              <a:rPr lang="ar-SA" b="1" dirty="0" smtClean="0">
                <a:solidFill>
                  <a:schemeClr val="tx1"/>
                </a:solidFill>
              </a:rPr>
              <a:t>رف مكان مبني على فتح </a:t>
            </a:r>
            <a:r>
              <a:rPr lang="ar-SA" b="1" dirty="0" err="1" smtClean="0">
                <a:solidFill>
                  <a:schemeClr val="tx1"/>
                </a:solidFill>
              </a:rPr>
              <a:t>الجزئين</a:t>
            </a:r>
            <a:r>
              <a:rPr lang="ar-SA" b="1" dirty="0" smtClean="0">
                <a:solidFill>
                  <a:schemeClr val="tx1"/>
                </a:solidFill>
              </a:rPr>
              <a:t> في محل نصب.</a:t>
            </a:r>
          </a:p>
          <a:p>
            <a:endParaRPr lang="ar-JO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الأحوال المركبة تركيبا مزجيا</a:t>
            </a:r>
            <a:endParaRPr lang="ar-JO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SA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ومن أمثلتها: </a:t>
            </a:r>
          </a:p>
          <a:p>
            <a:pPr>
              <a:buFontTx/>
              <a:buChar char="-"/>
            </a:pPr>
            <a:r>
              <a:rPr lang="ar-SA" b="1" dirty="0" smtClean="0">
                <a:solidFill>
                  <a:schemeClr val="accent1"/>
                </a:solidFill>
              </a:rPr>
              <a:t>فلان جاري بيت بيت.</a:t>
            </a: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بيت بيت : حال مبني على فتح الجزئين في محل نصب.</a:t>
            </a:r>
            <a:endParaRPr lang="ar-SA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ar-SA" b="1" dirty="0" smtClean="0">
                <a:solidFill>
                  <a:schemeClr val="accent1"/>
                </a:solidFill>
              </a:rPr>
              <a:t>- رأيته عين عين.</a:t>
            </a:r>
          </a:p>
          <a:p>
            <a:pPr>
              <a:buNone/>
            </a:pPr>
            <a:r>
              <a:rPr lang="ar-SA" b="1" dirty="0" smtClean="0">
                <a:solidFill>
                  <a:schemeClr val="tx1"/>
                </a:solidFill>
              </a:rPr>
              <a:t>عين عين: حال مبني على فتح </a:t>
            </a:r>
            <a:r>
              <a:rPr lang="ar-SA" b="1" dirty="0" err="1" smtClean="0">
                <a:solidFill>
                  <a:schemeClr val="tx1"/>
                </a:solidFill>
              </a:rPr>
              <a:t>الجزئين</a:t>
            </a:r>
            <a:r>
              <a:rPr lang="ar-SA" b="1" dirty="0" smtClean="0">
                <a:solidFill>
                  <a:schemeClr val="tx1"/>
                </a:solidFill>
              </a:rPr>
              <a:t> في محل نصب.</a:t>
            </a:r>
          </a:p>
          <a:p>
            <a:endParaRPr lang="ar-JO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ar-SA" b="1" dirty="0" smtClean="0"/>
              <a:t>أعرب الكلمات الملونة باللون الأحمر في الآيات الآتية:</a:t>
            </a: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/>
              <a:t>( فانفجرت منه </a:t>
            </a:r>
            <a:r>
              <a:rPr lang="ar-SA" b="1" dirty="0" smtClean="0">
                <a:solidFill>
                  <a:srgbClr val="FF0000"/>
                </a:solidFill>
              </a:rPr>
              <a:t>اثنتا عشرة </a:t>
            </a:r>
            <a:r>
              <a:rPr lang="ar-SA" b="1" dirty="0" smtClean="0"/>
              <a:t>عينا)</a:t>
            </a: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/>
              <a:t>( عليها </a:t>
            </a:r>
            <a:r>
              <a:rPr lang="ar-SA" b="1" dirty="0" smtClean="0">
                <a:solidFill>
                  <a:srgbClr val="FF0000"/>
                </a:solidFill>
              </a:rPr>
              <a:t>تسعة عشر</a:t>
            </a:r>
            <a:r>
              <a:rPr lang="ar-SA" b="1" dirty="0" smtClean="0"/>
              <a:t>)</a:t>
            </a:r>
          </a:p>
          <a:p>
            <a:pPr marL="624078" indent="-514350">
              <a:buFont typeface="+mj-lt"/>
              <a:buAutoNum type="arabicPeriod"/>
            </a:pPr>
            <a:endParaRPr lang="ar-SA" b="1" u="sng" dirty="0" smtClean="0"/>
          </a:p>
          <a:p>
            <a:pPr marL="624078" indent="-514350">
              <a:buFont typeface="Wingdings" pitchFamily="2" charset="2"/>
              <a:buChar char="v"/>
            </a:pPr>
            <a:r>
              <a:rPr lang="ar-SA" b="1" dirty="0" smtClean="0"/>
              <a:t>مثل على كل مما يلي بجملة مفيدة دالة: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/>
              <a:t>عددا مركبا تركيبا مزجيا مبنيا</a:t>
            </a:r>
            <a:r>
              <a:rPr lang="ar-SA" b="1" dirty="0" smtClean="0"/>
              <a:t>.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/>
              <a:t>عددا مركبا تركيبا مزجيا معربا</a:t>
            </a:r>
            <a:r>
              <a:rPr lang="ar-SA" b="1" dirty="0" smtClean="0"/>
              <a:t>.</a:t>
            </a:r>
            <a:endParaRPr lang="ar-JO" b="1" dirty="0" smtClean="0"/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/>
              <a:t>ظرفا مركبا تركيبا مزجيا مبني</a:t>
            </a:r>
            <a:r>
              <a:rPr lang="ar-SA" b="1" dirty="0" smtClean="0"/>
              <a:t>ا.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حالا مركبا تركيبا مزجيا مبنيا .</a:t>
            </a:r>
          </a:p>
          <a:p>
            <a:pPr marL="624078" indent="-514350">
              <a:buFont typeface="+mj-lt"/>
              <a:buAutoNum type="arabicPeriod"/>
            </a:pPr>
            <a:endParaRPr lang="ar-SA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ar-SA" b="1" u="sng" dirty="0" smtClean="0"/>
          </a:p>
          <a:p>
            <a:pPr marL="624078" indent="-514350"/>
            <a:endParaRPr lang="ar-SA" b="1" u="sng" dirty="0" smtClean="0"/>
          </a:p>
          <a:p>
            <a:pPr marL="624078" indent="-514350">
              <a:buNone/>
            </a:pPr>
            <a:endParaRPr lang="ar-SA" b="1" u="sn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أسماء مبنية متفرقة</a:t>
            </a:r>
            <a:endParaRPr lang="ar-JO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ar-SA" b="1" dirty="0" smtClean="0"/>
          </a:p>
          <a:p>
            <a:r>
              <a:rPr lang="ar-SA" b="1" dirty="0" smtClean="0"/>
              <a:t>هناك ستة أنواع مختلفة من الأسماء تعد من الأسماء المبنية إلا أنه </a:t>
            </a:r>
            <a:r>
              <a:rPr lang="ar-SA" b="1" dirty="0" err="1" smtClean="0"/>
              <a:t>لايمكن</a:t>
            </a:r>
            <a:r>
              <a:rPr lang="ar-SA" b="1" dirty="0" smtClean="0"/>
              <a:t> حصرها في باب واحد لعدم تقاربها ؛ لذا جمعت هنا وسنتناول كل نوع منها على حدة :</a:t>
            </a:r>
            <a:endParaRPr lang="ar-JO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أسماء مبنية متفرقة</a:t>
            </a:r>
            <a:endParaRPr lang="ar-JO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12776"/>
          <a:ext cx="82296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أسماء مبنية متفرقة</a:t>
            </a:r>
            <a:endParaRPr lang="ar-JO" sz="3600" b="1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912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dirty="0" smtClean="0"/>
              <a:t>أسماء مبنية متفرقة</a:t>
            </a:r>
            <a:endParaRPr lang="ar-JO" sz="360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51520" y="1196752"/>
          <a:ext cx="843528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أسماء مبنية متفرقة</a:t>
            </a:r>
            <a:endParaRPr lang="ar-JO" sz="3600" b="1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أسماء مبنية متفرقة</a:t>
            </a:r>
            <a:endParaRPr lang="ar-J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dirty="0" smtClean="0"/>
              <a:t>أسماء مبنية متفرقة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ar-SA" b="1" dirty="0" smtClean="0"/>
              <a:t>أعرب الكلمات الملونة باللون الأحمر في الآيات الآتية:</a:t>
            </a: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/>
              <a:t>( سنستدرجهم من </a:t>
            </a:r>
            <a:r>
              <a:rPr lang="ar-SA" b="1" dirty="0" smtClean="0">
                <a:solidFill>
                  <a:srgbClr val="FF0000"/>
                </a:solidFill>
              </a:rPr>
              <a:t>حيث</a:t>
            </a:r>
            <a:r>
              <a:rPr lang="ar-SA" b="1" dirty="0" smtClean="0"/>
              <a:t> لا يعلمون)</a:t>
            </a: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/>
              <a:t>( لله الأمر من </a:t>
            </a:r>
            <a:r>
              <a:rPr lang="ar-SA" b="1" dirty="0" smtClean="0">
                <a:solidFill>
                  <a:srgbClr val="FF0000"/>
                </a:solidFill>
              </a:rPr>
              <a:t>قبل</a:t>
            </a:r>
            <a:r>
              <a:rPr lang="ar-SA" b="1" dirty="0" smtClean="0"/>
              <a:t> ومن </a:t>
            </a:r>
            <a:r>
              <a:rPr lang="ar-SA" b="1" dirty="0" smtClean="0">
                <a:solidFill>
                  <a:srgbClr val="FF0000"/>
                </a:solidFill>
              </a:rPr>
              <a:t>بعد</a:t>
            </a:r>
            <a:r>
              <a:rPr lang="ar-SA" b="1" dirty="0" smtClean="0"/>
              <a:t>)</a:t>
            </a: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/>
              <a:t>( </a:t>
            </a:r>
            <a:r>
              <a:rPr lang="ar-SA" b="1" dirty="0" smtClean="0">
                <a:solidFill>
                  <a:srgbClr val="FF0000"/>
                </a:solidFill>
              </a:rPr>
              <a:t>الآن</a:t>
            </a:r>
            <a:r>
              <a:rPr lang="ar-SA" b="1" dirty="0" smtClean="0"/>
              <a:t> جئت بالحق )</a:t>
            </a: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/>
              <a:t>( واذكروا </a:t>
            </a:r>
            <a:r>
              <a:rPr lang="ar-SA" b="1" dirty="0" smtClean="0">
                <a:solidFill>
                  <a:srgbClr val="FF0000"/>
                </a:solidFill>
              </a:rPr>
              <a:t>إذ</a:t>
            </a:r>
            <a:r>
              <a:rPr lang="ar-SA" b="1" dirty="0" smtClean="0"/>
              <a:t> أنتم قليل )</a:t>
            </a:r>
          </a:p>
          <a:p>
            <a:pPr marL="624078" indent="-514350">
              <a:buFont typeface="+mj-lt"/>
              <a:buAutoNum type="arabicPeriod"/>
            </a:pPr>
            <a:endParaRPr lang="ar-SA" b="1" u="sng" dirty="0" smtClean="0"/>
          </a:p>
          <a:p>
            <a:pPr marL="624078" indent="-514350">
              <a:buFont typeface="+mj-lt"/>
              <a:buAutoNum type="arabicPeriod"/>
            </a:pPr>
            <a:endParaRPr lang="ar-SA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ar-SA" b="1" u="sng" dirty="0" smtClean="0"/>
          </a:p>
          <a:p>
            <a:pPr marL="624078" indent="-514350"/>
            <a:endParaRPr lang="ar-SA" b="1" u="sng" dirty="0" smtClean="0"/>
          </a:p>
          <a:p>
            <a:pPr marL="624078" indent="-514350">
              <a:buNone/>
            </a:pPr>
            <a:endParaRPr lang="ar-SA" b="1" u="sn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00683"/>
            <a:ext cx="8352928" cy="62566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804</Words>
  <Application>Microsoft Office PowerPoint</Application>
  <PresentationFormat>On-screen Show (4:3)</PresentationFormat>
  <Paragraphs>122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- الأسماء المركبة -   أسماء متفرقة</vt:lpstr>
      <vt:lpstr>الأهداف</vt:lpstr>
      <vt:lpstr>الأسماء المركبة</vt:lpstr>
      <vt:lpstr>أنواع الأسماء المركبة</vt:lpstr>
      <vt:lpstr>إعراب الأسماء المركبة</vt:lpstr>
      <vt:lpstr>الأعداد المبنية المركبة تركيبا مزجيا</vt:lpstr>
      <vt:lpstr> العدد اثنا عشر واثنتا عشرة</vt:lpstr>
      <vt:lpstr>الظروف المركبة تركيبا مزجيا</vt:lpstr>
      <vt:lpstr>الأحوال المركبة تركيبا مزجيا</vt:lpstr>
      <vt:lpstr>التقييم</vt:lpstr>
      <vt:lpstr>أسماء مبنية متفرقة</vt:lpstr>
      <vt:lpstr>أسماء مبنية متفرقة</vt:lpstr>
      <vt:lpstr>أسماء مبنية متفرقة</vt:lpstr>
      <vt:lpstr>أسماء مبنية متفرقة</vt:lpstr>
      <vt:lpstr>أسماء مبنية متفرقة</vt:lpstr>
      <vt:lpstr>أسماء مبنية متفرقة</vt:lpstr>
      <vt:lpstr>أسماء مبنية متفرقة</vt:lpstr>
      <vt:lpstr>التقييم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51</cp:revision>
  <dcterms:created xsi:type="dcterms:W3CDTF">2011-07-09T20:32:56Z</dcterms:created>
  <dcterms:modified xsi:type="dcterms:W3CDTF">2012-04-06T13:40:34Z</dcterms:modified>
</cp:coreProperties>
</file>