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85" r:id="rId2"/>
    <p:sldId id="256" r:id="rId3"/>
    <p:sldId id="282" r:id="rId4"/>
    <p:sldId id="278" r:id="rId5"/>
    <p:sldId id="283" r:id="rId6"/>
    <p:sldId id="286" r:id="rId7"/>
    <p:sldId id="276" r:id="rId8"/>
    <p:sldId id="259" r:id="rId9"/>
    <p:sldId id="268" r:id="rId10"/>
    <p:sldId id="287" r:id="rId11"/>
    <p:sldId id="284" r:id="rId12"/>
    <p:sldId id="280" r:id="rId13"/>
    <p:sldId id="277" r:id="rId14"/>
    <p:sldId id="260" r:id="rId15"/>
    <p:sldId id="263" r:id="rId16"/>
    <p:sldId id="275" r:id="rId17"/>
    <p:sldId id="288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F8ADF-C07A-47ED-8713-102801D359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7F680939-E492-4B56-8BB7-DF92B890E79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الأسماء الموصولة نوعان :</a:t>
          </a:r>
          <a:endParaRPr lang="ar-JO" dirty="0"/>
        </a:p>
      </dgm:t>
    </dgm:pt>
    <dgm:pt modelId="{E1AB0FBE-D306-4742-872F-F858F57EF687}" type="par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A29D4304-DC11-45CF-BE70-AF8CD3F9B752}" type="sib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54463630-1E42-46D4-88FE-E6E693736A7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عامة</a:t>
          </a:r>
          <a:endParaRPr lang="ar-JO" dirty="0"/>
        </a:p>
      </dgm:t>
    </dgm:pt>
    <dgm:pt modelId="{86709931-E3AB-4BD3-961B-6D306451EDA4}" type="par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AC671899-74BA-4DDE-8A7E-8F7C5508701D}" type="sib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72D6D1BA-1FC1-46AD-AD8D-450EFA46E20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خاصة</a:t>
          </a:r>
          <a:endParaRPr lang="ar-JO" dirty="0"/>
        </a:p>
      </dgm:t>
    </dgm:pt>
    <dgm:pt modelId="{CE274C68-EB32-498E-8489-FA3C235AF2AE}" type="par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C6D4F154-EE94-4695-A2E4-2411AA082E1A}" type="sib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E8EB1DA0-D0EE-491D-A495-2C679E91D350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b="1" dirty="0" smtClean="0"/>
            <a:t>الاسم الموصول هو: </a:t>
          </a:r>
          <a:r>
            <a:rPr lang="ar-SA" sz="3200" dirty="0" smtClean="0"/>
            <a:t>اسم معرفة يدل على معين ، وتوضحه الجملة التي تأتي بعده وتسمى : ( صلة الموصول ). </a:t>
          </a:r>
          <a:endParaRPr lang="ar-JO" sz="3200" dirty="0" smtClean="0"/>
        </a:p>
        <a:p>
          <a:pPr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dirty="0"/>
        </a:p>
      </dgm:t>
    </dgm:pt>
    <dgm:pt modelId="{A9A613BB-4703-49C0-A285-162245C5126D}" type="parTrans" cxnId="{25357E5C-38BB-4908-AA46-699ECD6D2EC1}">
      <dgm:prSet/>
      <dgm:spPr/>
      <dgm:t>
        <a:bodyPr/>
        <a:lstStyle/>
        <a:p>
          <a:pPr rtl="1"/>
          <a:endParaRPr lang="ar-SA"/>
        </a:p>
      </dgm:t>
    </dgm:pt>
    <dgm:pt modelId="{5F57A9E3-8DB5-4ABB-824A-581B5F6C557D}" type="sibTrans" cxnId="{25357E5C-38BB-4908-AA46-699ECD6D2EC1}">
      <dgm:prSet/>
      <dgm:spPr/>
      <dgm:t>
        <a:bodyPr/>
        <a:lstStyle/>
        <a:p>
          <a:pPr rtl="1"/>
          <a:endParaRPr lang="ar-SA"/>
        </a:p>
      </dgm:t>
    </dgm:pt>
    <dgm:pt modelId="{46AAD57A-9769-4E3B-9EF5-66126AA7C9FD}" type="pres">
      <dgm:prSet presAssocID="{A57F8ADF-C07A-47ED-8713-102801D359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A856F4CD-717E-41EB-AD5B-CBF9C9C60D29}" type="pres">
      <dgm:prSet presAssocID="{E8EB1DA0-D0EE-491D-A495-2C679E91D350}" presName="hierRoot1" presStyleCnt="0"/>
      <dgm:spPr/>
    </dgm:pt>
    <dgm:pt modelId="{5537641C-BC8E-48D8-8484-A9AF9C355838}" type="pres">
      <dgm:prSet presAssocID="{E8EB1DA0-D0EE-491D-A495-2C679E91D350}" presName="composite" presStyleCnt="0"/>
      <dgm:spPr/>
    </dgm:pt>
    <dgm:pt modelId="{F49328B9-9835-4E2E-888E-A46ED63C7F56}" type="pres">
      <dgm:prSet presAssocID="{E8EB1DA0-D0EE-491D-A495-2C679E91D350}" presName="background" presStyleLbl="node0" presStyleIdx="0" presStyleCnt="1"/>
      <dgm:spPr/>
    </dgm:pt>
    <dgm:pt modelId="{BC11EB1E-0B25-46D2-A135-118C27BF5126}" type="pres">
      <dgm:prSet presAssocID="{E8EB1DA0-D0EE-491D-A495-2C679E91D350}" presName="text" presStyleLbl="fgAcc0" presStyleIdx="0" presStyleCnt="1" custScaleX="518041" custScaleY="155399" custLinFactNeighborX="-1768" custLinFactNeighborY="-202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E444679-7318-41BB-95BC-027B0A60413C}" type="pres">
      <dgm:prSet presAssocID="{E8EB1DA0-D0EE-491D-A495-2C679E91D350}" presName="hierChild2" presStyleCnt="0"/>
      <dgm:spPr/>
    </dgm:pt>
    <dgm:pt modelId="{E0F6A301-6356-4C71-B771-A485F25161ED}" type="pres">
      <dgm:prSet presAssocID="{E1AB0FBE-D306-4742-872F-F858F57EF687}" presName="Name10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9FAAEDE7-FE16-4024-84F6-6B539B69BDCF}" type="pres">
      <dgm:prSet presAssocID="{7F680939-E492-4B56-8BB7-DF92B890E796}" presName="hierRoot2" presStyleCnt="0"/>
      <dgm:spPr/>
    </dgm:pt>
    <dgm:pt modelId="{A6218D56-1A81-46D7-9620-F36DCF83FBCD}" type="pres">
      <dgm:prSet presAssocID="{7F680939-E492-4B56-8BB7-DF92B890E796}" presName="composite2" presStyleCnt="0"/>
      <dgm:spPr/>
    </dgm:pt>
    <dgm:pt modelId="{6CDE55E2-AB0B-43B9-AF72-3A4F726E71BB}" type="pres">
      <dgm:prSet presAssocID="{7F680939-E492-4B56-8BB7-DF92B890E796}" presName="background2" presStyleLbl="node2" presStyleIdx="0" presStyleCnt="1"/>
      <dgm:spPr/>
    </dgm:pt>
    <dgm:pt modelId="{54F3185C-44D7-4010-BBC8-427A8B018333}" type="pres">
      <dgm:prSet presAssocID="{7F680939-E492-4B56-8BB7-DF92B890E796}" presName="text2" presStyleLbl="fgAcc2" presStyleIdx="0" presStyleCnt="1" custScaleX="306151" custScaleY="10013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8E5B72-DAFA-41D8-88CD-9C8344C357AF}" type="pres">
      <dgm:prSet presAssocID="{7F680939-E492-4B56-8BB7-DF92B890E796}" presName="hierChild3" presStyleCnt="0"/>
      <dgm:spPr/>
    </dgm:pt>
    <dgm:pt modelId="{C9B78760-0267-4448-AF55-DF435F82290D}" type="pres">
      <dgm:prSet presAssocID="{86709931-E3AB-4BD3-961B-6D306451EDA4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756DBAB3-8294-4408-8F6A-FC8DD1548E37}" type="pres">
      <dgm:prSet presAssocID="{54463630-1E42-46D4-88FE-E6E693736A73}" presName="hierRoot3" presStyleCnt="0"/>
      <dgm:spPr/>
    </dgm:pt>
    <dgm:pt modelId="{7995B9F1-E473-4C4C-B608-AAC78032B136}" type="pres">
      <dgm:prSet presAssocID="{54463630-1E42-46D4-88FE-E6E693736A73}" presName="composite3" presStyleCnt="0"/>
      <dgm:spPr/>
    </dgm:pt>
    <dgm:pt modelId="{DDC6B5F4-EB47-40F1-BE42-BA1865E474B9}" type="pres">
      <dgm:prSet presAssocID="{54463630-1E42-46D4-88FE-E6E693736A73}" presName="background3" presStyleLbl="node3" presStyleIdx="0" presStyleCnt="2"/>
      <dgm:spPr/>
    </dgm:pt>
    <dgm:pt modelId="{24C3EA5B-B728-4CA1-9976-66592170405E}" type="pres">
      <dgm:prSet presAssocID="{54463630-1E42-46D4-88FE-E6E693736A73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3CDF493-264A-432D-BF43-9871D823ED04}" type="pres">
      <dgm:prSet presAssocID="{54463630-1E42-46D4-88FE-E6E693736A73}" presName="hierChild4" presStyleCnt="0"/>
      <dgm:spPr/>
    </dgm:pt>
    <dgm:pt modelId="{FB5A1B66-47E2-4A85-A518-2593F09EE733}" type="pres">
      <dgm:prSet presAssocID="{CE274C68-EB32-498E-8489-FA3C235AF2AE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30EF5333-51F2-45B0-9273-F27CB1385C2F}" type="pres">
      <dgm:prSet presAssocID="{72D6D1BA-1FC1-46AD-AD8D-450EFA46E206}" presName="hierRoot3" presStyleCnt="0"/>
      <dgm:spPr/>
    </dgm:pt>
    <dgm:pt modelId="{3918F59F-CE0D-4BF6-9790-2A0240FA95C2}" type="pres">
      <dgm:prSet presAssocID="{72D6D1BA-1FC1-46AD-AD8D-450EFA46E206}" presName="composite3" presStyleCnt="0"/>
      <dgm:spPr/>
    </dgm:pt>
    <dgm:pt modelId="{8461BA62-88DE-4A76-8C58-1BD999CF8927}" type="pres">
      <dgm:prSet presAssocID="{72D6D1BA-1FC1-46AD-AD8D-450EFA46E206}" presName="background3" presStyleLbl="node3" presStyleIdx="1" presStyleCnt="2"/>
      <dgm:spPr/>
    </dgm:pt>
    <dgm:pt modelId="{CDFB982F-0688-4EA9-BF7A-EAB5D1F1E0B5}" type="pres">
      <dgm:prSet presAssocID="{72D6D1BA-1FC1-46AD-AD8D-450EFA46E206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13A95A-A552-4275-8875-3DA5FF28762E}" type="pres">
      <dgm:prSet presAssocID="{72D6D1BA-1FC1-46AD-AD8D-450EFA46E206}" presName="hierChild4" presStyleCnt="0"/>
      <dgm:spPr/>
    </dgm:pt>
  </dgm:ptLst>
  <dgm:cxnLst>
    <dgm:cxn modelId="{88CC15B0-5433-4DE7-9E46-D290B23074FC}" type="presOf" srcId="{A57F8ADF-C07A-47ED-8713-102801D3597C}" destId="{46AAD57A-9769-4E3B-9EF5-66126AA7C9FD}" srcOrd="0" destOrd="0" presId="urn:microsoft.com/office/officeart/2005/8/layout/hierarchy1"/>
    <dgm:cxn modelId="{EA136975-0553-49E7-AEF5-EBB1E4A13CCB}" type="presOf" srcId="{86709931-E3AB-4BD3-961B-6D306451EDA4}" destId="{C9B78760-0267-4448-AF55-DF435F82290D}" srcOrd="0" destOrd="0" presId="urn:microsoft.com/office/officeart/2005/8/layout/hierarchy1"/>
    <dgm:cxn modelId="{DFCC2FA9-94F1-4450-A591-A2D21A562ACA}" type="presOf" srcId="{E8EB1DA0-D0EE-491D-A495-2C679E91D350}" destId="{BC11EB1E-0B25-46D2-A135-118C27BF5126}" srcOrd="0" destOrd="0" presId="urn:microsoft.com/office/officeart/2005/8/layout/hierarchy1"/>
    <dgm:cxn modelId="{BFE9FCF4-E0A7-418D-9BF2-E6FC4B05D32C}" type="presOf" srcId="{CE274C68-EB32-498E-8489-FA3C235AF2AE}" destId="{FB5A1B66-47E2-4A85-A518-2593F09EE733}" srcOrd="0" destOrd="0" presId="urn:microsoft.com/office/officeart/2005/8/layout/hierarchy1"/>
    <dgm:cxn modelId="{98935E8F-56EF-4589-AB7C-01E33BB14F3C}" type="presOf" srcId="{7F680939-E492-4B56-8BB7-DF92B890E796}" destId="{54F3185C-44D7-4010-BBC8-427A8B018333}" srcOrd="0" destOrd="0" presId="urn:microsoft.com/office/officeart/2005/8/layout/hierarchy1"/>
    <dgm:cxn modelId="{3DE0EC6B-4A03-4900-B660-C0EDBD93BDC9}" srcId="{7F680939-E492-4B56-8BB7-DF92B890E796}" destId="{54463630-1E42-46D4-88FE-E6E693736A73}" srcOrd="0" destOrd="0" parTransId="{86709931-E3AB-4BD3-961B-6D306451EDA4}" sibTransId="{AC671899-74BA-4DDE-8A7E-8F7C5508701D}"/>
    <dgm:cxn modelId="{D045B5A1-7921-4578-ABC2-34330C18CB58}" type="presOf" srcId="{54463630-1E42-46D4-88FE-E6E693736A73}" destId="{24C3EA5B-B728-4CA1-9976-66592170405E}" srcOrd="0" destOrd="0" presId="urn:microsoft.com/office/officeart/2005/8/layout/hierarchy1"/>
    <dgm:cxn modelId="{932F40F3-AB32-45B5-A810-2BACAB720C4D}" type="presOf" srcId="{72D6D1BA-1FC1-46AD-AD8D-450EFA46E206}" destId="{CDFB982F-0688-4EA9-BF7A-EAB5D1F1E0B5}" srcOrd="0" destOrd="0" presId="urn:microsoft.com/office/officeart/2005/8/layout/hierarchy1"/>
    <dgm:cxn modelId="{25357E5C-38BB-4908-AA46-699ECD6D2EC1}" srcId="{A57F8ADF-C07A-47ED-8713-102801D3597C}" destId="{E8EB1DA0-D0EE-491D-A495-2C679E91D350}" srcOrd="0" destOrd="0" parTransId="{A9A613BB-4703-49C0-A285-162245C5126D}" sibTransId="{5F57A9E3-8DB5-4ABB-824A-581B5F6C557D}"/>
    <dgm:cxn modelId="{41B1FA1B-9063-4C28-AD65-46B643FEA4C8}" srcId="{7F680939-E492-4B56-8BB7-DF92B890E796}" destId="{72D6D1BA-1FC1-46AD-AD8D-450EFA46E206}" srcOrd="1" destOrd="0" parTransId="{CE274C68-EB32-498E-8489-FA3C235AF2AE}" sibTransId="{C6D4F154-EE94-4695-A2E4-2411AA082E1A}"/>
    <dgm:cxn modelId="{FD16BBEB-5776-40AA-85A5-9A0E6D9EACE7}" type="presOf" srcId="{E1AB0FBE-D306-4742-872F-F858F57EF687}" destId="{E0F6A301-6356-4C71-B771-A485F25161ED}" srcOrd="0" destOrd="0" presId="urn:microsoft.com/office/officeart/2005/8/layout/hierarchy1"/>
    <dgm:cxn modelId="{D5B10B86-BCE1-4EB2-A9BC-F86E9C3E4564}" srcId="{E8EB1DA0-D0EE-491D-A495-2C679E91D350}" destId="{7F680939-E492-4B56-8BB7-DF92B890E796}" srcOrd="0" destOrd="0" parTransId="{E1AB0FBE-D306-4742-872F-F858F57EF687}" sibTransId="{A29D4304-DC11-45CF-BE70-AF8CD3F9B752}"/>
    <dgm:cxn modelId="{A4826126-95B7-4660-886F-ED187E0BAA1D}" type="presParOf" srcId="{46AAD57A-9769-4E3B-9EF5-66126AA7C9FD}" destId="{A856F4CD-717E-41EB-AD5B-CBF9C9C60D29}" srcOrd="0" destOrd="0" presId="urn:microsoft.com/office/officeart/2005/8/layout/hierarchy1"/>
    <dgm:cxn modelId="{55431807-80F9-4FCF-A679-43AE8A7BFC12}" type="presParOf" srcId="{A856F4CD-717E-41EB-AD5B-CBF9C9C60D29}" destId="{5537641C-BC8E-48D8-8484-A9AF9C355838}" srcOrd="0" destOrd="0" presId="urn:microsoft.com/office/officeart/2005/8/layout/hierarchy1"/>
    <dgm:cxn modelId="{9F70540C-4C20-46FD-96ED-20C6053CD5A5}" type="presParOf" srcId="{5537641C-BC8E-48D8-8484-A9AF9C355838}" destId="{F49328B9-9835-4E2E-888E-A46ED63C7F56}" srcOrd="0" destOrd="0" presId="urn:microsoft.com/office/officeart/2005/8/layout/hierarchy1"/>
    <dgm:cxn modelId="{EC2D7469-B4CA-4CB5-B6D3-D9A2B00F6203}" type="presParOf" srcId="{5537641C-BC8E-48D8-8484-A9AF9C355838}" destId="{BC11EB1E-0B25-46D2-A135-118C27BF5126}" srcOrd="1" destOrd="0" presId="urn:microsoft.com/office/officeart/2005/8/layout/hierarchy1"/>
    <dgm:cxn modelId="{0CBAB439-8B32-4DA9-A1D8-79BE56F44A2C}" type="presParOf" srcId="{A856F4CD-717E-41EB-AD5B-CBF9C9C60D29}" destId="{2E444679-7318-41BB-95BC-027B0A60413C}" srcOrd="1" destOrd="0" presId="urn:microsoft.com/office/officeart/2005/8/layout/hierarchy1"/>
    <dgm:cxn modelId="{0797B2A2-7F45-49B4-BD34-FB65F65549D4}" type="presParOf" srcId="{2E444679-7318-41BB-95BC-027B0A60413C}" destId="{E0F6A301-6356-4C71-B771-A485F25161ED}" srcOrd="0" destOrd="0" presId="urn:microsoft.com/office/officeart/2005/8/layout/hierarchy1"/>
    <dgm:cxn modelId="{84A0C029-7B7A-46A7-B456-CAFC681094CE}" type="presParOf" srcId="{2E444679-7318-41BB-95BC-027B0A60413C}" destId="{9FAAEDE7-FE16-4024-84F6-6B539B69BDCF}" srcOrd="1" destOrd="0" presId="urn:microsoft.com/office/officeart/2005/8/layout/hierarchy1"/>
    <dgm:cxn modelId="{B248B5AD-6589-4C05-A156-F2671333B818}" type="presParOf" srcId="{9FAAEDE7-FE16-4024-84F6-6B539B69BDCF}" destId="{A6218D56-1A81-46D7-9620-F36DCF83FBCD}" srcOrd="0" destOrd="0" presId="urn:microsoft.com/office/officeart/2005/8/layout/hierarchy1"/>
    <dgm:cxn modelId="{02661370-5685-41B2-960F-D4F3B3AF8BB5}" type="presParOf" srcId="{A6218D56-1A81-46D7-9620-F36DCF83FBCD}" destId="{6CDE55E2-AB0B-43B9-AF72-3A4F726E71BB}" srcOrd="0" destOrd="0" presId="urn:microsoft.com/office/officeart/2005/8/layout/hierarchy1"/>
    <dgm:cxn modelId="{C81F3D37-2D6D-49E2-BA34-9D671C2B22B9}" type="presParOf" srcId="{A6218D56-1A81-46D7-9620-F36DCF83FBCD}" destId="{54F3185C-44D7-4010-BBC8-427A8B018333}" srcOrd="1" destOrd="0" presId="urn:microsoft.com/office/officeart/2005/8/layout/hierarchy1"/>
    <dgm:cxn modelId="{34396339-994C-4DB0-BCF6-25A1FF4E005D}" type="presParOf" srcId="{9FAAEDE7-FE16-4024-84F6-6B539B69BDCF}" destId="{A18E5B72-DAFA-41D8-88CD-9C8344C357AF}" srcOrd="1" destOrd="0" presId="urn:microsoft.com/office/officeart/2005/8/layout/hierarchy1"/>
    <dgm:cxn modelId="{81DA9AC0-9A15-4A7D-B083-10DA092DC8E2}" type="presParOf" srcId="{A18E5B72-DAFA-41D8-88CD-9C8344C357AF}" destId="{C9B78760-0267-4448-AF55-DF435F82290D}" srcOrd="0" destOrd="0" presId="urn:microsoft.com/office/officeart/2005/8/layout/hierarchy1"/>
    <dgm:cxn modelId="{5851445D-D779-46B0-9EAB-B96B726298A1}" type="presParOf" srcId="{A18E5B72-DAFA-41D8-88CD-9C8344C357AF}" destId="{756DBAB3-8294-4408-8F6A-FC8DD1548E37}" srcOrd="1" destOrd="0" presId="urn:microsoft.com/office/officeart/2005/8/layout/hierarchy1"/>
    <dgm:cxn modelId="{1E637180-9FE1-4AE1-9FFA-6B6490B90902}" type="presParOf" srcId="{756DBAB3-8294-4408-8F6A-FC8DD1548E37}" destId="{7995B9F1-E473-4C4C-B608-AAC78032B136}" srcOrd="0" destOrd="0" presId="urn:microsoft.com/office/officeart/2005/8/layout/hierarchy1"/>
    <dgm:cxn modelId="{584CA9C3-46F4-44C6-BDE4-DCDDF482A214}" type="presParOf" srcId="{7995B9F1-E473-4C4C-B608-AAC78032B136}" destId="{DDC6B5F4-EB47-40F1-BE42-BA1865E474B9}" srcOrd="0" destOrd="0" presId="urn:microsoft.com/office/officeart/2005/8/layout/hierarchy1"/>
    <dgm:cxn modelId="{C8223CC8-07AB-4E5C-8047-13B30502C0E4}" type="presParOf" srcId="{7995B9F1-E473-4C4C-B608-AAC78032B136}" destId="{24C3EA5B-B728-4CA1-9976-66592170405E}" srcOrd="1" destOrd="0" presId="urn:microsoft.com/office/officeart/2005/8/layout/hierarchy1"/>
    <dgm:cxn modelId="{24BEB1C2-0C0A-4419-BB05-7C0040131E6B}" type="presParOf" srcId="{756DBAB3-8294-4408-8F6A-FC8DD1548E37}" destId="{53CDF493-264A-432D-BF43-9871D823ED04}" srcOrd="1" destOrd="0" presId="urn:microsoft.com/office/officeart/2005/8/layout/hierarchy1"/>
    <dgm:cxn modelId="{F3025155-39F7-4A11-A5BC-B4D345490D2D}" type="presParOf" srcId="{A18E5B72-DAFA-41D8-88CD-9C8344C357AF}" destId="{FB5A1B66-47E2-4A85-A518-2593F09EE733}" srcOrd="2" destOrd="0" presId="urn:microsoft.com/office/officeart/2005/8/layout/hierarchy1"/>
    <dgm:cxn modelId="{F57EE9F6-55B6-4375-8C2A-7992C3E72726}" type="presParOf" srcId="{A18E5B72-DAFA-41D8-88CD-9C8344C357AF}" destId="{30EF5333-51F2-45B0-9273-F27CB1385C2F}" srcOrd="3" destOrd="0" presId="urn:microsoft.com/office/officeart/2005/8/layout/hierarchy1"/>
    <dgm:cxn modelId="{30BDF7D5-D02F-4D41-9EC5-AED7FA139C71}" type="presParOf" srcId="{30EF5333-51F2-45B0-9273-F27CB1385C2F}" destId="{3918F59F-CE0D-4BF6-9790-2A0240FA95C2}" srcOrd="0" destOrd="0" presId="urn:microsoft.com/office/officeart/2005/8/layout/hierarchy1"/>
    <dgm:cxn modelId="{340B8416-F10C-444F-9BFC-31483FF848B5}" type="presParOf" srcId="{3918F59F-CE0D-4BF6-9790-2A0240FA95C2}" destId="{8461BA62-88DE-4A76-8C58-1BD999CF8927}" srcOrd="0" destOrd="0" presId="urn:microsoft.com/office/officeart/2005/8/layout/hierarchy1"/>
    <dgm:cxn modelId="{4A3CEA84-923E-46BE-AF92-1F2F78E42820}" type="presParOf" srcId="{3918F59F-CE0D-4BF6-9790-2A0240FA95C2}" destId="{CDFB982F-0688-4EA9-BF7A-EAB5D1F1E0B5}" srcOrd="1" destOrd="0" presId="urn:microsoft.com/office/officeart/2005/8/layout/hierarchy1"/>
    <dgm:cxn modelId="{B796713A-3702-4604-A6B6-27181B8460C3}" type="presParOf" srcId="{30EF5333-51F2-45B0-9273-F27CB1385C2F}" destId="{D013A95A-A552-4275-8875-3DA5FF28762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F3470D-DD87-446C-AD9B-B6BB1E029B0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CAF21C9F-FC11-4A18-8AC5-31BE3A01DB4F}">
      <dgm:prSet phldrT="[Text]" custT="1"/>
      <dgm:spPr/>
      <dgm:t>
        <a:bodyPr/>
        <a:lstStyle/>
        <a:p>
          <a:pPr rtl="1"/>
          <a:r>
            <a:rPr lang="ar-SA" sz="3600" b="1" u="sng" dirty="0" smtClean="0"/>
            <a:t>الجمع</a:t>
          </a:r>
          <a:endParaRPr lang="ar-SA" sz="3600" b="1" u="sng" dirty="0"/>
        </a:p>
      </dgm:t>
    </dgm:pt>
    <dgm:pt modelId="{DF60EA93-FED9-4661-8831-AD11BCBF4A63}" type="parTrans" cxnId="{7FFEF5B8-25C1-4453-ACBF-3F5AD688234F}">
      <dgm:prSet/>
      <dgm:spPr/>
      <dgm:t>
        <a:bodyPr/>
        <a:lstStyle/>
        <a:p>
          <a:pPr rtl="1"/>
          <a:endParaRPr lang="ar-SA"/>
        </a:p>
      </dgm:t>
    </dgm:pt>
    <dgm:pt modelId="{E392C455-BAC7-4B38-BB01-CEBB84267AA8}" type="sibTrans" cxnId="{7FFEF5B8-25C1-4453-ACBF-3F5AD688234F}">
      <dgm:prSet/>
      <dgm:spPr/>
      <dgm:t>
        <a:bodyPr/>
        <a:lstStyle/>
        <a:p>
          <a:pPr rtl="1"/>
          <a:endParaRPr lang="ar-SA"/>
        </a:p>
      </dgm:t>
    </dgm:pt>
    <dgm:pt modelId="{532F218C-6944-473A-99D7-A1BF2D446BA6}">
      <dgm:prSet phldrT="[Text]"/>
      <dgm:spPr/>
      <dgm:t>
        <a:bodyPr/>
        <a:lstStyle/>
        <a:p>
          <a:pPr rtl="1"/>
          <a:r>
            <a:rPr lang="ar-SA" dirty="0" smtClean="0"/>
            <a:t>الذين،</a:t>
          </a:r>
          <a:r>
            <a:rPr lang="ar-SA" dirty="0" err="1" smtClean="0"/>
            <a:t>الألى</a:t>
          </a:r>
          <a:r>
            <a:rPr lang="ar-SA" dirty="0" smtClean="0"/>
            <a:t>:للمذكر</a:t>
          </a:r>
          <a:endParaRPr lang="ar-SA" dirty="0"/>
        </a:p>
      </dgm:t>
    </dgm:pt>
    <dgm:pt modelId="{81CCB1E8-1DCF-41E7-BC58-F4DD0EC70808}" type="parTrans" cxnId="{A4CE7CCB-3312-471D-87A5-EE6C611B27F9}">
      <dgm:prSet/>
      <dgm:spPr/>
      <dgm:t>
        <a:bodyPr/>
        <a:lstStyle/>
        <a:p>
          <a:pPr rtl="1"/>
          <a:endParaRPr lang="ar-SA"/>
        </a:p>
      </dgm:t>
    </dgm:pt>
    <dgm:pt modelId="{0D4A25B7-2142-439A-9525-AB189A308CC2}" type="sibTrans" cxnId="{A4CE7CCB-3312-471D-87A5-EE6C611B27F9}">
      <dgm:prSet/>
      <dgm:spPr/>
      <dgm:t>
        <a:bodyPr/>
        <a:lstStyle/>
        <a:p>
          <a:pPr rtl="1"/>
          <a:endParaRPr lang="ar-SA"/>
        </a:p>
      </dgm:t>
    </dgm:pt>
    <dgm:pt modelId="{E4222353-1B3C-4473-AFFF-AED73E70FC78}">
      <dgm:prSet phldrT="[Text]"/>
      <dgm:spPr/>
      <dgm:t>
        <a:bodyPr/>
        <a:lstStyle/>
        <a:p>
          <a:pPr rtl="1"/>
          <a:r>
            <a:rPr lang="ar-SA" dirty="0" smtClean="0"/>
            <a:t>اللاتي،اللائي:للمؤنث</a:t>
          </a:r>
          <a:endParaRPr lang="ar-SA" dirty="0"/>
        </a:p>
      </dgm:t>
    </dgm:pt>
    <dgm:pt modelId="{DEB405FB-4154-4160-B5B3-3D2BB618BF78}" type="parTrans" cxnId="{1B15BC7F-DAD7-40AB-9785-CD1609FA1A03}">
      <dgm:prSet/>
      <dgm:spPr/>
      <dgm:t>
        <a:bodyPr/>
        <a:lstStyle/>
        <a:p>
          <a:pPr rtl="1"/>
          <a:endParaRPr lang="ar-SA"/>
        </a:p>
      </dgm:t>
    </dgm:pt>
    <dgm:pt modelId="{FF087A90-F878-4B72-97CA-E631D9333358}" type="sibTrans" cxnId="{1B15BC7F-DAD7-40AB-9785-CD1609FA1A03}">
      <dgm:prSet/>
      <dgm:spPr/>
      <dgm:t>
        <a:bodyPr/>
        <a:lstStyle/>
        <a:p>
          <a:pPr rtl="1"/>
          <a:endParaRPr lang="ar-SA"/>
        </a:p>
      </dgm:t>
    </dgm:pt>
    <dgm:pt modelId="{6A18F3B0-19EC-46C1-AB47-B4D918198999}">
      <dgm:prSet phldrT="[Text]" custT="1"/>
      <dgm:spPr/>
      <dgm:t>
        <a:bodyPr/>
        <a:lstStyle/>
        <a:p>
          <a:pPr rtl="1"/>
          <a:r>
            <a:rPr lang="ar-SA" sz="3600" b="1" u="sng" dirty="0" smtClean="0"/>
            <a:t>المثنى</a:t>
          </a:r>
          <a:endParaRPr lang="ar-SA" sz="3600" b="1" u="sng" dirty="0"/>
        </a:p>
      </dgm:t>
    </dgm:pt>
    <dgm:pt modelId="{A8C49138-2DCE-47E2-B877-1C206E0EEE14}" type="parTrans" cxnId="{B7239FBC-F674-4A55-83EC-B7700A50E73E}">
      <dgm:prSet/>
      <dgm:spPr/>
      <dgm:t>
        <a:bodyPr/>
        <a:lstStyle/>
        <a:p>
          <a:pPr rtl="1"/>
          <a:endParaRPr lang="ar-SA"/>
        </a:p>
      </dgm:t>
    </dgm:pt>
    <dgm:pt modelId="{E021263A-3E28-44F9-8AB5-1CE9FD2FC7C2}" type="sibTrans" cxnId="{B7239FBC-F674-4A55-83EC-B7700A50E73E}">
      <dgm:prSet/>
      <dgm:spPr/>
      <dgm:t>
        <a:bodyPr/>
        <a:lstStyle/>
        <a:p>
          <a:pPr rtl="1"/>
          <a:endParaRPr lang="ar-SA"/>
        </a:p>
      </dgm:t>
    </dgm:pt>
    <dgm:pt modelId="{B751CED4-62A5-4991-8C1D-9F82B5B2975B}">
      <dgm:prSet phldrT="[Text]"/>
      <dgm:spPr/>
      <dgm:t>
        <a:bodyPr/>
        <a:lstStyle/>
        <a:p>
          <a:pPr rtl="1"/>
          <a:r>
            <a:rPr lang="ar-SA" dirty="0" smtClean="0"/>
            <a:t>اللذان : للمذكر</a:t>
          </a:r>
          <a:endParaRPr lang="ar-SA" dirty="0"/>
        </a:p>
      </dgm:t>
    </dgm:pt>
    <dgm:pt modelId="{962125C2-6ABD-4A3E-BBA8-B77CF17A38B2}" type="parTrans" cxnId="{530B51E8-0875-4AAF-AC87-0DCF40AC71A4}">
      <dgm:prSet/>
      <dgm:spPr/>
      <dgm:t>
        <a:bodyPr/>
        <a:lstStyle/>
        <a:p>
          <a:pPr rtl="1"/>
          <a:endParaRPr lang="ar-SA"/>
        </a:p>
      </dgm:t>
    </dgm:pt>
    <dgm:pt modelId="{461A65AC-3339-4D5F-8D34-65070A09ED22}" type="sibTrans" cxnId="{530B51E8-0875-4AAF-AC87-0DCF40AC71A4}">
      <dgm:prSet/>
      <dgm:spPr/>
      <dgm:t>
        <a:bodyPr/>
        <a:lstStyle/>
        <a:p>
          <a:pPr rtl="1"/>
          <a:endParaRPr lang="ar-SA"/>
        </a:p>
      </dgm:t>
    </dgm:pt>
    <dgm:pt modelId="{E26766A7-9CD8-4E11-9284-F0DCBDEFAC31}">
      <dgm:prSet phldrT="[Text]"/>
      <dgm:spPr/>
      <dgm:t>
        <a:bodyPr/>
        <a:lstStyle/>
        <a:p>
          <a:pPr rtl="1"/>
          <a:r>
            <a:rPr lang="ar-SA" dirty="0" smtClean="0"/>
            <a:t>اللتان : للمؤنث</a:t>
          </a:r>
          <a:endParaRPr lang="ar-SA" dirty="0"/>
        </a:p>
      </dgm:t>
    </dgm:pt>
    <dgm:pt modelId="{1F0268E9-D9EB-4F7D-BC91-84A2B46451C4}" type="parTrans" cxnId="{73D750D4-C7F7-4E5F-AEA2-A35A608CB178}">
      <dgm:prSet/>
      <dgm:spPr/>
      <dgm:t>
        <a:bodyPr/>
        <a:lstStyle/>
        <a:p>
          <a:pPr rtl="1"/>
          <a:endParaRPr lang="ar-SA"/>
        </a:p>
      </dgm:t>
    </dgm:pt>
    <dgm:pt modelId="{27D8BB44-33A6-4B63-BC05-DBCBDED16D54}" type="sibTrans" cxnId="{73D750D4-C7F7-4E5F-AEA2-A35A608CB178}">
      <dgm:prSet/>
      <dgm:spPr/>
      <dgm:t>
        <a:bodyPr/>
        <a:lstStyle/>
        <a:p>
          <a:pPr rtl="1"/>
          <a:endParaRPr lang="ar-SA"/>
        </a:p>
      </dgm:t>
    </dgm:pt>
    <dgm:pt modelId="{746DC7B8-C54A-4A29-93F4-03081566A8A1}">
      <dgm:prSet phldrT="[Text]" custT="1"/>
      <dgm:spPr/>
      <dgm:t>
        <a:bodyPr/>
        <a:lstStyle/>
        <a:p>
          <a:pPr rtl="1"/>
          <a:r>
            <a:rPr lang="ar-SA" sz="3600" b="1" u="sng" dirty="0" smtClean="0"/>
            <a:t>المفرد</a:t>
          </a:r>
          <a:endParaRPr lang="ar-SA" sz="3600" b="1" u="sng" dirty="0"/>
        </a:p>
      </dgm:t>
    </dgm:pt>
    <dgm:pt modelId="{2831993C-07C3-463D-9C26-47F471EBB70B}" type="parTrans" cxnId="{FE624E25-B576-4BAD-890F-38214EB2B3B5}">
      <dgm:prSet/>
      <dgm:spPr/>
      <dgm:t>
        <a:bodyPr/>
        <a:lstStyle/>
        <a:p>
          <a:pPr rtl="1"/>
          <a:endParaRPr lang="ar-SA"/>
        </a:p>
      </dgm:t>
    </dgm:pt>
    <dgm:pt modelId="{B44E7E13-AF95-47DC-AD4A-E94E927F676E}" type="sibTrans" cxnId="{FE624E25-B576-4BAD-890F-38214EB2B3B5}">
      <dgm:prSet/>
      <dgm:spPr/>
      <dgm:t>
        <a:bodyPr/>
        <a:lstStyle/>
        <a:p>
          <a:pPr rtl="1"/>
          <a:endParaRPr lang="ar-SA"/>
        </a:p>
      </dgm:t>
    </dgm:pt>
    <dgm:pt modelId="{A1CA281D-DBD5-4B42-A0EE-C847F684BB0C}">
      <dgm:prSet phldrT="[Text]"/>
      <dgm:spPr/>
      <dgm:t>
        <a:bodyPr/>
        <a:lstStyle/>
        <a:p>
          <a:pPr rtl="1"/>
          <a:r>
            <a:rPr lang="ar-SA" dirty="0" smtClean="0"/>
            <a:t>الذي : للمذكر</a:t>
          </a:r>
          <a:endParaRPr lang="ar-SA" dirty="0"/>
        </a:p>
      </dgm:t>
    </dgm:pt>
    <dgm:pt modelId="{9CDD8E8C-5365-40C0-AFA4-7723804EA555}" type="parTrans" cxnId="{CAF76CE1-767E-4E84-8B9C-2B17F601FB33}">
      <dgm:prSet/>
      <dgm:spPr/>
      <dgm:t>
        <a:bodyPr/>
        <a:lstStyle/>
        <a:p>
          <a:pPr rtl="1"/>
          <a:endParaRPr lang="ar-SA"/>
        </a:p>
      </dgm:t>
    </dgm:pt>
    <dgm:pt modelId="{B3084850-0D5C-430C-BD6D-90B230724F76}" type="sibTrans" cxnId="{CAF76CE1-767E-4E84-8B9C-2B17F601FB33}">
      <dgm:prSet/>
      <dgm:spPr/>
      <dgm:t>
        <a:bodyPr/>
        <a:lstStyle/>
        <a:p>
          <a:pPr rtl="1"/>
          <a:endParaRPr lang="ar-SA"/>
        </a:p>
      </dgm:t>
    </dgm:pt>
    <dgm:pt modelId="{D3BC00EB-A207-42DB-8589-C983C2745150}">
      <dgm:prSet phldrT="[Text]"/>
      <dgm:spPr/>
      <dgm:t>
        <a:bodyPr/>
        <a:lstStyle/>
        <a:p>
          <a:pPr rtl="1"/>
          <a:r>
            <a:rPr lang="ar-SA" dirty="0" smtClean="0"/>
            <a:t>التي : للمؤنث</a:t>
          </a:r>
          <a:endParaRPr lang="ar-SA" dirty="0"/>
        </a:p>
      </dgm:t>
    </dgm:pt>
    <dgm:pt modelId="{AAFFBE9A-5D19-4759-AFEF-DFFDBB4DE65B}" type="parTrans" cxnId="{B746D961-5A35-41BF-96CB-486E540E2339}">
      <dgm:prSet/>
      <dgm:spPr/>
      <dgm:t>
        <a:bodyPr/>
        <a:lstStyle/>
        <a:p>
          <a:pPr rtl="1"/>
          <a:endParaRPr lang="ar-SA"/>
        </a:p>
      </dgm:t>
    </dgm:pt>
    <dgm:pt modelId="{D485EE40-1B9D-4B8C-B6C4-A9F2EC6B0A3A}" type="sibTrans" cxnId="{B746D961-5A35-41BF-96CB-486E540E2339}">
      <dgm:prSet/>
      <dgm:spPr/>
      <dgm:t>
        <a:bodyPr/>
        <a:lstStyle/>
        <a:p>
          <a:pPr rtl="1"/>
          <a:endParaRPr lang="ar-SA"/>
        </a:p>
      </dgm:t>
    </dgm:pt>
    <dgm:pt modelId="{96A4E13A-FE7E-40AB-923D-C77A96CBE811}" type="pres">
      <dgm:prSet presAssocID="{16F3470D-DD87-446C-AD9B-B6BB1E029B0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594C3C3-090D-488A-BB33-55810B4C8A84}" type="pres">
      <dgm:prSet presAssocID="{CAF21C9F-FC11-4A18-8AC5-31BE3A01DB4F}" presName="compNode" presStyleCnt="0"/>
      <dgm:spPr/>
    </dgm:pt>
    <dgm:pt modelId="{742AF64A-A2D1-4697-BE6E-5BF344D5DCD6}" type="pres">
      <dgm:prSet presAssocID="{CAF21C9F-FC11-4A18-8AC5-31BE3A01DB4F}" presName="aNode" presStyleLbl="bgShp" presStyleIdx="0" presStyleCnt="3"/>
      <dgm:spPr/>
      <dgm:t>
        <a:bodyPr/>
        <a:lstStyle/>
        <a:p>
          <a:pPr rtl="1"/>
          <a:endParaRPr lang="ar-SA"/>
        </a:p>
      </dgm:t>
    </dgm:pt>
    <dgm:pt modelId="{8B6AFFEB-67D6-46B7-B89A-C1C41BAD8624}" type="pres">
      <dgm:prSet presAssocID="{CAF21C9F-FC11-4A18-8AC5-31BE3A01DB4F}" presName="textNode" presStyleLbl="bgShp" presStyleIdx="0" presStyleCnt="3"/>
      <dgm:spPr/>
      <dgm:t>
        <a:bodyPr/>
        <a:lstStyle/>
        <a:p>
          <a:pPr rtl="1"/>
          <a:endParaRPr lang="ar-SA"/>
        </a:p>
      </dgm:t>
    </dgm:pt>
    <dgm:pt modelId="{848100BD-3433-431D-BEB1-1510C99FD89A}" type="pres">
      <dgm:prSet presAssocID="{CAF21C9F-FC11-4A18-8AC5-31BE3A01DB4F}" presName="compChildNode" presStyleCnt="0"/>
      <dgm:spPr/>
    </dgm:pt>
    <dgm:pt modelId="{8F9FEEA3-8ECB-4256-8307-E67E2C7B0A8A}" type="pres">
      <dgm:prSet presAssocID="{CAF21C9F-FC11-4A18-8AC5-31BE3A01DB4F}" presName="theInnerList" presStyleCnt="0"/>
      <dgm:spPr/>
    </dgm:pt>
    <dgm:pt modelId="{B2BD4CCA-3014-44F2-A45C-414575801805}" type="pres">
      <dgm:prSet presAssocID="{532F218C-6944-473A-99D7-A1BF2D446BA6}" presName="childNode" presStyleLbl="node1" presStyleIdx="0" presStyleCnt="6" custScaleX="11022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5148292-0562-4740-9349-7BCC42F52208}" type="pres">
      <dgm:prSet presAssocID="{532F218C-6944-473A-99D7-A1BF2D446BA6}" presName="aSpace2" presStyleCnt="0"/>
      <dgm:spPr/>
    </dgm:pt>
    <dgm:pt modelId="{3FB27062-299B-4471-A967-E23A9956F6C1}" type="pres">
      <dgm:prSet presAssocID="{E4222353-1B3C-4473-AFFF-AED73E70FC78}" presName="childNode" presStyleLbl="node1" presStyleIdx="1" presStyleCnt="6" custScaleX="11022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AA3141-C3F6-4E08-BDF5-D3CED1BC443E}" type="pres">
      <dgm:prSet presAssocID="{CAF21C9F-FC11-4A18-8AC5-31BE3A01DB4F}" presName="aSpace" presStyleCnt="0"/>
      <dgm:spPr/>
    </dgm:pt>
    <dgm:pt modelId="{582EDF79-6213-44E0-BDE4-2D33444D39D8}" type="pres">
      <dgm:prSet presAssocID="{6A18F3B0-19EC-46C1-AB47-B4D918198999}" presName="compNode" presStyleCnt="0"/>
      <dgm:spPr/>
    </dgm:pt>
    <dgm:pt modelId="{20F1AB27-3057-4461-86F5-0BC724C97FFF}" type="pres">
      <dgm:prSet presAssocID="{6A18F3B0-19EC-46C1-AB47-B4D918198999}" presName="aNode" presStyleLbl="bgShp" presStyleIdx="1" presStyleCnt="3"/>
      <dgm:spPr/>
      <dgm:t>
        <a:bodyPr/>
        <a:lstStyle/>
        <a:p>
          <a:pPr rtl="1"/>
          <a:endParaRPr lang="ar-SA"/>
        </a:p>
      </dgm:t>
    </dgm:pt>
    <dgm:pt modelId="{CD5193DD-CB5A-49DA-95CA-E73056BC7963}" type="pres">
      <dgm:prSet presAssocID="{6A18F3B0-19EC-46C1-AB47-B4D918198999}" presName="textNode" presStyleLbl="bgShp" presStyleIdx="1" presStyleCnt="3"/>
      <dgm:spPr/>
      <dgm:t>
        <a:bodyPr/>
        <a:lstStyle/>
        <a:p>
          <a:pPr rtl="1"/>
          <a:endParaRPr lang="ar-SA"/>
        </a:p>
      </dgm:t>
    </dgm:pt>
    <dgm:pt modelId="{47059D95-1670-4536-9731-B34774631FF2}" type="pres">
      <dgm:prSet presAssocID="{6A18F3B0-19EC-46C1-AB47-B4D918198999}" presName="compChildNode" presStyleCnt="0"/>
      <dgm:spPr/>
    </dgm:pt>
    <dgm:pt modelId="{D3B7C239-D542-4717-B3BC-CABB76ECEBB2}" type="pres">
      <dgm:prSet presAssocID="{6A18F3B0-19EC-46C1-AB47-B4D918198999}" presName="theInnerList" presStyleCnt="0"/>
      <dgm:spPr/>
    </dgm:pt>
    <dgm:pt modelId="{5F1733C4-4E91-420F-921E-4E2B0EC37390}" type="pres">
      <dgm:prSet presAssocID="{B751CED4-62A5-4991-8C1D-9F82B5B2975B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4143F6-3AFD-4A00-B99B-902628F79D38}" type="pres">
      <dgm:prSet presAssocID="{B751CED4-62A5-4991-8C1D-9F82B5B2975B}" presName="aSpace2" presStyleCnt="0"/>
      <dgm:spPr/>
    </dgm:pt>
    <dgm:pt modelId="{59A06C86-75B4-42B4-8F8B-575BFCFFE1C7}" type="pres">
      <dgm:prSet presAssocID="{E26766A7-9CD8-4E11-9284-F0DCBDEFAC31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83AB9A8-7BF5-4548-9085-AA00BDD22EDC}" type="pres">
      <dgm:prSet presAssocID="{6A18F3B0-19EC-46C1-AB47-B4D918198999}" presName="aSpace" presStyleCnt="0"/>
      <dgm:spPr/>
    </dgm:pt>
    <dgm:pt modelId="{F7E5305A-9A46-4E3F-AC59-B4B8393B595A}" type="pres">
      <dgm:prSet presAssocID="{746DC7B8-C54A-4A29-93F4-03081566A8A1}" presName="compNode" presStyleCnt="0"/>
      <dgm:spPr/>
    </dgm:pt>
    <dgm:pt modelId="{E72498C2-8A0F-4D27-B6C7-C99FDBBA7844}" type="pres">
      <dgm:prSet presAssocID="{746DC7B8-C54A-4A29-93F4-03081566A8A1}" presName="aNode" presStyleLbl="bgShp" presStyleIdx="2" presStyleCnt="3"/>
      <dgm:spPr/>
      <dgm:t>
        <a:bodyPr/>
        <a:lstStyle/>
        <a:p>
          <a:pPr rtl="1"/>
          <a:endParaRPr lang="ar-SA"/>
        </a:p>
      </dgm:t>
    </dgm:pt>
    <dgm:pt modelId="{5EBC3B8B-1C92-449D-9A78-00D80017AA5D}" type="pres">
      <dgm:prSet presAssocID="{746DC7B8-C54A-4A29-93F4-03081566A8A1}" presName="textNode" presStyleLbl="bgShp" presStyleIdx="2" presStyleCnt="3"/>
      <dgm:spPr/>
      <dgm:t>
        <a:bodyPr/>
        <a:lstStyle/>
        <a:p>
          <a:pPr rtl="1"/>
          <a:endParaRPr lang="ar-SA"/>
        </a:p>
      </dgm:t>
    </dgm:pt>
    <dgm:pt modelId="{3DB57161-C68A-4309-8726-CE1C85B24F5C}" type="pres">
      <dgm:prSet presAssocID="{746DC7B8-C54A-4A29-93F4-03081566A8A1}" presName="compChildNode" presStyleCnt="0"/>
      <dgm:spPr/>
    </dgm:pt>
    <dgm:pt modelId="{E0FA1301-2F8F-4594-9FFD-F01DDE95922C}" type="pres">
      <dgm:prSet presAssocID="{746DC7B8-C54A-4A29-93F4-03081566A8A1}" presName="theInnerList" presStyleCnt="0"/>
      <dgm:spPr/>
    </dgm:pt>
    <dgm:pt modelId="{943E3502-FDEC-454E-BF1F-7D7E92644B4F}" type="pres">
      <dgm:prSet presAssocID="{A1CA281D-DBD5-4B42-A0EE-C847F684BB0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3530BC-2CE3-4D15-8F7F-BA16D7856234}" type="pres">
      <dgm:prSet presAssocID="{A1CA281D-DBD5-4B42-A0EE-C847F684BB0C}" presName="aSpace2" presStyleCnt="0"/>
      <dgm:spPr/>
    </dgm:pt>
    <dgm:pt modelId="{37943D27-6537-4E6D-9038-E2A6A9F9A2BC}" type="pres">
      <dgm:prSet presAssocID="{D3BC00EB-A207-42DB-8589-C983C2745150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BECB966-7CD1-4B03-B4B6-36A6643E5EE6}" type="presOf" srcId="{D3BC00EB-A207-42DB-8589-C983C2745150}" destId="{37943D27-6537-4E6D-9038-E2A6A9F9A2BC}" srcOrd="0" destOrd="0" presId="urn:microsoft.com/office/officeart/2005/8/layout/lProcess2"/>
    <dgm:cxn modelId="{FE624E25-B576-4BAD-890F-38214EB2B3B5}" srcId="{16F3470D-DD87-446C-AD9B-B6BB1E029B0B}" destId="{746DC7B8-C54A-4A29-93F4-03081566A8A1}" srcOrd="2" destOrd="0" parTransId="{2831993C-07C3-463D-9C26-47F471EBB70B}" sibTransId="{B44E7E13-AF95-47DC-AD4A-E94E927F676E}"/>
    <dgm:cxn modelId="{CAF76CE1-767E-4E84-8B9C-2B17F601FB33}" srcId="{746DC7B8-C54A-4A29-93F4-03081566A8A1}" destId="{A1CA281D-DBD5-4B42-A0EE-C847F684BB0C}" srcOrd="0" destOrd="0" parTransId="{9CDD8E8C-5365-40C0-AFA4-7723804EA555}" sibTransId="{B3084850-0D5C-430C-BD6D-90B230724F76}"/>
    <dgm:cxn modelId="{ABD5469B-CDFB-441A-B17C-DF509AF7AE10}" type="presOf" srcId="{6A18F3B0-19EC-46C1-AB47-B4D918198999}" destId="{20F1AB27-3057-4461-86F5-0BC724C97FFF}" srcOrd="0" destOrd="0" presId="urn:microsoft.com/office/officeart/2005/8/layout/lProcess2"/>
    <dgm:cxn modelId="{F5DF3A13-0347-4B93-A941-9C43EF9729BA}" type="presOf" srcId="{746DC7B8-C54A-4A29-93F4-03081566A8A1}" destId="{E72498C2-8A0F-4D27-B6C7-C99FDBBA7844}" srcOrd="0" destOrd="0" presId="urn:microsoft.com/office/officeart/2005/8/layout/lProcess2"/>
    <dgm:cxn modelId="{3B148362-694A-417E-B253-B1AF1FDF39A5}" type="presOf" srcId="{CAF21C9F-FC11-4A18-8AC5-31BE3A01DB4F}" destId="{742AF64A-A2D1-4697-BE6E-5BF344D5DCD6}" srcOrd="0" destOrd="0" presId="urn:microsoft.com/office/officeart/2005/8/layout/lProcess2"/>
    <dgm:cxn modelId="{B7239FBC-F674-4A55-83EC-B7700A50E73E}" srcId="{16F3470D-DD87-446C-AD9B-B6BB1E029B0B}" destId="{6A18F3B0-19EC-46C1-AB47-B4D918198999}" srcOrd="1" destOrd="0" parTransId="{A8C49138-2DCE-47E2-B877-1C206E0EEE14}" sibTransId="{E021263A-3E28-44F9-8AB5-1CE9FD2FC7C2}"/>
    <dgm:cxn modelId="{A11B2E34-4D0A-4432-AD3A-FDB4BA16D4B6}" type="presOf" srcId="{CAF21C9F-FC11-4A18-8AC5-31BE3A01DB4F}" destId="{8B6AFFEB-67D6-46B7-B89A-C1C41BAD8624}" srcOrd="1" destOrd="0" presId="urn:microsoft.com/office/officeart/2005/8/layout/lProcess2"/>
    <dgm:cxn modelId="{A13A9F32-94E6-45CE-AE20-D59CDC6D83B8}" type="presOf" srcId="{B751CED4-62A5-4991-8C1D-9F82B5B2975B}" destId="{5F1733C4-4E91-420F-921E-4E2B0EC37390}" srcOrd="0" destOrd="0" presId="urn:microsoft.com/office/officeart/2005/8/layout/lProcess2"/>
    <dgm:cxn modelId="{7FFEF5B8-25C1-4453-ACBF-3F5AD688234F}" srcId="{16F3470D-DD87-446C-AD9B-B6BB1E029B0B}" destId="{CAF21C9F-FC11-4A18-8AC5-31BE3A01DB4F}" srcOrd="0" destOrd="0" parTransId="{DF60EA93-FED9-4661-8831-AD11BCBF4A63}" sibTransId="{E392C455-BAC7-4B38-BB01-CEBB84267AA8}"/>
    <dgm:cxn modelId="{B746D961-5A35-41BF-96CB-486E540E2339}" srcId="{746DC7B8-C54A-4A29-93F4-03081566A8A1}" destId="{D3BC00EB-A207-42DB-8589-C983C2745150}" srcOrd="1" destOrd="0" parTransId="{AAFFBE9A-5D19-4759-AFEF-DFFDBB4DE65B}" sibTransId="{D485EE40-1B9D-4B8C-B6C4-A9F2EC6B0A3A}"/>
    <dgm:cxn modelId="{2EDD89D6-EEE9-4BA4-8FD9-15C31CA123E2}" type="presOf" srcId="{A1CA281D-DBD5-4B42-A0EE-C847F684BB0C}" destId="{943E3502-FDEC-454E-BF1F-7D7E92644B4F}" srcOrd="0" destOrd="0" presId="urn:microsoft.com/office/officeart/2005/8/layout/lProcess2"/>
    <dgm:cxn modelId="{A4CE7CCB-3312-471D-87A5-EE6C611B27F9}" srcId="{CAF21C9F-FC11-4A18-8AC5-31BE3A01DB4F}" destId="{532F218C-6944-473A-99D7-A1BF2D446BA6}" srcOrd="0" destOrd="0" parTransId="{81CCB1E8-1DCF-41E7-BC58-F4DD0EC70808}" sibTransId="{0D4A25B7-2142-439A-9525-AB189A308CC2}"/>
    <dgm:cxn modelId="{530B51E8-0875-4AAF-AC87-0DCF40AC71A4}" srcId="{6A18F3B0-19EC-46C1-AB47-B4D918198999}" destId="{B751CED4-62A5-4991-8C1D-9F82B5B2975B}" srcOrd="0" destOrd="0" parTransId="{962125C2-6ABD-4A3E-BBA8-B77CF17A38B2}" sibTransId="{461A65AC-3339-4D5F-8D34-65070A09ED22}"/>
    <dgm:cxn modelId="{5FA3D369-D4A5-4344-A606-B4798ACC5837}" type="presOf" srcId="{6A18F3B0-19EC-46C1-AB47-B4D918198999}" destId="{CD5193DD-CB5A-49DA-95CA-E73056BC7963}" srcOrd="1" destOrd="0" presId="urn:microsoft.com/office/officeart/2005/8/layout/lProcess2"/>
    <dgm:cxn modelId="{1B15BC7F-DAD7-40AB-9785-CD1609FA1A03}" srcId="{CAF21C9F-FC11-4A18-8AC5-31BE3A01DB4F}" destId="{E4222353-1B3C-4473-AFFF-AED73E70FC78}" srcOrd="1" destOrd="0" parTransId="{DEB405FB-4154-4160-B5B3-3D2BB618BF78}" sibTransId="{FF087A90-F878-4B72-97CA-E631D9333358}"/>
    <dgm:cxn modelId="{D20ECE65-F620-4A46-8E71-0D36BCC59C30}" type="presOf" srcId="{E4222353-1B3C-4473-AFFF-AED73E70FC78}" destId="{3FB27062-299B-4471-A967-E23A9956F6C1}" srcOrd="0" destOrd="0" presId="urn:microsoft.com/office/officeart/2005/8/layout/lProcess2"/>
    <dgm:cxn modelId="{2876623D-3627-4BF0-AF68-88E39D78B7CA}" type="presOf" srcId="{16F3470D-DD87-446C-AD9B-B6BB1E029B0B}" destId="{96A4E13A-FE7E-40AB-923D-C77A96CBE811}" srcOrd="0" destOrd="0" presId="urn:microsoft.com/office/officeart/2005/8/layout/lProcess2"/>
    <dgm:cxn modelId="{A53BE75B-144B-495E-8E5A-7B963C371D59}" type="presOf" srcId="{746DC7B8-C54A-4A29-93F4-03081566A8A1}" destId="{5EBC3B8B-1C92-449D-9A78-00D80017AA5D}" srcOrd="1" destOrd="0" presId="urn:microsoft.com/office/officeart/2005/8/layout/lProcess2"/>
    <dgm:cxn modelId="{3A05D24D-A68F-4BCB-9FCB-A9B016F6E7B0}" type="presOf" srcId="{E26766A7-9CD8-4E11-9284-F0DCBDEFAC31}" destId="{59A06C86-75B4-42B4-8F8B-575BFCFFE1C7}" srcOrd="0" destOrd="0" presId="urn:microsoft.com/office/officeart/2005/8/layout/lProcess2"/>
    <dgm:cxn modelId="{73D750D4-C7F7-4E5F-AEA2-A35A608CB178}" srcId="{6A18F3B0-19EC-46C1-AB47-B4D918198999}" destId="{E26766A7-9CD8-4E11-9284-F0DCBDEFAC31}" srcOrd="1" destOrd="0" parTransId="{1F0268E9-D9EB-4F7D-BC91-84A2B46451C4}" sibTransId="{27D8BB44-33A6-4B63-BC05-DBCBDED16D54}"/>
    <dgm:cxn modelId="{D30F014A-E5F6-4752-8755-0D4D02401C2A}" type="presOf" srcId="{532F218C-6944-473A-99D7-A1BF2D446BA6}" destId="{B2BD4CCA-3014-44F2-A45C-414575801805}" srcOrd="0" destOrd="0" presId="urn:microsoft.com/office/officeart/2005/8/layout/lProcess2"/>
    <dgm:cxn modelId="{E28B4314-405A-4620-AA3C-CC9907C2800B}" type="presParOf" srcId="{96A4E13A-FE7E-40AB-923D-C77A96CBE811}" destId="{5594C3C3-090D-488A-BB33-55810B4C8A84}" srcOrd="0" destOrd="0" presId="urn:microsoft.com/office/officeart/2005/8/layout/lProcess2"/>
    <dgm:cxn modelId="{71ECFDB4-B447-4EA0-B103-09B485D41163}" type="presParOf" srcId="{5594C3C3-090D-488A-BB33-55810B4C8A84}" destId="{742AF64A-A2D1-4697-BE6E-5BF344D5DCD6}" srcOrd="0" destOrd="0" presId="urn:microsoft.com/office/officeart/2005/8/layout/lProcess2"/>
    <dgm:cxn modelId="{7D8F01A6-CE4D-42F6-91FC-F36D4AF95444}" type="presParOf" srcId="{5594C3C3-090D-488A-BB33-55810B4C8A84}" destId="{8B6AFFEB-67D6-46B7-B89A-C1C41BAD8624}" srcOrd="1" destOrd="0" presId="urn:microsoft.com/office/officeart/2005/8/layout/lProcess2"/>
    <dgm:cxn modelId="{7A73AE12-03EE-4CA6-B299-69CAB5026241}" type="presParOf" srcId="{5594C3C3-090D-488A-BB33-55810B4C8A84}" destId="{848100BD-3433-431D-BEB1-1510C99FD89A}" srcOrd="2" destOrd="0" presId="urn:microsoft.com/office/officeart/2005/8/layout/lProcess2"/>
    <dgm:cxn modelId="{CE112AF8-B70C-42FC-82EB-B7839D97A28C}" type="presParOf" srcId="{848100BD-3433-431D-BEB1-1510C99FD89A}" destId="{8F9FEEA3-8ECB-4256-8307-E67E2C7B0A8A}" srcOrd="0" destOrd="0" presId="urn:microsoft.com/office/officeart/2005/8/layout/lProcess2"/>
    <dgm:cxn modelId="{CB3D6123-DB22-422E-89DB-45E37CD5ABF3}" type="presParOf" srcId="{8F9FEEA3-8ECB-4256-8307-E67E2C7B0A8A}" destId="{B2BD4CCA-3014-44F2-A45C-414575801805}" srcOrd="0" destOrd="0" presId="urn:microsoft.com/office/officeart/2005/8/layout/lProcess2"/>
    <dgm:cxn modelId="{482657AE-2314-4666-BD61-E99574ABBB93}" type="presParOf" srcId="{8F9FEEA3-8ECB-4256-8307-E67E2C7B0A8A}" destId="{65148292-0562-4740-9349-7BCC42F52208}" srcOrd="1" destOrd="0" presId="urn:microsoft.com/office/officeart/2005/8/layout/lProcess2"/>
    <dgm:cxn modelId="{69C889A4-9A69-4190-B3B3-C20443D77D80}" type="presParOf" srcId="{8F9FEEA3-8ECB-4256-8307-E67E2C7B0A8A}" destId="{3FB27062-299B-4471-A967-E23A9956F6C1}" srcOrd="2" destOrd="0" presId="urn:microsoft.com/office/officeart/2005/8/layout/lProcess2"/>
    <dgm:cxn modelId="{ACA58DD9-3E3F-4702-B870-BAF232C10E05}" type="presParOf" srcId="{96A4E13A-FE7E-40AB-923D-C77A96CBE811}" destId="{01AA3141-C3F6-4E08-BDF5-D3CED1BC443E}" srcOrd="1" destOrd="0" presId="urn:microsoft.com/office/officeart/2005/8/layout/lProcess2"/>
    <dgm:cxn modelId="{37536C22-34E4-472A-83A1-B843C65F26BF}" type="presParOf" srcId="{96A4E13A-FE7E-40AB-923D-C77A96CBE811}" destId="{582EDF79-6213-44E0-BDE4-2D33444D39D8}" srcOrd="2" destOrd="0" presId="urn:microsoft.com/office/officeart/2005/8/layout/lProcess2"/>
    <dgm:cxn modelId="{CB833C16-DCFB-4EA0-82FB-C98427B10825}" type="presParOf" srcId="{582EDF79-6213-44E0-BDE4-2D33444D39D8}" destId="{20F1AB27-3057-4461-86F5-0BC724C97FFF}" srcOrd="0" destOrd="0" presId="urn:microsoft.com/office/officeart/2005/8/layout/lProcess2"/>
    <dgm:cxn modelId="{FE0E3A80-CDC2-4301-B424-60D8CF65DDFA}" type="presParOf" srcId="{582EDF79-6213-44E0-BDE4-2D33444D39D8}" destId="{CD5193DD-CB5A-49DA-95CA-E73056BC7963}" srcOrd="1" destOrd="0" presId="urn:microsoft.com/office/officeart/2005/8/layout/lProcess2"/>
    <dgm:cxn modelId="{DDF988CE-03BA-428C-801E-68F6B73C2AE6}" type="presParOf" srcId="{582EDF79-6213-44E0-BDE4-2D33444D39D8}" destId="{47059D95-1670-4536-9731-B34774631FF2}" srcOrd="2" destOrd="0" presId="urn:microsoft.com/office/officeart/2005/8/layout/lProcess2"/>
    <dgm:cxn modelId="{D85A1868-BEF0-456A-893E-6785CC05344B}" type="presParOf" srcId="{47059D95-1670-4536-9731-B34774631FF2}" destId="{D3B7C239-D542-4717-B3BC-CABB76ECEBB2}" srcOrd="0" destOrd="0" presId="urn:microsoft.com/office/officeart/2005/8/layout/lProcess2"/>
    <dgm:cxn modelId="{D586B829-7CC0-4929-B0F6-5BC319CD7F41}" type="presParOf" srcId="{D3B7C239-D542-4717-B3BC-CABB76ECEBB2}" destId="{5F1733C4-4E91-420F-921E-4E2B0EC37390}" srcOrd="0" destOrd="0" presId="urn:microsoft.com/office/officeart/2005/8/layout/lProcess2"/>
    <dgm:cxn modelId="{46C64025-BBEF-4DC1-8709-6F2FC7D14298}" type="presParOf" srcId="{D3B7C239-D542-4717-B3BC-CABB76ECEBB2}" destId="{FB4143F6-3AFD-4A00-B99B-902628F79D38}" srcOrd="1" destOrd="0" presId="urn:microsoft.com/office/officeart/2005/8/layout/lProcess2"/>
    <dgm:cxn modelId="{55837C1F-F5C8-41ED-ACC8-FF66C0F6A60C}" type="presParOf" srcId="{D3B7C239-D542-4717-B3BC-CABB76ECEBB2}" destId="{59A06C86-75B4-42B4-8F8B-575BFCFFE1C7}" srcOrd="2" destOrd="0" presId="urn:microsoft.com/office/officeart/2005/8/layout/lProcess2"/>
    <dgm:cxn modelId="{34BECC20-5AE0-41ED-A94C-1B9BC90B6018}" type="presParOf" srcId="{96A4E13A-FE7E-40AB-923D-C77A96CBE811}" destId="{983AB9A8-7BF5-4548-9085-AA00BDD22EDC}" srcOrd="3" destOrd="0" presId="urn:microsoft.com/office/officeart/2005/8/layout/lProcess2"/>
    <dgm:cxn modelId="{CA85DF62-65EF-4FEE-A115-8DFA1F2C4659}" type="presParOf" srcId="{96A4E13A-FE7E-40AB-923D-C77A96CBE811}" destId="{F7E5305A-9A46-4E3F-AC59-B4B8393B595A}" srcOrd="4" destOrd="0" presId="urn:microsoft.com/office/officeart/2005/8/layout/lProcess2"/>
    <dgm:cxn modelId="{9A6141B4-D2A0-4F81-86F7-472811399E2D}" type="presParOf" srcId="{F7E5305A-9A46-4E3F-AC59-B4B8393B595A}" destId="{E72498C2-8A0F-4D27-B6C7-C99FDBBA7844}" srcOrd="0" destOrd="0" presId="urn:microsoft.com/office/officeart/2005/8/layout/lProcess2"/>
    <dgm:cxn modelId="{0C18C5D3-ABFB-4843-BD80-ADF35A68AD49}" type="presParOf" srcId="{F7E5305A-9A46-4E3F-AC59-B4B8393B595A}" destId="{5EBC3B8B-1C92-449D-9A78-00D80017AA5D}" srcOrd="1" destOrd="0" presId="urn:microsoft.com/office/officeart/2005/8/layout/lProcess2"/>
    <dgm:cxn modelId="{171C68B0-88E9-492B-91CE-9A00D62FADEA}" type="presParOf" srcId="{F7E5305A-9A46-4E3F-AC59-B4B8393B595A}" destId="{3DB57161-C68A-4309-8726-CE1C85B24F5C}" srcOrd="2" destOrd="0" presId="urn:microsoft.com/office/officeart/2005/8/layout/lProcess2"/>
    <dgm:cxn modelId="{DCCC2C1A-51B8-4BAC-961E-B8F7FD19C449}" type="presParOf" srcId="{3DB57161-C68A-4309-8726-CE1C85B24F5C}" destId="{E0FA1301-2F8F-4594-9FFD-F01DDE95922C}" srcOrd="0" destOrd="0" presId="urn:microsoft.com/office/officeart/2005/8/layout/lProcess2"/>
    <dgm:cxn modelId="{2072199A-CD7B-4075-9087-7D35AF5B4FEC}" type="presParOf" srcId="{E0FA1301-2F8F-4594-9FFD-F01DDE95922C}" destId="{943E3502-FDEC-454E-BF1F-7D7E92644B4F}" srcOrd="0" destOrd="0" presId="urn:microsoft.com/office/officeart/2005/8/layout/lProcess2"/>
    <dgm:cxn modelId="{648F6FE0-1BF7-4771-81DB-C6D280F67A75}" type="presParOf" srcId="{E0FA1301-2F8F-4594-9FFD-F01DDE95922C}" destId="{073530BC-2CE3-4D15-8F7F-BA16D7856234}" srcOrd="1" destOrd="0" presId="urn:microsoft.com/office/officeart/2005/8/layout/lProcess2"/>
    <dgm:cxn modelId="{9FEECDD0-26D9-4DF3-AA8D-A929FBF93EDA}" type="presParOf" srcId="{E0FA1301-2F8F-4594-9FFD-F01DDE95922C}" destId="{37943D27-6537-4E6D-9038-E2A6A9F9A2B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7F8ADF-C07A-47ED-8713-102801D359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7F680939-E492-4B56-8BB7-DF92B890E79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الأسماء الموصولة</a:t>
          </a:r>
          <a:endParaRPr lang="ar-JO" dirty="0"/>
        </a:p>
      </dgm:t>
    </dgm:pt>
    <dgm:pt modelId="{E1AB0FBE-D306-4742-872F-F858F57EF687}" type="par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A29D4304-DC11-45CF-BE70-AF8CD3F9B752}" type="sib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54463630-1E42-46D4-88FE-E6E693736A7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معربة</a:t>
          </a:r>
          <a:endParaRPr lang="ar-JO" dirty="0"/>
        </a:p>
      </dgm:t>
    </dgm:pt>
    <dgm:pt modelId="{86709931-E3AB-4BD3-961B-6D306451EDA4}" type="par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AC671899-74BA-4DDE-8A7E-8F7C5508701D}" type="sib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72D6D1BA-1FC1-46AD-AD8D-450EFA46E20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مبنية</a:t>
          </a:r>
          <a:endParaRPr lang="ar-JO" dirty="0"/>
        </a:p>
      </dgm:t>
    </dgm:pt>
    <dgm:pt modelId="{CE274C68-EB32-498E-8489-FA3C235AF2AE}" type="par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C6D4F154-EE94-4695-A2E4-2411AA082E1A}" type="sib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46AAD57A-9769-4E3B-9EF5-66126AA7C9FD}" type="pres">
      <dgm:prSet presAssocID="{A57F8ADF-C07A-47ED-8713-102801D359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A680CD-DA64-4265-BDA0-D97F646BC91B}" type="pres">
      <dgm:prSet presAssocID="{7F680939-E492-4B56-8BB7-DF92B890E796}" presName="hierRoot1" presStyleCnt="0"/>
      <dgm:spPr/>
    </dgm:pt>
    <dgm:pt modelId="{287C0DC7-8ACC-422E-BEF3-2CA7BA969756}" type="pres">
      <dgm:prSet presAssocID="{7F680939-E492-4B56-8BB7-DF92B890E796}" presName="composite" presStyleCnt="0"/>
      <dgm:spPr/>
    </dgm:pt>
    <dgm:pt modelId="{407F0054-7B02-4C19-80D4-C1BFC92E7A04}" type="pres">
      <dgm:prSet presAssocID="{7F680939-E492-4B56-8BB7-DF92B890E796}" presName="background" presStyleLbl="node0" presStyleIdx="0" presStyleCnt="1"/>
      <dgm:spPr/>
    </dgm:pt>
    <dgm:pt modelId="{A8C4F62F-E73C-4A26-B4B2-B581BB8BB738}" type="pres">
      <dgm:prSet presAssocID="{7F680939-E492-4B56-8BB7-DF92B890E7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C7B85D8-5B35-4C12-B6CE-E33A40A95941}" type="pres">
      <dgm:prSet presAssocID="{7F680939-E492-4B56-8BB7-DF92B890E796}" presName="hierChild2" presStyleCnt="0"/>
      <dgm:spPr/>
    </dgm:pt>
    <dgm:pt modelId="{423E8B83-5AB0-4AE7-9F86-A3465B4CD356}" type="pres">
      <dgm:prSet presAssocID="{86709931-E3AB-4BD3-961B-6D306451EDA4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E2621120-ACC9-4037-942E-FB54149B3955}" type="pres">
      <dgm:prSet presAssocID="{54463630-1E42-46D4-88FE-E6E693736A73}" presName="hierRoot2" presStyleCnt="0"/>
      <dgm:spPr/>
    </dgm:pt>
    <dgm:pt modelId="{D3489981-EC59-4CF8-8124-C8099390A4E3}" type="pres">
      <dgm:prSet presAssocID="{54463630-1E42-46D4-88FE-E6E693736A73}" presName="composite2" presStyleCnt="0"/>
      <dgm:spPr/>
    </dgm:pt>
    <dgm:pt modelId="{70CC8C12-8F98-430C-8AC1-E19B2F83F494}" type="pres">
      <dgm:prSet presAssocID="{54463630-1E42-46D4-88FE-E6E693736A73}" presName="background2" presStyleLbl="node2" presStyleIdx="0" presStyleCnt="2"/>
      <dgm:spPr/>
    </dgm:pt>
    <dgm:pt modelId="{07FFA1E5-7FA8-48FB-842D-95621A0E1E67}" type="pres">
      <dgm:prSet presAssocID="{54463630-1E42-46D4-88FE-E6E693736A73}" presName="text2" presStyleLbl="fgAcc2" presStyleIdx="0" presStyleCnt="2" custScaleX="11928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37189DAA-D751-42B3-8114-18C0B8CA4F40}" type="pres">
      <dgm:prSet presAssocID="{54463630-1E42-46D4-88FE-E6E693736A73}" presName="hierChild3" presStyleCnt="0"/>
      <dgm:spPr/>
    </dgm:pt>
    <dgm:pt modelId="{CD7A5674-7444-4E25-8CE4-FC84989AD823}" type="pres">
      <dgm:prSet presAssocID="{CE274C68-EB32-498E-8489-FA3C235AF2AE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8833706-CBC8-4F9C-A038-4AA70EC2421A}" type="pres">
      <dgm:prSet presAssocID="{72D6D1BA-1FC1-46AD-AD8D-450EFA46E206}" presName="hierRoot2" presStyleCnt="0"/>
      <dgm:spPr/>
    </dgm:pt>
    <dgm:pt modelId="{7F334A3E-600D-4F63-9AD6-D09E4CBC7B6F}" type="pres">
      <dgm:prSet presAssocID="{72D6D1BA-1FC1-46AD-AD8D-450EFA46E206}" presName="composite2" presStyleCnt="0"/>
      <dgm:spPr/>
    </dgm:pt>
    <dgm:pt modelId="{77247830-8F5A-4B52-B628-8FD16EB858C7}" type="pres">
      <dgm:prSet presAssocID="{72D6D1BA-1FC1-46AD-AD8D-450EFA46E206}" presName="background2" presStyleLbl="node2" presStyleIdx="1" presStyleCnt="2"/>
      <dgm:spPr/>
    </dgm:pt>
    <dgm:pt modelId="{739CC7BB-D9C8-410D-90B4-892D21543EC6}" type="pres">
      <dgm:prSet presAssocID="{72D6D1BA-1FC1-46AD-AD8D-450EFA46E20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2C89C9D-51D6-4FE0-B54E-87590CA515AD}" type="pres">
      <dgm:prSet presAssocID="{72D6D1BA-1FC1-46AD-AD8D-450EFA46E206}" presName="hierChild3" presStyleCnt="0"/>
      <dgm:spPr/>
    </dgm:pt>
  </dgm:ptLst>
  <dgm:cxnLst>
    <dgm:cxn modelId="{148462D7-D45E-4B22-8313-A02761259D3B}" type="presOf" srcId="{7F680939-E492-4B56-8BB7-DF92B890E796}" destId="{A8C4F62F-E73C-4A26-B4B2-B581BB8BB738}" srcOrd="0" destOrd="0" presId="urn:microsoft.com/office/officeart/2005/8/layout/hierarchy1"/>
    <dgm:cxn modelId="{1EDB301B-9C1C-44D9-8A16-5B2C8608A8FE}" type="presOf" srcId="{CE274C68-EB32-498E-8489-FA3C235AF2AE}" destId="{CD7A5674-7444-4E25-8CE4-FC84989AD823}" srcOrd="0" destOrd="0" presId="urn:microsoft.com/office/officeart/2005/8/layout/hierarchy1"/>
    <dgm:cxn modelId="{41B1FA1B-9063-4C28-AD65-46B643FEA4C8}" srcId="{7F680939-E492-4B56-8BB7-DF92B890E796}" destId="{72D6D1BA-1FC1-46AD-AD8D-450EFA46E206}" srcOrd="1" destOrd="0" parTransId="{CE274C68-EB32-498E-8489-FA3C235AF2AE}" sibTransId="{C6D4F154-EE94-4695-A2E4-2411AA082E1A}"/>
    <dgm:cxn modelId="{1305FC4C-FF9E-422A-B5FB-1ACB9640F402}" type="presOf" srcId="{54463630-1E42-46D4-88FE-E6E693736A73}" destId="{07FFA1E5-7FA8-48FB-842D-95621A0E1E67}" srcOrd="0" destOrd="0" presId="urn:microsoft.com/office/officeart/2005/8/layout/hierarchy1"/>
    <dgm:cxn modelId="{75113244-CCEF-4580-837C-A1FAE826B395}" type="presOf" srcId="{86709931-E3AB-4BD3-961B-6D306451EDA4}" destId="{423E8B83-5AB0-4AE7-9F86-A3465B4CD356}" srcOrd="0" destOrd="0" presId="urn:microsoft.com/office/officeart/2005/8/layout/hierarchy1"/>
    <dgm:cxn modelId="{D5B10B86-BCE1-4EB2-A9BC-F86E9C3E4564}" srcId="{A57F8ADF-C07A-47ED-8713-102801D3597C}" destId="{7F680939-E492-4B56-8BB7-DF92B890E796}" srcOrd="0" destOrd="0" parTransId="{E1AB0FBE-D306-4742-872F-F858F57EF687}" sibTransId="{A29D4304-DC11-45CF-BE70-AF8CD3F9B752}"/>
    <dgm:cxn modelId="{3DE0EC6B-4A03-4900-B660-C0EDBD93BDC9}" srcId="{7F680939-E492-4B56-8BB7-DF92B890E796}" destId="{54463630-1E42-46D4-88FE-E6E693736A73}" srcOrd="0" destOrd="0" parTransId="{86709931-E3AB-4BD3-961B-6D306451EDA4}" sibTransId="{AC671899-74BA-4DDE-8A7E-8F7C5508701D}"/>
    <dgm:cxn modelId="{23664808-C560-45B9-A63E-80BB0F7305BF}" type="presOf" srcId="{72D6D1BA-1FC1-46AD-AD8D-450EFA46E206}" destId="{739CC7BB-D9C8-410D-90B4-892D21543EC6}" srcOrd="0" destOrd="0" presId="urn:microsoft.com/office/officeart/2005/8/layout/hierarchy1"/>
    <dgm:cxn modelId="{1C6EAE4D-9649-4C66-A244-4193BFC90460}" type="presOf" srcId="{A57F8ADF-C07A-47ED-8713-102801D3597C}" destId="{46AAD57A-9769-4E3B-9EF5-66126AA7C9FD}" srcOrd="0" destOrd="0" presId="urn:microsoft.com/office/officeart/2005/8/layout/hierarchy1"/>
    <dgm:cxn modelId="{8F0F952F-C8ED-476A-A863-8B8500189792}" type="presParOf" srcId="{46AAD57A-9769-4E3B-9EF5-66126AA7C9FD}" destId="{F7A680CD-DA64-4265-BDA0-D97F646BC91B}" srcOrd="0" destOrd="0" presId="urn:microsoft.com/office/officeart/2005/8/layout/hierarchy1"/>
    <dgm:cxn modelId="{B059D9DB-4BEA-4F12-B8C4-917EA7306AAF}" type="presParOf" srcId="{F7A680CD-DA64-4265-BDA0-D97F646BC91B}" destId="{287C0DC7-8ACC-422E-BEF3-2CA7BA969756}" srcOrd="0" destOrd="0" presId="urn:microsoft.com/office/officeart/2005/8/layout/hierarchy1"/>
    <dgm:cxn modelId="{1D86DF1C-8DAD-4661-B504-34AB82FC69FA}" type="presParOf" srcId="{287C0DC7-8ACC-422E-BEF3-2CA7BA969756}" destId="{407F0054-7B02-4C19-80D4-C1BFC92E7A04}" srcOrd="0" destOrd="0" presId="urn:microsoft.com/office/officeart/2005/8/layout/hierarchy1"/>
    <dgm:cxn modelId="{17E8F04A-5025-457C-ADFC-2D122C1B6600}" type="presParOf" srcId="{287C0DC7-8ACC-422E-BEF3-2CA7BA969756}" destId="{A8C4F62F-E73C-4A26-B4B2-B581BB8BB738}" srcOrd="1" destOrd="0" presId="urn:microsoft.com/office/officeart/2005/8/layout/hierarchy1"/>
    <dgm:cxn modelId="{DF6D6AFF-00A1-4D43-B6D5-A07FF8276663}" type="presParOf" srcId="{F7A680CD-DA64-4265-BDA0-D97F646BC91B}" destId="{6C7B85D8-5B35-4C12-B6CE-E33A40A95941}" srcOrd="1" destOrd="0" presId="urn:microsoft.com/office/officeart/2005/8/layout/hierarchy1"/>
    <dgm:cxn modelId="{3FC8B370-EF9E-40BB-83CF-D346666BE20F}" type="presParOf" srcId="{6C7B85D8-5B35-4C12-B6CE-E33A40A95941}" destId="{423E8B83-5AB0-4AE7-9F86-A3465B4CD356}" srcOrd="0" destOrd="0" presId="urn:microsoft.com/office/officeart/2005/8/layout/hierarchy1"/>
    <dgm:cxn modelId="{5BA58FDB-DD6D-414C-B710-797153ACCA46}" type="presParOf" srcId="{6C7B85D8-5B35-4C12-B6CE-E33A40A95941}" destId="{E2621120-ACC9-4037-942E-FB54149B3955}" srcOrd="1" destOrd="0" presId="urn:microsoft.com/office/officeart/2005/8/layout/hierarchy1"/>
    <dgm:cxn modelId="{126086DA-8B7D-4850-A4D5-972CCCD4DC87}" type="presParOf" srcId="{E2621120-ACC9-4037-942E-FB54149B3955}" destId="{D3489981-EC59-4CF8-8124-C8099390A4E3}" srcOrd="0" destOrd="0" presId="urn:microsoft.com/office/officeart/2005/8/layout/hierarchy1"/>
    <dgm:cxn modelId="{3FB06B84-4DD2-420A-B2EA-8A95C214A279}" type="presParOf" srcId="{D3489981-EC59-4CF8-8124-C8099390A4E3}" destId="{70CC8C12-8F98-430C-8AC1-E19B2F83F494}" srcOrd="0" destOrd="0" presId="urn:microsoft.com/office/officeart/2005/8/layout/hierarchy1"/>
    <dgm:cxn modelId="{C2992DD9-BD3E-4650-824F-27932FD4C03A}" type="presParOf" srcId="{D3489981-EC59-4CF8-8124-C8099390A4E3}" destId="{07FFA1E5-7FA8-48FB-842D-95621A0E1E67}" srcOrd="1" destOrd="0" presId="urn:microsoft.com/office/officeart/2005/8/layout/hierarchy1"/>
    <dgm:cxn modelId="{24359319-AA18-497E-B443-F2A897AE221E}" type="presParOf" srcId="{E2621120-ACC9-4037-942E-FB54149B3955}" destId="{37189DAA-D751-42B3-8114-18C0B8CA4F40}" srcOrd="1" destOrd="0" presId="urn:microsoft.com/office/officeart/2005/8/layout/hierarchy1"/>
    <dgm:cxn modelId="{6A28199C-A6CC-4EB8-9BCA-4A2968CAD31B}" type="presParOf" srcId="{6C7B85D8-5B35-4C12-B6CE-E33A40A95941}" destId="{CD7A5674-7444-4E25-8CE4-FC84989AD823}" srcOrd="2" destOrd="0" presId="urn:microsoft.com/office/officeart/2005/8/layout/hierarchy1"/>
    <dgm:cxn modelId="{D6459307-89B8-4F2D-BBB1-196FD7CBD300}" type="presParOf" srcId="{6C7B85D8-5B35-4C12-B6CE-E33A40A95941}" destId="{68833706-CBC8-4F9C-A038-4AA70EC2421A}" srcOrd="3" destOrd="0" presId="urn:microsoft.com/office/officeart/2005/8/layout/hierarchy1"/>
    <dgm:cxn modelId="{1DD482A4-4239-476A-8734-A52A1D913C05}" type="presParOf" srcId="{68833706-CBC8-4F9C-A038-4AA70EC2421A}" destId="{7F334A3E-600D-4F63-9AD6-D09E4CBC7B6F}" srcOrd="0" destOrd="0" presId="urn:microsoft.com/office/officeart/2005/8/layout/hierarchy1"/>
    <dgm:cxn modelId="{CB165DB2-0212-4DE7-ACC2-E8B5A5FA3CDA}" type="presParOf" srcId="{7F334A3E-600D-4F63-9AD6-D09E4CBC7B6F}" destId="{77247830-8F5A-4B52-B628-8FD16EB858C7}" srcOrd="0" destOrd="0" presId="urn:microsoft.com/office/officeart/2005/8/layout/hierarchy1"/>
    <dgm:cxn modelId="{509A2653-D8B7-4969-9B89-83300314F527}" type="presParOf" srcId="{7F334A3E-600D-4F63-9AD6-D09E4CBC7B6F}" destId="{739CC7BB-D9C8-410D-90B4-892D21543EC6}" srcOrd="1" destOrd="0" presId="urn:microsoft.com/office/officeart/2005/8/layout/hierarchy1"/>
    <dgm:cxn modelId="{2C8CC0AD-9453-4026-A3EC-418264789B81}" type="presParOf" srcId="{68833706-CBC8-4F9C-A038-4AA70EC2421A}" destId="{B2C89C9D-51D6-4FE0-B54E-87590CA515A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98D16D-67D0-4F6B-B817-690867BA369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E3C90EA1-0E15-42F8-B210-12B7C8578DC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dirty="0" smtClean="0"/>
            <a:t>الاسم الموصول مبني على ما </a:t>
          </a:r>
          <a:r>
            <a:rPr lang="ar-JO" sz="3200" dirty="0" err="1" smtClean="0"/>
            <a:t>ت</a:t>
          </a:r>
          <a:r>
            <a:rPr lang="ar-SA" sz="3200" dirty="0" smtClean="0"/>
            <a:t>نطق</a:t>
          </a:r>
          <a:r>
            <a:rPr lang="ar-JO" sz="3200" dirty="0" smtClean="0"/>
            <a:t> </a:t>
          </a:r>
          <a:r>
            <a:rPr lang="ar-JO" sz="3200" dirty="0" err="1" smtClean="0"/>
            <a:t>به</a:t>
          </a:r>
          <a:r>
            <a:rPr lang="ar-JO" sz="3200" dirty="0" smtClean="0"/>
            <a:t> حركة آخره</a:t>
          </a:r>
          <a:endParaRPr lang="ar-JO" sz="3200" dirty="0">
            <a:solidFill>
              <a:schemeClr val="accent2"/>
            </a:solidFill>
          </a:endParaRPr>
        </a:p>
      </dgm:t>
    </dgm:pt>
    <dgm:pt modelId="{CCEFDB19-E4E7-4564-B14A-4F969B46C718}" type="par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68E400E5-3A67-448F-947F-271A294C5279}" type="sib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53BA30DF-A19F-42B9-A122-AE68DC4275FC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-</a:t>
          </a:r>
          <a:r>
            <a:rPr lang="ar-JO" dirty="0" smtClean="0"/>
            <a:t>الذين :لجمع الذكور</a:t>
          </a:r>
        </a:p>
        <a:p>
          <a:pPr rtl="1"/>
          <a:r>
            <a:rPr lang="ar-SA" dirty="0" smtClean="0"/>
            <a:t>-</a:t>
          </a:r>
          <a:r>
            <a:rPr lang="ar-JO" dirty="0" smtClean="0"/>
            <a:t>اللاتي</a:t>
          </a:r>
          <a:r>
            <a:rPr lang="ar-SA" dirty="0" smtClean="0"/>
            <a:t>،</a:t>
          </a:r>
          <a:r>
            <a:rPr lang="ar-JO" dirty="0" smtClean="0"/>
            <a:t>اللائي:لجمع الإناث</a:t>
          </a:r>
          <a:endParaRPr lang="ar-JO" dirty="0"/>
        </a:p>
      </dgm:t>
    </dgm:pt>
    <dgm:pt modelId="{6B66BB3D-70DC-4091-991D-761EB0BB96C2}" type="par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3AB50973-DA8A-43DF-BB5F-D12DA370E305}" type="sib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A95282F8-1A6E-4D83-8018-0BCF67032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000" dirty="0" smtClean="0"/>
            <a:t>-</a:t>
          </a:r>
          <a:r>
            <a:rPr lang="ar-JO" sz="3000" dirty="0" smtClean="0"/>
            <a:t>الذي:للمفرد المذكر</a:t>
          </a:r>
          <a:r>
            <a:rPr lang="ar-SA" sz="3000" dirty="0" smtClean="0"/>
            <a:t> </a:t>
          </a:r>
        </a:p>
        <a:p>
          <a:pPr rtl="1"/>
          <a:r>
            <a:rPr lang="ar-SA" sz="3000" dirty="0" smtClean="0"/>
            <a:t>-</a:t>
          </a:r>
          <a:r>
            <a:rPr lang="ar-JO" sz="3000" dirty="0" smtClean="0"/>
            <a:t>التي: للمفردة </a:t>
          </a:r>
          <a:r>
            <a:rPr lang="ar-SA" sz="3000" dirty="0" smtClean="0"/>
            <a:t> </a:t>
          </a:r>
          <a:r>
            <a:rPr lang="ar-JO" sz="3000" dirty="0" smtClean="0"/>
            <a:t>المؤنث</a:t>
          </a:r>
          <a:r>
            <a:rPr lang="ar-SA" sz="3000" dirty="0" smtClean="0"/>
            <a:t>       </a:t>
          </a:r>
          <a:endParaRPr lang="ar-JO" sz="3000" dirty="0" smtClean="0"/>
        </a:p>
      </dgm:t>
    </dgm:pt>
    <dgm:pt modelId="{29DF54B4-E790-4D78-B4D3-8494021B1D45}" type="par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6A050F41-D04D-4862-A88C-DD337182D638}" type="sib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C20641D8-1C80-4553-8131-AD70753F47E0}">
      <dgm:prSet phldrT="[Text]" custRadScaleRad="78715" custRadScaleInc="46375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AD89A3C7-BFE4-4A5E-8AD0-1CC1A056965A}" type="parTrans" cxnId="{8A6FE9FB-7925-4F5D-A52E-0D5FE83F1383}">
      <dgm:prSet custFlipVert="1" custFlipHor="1" custScaleX="62718" custScaleY="78067" custLinFactY="8983" custLinFactNeighborX="30701" custLinFactNeighborY="100000"/>
      <dgm:spPr/>
      <dgm:t>
        <a:bodyPr/>
        <a:lstStyle/>
        <a:p>
          <a:pPr rtl="1"/>
          <a:endParaRPr lang="ar-SA"/>
        </a:p>
      </dgm:t>
    </dgm:pt>
    <dgm:pt modelId="{D9C228DB-D7C1-4D98-886A-815AB3CB485B}" type="sibTrans" cxnId="{8A6FE9FB-7925-4F5D-A52E-0D5FE83F1383}">
      <dgm:prSet/>
      <dgm:spPr/>
      <dgm:t>
        <a:bodyPr/>
        <a:lstStyle/>
        <a:p>
          <a:pPr rtl="1"/>
          <a:endParaRPr lang="ar-SA"/>
        </a:p>
      </dgm:t>
    </dgm:pt>
    <dgm:pt modelId="{3AA72FB5-25BD-49CF-9D11-F510A53E9748}">
      <dgm:prSet phldrT="[Text]" custRadScaleRad="78715" custRadScaleInc="46375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9E330E94-673D-48A2-A959-3491C032D9A4}" type="parTrans" cxnId="{FD024E52-ABCC-4FC2-BDD6-12EB6E2635B8}">
      <dgm:prSet custFlipVert="1" custFlipHor="1" custScaleX="62718" custScaleY="78067" custLinFactY="8983" custLinFactNeighborX="30701" custLinFactNeighborY="100000"/>
      <dgm:spPr/>
      <dgm:t>
        <a:bodyPr/>
        <a:lstStyle/>
        <a:p>
          <a:pPr rtl="1"/>
          <a:endParaRPr lang="ar-SA"/>
        </a:p>
      </dgm:t>
    </dgm:pt>
    <dgm:pt modelId="{ABD928F3-3C39-4A84-B1D7-8EDC9402208F}" type="sibTrans" cxnId="{FD024E52-ABCC-4FC2-BDD6-12EB6E2635B8}">
      <dgm:prSet/>
      <dgm:spPr/>
      <dgm:t>
        <a:bodyPr/>
        <a:lstStyle/>
        <a:p>
          <a:pPr rtl="1"/>
          <a:endParaRPr lang="ar-SA"/>
        </a:p>
      </dgm:t>
    </dgm:pt>
    <dgm:pt modelId="{C74F3589-246B-43BD-A026-DB54E4ADCE91}">
      <dgm:prSet phldrT="[Text]" custRadScaleRad="78715" custRadScaleInc="46375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09A23979-ED27-4B9D-919C-26D6A4487FE8}" type="parTrans" cxnId="{3B4D5C5F-DAD9-4DF8-A37F-10E69B1ACB96}">
      <dgm:prSet custFlipVert="1" custFlipHor="1" custScaleX="62718" custScaleY="78067" custLinFactY="8983" custLinFactNeighborX="30701" custLinFactNeighborY="100000"/>
      <dgm:spPr/>
      <dgm:t>
        <a:bodyPr/>
        <a:lstStyle/>
        <a:p>
          <a:pPr rtl="1"/>
          <a:endParaRPr lang="ar-SA"/>
        </a:p>
      </dgm:t>
    </dgm:pt>
    <dgm:pt modelId="{D5B944CB-1F56-4703-8E71-4303CC7E124F}" type="sibTrans" cxnId="{3B4D5C5F-DAD9-4DF8-A37F-10E69B1ACB96}">
      <dgm:prSet/>
      <dgm:spPr/>
      <dgm:t>
        <a:bodyPr/>
        <a:lstStyle/>
        <a:p>
          <a:pPr rtl="1"/>
          <a:endParaRPr lang="ar-SA"/>
        </a:p>
      </dgm:t>
    </dgm:pt>
    <dgm:pt modelId="{1D45C45F-92A1-4489-9273-823A65D42CFE}" type="pres">
      <dgm:prSet presAssocID="{2398D16D-67D0-4F6B-B817-690867BA36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5FB4BDB8-9DB4-4F66-A233-D9E58C2A2645}" type="pres">
      <dgm:prSet presAssocID="{E3C90EA1-0E15-42F8-B210-12B7C8578DC6}" presName="centerShape" presStyleLbl="node0" presStyleIdx="0" presStyleCnt="1" custScaleX="171682" custScaleY="77704" custLinFactNeighborX="-924" custLinFactNeighborY="-33001"/>
      <dgm:spPr/>
      <dgm:t>
        <a:bodyPr/>
        <a:lstStyle/>
        <a:p>
          <a:pPr rtl="1"/>
          <a:endParaRPr lang="ar-JO"/>
        </a:p>
      </dgm:t>
    </dgm:pt>
    <dgm:pt modelId="{5152BC68-ABA4-484D-8D10-9B8C3199AD2A}" type="pres">
      <dgm:prSet presAssocID="{6B66BB3D-70DC-4091-991D-761EB0BB96C2}" presName="parTrans" presStyleLbl="bgSibTrans2D1" presStyleIdx="0" presStyleCnt="2" custAng="5370449" custFlipVert="0" custFlipHor="1" custScaleX="3477" custScaleY="79751" custLinFactNeighborX="26990" custLinFactNeighborY="-22071"/>
      <dgm:spPr/>
      <dgm:t>
        <a:bodyPr/>
        <a:lstStyle/>
        <a:p>
          <a:pPr rtl="1"/>
          <a:endParaRPr lang="ar-JO"/>
        </a:p>
      </dgm:t>
    </dgm:pt>
    <dgm:pt modelId="{8C2A00C6-FA92-40D6-9AB1-A6AFD8FB7391}" type="pres">
      <dgm:prSet presAssocID="{53BA30DF-A19F-42B9-A122-AE68DC4275FC}" presName="node" presStyleLbl="node1" presStyleIdx="0" presStyleCnt="2" custScaleX="110106" custRadScaleRad="10084" custRadScaleInc="-112234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7E25C528-88D3-4225-BD9C-3BB310E5EB6F}" type="pres">
      <dgm:prSet presAssocID="{29DF54B4-E790-4D78-B4D3-8494021B1D45}" presName="parTrans" presStyleLbl="bgSibTrans2D1" presStyleIdx="1" presStyleCnt="2" custFlipVert="1" custFlipHor="1" custScaleX="62718" custScaleY="78067" custLinFactY="8983" custLinFactNeighborX="30701" custLinFactNeighborY="100000"/>
      <dgm:spPr/>
      <dgm:t>
        <a:bodyPr/>
        <a:lstStyle/>
        <a:p>
          <a:pPr rtl="1"/>
          <a:endParaRPr lang="ar-JO"/>
        </a:p>
      </dgm:t>
    </dgm:pt>
    <dgm:pt modelId="{F6BF0A2E-EA54-4759-9718-0E28EADDD196}" type="pres">
      <dgm:prSet presAssocID="{A95282F8-1A6E-4D83-8018-0BCF6703205D}" presName="node" presStyleLbl="node1" presStyleIdx="1" presStyleCnt="2" custRadScaleRad="74691" custRadScaleInc="45004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D1688F3A-EBF3-4C8E-AD7B-119A93ABAE97}" type="presOf" srcId="{2398D16D-67D0-4F6B-B817-690867BA3699}" destId="{1D45C45F-92A1-4489-9273-823A65D42CFE}" srcOrd="0" destOrd="0" presId="urn:microsoft.com/office/officeart/2005/8/layout/radial4"/>
    <dgm:cxn modelId="{F45DE457-54AD-4E30-A1D7-BA015295E818}" type="presOf" srcId="{A95282F8-1A6E-4D83-8018-0BCF6703205D}" destId="{F6BF0A2E-EA54-4759-9718-0E28EADDD196}" srcOrd="0" destOrd="0" presId="urn:microsoft.com/office/officeart/2005/8/layout/radial4"/>
    <dgm:cxn modelId="{0169887C-72CF-40DD-8899-66B50822BBCF}" srcId="{E3C90EA1-0E15-42F8-B210-12B7C8578DC6}" destId="{53BA30DF-A19F-42B9-A122-AE68DC4275FC}" srcOrd="0" destOrd="0" parTransId="{6B66BB3D-70DC-4091-991D-761EB0BB96C2}" sibTransId="{3AB50973-DA8A-43DF-BB5F-D12DA370E305}"/>
    <dgm:cxn modelId="{B523CD23-FFCA-4D9D-8B02-C23B46FCDA8D}" srcId="{2398D16D-67D0-4F6B-B817-690867BA3699}" destId="{E3C90EA1-0E15-42F8-B210-12B7C8578DC6}" srcOrd="0" destOrd="0" parTransId="{CCEFDB19-E4E7-4564-B14A-4F969B46C718}" sibTransId="{68E400E5-3A67-448F-947F-271A294C5279}"/>
    <dgm:cxn modelId="{AEF9324A-ED6C-41E5-BE7E-F6DC758E08CD}" type="presOf" srcId="{6B66BB3D-70DC-4091-991D-761EB0BB96C2}" destId="{5152BC68-ABA4-484D-8D10-9B8C3199AD2A}" srcOrd="0" destOrd="0" presId="urn:microsoft.com/office/officeart/2005/8/layout/radial4"/>
    <dgm:cxn modelId="{3B4D5C5F-DAD9-4DF8-A37F-10E69B1ACB96}" srcId="{2398D16D-67D0-4F6B-B817-690867BA3699}" destId="{C74F3589-246B-43BD-A026-DB54E4ADCE91}" srcOrd="3" destOrd="0" parTransId="{09A23979-ED27-4B9D-919C-26D6A4487FE8}" sibTransId="{D5B944CB-1F56-4703-8E71-4303CC7E124F}"/>
    <dgm:cxn modelId="{FD024E52-ABCC-4FC2-BDD6-12EB6E2635B8}" srcId="{2398D16D-67D0-4F6B-B817-690867BA3699}" destId="{3AA72FB5-25BD-49CF-9D11-F510A53E9748}" srcOrd="2" destOrd="0" parTransId="{9E330E94-673D-48A2-A959-3491C032D9A4}" sibTransId="{ABD928F3-3C39-4A84-B1D7-8EDC9402208F}"/>
    <dgm:cxn modelId="{453ABF17-E7FF-4B0F-9A81-FED7F4D963D3}" type="presOf" srcId="{53BA30DF-A19F-42B9-A122-AE68DC4275FC}" destId="{8C2A00C6-FA92-40D6-9AB1-A6AFD8FB7391}" srcOrd="0" destOrd="0" presId="urn:microsoft.com/office/officeart/2005/8/layout/radial4"/>
    <dgm:cxn modelId="{22C24B47-CBDD-4912-9987-2B0B1A8996CE}" srcId="{E3C90EA1-0E15-42F8-B210-12B7C8578DC6}" destId="{A95282F8-1A6E-4D83-8018-0BCF6703205D}" srcOrd="1" destOrd="0" parTransId="{29DF54B4-E790-4D78-B4D3-8494021B1D45}" sibTransId="{6A050F41-D04D-4862-A88C-DD337182D638}"/>
    <dgm:cxn modelId="{F525C2A8-57FF-4D59-93C6-E99C41EF19AA}" type="presOf" srcId="{29DF54B4-E790-4D78-B4D3-8494021B1D45}" destId="{7E25C528-88D3-4225-BD9C-3BB310E5EB6F}" srcOrd="0" destOrd="0" presId="urn:microsoft.com/office/officeart/2005/8/layout/radial4"/>
    <dgm:cxn modelId="{8A6FE9FB-7925-4F5D-A52E-0D5FE83F1383}" srcId="{2398D16D-67D0-4F6B-B817-690867BA3699}" destId="{C20641D8-1C80-4553-8131-AD70753F47E0}" srcOrd="1" destOrd="0" parTransId="{AD89A3C7-BFE4-4A5E-8AD0-1CC1A056965A}" sibTransId="{D9C228DB-D7C1-4D98-886A-815AB3CB485B}"/>
    <dgm:cxn modelId="{89EB6513-9C61-4700-914D-E3DE9F705E3F}" type="presOf" srcId="{E3C90EA1-0E15-42F8-B210-12B7C8578DC6}" destId="{5FB4BDB8-9DB4-4F66-A233-D9E58C2A2645}" srcOrd="0" destOrd="0" presId="urn:microsoft.com/office/officeart/2005/8/layout/radial4"/>
    <dgm:cxn modelId="{BA4B2F85-27F9-46B2-A524-7E166FACBD8C}" type="presParOf" srcId="{1D45C45F-92A1-4489-9273-823A65D42CFE}" destId="{5FB4BDB8-9DB4-4F66-A233-D9E58C2A2645}" srcOrd="0" destOrd="0" presId="urn:microsoft.com/office/officeart/2005/8/layout/radial4"/>
    <dgm:cxn modelId="{29366482-AD6F-44B6-AF09-4C64E1E679FA}" type="presParOf" srcId="{1D45C45F-92A1-4489-9273-823A65D42CFE}" destId="{5152BC68-ABA4-484D-8D10-9B8C3199AD2A}" srcOrd="1" destOrd="0" presId="urn:microsoft.com/office/officeart/2005/8/layout/radial4"/>
    <dgm:cxn modelId="{CC32519C-EAA6-4FE2-AAA0-4F971FD5D7C0}" type="presParOf" srcId="{1D45C45F-92A1-4489-9273-823A65D42CFE}" destId="{8C2A00C6-FA92-40D6-9AB1-A6AFD8FB7391}" srcOrd="2" destOrd="0" presId="urn:microsoft.com/office/officeart/2005/8/layout/radial4"/>
    <dgm:cxn modelId="{C6326211-B7CF-44F9-B46D-357F211C9C2F}" type="presParOf" srcId="{1D45C45F-92A1-4489-9273-823A65D42CFE}" destId="{7E25C528-88D3-4225-BD9C-3BB310E5EB6F}" srcOrd="3" destOrd="0" presId="urn:microsoft.com/office/officeart/2005/8/layout/radial4"/>
    <dgm:cxn modelId="{2A2E6608-5A59-4529-B14B-BE9C263FD73A}" type="presParOf" srcId="{1D45C45F-92A1-4489-9273-823A65D42CFE}" destId="{F6BF0A2E-EA54-4759-9718-0E28EADDD19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اللتان-اللتين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المؤنث</a:t>
          </a:r>
          <a:endParaRPr lang="ar-JO" sz="32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اللذان- اللذين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المذكر</a:t>
          </a:r>
          <a:endParaRPr lang="ar-JO" sz="32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تلحق بالمثنى</a:t>
          </a:r>
          <a:r>
            <a: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 ، </a:t>
          </a:r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فترفع بالألف،</a:t>
          </a:r>
          <a:r>
            <a: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 </a:t>
          </a:r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وتنصب وتجر بالياء</a:t>
          </a:r>
          <a:endParaRPr lang="ar-JO" sz="32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 custScaleX="247042" custScaleY="92849" custLinFactNeighborX="1042" custLinFactNeighborY="598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2" custFlipHor="1" custScaleX="15208" custScaleY="28800" custLinFactNeighborX="62286" custLinFactNeighborY="39564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2" custScaleY="82413" custRadScaleRad="89330" custRadScaleInc="12319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1" presStyleCnt="2" custFlipVert="0" custFlipHor="1" custScaleX="14977" custScaleY="71753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1" presStyleCnt="2" custScaleY="82411" custRadScaleRad="87517" custRadScaleInc="-122294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0D03F7D7-3876-4190-8AB7-F7254F5AA9FC}" type="presOf" srcId="{3EBE8163-95E2-44AE-8EAC-98C8208F34AF}" destId="{07DBFB2A-7F03-4A39-8233-6D3087D4B3E0}" srcOrd="0" destOrd="0" presId="urn:microsoft.com/office/officeart/2005/8/layout/radial4"/>
    <dgm:cxn modelId="{FDA52C31-2F9A-4031-B7BE-25CBCDF19767}" srcId="{4768978C-66DD-4CD2-B9AB-C001F901F23A}" destId="{352F910F-B8FB-4B47-95C5-ADCB9A85AE8B}" srcOrd="1" destOrd="0" parTransId="{3EBE8163-95E2-44AE-8EAC-98C8208F34AF}" sibTransId="{BC4BE787-8BD6-4A28-A22B-677480E5F234}"/>
    <dgm:cxn modelId="{E6EBC4FB-1BB3-4EB7-94AC-83896F951EAE}" type="presOf" srcId="{C0F67930-3E1F-4AB5-BC9F-FDC5A611919D}" destId="{9D3CF7A5-0F00-415A-B410-3DD4574265F5}" srcOrd="0" destOrd="0" presId="urn:microsoft.com/office/officeart/2005/8/layout/radial4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A3373C87-9E9D-4B12-99D2-70609E7B16F7}" type="presOf" srcId="{4768978C-66DD-4CD2-B9AB-C001F901F23A}" destId="{C9ADC9D9-483C-43CC-88AB-80FB598FC160}" srcOrd="0" destOrd="0" presId="urn:microsoft.com/office/officeart/2005/8/layout/radial4"/>
    <dgm:cxn modelId="{E1A14A15-92A7-4167-9657-3B5B062A2044}" type="presOf" srcId="{EADF03B4-526B-467B-926D-519B2A64362F}" destId="{A066FB2E-909A-4C2C-A839-2BF4114DA151}" srcOrd="0" destOrd="0" presId="urn:microsoft.com/office/officeart/2005/8/layout/radial4"/>
    <dgm:cxn modelId="{892FF32A-7C46-4CA0-9721-C322E35D4BAF}" type="presOf" srcId="{352F910F-B8FB-4B47-95C5-ADCB9A85AE8B}" destId="{87BD4081-B7C6-426D-BF04-C89A8F3E1886}" srcOrd="0" destOrd="0" presId="urn:microsoft.com/office/officeart/2005/8/layout/radial4"/>
    <dgm:cxn modelId="{569737F3-0E3C-4F55-8EF3-AE103A1329B5}" type="presOf" srcId="{5EB790FF-8AB9-42D0-9E67-CB50DEA73D6D}" destId="{4AA7FB3D-C532-41BC-A176-216BEC4BF0E5}" srcOrd="0" destOrd="0" presId="urn:microsoft.com/office/officeart/2005/8/layout/radial4"/>
    <dgm:cxn modelId="{6F114EE6-8C94-4DA5-A9A9-E86DB5E18453}" type="presParOf" srcId="{A066FB2E-909A-4C2C-A839-2BF4114DA151}" destId="{C9ADC9D9-483C-43CC-88AB-80FB598FC160}" srcOrd="0" destOrd="0" presId="urn:microsoft.com/office/officeart/2005/8/layout/radial4"/>
    <dgm:cxn modelId="{DC418A06-FB82-4FF3-8637-1672C93A50DC}" type="presParOf" srcId="{A066FB2E-909A-4C2C-A839-2BF4114DA151}" destId="{4AA7FB3D-C532-41BC-A176-216BEC4BF0E5}" srcOrd="1" destOrd="0" presId="urn:microsoft.com/office/officeart/2005/8/layout/radial4"/>
    <dgm:cxn modelId="{092ACA1B-5B01-494B-BB6C-C0CBE36AF535}" type="presParOf" srcId="{A066FB2E-909A-4C2C-A839-2BF4114DA151}" destId="{9D3CF7A5-0F00-415A-B410-3DD4574265F5}" srcOrd="2" destOrd="0" presId="urn:microsoft.com/office/officeart/2005/8/layout/radial4"/>
    <dgm:cxn modelId="{8A7D1409-75AD-4544-9428-E4D4C61BD93B}" type="presParOf" srcId="{A066FB2E-909A-4C2C-A839-2BF4114DA151}" destId="{07DBFB2A-7F03-4A39-8233-6D3087D4B3E0}" srcOrd="3" destOrd="0" presId="urn:microsoft.com/office/officeart/2005/8/layout/radial4"/>
    <dgm:cxn modelId="{33410F05-025A-4B86-84FC-0D931778411C}" type="presParOf" srcId="{A066FB2E-909A-4C2C-A839-2BF4114DA151}" destId="{87BD4081-B7C6-426D-BF04-C89A8F3E188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1B66-47E2-4A85-A518-2593F09EE733}">
      <dsp:nvSpPr>
        <dsp:cNvPr id="0" name=""/>
        <dsp:cNvSpPr/>
      </dsp:nvSpPr>
      <dsp:spPr>
        <a:xfrm>
          <a:off x="3983030" y="3170296"/>
          <a:ext cx="939637" cy="4471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741"/>
              </a:lnTo>
              <a:lnTo>
                <a:pt x="939637" y="304741"/>
              </a:lnTo>
              <a:lnTo>
                <a:pt x="939637" y="44718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78760-0267-4448-AF55-DF435F82290D}">
      <dsp:nvSpPr>
        <dsp:cNvPr id="0" name=""/>
        <dsp:cNvSpPr/>
      </dsp:nvSpPr>
      <dsp:spPr>
        <a:xfrm>
          <a:off x="3043392" y="3170296"/>
          <a:ext cx="939637" cy="447182"/>
        </a:xfrm>
        <a:custGeom>
          <a:avLst/>
          <a:gdLst/>
          <a:ahLst/>
          <a:cxnLst/>
          <a:rect l="0" t="0" r="0" b="0"/>
          <a:pathLst>
            <a:path>
              <a:moveTo>
                <a:pt x="939637" y="0"/>
              </a:moveTo>
              <a:lnTo>
                <a:pt x="939637" y="304741"/>
              </a:lnTo>
              <a:lnTo>
                <a:pt x="0" y="304741"/>
              </a:lnTo>
              <a:lnTo>
                <a:pt x="0" y="44718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F6A301-6356-4C71-B771-A485F25161ED}">
      <dsp:nvSpPr>
        <dsp:cNvPr id="0" name=""/>
        <dsp:cNvSpPr/>
      </dsp:nvSpPr>
      <dsp:spPr>
        <a:xfrm>
          <a:off x="3910125" y="1725685"/>
          <a:ext cx="91440" cy="4669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4503"/>
              </a:lnTo>
              <a:lnTo>
                <a:pt x="72904" y="324503"/>
              </a:lnTo>
              <a:lnTo>
                <a:pt x="72904" y="46694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328B9-9835-4E2E-888E-A46ED63C7F56}">
      <dsp:nvSpPr>
        <dsp:cNvPr id="0" name=""/>
        <dsp:cNvSpPr/>
      </dsp:nvSpPr>
      <dsp:spPr>
        <a:xfrm>
          <a:off x="-26824" y="208417"/>
          <a:ext cx="7965340" cy="15172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1EB1E-0B25-46D2-A135-118C27BF5126}">
      <dsp:nvSpPr>
        <dsp:cNvPr id="0" name=""/>
        <dsp:cNvSpPr/>
      </dsp:nvSpPr>
      <dsp:spPr>
        <a:xfrm>
          <a:off x="144018" y="370718"/>
          <a:ext cx="7965340" cy="15172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b="1" kern="1200" dirty="0" smtClean="0"/>
            <a:t>الاسم الموصول هو: </a:t>
          </a:r>
          <a:r>
            <a:rPr lang="ar-SA" sz="3200" kern="1200" dirty="0" smtClean="0"/>
            <a:t>اسم معرفة يدل على معين ، وتوضحه الجملة التي تأتي بعده وتسمى : ( صلة الموصول ). </a:t>
          </a:r>
          <a:endParaRPr lang="ar-JO" sz="320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 dirty="0"/>
        </a:p>
      </dsp:txBody>
      <dsp:txXfrm>
        <a:off x="144018" y="370718"/>
        <a:ext cx="7965340" cy="1517267"/>
      </dsp:txXfrm>
    </dsp:sp>
    <dsp:sp modelId="{6CDE55E2-AB0B-43B9-AF72-3A4F726E71BB}">
      <dsp:nvSpPr>
        <dsp:cNvPr id="0" name=""/>
        <dsp:cNvSpPr/>
      </dsp:nvSpPr>
      <dsp:spPr>
        <a:xfrm>
          <a:off x="1629358" y="2192629"/>
          <a:ext cx="4707343" cy="977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F3185C-44D7-4010-BBC8-427A8B018333}">
      <dsp:nvSpPr>
        <dsp:cNvPr id="0" name=""/>
        <dsp:cNvSpPr/>
      </dsp:nvSpPr>
      <dsp:spPr>
        <a:xfrm>
          <a:off x="1800201" y="2354930"/>
          <a:ext cx="4707343" cy="9776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الأسماء الموصولة نوعان :</a:t>
          </a:r>
          <a:endParaRPr lang="ar-JO" sz="2700" kern="1200" dirty="0"/>
        </a:p>
      </dsp:txBody>
      <dsp:txXfrm>
        <a:off x="1800201" y="2354930"/>
        <a:ext cx="4707343" cy="977667"/>
      </dsp:txXfrm>
    </dsp:sp>
    <dsp:sp modelId="{DDC6B5F4-EB47-40F1-BE42-BA1865E474B9}">
      <dsp:nvSpPr>
        <dsp:cNvPr id="0" name=""/>
        <dsp:cNvSpPr/>
      </dsp:nvSpPr>
      <dsp:spPr>
        <a:xfrm>
          <a:off x="2274598" y="3617478"/>
          <a:ext cx="1537588" cy="976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3EA5B-B728-4CA1-9976-66592170405E}">
      <dsp:nvSpPr>
        <dsp:cNvPr id="0" name=""/>
        <dsp:cNvSpPr/>
      </dsp:nvSpPr>
      <dsp:spPr>
        <a:xfrm>
          <a:off x="2445441" y="3779779"/>
          <a:ext cx="1537588" cy="97636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أسماء عامة</a:t>
          </a:r>
          <a:endParaRPr lang="ar-JO" sz="2700" kern="1200" dirty="0"/>
        </a:p>
      </dsp:txBody>
      <dsp:txXfrm>
        <a:off x="2445441" y="3779779"/>
        <a:ext cx="1537588" cy="976368"/>
      </dsp:txXfrm>
    </dsp:sp>
    <dsp:sp modelId="{8461BA62-88DE-4A76-8C58-1BD999CF8927}">
      <dsp:nvSpPr>
        <dsp:cNvPr id="0" name=""/>
        <dsp:cNvSpPr/>
      </dsp:nvSpPr>
      <dsp:spPr>
        <a:xfrm>
          <a:off x="4153873" y="3617478"/>
          <a:ext cx="1537588" cy="976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B982F-0688-4EA9-BF7A-EAB5D1F1E0B5}">
      <dsp:nvSpPr>
        <dsp:cNvPr id="0" name=""/>
        <dsp:cNvSpPr/>
      </dsp:nvSpPr>
      <dsp:spPr>
        <a:xfrm>
          <a:off x="4324716" y="3779779"/>
          <a:ext cx="1537588" cy="97636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أسماء خاصة</a:t>
          </a:r>
          <a:endParaRPr lang="ar-JO" sz="2700" kern="1200" dirty="0"/>
        </a:p>
      </dsp:txBody>
      <dsp:txXfrm>
        <a:off x="4324716" y="3779779"/>
        <a:ext cx="1537588" cy="9763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2AF64A-A2D1-4697-BE6E-5BF344D5DCD6}">
      <dsp:nvSpPr>
        <dsp:cNvPr id="0" name=""/>
        <dsp:cNvSpPr/>
      </dsp:nvSpPr>
      <dsp:spPr>
        <a:xfrm>
          <a:off x="1004" y="0"/>
          <a:ext cx="2611933" cy="337018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u="sng" kern="1200" dirty="0" smtClean="0"/>
            <a:t>الجمع</a:t>
          </a:r>
          <a:endParaRPr lang="ar-SA" sz="3600" b="1" u="sng" kern="1200" dirty="0"/>
        </a:p>
      </dsp:txBody>
      <dsp:txXfrm>
        <a:off x="1004" y="0"/>
        <a:ext cx="2611933" cy="1011056"/>
      </dsp:txXfrm>
    </dsp:sp>
    <dsp:sp modelId="{B2BD4CCA-3014-44F2-A45C-414575801805}">
      <dsp:nvSpPr>
        <dsp:cNvPr id="0" name=""/>
        <dsp:cNvSpPr/>
      </dsp:nvSpPr>
      <dsp:spPr>
        <a:xfrm>
          <a:off x="155328" y="1012043"/>
          <a:ext cx="230328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الذين،</a:t>
          </a:r>
          <a:r>
            <a:rPr lang="ar-SA" sz="2500" kern="1200" dirty="0" err="1" smtClean="0"/>
            <a:t>الألى</a:t>
          </a:r>
          <a:r>
            <a:rPr lang="ar-SA" sz="2500" kern="1200" dirty="0" smtClean="0"/>
            <a:t>:للمذكر</a:t>
          </a:r>
          <a:endParaRPr lang="ar-SA" sz="2500" kern="1200" dirty="0"/>
        </a:p>
      </dsp:txBody>
      <dsp:txXfrm>
        <a:off x="155328" y="1012043"/>
        <a:ext cx="2303286" cy="1016157"/>
      </dsp:txXfrm>
    </dsp:sp>
    <dsp:sp modelId="{3FB27062-299B-4471-A967-E23A9956F6C1}">
      <dsp:nvSpPr>
        <dsp:cNvPr id="0" name=""/>
        <dsp:cNvSpPr/>
      </dsp:nvSpPr>
      <dsp:spPr>
        <a:xfrm>
          <a:off x="155328" y="2184533"/>
          <a:ext cx="230328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اللاتي،اللائي:للمؤنث</a:t>
          </a:r>
          <a:endParaRPr lang="ar-SA" sz="2500" kern="1200" dirty="0"/>
        </a:p>
      </dsp:txBody>
      <dsp:txXfrm>
        <a:off x="155328" y="2184533"/>
        <a:ext cx="2303286" cy="1016157"/>
      </dsp:txXfrm>
    </dsp:sp>
    <dsp:sp modelId="{20F1AB27-3057-4461-86F5-0BC724C97FFF}">
      <dsp:nvSpPr>
        <dsp:cNvPr id="0" name=""/>
        <dsp:cNvSpPr/>
      </dsp:nvSpPr>
      <dsp:spPr>
        <a:xfrm>
          <a:off x="2808833" y="0"/>
          <a:ext cx="2611933" cy="337018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u="sng" kern="1200" dirty="0" smtClean="0"/>
            <a:t>المثنى</a:t>
          </a:r>
          <a:endParaRPr lang="ar-SA" sz="3600" b="1" u="sng" kern="1200" dirty="0"/>
        </a:p>
      </dsp:txBody>
      <dsp:txXfrm>
        <a:off x="2808833" y="0"/>
        <a:ext cx="2611933" cy="1011056"/>
      </dsp:txXfrm>
    </dsp:sp>
    <dsp:sp modelId="{5F1733C4-4E91-420F-921E-4E2B0EC37390}">
      <dsp:nvSpPr>
        <dsp:cNvPr id="0" name=""/>
        <dsp:cNvSpPr/>
      </dsp:nvSpPr>
      <dsp:spPr>
        <a:xfrm>
          <a:off x="3070026" y="1012043"/>
          <a:ext cx="208954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اللذان : للمذكر</a:t>
          </a:r>
          <a:endParaRPr lang="ar-SA" sz="2500" kern="1200" dirty="0"/>
        </a:p>
      </dsp:txBody>
      <dsp:txXfrm>
        <a:off x="3070026" y="1012043"/>
        <a:ext cx="2089546" cy="1016157"/>
      </dsp:txXfrm>
    </dsp:sp>
    <dsp:sp modelId="{59A06C86-75B4-42B4-8F8B-575BFCFFE1C7}">
      <dsp:nvSpPr>
        <dsp:cNvPr id="0" name=""/>
        <dsp:cNvSpPr/>
      </dsp:nvSpPr>
      <dsp:spPr>
        <a:xfrm>
          <a:off x="3070026" y="2184533"/>
          <a:ext cx="208954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اللتان : للمؤنث</a:t>
          </a:r>
          <a:endParaRPr lang="ar-SA" sz="2500" kern="1200" dirty="0"/>
        </a:p>
      </dsp:txBody>
      <dsp:txXfrm>
        <a:off x="3070026" y="2184533"/>
        <a:ext cx="2089546" cy="1016157"/>
      </dsp:txXfrm>
    </dsp:sp>
    <dsp:sp modelId="{E72498C2-8A0F-4D27-B6C7-C99FDBBA7844}">
      <dsp:nvSpPr>
        <dsp:cNvPr id="0" name=""/>
        <dsp:cNvSpPr/>
      </dsp:nvSpPr>
      <dsp:spPr>
        <a:xfrm>
          <a:off x="5616661" y="0"/>
          <a:ext cx="2611933" cy="337018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u="sng" kern="1200" dirty="0" smtClean="0"/>
            <a:t>المفرد</a:t>
          </a:r>
          <a:endParaRPr lang="ar-SA" sz="3600" b="1" u="sng" kern="1200" dirty="0"/>
        </a:p>
      </dsp:txBody>
      <dsp:txXfrm>
        <a:off x="5616661" y="0"/>
        <a:ext cx="2611933" cy="1011056"/>
      </dsp:txXfrm>
    </dsp:sp>
    <dsp:sp modelId="{943E3502-FDEC-454E-BF1F-7D7E92644B4F}">
      <dsp:nvSpPr>
        <dsp:cNvPr id="0" name=""/>
        <dsp:cNvSpPr/>
      </dsp:nvSpPr>
      <dsp:spPr>
        <a:xfrm>
          <a:off x="5877855" y="1012043"/>
          <a:ext cx="208954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الذي : للمذكر</a:t>
          </a:r>
          <a:endParaRPr lang="ar-SA" sz="2500" kern="1200" dirty="0"/>
        </a:p>
      </dsp:txBody>
      <dsp:txXfrm>
        <a:off x="5877855" y="1012043"/>
        <a:ext cx="2089546" cy="1016157"/>
      </dsp:txXfrm>
    </dsp:sp>
    <dsp:sp modelId="{37943D27-6537-4E6D-9038-E2A6A9F9A2BC}">
      <dsp:nvSpPr>
        <dsp:cNvPr id="0" name=""/>
        <dsp:cNvSpPr/>
      </dsp:nvSpPr>
      <dsp:spPr>
        <a:xfrm>
          <a:off x="5877855" y="2184533"/>
          <a:ext cx="2089546" cy="101615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التي : للمؤنث</a:t>
          </a:r>
          <a:endParaRPr lang="ar-SA" sz="2500" kern="1200" dirty="0"/>
        </a:p>
      </dsp:txBody>
      <dsp:txXfrm>
        <a:off x="5877855" y="2184533"/>
        <a:ext cx="2089546" cy="101615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7A5674-7444-4E25-8CE4-FC84989AD823}">
      <dsp:nvSpPr>
        <dsp:cNvPr id="0" name=""/>
        <dsp:cNvSpPr/>
      </dsp:nvSpPr>
      <dsp:spPr>
        <a:xfrm>
          <a:off x="2914054" y="1554150"/>
          <a:ext cx="1705892" cy="70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849"/>
              </a:lnTo>
              <a:lnTo>
                <a:pt x="1705892" y="477849"/>
              </a:lnTo>
              <a:lnTo>
                <a:pt x="1705892" y="70120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E8B83-5AB0-4AE7-9F86-A3465B4CD356}">
      <dsp:nvSpPr>
        <dsp:cNvPr id="0" name=""/>
        <dsp:cNvSpPr/>
      </dsp:nvSpPr>
      <dsp:spPr>
        <a:xfrm>
          <a:off x="1440656" y="1554150"/>
          <a:ext cx="1473398" cy="701203"/>
        </a:xfrm>
        <a:custGeom>
          <a:avLst/>
          <a:gdLst/>
          <a:ahLst/>
          <a:cxnLst/>
          <a:rect l="0" t="0" r="0" b="0"/>
          <a:pathLst>
            <a:path>
              <a:moveTo>
                <a:pt x="1473398" y="0"/>
              </a:moveTo>
              <a:lnTo>
                <a:pt x="1473398" y="477849"/>
              </a:lnTo>
              <a:lnTo>
                <a:pt x="0" y="477849"/>
              </a:lnTo>
              <a:lnTo>
                <a:pt x="0" y="70120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F0054-7B02-4C19-80D4-C1BFC92E7A04}">
      <dsp:nvSpPr>
        <dsp:cNvPr id="0" name=""/>
        <dsp:cNvSpPr/>
      </dsp:nvSpPr>
      <dsp:spPr>
        <a:xfrm>
          <a:off x="1708546" y="23155"/>
          <a:ext cx="2411015" cy="1530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4F62F-E73C-4A26-B4B2-B581BB8BB738}">
      <dsp:nvSpPr>
        <dsp:cNvPr id="0" name=""/>
        <dsp:cNvSpPr/>
      </dsp:nvSpPr>
      <dsp:spPr>
        <a:xfrm>
          <a:off x="1976437" y="277651"/>
          <a:ext cx="2411015" cy="153099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200" kern="1200" dirty="0" smtClean="0"/>
            <a:t>الأسماء الموصولة</a:t>
          </a:r>
          <a:endParaRPr lang="ar-JO" sz="4200" kern="1200" dirty="0"/>
        </a:p>
      </dsp:txBody>
      <dsp:txXfrm>
        <a:off x="1976437" y="277651"/>
        <a:ext cx="2411015" cy="1530994"/>
      </dsp:txXfrm>
    </dsp:sp>
    <dsp:sp modelId="{70CC8C12-8F98-430C-8AC1-E19B2F83F494}">
      <dsp:nvSpPr>
        <dsp:cNvPr id="0" name=""/>
        <dsp:cNvSpPr/>
      </dsp:nvSpPr>
      <dsp:spPr>
        <a:xfrm>
          <a:off x="2654" y="2255353"/>
          <a:ext cx="2876004" cy="1530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FA1E5-7FA8-48FB-842D-95621A0E1E67}">
      <dsp:nvSpPr>
        <dsp:cNvPr id="0" name=""/>
        <dsp:cNvSpPr/>
      </dsp:nvSpPr>
      <dsp:spPr>
        <a:xfrm>
          <a:off x="270544" y="2509849"/>
          <a:ext cx="2876004" cy="153099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200" kern="1200" dirty="0" smtClean="0"/>
            <a:t>أسماء معربة</a:t>
          </a:r>
          <a:endParaRPr lang="ar-JO" sz="4200" kern="1200" dirty="0"/>
        </a:p>
      </dsp:txBody>
      <dsp:txXfrm>
        <a:off x="270544" y="2509849"/>
        <a:ext cx="2876004" cy="1530994"/>
      </dsp:txXfrm>
    </dsp:sp>
    <dsp:sp modelId="{77247830-8F5A-4B52-B628-8FD16EB858C7}">
      <dsp:nvSpPr>
        <dsp:cNvPr id="0" name=""/>
        <dsp:cNvSpPr/>
      </dsp:nvSpPr>
      <dsp:spPr>
        <a:xfrm>
          <a:off x="3414439" y="2255353"/>
          <a:ext cx="2411015" cy="1530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CC7BB-D9C8-410D-90B4-892D21543EC6}">
      <dsp:nvSpPr>
        <dsp:cNvPr id="0" name=""/>
        <dsp:cNvSpPr/>
      </dsp:nvSpPr>
      <dsp:spPr>
        <a:xfrm>
          <a:off x="3682330" y="2509849"/>
          <a:ext cx="2411015" cy="153099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200" kern="1200" dirty="0" smtClean="0"/>
            <a:t>أسماء مبنية</a:t>
          </a:r>
          <a:endParaRPr lang="ar-JO" sz="4200" kern="1200" dirty="0"/>
        </a:p>
      </dsp:txBody>
      <dsp:txXfrm>
        <a:off x="3682330" y="2509849"/>
        <a:ext cx="2411015" cy="153099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4BDB8-9DB4-4F66-A233-D9E58C2A2645}">
      <dsp:nvSpPr>
        <dsp:cNvPr id="0" name=""/>
        <dsp:cNvSpPr/>
      </dsp:nvSpPr>
      <dsp:spPr>
        <a:xfrm>
          <a:off x="1882513" y="0"/>
          <a:ext cx="4459384" cy="2018336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kern="1200" dirty="0" smtClean="0"/>
            <a:t>الاسم الموصول مبني على ما </a:t>
          </a:r>
          <a:r>
            <a:rPr lang="ar-JO" sz="3200" kern="1200" dirty="0" err="1" smtClean="0"/>
            <a:t>ت</a:t>
          </a:r>
          <a:r>
            <a:rPr lang="ar-SA" sz="3200" kern="1200" dirty="0" smtClean="0"/>
            <a:t>نطق</a:t>
          </a:r>
          <a:r>
            <a:rPr lang="ar-JO" sz="3200" kern="1200" dirty="0" smtClean="0"/>
            <a:t> </a:t>
          </a:r>
          <a:r>
            <a:rPr lang="ar-JO" sz="3200" kern="1200" dirty="0" err="1" smtClean="0"/>
            <a:t>به</a:t>
          </a:r>
          <a:r>
            <a:rPr lang="ar-JO" sz="3200" kern="1200" dirty="0" smtClean="0"/>
            <a:t> حركة آخره</a:t>
          </a:r>
          <a:endParaRPr lang="ar-JO" sz="3200" kern="1200" dirty="0">
            <a:solidFill>
              <a:schemeClr val="accent2"/>
            </a:solidFill>
          </a:endParaRPr>
        </a:p>
      </dsp:txBody>
      <dsp:txXfrm>
        <a:off x="1882513" y="0"/>
        <a:ext cx="4459384" cy="2018336"/>
      </dsp:txXfrm>
    </dsp:sp>
    <dsp:sp modelId="{5152BC68-ABA4-484D-8D10-9B8C3199AD2A}">
      <dsp:nvSpPr>
        <dsp:cNvPr id="0" name=""/>
        <dsp:cNvSpPr/>
      </dsp:nvSpPr>
      <dsp:spPr>
        <a:xfrm rot="10716244" flipH="1">
          <a:off x="4386823" y="2293332"/>
          <a:ext cx="45725" cy="59037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00C6-FA92-40D6-9AB1-A6AFD8FB7391}">
      <dsp:nvSpPr>
        <dsp:cNvPr id="0" name=""/>
        <dsp:cNvSpPr/>
      </dsp:nvSpPr>
      <dsp:spPr>
        <a:xfrm>
          <a:off x="2674591" y="2422058"/>
          <a:ext cx="2716969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-</a:t>
          </a:r>
          <a:r>
            <a:rPr lang="ar-JO" sz="3000" kern="1200" dirty="0" smtClean="0"/>
            <a:t>الذين :لجمع الذكور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-</a:t>
          </a:r>
          <a:r>
            <a:rPr lang="ar-JO" sz="3000" kern="1200" dirty="0" smtClean="0"/>
            <a:t>اللاتي</a:t>
          </a:r>
          <a:r>
            <a:rPr lang="ar-SA" sz="3000" kern="1200" dirty="0" smtClean="0"/>
            <a:t>،</a:t>
          </a:r>
          <a:r>
            <a:rPr lang="ar-JO" sz="3000" kern="1200" dirty="0" smtClean="0"/>
            <a:t>اللائي:لجمع الإناث</a:t>
          </a:r>
          <a:endParaRPr lang="ar-JO" sz="3000" kern="1200" dirty="0"/>
        </a:p>
      </dsp:txBody>
      <dsp:txXfrm>
        <a:off x="2674591" y="2422058"/>
        <a:ext cx="2716969" cy="1974075"/>
      </dsp:txXfrm>
    </dsp:sp>
    <dsp:sp modelId="{7E25C528-88D3-4225-BD9C-3BB310E5EB6F}">
      <dsp:nvSpPr>
        <dsp:cNvPr id="0" name=""/>
        <dsp:cNvSpPr/>
      </dsp:nvSpPr>
      <dsp:spPr>
        <a:xfrm rot="2512266" flipH="1" flipV="1">
          <a:off x="5985481" y="3218596"/>
          <a:ext cx="1331155" cy="57791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0A2E-EA54-4759-9718-0E28EADDD196}">
      <dsp:nvSpPr>
        <dsp:cNvPr id="0" name=""/>
        <dsp:cNvSpPr/>
      </dsp:nvSpPr>
      <dsp:spPr>
        <a:xfrm>
          <a:off x="5555887" y="2422058"/>
          <a:ext cx="2467594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-</a:t>
          </a:r>
          <a:r>
            <a:rPr lang="ar-JO" sz="3000" kern="1200" dirty="0" smtClean="0"/>
            <a:t>الذي:للمفرد المذكر</a:t>
          </a:r>
          <a:r>
            <a:rPr lang="ar-SA" sz="3000" kern="1200" dirty="0" smtClean="0"/>
            <a:t> 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-</a:t>
          </a:r>
          <a:r>
            <a:rPr lang="ar-JO" sz="3000" kern="1200" dirty="0" smtClean="0"/>
            <a:t>التي: للمفردة </a:t>
          </a:r>
          <a:r>
            <a:rPr lang="ar-SA" sz="3000" kern="1200" dirty="0" smtClean="0"/>
            <a:t> </a:t>
          </a:r>
          <a:r>
            <a:rPr lang="ar-JO" sz="3000" kern="1200" dirty="0" smtClean="0"/>
            <a:t>المؤنث</a:t>
          </a:r>
          <a:r>
            <a:rPr lang="ar-SA" sz="3000" kern="1200" dirty="0" smtClean="0"/>
            <a:t>       </a:t>
          </a:r>
          <a:endParaRPr lang="ar-JO" sz="3000" kern="1200" dirty="0" smtClean="0"/>
        </a:p>
      </dsp:txBody>
      <dsp:txXfrm>
        <a:off x="5555887" y="2422058"/>
        <a:ext cx="2467594" cy="19740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1440213" y="1748874"/>
          <a:ext cx="5489253" cy="2063097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تلحق بالمثنى</a:t>
          </a:r>
          <a:r>
            <a: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 ، </a:t>
          </a:r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فترفع بالألف،</a:t>
          </a:r>
          <a:r>
            <a: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 </a:t>
          </a:r>
          <a:r>
            <a: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وتنصب وتجر بالياء</a:t>
          </a:r>
          <a:endParaRPr lang="ar-JO" sz="32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sp:txBody>
      <dsp:txXfrm>
        <a:off x="1440213" y="1748874"/>
        <a:ext cx="5489253" cy="2063097"/>
      </dsp:txXfrm>
    </dsp:sp>
    <dsp:sp modelId="{4AA7FB3D-C532-41BC-A176-216BEC4BF0E5}">
      <dsp:nvSpPr>
        <dsp:cNvPr id="0" name=""/>
        <dsp:cNvSpPr/>
      </dsp:nvSpPr>
      <dsp:spPr>
        <a:xfrm rot="2131648" flipH="1">
          <a:off x="6784751" y="1598790"/>
          <a:ext cx="200750" cy="18238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5544630" y="360043"/>
          <a:ext cx="2110892" cy="13917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اللتان-اللتين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المؤنث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5544630" y="360043"/>
        <a:ext cx="2110892" cy="1391719"/>
      </dsp:txXfrm>
    </dsp:sp>
    <dsp:sp modelId="{07DBFB2A-7F03-4A39-8233-6D3087D4B3E0}">
      <dsp:nvSpPr>
        <dsp:cNvPr id="0" name=""/>
        <dsp:cNvSpPr/>
      </dsp:nvSpPr>
      <dsp:spPr>
        <a:xfrm rot="8712017" flipH="1">
          <a:off x="2157736" y="1214793"/>
          <a:ext cx="202656" cy="4543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648061" y="360027"/>
          <a:ext cx="2110892" cy="139168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اللذان- اللذين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المذكر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648061" y="360027"/>
        <a:ext cx="2110892" cy="1391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487571"/>
            <a:ext cx="6624736" cy="56821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7772400" cy="1199704"/>
          </a:xfrm>
        </p:spPr>
        <p:txBody>
          <a:bodyPr>
            <a:normAutofit fontScale="92500" lnSpcReduction="10000"/>
          </a:bodyPr>
          <a:lstStyle/>
          <a:p>
            <a:endParaRPr lang="ar-JO" sz="40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</a:rPr>
              <a:t>ثالثا : </a:t>
            </a:r>
            <a:r>
              <a:rPr lang="ar-JO" sz="4000" dirty="0" smtClean="0">
                <a:solidFill>
                  <a:schemeClr val="bg2">
                    <a:lumMod val="25000"/>
                  </a:schemeClr>
                </a:solidFill>
              </a:rPr>
              <a:t>الأسماء الموصولة</a:t>
            </a: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</a:rPr>
              <a:t> .</a:t>
            </a: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53238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المبنية</a:t>
            </a:r>
            <a:endParaRPr lang="ar-JO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2051720" y="1928802"/>
            <a:ext cx="5112568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24078" indent="-514350">
              <a:buFont typeface="+mj-lt"/>
              <a:buAutoNum type="arabicPeriod"/>
            </a:pP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تمييز الأسماء الموصولة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تعرف الأسماء الموصولة المبنية والمعربة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تعرف إعراب الأسماء الموصولة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توظيف الأسماء الموصولة في جمل دالة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الموصولة </a:t>
            </a:r>
            <a:endParaRPr lang="ar-J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67544" y="1397000"/>
          <a:ext cx="8136904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636912"/>
          <a:ext cx="8229600" cy="337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dirty="0" smtClean="0"/>
              <a:t>هي ما تختص بمعين من مفرد أو مثنى أو جمع</a:t>
            </a:r>
            <a:endParaRPr lang="ar-JO" sz="3600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67544" y="332656"/>
            <a:ext cx="8229600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الأسماء الموصولة</a:t>
            </a:r>
            <a:r>
              <a:rPr kumimoji="0" lang="ar-S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الخاصة</a:t>
            </a: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JO" sz="41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6" y="332656"/>
            <a:ext cx="8229600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الأسماء الموصولة</a:t>
            </a:r>
            <a:r>
              <a:rPr kumimoji="0" lang="ar-S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العامة</a:t>
            </a: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JO" sz="41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67544" y="1556792"/>
            <a:ext cx="8229600" cy="9989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هي التي تستخدم للجميع من المفرد والمثنى والجمع مذكرا </a:t>
            </a:r>
            <a:r>
              <a:rPr lang="ar-SA" sz="36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ومؤنثا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على السواء وباللفظ نفسه .</a:t>
            </a:r>
            <a:endParaRPr kumimoji="0" lang="ar-JO" sz="3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331640" y="2780928"/>
            <a:ext cx="3168352" cy="3384376"/>
          </a:xfrm>
          <a:prstGeom prst="downArrow">
            <a:avLst>
              <a:gd name="adj1" fmla="val 50000"/>
              <a:gd name="adj2" fmla="val 50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500" dirty="0" smtClean="0"/>
              <a:t>( مَا )</a:t>
            </a:r>
          </a:p>
          <a:p>
            <a:pPr algn="ctr"/>
            <a:r>
              <a:rPr lang="ar-SA" sz="3500" dirty="0" smtClean="0"/>
              <a:t>وتستعمل  </a:t>
            </a:r>
            <a:r>
              <a:rPr lang="ar-SA" sz="3500" dirty="0" err="1" smtClean="0"/>
              <a:t>لغيرالعاقل</a:t>
            </a:r>
            <a:endParaRPr lang="ar-SA" sz="3500" dirty="0" smtClean="0"/>
          </a:p>
          <a:p>
            <a:pPr algn="ctr"/>
            <a:r>
              <a:rPr lang="ar-SA" sz="3500" dirty="0" smtClean="0"/>
              <a:t>رأيتُ ما فعلت.</a:t>
            </a:r>
            <a:endParaRPr lang="ar-SA" sz="3500" dirty="0"/>
          </a:p>
        </p:txBody>
      </p:sp>
      <p:sp>
        <p:nvSpPr>
          <p:cNvPr id="5" name="Down Arrow 4"/>
          <p:cNvSpPr/>
          <p:nvPr/>
        </p:nvSpPr>
        <p:spPr>
          <a:xfrm>
            <a:off x="5148064" y="2852936"/>
            <a:ext cx="3456384" cy="3600400"/>
          </a:xfrm>
          <a:prstGeom prst="downArrow">
            <a:avLst>
              <a:gd name="adj1" fmla="val 50000"/>
              <a:gd name="adj2" fmla="val 474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( مَن )</a:t>
            </a:r>
          </a:p>
          <a:p>
            <a:pPr algn="ctr"/>
            <a:r>
              <a:rPr lang="ar-SA" sz="3600" dirty="0" smtClean="0"/>
              <a:t>وتستعمل  للعاقل،</a:t>
            </a:r>
          </a:p>
          <a:p>
            <a:pPr algn="ctr"/>
            <a:r>
              <a:rPr lang="ar-SA" sz="3600" dirty="0" smtClean="0"/>
              <a:t>نحو: جاء من دعيت.</a:t>
            </a:r>
            <a:endParaRPr lang="ar-S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إعراب </a:t>
            </a:r>
            <a:r>
              <a:rPr lang="ar-JO" dirty="0" smtClean="0"/>
              <a:t>الأسماء الموصولة</a:t>
            </a:r>
            <a:endParaRPr lang="ar-J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JO" dirty="0" smtClean="0"/>
              <a:t>الأسماء الموصولة المبنية</a:t>
            </a:r>
            <a:br>
              <a:rPr lang="ar-JO" dirty="0" smtClean="0"/>
            </a:br>
            <a:endParaRPr lang="ar-SA" dirty="0"/>
          </a:p>
        </p:txBody>
      </p:sp>
      <p:graphicFrame>
        <p:nvGraphicFramePr>
          <p:cNvPr id="5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39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467544" y="3933056"/>
            <a:ext cx="2467594" cy="1974075"/>
            <a:chOff x="5689322" y="2551886"/>
            <a:chExt cx="2467594" cy="1974075"/>
          </a:xfrm>
        </p:grpSpPr>
        <p:sp>
          <p:nvSpPr>
            <p:cNvPr id="6" name="Rounded Rectangle 5"/>
            <p:cNvSpPr/>
            <p:nvPr/>
          </p:nvSpPr>
          <p:spPr>
            <a:xfrm>
              <a:off x="5689322" y="2551886"/>
              <a:ext cx="2467594" cy="1974075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5747141" y="2609705"/>
              <a:ext cx="2351956" cy="18584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1333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000" dirty="0" smtClean="0"/>
                <a:t>مَن : للعاقل</a:t>
              </a:r>
              <a:endParaRPr lang="ar-JO" sz="3000" kern="1200" dirty="0" smtClean="0"/>
            </a:p>
            <a:p>
              <a:pPr lvl="0" algn="ctr" defTabSz="1333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000" dirty="0" smtClean="0"/>
                <a:t>مَا : لغير العاقل</a:t>
              </a:r>
              <a:endParaRPr lang="ar-JO" sz="3000" kern="12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467544" y="2492896"/>
          <a:ext cx="822960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3200" dirty="0" smtClean="0">
                <a:latin typeface="Simplified Arabic" pitchFamily="18" charset="-78"/>
                <a:cs typeface="Simplified Arabic" pitchFamily="18" charset="-78"/>
              </a:rPr>
            </a:br>
            <a:r>
              <a:rPr lang="ar-JO" sz="4000" dirty="0" smtClean="0">
                <a:latin typeface="Simplified Arabic" pitchFamily="18" charset="-78"/>
                <a:cs typeface="Simplified Arabic" pitchFamily="18" charset="-78"/>
              </a:rPr>
              <a:t>الأسماء </a:t>
            </a:r>
            <a:r>
              <a:rPr lang="ar-JO" sz="4000" dirty="0" err="1" smtClean="0">
                <a:latin typeface="Simplified Arabic" pitchFamily="18" charset="-78"/>
                <a:cs typeface="Simplified Arabic" pitchFamily="18" charset="-78"/>
              </a:rPr>
              <a:t>الموص</a:t>
            </a:r>
            <a:r>
              <a:rPr lang="ar-SA" sz="4000" dirty="0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JO" sz="4000" dirty="0" err="1" smtClean="0">
                <a:latin typeface="Simplified Arabic" pitchFamily="18" charset="-78"/>
                <a:cs typeface="Simplified Arabic" pitchFamily="18" charset="-78"/>
              </a:rPr>
              <a:t>لة</a:t>
            </a:r>
            <a:r>
              <a:rPr lang="ar-JO" sz="4000" dirty="0" smtClean="0">
                <a:latin typeface="Simplified Arabic" pitchFamily="18" charset="-78"/>
                <a:cs typeface="Simplified Arabic" pitchFamily="18" charset="-78"/>
              </a:rPr>
              <a:t> المعربة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JO" sz="3200" dirty="0" smtClean="0">
                <a:latin typeface="Simplified Arabic" pitchFamily="18" charset="-78"/>
                <a:cs typeface="Simplified Arabic" pitchFamily="18" charset="-78"/>
              </a:rPr>
            </a:b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67544" y="1484784"/>
            <a:ext cx="8229600" cy="122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 fontScale="7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46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Simplified Arabic" pitchFamily="18" charset="-78"/>
              <a:cs typeface="Simplified Arabic" pitchFamily="18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6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هي الخاصة بالمثنى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endParaRPr kumimoji="0" lang="ar-JO" sz="3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10"/>
          <p:cNvSpPr/>
          <p:nvPr/>
        </p:nvSpPr>
        <p:spPr>
          <a:xfrm>
            <a:off x="971600" y="1772816"/>
            <a:ext cx="7434112" cy="40324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None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   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  <a:sym typeface="Wingdings"/>
              </a:rPr>
              <a:t>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أي عند استخدامها في جملة علينا </a:t>
            </a:r>
            <a:r>
              <a:rPr lang="ar-JO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أ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ن نفكر في موقعها الإعرابي في هذه الجملة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:</a:t>
            </a:r>
            <a:endParaRPr lang="ar-SA" sz="28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>
              <a:buFontTx/>
              <a:buChar char="-"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فإذا جاء موقعها الإعرابي ”رفع“ ، أضع  اللذات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/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الل</a:t>
            </a:r>
            <a:r>
              <a:rPr lang="ar-JO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تان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، فأقول مثلا : جاء اللذان تخرجا – نجحت اللتان اجتهدتا .</a:t>
            </a:r>
          </a:p>
          <a:p>
            <a:pPr marL="596646" indent="-514350">
              <a:buFontTx/>
              <a:buChar char="-"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وإذا جاء موقعها الإعرابي ” نصب“ أو ”جر“ ، فأضع اللذين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 /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الل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تين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، فأقول مثلا : رأيت اللذين تخرجا – مررت باللتين تخرجتا .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457200" y="274638"/>
            <a:ext cx="8229600" cy="13541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kumimoji="0" lang="ar-JO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الأسماء </a:t>
            </a:r>
            <a:r>
              <a:rPr kumimoji="0" lang="ar-JO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الموص</a:t>
            </a:r>
            <a:r>
              <a:rPr kumimoji="0" lang="ar-S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و</a:t>
            </a:r>
            <a:r>
              <a:rPr kumimoji="0" lang="ar-JO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لة</a:t>
            </a:r>
            <a:r>
              <a:rPr kumimoji="0" lang="ar-JO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 المعربة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endParaRPr kumimoji="0" lang="ar-JO" sz="3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فاز بجائزة الإخراج لهذا العام.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كتب القصة الواقعية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مررت ب</a:t>
            </a:r>
            <a:r>
              <a:rPr lang="ar-SA" dirty="0" smtClean="0">
                <a:solidFill>
                  <a:schemeClr val="accent2"/>
                </a:solidFill>
              </a:rPr>
              <a:t>التي</a:t>
            </a:r>
            <a:r>
              <a:rPr lang="ar-SA" dirty="0" smtClean="0">
                <a:solidFill>
                  <a:schemeClr val="tx1"/>
                </a:solidFill>
              </a:rPr>
              <a:t> ألقت المحاضرة العلمية اليوم.</a:t>
            </a:r>
            <a:endParaRPr lang="ar-JO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اللذان</a:t>
            </a:r>
            <a:r>
              <a:rPr lang="ar-SA" dirty="0" smtClean="0">
                <a:solidFill>
                  <a:schemeClr val="tx1"/>
                </a:solidFill>
              </a:rPr>
              <a:t> نجحا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اللذين</a:t>
            </a:r>
            <a:r>
              <a:rPr lang="ar-SA" dirty="0" smtClean="0">
                <a:solidFill>
                  <a:schemeClr val="tx1"/>
                </a:solidFill>
              </a:rPr>
              <a:t> ألقيا المحاضرة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جاءت </a:t>
            </a:r>
            <a:r>
              <a:rPr lang="ar-SA" dirty="0" smtClean="0">
                <a:solidFill>
                  <a:schemeClr val="accent2"/>
                </a:solidFill>
              </a:rPr>
              <a:t>اللتان</a:t>
            </a:r>
            <a:r>
              <a:rPr lang="ar-SA" dirty="0" smtClean="0">
                <a:solidFill>
                  <a:schemeClr val="tx1"/>
                </a:solidFill>
              </a:rPr>
              <a:t> نجحتا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اللتين </a:t>
            </a:r>
            <a:r>
              <a:rPr lang="ar-SA" dirty="0" smtClean="0">
                <a:solidFill>
                  <a:schemeClr val="tx1"/>
                </a:solidFill>
              </a:rPr>
              <a:t>كتبتا الرواية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جاء ا</a:t>
            </a:r>
            <a:r>
              <a:rPr lang="ar-SA" sz="2400" dirty="0" smtClean="0">
                <a:solidFill>
                  <a:schemeClr val="accent2"/>
                </a:solidFill>
              </a:rPr>
              <a:t>لذين</a:t>
            </a:r>
            <a:r>
              <a:rPr lang="ar-SA" sz="2400" dirty="0" smtClean="0">
                <a:solidFill>
                  <a:schemeClr val="tx1"/>
                </a:solidFill>
              </a:rPr>
              <a:t> نجحوا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رأيت ا</a:t>
            </a:r>
            <a:r>
              <a:rPr lang="ar-SA" sz="2400" dirty="0" smtClean="0">
                <a:solidFill>
                  <a:schemeClr val="accent2"/>
                </a:solidFill>
              </a:rPr>
              <a:t>للائي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مررت </a:t>
            </a:r>
            <a:r>
              <a:rPr lang="ar-SA" sz="2400" dirty="0" smtClean="0">
                <a:solidFill>
                  <a:schemeClr val="accent2"/>
                </a:solidFill>
              </a:rPr>
              <a:t>باللاتي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أمثلة</a:t>
            </a:r>
            <a:r>
              <a:rPr lang="ar-SA" dirty="0" smtClean="0"/>
              <a:t> للأسماء الموصولة الخاصة</a:t>
            </a:r>
            <a:endParaRPr lang="ar-J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JO" dirty="0" smtClean="0">
                <a:solidFill>
                  <a:srgbClr val="FF0000"/>
                </a:solidFill>
              </a:rPr>
              <a:t>من</a:t>
            </a:r>
            <a:r>
              <a:rPr lang="ar-JO" dirty="0" smtClean="0"/>
              <a:t>: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</a:t>
            </a:r>
            <a:r>
              <a:rPr lang="ar-JO" dirty="0" err="1" smtClean="0">
                <a:solidFill>
                  <a:schemeClr val="bg2">
                    <a:lumMod val="10000"/>
                  </a:schemeClr>
                </a:solidFill>
              </a:rPr>
              <a:t>للع</a:t>
            </a: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اقل</a:t>
            </a:r>
            <a:r>
              <a:rPr lang="ar-JO" dirty="0" smtClean="0"/>
              <a:t> مثل:</a:t>
            </a: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جاء من نجح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رأيت من فاز ببطولة الفروسية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ar-JO" dirty="0" smtClean="0">
                <a:solidFill>
                  <a:srgbClr val="FF0000"/>
                </a:solidFill>
              </a:rPr>
              <a:t>ما</a:t>
            </a:r>
            <a:r>
              <a:rPr lang="ar-JO" dirty="0" smtClean="0"/>
              <a:t>: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لغير العاقل </a:t>
            </a:r>
            <a:r>
              <a:rPr lang="ar-JO" dirty="0" smtClean="0"/>
              <a:t>، مثل:</a:t>
            </a: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( فإن لكم ما سألتم )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أعجبتني القصة بما فيها من حوادث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/>
            <a:endParaRPr lang="ar-JO" dirty="0" smtClean="0"/>
          </a:p>
          <a:p>
            <a:pPr marL="624078" indent="-514350">
              <a:buNone/>
            </a:pPr>
            <a:endParaRPr lang="ar-JO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أمثلة</a:t>
            </a:r>
            <a:r>
              <a:rPr lang="ar-SA" dirty="0" smtClean="0"/>
              <a:t> للأسماء الموصولة العامة</a:t>
            </a:r>
            <a:endParaRPr lang="ar-J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r>
              <a:rPr lang="ar-SA" dirty="0" smtClean="0">
                <a:solidFill>
                  <a:srgbClr val="FF0000"/>
                </a:solidFill>
              </a:rPr>
              <a:t>نحو</a:t>
            </a:r>
            <a:r>
              <a:rPr lang="ar-JO" dirty="0" smtClean="0"/>
              <a:t>:</a:t>
            </a:r>
          </a:p>
          <a:p>
            <a:pPr>
              <a:buNone/>
            </a:pPr>
            <a:r>
              <a:rPr lang="ar-JO" dirty="0" smtClean="0"/>
              <a:t>جاء الذي </a:t>
            </a:r>
            <a:r>
              <a:rPr lang="ar-JO" u="sng" dirty="0" smtClean="0">
                <a:solidFill>
                  <a:schemeClr val="bg2">
                    <a:lumMod val="25000"/>
                  </a:schemeClr>
                </a:solidFill>
              </a:rPr>
              <a:t>نجح</a:t>
            </a:r>
            <a:r>
              <a:rPr lang="ar-SA" u="sng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ar-JO" dirty="0" smtClean="0"/>
              <a:t>نجح: فعل ماض مبني على الفتح، والفاعل ضمير مستتر</a:t>
            </a:r>
            <a:r>
              <a:rPr lang="ar-SA" dirty="0" smtClean="0"/>
              <a:t> جوازا تقديره هو</a:t>
            </a:r>
            <a:r>
              <a:rPr lang="ar-JO" dirty="0" smtClean="0"/>
              <a:t> </a:t>
            </a:r>
            <a:r>
              <a:rPr lang="ar-SA" dirty="0" smtClean="0"/>
              <a:t> </a:t>
            </a:r>
            <a:r>
              <a:rPr lang="ar-JO" dirty="0" smtClean="0"/>
              <a:t>يعود على الذي، والجملة الخبرية</a:t>
            </a:r>
            <a:r>
              <a:rPr lang="ar-SA" dirty="0" smtClean="0"/>
              <a:t> ( نجح )</a:t>
            </a:r>
            <a:r>
              <a:rPr lang="ar-JO" dirty="0" smtClean="0"/>
              <a:t> صلة الموصول لا محل لها من الإعراب</a:t>
            </a:r>
            <a:r>
              <a:rPr lang="ar-SA" dirty="0" smtClean="0"/>
              <a:t>.</a:t>
            </a: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جملة </a:t>
            </a:r>
            <a:r>
              <a:rPr lang="ar-JO" dirty="0" smtClean="0"/>
              <a:t>صلة الموصول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1071538" y="1785926"/>
            <a:ext cx="7286676" cy="135732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bg2">
                    <a:lumMod val="25000"/>
                  </a:schemeClr>
                </a:solidFill>
              </a:rPr>
              <a:t>الاسم الموصول يحتاج إلى شيئين ضرورين؛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جملة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</a:rPr>
              <a:t>ال</a:t>
            </a:r>
            <a:r>
              <a:rPr lang="ar-JO" sz="2800" b="1" dirty="0" smtClean="0">
                <a:solidFill>
                  <a:schemeClr val="bg2">
                    <a:lumMod val="25000"/>
                  </a:schemeClr>
                </a:solidFill>
              </a:rPr>
              <a:t>صلة وعائد، والصلة ينبغي أن تكون جملة خبرية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، </a:t>
            </a:r>
            <a:r>
              <a:rPr lang="ar-JO" sz="2800" b="1" dirty="0" smtClean="0">
                <a:solidFill>
                  <a:schemeClr val="bg2">
                    <a:lumMod val="25000"/>
                  </a:schemeClr>
                </a:solidFill>
              </a:rPr>
              <a:t>والعائد ضمير يعود على الاسم الموصول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ar-JO" sz="28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حضر </a:t>
            </a:r>
            <a:r>
              <a:rPr lang="ar-JO" dirty="0" smtClean="0">
                <a:solidFill>
                  <a:schemeClr val="accent2"/>
                </a:solidFill>
              </a:rPr>
              <a:t>الذي</a:t>
            </a:r>
            <a:r>
              <a:rPr lang="ar-JO" dirty="0" smtClean="0">
                <a:solidFill>
                  <a:schemeClr val="tx1"/>
                </a:solidFill>
              </a:rPr>
              <a:t> فاز بالجائزة</a:t>
            </a:r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الذي:</a:t>
            </a:r>
            <a:r>
              <a:rPr lang="ar-SA" dirty="0" smtClean="0">
                <a:solidFill>
                  <a:schemeClr val="tx1"/>
                </a:solidFill>
              </a:rPr>
              <a:t> اسم موصول مبني على السكون في محل رفع فاعل.</a:t>
            </a:r>
            <a:endParaRPr lang="ar-JO" dirty="0" smtClean="0">
              <a:solidFill>
                <a:schemeClr val="tx1"/>
              </a:solidFill>
            </a:endParaRP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جاء </a:t>
            </a:r>
            <a:r>
              <a:rPr lang="ar-JO" dirty="0" smtClean="0">
                <a:solidFill>
                  <a:schemeClr val="accent2"/>
                </a:solidFill>
              </a:rPr>
              <a:t>اللذان</a:t>
            </a:r>
            <a:r>
              <a:rPr lang="ar-JO" dirty="0" smtClean="0">
                <a:solidFill>
                  <a:schemeClr val="tx1"/>
                </a:solidFill>
              </a:rPr>
              <a:t> نجحا</a:t>
            </a:r>
          </a:p>
          <a:p>
            <a:pPr marL="624078" indent="-514350">
              <a:buNone/>
            </a:pP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SA" b="1" dirty="0" smtClean="0">
                <a:solidFill>
                  <a:srgbClr val="FF0000"/>
                </a:solidFill>
              </a:rPr>
              <a:t>للذان</a:t>
            </a:r>
            <a:r>
              <a:rPr lang="ar-SA" dirty="0" smtClean="0">
                <a:solidFill>
                  <a:schemeClr val="tx1"/>
                </a:solidFill>
              </a:rPr>
              <a:t>: فاعل مرفوع بالألف لأنه ملحق بالمثنى.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مررت </a:t>
            </a:r>
            <a:r>
              <a:rPr lang="ar-JO" dirty="0" smtClean="0">
                <a:solidFill>
                  <a:schemeClr val="accent2"/>
                </a:solidFill>
              </a:rPr>
              <a:t>باللتين</a:t>
            </a:r>
            <a:r>
              <a:rPr lang="ar-JO" dirty="0" smtClean="0">
                <a:solidFill>
                  <a:schemeClr val="tx1"/>
                </a:solidFill>
              </a:rPr>
              <a:t> نجحتا</a:t>
            </a:r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اللتين</a:t>
            </a:r>
            <a:r>
              <a:rPr lang="ar-SA" b="1" dirty="0" smtClean="0">
                <a:solidFill>
                  <a:schemeClr val="tx1"/>
                </a:solidFill>
              </a:rPr>
              <a:t>: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JO" dirty="0" smtClean="0">
                <a:solidFill>
                  <a:schemeClr val="tx1"/>
                </a:solidFill>
              </a:rPr>
              <a:t>اسم مجرور </a:t>
            </a:r>
            <a:r>
              <a:rPr lang="ar-SA" dirty="0" smtClean="0">
                <a:solidFill>
                  <a:schemeClr val="tx1"/>
                </a:solidFill>
              </a:rPr>
              <a:t>بحرف الجر الباء </a:t>
            </a:r>
            <a:r>
              <a:rPr lang="ar-JO" dirty="0" smtClean="0">
                <a:solidFill>
                  <a:schemeClr val="tx1"/>
                </a:solidFill>
              </a:rPr>
              <a:t>وعلامة جره</a:t>
            </a:r>
            <a:r>
              <a:rPr lang="ar-SA" dirty="0" smtClean="0">
                <a:solidFill>
                  <a:schemeClr val="tx1"/>
                </a:solidFill>
              </a:rPr>
              <a:t> الياء لأنه ملحق بالمثنى.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رأيت</a:t>
            </a:r>
            <a:r>
              <a:rPr lang="ar-JO" dirty="0" smtClean="0">
                <a:solidFill>
                  <a:schemeClr val="accent2"/>
                </a:solidFill>
              </a:rPr>
              <a:t> اللائي</a:t>
            </a:r>
            <a:r>
              <a:rPr lang="ar-JO" dirty="0" smtClean="0">
                <a:solidFill>
                  <a:schemeClr val="tx1"/>
                </a:solidFill>
              </a:rPr>
              <a:t> نجحن</a:t>
            </a:r>
          </a:p>
          <a:p>
            <a:pPr marL="624078" indent="-514350"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اللائي</a:t>
            </a:r>
            <a:r>
              <a:rPr lang="ar-SA" sz="2400" dirty="0" smtClean="0">
                <a:solidFill>
                  <a:schemeClr val="tx1"/>
                </a:solidFill>
              </a:rPr>
              <a:t>: اسم موصول مبني على السكون في محل نصب مفعول </a:t>
            </a:r>
            <a:r>
              <a:rPr lang="ar-SA" sz="2400" dirty="0" err="1" smtClean="0">
                <a:solidFill>
                  <a:schemeClr val="tx1"/>
                </a:solidFill>
              </a:rPr>
              <a:t>به</a:t>
            </a:r>
            <a:r>
              <a:rPr lang="ar-SA" sz="2400" dirty="0" smtClean="0">
                <a:solidFill>
                  <a:schemeClr val="tx1"/>
                </a:solidFill>
              </a:rPr>
              <a:t>.</a:t>
            </a:r>
          </a:p>
          <a:p>
            <a:pPr marL="624078" indent="-514350">
              <a:buNone/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نماذج إعرابية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</a:t>
            </a:r>
            <a:r>
              <a:rPr lang="ar-JO" u="sng" dirty="0" smtClean="0"/>
              <a:t>الذين </a:t>
            </a:r>
            <a:r>
              <a:rPr lang="ar-JO" dirty="0" smtClean="0"/>
              <a:t>هم على صلاتهم دائمون 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ربنا أرنا </a:t>
            </a:r>
            <a:r>
              <a:rPr lang="ar-JO" u="sng" dirty="0" smtClean="0"/>
              <a:t>اللذين</a:t>
            </a:r>
            <a:r>
              <a:rPr lang="ar-JO" dirty="0" smtClean="0"/>
              <a:t> أضلانا )</a:t>
            </a:r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/>
            <a:r>
              <a:rPr lang="ar-JO" dirty="0" smtClean="0"/>
              <a:t>مثل على كل مما يلي بمثال دال: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رفع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نصب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جر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مرفوعا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منصوبا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مجرورا</a:t>
            </a:r>
            <a:r>
              <a:rPr lang="ar-SA" dirty="0" smtClean="0"/>
              <a:t>.</a:t>
            </a:r>
            <a:endParaRPr lang="ar-JO" dirty="0" smtClean="0"/>
          </a:p>
          <a:p>
            <a:pPr marL="624078" indent="-514350" algn="ctr">
              <a:buNone/>
            </a:pPr>
            <a:endParaRPr lang="ar-SA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g\My Documents\My Pictures\الحمد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5" y="476672"/>
            <a:ext cx="5760640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596</TotalTime>
  <Words>566</Words>
  <Application>Microsoft Office PowerPoint</Application>
  <PresentationFormat>On-screen Show (4:3)</PresentationFormat>
  <Paragraphs>114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ملتقى</vt:lpstr>
      <vt:lpstr>Slide 1</vt:lpstr>
      <vt:lpstr>الأسماء المبنية</vt:lpstr>
      <vt:lpstr>الأهداف</vt:lpstr>
      <vt:lpstr>الأسماء الموصولة </vt:lpstr>
      <vt:lpstr>هي ما تختص بمعين من مفرد أو مثنى أو جمع</vt:lpstr>
      <vt:lpstr>Slide 6</vt:lpstr>
      <vt:lpstr>إعراب الأسماء الموصولة</vt:lpstr>
      <vt:lpstr> الأسماء الموصولة المبنية </vt:lpstr>
      <vt:lpstr> الأسماء الموصولة المعربة </vt:lpstr>
      <vt:lpstr>Slide 10</vt:lpstr>
      <vt:lpstr>أمثلة للأسماء الموصولة الخاصة</vt:lpstr>
      <vt:lpstr>أمثلة للأسماء الموصولة العامة</vt:lpstr>
      <vt:lpstr>جملة صلة الموصول</vt:lpstr>
      <vt:lpstr>نماذج إعرابية</vt:lpstr>
      <vt:lpstr>التقييم</vt:lpstr>
      <vt:lpstr>التقييم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73</cp:revision>
  <dcterms:created xsi:type="dcterms:W3CDTF">2011-07-09T20:32:56Z</dcterms:created>
  <dcterms:modified xsi:type="dcterms:W3CDTF">2012-02-29T19:44:18Z</dcterms:modified>
</cp:coreProperties>
</file>