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9" r:id="rId2"/>
    <p:sldId id="260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70" r:id="rId13"/>
    <p:sldId id="271" r:id="rId14"/>
    <p:sldId id="274" r:id="rId15"/>
    <p:sldId id="272" r:id="rId16"/>
    <p:sldId id="273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30" d="100"/>
          <a:sy n="30" d="100"/>
        </p:scale>
        <p:origin x="-2526" y="-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DBD520-C7F8-4532-B2A4-DC6F02B357DC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20A017AA-65C3-4728-8E4E-7ED68752204B}">
      <dgm:prSet phldrT="[Text]"/>
      <dgm:spPr/>
      <dgm:t>
        <a:bodyPr/>
        <a:lstStyle/>
        <a:p>
          <a:pPr rtl="1"/>
          <a:r>
            <a:rPr lang="ar-SA" dirty="0" smtClean="0"/>
            <a:t>الإضافة قسمان</a:t>
          </a:r>
          <a:endParaRPr lang="ar-SA" dirty="0"/>
        </a:p>
      </dgm:t>
    </dgm:pt>
    <dgm:pt modelId="{7D7A7CE9-E4DB-4A79-9AD1-B684C56C8A38}" type="parTrans" cxnId="{1EE87D62-A178-4720-AF1C-ECF6670B533B}">
      <dgm:prSet/>
      <dgm:spPr/>
      <dgm:t>
        <a:bodyPr/>
        <a:lstStyle/>
        <a:p>
          <a:pPr rtl="1"/>
          <a:endParaRPr lang="ar-SA"/>
        </a:p>
      </dgm:t>
    </dgm:pt>
    <dgm:pt modelId="{0F1AD6B4-1EE4-44F2-BAA4-50DAC72F5EFB}" type="sibTrans" cxnId="{1EE87D62-A178-4720-AF1C-ECF6670B533B}">
      <dgm:prSet/>
      <dgm:spPr/>
      <dgm:t>
        <a:bodyPr/>
        <a:lstStyle/>
        <a:p>
          <a:pPr rtl="1"/>
          <a:endParaRPr lang="ar-SA"/>
        </a:p>
      </dgm:t>
    </dgm:pt>
    <dgm:pt modelId="{4FA2640C-480E-436B-9D71-C4E1FCFDE250}">
      <dgm:prSet phldrT="[Text]"/>
      <dgm:spPr/>
      <dgm:t>
        <a:bodyPr/>
        <a:lstStyle/>
        <a:p>
          <a:pPr rtl="1"/>
          <a:r>
            <a:rPr lang="ar-SA" dirty="0" smtClean="0"/>
            <a:t>لفظية</a:t>
          </a:r>
          <a:endParaRPr lang="ar-SA" dirty="0"/>
        </a:p>
      </dgm:t>
    </dgm:pt>
    <dgm:pt modelId="{1FCBD021-FEFF-4FF8-89FF-CF4B57A6D656}" type="parTrans" cxnId="{BDD15D21-A9D5-48CC-BD56-1E5D7D69DF98}">
      <dgm:prSet/>
      <dgm:spPr/>
      <dgm:t>
        <a:bodyPr/>
        <a:lstStyle/>
        <a:p>
          <a:pPr rtl="1"/>
          <a:endParaRPr lang="ar-SA"/>
        </a:p>
      </dgm:t>
    </dgm:pt>
    <dgm:pt modelId="{7C6569BD-A529-4FC6-A7D4-E6424032482B}" type="sibTrans" cxnId="{BDD15D21-A9D5-48CC-BD56-1E5D7D69DF98}">
      <dgm:prSet/>
      <dgm:spPr/>
      <dgm:t>
        <a:bodyPr/>
        <a:lstStyle/>
        <a:p>
          <a:pPr rtl="1"/>
          <a:endParaRPr lang="ar-SA"/>
        </a:p>
      </dgm:t>
    </dgm:pt>
    <dgm:pt modelId="{9755625A-ABC1-433D-84EF-DD6B1C072A73}">
      <dgm:prSet phldrT="[Text]"/>
      <dgm:spPr/>
      <dgm:t>
        <a:bodyPr/>
        <a:lstStyle/>
        <a:p>
          <a:pPr rtl="1"/>
          <a:r>
            <a:rPr lang="ar-SA" dirty="0" smtClean="0"/>
            <a:t>معنوية</a:t>
          </a:r>
          <a:endParaRPr lang="ar-SA" dirty="0"/>
        </a:p>
      </dgm:t>
    </dgm:pt>
    <dgm:pt modelId="{4E045CD4-0E4B-450A-9B07-59E6E337C6E6}" type="parTrans" cxnId="{889C5115-4B2A-48EB-9EFD-E198CC6951C7}">
      <dgm:prSet/>
      <dgm:spPr/>
      <dgm:t>
        <a:bodyPr/>
        <a:lstStyle/>
        <a:p>
          <a:pPr rtl="1"/>
          <a:endParaRPr lang="ar-SA"/>
        </a:p>
      </dgm:t>
    </dgm:pt>
    <dgm:pt modelId="{5BCF61E1-58E8-4E3E-80B4-B1D957817FA5}" type="sibTrans" cxnId="{889C5115-4B2A-48EB-9EFD-E198CC6951C7}">
      <dgm:prSet/>
      <dgm:spPr/>
      <dgm:t>
        <a:bodyPr/>
        <a:lstStyle/>
        <a:p>
          <a:pPr rtl="1"/>
          <a:endParaRPr lang="ar-SA"/>
        </a:p>
      </dgm:t>
    </dgm:pt>
    <dgm:pt modelId="{4FCB311E-E83C-42B0-BF8B-7860D0EE04CE}" type="pres">
      <dgm:prSet presAssocID="{A9DBD520-C7F8-4532-B2A4-DC6F02B357D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715FC8A6-BAA3-447B-8700-A47D331C42B8}" type="pres">
      <dgm:prSet presAssocID="{20A017AA-65C3-4728-8E4E-7ED68752204B}" presName="hierRoot1" presStyleCnt="0"/>
      <dgm:spPr/>
    </dgm:pt>
    <dgm:pt modelId="{117F284E-966E-43D1-B46C-F76416B21A89}" type="pres">
      <dgm:prSet presAssocID="{20A017AA-65C3-4728-8E4E-7ED68752204B}" presName="composite" presStyleCnt="0"/>
      <dgm:spPr/>
    </dgm:pt>
    <dgm:pt modelId="{B036D97D-EB52-4D15-BFFD-DF3B1FDF3BA0}" type="pres">
      <dgm:prSet presAssocID="{20A017AA-65C3-4728-8E4E-7ED68752204B}" presName="background" presStyleLbl="node0" presStyleIdx="0" presStyleCnt="1"/>
      <dgm:spPr>
        <a:solidFill>
          <a:schemeClr val="accent3"/>
        </a:solidFill>
      </dgm:spPr>
    </dgm:pt>
    <dgm:pt modelId="{CC692A9D-7F3F-4157-A022-6ACA4D703C17}" type="pres">
      <dgm:prSet presAssocID="{20A017AA-65C3-4728-8E4E-7ED68752204B}" presName="text" presStyleLbl="fgAcc0" presStyleIdx="0" presStyleCnt="1" custScaleX="10739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B23BA37-3755-4B3A-BE66-9777B8276C92}" type="pres">
      <dgm:prSet presAssocID="{20A017AA-65C3-4728-8E4E-7ED68752204B}" presName="hierChild2" presStyleCnt="0"/>
      <dgm:spPr/>
    </dgm:pt>
    <dgm:pt modelId="{17A0EA41-06B5-43BF-A42E-C0CCA20A0611}" type="pres">
      <dgm:prSet presAssocID="{1FCBD021-FEFF-4FF8-89FF-CF4B57A6D656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1D53A994-8C60-4AD5-815B-F5FE74DE6C76}" type="pres">
      <dgm:prSet presAssocID="{4FA2640C-480E-436B-9D71-C4E1FCFDE250}" presName="hierRoot2" presStyleCnt="0"/>
      <dgm:spPr/>
    </dgm:pt>
    <dgm:pt modelId="{FD61F8B6-3429-4051-AB19-B234443665A2}" type="pres">
      <dgm:prSet presAssocID="{4FA2640C-480E-436B-9D71-C4E1FCFDE250}" presName="composite2" presStyleCnt="0"/>
      <dgm:spPr/>
    </dgm:pt>
    <dgm:pt modelId="{244E5346-2B14-455D-A407-70CA91E008B4}" type="pres">
      <dgm:prSet presAssocID="{4FA2640C-480E-436B-9D71-C4E1FCFDE250}" presName="background2" presStyleLbl="node2" presStyleIdx="0" presStyleCnt="2"/>
      <dgm:spPr>
        <a:solidFill>
          <a:schemeClr val="accent3"/>
        </a:solidFill>
      </dgm:spPr>
    </dgm:pt>
    <dgm:pt modelId="{3EBEECB9-1016-48BE-BEFB-47EFD0B12DD1}" type="pres">
      <dgm:prSet presAssocID="{4FA2640C-480E-436B-9D71-C4E1FCFDE25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4015B1A-03E7-4CDE-977E-DDBA571000BF}" type="pres">
      <dgm:prSet presAssocID="{4FA2640C-480E-436B-9D71-C4E1FCFDE250}" presName="hierChild3" presStyleCnt="0"/>
      <dgm:spPr/>
    </dgm:pt>
    <dgm:pt modelId="{24E81425-21DC-4DED-89F4-D015E15E0D8B}" type="pres">
      <dgm:prSet presAssocID="{4E045CD4-0E4B-450A-9B07-59E6E337C6E6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391148B7-D736-48BB-BCC1-8241AB30FF1D}" type="pres">
      <dgm:prSet presAssocID="{9755625A-ABC1-433D-84EF-DD6B1C072A73}" presName="hierRoot2" presStyleCnt="0"/>
      <dgm:spPr/>
    </dgm:pt>
    <dgm:pt modelId="{0CB22A48-8577-47DF-B578-53E44EF6115B}" type="pres">
      <dgm:prSet presAssocID="{9755625A-ABC1-433D-84EF-DD6B1C072A73}" presName="composite2" presStyleCnt="0"/>
      <dgm:spPr/>
    </dgm:pt>
    <dgm:pt modelId="{CFE60463-86F3-4F64-96AD-7DFA0A852D14}" type="pres">
      <dgm:prSet presAssocID="{9755625A-ABC1-433D-84EF-DD6B1C072A73}" presName="background2" presStyleLbl="node2" presStyleIdx="1" presStyleCnt="2"/>
      <dgm:spPr>
        <a:solidFill>
          <a:schemeClr val="accent3"/>
        </a:solidFill>
      </dgm:spPr>
    </dgm:pt>
    <dgm:pt modelId="{C28D6AF3-D4BF-4C89-80BF-20A97D6A80E4}" type="pres">
      <dgm:prSet presAssocID="{9755625A-ABC1-433D-84EF-DD6B1C072A7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766DB89-36E1-4EF1-B482-DFC3D72B4EDA}" type="pres">
      <dgm:prSet presAssocID="{9755625A-ABC1-433D-84EF-DD6B1C072A73}" presName="hierChild3" presStyleCnt="0"/>
      <dgm:spPr/>
    </dgm:pt>
  </dgm:ptLst>
  <dgm:cxnLst>
    <dgm:cxn modelId="{6F3F81A5-AD79-4560-870C-06B5DE5FF960}" type="presOf" srcId="{4E045CD4-0E4B-450A-9B07-59E6E337C6E6}" destId="{24E81425-21DC-4DED-89F4-D015E15E0D8B}" srcOrd="0" destOrd="0" presId="urn:microsoft.com/office/officeart/2005/8/layout/hierarchy1"/>
    <dgm:cxn modelId="{FAA6D6DE-8B7E-4D03-B4C5-927B5D0857DF}" type="presOf" srcId="{1FCBD021-FEFF-4FF8-89FF-CF4B57A6D656}" destId="{17A0EA41-06B5-43BF-A42E-C0CCA20A0611}" srcOrd="0" destOrd="0" presId="urn:microsoft.com/office/officeart/2005/8/layout/hierarchy1"/>
    <dgm:cxn modelId="{0C213C35-95A2-47C8-BF53-EAAC6EEDA44A}" type="presOf" srcId="{9755625A-ABC1-433D-84EF-DD6B1C072A73}" destId="{C28D6AF3-D4BF-4C89-80BF-20A97D6A80E4}" srcOrd="0" destOrd="0" presId="urn:microsoft.com/office/officeart/2005/8/layout/hierarchy1"/>
    <dgm:cxn modelId="{1EE87D62-A178-4720-AF1C-ECF6670B533B}" srcId="{A9DBD520-C7F8-4532-B2A4-DC6F02B357DC}" destId="{20A017AA-65C3-4728-8E4E-7ED68752204B}" srcOrd="0" destOrd="0" parTransId="{7D7A7CE9-E4DB-4A79-9AD1-B684C56C8A38}" sibTransId="{0F1AD6B4-1EE4-44F2-BAA4-50DAC72F5EFB}"/>
    <dgm:cxn modelId="{8F61A247-C869-4FD1-A12C-F74382CD8852}" type="presOf" srcId="{A9DBD520-C7F8-4532-B2A4-DC6F02B357DC}" destId="{4FCB311E-E83C-42B0-BF8B-7860D0EE04CE}" srcOrd="0" destOrd="0" presId="urn:microsoft.com/office/officeart/2005/8/layout/hierarchy1"/>
    <dgm:cxn modelId="{BDD15D21-A9D5-48CC-BD56-1E5D7D69DF98}" srcId="{20A017AA-65C3-4728-8E4E-7ED68752204B}" destId="{4FA2640C-480E-436B-9D71-C4E1FCFDE250}" srcOrd="0" destOrd="0" parTransId="{1FCBD021-FEFF-4FF8-89FF-CF4B57A6D656}" sibTransId="{7C6569BD-A529-4FC6-A7D4-E6424032482B}"/>
    <dgm:cxn modelId="{2AC5423E-2E5B-454B-A8C5-2CCBA614CCD3}" type="presOf" srcId="{20A017AA-65C3-4728-8E4E-7ED68752204B}" destId="{CC692A9D-7F3F-4157-A022-6ACA4D703C17}" srcOrd="0" destOrd="0" presId="urn:microsoft.com/office/officeart/2005/8/layout/hierarchy1"/>
    <dgm:cxn modelId="{6EFEC09E-6902-45FA-A3DB-52218DF79632}" type="presOf" srcId="{4FA2640C-480E-436B-9D71-C4E1FCFDE250}" destId="{3EBEECB9-1016-48BE-BEFB-47EFD0B12DD1}" srcOrd="0" destOrd="0" presId="urn:microsoft.com/office/officeart/2005/8/layout/hierarchy1"/>
    <dgm:cxn modelId="{889C5115-4B2A-48EB-9EFD-E198CC6951C7}" srcId="{20A017AA-65C3-4728-8E4E-7ED68752204B}" destId="{9755625A-ABC1-433D-84EF-DD6B1C072A73}" srcOrd="1" destOrd="0" parTransId="{4E045CD4-0E4B-450A-9B07-59E6E337C6E6}" sibTransId="{5BCF61E1-58E8-4E3E-80B4-B1D957817FA5}"/>
    <dgm:cxn modelId="{B572CB33-CF0F-4A3A-B851-C478A44081D2}" type="presParOf" srcId="{4FCB311E-E83C-42B0-BF8B-7860D0EE04CE}" destId="{715FC8A6-BAA3-447B-8700-A47D331C42B8}" srcOrd="0" destOrd="0" presId="urn:microsoft.com/office/officeart/2005/8/layout/hierarchy1"/>
    <dgm:cxn modelId="{C2BFE06A-F551-45A7-8877-556638DF5D05}" type="presParOf" srcId="{715FC8A6-BAA3-447B-8700-A47D331C42B8}" destId="{117F284E-966E-43D1-B46C-F76416B21A89}" srcOrd="0" destOrd="0" presId="urn:microsoft.com/office/officeart/2005/8/layout/hierarchy1"/>
    <dgm:cxn modelId="{6A636390-6782-49A3-973A-6EBCA745B21F}" type="presParOf" srcId="{117F284E-966E-43D1-B46C-F76416B21A89}" destId="{B036D97D-EB52-4D15-BFFD-DF3B1FDF3BA0}" srcOrd="0" destOrd="0" presId="urn:microsoft.com/office/officeart/2005/8/layout/hierarchy1"/>
    <dgm:cxn modelId="{3F3CA92D-51DD-4C85-AF15-FC260BFEA185}" type="presParOf" srcId="{117F284E-966E-43D1-B46C-F76416B21A89}" destId="{CC692A9D-7F3F-4157-A022-6ACA4D703C17}" srcOrd="1" destOrd="0" presId="urn:microsoft.com/office/officeart/2005/8/layout/hierarchy1"/>
    <dgm:cxn modelId="{32745D09-36EA-4DEA-92F4-9E13EB055EE4}" type="presParOf" srcId="{715FC8A6-BAA3-447B-8700-A47D331C42B8}" destId="{2B23BA37-3755-4B3A-BE66-9777B8276C92}" srcOrd="1" destOrd="0" presId="urn:microsoft.com/office/officeart/2005/8/layout/hierarchy1"/>
    <dgm:cxn modelId="{ABAFD6FA-68D5-4376-A26F-AE034C21ABD9}" type="presParOf" srcId="{2B23BA37-3755-4B3A-BE66-9777B8276C92}" destId="{17A0EA41-06B5-43BF-A42E-C0CCA20A0611}" srcOrd="0" destOrd="0" presId="urn:microsoft.com/office/officeart/2005/8/layout/hierarchy1"/>
    <dgm:cxn modelId="{549DBDA6-6044-483E-9B70-86586D3E5394}" type="presParOf" srcId="{2B23BA37-3755-4B3A-BE66-9777B8276C92}" destId="{1D53A994-8C60-4AD5-815B-F5FE74DE6C76}" srcOrd="1" destOrd="0" presId="urn:microsoft.com/office/officeart/2005/8/layout/hierarchy1"/>
    <dgm:cxn modelId="{EF8330E5-1667-4A23-BEAE-A7D13C816D86}" type="presParOf" srcId="{1D53A994-8C60-4AD5-815B-F5FE74DE6C76}" destId="{FD61F8B6-3429-4051-AB19-B234443665A2}" srcOrd="0" destOrd="0" presId="urn:microsoft.com/office/officeart/2005/8/layout/hierarchy1"/>
    <dgm:cxn modelId="{50E4C08D-4D57-4D86-992D-90485E0059F9}" type="presParOf" srcId="{FD61F8B6-3429-4051-AB19-B234443665A2}" destId="{244E5346-2B14-455D-A407-70CA91E008B4}" srcOrd="0" destOrd="0" presId="urn:microsoft.com/office/officeart/2005/8/layout/hierarchy1"/>
    <dgm:cxn modelId="{8D1D7A66-96EC-42E1-95CA-EE254393B45A}" type="presParOf" srcId="{FD61F8B6-3429-4051-AB19-B234443665A2}" destId="{3EBEECB9-1016-48BE-BEFB-47EFD0B12DD1}" srcOrd="1" destOrd="0" presId="urn:microsoft.com/office/officeart/2005/8/layout/hierarchy1"/>
    <dgm:cxn modelId="{66533B9A-E5C0-429D-8479-B23F2066ED10}" type="presParOf" srcId="{1D53A994-8C60-4AD5-815B-F5FE74DE6C76}" destId="{04015B1A-03E7-4CDE-977E-DDBA571000BF}" srcOrd="1" destOrd="0" presId="urn:microsoft.com/office/officeart/2005/8/layout/hierarchy1"/>
    <dgm:cxn modelId="{34A204E7-190B-4F31-9969-868F1ADCA76B}" type="presParOf" srcId="{2B23BA37-3755-4B3A-BE66-9777B8276C92}" destId="{24E81425-21DC-4DED-89F4-D015E15E0D8B}" srcOrd="2" destOrd="0" presId="urn:microsoft.com/office/officeart/2005/8/layout/hierarchy1"/>
    <dgm:cxn modelId="{F0AC234E-9AD0-4F58-BE93-9629CC57D60B}" type="presParOf" srcId="{2B23BA37-3755-4B3A-BE66-9777B8276C92}" destId="{391148B7-D736-48BB-BCC1-8241AB30FF1D}" srcOrd="3" destOrd="0" presId="urn:microsoft.com/office/officeart/2005/8/layout/hierarchy1"/>
    <dgm:cxn modelId="{DDDD7B03-9AC8-4B71-94E8-765BE26836AA}" type="presParOf" srcId="{391148B7-D736-48BB-BCC1-8241AB30FF1D}" destId="{0CB22A48-8577-47DF-B578-53E44EF6115B}" srcOrd="0" destOrd="0" presId="urn:microsoft.com/office/officeart/2005/8/layout/hierarchy1"/>
    <dgm:cxn modelId="{545624D3-6732-4AA2-AC37-4376757808C1}" type="presParOf" srcId="{0CB22A48-8577-47DF-B578-53E44EF6115B}" destId="{CFE60463-86F3-4F64-96AD-7DFA0A852D14}" srcOrd="0" destOrd="0" presId="urn:microsoft.com/office/officeart/2005/8/layout/hierarchy1"/>
    <dgm:cxn modelId="{3C396B2E-27FC-43FC-BD4D-0FF7DF57EA74}" type="presParOf" srcId="{0CB22A48-8577-47DF-B578-53E44EF6115B}" destId="{C28D6AF3-D4BF-4C89-80BF-20A97D6A80E4}" srcOrd="1" destOrd="0" presId="urn:microsoft.com/office/officeart/2005/8/layout/hierarchy1"/>
    <dgm:cxn modelId="{9D2CAB07-EA8A-4432-93EA-12323E776E51}" type="presParOf" srcId="{391148B7-D736-48BB-BCC1-8241AB30FF1D}" destId="{C766DB89-36E1-4EF1-B482-DFC3D72B4ED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2AC581-8327-4C95-8FDB-42B7A3876DD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F360DC3-0F25-46A8-B413-ED93B545AD73}">
      <dgm:prSet phldrT="[Text]" custT="1"/>
      <dgm:spPr/>
      <dgm:t>
        <a:bodyPr/>
        <a:lstStyle/>
        <a:p>
          <a:pPr rtl="1"/>
          <a:r>
            <a:rPr lang="ar-SA" sz="3200" b="1" dirty="0" smtClean="0"/>
            <a:t>تفيد المضاف </a:t>
          </a:r>
        </a:p>
        <a:p>
          <a:pPr rtl="1"/>
          <a:r>
            <a:rPr lang="ar-SA" sz="3200" b="1" dirty="0" smtClean="0"/>
            <a:t>أحد معنيين</a:t>
          </a:r>
          <a:endParaRPr lang="ar-SA" sz="3200" b="1" dirty="0"/>
        </a:p>
      </dgm:t>
    </dgm:pt>
    <dgm:pt modelId="{C1DFE949-273C-4D4C-A65F-C874CAA1245C}" type="parTrans" cxnId="{2B8F3C7D-F2FA-4C0D-829A-D7F76DAABBD3}">
      <dgm:prSet/>
      <dgm:spPr/>
      <dgm:t>
        <a:bodyPr/>
        <a:lstStyle/>
        <a:p>
          <a:pPr rtl="1"/>
          <a:endParaRPr lang="ar-SA"/>
        </a:p>
      </dgm:t>
    </dgm:pt>
    <dgm:pt modelId="{1545879A-63B7-47B1-82D5-7227F1B4C6B3}" type="sibTrans" cxnId="{2B8F3C7D-F2FA-4C0D-829A-D7F76DAABBD3}">
      <dgm:prSet/>
      <dgm:spPr/>
      <dgm:t>
        <a:bodyPr/>
        <a:lstStyle/>
        <a:p>
          <a:pPr rtl="1"/>
          <a:endParaRPr lang="ar-SA"/>
        </a:p>
      </dgm:t>
    </dgm:pt>
    <dgm:pt modelId="{742F6EAA-50DA-470E-80A2-1038D5B0B200}">
      <dgm:prSet phldrT="[Text]" custT="1"/>
      <dgm:spPr/>
      <dgm:t>
        <a:bodyPr/>
        <a:lstStyle/>
        <a:p>
          <a:pPr rtl="1"/>
          <a:r>
            <a:rPr lang="ar-SA" sz="3200" b="1" dirty="0" smtClean="0"/>
            <a:t>التخصيص</a:t>
          </a:r>
        </a:p>
        <a:p>
          <a:pPr rtl="1"/>
          <a:r>
            <a:rPr lang="ar-SA" sz="3200" b="1" dirty="0" smtClean="0"/>
            <a:t>إذا كان المضاف إليه نكرة, نحو: هذا كتاب نحو, رأيت إمام مسجد</a:t>
          </a:r>
          <a:endParaRPr lang="ar-SA" sz="3200" b="1" dirty="0"/>
        </a:p>
      </dgm:t>
    </dgm:pt>
    <dgm:pt modelId="{F090EF97-5E1E-4E71-B48D-805971D10CE8}" type="parTrans" cxnId="{A0200CD1-E3C4-4358-99B3-F4B9A5D07BE3}">
      <dgm:prSet/>
      <dgm:spPr/>
      <dgm:t>
        <a:bodyPr/>
        <a:lstStyle/>
        <a:p>
          <a:pPr rtl="1"/>
          <a:endParaRPr lang="ar-SA"/>
        </a:p>
      </dgm:t>
    </dgm:pt>
    <dgm:pt modelId="{32B91B87-4F48-4053-9B0B-E08DED248D2B}" type="sibTrans" cxnId="{A0200CD1-E3C4-4358-99B3-F4B9A5D07BE3}">
      <dgm:prSet/>
      <dgm:spPr/>
      <dgm:t>
        <a:bodyPr/>
        <a:lstStyle/>
        <a:p>
          <a:pPr rtl="1"/>
          <a:endParaRPr lang="ar-SA"/>
        </a:p>
      </dgm:t>
    </dgm:pt>
    <dgm:pt modelId="{92291EC1-5241-4EA8-9C30-C450F7C1D09F}">
      <dgm:prSet phldrT="[Text]" custT="1"/>
      <dgm:spPr/>
      <dgm:t>
        <a:bodyPr/>
        <a:lstStyle/>
        <a:p>
          <a:pPr rtl="1"/>
          <a:endParaRPr lang="ar-SA" sz="3200" dirty="0" smtClean="0"/>
        </a:p>
        <a:p>
          <a:pPr rtl="1"/>
          <a:r>
            <a:rPr lang="ar-SA" sz="3200" b="1" dirty="0" smtClean="0"/>
            <a:t>التعريف</a:t>
          </a:r>
        </a:p>
        <a:p>
          <a:pPr rtl="1"/>
          <a:r>
            <a:rPr lang="ar-SA" sz="3200" b="1" dirty="0" smtClean="0"/>
            <a:t>إذا كان المضاف إليه معرفة, نحو:هذا كتاب محمد , رأيت أمام المسجد</a:t>
          </a:r>
        </a:p>
        <a:p>
          <a:pPr rtl="1"/>
          <a:endParaRPr lang="ar-SA" sz="3200" dirty="0"/>
        </a:p>
      </dgm:t>
    </dgm:pt>
    <dgm:pt modelId="{0AEA4279-E797-4F5E-B7EE-B7A6B17AF40F}" type="parTrans" cxnId="{E37C24AB-ACDD-4063-B465-90D8FF936DE4}">
      <dgm:prSet/>
      <dgm:spPr/>
      <dgm:t>
        <a:bodyPr/>
        <a:lstStyle/>
        <a:p>
          <a:pPr rtl="1"/>
          <a:endParaRPr lang="ar-SA"/>
        </a:p>
      </dgm:t>
    </dgm:pt>
    <dgm:pt modelId="{DD3590C2-1819-4BE2-A24F-EA55E8C6E842}" type="sibTrans" cxnId="{E37C24AB-ACDD-4063-B465-90D8FF936DE4}">
      <dgm:prSet/>
      <dgm:spPr/>
      <dgm:t>
        <a:bodyPr/>
        <a:lstStyle/>
        <a:p>
          <a:pPr rtl="1"/>
          <a:endParaRPr lang="ar-SA"/>
        </a:p>
      </dgm:t>
    </dgm:pt>
    <dgm:pt modelId="{115E5250-33FC-4475-BE00-19B82F60C9D4}" type="pres">
      <dgm:prSet presAssocID="{9B2AC581-8327-4C95-8FDB-42B7A3876DD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86C2A3AF-224E-4529-9594-B09FF9807558}" type="pres">
      <dgm:prSet presAssocID="{8F360DC3-0F25-46A8-B413-ED93B545AD73}" presName="hierRoot1" presStyleCnt="0"/>
      <dgm:spPr/>
    </dgm:pt>
    <dgm:pt modelId="{DD1B0632-422D-429C-B24E-FD0752353320}" type="pres">
      <dgm:prSet presAssocID="{8F360DC3-0F25-46A8-B413-ED93B545AD73}" presName="composite" presStyleCnt="0"/>
      <dgm:spPr/>
    </dgm:pt>
    <dgm:pt modelId="{CF8DAAD3-EA6E-4BF9-8E6E-1E4F1D4D945A}" type="pres">
      <dgm:prSet presAssocID="{8F360DC3-0F25-46A8-B413-ED93B545AD73}" presName="background" presStyleLbl="node0" presStyleIdx="0" presStyleCnt="1"/>
      <dgm:spPr>
        <a:solidFill>
          <a:schemeClr val="accent3"/>
        </a:solidFill>
      </dgm:spPr>
    </dgm:pt>
    <dgm:pt modelId="{ECE6A6F6-EE50-4938-8BFC-D7E85BE1623F}" type="pres">
      <dgm:prSet presAssocID="{8F360DC3-0F25-46A8-B413-ED93B545AD73}" presName="text" presStyleLbl="fgAcc0" presStyleIdx="0" presStyleCnt="1" custLinFactNeighborX="1417" custLinFactNeighborY="-406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19D0587-319E-4DDA-8B92-DEBD0869D826}" type="pres">
      <dgm:prSet presAssocID="{8F360DC3-0F25-46A8-B413-ED93B545AD73}" presName="hierChild2" presStyleCnt="0"/>
      <dgm:spPr/>
    </dgm:pt>
    <dgm:pt modelId="{7B21B269-0583-4F3A-8A31-F53FF6B34768}" type="pres">
      <dgm:prSet presAssocID="{F090EF97-5E1E-4E71-B48D-805971D10CE8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5E9C8A10-5088-4A05-9BB2-B7F04892735D}" type="pres">
      <dgm:prSet presAssocID="{742F6EAA-50DA-470E-80A2-1038D5B0B200}" presName="hierRoot2" presStyleCnt="0"/>
      <dgm:spPr/>
    </dgm:pt>
    <dgm:pt modelId="{DE2B0242-F7A2-4184-8334-D2A8BF8AB557}" type="pres">
      <dgm:prSet presAssocID="{742F6EAA-50DA-470E-80A2-1038D5B0B200}" presName="composite2" presStyleCnt="0"/>
      <dgm:spPr/>
    </dgm:pt>
    <dgm:pt modelId="{417FF3D9-F9EE-4241-ADA2-48E5EAC789AF}" type="pres">
      <dgm:prSet presAssocID="{742F6EAA-50DA-470E-80A2-1038D5B0B200}" presName="background2" presStyleLbl="node2" presStyleIdx="0" presStyleCnt="2"/>
      <dgm:spPr>
        <a:solidFill>
          <a:schemeClr val="accent3"/>
        </a:solidFill>
      </dgm:spPr>
    </dgm:pt>
    <dgm:pt modelId="{5102BE3B-5ADC-49F7-87F2-7EAE06578277}" type="pres">
      <dgm:prSet presAssocID="{742F6EAA-50DA-470E-80A2-1038D5B0B200}" presName="text2" presStyleLbl="fgAcc2" presStyleIdx="0" presStyleCnt="2" custScaleX="136465" custScaleY="11255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AA2650F-63DD-4E79-9B6E-A70A5FE9B651}" type="pres">
      <dgm:prSet presAssocID="{742F6EAA-50DA-470E-80A2-1038D5B0B200}" presName="hierChild3" presStyleCnt="0"/>
      <dgm:spPr/>
    </dgm:pt>
    <dgm:pt modelId="{97A9021C-37E8-4469-821F-4A7696768532}" type="pres">
      <dgm:prSet presAssocID="{0AEA4279-E797-4F5E-B7EE-B7A6B17AF40F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63064802-3DAB-468E-9D77-971A965ECAEE}" type="pres">
      <dgm:prSet presAssocID="{92291EC1-5241-4EA8-9C30-C450F7C1D09F}" presName="hierRoot2" presStyleCnt="0"/>
      <dgm:spPr/>
    </dgm:pt>
    <dgm:pt modelId="{9F5B616A-7382-4792-8F84-6C672655819D}" type="pres">
      <dgm:prSet presAssocID="{92291EC1-5241-4EA8-9C30-C450F7C1D09F}" presName="composite2" presStyleCnt="0"/>
      <dgm:spPr/>
    </dgm:pt>
    <dgm:pt modelId="{84177E8A-F580-42CC-85A9-3E00F73CCF80}" type="pres">
      <dgm:prSet presAssocID="{92291EC1-5241-4EA8-9C30-C450F7C1D09F}" presName="background2" presStyleLbl="node2" presStyleIdx="1" presStyleCnt="2"/>
      <dgm:spPr>
        <a:solidFill>
          <a:schemeClr val="accent3"/>
        </a:solidFill>
      </dgm:spPr>
    </dgm:pt>
    <dgm:pt modelId="{96F79849-4DDD-443E-9853-FE84FE9BF272}" type="pres">
      <dgm:prSet presAssocID="{92291EC1-5241-4EA8-9C30-C450F7C1D09F}" presName="text2" presStyleLbl="fgAcc2" presStyleIdx="1" presStyleCnt="2" custScaleX="135900" custScaleY="11071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F7066D1-B6F8-4205-A9C7-D02939769FD2}" type="pres">
      <dgm:prSet presAssocID="{92291EC1-5241-4EA8-9C30-C450F7C1D09F}" presName="hierChild3" presStyleCnt="0"/>
      <dgm:spPr/>
    </dgm:pt>
  </dgm:ptLst>
  <dgm:cxnLst>
    <dgm:cxn modelId="{836CE0A1-4C1E-4431-99D7-6563D3126719}" type="presOf" srcId="{0AEA4279-E797-4F5E-B7EE-B7A6B17AF40F}" destId="{97A9021C-37E8-4469-821F-4A7696768532}" srcOrd="0" destOrd="0" presId="urn:microsoft.com/office/officeart/2005/8/layout/hierarchy1"/>
    <dgm:cxn modelId="{6E7A57EA-3832-450D-8936-C1110992FD63}" type="presOf" srcId="{F090EF97-5E1E-4E71-B48D-805971D10CE8}" destId="{7B21B269-0583-4F3A-8A31-F53FF6B34768}" srcOrd="0" destOrd="0" presId="urn:microsoft.com/office/officeart/2005/8/layout/hierarchy1"/>
    <dgm:cxn modelId="{2B8F3C7D-F2FA-4C0D-829A-D7F76DAABBD3}" srcId="{9B2AC581-8327-4C95-8FDB-42B7A3876DDA}" destId="{8F360DC3-0F25-46A8-B413-ED93B545AD73}" srcOrd="0" destOrd="0" parTransId="{C1DFE949-273C-4D4C-A65F-C874CAA1245C}" sibTransId="{1545879A-63B7-47B1-82D5-7227F1B4C6B3}"/>
    <dgm:cxn modelId="{A0200CD1-E3C4-4358-99B3-F4B9A5D07BE3}" srcId="{8F360DC3-0F25-46A8-B413-ED93B545AD73}" destId="{742F6EAA-50DA-470E-80A2-1038D5B0B200}" srcOrd="0" destOrd="0" parTransId="{F090EF97-5E1E-4E71-B48D-805971D10CE8}" sibTransId="{32B91B87-4F48-4053-9B0B-E08DED248D2B}"/>
    <dgm:cxn modelId="{E37C24AB-ACDD-4063-B465-90D8FF936DE4}" srcId="{8F360DC3-0F25-46A8-B413-ED93B545AD73}" destId="{92291EC1-5241-4EA8-9C30-C450F7C1D09F}" srcOrd="1" destOrd="0" parTransId="{0AEA4279-E797-4F5E-B7EE-B7A6B17AF40F}" sibTransId="{DD3590C2-1819-4BE2-A24F-EA55E8C6E842}"/>
    <dgm:cxn modelId="{5C7B7575-DE14-4D93-83F5-A0845B7CBDAF}" type="presOf" srcId="{742F6EAA-50DA-470E-80A2-1038D5B0B200}" destId="{5102BE3B-5ADC-49F7-87F2-7EAE06578277}" srcOrd="0" destOrd="0" presId="urn:microsoft.com/office/officeart/2005/8/layout/hierarchy1"/>
    <dgm:cxn modelId="{01C2E51D-3E85-4481-9A1B-CD5FFDFDA159}" type="presOf" srcId="{92291EC1-5241-4EA8-9C30-C450F7C1D09F}" destId="{96F79849-4DDD-443E-9853-FE84FE9BF272}" srcOrd="0" destOrd="0" presId="urn:microsoft.com/office/officeart/2005/8/layout/hierarchy1"/>
    <dgm:cxn modelId="{53249B8A-9418-4FCA-9355-0B823A72BDD5}" type="presOf" srcId="{9B2AC581-8327-4C95-8FDB-42B7A3876DDA}" destId="{115E5250-33FC-4475-BE00-19B82F60C9D4}" srcOrd="0" destOrd="0" presId="urn:microsoft.com/office/officeart/2005/8/layout/hierarchy1"/>
    <dgm:cxn modelId="{9A1DE81D-F66D-4D63-8562-79DF48438681}" type="presOf" srcId="{8F360DC3-0F25-46A8-B413-ED93B545AD73}" destId="{ECE6A6F6-EE50-4938-8BFC-D7E85BE1623F}" srcOrd="0" destOrd="0" presId="urn:microsoft.com/office/officeart/2005/8/layout/hierarchy1"/>
    <dgm:cxn modelId="{0ACE8E6A-FD5C-43ED-A4FE-11A8934BBC68}" type="presParOf" srcId="{115E5250-33FC-4475-BE00-19B82F60C9D4}" destId="{86C2A3AF-224E-4529-9594-B09FF9807558}" srcOrd="0" destOrd="0" presId="urn:microsoft.com/office/officeart/2005/8/layout/hierarchy1"/>
    <dgm:cxn modelId="{A8BCCDAB-9110-47C8-8811-A9235C4693A9}" type="presParOf" srcId="{86C2A3AF-224E-4529-9594-B09FF9807558}" destId="{DD1B0632-422D-429C-B24E-FD0752353320}" srcOrd="0" destOrd="0" presId="urn:microsoft.com/office/officeart/2005/8/layout/hierarchy1"/>
    <dgm:cxn modelId="{B6B16283-B92E-4F39-979A-466BF7249FF9}" type="presParOf" srcId="{DD1B0632-422D-429C-B24E-FD0752353320}" destId="{CF8DAAD3-EA6E-4BF9-8E6E-1E4F1D4D945A}" srcOrd="0" destOrd="0" presId="urn:microsoft.com/office/officeart/2005/8/layout/hierarchy1"/>
    <dgm:cxn modelId="{220940E9-E30D-4419-AE43-B2B32A14FA58}" type="presParOf" srcId="{DD1B0632-422D-429C-B24E-FD0752353320}" destId="{ECE6A6F6-EE50-4938-8BFC-D7E85BE1623F}" srcOrd="1" destOrd="0" presId="urn:microsoft.com/office/officeart/2005/8/layout/hierarchy1"/>
    <dgm:cxn modelId="{5F135AD5-D24A-4319-8C24-DE046D8DEEF0}" type="presParOf" srcId="{86C2A3AF-224E-4529-9594-B09FF9807558}" destId="{C19D0587-319E-4DDA-8B92-DEBD0869D826}" srcOrd="1" destOrd="0" presId="urn:microsoft.com/office/officeart/2005/8/layout/hierarchy1"/>
    <dgm:cxn modelId="{0FDF5DC2-C1FF-426A-AC5D-71DC50D91CC0}" type="presParOf" srcId="{C19D0587-319E-4DDA-8B92-DEBD0869D826}" destId="{7B21B269-0583-4F3A-8A31-F53FF6B34768}" srcOrd="0" destOrd="0" presId="urn:microsoft.com/office/officeart/2005/8/layout/hierarchy1"/>
    <dgm:cxn modelId="{B7745385-8C29-4D80-AC1D-27E55C185713}" type="presParOf" srcId="{C19D0587-319E-4DDA-8B92-DEBD0869D826}" destId="{5E9C8A10-5088-4A05-9BB2-B7F04892735D}" srcOrd="1" destOrd="0" presId="urn:microsoft.com/office/officeart/2005/8/layout/hierarchy1"/>
    <dgm:cxn modelId="{CE521619-A37D-4AB8-A0EB-3A62D169C135}" type="presParOf" srcId="{5E9C8A10-5088-4A05-9BB2-B7F04892735D}" destId="{DE2B0242-F7A2-4184-8334-D2A8BF8AB557}" srcOrd="0" destOrd="0" presId="urn:microsoft.com/office/officeart/2005/8/layout/hierarchy1"/>
    <dgm:cxn modelId="{D23E7C35-A227-47CB-9386-4FAEEEAF30C2}" type="presParOf" srcId="{DE2B0242-F7A2-4184-8334-D2A8BF8AB557}" destId="{417FF3D9-F9EE-4241-ADA2-48E5EAC789AF}" srcOrd="0" destOrd="0" presId="urn:microsoft.com/office/officeart/2005/8/layout/hierarchy1"/>
    <dgm:cxn modelId="{318EDFD1-2EE2-4EA3-B451-6B935B4D31A8}" type="presParOf" srcId="{DE2B0242-F7A2-4184-8334-D2A8BF8AB557}" destId="{5102BE3B-5ADC-49F7-87F2-7EAE06578277}" srcOrd="1" destOrd="0" presId="urn:microsoft.com/office/officeart/2005/8/layout/hierarchy1"/>
    <dgm:cxn modelId="{51D419B9-A79A-4958-8473-A3B736A017CB}" type="presParOf" srcId="{5E9C8A10-5088-4A05-9BB2-B7F04892735D}" destId="{6AA2650F-63DD-4E79-9B6E-A70A5FE9B651}" srcOrd="1" destOrd="0" presId="urn:microsoft.com/office/officeart/2005/8/layout/hierarchy1"/>
    <dgm:cxn modelId="{2BEC4993-6D2D-4FA2-B104-805B900E7F41}" type="presParOf" srcId="{C19D0587-319E-4DDA-8B92-DEBD0869D826}" destId="{97A9021C-37E8-4469-821F-4A7696768532}" srcOrd="2" destOrd="0" presId="urn:microsoft.com/office/officeart/2005/8/layout/hierarchy1"/>
    <dgm:cxn modelId="{DE1BE475-CB78-4458-AEEC-B5151F86F28D}" type="presParOf" srcId="{C19D0587-319E-4DDA-8B92-DEBD0869D826}" destId="{63064802-3DAB-468E-9D77-971A965ECAEE}" srcOrd="3" destOrd="0" presId="urn:microsoft.com/office/officeart/2005/8/layout/hierarchy1"/>
    <dgm:cxn modelId="{B2F73DA1-1602-4143-A8F2-BBB3F4D1DB38}" type="presParOf" srcId="{63064802-3DAB-468E-9D77-971A965ECAEE}" destId="{9F5B616A-7382-4792-8F84-6C672655819D}" srcOrd="0" destOrd="0" presId="urn:microsoft.com/office/officeart/2005/8/layout/hierarchy1"/>
    <dgm:cxn modelId="{0A1BE868-9327-4370-A62E-2B56DCE36784}" type="presParOf" srcId="{9F5B616A-7382-4792-8F84-6C672655819D}" destId="{84177E8A-F580-42CC-85A9-3E00F73CCF80}" srcOrd="0" destOrd="0" presId="urn:microsoft.com/office/officeart/2005/8/layout/hierarchy1"/>
    <dgm:cxn modelId="{6E9ABAC6-0259-4EB1-B0EB-F92F7D205D6D}" type="presParOf" srcId="{9F5B616A-7382-4792-8F84-6C672655819D}" destId="{96F79849-4DDD-443E-9853-FE84FE9BF272}" srcOrd="1" destOrd="0" presId="urn:microsoft.com/office/officeart/2005/8/layout/hierarchy1"/>
    <dgm:cxn modelId="{95F96025-845D-446C-A8C1-E75DD045A409}" type="presParOf" srcId="{63064802-3DAB-468E-9D77-971A965ECAEE}" destId="{8F7066D1-B6F8-4205-A9C7-D02939769FD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35DB90-9133-4FEB-9BF5-CBD28D628CC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8B8F9DA6-8710-4970-BF9E-196C0A963853}">
      <dgm:prSet phldrT="[Text]" custT="1"/>
      <dgm:spPr/>
      <dgm:t>
        <a:bodyPr/>
        <a:lstStyle/>
        <a:p>
          <a:pPr rtl="1"/>
          <a:r>
            <a:rPr lang="ar-SA" sz="3600" b="1" dirty="0" smtClean="0"/>
            <a:t>إعراب المضاف والمضاف إليه </a:t>
          </a:r>
          <a:endParaRPr lang="ar-SA" sz="3600" b="1" dirty="0"/>
        </a:p>
      </dgm:t>
    </dgm:pt>
    <dgm:pt modelId="{2DD210EF-C7E3-42E8-A10F-5755D3060CAF}" type="parTrans" cxnId="{35AB883C-788E-4C42-B8EA-0DBB7E5029F6}">
      <dgm:prSet/>
      <dgm:spPr/>
      <dgm:t>
        <a:bodyPr/>
        <a:lstStyle/>
        <a:p>
          <a:pPr rtl="1"/>
          <a:endParaRPr lang="ar-SA"/>
        </a:p>
      </dgm:t>
    </dgm:pt>
    <dgm:pt modelId="{2157EC58-2021-463E-AFD2-1BB93F06DD95}" type="sibTrans" cxnId="{35AB883C-788E-4C42-B8EA-0DBB7E5029F6}">
      <dgm:prSet/>
      <dgm:spPr/>
      <dgm:t>
        <a:bodyPr/>
        <a:lstStyle/>
        <a:p>
          <a:pPr rtl="1"/>
          <a:endParaRPr lang="ar-SA"/>
        </a:p>
      </dgm:t>
    </dgm:pt>
    <dgm:pt modelId="{E9E67E0F-B5D7-44EC-A0BA-4B21CBA5C102}">
      <dgm:prSet phldrT="[Text]" custT="1"/>
      <dgm:spPr/>
      <dgm:t>
        <a:bodyPr/>
        <a:lstStyle/>
        <a:p>
          <a:pPr rtl="1"/>
          <a:endParaRPr lang="ar-SA" sz="3200" b="1" dirty="0" smtClean="0"/>
        </a:p>
        <a:p>
          <a:pPr rtl="1"/>
          <a:r>
            <a:rPr lang="ar-SA" sz="3200" b="1" dirty="0" smtClean="0"/>
            <a:t>المضاف إليه</a:t>
          </a:r>
        </a:p>
        <a:p>
          <a:pPr rtl="1"/>
          <a:r>
            <a:rPr lang="ar-SA" sz="3200" b="1" dirty="0" smtClean="0"/>
            <a:t>يعرب  مجرورا دائما</a:t>
          </a:r>
        </a:p>
        <a:p>
          <a:pPr rtl="1"/>
          <a:endParaRPr lang="ar-SA" sz="3000" b="1" dirty="0"/>
        </a:p>
      </dgm:t>
    </dgm:pt>
    <dgm:pt modelId="{5CDBA8DD-3E56-4462-BAE3-D89745CB1C08}" type="parTrans" cxnId="{5F59B481-E98F-4BFC-88DF-77C25C45D19E}">
      <dgm:prSet/>
      <dgm:spPr/>
      <dgm:t>
        <a:bodyPr/>
        <a:lstStyle/>
        <a:p>
          <a:pPr rtl="1"/>
          <a:endParaRPr lang="ar-SA"/>
        </a:p>
      </dgm:t>
    </dgm:pt>
    <dgm:pt modelId="{FE43DC21-6EDD-4973-9657-263DE6A3A411}" type="sibTrans" cxnId="{5F59B481-E98F-4BFC-88DF-77C25C45D19E}">
      <dgm:prSet/>
      <dgm:spPr/>
      <dgm:t>
        <a:bodyPr/>
        <a:lstStyle/>
        <a:p>
          <a:pPr rtl="1"/>
          <a:endParaRPr lang="ar-SA"/>
        </a:p>
      </dgm:t>
    </dgm:pt>
    <dgm:pt modelId="{A5CA282E-2ACC-4443-BF51-6AC9B986A330}">
      <dgm:prSet phldrT="[Text]" custT="1"/>
      <dgm:spPr/>
      <dgm:t>
        <a:bodyPr/>
        <a:lstStyle/>
        <a:p>
          <a:pPr rtl="1"/>
          <a:r>
            <a:rPr lang="ar-SA" sz="3000" b="1" dirty="0" smtClean="0"/>
            <a:t>المضاف</a:t>
          </a:r>
        </a:p>
        <a:p>
          <a:pPr rtl="1"/>
          <a:r>
            <a:rPr lang="ar-SA" sz="3200" b="1" dirty="0" smtClean="0"/>
            <a:t>يعرب حسب موقعه من الجملة</a:t>
          </a:r>
          <a:endParaRPr lang="ar-SA" sz="3200" b="1" dirty="0"/>
        </a:p>
      </dgm:t>
    </dgm:pt>
    <dgm:pt modelId="{994E6A4C-9272-4F81-A653-DA6C62F10314}" type="parTrans" cxnId="{5E191B89-CC8F-4534-B4EC-3713C157435C}">
      <dgm:prSet/>
      <dgm:spPr/>
      <dgm:t>
        <a:bodyPr/>
        <a:lstStyle/>
        <a:p>
          <a:pPr rtl="1"/>
          <a:endParaRPr lang="ar-SA"/>
        </a:p>
      </dgm:t>
    </dgm:pt>
    <dgm:pt modelId="{5FA8954E-E0A0-4EFC-B587-38C74DA32C7A}" type="sibTrans" cxnId="{5E191B89-CC8F-4534-B4EC-3713C157435C}">
      <dgm:prSet/>
      <dgm:spPr/>
      <dgm:t>
        <a:bodyPr/>
        <a:lstStyle/>
        <a:p>
          <a:pPr rtl="1"/>
          <a:endParaRPr lang="ar-SA"/>
        </a:p>
      </dgm:t>
    </dgm:pt>
    <dgm:pt modelId="{704AE942-71CE-4083-8743-61AEB36838E5}" type="pres">
      <dgm:prSet presAssocID="{5A35DB90-9133-4FEB-9BF5-CBD28D628CC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82B1CE2-45B4-44CB-B922-C5B9C5920694}" type="pres">
      <dgm:prSet presAssocID="{8B8F9DA6-8710-4970-BF9E-196C0A963853}" presName="hierRoot1" presStyleCnt="0"/>
      <dgm:spPr/>
      <dgm:t>
        <a:bodyPr/>
        <a:lstStyle/>
        <a:p>
          <a:pPr rtl="1"/>
          <a:endParaRPr lang="ar-SA"/>
        </a:p>
      </dgm:t>
    </dgm:pt>
    <dgm:pt modelId="{C3E00C5C-DD08-4FD0-9402-8B05C565A0DA}" type="pres">
      <dgm:prSet presAssocID="{8B8F9DA6-8710-4970-BF9E-196C0A963853}" presName="composite" presStyleCnt="0"/>
      <dgm:spPr/>
      <dgm:t>
        <a:bodyPr/>
        <a:lstStyle/>
        <a:p>
          <a:pPr rtl="1"/>
          <a:endParaRPr lang="ar-SA"/>
        </a:p>
      </dgm:t>
    </dgm:pt>
    <dgm:pt modelId="{048C1410-7C37-45DC-B94A-D04BE682CD26}" type="pres">
      <dgm:prSet presAssocID="{8B8F9DA6-8710-4970-BF9E-196C0A963853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7F33DC88-CCC1-4849-B507-212797B78CAC}" type="pres">
      <dgm:prSet presAssocID="{8B8F9DA6-8710-4970-BF9E-196C0A963853}" presName="text" presStyleLbl="fgAcc0" presStyleIdx="0" presStyleCnt="1" custScaleX="165315" custScaleY="6545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24B6B98-B640-4ABA-9A3E-250906A39FD0}" type="pres">
      <dgm:prSet presAssocID="{8B8F9DA6-8710-4970-BF9E-196C0A963853}" presName="hierChild2" presStyleCnt="0"/>
      <dgm:spPr/>
      <dgm:t>
        <a:bodyPr/>
        <a:lstStyle/>
        <a:p>
          <a:pPr rtl="1"/>
          <a:endParaRPr lang="ar-SA"/>
        </a:p>
      </dgm:t>
    </dgm:pt>
    <dgm:pt modelId="{5D089B7E-5143-4A95-81C0-4FE754B20FD6}" type="pres">
      <dgm:prSet presAssocID="{5CDBA8DD-3E56-4462-BAE3-D89745CB1C08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0D26418F-F1FB-42E1-84E3-E5EE033CE830}" type="pres">
      <dgm:prSet presAssocID="{E9E67E0F-B5D7-44EC-A0BA-4B21CBA5C102}" presName="hierRoot2" presStyleCnt="0"/>
      <dgm:spPr/>
      <dgm:t>
        <a:bodyPr/>
        <a:lstStyle/>
        <a:p>
          <a:pPr rtl="1"/>
          <a:endParaRPr lang="ar-SA"/>
        </a:p>
      </dgm:t>
    </dgm:pt>
    <dgm:pt modelId="{33AA7ED8-FE6C-4FB9-AB2C-EE96EE18EF32}" type="pres">
      <dgm:prSet presAssocID="{E9E67E0F-B5D7-44EC-A0BA-4B21CBA5C102}" presName="composite2" presStyleCnt="0"/>
      <dgm:spPr/>
      <dgm:t>
        <a:bodyPr/>
        <a:lstStyle/>
        <a:p>
          <a:pPr rtl="1"/>
          <a:endParaRPr lang="ar-SA"/>
        </a:p>
      </dgm:t>
    </dgm:pt>
    <dgm:pt modelId="{B06550DC-6F5A-4FF9-B460-3DB836E19561}" type="pres">
      <dgm:prSet presAssocID="{E9E67E0F-B5D7-44EC-A0BA-4B21CBA5C102}" presName="background2" presStyleLbl="node2" presStyleIdx="0" presStyleCnt="2"/>
      <dgm:spPr/>
      <dgm:t>
        <a:bodyPr/>
        <a:lstStyle/>
        <a:p>
          <a:pPr rtl="1"/>
          <a:endParaRPr lang="ar-SA"/>
        </a:p>
      </dgm:t>
    </dgm:pt>
    <dgm:pt modelId="{7C652A14-B792-4A1C-8D7A-D310A81442F2}" type="pres">
      <dgm:prSet presAssocID="{E9E67E0F-B5D7-44EC-A0BA-4B21CBA5C102}" presName="text2" presStyleLbl="fgAcc2" presStyleIdx="0" presStyleCnt="2" custScaleX="114354" custScaleY="7167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044CD7A-5D80-4AA0-9DD2-DCE32BFB70CA}" type="pres">
      <dgm:prSet presAssocID="{E9E67E0F-B5D7-44EC-A0BA-4B21CBA5C102}" presName="hierChild3" presStyleCnt="0"/>
      <dgm:spPr/>
      <dgm:t>
        <a:bodyPr/>
        <a:lstStyle/>
        <a:p>
          <a:pPr rtl="1"/>
          <a:endParaRPr lang="ar-SA"/>
        </a:p>
      </dgm:t>
    </dgm:pt>
    <dgm:pt modelId="{634CBF42-7036-4B57-8388-C9DA60D95E74}" type="pres">
      <dgm:prSet presAssocID="{994E6A4C-9272-4F81-A653-DA6C62F10314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65FB79C8-69CE-4904-9278-AB9DBEE9EBC8}" type="pres">
      <dgm:prSet presAssocID="{A5CA282E-2ACC-4443-BF51-6AC9B986A330}" presName="hierRoot2" presStyleCnt="0"/>
      <dgm:spPr/>
      <dgm:t>
        <a:bodyPr/>
        <a:lstStyle/>
        <a:p>
          <a:pPr rtl="1"/>
          <a:endParaRPr lang="ar-SA"/>
        </a:p>
      </dgm:t>
    </dgm:pt>
    <dgm:pt modelId="{E219F780-A526-4755-8D11-CB8A6C4F1A8D}" type="pres">
      <dgm:prSet presAssocID="{A5CA282E-2ACC-4443-BF51-6AC9B986A330}" presName="composite2" presStyleCnt="0"/>
      <dgm:spPr/>
      <dgm:t>
        <a:bodyPr/>
        <a:lstStyle/>
        <a:p>
          <a:pPr rtl="1"/>
          <a:endParaRPr lang="ar-SA"/>
        </a:p>
      </dgm:t>
    </dgm:pt>
    <dgm:pt modelId="{71DB82A8-4886-4FB9-9A92-7F374AAF4A5E}" type="pres">
      <dgm:prSet presAssocID="{A5CA282E-2ACC-4443-BF51-6AC9B986A330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303D6D8B-CBE0-416E-AB48-29501D5AA3C8}" type="pres">
      <dgm:prSet presAssocID="{A5CA282E-2ACC-4443-BF51-6AC9B986A330}" presName="text2" presStyleLbl="fgAcc2" presStyleIdx="1" presStyleCnt="2" custScaleX="113647" custScaleY="8178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52E8AFE-4901-4FCC-B160-21A7F7F5005B}" type="pres">
      <dgm:prSet presAssocID="{A5CA282E-2ACC-4443-BF51-6AC9B986A330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1684D724-CB41-4BCA-87B8-6EA6FFB7DBC1}" type="presOf" srcId="{5A35DB90-9133-4FEB-9BF5-CBD28D628CCA}" destId="{704AE942-71CE-4083-8743-61AEB36838E5}" srcOrd="0" destOrd="0" presId="urn:microsoft.com/office/officeart/2005/8/layout/hierarchy1"/>
    <dgm:cxn modelId="{35AB883C-788E-4C42-B8EA-0DBB7E5029F6}" srcId="{5A35DB90-9133-4FEB-9BF5-CBD28D628CCA}" destId="{8B8F9DA6-8710-4970-BF9E-196C0A963853}" srcOrd="0" destOrd="0" parTransId="{2DD210EF-C7E3-42E8-A10F-5755D3060CAF}" sibTransId="{2157EC58-2021-463E-AFD2-1BB93F06DD95}"/>
    <dgm:cxn modelId="{5F59B481-E98F-4BFC-88DF-77C25C45D19E}" srcId="{8B8F9DA6-8710-4970-BF9E-196C0A963853}" destId="{E9E67E0F-B5D7-44EC-A0BA-4B21CBA5C102}" srcOrd="0" destOrd="0" parTransId="{5CDBA8DD-3E56-4462-BAE3-D89745CB1C08}" sibTransId="{FE43DC21-6EDD-4973-9657-263DE6A3A411}"/>
    <dgm:cxn modelId="{A5B49EF0-F4A4-40EB-80B5-B978BBE0FE8F}" type="presOf" srcId="{994E6A4C-9272-4F81-A653-DA6C62F10314}" destId="{634CBF42-7036-4B57-8388-C9DA60D95E74}" srcOrd="0" destOrd="0" presId="urn:microsoft.com/office/officeart/2005/8/layout/hierarchy1"/>
    <dgm:cxn modelId="{3D8ACE19-75EF-4B1C-93D2-0F962D995D2D}" type="presOf" srcId="{5CDBA8DD-3E56-4462-BAE3-D89745CB1C08}" destId="{5D089B7E-5143-4A95-81C0-4FE754B20FD6}" srcOrd="0" destOrd="0" presId="urn:microsoft.com/office/officeart/2005/8/layout/hierarchy1"/>
    <dgm:cxn modelId="{5E191B89-CC8F-4534-B4EC-3713C157435C}" srcId="{8B8F9DA6-8710-4970-BF9E-196C0A963853}" destId="{A5CA282E-2ACC-4443-BF51-6AC9B986A330}" srcOrd="1" destOrd="0" parTransId="{994E6A4C-9272-4F81-A653-DA6C62F10314}" sibTransId="{5FA8954E-E0A0-4EFC-B587-38C74DA32C7A}"/>
    <dgm:cxn modelId="{9804C422-4D79-4EDD-8734-30E64D356987}" type="presOf" srcId="{A5CA282E-2ACC-4443-BF51-6AC9B986A330}" destId="{303D6D8B-CBE0-416E-AB48-29501D5AA3C8}" srcOrd="0" destOrd="0" presId="urn:microsoft.com/office/officeart/2005/8/layout/hierarchy1"/>
    <dgm:cxn modelId="{B1E3E2B4-139A-4B89-A989-741EAAAE74D0}" type="presOf" srcId="{E9E67E0F-B5D7-44EC-A0BA-4B21CBA5C102}" destId="{7C652A14-B792-4A1C-8D7A-D310A81442F2}" srcOrd="0" destOrd="0" presId="urn:microsoft.com/office/officeart/2005/8/layout/hierarchy1"/>
    <dgm:cxn modelId="{78274A59-20F6-4D56-B389-F02DF5DA9EDF}" type="presOf" srcId="{8B8F9DA6-8710-4970-BF9E-196C0A963853}" destId="{7F33DC88-CCC1-4849-B507-212797B78CAC}" srcOrd="0" destOrd="0" presId="urn:microsoft.com/office/officeart/2005/8/layout/hierarchy1"/>
    <dgm:cxn modelId="{EF8294B2-EA91-4DC5-8B9A-10E44E4E5034}" type="presParOf" srcId="{704AE942-71CE-4083-8743-61AEB36838E5}" destId="{382B1CE2-45B4-44CB-B922-C5B9C5920694}" srcOrd="0" destOrd="0" presId="urn:microsoft.com/office/officeart/2005/8/layout/hierarchy1"/>
    <dgm:cxn modelId="{3A659749-9596-4F2B-8758-41AED9843DFB}" type="presParOf" srcId="{382B1CE2-45B4-44CB-B922-C5B9C5920694}" destId="{C3E00C5C-DD08-4FD0-9402-8B05C565A0DA}" srcOrd="0" destOrd="0" presId="urn:microsoft.com/office/officeart/2005/8/layout/hierarchy1"/>
    <dgm:cxn modelId="{B644D301-70FE-4570-A3D2-FE4DD769EDF0}" type="presParOf" srcId="{C3E00C5C-DD08-4FD0-9402-8B05C565A0DA}" destId="{048C1410-7C37-45DC-B94A-D04BE682CD26}" srcOrd="0" destOrd="0" presId="urn:microsoft.com/office/officeart/2005/8/layout/hierarchy1"/>
    <dgm:cxn modelId="{92F9A53F-1806-4947-9472-EC3550709CA4}" type="presParOf" srcId="{C3E00C5C-DD08-4FD0-9402-8B05C565A0DA}" destId="{7F33DC88-CCC1-4849-B507-212797B78CAC}" srcOrd="1" destOrd="0" presId="urn:microsoft.com/office/officeart/2005/8/layout/hierarchy1"/>
    <dgm:cxn modelId="{FD2020DA-5FDE-498C-9D2F-9687BCB3CA74}" type="presParOf" srcId="{382B1CE2-45B4-44CB-B922-C5B9C5920694}" destId="{224B6B98-B640-4ABA-9A3E-250906A39FD0}" srcOrd="1" destOrd="0" presId="urn:microsoft.com/office/officeart/2005/8/layout/hierarchy1"/>
    <dgm:cxn modelId="{434B9FC4-B146-4247-AB69-DEB8768A8C83}" type="presParOf" srcId="{224B6B98-B640-4ABA-9A3E-250906A39FD0}" destId="{5D089B7E-5143-4A95-81C0-4FE754B20FD6}" srcOrd="0" destOrd="0" presId="urn:microsoft.com/office/officeart/2005/8/layout/hierarchy1"/>
    <dgm:cxn modelId="{CD1EE0AB-CCEF-49F4-86F4-331DC73372AC}" type="presParOf" srcId="{224B6B98-B640-4ABA-9A3E-250906A39FD0}" destId="{0D26418F-F1FB-42E1-84E3-E5EE033CE830}" srcOrd="1" destOrd="0" presId="urn:microsoft.com/office/officeart/2005/8/layout/hierarchy1"/>
    <dgm:cxn modelId="{BD11F38C-0CE2-400E-9322-B5FB4836D9BA}" type="presParOf" srcId="{0D26418F-F1FB-42E1-84E3-E5EE033CE830}" destId="{33AA7ED8-FE6C-4FB9-AB2C-EE96EE18EF32}" srcOrd="0" destOrd="0" presId="urn:microsoft.com/office/officeart/2005/8/layout/hierarchy1"/>
    <dgm:cxn modelId="{DB9D4581-7DA8-426F-B8D5-7E15DFFADACE}" type="presParOf" srcId="{33AA7ED8-FE6C-4FB9-AB2C-EE96EE18EF32}" destId="{B06550DC-6F5A-4FF9-B460-3DB836E19561}" srcOrd="0" destOrd="0" presId="urn:microsoft.com/office/officeart/2005/8/layout/hierarchy1"/>
    <dgm:cxn modelId="{B73E5083-DC2A-4973-84CE-6E876A85B29D}" type="presParOf" srcId="{33AA7ED8-FE6C-4FB9-AB2C-EE96EE18EF32}" destId="{7C652A14-B792-4A1C-8D7A-D310A81442F2}" srcOrd="1" destOrd="0" presId="urn:microsoft.com/office/officeart/2005/8/layout/hierarchy1"/>
    <dgm:cxn modelId="{B3B1B1FA-68D2-42D2-B433-FEBCEA0D3228}" type="presParOf" srcId="{0D26418F-F1FB-42E1-84E3-E5EE033CE830}" destId="{6044CD7A-5D80-4AA0-9DD2-DCE32BFB70CA}" srcOrd="1" destOrd="0" presId="urn:microsoft.com/office/officeart/2005/8/layout/hierarchy1"/>
    <dgm:cxn modelId="{14F557FF-2A8B-40E0-A645-7DBF5985D4DA}" type="presParOf" srcId="{224B6B98-B640-4ABA-9A3E-250906A39FD0}" destId="{634CBF42-7036-4B57-8388-C9DA60D95E74}" srcOrd="2" destOrd="0" presId="urn:microsoft.com/office/officeart/2005/8/layout/hierarchy1"/>
    <dgm:cxn modelId="{BFE4D987-EEFB-4638-A888-271154BA7094}" type="presParOf" srcId="{224B6B98-B640-4ABA-9A3E-250906A39FD0}" destId="{65FB79C8-69CE-4904-9278-AB9DBEE9EBC8}" srcOrd="3" destOrd="0" presId="urn:microsoft.com/office/officeart/2005/8/layout/hierarchy1"/>
    <dgm:cxn modelId="{2BAF168D-B3C2-46AF-9163-18C8B8FED60D}" type="presParOf" srcId="{65FB79C8-69CE-4904-9278-AB9DBEE9EBC8}" destId="{E219F780-A526-4755-8D11-CB8A6C4F1A8D}" srcOrd="0" destOrd="0" presId="urn:microsoft.com/office/officeart/2005/8/layout/hierarchy1"/>
    <dgm:cxn modelId="{92ED9DEC-53A4-4BEB-BD4C-97B0EB47F746}" type="presParOf" srcId="{E219F780-A526-4755-8D11-CB8A6C4F1A8D}" destId="{71DB82A8-4886-4FB9-9A92-7F374AAF4A5E}" srcOrd="0" destOrd="0" presId="urn:microsoft.com/office/officeart/2005/8/layout/hierarchy1"/>
    <dgm:cxn modelId="{7BFE38BD-3AEE-4EAC-B927-D028A27383FB}" type="presParOf" srcId="{E219F780-A526-4755-8D11-CB8A6C4F1A8D}" destId="{303D6D8B-CBE0-416E-AB48-29501D5AA3C8}" srcOrd="1" destOrd="0" presId="urn:microsoft.com/office/officeart/2005/8/layout/hierarchy1"/>
    <dgm:cxn modelId="{2230167D-F7A5-45FF-B606-A1643897E988}" type="presParOf" srcId="{65FB79C8-69CE-4904-9278-AB9DBEE9EBC8}" destId="{F52E8AFE-4901-4FCC-B160-21A7F7F5005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53BB92-2E52-428F-8055-ECAAFCDEE97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D2478CA7-592B-475E-978D-F037FA1E1ACA}">
      <dgm:prSet phldrT="[Text]" custT="1"/>
      <dgm:spPr/>
      <dgm:t>
        <a:bodyPr/>
        <a:lstStyle/>
        <a:p>
          <a:pPr rtl="1"/>
          <a:r>
            <a:rPr lang="ar-SA" sz="3200" b="1" dirty="0" smtClean="0"/>
            <a:t>الاسم</a:t>
          </a:r>
          <a:r>
            <a:rPr lang="ar-SA" sz="6500" dirty="0" smtClean="0"/>
            <a:t> </a:t>
          </a:r>
          <a:endParaRPr lang="ar-SA" sz="6500" dirty="0"/>
        </a:p>
      </dgm:t>
    </dgm:pt>
    <dgm:pt modelId="{D834DC45-1F82-4988-8172-A6AF4DDEAA44}" type="parTrans" cxnId="{FD54FC9A-B230-44CD-B52D-C0E3A80AC196}">
      <dgm:prSet/>
      <dgm:spPr/>
      <dgm:t>
        <a:bodyPr/>
        <a:lstStyle/>
        <a:p>
          <a:pPr rtl="1"/>
          <a:endParaRPr lang="ar-SA"/>
        </a:p>
      </dgm:t>
    </dgm:pt>
    <dgm:pt modelId="{FB3C556B-6554-42A7-84CA-9D9EF9AA13F8}" type="sibTrans" cxnId="{FD54FC9A-B230-44CD-B52D-C0E3A80AC196}">
      <dgm:prSet/>
      <dgm:spPr/>
      <dgm:t>
        <a:bodyPr/>
        <a:lstStyle/>
        <a:p>
          <a:pPr rtl="1"/>
          <a:endParaRPr lang="ar-SA"/>
        </a:p>
      </dgm:t>
    </dgm:pt>
    <dgm:pt modelId="{E5659A88-A17C-42B2-B7AA-36054889AF87}">
      <dgm:prSet phldrT="[Text]" custT="1"/>
      <dgm:spPr/>
      <dgm:t>
        <a:bodyPr/>
        <a:lstStyle/>
        <a:p>
          <a:pPr rtl="1"/>
          <a:r>
            <a:rPr lang="ar-SA" sz="3200" b="1" dirty="0" smtClean="0"/>
            <a:t>معرفة</a:t>
          </a:r>
          <a:endParaRPr lang="ar-SA" sz="3200" b="1" dirty="0"/>
        </a:p>
      </dgm:t>
    </dgm:pt>
    <dgm:pt modelId="{5CC2A32B-24C8-4E76-9229-DB4E99E1AD7B}" type="parTrans" cxnId="{9CBAD7E0-7EAD-4DFB-B717-E2843936AA06}">
      <dgm:prSet/>
      <dgm:spPr/>
      <dgm:t>
        <a:bodyPr/>
        <a:lstStyle/>
        <a:p>
          <a:pPr rtl="1"/>
          <a:endParaRPr lang="ar-SA"/>
        </a:p>
      </dgm:t>
    </dgm:pt>
    <dgm:pt modelId="{129D5FD5-5EC2-415A-B133-CD948D5C8FC5}" type="sibTrans" cxnId="{9CBAD7E0-7EAD-4DFB-B717-E2843936AA06}">
      <dgm:prSet/>
      <dgm:spPr/>
      <dgm:t>
        <a:bodyPr/>
        <a:lstStyle/>
        <a:p>
          <a:pPr rtl="1"/>
          <a:endParaRPr lang="ar-SA"/>
        </a:p>
      </dgm:t>
    </dgm:pt>
    <dgm:pt modelId="{0A5EDEC3-6AF8-499E-902F-335D179B4E60}">
      <dgm:prSet phldrT="[Text]" custT="1"/>
      <dgm:spPr/>
      <dgm:t>
        <a:bodyPr/>
        <a:lstStyle/>
        <a:p>
          <a:pPr rtl="1"/>
          <a:r>
            <a:rPr lang="ar-SA" sz="3200" b="1" dirty="0" smtClean="0"/>
            <a:t>نكرة </a:t>
          </a:r>
        </a:p>
      </dgm:t>
    </dgm:pt>
    <dgm:pt modelId="{7FB2AEC2-8F83-442B-AA99-D5E3BDB4489C}" type="parTrans" cxnId="{BAA42A92-C635-4098-AEDB-43C8BD1504EF}">
      <dgm:prSet/>
      <dgm:spPr/>
      <dgm:t>
        <a:bodyPr/>
        <a:lstStyle/>
        <a:p>
          <a:pPr rtl="1"/>
          <a:endParaRPr lang="ar-SA"/>
        </a:p>
      </dgm:t>
    </dgm:pt>
    <dgm:pt modelId="{C5279379-A2D1-43CE-86EB-A83DA3B73FB4}" type="sibTrans" cxnId="{BAA42A92-C635-4098-AEDB-43C8BD1504EF}">
      <dgm:prSet/>
      <dgm:spPr/>
      <dgm:t>
        <a:bodyPr/>
        <a:lstStyle/>
        <a:p>
          <a:pPr rtl="1"/>
          <a:endParaRPr lang="ar-SA"/>
        </a:p>
      </dgm:t>
    </dgm:pt>
    <dgm:pt modelId="{7EA49C34-3F44-47E7-8914-48DDDBAA6DD3}" type="pres">
      <dgm:prSet presAssocID="{4353BB92-2E52-428F-8055-ECAAFCDEE9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6882ED0-4A58-43E7-BA17-0154421A208F}" type="pres">
      <dgm:prSet presAssocID="{D2478CA7-592B-475E-978D-F037FA1E1ACA}" presName="hierRoot1" presStyleCnt="0"/>
      <dgm:spPr/>
    </dgm:pt>
    <dgm:pt modelId="{51CB5194-F669-4C16-89BB-926EC675FC89}" type="pres">
      <dgm:prSet presAssocID="{D2478CA7-592B-475E-978D-F037FA1E1ACA}" presName="composite" presStyleCnt="0"/>
      <dgm:spPr/>
    </dgm:pt>
    <dgm:pt modelId="{DE62CEFF-356F-4F8C-BA3D-0B1BA01121DC}" type="pres">
      <dgm:prSet presAssocID="{D2478CA7-592B-475E-978D-F037FA1E1ACA}" presName="background" presStyleLbl="node0" presStyleIdx="0" presStyleCnt="1"/>
      <dgm:spPr>
        <a:solidFill>
          <a:schemeClr val="accent3"/>
        </a:solidFill>
      </dgm:spPr>
      <dgm:t>
        <a:bodyPr/>
        <a:lstStyle/>
        <a:p>
          <a:pPr rtl="1"/>
          <a:endParaRPr lang="ar-SA"/>
        </a:p>
      </dgm:t>
    </dgm:pt>
    <dgm:pt modelId="{E1B32D1F-7C98-42BD-98FB-5F489D0BA52A}" type="pres">
      <dgm:prSet presAssocID="{D2478CA7-592B-475E-978D-F037FA1E1ACA}" presName="text" presStyleLbl="fgAcc0" presStyleIdx="0" presStyleCnt="1" custLinFactNeighborX="-2" custLinFactNeighborY="-670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A30DACF-F267-47D1-8F96-F0F53DDCB230}" type="pres">
      <dgm:prSet presAssocID="{D2478CA7-592B-475E-978D-F037FA1E1ACA}" presName="hierChild2" presStyleCnt="0"/>
      <dgm:spPr/>
    </dgm:pt>
    <dgm:pt modelId="{80E6A77C-3092-4F59-BED4-0B42D722954E}" type="pres">
      <dgm:prSet presAssocID="{5CC2A32B-24C8-4E76-9229-DB4E99E1AD7B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62FF2C03-DB33-4E92-8DCB-15F6EAC45A92}" type="pres">
      <dgm:prSet presAssocID="{E5659A88-A17C-42B2-B7AA-36054889AF87}" presName="hierRoot2" presStyleCnt="0"/>
      <dgm:spPr/>
    </dgm:pt>
    <dgm:pt modelId="{DAFB5467-9693-4522-B0D6-5110CABA971B}" type="pres">
      <dgm:prSet presAssocID="{E5659A88-A17C-42B2-B7AA-36054889AF87}" presName="composite2" presStyleCnt="0"/>
      <dgm:spPr/>
    </dgm:pt>
    <dgm:pt modelId="{6896EF39-0FF6-4C33-984B-38B61CE44F10}" type="pres">
      <dgm:prSet presAssocID="{E5659A88-A17C-42B2-B7AA-36054889AF87}" presName="background2" presStyleLbl="node2" presStyleIdx="0" presStyleCnt="2"/>
      <dgm:spPr>
        <a:solidFill>
          <a:schemeClr val="accent3"/>
        </a:solidFill>
      </dgm:spPr>
      <dgm:t>
        <a:bodyPr/>
        <a:lstStyle/>
        <a:p>
          <a:pPr rtl="1"/>
          <a:endParaRPr lang="ar-SA"/>
        </a:p>
      </dgm:t>
    </dgm:pt>
    <dgm:pt modelId="{E45BDEAD-7737-40A4-A8D4-1B2F5845F14D}" type="pres">
      <dgm:prSet presAssocID="{E5659A88-A17C-42B2-B7AA-36054889AF8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E193DA0-E4A9-440C-A849-1BF37916A3DD}" type="pres">
      <dgm:prSet presAssocID="{E5659A88-A17C-42B2-B7AA-36054889AF87}" presName="hierChild3" presStyleCnt="0"/>
      <dgm:spPr/>
    </dgm:pt>
    <dgm:pt modelId="{6A0915C0-42DB-45D4-9E48-F30DA50F85E0}" type="pres">
      <dgm:prSet presAssocID="{7FB2AEC2-8F83-442B-AA99-D5E3BDB4489C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FB34BC36-4D9A-4C0E-BE69-EDAE97A683D2}" type="pres">
      <dgm:prSet presAssocID="{0A5EDEC3-6AF8-499E-902F-335D179B4E60}" presName="hierRoot2" presStyleCnt="0"/>
      <dgm:spPr/>
    </dgm:pt>
    <dgm:pt modelId="{D757AACA-21CC-4FB4-BB4D-6FC3F767EFBE}" type="pres">
      <dgm:prSet presAssocID="{0A5EDEC3-6AF8-499E-902F-335D179B4E60}" presName="composite2" presStyleCnt="0"/>
      <dgm:spPr/>
    </dgm:pt>
    <dgm:pt modelId="{C7DD924E-A888-4306-9598-A30D36EAAD71}" type="pres">
      <dgm:prSet presAssocID="{0A5EDEC3-6AF8-499E-902F-335D179B4E60}" presName="background2" presStyleLbl="node2" presStyleIdx="1" presStyleCnt="2"/>
      <dgm:spPr>
        <a:solidFill>
          <a:schemeClr val="accent3"/>
        </a:solidFill>
      </dgm:spPr>
      <dgm:t>
        <a:bodyPr/>
        <a:lstStyle/>
        <a:p>
          <a:pPr rtl="1"/>
          <a:endParaRPr lang="ar-SA"/>
        </a:p>
      </dgm:t>
    </dgm:pt>
    <dgm:pt modelId="{0B3EAFBE-D651-4DF8-B602-98E64C98FB7E}" type="pres">
      <dgm:prSet presAssocID="{0A5EDEC3-6AF8-499E-902F-335D179B4E6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BD9A891-DB5C-408D-9870-252A434E9F9B}" type="pres">
      <dgm:prSet presAssocID="{0A5EDEC3-6AF8-499E-902F-335D179B4E60}" presName="hierChild3" presStyleCnt="0"/>
      <dgm:spPr/>
    </dgm:pt>
  </dgm:ptLst>
  <dgm:cxnLst>
    <dgm:cxn modelId="{0978A5B6-BF2F-4F83-8E2B-E78C70FB4FF9}" type="presOf" srcId="{0A5EDEC3-6AF8-499E-902F-335D179B4E60}" destId="{0B3EAFBE-D651-4DF8-B602-98E64C98FB7E}" srcOrd="0" destOrd="0" presId="urn:microsoft.com/office/officeart/2005/8/layout/hierarchy1"/>
    <dgm:cxn modelId="{BAA42A92-C635-4098-AEDB-43C8BD1504EF}" srcId="{D2478CA7-592B-475E-978D-F037FA1E1ACA}" destId="{0A5EDEC3-6AF8-499E-902F-335D179B4E60}" srcOrd="1" destOrd="0" parTransId="{7FB2AEC2-8F83-442B-AA99-D5E3BDB4489C}" sibTransId="{C5279379-A2D1-43CE-86EB-A83DA3B73FB4}"/>
    <dgm:cxn modelId="{7B160FD4-6AD0-4419-A883-16E1A5AAA4FD}" type="presOf" srcId="{5CC2A32B-24C8-4E76-9229-DB4E99E1AD7B}" destId="{80E6A77C-3092-4F59-BED4-0B42D722954E}" srcOrd="0" destOrd="0" presId="urn:microsoft.com/office/officeart/2005/8/layout/hierarchy1"/>
    <dgm:cxn modelId="{7A3610FD-C5B1-4C54-98DB-8272ED0C6060}" type="presOf" srcId="{D2478CA7-592B-475E-978D-F037FA1E1ACA}" destId="{E1B32D1F-7C98-42BD-98FB-5F489D0BA52A}" srcOrd="0" destOrd="0" presId="urn:microsoft.com/office/officeart/2005/8/layout/hierarchy1"/>
    <dgm:cxn modelId="{9CBAD7E0-7EAD-4DFB-B717-E2843936AA06}" srcId="{D2478CA7-592B-475E-978D-F037FA1E1ACA}" destId="{E5659A88-A17C-42B2-B7AA-36054889AF87}" srcOrd="0" destOrd="0" parTransId="{5CC2A32B-24C8-4E76-9229-DB4E99E1AD7B}" sibTransId="{129D5FD5-5EC2-415A-B133-CD948D5C8FC5}"/>
    <dgm:cxn modelId="{F546398B-9A9D-4499-85C9-0B54D168BC26}" type="presOf" srcId="{7FB2AEC2-8F83-442B-AA99-D5E3BDB4489C}" destId="{6A0915C0-42DB-45D4-9E48-F30DA50F85E0}" srcOrd="0" destOrd="0" presId="urn:microsoft.com/office/officeart/2005/8/layout/hierarchy1"/>
    <dgm:cxn modelId="{FD54FC9A-B230-44CD-B52D-C0E3A80AC196}" srcId="{4353BB92-2E52-428F-8055-ECAAFCDEE974}" destId="{D2478CA7-592B-475E-978D-F037FA1E1ACA}" srcOrd="0" destOrd="0" parTransId="{D834DC45-1F82-4988-8172-A6AF4DDEAA44}" sibTransId="{FB3C556B-6554-42A7-84CA-9D9EF9AA13F8}"/>
    <dgm:cxn modelId="{83CA479F-4CD6-4D89-BB21-CDE7242B85C9}" type="presOf" srcId="{E5659A88-A17C-42B2-B7AA-36054889AF87}" destId="{E45BDEAD-7737-40A4-A8D4-1B2F5845F14D}" srcOrd="0" destOrd="0" presId="urn:microsoft.com/office/officeart/2005/8/layout/hierarchy1"/>
    <dgm:cxn modelId="{7750E309-12C0-4547-8F3C-E4DADEEFAF3F}" type="presOf" srcId="{4353BB92-2E52-428F-8055-ECAAFCDEE974}" destId="{7EA49C34-3F44-47E7-8914-48DDDBAA6DD3}" srcOrd="0" destOrd="0" presId="urn:microsoft.com/office/officeart/2005/8/layout/hierarchy1"/>
    <dgm:cxn modelId="{2B7B5884-626B-4F2A-84F6-A7ED388D55E0}" type="presParOf" srcId="{7EA49C34-3F44-47E7-8914-48DDDBAA6DD3}" destId="{B6882ED0-4A58-43E7-BA17-0154421A208F}" srcOrd="0" destOrd="0" presId="urn:microsoft.com/office/officeart/2005/8/layout/hierarchy1"/>
    <dgm:cxn modelId="{ABD81C2C-466D-4900-A18B-8F254FE163D2}" type="presParOf" srcId="{B6882ED0-4A58-43E7-BA17-0154421A208F}" destId="{51CB5194-F669-4C16-89BB-926EC675FC89}" srcOrd="0" destOrd="0" presId="urn:microsoft.com/office/officeart/2005/8/layout/hierarchy1"/>
    <dgm:cxn modelId="{C546B580-54F0-4A28-BB42-759240E03630}" type="presParOf" srcId="{51CB5194-F669-4C16-89BB-926EC675FC89}" destId="{DE62CEFF-356F-4F8C-BA3D-0B1BA01121DC}" srcOrd="0" destOrd="0" presId="urn:microsoft.com/office/officeart/2005/8/layout/hierarchy1"/>
    <dgm:cxn modelId="{029FD8C7-1378-4907-830E-09E8BD4FFEC6}" type="presParOf" srcId="{51CB5194-F669-4C16-89BB-926EC675FC89}" destId="{E1B32D1F-7C98-42BD-98FB-5F489D0BA52A}" srcOrd="1" destOrd="0" presId="urn:microsoft.com/office/officeart/2005/8/layout/hierarchy1"/>
    <dgm:cxn modelId="{B3B4018B-917D-4EE3-931A-A38714F07558}" type="presParOf" srcId="{B6882ED0-4A58-43E7-BA17-0154421A208F}" destId="{9A30DACF-F267-47D1-8F96-F0F53DDCB230}" srcOrd="1" destOrd="0" presId="urn:microsoft.com/office/officeart/2005/8/layout/hierarchy1"/>
    <dgm:cxn modelId="{F45212DE-C8F2-4DD1-A64F-A2F1FC130925}" type="presParOf" srcId="{9A30DACF-F267-47D1-8F96-F0F53DDCB230}" destId="{80E6A77C-3092-4F59-BED4-0B42D722954E}" srcOrd="0" destOrd="0" presId="urn:microsoft.com/office/officeart/2005/8/layout/hierarchy1"/>
    <dgm:cxn modelId="{ABC22746-B1B3-44C0-87E5-E29FC948836F}" type="presParOf" srcId="{9A30DACF-F267-47D1-8F96-F0F53DDCB230}" destId="{62FF2C03-DB33-4E92-8DCB-15F6EAC45A92}" srcOrd="1" destOrd="0" presId="urn:microsoft.com/office/officeart/2005/8/layout/hierarchy1"/>
    <dgm:cxn modelId="{1F23BEF9-626D-4993-886F-5B614DDD4B0B}" type="presParOf" srcId="{62FF2C03-DB33-4E92-8DCB-15F6EAC45A92}" destId="{DAFB5467-9693-4522-B0D6-5110CABA971B}" srcOrd="0" destOrd="0" presId="urn:microsoft.com/office/officeart/2005/8/layout/hierarchy1"/>
    <dgm:cxn modelId="{9133288E-6294-4D30-B495-70821C541064}" type="presParOf" srcId="{DAFB5467-9693-4522-B0D6-5110CABA971B}" destId="{6896EF39-0FF6-4C33-984B-38B61CE44F10}" srcOrd="0" destOrd="0" presId="urn:microsoft.com/office/officeart/2005/8/layout/hierarchy1"/>
    <dgm:cxn modelId="{6D7D15AF-6CFB-405C-A5D2-C7E171388AD7}" type="presParOf" srcId="{DAFB5467-9693-4522-B0D6-5110CABA971B}" destId="{E45BDEAD-7737-40A4-A8D4-1B2F5845F14D}" srcOrd="1" destOrd="0" presId="urn:microsoft.com/office/officeart/2005/8/layout/hierarchy1"/>
    <dgm:cxn modelId="{B090BE3D-5685-422C-9C12-E57BE0D0D14A}" type="presParOf" srcId="{62FF2C03-DB33-4E92-8DCB-15F6EAC45A92}" destId="{BE193DA0-E4A9-440C-A849-1BF37916A3DD}" srcOrd="1" destOrd="0" presId="urn:microsoft.com/office/officeart/2005/8/layout/hierarchy1"/>
    <dgm:cxn modelId="{935DD759-3293-4458-8A0E-D41A52C8038B}" type="presParOf" srcId="{9A30DACF-F267-47D1-8F96-F0F53DDCB230}" destId="{6A0915C0-42DB-45D4-9E48-F30DA50F85E0}" srcOrd="2" destOrd="0" presId="urn:microsoft.com/office/officeart/2005/8/layout/hierarchy1"/>
    <dgm:cxn modelId="{D4A40DC4-E84F-48C8-9B27-EB7207F56F59}" type="presParOf" srcId="{9A30DACF-F267-47D1-8F96-F0F53DDCB230}" destId="{FB34BC36-4D9A-4C0E-BE69-EDAE97A683D2}" srcOrd="3" destOrd="0" presId="urn:microsoft.com/office/officeart/2005/8/layout/hierarchy1"/>
    <dgm:cxn modelId="{464D8378-15B1-4403-8CBA-1105F677016A}" type="presParOf" srcId="{FB34BC36-4D9A-4C0E-BE69-EDAE97A683D2}" destId="{D757AACA-21CC-4FB4-BB4D-6FC3F767EFBE}" srcOrd="0" destOrd="0" presId="urn:microsoft.com/office/officeart/2005/8/layout/hierarchy1"/>
    <dgm:cxn modelId="{E149AD1D-4631-4428-8B19-E5ABA0FC0BBD}" type="presParOf" srcId="{D757AACA-21CC-4FB4-BB4D-6FC3F767EFBE}" destId="{C7DD924E-A888-4306-9598-A30D36EAAD71}" srcOrd="0" destOrd="0" presId="urn:microsoft.com/office/officeart/2005/8/layout/hierarchy1"/>
    <dgm:cxn modelId="{79C3D28B-44A8-4F37-AFB0-05766034E760}" type="presParOf" srcId="{D757AACA-21CC-4FB4-BB4D-6FC3F767EFBE}" destId="{0B3EAFBE-D651-4DF8-B602-98E64C98FB7E}" srcOrd="1" destOrd="0" presId="urn:microsoft.com/office/officeart/2005/8/layout/hierarchy1"/>
    <dgm:cxn modelId="{1CB16D37-1AA1-4C7E-B989-D7CD4AB16FBB}" type="presParOf" srcId="{FB34BC36-4D9A-4C0E-BE69-EDAE97A683D2}" destId="{DBD9A891-DB5C-408D-9870-252A434E9F9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D4849F-C552-4406-9ECD-B2F039DCA794}" type="doc">
      <dgm:prSet loTypeId="urn:microsoft.com/office/officeart/2005/8/layout/radial6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AC1FC43E-F21E-4745-97C3-29AE9698936A}">
      <dgm:prSet phldrT="[Text]" custT="1"/>
      <dgm:spPr/>
      <dgm:t>
        <a:bodyPr/>
        <a:lstStyle/>
        <a:p>
          <a:pPr rtl="1"/>
          <a:r>
            <a:rPr lang="ar-SA" sz="3200" b="1" dirty="0" smtClean="0"/>
            <a:t>المعارف سبعة</a:t>
          </a:r>
          <a:endParaRPr lang="ar-SA" sz="3200" b="1" dirty="0"/>
        </a:p>
      </dgm:t>
    </dgm:pt>
    <dgm:pt modelId="{88161A91-53E8-4CC9-9289-379B044624F3}" type="parTrans" cxnId="{DB2CD3C4-2D8D-4CC3-9C0E-A79AB3B74595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934111ED-E004-4943-89E0-1C8FE373CBAE}" type="sibTrans" cxnId="{DB2CD3C4-2D8D-4CC3-9C0E-A79AB3B74595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9C3C84E9-A26D-482D-9719-C87CA4FD9C71}">
      <dgm:prSet phldrT="[Text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SA" sz="1800" b="1" dirty="0" smtClean="0"/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dirty="0" smtClean="0"/>
            <a:t>الضمير</a:t>
          </a:r>
        </a:p>
        <a:p>
          <a:pPr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b="1" dirty="0"/>
        </a:p>
      </dgm:t>
    </dgm:pt>
    <dgm:pt modelId="{FD5CBBD2-B06E-40D6-81E2-5B524495F081}" type="parTrans" cxnId="{A38C14B8-65E4-4497-ADB4-98DC2ECAE5D6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1D9D32DF-EF3A-4422-819B-0F86BC74C9EA}" type="sibTrans" cxnId="{A38C14B8-65E4-4497-ADB4-98DC2ECAE5D6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28E5D5ED-048A-49FC-9EAF-B54CBA3A8467}">
      <dgm:prSet phldrT="[Text]" custT="1"/>
      <dgm:spPr/>
      <dgm:t>
        <a:bodyPr/>
        <a:lstStyle/>
        <a:p>
          <a:pPr rtl="1"/>
          <a:r>
            <a:rPr lang="ar-SA" sz="2200" b="1" dirty="0" smtClean="0"/>
            <a:t>المعرف</a:t>
          </a:r>
          <a:r>
            <a:rPr lang="ar-SA" sz="2400" b="1" dirty="0" smtClean="0"/>
            <a:t> </a:t>
          </a:r>
          <a:r>
            <a:rPr lang="ar-SA" sz="2400" b="1" dirty="0" err="1" smtClean="0"/>
            <a:t>بأل</a:t>
          </a:r>
          <a:endParaRPr lang="ar-SA" sz="2400" b="1" dirty="0"/>
        </a:p>
      </dgm:t>
    </dgm:pt>
    <dgm:pt modelId="{78BC29C5-4025-4B22-A233-37968C046497}" type="parTrans" cxnId="{198D9C84-5A50-4739-A138-2B6155E0D80C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35659EDD-8853-4DF8-AA73-3BA8C373ECF6}" type="sibTrans" cxnId="{198D9C84-5A50-4739-A138-2B6155E0D80C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2F37615D-5003-4638-8A86-9EA2CF176CB8}">
      <dgm:prSet phldrT="[Text]" custT="1"/>
      <dgm:spPr/>
      <dgm:t>
        <a:bodyPr/>
        <a:lstStyle/>
        <a:p>
          <a:pPr rtl="1"/>
          <a:r>
            <a:rPr lang="ar-SA" sz="2000" b="1" dirty="0" smtClean="0"/>
            <a:t>المضاف</a:t>
          </a:r>
          <a:endParaRPr lang="ar-SA" sz="2000" b="1" dirty="0"/>
        </a:p>
      </dgm:t>
    </dgm:pt>
    <dgm:pt modelId="{C5D0D25C-FFB7-49E8-9F2F-DC05F58CDB85}" type="parTrans" cxnId="{AB9A3A9F-447B-40CF-AE50-CD2A8EC82EB1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06C539AD-D257-49B2-83E2-D6B924F1226D}" type="sibTrans" cxnId="{AB9A3A9F-447B-40CF-AE50-CD2A8EC82EB1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48BE7DF8-3A20-4754-992B-18F1A265F627}">
      <dgm:prSet phldrT="[Text]"/>
      <dgm:spPr/>
      <dgm:t>
        <a:bodyPr/>
        <a:lstStyle/>
        <a:p>
          <a:pPr rtl="1"/>
          <a:r>
            <a:rPr lang="ar-SA" b="1" dirty="0" smtClean="0"/>
            <a:t>المنادى</a:t>
          </a:r>
          <a:endParaRPr lang="ar-SA" b="1" dirty="0"/>
        </a:p>
      </dgm:t>
    </dgm:pt>
    <dgm:pt modelId="{2EC19DD8-7C64-4588-8B8A-DB6398CFD6CA}" type="parTrans" cxnId="{A43BA496-3434-46A5-9079-BC2FA274EBCA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4F09CB83-CA4F-4F48-803E-340229C1C203}" type="sibTrans" cxnId="{A43BA496-3434-46A5-9079-BC2FA274EBCA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51382708-FC56-44C1-AB55-132FF063E560}">
      <dgm:prSet custT="1"/>
      <dgm:spPr/>
      <dgm:t>
        <a:bodyPr/>
        <a:lstStyle/>
        <a:p>
          <a:pPr rtl="1"/>
          <a:r>
            <a:rPr lang="ar-SA" sz="2800" b="1" dirty="0" smtClean="0"/>
            <a:t>العلم</a:t>
          </a:r>
          <a:endParaRPr lang="ar-SA" sz="2800" b="1" dirty="0"/>
        </a:p>
      </dgm:t>
    </dgm:pt>
    <dgm:pt modelId="{D6533D4C-8503-4F2F-9AB6-24FA02A9E5E8}" type="parTrans" cxnId="{B3260C75-C45C-4BF3-AFA3-155424A7D25C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D49AC63E-CFC2-4E5B-BA5B-D4CE473ACE24}" type="sibTrans" cxnId="{B3260C75-C45C-4BF3-AFA3-155424A7D25C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25B61081-188C-40E1-B9BD-DE9F24135ED3}">
      <dgm:prSet custT="1"/>
      <dgm:spPr/>
      <dgm:t>
        <a:bodyPr/>
        <a:lstStyle/>
        <a:p>
          <a:pPr rtl="1"/>
          <a:r>
            <a:rPr lang="ar-SA" sz="1900" b="1" dirty="0" smtClean="0"/>
            <a:t>اسم </a:t>
          </a:r>
          <a:r>
            <a:rPr lang="ar-SA" sz="2400" b="1" dirty="0" smtClean="0"/>
            <a:t>الإشارة</a:t>
          </a:r>
          <a:endParaRPr lang="ar-SA" sz="2400" b="1" dirty="0"/>
        </a:p>
      </dgm:t>
    </dgm:pt>
    <dgm:pt modelId="{7C4C1065-C7DA-4FB2-9D4F-609AD42219BD}" type="parTrans" cxnId="{5DE34574-C515-4292-9F7B-0212CB9CB01A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9EC3F044-85FB-40B9-BF4E-34E42E62F07F}" type="sibTrans" cxnId="{5DE34574-C515-4292-9F7B-0212CB9CB01A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C76F500E-6383-43D1-B5B8-94A04F71671A}">
      <dgm:prSet custT="1"/>
      <dgm:spPr/>
      <dgm:t>
        <a:bodyPr/>
        <a:lstStyle/>
        <a:p>
          <a:pPr rtl="1"/>
          <a:r>
            <a:rPr lang="ar-SA" sz="2000" b="1" dirty="0" smtClean="0"/>
            <a:t>الاسم</a:t>
          </a:r>
          <a:r>
            <a:rPr lang="ar-SA" sz="1900" b="1" dirty="0" smtClean="0"/>
            <a:t> الموصول</a:t>
          </a:r>
          <a:endParaRPr lang="ar-SA" sz="1900" b="1" dirty="0"/>
        </a:p>
      </dgm:t>
    </dgm:pt>
    <dgm:pt modelId="{9584406B-4E86-4119-8ABB-44D3DA1BABE1}" type="parTrans" cxnId="{CCCD89AC-8291-44E0-A59E-47E3B98F345B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BE3B24AC-6193-499B-B3E2-48AAF349E38C}" type="sibTrans" cxnId="{CCCD89AC-8291-44E0-A59E-47E3B98F345B}">
      <dgm:prSet/>
      <dgm:spPr/>
      <dgm:t>
        <a:bodyPr/>
        <a:lstStyle/>
        <a:p>
          <a:pPr rtl="1"/>
          <a:endParaRPr lang="ar-SA" b="1">
            <a:solidFill>
              <a:schemeClr val="tx2"/>
            </a:solidFill>
          </a:endParaRPr>
        </a:p>
      </dgm:t>
    </dgm:pt>
    <dgm:pt modelId="{0EC0CB02-3AE4-44D6-834F-6938118A259F}" type="pres">
      <dgm:prSet presAssocID="{93D4849F-C552-4406-9ECD-B2F039DCA79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DC005CD-08E2-4F5D-A840-3D8DAC80D86D}" type="pres">
      <dgm:prSet presAssocID="{AC1FC43E-F21E-4745-97C3-29AE9698936A}" presName="centerShape" presStyleLbl="node0" presStyleIdx="0" presStyleCnt="1" custScaleX="115912"/>
      <dgm:spPr/>
      <dgm:t>
        <a:bodyPr/>
        <a:lstStyle/>
        <a:p>
          <a:pPr rtl="1"/>
          <a:endParaRPr lang="ar-SA"/>
        </a:p>
      </dgm:t>
    </dgm:pt>
    <dgm:pt modelId="{41FE9B9C-4498-47ED-88EF-8AF7FAE8685F}" type="pres">
      <dgm:prSet presAssocID="{9C3C84E9-A26D-482D-9719-C87CA4FD9C7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E9DE2F4-005E-4082-B0B8-43E708E137B3}" type="pres">
      <dgm:prSet presAssocID="{9C3C84E9-A26D-482D-9719-C87CA4FD9C71}" presName="dummy" presStyleCnt="0"/>
      <dgm:spPr/>
      <dgm:t>
        <a:bodyPr/>
        <a:lstStyle/>
        <a:p>
          <a:pPr rtl="1"/>
          <a:endParaRPr lang="ar-SA"/>
        </a:p>
      </dgm:t>
    </dgm:pt>
    <dgm:pt modelId="{E923DEAA-02B6-46B4-96BD-6A45F72BEEC0}" type="pres">
      <dgm:prSet presAssocID="{1D9D32DF-EF3A-4422-819B-0F86BC74C9EA}" presName="sibTrans" presStyleLbl="sibTrans2D1" presStyleIdx="0" presStyleCnt="7"/>
      <dgm:spPr/>
      <dgm:t>
        <a:bodyPr/>
        <a:lstStyle/>
        <a:p>
          <a:pPr rtl="1"/>
          <a:endParaRPr lang="ar-SA"/>
        </a:p>
      </dgm:t>
    </dgm:pt>
    <dgm:pt modelId="{9965C74B-C5C3-4DB5-B754-DD0AD66A383E}" type="pres">
      <dgm:prSet presAssocID="{51382708-FC56-44C1-AB55-132FF063E560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19638DE-AEB7-4140-A742-D46CD0F9EA11}" type="pres">
      <dgm:prSet presAssocID="{51382708-FC56-44C1-AB55-132FF063E560}" presName="dummy" presStyleCnt="0"/>
      <dgm:spPr/>
      <dgm:t>
        <a:bodyPr/>
        <a:lstStyle/>
        <a:p>
          <a:pPr rtl="1"/>
          <a:endParaRPr lang="ar-SA"/>
        </a:p>
      </dgm:t>
    </dgm:pt>
    <dgm:pt modelId="{14F6195F-C4E3-45BF-8212-B876BF72FC22}" type="pres">
      <dgm:prSet presAssocID="{D49AC63E-CFC2-4E5B-BA5B-D4CE473ACE24}" presName="sibTrans" presStyleLbl="sibTrans2D1" presStyleIdx="1" presStyleCnt="7"/>
      <dgm:spPr/>
      <dgm:t>
        <a:bodyPr/>
        <a:lstStyle/>
        <a:p>
          <a:pPr rtl="1"/>
          <a:endParaRPr lang="ar-SA"/>
        </a:p>
      </dgm:t>
    </dgm:pt>
    <dgm:pt modelId="{5C18B621-2EE5-4529-8235-26A49AF941E5}" type="pres">
      <dgm:prSet presAssocID="{25B61081-188C-40E1-B9BD-DE9F24135ED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268F25-A8F0-471C-8D9A-AE1102930F44}" type="pres">
      <dgm:prSet presAssocID="{25B61081-188C-40E1-B9BD-DE9F24135ED3}" presName="dummy" presStyleCnt="0"/>
      <dgm:spPr/>
      <dgm:t>
        <a:bodyPr/>
        <a:lstStyle/>
        <a:p>
          <a:pPr rtl="1"/>
          <a:endParaRPr lang="ar-SA"/>
        </a:p>
      </dgm:t>
    </dgm:pt>
    <dgm:pt modelId="{22761CCF-5080-4220-96C6-285B8AE96763}" type="pres">
      <dgm:prSet presAssocID="{9EC3F044-85FB-40B9-BF4E-34E42E62F07F}" presName="sibTrans" presStyleLbl="sibTrans2D1" presStyleIdx="2" presStyleCnt="7"/>
      <dgm:spPr/>
      <dgm:t>
        <a:bodyPr/>
        <a:lstStyle/>
        <a:p>
          <a:pPr rtl="1"/>
          <a:endParaRPr lang="ar-SA"/>
        </a:p>
      </dgm:t>
    </dgm:pt>
    <dgm:pt modelId="{32F40E3E-4B9C-45CF-97A5-D0594169840B}" type="pres">
      <dgm:prSet presAssocID="{C76F500E-6383-43D1-B5B8-94A04F71671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F74110C-6F77-44DA-AC4C-FD88543D9B63}" type="pres">
      <dgm:prSet presAssocID="{C76F500E-6383-43D1-B5B8-94A04F71671A}" presName="dummy" presStyleCnt="0"/>
      <dgm:spPr/>
      <dgm:t>
        <a:bodyPr/>
        <a:lstStyle/>
        <a:p>
          <a:pPr rtl="1"/>
          <a:endParaRPr lang="ar-SA"/>
        </a:p>
      </dgm:t>
    </dgm:pt>
    <dgm:pt modelId="{CA2D38DA-9B3D-4214-B0AB-9233366BFCCA}" type="pres">
      <dgm:prSet presAssocID="{BE3B24AC-6193-499B-B3E2-48AAF349E38C}" presName="sibTrans" presStyleLbl="sibTrans2D1" presStyleIdx="3" presStyleCnt="7"/>
      <dgm:spPr/>
      <dgm:t>
        <a:bodyPr/>
        <a:lstStyle/>
        <a:p>
          <a:pPr rtl="1"/>
          <a:endParaRPr lang="ar-SA"/>
        </a:p>
      </dgm:t>
    </dgm:pt>
    <dgm:pt modelId="{E35FCDDF-F747-4134-9CBE-984E3AF1256C}" type="pres">
      <dgm:prSet presAssocID="{28E5D5ED-048A-49FC-9EAF-B54CBA3A846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463103E-D6FF-4DA4-8FB7-74EB61DB57B2}" type="pres">
      <dgm:prSet presAssocID="{28E5D5ED-048A-49FC-9EAF-B54CBA3A8467}" presName="dummy" presStyleCnt="0"/>
      <dgm:spPr/>
      <dgm:t>
        <a:bodyPr/>
        <a:lstStyle/>
        <a:p>
          <a:pPr rtl="1"/>
          <a:endParaRPr lang="ar-SA"/>
        </a:p>
      </dgm:t>
    </dgm:pt>
    <dgm:pt modelId="{53013CD3-B2A4-4575-A264-89F10A557099}" type="pres">
      <dgm:prSet presAssocID="{35659EDD-8853-4DF8-AA73-3BA8C373ECF6}" presName="sibTrans" presStyleLbl="sibTrans2D1" presStyleIdx="4" presStyleCnt="7"/>
      <dgm:spPr/>
      <dgm:t>
        <a:bodyPr/>
        <a:lstStyle/>
        <a:p>
          <a:pPr rtl="1"/>
          <a:endParaRPr lang="ar-SA"/>
        </a:p>
      </dgm:t>
    </dgm:pt>
    <dgm:pt modelId="{00F49D11-A69B-485D-8AB1-7437C19F92A5}" type="pres">
      <dgm:prSet presAssocID="{2F37615D-5003-4638-8A86-9EA2CF176CB8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3788828-240A-4993-A218-E16393D7279E}" type="pres">
      <dgm:prSet presAssocID="{2F37615D-5003-4638-8A86-9EA2CF176CB8}" presName="dummy" presStyleCnt="0"/>
      <dgm:spPr/>
      <dgm:t>
        <a:bodyPr/>
        <a:lstStyle/>
        <a:p>
          <a:pPr rtl="1"/>
          <a:endParaRPr lang="ar-SA"/>
        </a:p>
      </dgm:t>
    </dgm:pt>
    <dgm:pt modelId="{5BE137E7-64B6-495E-9FCB-7FA7BE25009B}" type="pres">
      <dgm:prSet presAssocID="{06C539AD-D257-49B2-83E2-D6B924F1226D}" presName="sibTrans" presStyleLbl="sibTrans2D1" presStyleIdx="5" presStyleCnt="7"/>
      <dgm:spPr/>
      <dgm:t>
        <a:bodyPr/>
        <a:lstStyle/>
        <a:p>
          <a:pPr rtl="1"/>
          <a:endParaRPr lang="ar-SA"/>
        </a:p>
      </dgm:t>
    </dgm:pt>
    <dgm:pt modelId="{E8274C4F-8552-472A-B38B-624CAB99B223}" type="pres">
      <dgm:prSet presAssocID="{48BE7DF8-3A20-4754-992B-18F1A265F627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573EBB8-FEA0-4830-BE7B-672098D87C21}" type="pres">
      <dgm:prSet presAssocID="{48BE7DF8-3A20-4754-992B-18F1A265F627}" presName="dummy" presStyleCnt="0"/>
      <dgm:spPr/>
      <dgm:t>
        <a:bodyPr/>
        <a:lstStyle/>
        <a:p>
          <a:pPr rtl="1"/>
          <a:endParaRPr lang="ar-SA"/>
        </a:p>
      </dgm:t>
    </dgm:pt>
    <dgm:pt modelId="{AF53BF19-C999-4DAD-9694-009EE323AAA3}" type="pres">
      <dgm:prSet presAssocID="{4F09CB83-CA4F-4F48-803E-340229C1C203}" presName="sibTrans" presStyleLbl="sibTrans2D1" presStyleIdx="6" presStyleCnt="7"/>
      <dgm:spPr/>
      <dgm:t>
        <a:bodyPr/>
        <a:lstStyle/>
        <a:p>
          <a:pPr rtl="1"/>
          <a:endParaRPr lang="ar-SA"/>
        </a:p>
      </dgm:t>
    </dgm:pt>
  </dgm:ptLst>
  <dgm:cxnLst>
    <dgm:cxn modelId="{A21795F7-A663-4E40-9591-CF63E029401F}" type="presOf" srcId="{25B61081-188C-40E1-B9BD-DE9F24135ED3}" destId="{5C18B621-2EE5-4529-8235-26A49AF941E5}" srcOrd="0" destOrd="0" presId="urn:microsoft.com/office/officeart/2005/8/layout/radial6"/>
    <dgm:cxn modelId="{132656CB-276E-452D-A58B-25230804890B}" type="presOf" srcId="{48BE7DF8-3A20-4754-992B-18F1A265F627}" destId="{E8274C4F-8552-472A-B38B-624CAB99B223}" srcOrd="0" destOrd="0" presId="urn:microsoft.com/office/officeart/2005/8/layout/radial6"/>
    <dgm:cxn modelId="{34F706FE-2628-49A3-B75F-B5002D2CE547}" type="presOf" srcId="{AC1FC43E-F21E-4745-97C3-29AE9698936A}" destId="{2DC005CD-08E2-4F5D-A840-3D8DAC80D86D}" srcOrd="0" destOrd="0" presId="urn:microsoft.com/office/officeart/2005/8/layout/radial6"/>
    <dgm:cxn modelId="{E2CFA9F8-BFA9-4595-AEBA-754099EA3708}" type="presOf" srcId="{9C3C84E9-A26D-482D-9719-C87CA4FD9C71}" destId="{41FE9B9C-4498-47ED-88EF-8AF7FAE8685F}" srcOrd="0" destOrd="0" presId="urn:microsoft.com/office/officeart/2005/8/layout/radial6"/>
    <dgm:cxn modelId="{F91C7C6E-8485-4593-A658-6A73DEE88BE4}" type="presOf" srcId="{35659EDD-8853-4DF8-AA73-3BA8C373ECF6}" destId="{53013CD3-B2A4-4575-A264-89F10A557099}" srcOrd="0" destOrd="0" presId="urn:microsoft.com/office/officeart/2005/8/layout/radial6"/>
    <dgm:cxn modelId="{233B3431-210B-427E-A808-3BA142652A95}" type="presOf" srcId="{93D4849F-C552-4406-9ECD-B2F039DCA794}" destId="{0EC0CB02-3AE4-44D6-834F-6938118A259F}" srcOrd="0" destOrd="0" presId="urn:microsoft.com/office/officeart/2005/8/layout/radial6"/>
    <dgm:cxn modelId="{DB2CD3C4-2D8D-4CC3-9C0E-A79AB3B74595}" srcId="{93D4849F-C552-4406-9ECD-B2F039DCA794}" destId="{AC1FC43E-F21E-4745-97C3-29AE9698936A}" srcOrd="0" destOrd="0" parTransId="{88161A91-53E8-4CC9-9289-379B044624F3}" sibTransId="{934111ED-E004-4943-89E0-1C8FE373CBAE}"/>
    <dgm:cxn modelId="{632A17C2-5A32-4B7C-A7B5-CA2A0996F70D}" type="presOf" srcId="{06C539AD-D257-49B2-83E2-D6B924F1226D}" destId="{5BE137E7-64B6-495E-9FCB-7FA7BE25009B}" srcOrd="0" destOrd="0" presId="urn:microsoft.com/office/officeart/2005/8/layout/radial6"/>
    <dgm:cxn modelId="{13D518A4-F12D-4BE4-90C5-B51CB996FBF1}" type="presOf" srcId="{BE3B24AC-6193-499B-B3E2-48AAF349E38C}" destId="{CA2D38DA-9B3D-4214-B0AB-9233366BFCCA}" srcOrd="0" destOrd="0" presId="urn:microsoft.com/office/officeart/2005/8/layout/radial6"/>
    <dgm:cxn modelId="{26C63BE7-1193-4EE5-8BD6-871A08266DE1}" type="presOf" srcId="{1D9D32DF-EF3A-4422-819B-0F86BC74C9EA}" destId="{E923DEAA-02B6-46B4-96BD-6A45F72BEEC0}" srcOrd="0" destOrd="0" presId="urn:microsoft.com/office/officeart/2005/8/layout/radial6"/>
    <dgm:cxn modelId="{373BAD0F-4831-43C4-81D0-DFAB6600EF83}" type="presOf" srcId="{2F37615D-5003-4638-8A86-9EA2CF176CB8}" destId="{00F49D11-A69B-485D-8AB1-7437C19F92A5}" srcOrd="0" destOrd="0" presId="urn:microsoft.com/office/officeart/2005/8/layout/radial6"/>
    <dgm:cxn modelId="{1C8F9E88-8EC7-4451-BC3E-21409721CFD6}" type="presOf" srcId="{28E5D5ED-048A-49FC-9EAF-B54CBA3A8467}" destId="{E35FCDDF-F747-4134-9CBE-984E3AF1256C}" srcOrd="0" destOrd="0" presId="urn:microsoft.com/office/officeart/2005/8/layout/radial6"/>
    <dgm:cxn modelId="{AB9A3A9F-447B-40CF-AE50-CD2A8EC82EB1}" srcId="{AC1FC43E-F21E-4745-97C3-29AE9698936A}" destId="{2F37615D-5003-4638-8A86-9EA2CF176CB8}" srcOrd="5" destOrd="0" parTransId="{C5D0D25C-FFB7-49E8-9F2F-DC05F58CDB85}" sibTransId="{06C539AD-D257-49B2-83E2-D6B924F1226D}"/>
    <dgm:cxn modelId="{E9920CC9-10C3-4FF1-8C42-1896ED10F0EF}" type="presOf" srcId="{C76F500E-6383-43D1-B5B8-94A04F71671A}" destId="{32F40E3E-4B9C-45CF-97A5-D0594169840B}" srcOrd="0" destOrd="0" presId="urn:microsoft.com/office/officeart/2005/8/layout/radial6"/>
    <dgm:cxn modelId="{200D07C0-87C1-4F99-97CC-1C0DFB02BA4E}" type="presOf" srcId="{51382708-FC56-44C1-AB55-132FF063E560}" destId="{9965C74B-C5C3-4DB5-B754-DD0AD66A383E}" srcOrd="0" destOrd="0" presId="urn:microsoft.com/office/officeart/2005/8/layout/radial6"/>
    <dgm:cxn modelId="{CCCD89AC-8291-44E0-A59E-47E3B98F345B}" srcId="{AC1FC43E-F21E-4745-97C3-29AE9698936A}" destId="{C76F500E-6383-43D1-B5B8-94A04F71671A}" srcOrd="3" destOrd="0" parTransId="{9584406B-4E86-4119-8ABB-44D3DA1BABE1}" sibTransId="{BE3B24AC-6193-499B-B3E2-48AAF349E38C}"/>
    <dgm:cxn modelId="{198D9C84-5A50-4739-A138-2B6155E0D80C}" srcId="{AC1FC43E-F21E-4745-97C3-29AE9698936A}" destId="{28E5D5ED-048A-49FC-9EAF-B54CBA3A8467}" srcOrd="4" destOrd="0" parTransId="{78BC29C5-4025-4B22-A233-37968C046497}" sibTransId="{35659EDD-8853-4DF8-AA73-3BA8C373ECF6}"/>
    <dgm:cxn modelId="{B3260C75-C45C-4BF3-AFA3-155424A7D25C}" srcId="{AC1FC43E-F21E-4745-97C3-29AE9698936A}" destId="{51382708-FC56-44C1-AB55-132FF063E560}" srcOrd="1" destOrd="0" parTransId="{D6533D4C-8503-4F2F-9AB6-24FA02A9E5E8}" sibTransId="{D49AC63E-CFC2-4E5B-BA5B-D4CE473ACE24}"/>
    <dgm:cxn modelId="{A38C14B8-65E4-4497-ADB4-98DC2ECAE5D6}" srcId="{AC1FC43E-F21E-4745-97C3-29AE9698936A}" destId="{9C3C84E9-A26D-482D-9719-C87CA4FD9C71}" srcOrd="0" destOrd="0" parTransId="{FD5CBBD2-B06E-40D6-81E2-5B524495F081}" sibTransId="{1D9D32DF-EF3A-4422-819B-0F86BC74C9EA}"/>
    <dgm:cxn modelId="{19931DBF-5918-4CF7-A5F2-A55CAFD83A90}" type="presOf" srcId="{9EC3F044-85FB-40B9-BF4E-34E42E62F07F}" destId="{22761CCF-5080-4220-96C6-285B8AE96763}" srcOrd="0" destOrd="0" presId="urn:microsoft.com/office/officeart/2005/8/layout/radial6"/>
    <dgm:cxn modelId="{A43BA496-3434-46A5-9079-BC2FA274EBCA}" srcId="{AC1FC43E-F21E-4745-97C3-29AE9698936A}" destId="{48BE7DF8-3A20-4754-992B-18F1A265F627}" srcOrd="6" destOrd="0" parTransId="{2EC19DD8-7C64-4588-8B8A-DB6398CFD6CA}" sibTransId="{4F09CB83-CA4F-4F48-803E-340229C1C203}"/>
    <dgm:cxn modelId="{3C349A66-79F2-4E04-B302-3A839676D87F}" type="presOf" srcId="{4F09CB83-CA4F-4F48-803E-340229C1C203}" destId="{AF53BF19-C999-4DAD-9694-009EE323AAA3}" srcOrd="0" destOrd="0" presId="urn:microsoft.com/office/officeart/2005/8/layout/radial6"/>
    <dgm:cxn modelId="{804E5762-33CA-4A35-BD21-722B91C07A2B}" type="presOf" srcId="{D49AC63E-CFC2-4E5B-BA5B-D4CE473ACE24}" destId="{14F6195F-C4E3-45BF-8212-B876BF72FC22}" srcOrd="0" destOrd="0" presId="urn:microsoft.com/office/officeart/2005/8/layout/radial6"/>
    <dgm:cxn modelId="{5DE34574-C515-4292-9F7B-0212CB9CB01A}" srcId="{AC1FC43E-F21E-4745-97C3-29AE9698936A}" destId="{25B61081-188C-40E1-B9BD-DE9F24135ED3}" srcOrd="2" destOrd="0" parTransId="{7C4C1065-C7DA-4FB2-9D4F-609AD42219BD}" sibTransId="{9EC3F044-85FB-40B9-BF4E-34E42E62F07F}"/>
    <dgm:cxn modelId="{8745D719-C151-4AD5-B383-5EF32DB0ADA4}" type="presParOf" srcId="{0EC0CB02-3AE4-44D6-834F-6938118A259F}" destId="{2DC005CD-08E2-4F5D-A840-3D8DAC80D86D}" srcOrd="0" destOrd="0" presId="urn:microsoft.com/office/officeart/2005/8/layout/radial6"/>
    <dgm:cxn modelId="{533C35B7-2470-4A5F-8F3C-05515BAB3D76}" type="presParOf" srcId="{0EC0CB02-3AE4-44D6-834F-6938118A259F}" destId="{41FE9B9C-4498-47ED-88EF-8AF7FAE8685F}" srcOrd="1" destOrd="0" presId="urn:microsoft.com/office/officeart/2005/8/layout/radial6"/>
    <dgm:cxn modelId="{9DC4A891-92CB-4D77-82A7-006636690249}" type="presParOf" srcId="{0EC0CB02-3AE4-44D6-834F-6938118A259F}" destId="{BE9DE2F4-005E-4082-B0B8-43E708E137B3}" srcOrd="2" destOrd="0" presId="urn:microsoft.com/office/officeart/2005/8/layout/radial6"/>
    <dgm:cxn modelId="{810CCA13-294F-413A-8DA5-8E3EB439C68A}" type="presParOf" srcId="{0EC0CB02-3AE4-44D6-834F-6938118A259F}" destId="{E923DEAA-02B6-46B4-96BD-6A45F72BEEC0}" srcOrd="3" destOrd="0" presId="urn:microsoft.com/office/officeart/2005/8/layout/radial6"/>
    <dgm:cxn modelId="{80890EE4-B571-4F25-BAC2-E2A895B8F571}" type="presParOf" srcId="{0EC0CB02-3AE4-44D6-834F-6938118A259F}" destId="{9965C74B-C5C3-4DB5-B754-DD0AD66A383E}" srcOrd="4" destOrd="0" presId="urn:microsoft.com/office/officeart/2005/8/layout/radial6"/>
    <dgm:cxn modelId="{4EC3B003-A5CF-47EC-A19E-9DEA9399DBD4}" type="presParOf" srcId="{0EC0CB02-3AE4-44D6-834F-6938118A259F}" destId="{319638DE-AEB7-4140-A742-D46CD0F9EA11}" srcOrd="5" destOrd="0" presId="urn:microsoft.com/office/officeart/2005/8/layout/radial6"/>
    <dgm:cxn modelId="{28C7DD5E-E1C2-49C1-B032-A05CCB57B001}" type="presParOf" srcId="{0EC0CB02-3AE4-44D6-834F-6938118A259F}" destId="{14F6195F-C4E3-45BF-8212-B876BF72FC22}" srcOrd="6" destOrd="0" presId="urn:microsoft.com/office/officeart/2005/8/layout/radial6"/>
    <dgm:cxn modelId="{ADF4ED89-0419-4E95-852B-42BD3449A77F}" type="presParOf" srcId="{0EC0CB02-3AE4-44D6-834F-6938118A259F}" destId="{5C18B621-2EE5-4529-8235-26A49AF941E5}" srcOrd="7" destOrd="0" presId="urn:microsoft.com/office/officeart/2005/8/layout/radial6"/>
    <dgm:cxn modelId="{35A0DA21-B42D-4374-945B-FB513328EAEE}" type="presParOf" srcId="{0EC0CB02-3AE4-44D6-834F-6938118A259F}" destId="{F4268F25-A8F0-471C-8D9A-AE1102930F44}" srcOrd="8" destOrd="0" presId="urn:microsoft.com/office/officeart/2005/8/layout/radial6"/>
    <dgm:cxn modelId="{D25097A9-666A-4CCD-8B8C-585416DA8FE0}" type="presParOf" srcId="{0EC0CB02-3AE4-44D6-834F-6938118A259F}" destId="{22761CCF-5080-4220-96C6-285B8AE96763}" srcOrd="9" destOrd="0" presId="urn:microsoft.com/office/officeart/2005/8/layout/radial6"/>
    <dgm:cxn modelId="{827DFF28-6254-4CC0-A2D0-DA81D713F99F}" type="presParOf" srcId="{0EC0CB02-3AE4-44D6-834F-6938118A259F}" destId="{32F40E3E-4B9C-45CF-97A5-D0594169840B}" srcOrd="10" destOrd="0" presId="urn:microsoft.com/office/officeart/2005/8/layout/radial6"/>
    <dgm:cxn modelId="{B1DBD516-809B-421D-AC83-BFF273623F01}" type="presParOf" srcId="{0EC0CB02-3AE4-44D6-834F-6938118A259F}" destId="{EF74110C-6F77-44DA-AC4C-FD88543D9B63}" srcOrd="11" destOrd="0" presId="urn:microsoft.com/office/officeart/2005/8/layout/radial6"/>
    <dgm:cxn modelId="{FA44A66F-7B64-46C2-A1D4-1AF8AB9452B3}" type="presParOf" srcId="{0EC0CB02-3AE4-44D6-834F-6938118A259F}" destId="{CA2D38DA-9B3D-4214-B0AB-9233366BFCCA}" srcOrd="12" destOrd="0" presId="urn:microsoft.com/office/officeart/2005/8/layout/radial6"/>
    <dgm:cxn modelId="{69D8CDB0-BF9D-4B3A-908C-5A61D2B004BB}" type="presParOf" srcId="{0EC0CB02-3AE4-44D6-834F-6938118A259F}" destId="{E35FCDDF-F747-4134-9CBE-984E3AF1256C}" srcOrd="13" destOrd="0" presId="urn:microsoft.com/office/officeart/2005/8/layout/radial6"/>
    <dgm:cxn modelId="{C1308CDB-D88D-4933-9E2B-F78E1F463EDD}" type="presParOf" srcId="{0EC0CB02-3AE4-44D6-834F-6938118A259F}" destId="{7463103E-D6FF-4DA4-8FB7-74EB61DB57B2}" srcOrd="14" destOrd="0" presId="urn:microsoft.com/office/officeart/2005/8/layout/radial6"/>
    <dgm:cxn modelId="{74B11363-CF57-46F9-872B-38F626874D68}" type="presParOf" srcId="{0EC0CB02-3AE4-44D6-834F-6938118A259F}" destId="{53013CD3-B2A4-4575-A264-89F10A557099}" srcOrd="15" destOrd="0" presId="urn:microsoft.com/office/officeart/2005/8/layout/radial6"/>
    <dgm:cxn modelId="{14BF22C8-0279-4705-8AA2-3B60982AC640}" type="presParOf" srcId="{0EC0CB02-3AE4-44D6-834F-6938118A259F}" destId="{00F49D11-A69B-485D-8AB1-7437C19F92A5}" srcOrd="16" destOrd="0" presId="urn:microsoft.com/office/officeart/2005/8/layout/radial6"/>
    <dgm:cxn modelId="{B40B5995-A89F-46C1-B20D-413F5F13D136}" type="presParOf" srcId="{0EC0CB02-3AE4-44D6-834F-6938118A259F}" destId="{93788828-240A-4993-A218-E16393D7279E}" srcOrd="17" destOrd="0" presId="urn:microsoft.com/office/officeart/2005/8/layout/radial6"/>
    <dgm:cxn modelId="{A1B4DC0B-C006-446A-99D8-B381C0AC9C15}" type="presParOf" srcId="{0EC0CB02-3AE4-44D6-834F-6938118A259F}" destId="{5BE137E7-64B6-495E-9FCB-7FA7BE25009B}" srcOrd="18" destOrd="0" presId="urn:microsoft.com/office/officeart/2005/8/layout/radial6"/>
    <dgm:cxn modelId="{0372AF89-8489-4BE4-8FF4-9CA6195C0F26}" type="presParOf" srcId="{0EC0CB02-3AE4-44D6-834F-6938118A259F}" destId="{E8274C4F-8552-472A-B38B-624CAB99B223}" srcOrd="19" destOrd="0" presId="urn:microsoft.com/office/officeart/2005/8/layout/radial6"/>
    <dgm:cxn modelId="{5A55FE3F-1B90-4927-A60B-DDB90597164C}" type="presParOf" srcId="{0EC0CB02-3AE4-44D6-834F-6938118A259F}" destId="{3573EBB8-FEA0-4830-BE7B-672098D87C21}" srcOrd="20" destOrd="0" presId="urn:microsoft.com/office/officeart/2005/8/layout/radial6"/>
    <dgm:cxn modelId="{8DEBCF25-1A76-4E68-82F8-F9942E2BF4B6}" type="presParOf" srcId="{0EC0CB02-3AE4-44D6-834F-6938118A259F}" destId="{AF53BF19-C999-4DAD-9694-009EE323AAA3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81425-21DC-4DED-89F4-D015E15E0D8B}">
      <dsp:nvSpPr>
        <dsp:cNvPr id="0" name=""/>
        <dsp:cNvSpPr/>
      </dsp:nvSpPr>
      <dsp:spPr>
        <a:xfrm>
          <a:off x="4106861" y="1822053"/>
          <a:ext cx="1752941" cy="834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8510"/>
              </a:lnTo>
              <a:lnTo>
                <a:pt x="1752941" y="568510"/>
              </a:lnTo>
              <a:lnTo>
                <a:pt x="1752941" y="83424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0EA41-06B5-43BF-A42E-C0CCA20A0611}">
      <dsp:nvSpPr>
        <dsp:cNvPr id="0" name=""/>
        <dsp:cNvSpPr/>
      </dsp:nvSpPr>
      <dsp:spPr>
        <a:xfrm>
          <a:off x="2353920" y="1822053"/>
          <a:ext cx="1752941" cy="834240"/>
        </a:xfrm>
        <a:custGeom>
          <a:avLst/>
          <a:gdLst/>
          <a:ahLst/>
          <a:cxnLst/>
          <a:rect l="0" t="0" r="0" b="0"/>
          <a:pathLst>
            <a:path>
              <a:moveTo>
                <a:pt x="1752941" y="0"/>
              </a:moveTo>
              <a:lnTo>
                <a:pt x="1752941" y="568510"/>
              </a:lnTo>
              <a:lnTo>
                <a:pt x="0" y="568510"/>
              </a:lnTo>
              <a:lnTo>
                <a:pt x="0" y="83424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36D97D-EB52-4D15-BFFD-DF3B1FDF3BA0}">
      <dsp:nvSpPr>
        <dsp:cNvPr id="0" name=""/>
        <dsp:cNvSpPr/>
      </dsp:nvSpPr>
      <dsp:spPr>
        <a:xfrm>
          <a:off x="2566604" y="587"/>
          <a:ext cx="3080514" cy="1821465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692A9D-7F3F-4157-A022-6ACA4D703C17}">
      <dsp:nvSpPr>
        <dsp:cNvPr id="0" name=""/>
        <dsp:cNvSpPr/>
      </dsp:nvSpPr>
      <dsp:spPr>
        <a:xfrm>
          <a:off x="2885321" y="303368"/>
          <a:ext cx="3080514" cy="18214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/>
            <a:t>الإضافة قسمان</a:t>
          </a:r>
          <a:endParaRPr lang="ar-SA" sz="5000" kern="1200" dirty="0"/>
        </a:p>
      </dsp:txBody>
      <dsp:txXfrm>
        <a:off x="2938670" y="356717"/>
        <a:ext cx="2973816" cy="1714767"/>
      </dsp:txXfrm>
    </dsp:sp>
    <dsp:sp modelId="{244E5346-2B14-455D-A407-70CA91E008B4}">
      <dsp:nvSpPr>
        <dsp:cNvPr id="0" name=""/>
        <dsp:cNvSpPr/>
      </dsp:nvSpPr>
      <dsp:spPr>
        <a:xfrm>
          <a:off x="919695" y="2656293"/>
          <a:ext cx="2868449" cy="1821465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EBEECB9-1016-48BE-BEFB-47EFD0B12DD1}">
      <dsp:nvSpPr>
        <dsp:cNvPr id="0" name=""/>
        <dsp:cNvSpPr/>
      </dsp:nvSpPr>
      <dsp:spPr>
        <a:xfrm>
          <a:off x="1238412" y="2959074"/>
          <a:ext cx="2868449" cy="18214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/>
            <a:t>لفظية</a:t>
          </a:r>
          <a:endParaRPr lang="ar-SA" sz="5000" kern="1200" dirty="0"/>
        </a:p>
      </dsp:txBody>
      <dsp:txXfrm>
        <a:off x="1291761" y="3012423"/>
        <a:ext cx="2761751" cy="1714767"/>
      </dsp:txXfrm>
    </dsp:sp>
    <dsp:sp modelId="{CFE60463-86F3-4F64-96AD-7DFA0A852D14}">
      <dsp:nvSpPr>
        <dsp:cNvPr id="0" name=""/>
        <dsp:cNvSpPr/>
      </dsp:nvSpPr>
      <dsp:spPr>
        <a:xfrm>
          <a:off x="4425578" y="2656293"/>
          <a:ext cx="2868449" cy="1821465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8D6AF3-D4BF-4C89-80BF-20A97D6A80E4}">
      <dsp:nvSpPr>
        <dsp:cNvPr id="0" name=""/>
        <dsp:cNvSpPr/>
      </dsp:nvSpPr>
      <dsp:spPr>
        <a:xfrm>
          <a:off x="4744294" y="2959074"/>
          <a:ext cx="2868449" cy="18214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/>
            <a:t>معنوية</a:t>
          </a:r>
          <a:endParaRPr lang="ar-SA" sz="5000" kern="1200" dirty="0"/>
        </a:p>
      </dsp:txBody>
      <dsp:txXfrm>
        <a:off x="4797643" y="3012423"/>
        <a:ext cx="2761751" cy="17147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9021C-37E8-4469-821F-4A7696768532}">
      <dsp:nvSpPr>
        <dsp:cNvPr id="0" name=""/>
        <dsp:cNvSpPr/>
      </dsp:nvSpPr>
      <dsp:spPr>
        <a:xfrm>
          <a:off x="4133498" y="2061475"/>
          <a:ext cx="2164881" cy="879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385"/>
              </a:lnTo>
              <a:lnTo>
                <a:pt x="2164881" y="622385"/>
              </a:lnTo>
              <a:lnTo>
                <a:pt x="2164881" y="87974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1B269-0583-4F3A-8A31-F53FF6B34768}">
      <dsp:nvSpPr>
        <dsp:cNvPr id="0" name=""/>
        <dsp:cNvSpPr/>
      </dsp:nvSpPr>
      <dsp:spPr>
        <a:xfrm>
          <a:off x="1897734" y="2061475"/>
          <a:ext cx="2235764" cy="879745"/>
        </a:xfrm>
        <a:custGeom>
          <a:avLst/>
          <a:gdLst/>
          <a:ahLst/>
          <a:cxnLst/>
          <a:rect l="0" t="0" r="0" b="0"/>
          <a:pathLst>
            <a:path>
              <a:moveTo>
                <a:pt x="2235764" y="0"/>
              </a:moveTo>
              <a:lnTo>
                <a:pt x="2235764" y="622385"/>
              </a:lnTo>
              <a:lnTo>
                <a:pt x="0" y="622385"/>
              </a:lnTo>
              <a:lnTo>
                <a:pt x="0" y="87974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8DAAD3-EA6E-4BF9-8E6E-1E4F1D4D945A}">
      <dsp:nvSpPr>
        <dsp:cNvPr id="0" name=""/>
        <dsp:cNvSpPr/>
      </dsp:nvSpPr>
      <dsp:spPr>
        <a:xfrm>
          <a:off x="2744447" y="297380"/>
          <a:ext cx="2778102" cy="1764095"/>
        </a:xfrm>
        <a:prstGeom prst="roundRect">
          <a:avLst>
            <a:gd name="adj" fmla="val 10000"/>
          </a:avLst>
        </a:prstGeom>
        <a:solidFill>
          <a:schemeClr val="accent3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6A6F6-EE50-4938-8BFC-D7E85BE1623F}">
      <dsp:nvSpPr>
        <dsp:cNvPr id="0" name=""/>
        <dsp:cNvSpPr/>
      </dsp:nvSpPr>
      <dsp:spPr>
        <a:xfrm>
          <a:off x="3053125" y="590624"/>
          <a:ext cx="2778102" cy="17640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تفيد المضاف 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أحد معنيين</a:t>
          </a:r>
          <a:endParaRPr lang="ar-SA" sz="3200" b="1" kern="1200" dirty="0"/>
        </a:p>
      </dsp:txBody>
      <dsp:txXfrm>
        <a:off x="3104794" y="642293"/>
        <a:ext cx="2674764" cy="1660757"/>
      </dsp:txXfrm>
    </dsp:sp>
    <dsp:sp modelId="{417FF3D9-F9EE-4241-ADA2-48E5EAC789AF}">
      <dsp:nvSpPr>
        <dsp:cNvPr id="0" name=""/>
        <dsp:cNvSpPr/>
      </dsp:nvSpPr>
      <dsp:spPr>
        <a:xfrm>
          <a:off x="2165" y="2941221"/>
          <a:ext cx="3791137" cy="1985612"/>
        </a:xfrm>
        <a:prstGeom prst="roundRect">
          <a:avLst>
            <a:gd name="adj" fmla="val 10000"/>
          </a:avLst>
        </a:prstGeom>
        <a:solidFill>
          <a:schemeClr val="accent3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02BE3B-5ADC-49F7-87F2-7EAE06578277}">
      <dsp:nvSpPr>
        <dsp:cNvPr id="0" name=""/>
        <dsp:cNvSpPr/>
      </dsp:nvSpPr>
      <dsp:spPr>
        <a:xfrm>
          <a:off x="310843" y="3234465"/>
          <a:ext cx="3791137" cy="19856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التخصيص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إذا كان المضاف إليه نكرة, نحو: هذا كتاب نحو, رأيت إمام مسجد</a:t>
          </a:r>
          <a:endParaRPr lang="ar-SA" sz="3200" b="1" kern="1200" dirty="0"/>
        </a:p>
      </dsp:txBody>
      <dsp:txXfrm>
        <a:off x="369000" y="3292622"/>
        <a:ext cx="3674823" cy="1869298"/>
      </dsp:txXfrm>
    </dsp:sp>
    <dsp:sp modelId="{84177E8A-F580-42CC-85A9-3E00F73CCF80}">
      <dsp:nvSpPr>
        <dsp:cNvPr id="0" name=""/>
        <dsp:cNvSpPr/>
      </dsp:nvSpPr>
      <dsp:spPr>
        <a:xfrm>
          <a:off x="4410659" y="2941221"/>
          <a:ext cx="3775441" cy="1953170"/>
        </a:xfrm>
        <a:prstGeom prst="roundRect">
          <a:avLst>
            <a:gd name="adj" fmla="val 10000"/>
          </a:avLst>
        </a:prstGeom>
        <a:solidFill>
          <a:schemeClr val="accent3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79849-4DDD-443E-9853-FE84FE9BF272}">
      <dsp:nvSpPr>
        <dsp:cNvPr id="0" name=""/>
        <dsp:cNvSpPr/>
      </dsp:nvSpPr>
      <dsp:spPr>
        <a:xfrm>
          <a:off x="4719337" y="3234465"/>
          <a:ext cx="3775441" cy="1953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 smtClean="0"/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التعريف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إذا كان المضاف إليه معرفة, نحو:هذا كتاب محمد , رأيت أمام المسجد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/>
        </a:p>
      </dsp:txBody>
      <dsp:txXfrm>
        <a:off x="4776543" y="3291671"/>
        <a:ext cx="3661029" cy="1838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4CBF42-7036-4B57-8388-C9DA60D95E74}">
      <dsp:nvSpPr>
        <dsp:cNvPr id="0" name=""/>
        <dsp:cNvSpPr/>
      </dsp:nvSpPr>
      <dsp:spPr>
        <a:xfrm>
          <a:off x="3876308" y="1169453"/>
          <a:ext cx="1919241" cy="817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7026"/>
              </a:lnTo>
              <a:lnTo>
                <a:pt x="1919241" y="557026"/>
              </a:lnTo>
              <a:lnTo>
                <a:pt x="1919241" y="817388"/>
              </a:lnTo>
            </a:path>
          </a:pathLst>
        </a:custGeom>
        <a:noFill/>
        <a:ln w="11429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089B7E-5143-4A95-81C0-4FE754B20FD6}">
      <dsp:nvSpPr>
        <dsp:cNvPr id="0" name=""/>
        <dsp:cNvSpPr/>
      </dsp:nvSpPr>
      <dsp:spPr>
        <a:xfrm>
          <a:off x="1967002" y="1169453"/>
          <a:ext cx="1909306" cy="817388"/>
        </a:xfrm>
        <a:custGeom>
          <a:avLst/>
          <a:gdLst/>
          <a:ahLst/>
          <a:cxnLst/>
          <a:rect l="0" t="0" r="0" b="0"/>
          <a:pathLst>
            <a:path>
              <a:moveTo>
                <a:pt x="1909306" y="0"/>
              </a:moveTo>
              <a:lnTo>
                <a:pt x="1909306" y="557026"/>
              </a:lnTo>
              <a:lnTo>
                <a:pt x="0" y="557026"/>
              </a:lnTo>
              <a:lnTo>
                <a:pt x="0" y="817388"/>
              </a:lnTo>
            </a:path>
          </a:pathLst>
        </a:custGeom>
        <a:noFill/>
        <a:ln w="11429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C1410-7C37-45DC-B94A-D04BE682CD26}">
      <dsp:nvSpPr>
        <dsp:cNvPr id="0" name=""/>
        <dsp:cNvSpPr/>
      </dsp:nvSpPr>
      <dsp:spPr>
        <a:xfrm>
          <a:off x="1553214" y="1261"/>
          <a:ext cx="4646187" cy="116819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33DC88-CCC1-4849-B507-212797B78CAC}">
      <dsp:nvSpPr>
        <dsp:cNvPr id="0" name=""/>
        <dsp:cNvSpPr/>
      </dsp:nvSpPr>
      <dsp:spPr>
        <a:xfrm>
          <a:off x="1865493" y="297926"/>
          <a:ext cx="4646187" cy="116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إعراب المضاف والمضاف إليه </a:t>
          </a:r>
          <a:endParaRPr lang="ar-SA" sz="3600" b="1" kern="1200" dirty="0"/>
        </a:p>
      </dsp:txBody>
      <dsp:txXfrm>
        <a:off x="1899708" y="332141"/>
        <a:ext cx="4577757" cy="1099762"/>
      </dsp:txXfrm>
    </dsp:sp>
    <dsp:sp modelId="{B06550DC-6F5A-4FF9-B460-3DB836E19561}">
      <dsp:nvSpPr>
        <dsp:cNvPr id="0" name=""/>
        <dsp:cNvSpPr/>
      </dsp:nvSpPr>
      <dsp:spPr>
        <a:xfrm>
          <a:off x="360039" y="1986842"/>
          <a:ext cx="3213926" cy="12791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652A14-B792-4A1C-8D7A-D310A81442F2}">
      <dsp:nvSpPr>
        <dsp:cNvPr id="0" name=""/>
        <dsp:cNvSpPr/>
      </dsp:nvSpPr>
      <dsp:spPr>
        <a:xfrm>
          <a:off x="672317" y="2283507"/>
          <a:ext cx="3213926" cy="1279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b="1" kern="1200" dirty="0" smtClean="0"/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المضاف إليه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يعرب  مجرورا دائما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000" b="1" kern="1200" dirty="0"/>
        </a:p>
      </dsp:txBody>
      <dsp:txXfrm>
        <a:off x="709781" y="2320971"/>
        <a:ext cx="3138998" cy="1204181"/>
      </dsp:txXfrm>
    </dsp:sp>
    <dsp:sp modelId="{71DB82A8-4886-4FB9-9A92-7F374AAF4A5E}">
      <dsp:nvSpPr>
        <dsp:cNvPr id="0" name=""/>
        <dsp:cNvSpPr/>
      </dsp:nvSpPr>
      <dsp:spPr>
        <a:xfrm>
          <a:off x="4198522" y="1986842"/>
          <a:ext cx="3194055" cy="145964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D6D8B-CBE0-416E-AB48-29501D5AA3C8}">
      <dsp:nvSpPr>
        <dsp:cNvPr id="0" name=""/>
        <dsp:cNvSpPr/>
      </dsp:nvSpPr>
      <dsp:spPr>
        <a:xfrm>
          <a:off x="4510800" y="2283507"/>
          <a:ext cx="3194055" cy="14596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b="1" kern="1200" dirty="0" smtClean="0"/>
            <a:t>المضاف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يعرب حسب موقعه من الجملة</a:t>
          </a:r>
          <a:endParaRPr lang="ar-SA" sz="3200" b="1" kern="1200" dirty="0"/>
        </a:p>
      </dsp:txBody>
      <dsp:txXfrm>
        <a:off x="4553552" y="2326259"/>
        <a:ext cx="3108551" cy="13741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915C0-42DB-45D4-9E48-F30DA50F85E0}">
      <dsp:nvSpPr>
        <dsp:cNvPr id="0" name=""/>
        <dsp:cNvSpPr/>
      </dsp:nvSpPr>
      <dsp:spPr>
        <a:xfrm>
          <a:off x="3924176" y="1538148"/>
          <a:ext cx="1586509" cy="865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0"/>
              </a:lnTo>
              <a:lnTo>
                <a:pt x="1586509" y="625030"/>
              </a:lnTo>
              <a:lnTo>
                <a:pt x="1586509" y="865523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E6A77C-3092-4F59-BED4-0B42D722954E}">
      <dsp:nvSpPr>
        <dsp:cNvPr id="0" name=""/>
        <dsp:cNvSpPr/>
      </dsp:nvSpPr>
      <dsp:spPr>
        <a:xfrm>
          <a:off x="2337770" y="1538148"/>
          <a:ext cx="1586405" cy="865523"/>
        </a:xfrm>
        <a:custGeom>
          <a:avLst/>
          <a:gdLst/>
          <a:ahLst/>
          <a:cxnLst/>
          <a:rect l="0" t="0" r="0" b="0"/>
          <a:pathLst>
            <a:path>
              <a:moveTo>
                <a:pt x="1586405" y="0"/>
              </a:moveTo>
              <a:lnTo>
                <a:pt x="1586405" y="625030"/>
              </a:lnTo>
              <a:lnTo>
                <a:pt x="0" y="625030"/>
              </a:lnTo>
              <a:lnTo>
                <a:pt x="0" y="865523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2CEFF-356F-4F8C-BA3D-0B1BA01121DC}">
      <dsp:nvSpPr>
        <dsp:cNvPr id="0" name=""/>
        <dsp:cNvSpPr/>
      </dsp:nvSpPr>
      <dsp:spPr>
        <a:xfrm>
          <a:off x="2626165" y="-110325"/>
          <a:ext cx="2596022" cy="1648473"/>
        </a:xfrm>
        <a:prstGeom prst="roundRect">
          <a:avLst>
            <a:gd name="adj" fmla="val 10000"/>
          </a:avLst>
        </a:prstGeom>
        <a:solidFill>
          <a:schemeClr val="accent3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B32D1F-7C98-42BD-98FB-5F489D0BA52A}">
      <dsp:nvSpPr>
        <dsp:cNvPr id="0" name=""/>
        <dsp:cNvSpPr/>
      </dsp:nvSpPr>
      <dsp:spPr>
        <a:xfrm>
          <a:off x="2914612" y="163699"/>
          <a:ext cx="2596022" cy="1648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الاسم</a:t>
          </a:r>
          <a:r>
            <a:rPr lang="ar-SA" sz="6500" kern="1200" dirty="0" smtClean="0"/>
            <a:t> </a:t>
          </a:r>
          <a:endParaRPr lang="ar-SA" sz="6500" kern="1200" dirty="0"/>
        </a:p>
      </dsp:txBody>
      <dsp:txXfrm>
        <a:off x="2962894" y="211981"/>
        <a:ext cx="2499458" cy="1551909"/>
      </dsp:txXfrm>
    </dsp:sp>
    <dsp:sp modelId="{6896EF39-0FF6-4C33-984B-38B61CE44F10}">
      <dsp:nvSpPr>
        <dsp:cNvPr id="0" name=""/>
        <dsp:cNvSpPr/>
      </dsp:nvSpPr>
      <dsp:spPr>
        <a:xfrm>
          <a:off x="1039759" y="2403672"/>
          <a:ext cx="2596022" cy="1648473"/>
        </a:xfrm>
        <a:prstGeom prst="roundRect">
          <a:avLst>
            <a:gd name="adj" fmla="val 10000"/>
          </a:avLst>
        </a:prstGeom>
        <a:solidFill>
          <a:schemeClr val="accent3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5BDEAD-7737-40A4-A8D4-1B2F5845F14D}">
      <dsp:nvSpPr>
        <dsp:cNvPr id="0" name=""/>
        <dsp:cNvSpPr/>
      </dsp:nvSpPr>
      <dsp:spPr>
        <a:xfrm>
          <a:off x="1328206" y="2677696"/>
          <a:ext cx="2596022" cy="1648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معرفة</a:t>
          </a:r>
          <a:endParaRPr lang="ar-SA" sz="3200" b="1" kern="1200" dirty="0"/>
        </a:p>
      </dsp:txBody>
      <dsp:txXfrm>
        <a:off x="1376488" y="2725978"/>
        <a:ext cx="2499458" cy="1551909"/>
      </dsp:txXfrm>
    </dsp:sp>
    <dsp:sp modelId="{C7DD924E-A888-4306-9598-A30D36EAAD71}">
      <dsp:nvSpPr>
        <dsp:cNvPr id="0" name=""/>
        <dsp:cNvSpPr/>
      </dsp:nvSpPr>
      <dsp:spPr>
        <a:xfrm>
          <a:off x="4212675" y="2403672"/>
          <a:ext cx="2596022" cy="1648473"/>
        </a:xfrm>
        <a:prstGeom prst="roundRect">
          <a:avLst>
            <a:gd name="adj" fmla="val 10000"/>
          </a:avLst>
        </a:prstGeom>
        <a:solidFill>
          <a:schemeClr val="accent3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3EAFBE-D651-4DF8-B602-98E64C98FB7E}">
      <dsp:nvSpPr>
        <dsp:cNvPr id="0" name=""/>
        <dsp:cNvSpPr/>
      </dsp:nvSpPr>
      <dsp:spPr>
        <a:xfrm>
          <a:off x="4501122" y="2677696"/>
          <a:ext cx="2596022" cy="1648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نكرة </a:t>
          </a:r>
        </a:p>
      </dsp:txBody>
      <dsp:txXfrm>
        <a:off x="4549404" y="2725978"/>
        <a:ext cx="2499458" cy="15519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3BF19-C999-4DAD-9694-009EE323AAA3}">
      <dsp:nvSpPr>
        <dsp:cNvPr id="0" name=""/>
        <dsp:cNvSpPr/>
      </dsp:nvSpPr>
      <dsp:spPr>
        <a:xfrm>
          <a:off x="2555393" y="507865"/>
          <a:ext cx="4033212" cy="4033212"/>
        </a:xfrm>
        <a:prstGeom prst="blockArc">
          <a:avLst>
            <a:gd name="adj1" fmla="val 13114286"/>
            <a:gd name="adj2" fmla="val 16200000"/>
            <a:gd name="adj3" fmla="val 390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E137E7-64B6-495E-9FCB-7FA7BE25009B}">
      <dsp:nvSpPr>
        <dsp:cNvPr id="0" name=""/>
        <dsp:cNvSpPr/>
      </dsp:nvSpPr>
      <dsp:spPr>
        <a:xfrm>
          <a:off x="2555393" y="507865"/>
          <a:ext cx="4033212" cy="4033212"/>
        </a:xfrm>
        <a:prstGeom prst="blockArc">
          <a:avLst>
            <a:gd name="adj1" fmla="val 10028571"/>
            <a:gd name="adj2" fmla="val 13114286"/>
            <a:gd name="adj3" fmla="val 390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013CD3-B2A4-4575-A264-89F10A557099}">
      <dsp:nvSpPr>
        <dsp:cNvPr id="0" name=""/>
        <dsp:cNvSpPr/>
      </dsp:nvSpPr>
      <dsp:spPr>
        <a:xfrm>
          <a:off x="2555393" y="507865"/>
          <a:ext cx="4033212" cy="4033212"/>
        </a:xfrm>
        <a:prstGeom prst="blockArc">
          <a:avLst>
            <a:gd name="adj1" fmla="val 6942857"/>
            <a:gd name="adj2" fmla="val 10028571"/>
            <a:gd name="adj3" fmla="val 390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2D38DA-9B3D-4214-B0AB-9233366BFCCA}">
      <dsp:nvSpPr>
        <dsp:cNvPr id="0" name=""/>
        <dsp:cNvSpPr/>
      </dsp:nvSpPr>
      <dsp:spPr>
        <a:xfrm>
          <a:off x="2555393" y="507865"/>
          <a:ext cx="4033212" cy="4033212"/>
        </a:xfrm>
        <a:prstGeom prst="blockArc">
          <a:avLst>
            <a:gd name="adj1" fmla="val 3857143"/>
            <a:gd name="adj2" fmla="val 6942857"/>
            <a:gd name="adj3" fmla="val 390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761CCF-5080-4220-96C6-285B8AE96763}">
      <dsp:nvSpPr>
        <dsp:cNvPr id="0" name=""/>
        <dsp:cNvSpPr/>
      </dsp:nvSpPr>
      <dsp:spPr>
        <a:xfrm>
          <a:off x="2555393" y="507865"/>
          <a:ext cx="4033212" cy="4033212"/>
        </a:xfrm>
        <a:prstGeom prst="blockArc">
          <a:avLst>
            <a:gd name="adj1" fmla="val 771429"/>
            <a:gd name="adj2" fmla="val 3857143"/>
            <a:gd name="adj3" fmla="val 390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F6195F-C4E3-45BF-8212-B876BF72FC22}">
      <dsp:nvSpPr>
        <dsp:cNvPr id="0" name=""/>
        <dsp:cNvSpPr/>
      </dsp:nvSpPr>
      <dsp:spPr>
        <a:xfrm>
          <a:off x="2555393" y="507865"/>
          <a:ext cx="4033212" cy="4033212"/>
        </a:xfrm>
        <a:prstGeom prst="blockArc">
          <a:avLst>
            <a:gd name="adj1" fmla="val 19285714"/>
            <a:gd name="adj2" fmla="val 771429"/>
            <a:gd name="adj3" fmla="val 390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23DEAA-02B6-46B4-96BD-6A45F72BEEC0}">
      <dsp:nvSpPr>
        <dsp:cNvPr id="0" name=""/>
        <dsp:cNvSpPr/>
      </dsp:nvSpPr>
      <dsp:spPr>
        <a:xfrm>
          <a:off x="2555393" y="507865"/>
          <a:ext cx="4033212" cy="4033212"/>
        </a:xfrm>
        <a:prstGeom prst="blockArc">
          <a:avLst>
            <a:gd name="adj1" fmla="val 16200000"/>
            <a:gd name="adj2" fmla="val 19285714"/>
            <a:gd name="adj3" fmla="val 390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005CD-08E2-4F5D-A840-3D8DAC80D86D}">
      <dsp:nvSpPr>
        <dsp:cNvPr id="0" name=""/>
        <dsp:cNvSpPr/>
      </dsp:nvSpPr>
      <dsp:spPr>
        <a:xfrm>
          <a:off x="3666324" y="1743123"/>
          <a:ext cx="1811351" cy="15626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المعارف سبعة</a:t>
          </a:r>
          <a:endParaRPr lang="ar-SA" sz="3200" b="1" kern="1200" dirty="0"/>
        </a:p>
      </dsp:txBody>
      <dsp:txXfrm>
        <a:off x="3931590" y="1971974"/>
        <a:ext cx="1280819" cy="1104993"/>
      </dsp:txXfrm>
    </dsp:sp>
    <dsp:sp modelId="{41FE9B9C-4498-47ED-88EF-8AF7FAE8685F}">
      <dsp:nvSpPr>
        <dsp:cNvPr id="0" name=""/>
        <dsp:cNvSpPr/>
      </dsp:nvSpPr>
      <dsp:spPr>
        <a:xfrm>
          <a:off x="4025056" y="302"/>
          <a:ext cx="1093886" cy="10938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SA" sz="1800" b="1" kern="1200" dirty="0" smtClean="0"/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400" b="1" kern="1200" dirty="0" smtClean="0"/>
            <a:t>الضمير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b="1" kern="1200" dirty="0"/>
        </a:p>
      </dsp:txBody>
      <dsp:txXfrm>
        <a:off x="4185252" y="160498"/>
        <a:ext cx="773494" cy="773494"/>
      </dsp:txXfrm>
    </dsp:sp>
    <dsp:sp modelId="{9965C74B-C5C3-4DB5-B754-DD0AD66A383E}">
      <dsp:nvSpPr>
        <dsp:cNvPr id="0" name=""/>
        <dsp:cNvSpPr/>
      </dsp:nvSpPr>
      <dsp:spPr>
        <a:xfrm>
          <a:off x="5570914" y="744747"/>
          <a:ext cx="1093886" cy="109388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/>
            <a:t>العلم</a:t>
          </a:r>
          <a:endParaRPr lang="ar-SA" sz="2800" b="1" kern="1200" dirty="0"/>
        </a:p>
      </dsp:txBody>
      <dsp:txXfrm>
        <a:off x="5731110" y="904943"/>
        <a:ext cx="773494" cy="773494"/>
      </dsp:txXfrm>
    </dsp:sp>
    <dsp:sp modelId="{5C18B621-2EE5-4529-8235-26A49AF941E5}">
      <dsp:nvSpPr>
        <dsp:cNvPr id="0" name=""/>
        <dsp:cNvSpPr/>
      </dsp:nvSpPr>
      <dsp:spPr>
        <a:xfrm>
          <a:off x="5952709" y="2417502"/>
          <a:ext cx="1093886" cy="109388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b="1" kern="1200" dirty="0" smtClean="0"/>
            <a:t>اسم </a:t>
          </a:r>
          <a:r>
            <a:rPr lang="ar-SA" sz="2400" b="1" kern="1200" dirty="0" smtClean="0"/>
            <a:t>الإشارة</a:t>
          </a:r>
          <a:endParaRPr lang="ar-SA" sz="2400" b="1" kern="1200" dirty="0"/>
        </a:p>
      </dsp:txBody>
      <dsp:txXfrm>
        <a:off x="6112905" y="2577698"/>
        <a:ext cx="773494" cy="773494"/>
      </dsp:txXfrm>
    </dsp:sp>
    <dsp:sp modelId="{32F40E3E-4B9C-45CF-97A5-D0594169840B}">
      <dsp:nvSpPr>
        <dsp:cNvPr id="0" name=""/>
        <dsp:cNvSpPr/>
      </dsp:nvSpPr>
      <dsp:spPr>
        <a:xfrm>
          <a:off x="4882942" y="3758947"/>
          <a:ext cx="1093886" cy="109388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الاسم</a:t>
          </a:r>
          <a:r>
            <a:rPr lang="ar-SA" sz="1900" b="1" kern="1200" dirty="0" smtClean="0"/>
            <a:t> الموصول</a:t>
          </a:r>
          <a:endParaRPr lang="ar-SA" sz="1900" b="1" kern="1200" dirty="0"/>
        </a:p>
      </dsp:txBody>
      <dsp:txXfrm>
        <a:off x="5043138" y="3919143"/>
        <a:ext cx="773494" cy="773494"/>
      </dsp:txXfrm>
    </dsp:sp>
    <dsp:sp modelId="{E35FCDDF-F747-4134-9CBE-984E3AF1256C}">
      <dsp:nvSpPr>
        <dsp:cNvPr id="0" name=""/>
        <dsp:cNvSpPr/>
      </dsp:nvSpPr>
      <dsp:spPr>
        <a:xfrm>
          <a:off x="3167170" y="3758947"/>
          <a:ext cx="1093886" cy="109388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b="1" kern="1200" dirty="0" smtClean="0"/>
            <a:t>المعرف</a:t>
          </a:r>
          <a:r>
            <a:rPr lang="ar-SA" sz="2400" b="1" kern="1200" dirty="0" smtClean="0"/>
            <a:t> </a:t>
          </a:r>
          <a:r>
            <a:rPr lang="ar-SA" sz="2400" b="1" kern="1200" dirty="0" err="1" smtClean="0"/>
            <a:t>بأل</a:t>
          </a:r>
          <a:endParaRPr lang="ar-SA" sz="2400" b="1" kern="1200" dirty="0"/>
        </a:p>
      </dsp:txBody>
      <dsp:txXfrm>
        <a:off x="3327366" y="3919143"/>
        <a:ext cx="773494" cy="773494"/>
      </dsp:txXfrm>
    </dsp:sp>
    <dsp:sp modelId="{00F49D11-A69B-485D-8AB1-7437C19F92A5}">
      <dsp:nvSpPr>
        <dsp:cNvPr id="0" name=""/>
        <dsp:cNvSpPr/>
      </dsp:nvSpPr>
      <dsp:spPr>
        <a:xfrm>
          <a:off x="2097403" y="2417502"/>
          <a:ext cx="1093886" cy="10938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المضاف</a:t>
          </a:r>
          <a:endParaRPr lang="ar-SA" sz="2000" b="1" kern="1200" dirty="0"/>
        </a:p>
      </dsp:txBody>
      <dsp:txXfrm>
        <a:off x="2257599" y="2577698"/>
        <a:ext cx="773494" cy="773494"/>
      </dsp:txXfrm>
    </dsp:sp>
    <dsp:sp modelId="{E8274C4F-8552-472A-B38B-624CAB99B223}">
      <dsp:nvSpPr>
        <dsp:cNvPr id="0" name=""/>
        <dsp:cNvSpPr/>
      </dsp:nvSpPr>
      <dsp:spPr>
        <a:xfrm>
          <a:off x="2479199" y="744747"/>
          <a:ext cx="1093886" cy="109388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b="1" kern="1200" dirty="0" smtClean="0"/>
            <a:t>المنادى</a:t>
          </a:r>
          <a:endParaRPr lang="ar-SA" sz="2300" b="1" kern="1200" dirty="0"/>
        </a:p>
      </dsp:txBody>
      <dsp:txXfrm>
        <a:off x="2639395" y="904943"/>
        <a:ext cx="773494" cy="773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131ACA7-44CA-4443-9C95-65A439240F99}" type="datetimeFigureOut">
              <a:rPr lang="ar-SA" smtClean="0"/>
              <a:pPr/>
              <a:t>14/06/1433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10DD8E-9766-4FD5-B509-DE64463BC40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Picture 4" descr="البسملة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09710" cy="63813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2908920"/>
          </a:xfrm>
        </p:spPr>
        <p:txBody>
          <a:bodyPr>
            <a:normAutofit/>
          </a:bodyPr>
          <a:lstStyle/>
          <a:p>
            <a:pPr algn="r"/>
            <a:r>
              <a:rPr lang="ar-SA" dirty="0" smtClean="0">
                <a:solidFill>
                  <a:schemeClr val="tx2"/>
                </a:solidFill>
              </a:rPr>
              <a:t/>
            </a:r>
            <a:br>
              <a:rPr lang="ar-SA" dirty="0" smtClean="0">
                <a:solidFill>
                  <a:schemeClr val="tx2"/>
                </a:solidFill>
              </a:rPr>
            </a:br>
            <a:r>
              <a:rPr lang="ar-SA" dirty="0" smtClean="0">
                <a:solidFill>
                  <a:schemeClr val="tx2"/>
                </a:solidFill>
              </a:rPr>
              <a:t>- الإضافة .</a:t>
            </a:r>
            <a:br>
              <a:rPr lang="ar-SA" dirty="0" smtClean="0">
                <a:solidFill>
                  <a:schemeClr val="tx2"/>
                </a:solidFill>
              </a:rPr>
            </a:br>
            <a:r>
              <a:rPr lang="ar-SA" dirty="0" smtClean="0">
                <a:solidFill>
                  <a:schemeClr val="tx2"/>
                </a:solidFill>
              </a:rPr>
              <a:t> - النكرة والمعرفة.</a:t>
            </a: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8153400" cy="990600"/>
          </a:xfrm>
        </p:spPr>
        <p:txBody>
          <a:bodyPr>
            <a:noAutofit/>
          </a:bodyPr>
          <a:lstStyle/>
          <a:p>
            <a:pPr algn="ctr"/>
            <a:r>
              <a:rPr lang="ar-SA" sz="4000" b="1" dirty="0" smtClean="0"/>
              <a:t/>
            </a:r>
            <a:br>
              <a:rPr lang="ar-SA" sz="4000" b="1" dirty="0" smtClean="0"/>
            </a:br>
            <a:r>
              <a:rPr lang="ar-SA" sz="4000" b="1" dirty="0" smtClean="0"/>
              <a:t>أهداف المحاضرة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b="1" dirty="0" smtClean="0"/>
              <a:t>تعريف الإضافة وأنواعها .</a:t>
            </a:r>
          </a:p>
          <a:p>
            <a:r>
              <a:rPr lang="ar-SA" b="1" dirty="0" smtClean="0"/>
              <a:t>التطرق لكلا نوعيها بالشرح والتمثيل .</a:t>
            </a:r>
          </a:p>
          <a:p>
            <a:r>
              <a:rPr lang="ar-SA" b="1" dirty="0" smtClean="0"/>
              <a:t>تعرف بعض أحكام الإضافة .</a:t>
            </a:r>
          </a:p>
          <a:p>
            <a:r>
              <a:rPr lang="ar-SA" b="1" dirty="0" smtClean="0"/>
              <a:t>كيفية إعراب المضاف والمضاف إليه .</a:t>
            </a:r>
          </a:p>
          <a:p>
            <a:r>
              <a:rPr lang="ar-SA" b="1" dirty="0" smtClean="0"/>
              <a:t>تعرف أنواع الاسم من نكرة ومعرفة .</a:t>
            </a:r>
          </a:p>
          <a:p>
            <a:r>
              <a:rPr lang="ar-SA" b="1" dirty="0" smtClean="0"/>
              <a:t>تعريف النكرة وأنواعها  .</a:t>
            </a:r>
          </a:p>
          <a:p>
            <a:r>
              <a:rPr lang="ar-SA" b="1" dirty="0" smtClean="0"/>
              <a:t>تعريف المعرفة وأنواعها .</a:t>
            </a:r>
          </a:p>
          <a:p>
            <a:r>
              <a:rPr lang="ar-SA" b="1" dirty="0" smtClean="0"/>
              <a:t>أنواع المعارف السبعة .</a:t>
            </a:r>
          </a:p>
          <a:p>
            <a:r>
              <a:rPr lang="ar-SA" b="1" dirty="0" smtClean="0"/>
              <a:t>التطرق إلى ما لم يتناول من المعارف السبعة وهما : العلم – والمنادى .</a:t>
            </a:r>
            <a:endParaRPr lang="ar-SA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تعريف الإضافة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تعريفها:</a:t>
            </a:r>
          </a:p>
          <a:p>
            <a:pPr>
              <a:buNone/>
            </a:pPr>
            <a:r>
              <a:rPr lang="ar-SA" sz="3200" b="1" dirty="0" smtClean="0"/>
              <a:t>        هي نسبة اسم إلى آخر على تقدير حرف جر, وسمي الأول مضافا والثاني مضافا إليه.</a:t>
            </a:r>
          </a:p>
          <a:p>
            <a:endParaRPr lang="ar-SA" sz="3200" b="1" dirty="0" smtClean="0"/>
          </a:p>
          <a:p>
            <a:r>
              <a:rPr lang="ar-SA" sz="3200" b="1" dirty="0" smtClean="0">
                <a:solidFill>
                  <a:srgbClr val="C00000"/>
                </a:solidFill>
              </a:rPr>
              <a:t>حرف الجر المقدر:</a:t>
            </a:r>
          </a:p>
          <a:p>
            <a:pPr marL="514350" indent="-514350">
              <a:buNone/>
            </a:pPr>
            <a:r>
              <a:rPr lang="ar-SA" sz="3200" b="1" dirty="0" smtClean="0"/>
              <a:t>    1-(من) وهو الأكثر , نحو: سوار ذهب – كأس زجاج.</a:t>
            </a:r>
          </a:p>
          <a:p>
            <a:pPr marL="514350" indent="-514350">
              <a:buNone/>
            </a:pPr>
            <a:r>
              <a:rPr lang="ar-SA" sz="3200" b="1" dirty="0" smtClean="0"/>
              <a:t>    2-(في) وهو قليل , نحو: صلاة العصر – نوم الليل.</a:t>
            </a:r>
          </a:p>
          <a:p>
            <a:pPr marL="514350" indent="-514350">
              <a:buNone/>
            </a:pPr>
            <a:r>
              <a:rPr lang="ar-SA" sz="3200" b="1" dirty="0" smtClean="0"/>
              <a:t>    3-(اللام) وهو غالبا , نحو: كتاب سعد – بيت محمد.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>
                <a:solidFill>
                  <a:schemeClr val="tx2"/>
                </a:solidFill>
              </a:rPr>
              <a:t>أنواع</a:t>
            </a:r>
            <a:r>
              <a:rPr lang="ar-SA" sz="4000" b="1" dirty="0" smtClean="0"/>
              <a:t> </a:t>
            </a:r>
            <a:r>
              <a:rPr lang="ar-SA" sz="4000" b="1" dirty="0" smtClean="0">
                <a:solidFill>
                  <a:schemeClr val="tx2"/>
                </a:solidFill>
              </a:rPr>
              <a:t>الإضافة</a:t>
            </a:r>
            <a:endParaRPr lang="ar-SA" sz="4000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" y="1600200"/>
          <a:ext cx="8532440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الإضافة المعنوية</a:t>
            </a:r>
            <a:endParaRPr lang="ar-SA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23528" y="1268760"/>
          <a:ext cx="8496944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الإضافة اللفظية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ar-SA" sz="3200" b="1" dirty="0" smtClean="0"/>
          </a:p>
          <a:p>
            <a:r>
              <a:rPr lang="ar-SA" sz="3200" b="1" dirty="0" smtClean="0">
                <a:solidFill>
                  <a:srgbClr val="C00000"/>
                </a:solidFill>
              </a:rPr>
              <a:t>تعريفها :</a:t>
            </a:r>
            <a:r>
              <a:rPr lang="ar-SA" sz="3200" b="1" dirty="0" smtClean="0"/>
              <a:t>لا تفيد المضاف تعريفا ولا تخصيصا , ولا يقدَّر فيها حرف الجر.</a:t>
            </a:r>
          </a:p>
          <a:p>
            <a:r>
              <a:rPr lang="ar-SA" sz="3200" b="1" dirty="0" smtClean="0">
                <a:solidFill>
                  <a:srgbClr val="C00000"/>
                </a:solidFill>
              </a:rPr>
              <a:t>الغرض منها</a:t>
            </a:r>
            <a:r>
              <a:rPr lang="ar-SA" sz="3200" b="1" dirty="0" smtClean="0"/>
              <a:t>: تخفيف اللفظ بحذف التنوين أو نون التثنية أو نون الجمع.</a:t>
            </a:r>
          </a:p>
          <a:p>
            <a:r>
              <a:rPr lang="ar-SA" sz="3200" b="1" dirty="0" smtClean="0">
                <a:solidFill>
                  <a:srgbClr val="C00000"/>
                </a:solidFill>
              </a:rPr>
              <a:t>موضعها: </a:t>
            </a:r>
            <a:r>
              <a:rPr lang="ar-SA" sz="3200" b="1" dirty="0" smtClean="0"/>
              <a:t>إذا جاء المضاف صفة: (اسم فاعل- اسم مفعول- صفة مشبهة- </a:t>
            </a:r>
            <a:r>
              <a:rPr lang="ar-SA" sz="3200" b="1" dirty="0" smtClean="0"/>
              <a:t>ص</a:t>
            </a:r>
            <a:r>
              <a:rPr lang="ar-SA" sz="3200" b="1" dirty="0" smtClean="0"/>
              <a:t>يغ</a:t>
            </a:r>
            <a:r>
              <a:rPr lang="ar-SA" sz="3200" b="1" dirty="0" smtClean="0"/>
              <a:t>ة </a:t>
            </a:r>
            <a:r>
              <a:rPr lang="ar-SA" sz="3200" b="1" dirty="0" smtClean="0"/>
              <a:t>مبالغة) ، وكان المضاف إليه فاعلا له أو مفعولا له, نحو: هو مستحق المدح , وحسن الخلق.</a:t>
            </a:r>
            <a:endParaRPr lang="ar-SA" sz="3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بعض أحكام الإضافة 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30243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SA" sz="3200" b="1" dirty="0" smtClean="0">
                <a:solidFill>
                  <a:srgbClr val="C00000"/>
                </a:solidFill>
              </a:rPr>
              <a:t>1- يجرد المضاف من التنوين ونوني التثنية والجمع, </a:t>
            </a:r>
            <a:r>
              <a:rPr lang="ar-SA" sz="3200" b="1" dirty="0" smtClean="0"/>
              <a:t>نحو: هذا كتاب النحو , جاء معلمو الفصل , قبل الإضافة: هذا كتابٌ (بالتنوين), وجاء معلمون ، (بنون جمع المذكر السالم). </a:t>
            </a:r>
            <a:endParaRPr lang="ar-SA" sz="3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بعض أحكام الإضافة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2492896"/>
            <a:ext cx="8503920" cy="2664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r-SA" sz="3200" b="1" dirty="0" smtClean="0">
                <a:solidFill>
                  <a:srgbClr val="C00000"/>
                </a:solidFill>
              </a:rPr>
              <a:t>2-من الممكن حذف المضاف وإقامة المضاف إليه مقامه ويأخذ إعرابه وذلك عند أمن اللبس </a:t>
            </a:r>
            <a:r>
              <a:rPr lang="ar-SA" sz="3200" b="1" dirty="0" smtClean="0"/>
              <a:t>, نحو: قوله تعالى:(واسأل القرية التي كنا فيها), والتقدير: واسأل أهل القرية.</a:t>
            </a:r>
            <a:endParaRPr lang="ar-SA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/>
          <p:cNvSpPr/>
          <p:nvPr/>
        </p:nvSpPr>
        <p:spPr>
          <a:xfrm>
            <a:off x="1042966" y="2789628"/>
            <a:ext cx="7058069" cy="127874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8600" tIns="228600" rIns="228600" bIns="228600" numCol="1" spcCol="1270" anchor="ctr" anchorCtr="0">
            <a:noAutofit/>
          </a:bodyPr>
          <a:lstStyle/>
          <a:p>
            <a:pPr lvl="0" algn="ctr" defTabSz="2667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SA" sz="6000" kern="1200"/>
          </a:p>
        </p:txBody>
      </p:sp>
      <p:graphicFrame>
        <p:nvGraphicFramePr>
          <p:cNvPr id="5" name="Diagram 4"/>
          <p:cNvGraphicFramePr/>
          <p:nvPr/>
        </p:nvGraphicFramePr>
        <p:xfrm>
          <a:off x="611560" y="332656"/>
          <a:ext cx="806489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9592" y="4293096"/>
            <a:ext cx="7704856" cy="2062103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0070C0"/>
                </a:solidFill>
              </a:rPr>
              <a:t>مثال :جاء معلم الفصل.</a:t>
            </a:r>
          </a:p>
          <a:p>
            <a:r>
              <a:rPr lang="ar-SA" sz="3200" b="1" dirty="0" smtClean="0"/>
              <a:t>معلم : فاعل مرفوع وعلامة رفعه الضمة الظاهرة وهو مضاف.</a:t>
            </a:r>
          </a:p>
          <a:p>
            <a:r>
              <a:rPr lang="ar-SA" sz="3200" b="1" dirty="0" smtClean="0"/>
              <a:t>الفصل: مضاف إليه مجرور وعلامة جره الكسرة الظاهرة.</a:t>
            </a:r>
            <a:endParaRPr lang="ar-SA" sz="3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>
                <a:solidFill>
                  <a:schemeClr val="tx2"/>
                </a:solidFill>
              </a:rPr>
              <a:t>التقييم</a:t>
            </a:r>
            <a:endParaRPr lang="ar-SA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72816"/>
            <a:ext cx="8503920" cy="4326232"/>
          </a:xfrm>
        </p:spPr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0070C0"/>
                </a:solidFill>
              </a:rPr>
              <a:t>حدد المضاف والمضاف إليه في الأبيات التالية وأعربهما: </a:t>
            </a:r>
          </a:p>
          <a:p>
            <a:pPr>
              <a:buNone/>
            </a:pPr>
            <a:r>
              <a:rPr lang="ar-SA" sz="3200" b="1" dirty="0" smtClean="0"/>
              <a:t>- وما التأنيث لاسم الشمس عيب </a:t>
            </a:r>
          </a:p>
          <a:p>
            <a:pPr>
              <a:buNone/>
            </a:pPr>
            <a:r>
              <a:rPr lang="ar-SA" sz="3200" b="1" dirty="0" smtClean="0"/>
              <a:t>                                      وما التذكير فخر للهلال</a:t>
            </a:r>
          </a:p>
          <a:p>
            <a:pPr>
              <a:buNone/>
            </a:pPr>
            <a:r>
              <a:rPr lang="ar-SA" sz="3200" b="1" dirty="0" smtClean="0"/>
              <a:t>- وكل شديدة نزلت بقوم</a:t>
            </a:r>
          </a:p>
          <a:p>
            <a:pPr>
              <a:buNone/>
            </a:pPr>
            <a:r>
              <a:rPr lang="ar-SA" sz="3200" b="1" dirty="0" smtClean="0"/>
              <a:t>                                     سيأتي بعد شدتها رخاء </a:t>
            </a:r>
          </a:p>
          <a:p>
            <a:pPr>
              <a:buNone/>
            </a:pPr>
            <a:r>
              <a:rPr lang="ar-SA" sz="3200" b="1" dirty="0" smtClean="0"/>
              <a:t>- ألا كل شيء ما خلا الله باطل </a:t>
            </a:r>
          </a:p>
          <a:p>
            <a:pPr>
              <a:buNone/>
            </a:pPr>
            <a:r>
              <a:rPr lang="ar-SA" sz="3200" b="1" dirty="0" smtClean="0"/>
              <a:t>                                     وكل نعيم لا محالة زائل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النكرة والمعرفة</a:t>
            </a:r>
            <a:endParaRPr lang="ar-SA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67544" y="1772815"/>
          <a:ext cx="8136904" cy="4326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b="1" dirty="0" smtClean="0"/>
              <a:t>النكـــــــــرة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420888"/>
            <a:ext cx="8153400" cy="3600400"/>
          </a:xfrm>
        </p:spPr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7030A0"/>
                </a:solidFill>
              </a:rPr>
              <a:t>تعريفها:</a:t>
            </a:r>
          </a:p>
          <a:p>
            <a:pPr>
              <a:buNone/>
            </a:pPr>
            <a:r>
              <a:rPr lang="ar-SA" sz="3200" b="1" dirty="0" smtClean="0"/>
              <a:t>        هي كل اسم شائع في أفراد جنسه لا يختص بواحد دون غيره , أو: هي ما لا يفهم منها شيء معين, نحو: رجل , كتاب , حيث يدل الأول على كل ذكر بالغ من بني آدم ولا يختص بفرد دون غيره , وكذلك (كتاب) يطلق على جميع جنس الكتب ولا يختص بكتاب معين.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أنواع النكرة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844824"/>
            <a:ext cx="8153400" cy="4176464"/>
          </a:xfrm>
        </p:spPr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7030A0"/>
                </a:solidFill>
              </a:rPr>
              <a:t>أنواعها:</a:t>
            </a:r>
          </a:p>
          <a:p>
            <a:pPr>
              <a:buNone/>
            </a:pPr>
            <a:r>
              <a:rPr lang="ar-SA" sz="3200" b="1" dirty="0" smtClean="0"/>
              <a:t>    1-تقبل (</a:t>
            </a:r>
            <a:r>
              <a:rPr lang="ar-SA" sz="3200" b="1" dirty="0" err="1" smtClean="0"/>
              <a:t>ال</a:t>
            </a:r>
            <a:r>
              <a:rPr lang="ar-SA" sz="3200" b="1" dirty="0" smtClean="0"/>
              <a:t>) التعريفية ,نحو: كتاب-قلم .</a:t>
            </a:r>
          </a:p>
          <a:p>
            <a:pPr algn="justLow">
              <a:buNone/>
            </a:pPr>
            <a:r>
              <a:rPr lang="ar-SA" sz="3200" b="1" dirty="0" smtClean="0"/>
              <a:t>    2-تقع موقع ما يقبل (</a:t>
            </a:r>
            <a:r>
              <a:rPr lang="ar-SA" sz="3200" b="1" dirty="0" err="1" smtClean="0"/>
              <a:t>ال</a:t>
            </a:r>
            <a:r>
              <a:rPr lang="ar-SA" sz="3200" b="1" dirty="0" smtClean="0"/>
              <a:t>) التعريفية  ,نحو: ذو, حيث لا يصح دخول (</a:t>
            </a:r>
            <a:r>
              <a:rPr lang="ar-SA" sz="3200" b="1" dirty="0" err="1" smtClean="0"/>
              <a:t>ال</a:t>
            </a:r>
            <a:r>
              <a:rPr lang="ar-SA" sz="3200" b="1" dirty="0" smtClean="0"/>
              <a:t>) عليها نفسها في حين يصح دخولها على مرادفها وهو(صاحب) , فعندما نقول:محمد ذو خلق , أي: محمد صاحب خلق , وكلمة (صاحب) يصح دخول (</a:t>
            </a:r>
            <a:r>
              <a:rPr lang="ar-SA" sz="3200" b="1" dirty="0" err="1" smtClean="0"/>
              <a:t>ال</a:t>
            </a:r>
            <a:r>
              <a:rPr lang="ar-SA" sz="3200" b="1" dirty="0" smtClean="0"/>
              <a:t>),عليها : الصاحب, في حين لا يصح دخولها على (ذو).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المعرفة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3528392"/>
          </a:xfrm>
        </p:spPr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7030A0"/>
                </a:solidFill>
              </a:rPr>
              <a:t>تعريفها:</a:t>
            </a:r>
          </a:p>
          <a:p>
            <a:pPr>
              <a:buNone/>
            </a:pPr>
            <a:r>
              <a:rPr lang="ar-SA" sz="3200" b="1" dirty="0" smtClean="0"/>
              <a:t>         هي اسم يدل على شيء بعينه نحو:هند - القلم.</a:t>
            </a:r>
          </a:p>
          <a:p>
            <a:r>
              <a:rPr lang="ar-SA" sz="3200" b="1" dirty="0" smtClean="0">
                <a:solidFill>
                  <a:srgbClr val="7030A0"/>
                </a:solidFill>
              </a:rPr>
              <a:t>أنواعها:</a:t>
            </a:r>
          </a:p>
          <a:p>
            <a:pPr>
              <a:buNone/>
            </a:pPr>
            <a:r>
              <a:rPr lang="ar-SA" sz="3200" b="1" dirty="0" smtClean="0"/>
              <a:t>    1-ما يقبل (</a:t>
            </a:r>
            <a:r>
              <a:rPr lang="ar-SA" sz="3200" b="1" dirty="0" err="1" smtClean="0"/>
              <a:t>ال</a:t>
            </a:r>
            <a:r>
              <a:rPr lang="ar-SA" sz="3200" b="1" dirty="0" smtClean="0"/>
              <a:t>) نحو: حارث - عباس.</a:t>
            </a:r>
          </a:p>
          <a:p>
            <a:pPr>
              <a:buNone/>
            </a:pPr>
            <a:r>
              <a:rPr lang="ar-SA" sz="3200" b="1" dirty="0" smtClean="0"/>
              <a:t>    2-ما لا يقبل (</a:t>
            </a:r>
            <a:r>
              <a:rPr lang="ar-SA" sz="3200" b="1" dirty="0" err="1" smtClean="0"/>
              <a:t>ال</a:t>
            </a:r>
            <a:r>
              <a:rPr lang="ar-SA" sz="3200" b="1" dirty="0" smtClean="0"/>
              <a:t>) وهي الأعلام نحو : محمد - سعاد.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b="1" dirty="0" smtClean="0"/>
              <a:t>أنواع المعارف</a:t>
            </a:r>
            <a:endParaRPr lang="ar-SA" sz="40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91440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000" b="1" dirty="0" smtClean="0"/>
              <a:t>العلم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تعريفه: </a:t>
            </a:r>
            <a:r>
              <a:rPr lang="ar-SA" sz="3200" b="1" dirty="0" smtClean="0"/>
              <a:t>ما وضع لمسمى معين , نحو: محمد – زينب – شاة -مكة.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أنواعه :</a:t>
            </a:r>
          </a:p>
          <a:p>
            <a:pPr>
              <a:buNone/>
            </a:pPr>
            <a:r>
              <a:rPr lang="ar-SA" sz="3200" b="1" dirty="0" smtClean="0"/>
              <a:t>   1-اسم : ما دل على ذات , نحو:عمر - هند.</a:t>
            </a:r>
          </a:p>
          <a:p>
            <a:pPr>
              <a:buNone/>
            </a:pPr>
            <a:r>
              <a:rPr lang="ar-SA" sz="3200" b="1" dirty="0" smtClean="0"/>
              <a:t>   2-كنية : مركب مبدوء </a:t>
            </a:r>
            <a:r>
              <a:rPr lang="ar-SA" sz="3200" b="1" dirty="0" err="1" smtClean="0"/>
              <a:t>بـ</a:t>
            </a:r>
            <a:r>
              <a:rPr lang="ar-SA" sz="3200" b="1" dirty="0" smtClean="0"/>
              <a:t> أب أو أم أو ابن أو بنت , نحو: أبو محمد - أم المؤمنين - ابن مالك - بنت السلطان.</a:t>
            </a:r>
          </a:p>
          <a:p>
            <a:pPr>
              <a:buNone/>
            </a:pPr>
            <a:r>
              <a:rPr lang="ar-SA" sz="3200" b="1" dirty="0" smtClean="0"/>
              <a:t>   3-اللقب : ما كان مدحا للمسمى أو ذما له , نحو : جمال الدين-الناقص – الفاروق 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000" b="1" dirty="0" smtClean="0"/>
              <a:t>المنادى</a:t>
            </a:r>
            <a:endParaRPr lang="ar-S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>
            <a:normAutofit fontScale="92500" lnSpcReduction="10000"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تعريفه </a:t>
            </a:r>
            <a:r>
              <a:rPr lang="ar-SA" sz="3200" b="1" dirty="0" smtClean="0">
                <a:solidFill>
                  <a:srgbClr val="FF0000"/>
                </a:solidFill>
              </a:rPr>
              <a:t>: </a:t>
            </a:r>
            <a:r>
              <a:rPr lang="ar-SA" sz="3200" b="1" dirty="0" smtClean="0"/>
              <a:t>النداء </a:t>
            </a:r>
            <a:r>
              <a:rPr lang="ar-SA" sz="3200" b="1" dirty="0" smtClean="0"/>
              <a:t>أسلوب خاص ينادى به شخص معين أو شيء ما ، ويتكون من حرف نداء ومنادى  .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حروف النداء : </a:t>
            </a:r>
            <a:r>
              <a:rPr lang="ar-SA" sz="3200" b="1" dirty="0" smtClean="0"/>
              <a:t>كثيرة منها : </a:t>
            </a:r>
            <a:r>
              <a:rPr lang="ar-SA" sz="3200" b="1" dirty="0" err="1" smtClean="0"/>
              <a:t>أ</a:t>
            </a:r>
            <a:r>
              <a:rPr lang="ar-SA" sz="3200" b="1" dirty="0" smtClean="0"/>
              <a:t>- </a:t>
            </a:r>
            <a:r>
              <a:rPr lang="ar-SA" sz="3200" b="1" dirty="0" err="1" smtClean="0"/>
              <a:t>أ</a:t>
            </a:r>
            <a:r>
              <a:rPr lang="ar-SA" sz="3200" b="1" dirty="0" smtClean="0"/>
              <a:t>يا – هيا ، وأشهرها : يا .</a:t>
            </a:r>
          </a:p>
          <a:p>
            <a:r>
              <a:rPr lang="ar-SA" sz="3200" b="1" dirty="0" smtClean="0">
                <a:solidFill>
                  <a:srgbClr val="FF0000"/>
                </a:solidFill>
              </a:rPr>
              <a:t>ينقسم المنادى في إعرابه إلى قسمين :</a:t>
            </a:r>
          </a:p>
          <a:p>
            <a:pPr>
              <a:buNone/>
            </a:pPr>
            <a:r>
              <a:rPr lang="ar-SA" sz="3200" b="1" dirty="0" smtClean="0"/>
              <a:t>   1- المبني : ويبنى على ما يرفع </a:t>
            </a:r>
            <a:r>
              <a:rPr lang="ar-SA" sz="3200" b="1" dirty="0" err="1" smtClean="0"/>
              <a:t>به</a:t>
            </a:r>
            <a:r>
              <a:rPr lang="ar-SA" sz="3200" b="1" dirty="0" smtClean="0"/>
              <a:t> ، ويكون في محل نصب ، وذلك في حالتين : إذا كان المنادى علم مفرد ، أو نكرة مقصودة ، نحو : يا محمدُ – يا رجلُ اتق الله .</a:t>
            </a:r>
          </a:p>
          <a:p>
            <a:pPr>
              <a:buNone/>
            </a:pPr>
            <a:r>
              <a:rPr lang="ar-SA" sz="3200" b="1" dirty="0" smtClean="0"/>
              <a:t>   2- المعرب : ويكون منصوبا دائما ، وذلك في ثلاث حالات: إذا كان المنادى نكرة غير مقصودة ، أو مضافا ، أو شبيها بالمضاف ،نحو: يا رجلا خذ بيدي – يا فاعل الخير أقبل – يا كريما خلقه أبشر.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chemeClr val="tx2"/>
                </a:solidFill>
              </a:rPr>
              <a:t>التقييم</a:t>
            </a:r>
            <a:endParaRPr lang="ar-SA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4608512"/>
          </a:xfrm>
        </p:spPr>
        <p:txBody>
          <a:bodyPr wrap="none">
            <a:normAutofit/>
          </a:bodyPr>
          <a:lstStyle/>
          <a:p>
            <a:r>
              <a:rPr lang="ar-SA" sz="3600" b="1" dirty="0" smtClean="0">
                <a:solidFill>
                  <a:srgbClr val="0070C0"/>
                </a:solidFill>
              </a:rPr>
              <a:t>أظهر النكرات والمعارف في الحديث الشريف التالي :</a:t>
            </a:r>
            <a:r>
              <a:rPr lang="ar-SA" sz="3600" b="1" dirty="0" smtClean="0"/>
              <a:t> </a:t>
            </a:r>
          </a:p>
          <a:p>
            <a:endParaRPr lang="ar-SA" sz="3200" b="1" dirty="0" smtClean="0"/>
          </a:p>
          <a:p>
            <a:endParaRPr lang="ar-SA" sz="3200" b="1" dirty="0" smtClean="0"/>
          </a:p>
          <a:p>
            <a:pPr>
              <a:buNone/>
            </a:pPr>
            <a:endParaRPr lang="ar-SA" sz="3200" b="1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39552" y="3185592"/>
            <a:ext cx="7772400" cy="3672408"/>
          </a:xfrm>
          <a:prstGeom prst="rect">
            <a:avLst/>
          </a:prstGeom>
          <a:ln>
            <a:noFill/>
          </a:ln>
        </p:spPr>
        <p:txBody>
          <a:bodyPr vert="horz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/>
            </a:r>
            <a:b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</a:b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         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sz="3600" b="1" dirty="0" smtClean="0">
              <a:solidFill>
                <a:srgbClr val="002060"/>
              </a:solidFill>
              <a:latin typeface="+mj-lt"/>
              <a:ea typeface="+mj-ea"/>
              <a:cs typeface="Traditional Arabic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> 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strangelo Edessa" pitchFamily="66"/>
                <a:ea typeface="+mj-ea"/>
                <a:cs typeface="Traditional Arabic" pitchFamily="2" charset="-78"/>
              </a:rPr>
              <a:t>عن جابر بن </a:t>
            </a:r>
            <a:r>
              <a:rPr kumimoji="0" lang="ar-S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strangelo Edessa" pitchFamily="66"/>
                <a:ea typeface="+mj-ea"/>
                <a:cs typeface="Traditional Arabic" pitchFamily="2" charset="-78"/>
              </a:rPr>
              <a:t>عبدالله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strangelo Edessa" pitchFamily="66"/>
                <a:ea typeface="+mj-ea"/>
                <a:cs typeface="Traditional Arabic" pitchFamily="2" charset="-78"/>
              </a:rPr>
              <a:t> - رضي الله عنه- أن رسول الله -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strangelo Edessa" pitchFamily="66"/>
                <a:ea typeface="Arial Unicode MS"/>
                <a:cs typeface="Traditional Arabic" pitchFamily="2" charset="-78"/>
              </a:rPr>
              <a:t>ﷺ-قال : ( إن من أحبكم إليَّ ، وأقربكم منِّي مجلسا يوم القيامة </a:t>
            </a:r>
            <a:r>
              <a:rPr lang="ar-SA" sz="3600" b="1" dirty="0" err="1" smtClean="0">
                <a:solidFill>
                  <a:srgbClr val="002060"/>
                </a:solidFill>
                <a:latin typeface="Estrangelo Edessa" pitchFamily="66"/>
                <a:ea typeface="Arial Unicode MS"/>
                <a:cs typeface="Traditional Arabic" pitchFamily="2" charset="-78"/>
              </a:rPr>
              <a:t>أ</a:t>
            </a:r>
            <a:r>
              <a:rPr kumimoji="0" lang="ar-S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strangelo Edessa" pitchFamily="66"/>
                <a:ea typeface="Arial Unicode MS"/>
                <a:cs typeface="Traditional Arabic" pitchFamily="2" charset="-78"/>
              </a:rPr>
              <a:t>حاسنكم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strangelo Edessa" pitchFamily="66"/>
                <a:ea typeface="Arial Unicode MS"/>
                <a:cs typeface="Traditional Arabic" pitchFamily="2" charset="-78"/>
              </a:rPr>
              <a:t> أخلاقا ، وإن من أبغضكم إليَّ ، وأبعدكم منِّي يوم القيامة ، الثرثارون ، والمتشدقون ، والمتفيهقون ، قالوا يا رسول الله : فما المتفيهقون ؟ قال : المتكبرون.) رواه الترمذي .</a:t>
            </a: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strangelo Edessa" pitchFamily="66"/>
                <a:ea typeface="+mj-ea"/>
                <a:cs typeface="Traditional Arabic" pitchFamily="2" charset="-78"/>
              </a:rPr>
              <a:t/>
            </a:r>
            <a:b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strangelo Edessa" pitchFamily="66"/>
                <a:ea typeface="+mj-ea"/>
                <a:cs typeface="Traditional Arabic" pitchFamily="2" charset="-78"/>
              </a:rPr>
            </a:b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  <a:t/>
            </a:r>
            <a:b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Traditional Arabic" pitchFamily="2" charset="-78"/>
              </a:rPr>
            </a:br>
            <a:endParaRPr kumimoji="0" lang="ar-SA" sz="36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الحمد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685030" cy="597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341</TotalTime>
  <Words>815</Words>
  <Application>Microsoft Office PowerPoint</Application>
  <PresentationFormat>On-screen Show (4:3)</PresentationFormat>
  <Paragraphs>103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Civic</vt:lpstr>
      <vt:lpstr>PowerPoint Presentation</vt:lpstr>
      <vt:lpstr> - الإضافة .  - النكرة والمعرفة.</vt:lpstr>
      <vt:lpstr> أهداف المحاضرة</vt:lpstr>
      <vt:lpstr>تعريف الإضافة</vt:lpstr>
      <vt:lpstr>أنواع الإضافة</vt:lpstr>
      <vt:lpstr>الإضافة المعنوية</vt:lpstr>
      <vt:lpstr>الإضافة اللفظية</vt:lpstr>
      <vt:lpstr>بعض أحكام الإضافة </vt:lpstr>
      <vt:lpstr>بعض أحكام الإضافة</vt:lpstr>
      <vt:lpstr>PowerPoint Presentation</vt:lpstr>
      <vt:lpstr>التقييم</vt:lpstr>
      <vt:lpstr>النكرة والمعرفة</vt:lpstr>
      <vt:lpstr>النكـــــــــرة</vt:lpstr>
      <vt:lpstr>أنواع النكرة</vt:lpstr>
      <vt:lpstr>المعرفة</vt:lpstr>
      <vt:lpstr>أنواع المعارف</vt:lpstr>
      <vt:lpstr>العلم</vt:lpstr>
      <vt:lpstr>المنادى</vt:lpstr>
      <vt:lpstr>التقييم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MoOoMzZ-77</dc:creator>
  <cp:lastModifiedBy>user</cp:lastModifiedBy>
  <cp:revision>6</cp:revision>
  <dcterms:created xsi:type="dcterms:W3CDTF">2005-01-14T11:01:52Z</dcterms:created>
  <dcterms:modified xsi:type="dcterms:W3CDTF">2012-05-05T12:22:20Z</dcterms:modified>
</cp:coreProperties>
</file>