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92" r:id="rId1"/>
  </p:sldMasterIdLst>
  <p:sldIdLst>
    <p:sldId id="273" r:id="rId2"/>
    <p:sldId id="256" r:id="rId3"/>
    <p:sldId id="265" r:id="rId4"/>
    <p:sldId id="257" r:id="rId5"/>
    <p:sldId id="271" r:id="rId6"/>
    <p:sldId id="277" r:id="rId7"/>
    <p:sldId id="282" r:id="rId8"/>
    <p:sldId id="278" r:id="rId9"/>
    <p:sldId id="275" r:id="rId10"/>
    <p:sldId id="259" r:id="rId11"/>
    <p:sldId id="280" r:id="rId12"/>
    <p:sldId id="276" r:id="rId13"/>
    <p:sldId id="272" r:id="rId14"/>
    <p:sldId id="266" r:id="rId15"/>
    <p:sldId id="281" r:id="rId16"/>
    <p:sldId id="260" r:id="rId17"/>
    <p:sldId id="279" r:id="rId18"/>
    <p:sldId id="263" r:id="rId19"/>
    <p:sldId id="270" r:id="rId20"/>
    <p:sldId id="283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405209-5B99-4241-BF13-0E0773E05AA1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22A054EA-EB1B-4769-8C8B-762CFD7B166D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الخبر</a:t>
          </a:r>
          <a:endParaRPr lang="ar-SA" b="1" dirty="0" smtClean="0"/>
        </a:p>
        <a:p>
          <a:pPr rtl="1"/>
          <a:r>
            <a:rPr lang="ar-SA" b="1" dirty="0" smtClean="0"/>
            <a:t>(المسند)</a:t>
          </a:r>
          <a:endParaRPr lang="ar-SA" b="1" dirty="0"/>
        </a:p>
      </dgm:t>
    </dgm:pt>
    <dgm:pt modelId="{1CFE71B3-40A2-410B-9F2B-EE0EBA6AB362}" type="parTrans" cxnId="{4FD48555-16EA-42FB-A1C9-D48D2BB4049A}">
      <dgm:prSet/>
      <dgm:spPr/>
      <dgm:t>
        <a:bodyPr/>
        <a:lstStyle/>
        <a:p>
          <a:pPr rtl="1"/>
          <a:endParaRPr lang="ar-SA"/>
        </a:p>
      </dgm:t>
    </dgm:pt>
    <dgm:pt modelId="{AA30256C-FE3A-4A67-9411-5555F7BEDB3D}" type="sibTrans" cxnId="{4FD48555-16EA-42FB-A1C9-D48D2BB4049A}">
      <dgm:prSet/>
      <dgm:spPr/>
      <dgm:t>
        <a:bodyPr/>
        <a:lstStyle/>
        <a:p>
          <a:pPr rtl="1"/>
          <a:endParaRPr lang="ar-SA"/>
        </a:p>
      </dgm:t>
    </dgm:pt>
    <dgm:pt modelId="{240D4DC1-1C5A-479D-B864-5BE03F74A952}">
      <dgm:prSet phldrT="[نص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المبتدأ</a:t>
          </a:r>
          <a:endParaRPr lang="ar-SA" b="1" dirty="0" smtClean="0"/>
        </a:p>
        <a:p>
          <a:pPr rtl="1"/>
          <a:r>
            <a:rPr lang="ar-SA" b="1" dirty="0" smtClean="0"/>
            <a:t>(المسند إليه)</a:t>
          </a:r>
          <a:endParaRPr lang="ar-SA" b="1" dirty="0"/>
        </a:p>
      </dgm:t>
    </dgm:pt>
    <dgm:pt modelId="{71DD45C3-ABBE-49D9-AFC2-F2B95218C122}" type="parTrans" cxnId="{C712E870-199D-4C6D-94CB-8E8940098CE7}">
      <dgm:prSet/>
      <dgm:spPr/>
      <dgm:t>
        <a:bodyPr/>
        <a:lstStyle/>
        <a:p>
          <a:pPr rtl="1"/>
          <a:endParaRPr lang="ar-SA"/>
        </a:p>
      </dgm:t>
    </dgm:pt>
    <dgm:pt modelId="{0B2DCAE1-34DC-4D5F-9EC8-CBFF5755776A}" type="sibTrans" cxnId="{C712E870-199D-4C6D-94CB-8E8940098CE7}">
      <dgm:prSet/>
      <dgm:spPr/>
      <dgm:t>
        <a:bodyPr/>
        <a:lstStyle/>
        <a:p>
          <a:pPr rtl="1"/>
          <a:endParaRPr lang="ar-SA"/>
        </a:p>
      </dgm:t>
    </dgm:pt>
    <dgm:pt modelId="{2F014FDC-64FB-4BEB-810B-9C64ADC20D04}" type="pres">
      <dgm:prSet presAssocID="{1B405209-5B99-4241-BF13-0E0773E05AA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109707DE-2574-47DE-88A1-15A51CD04093}" type="pres">
      <dgm:prSet presAssocID="{22A054EA-EB1B-4769-8C8B-762CFD7B166D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EBDB4C9-E643-4BC9-B187-41B4A36FEDA4}" type="pres">
      <dgm:prSet presAssocID="{AA30256C-FE3A-4A67-9411-5555F7BEDB3D}" presName="sibTrans" presStyleLbl="sibTrans2D1" presStyleIdx="0" presStyleCnt="2"/>
      <dgm:spPr/>
      <dgm:t>
        <a:bodyPr/>
        <a:lstStyle/>
        <a:p>
          <a:pPr rtl="1"/>
          <a:endParaRPr lang="ar-JO"/>
        </a:p>
      </dgm:t>
    </dgm:pt>
    <dgm:pt modelId="{FD0722B7-5142-4C51-BE45-A28EDA660260}" type="pres">
      <dgm:prSet presAssocID="{AA30256C-FE3A-4A67-9411-5555F7BEDB3D}" presName="connectorText" presStyleLbl="sibTrans2D1" presStyleIdx="0" presStyleCnt="2"/>
      <dgm:spPr/>
      <dgm:t>
        <a:bodyPr/>
        <a:lstStyle/>
        <a:p>
          <a:pPr rtl="1"/>
          <a:endParaRPr lang="ar-JO"/>
        </a:p>
      </dgm:t>
    </dgm:pt>
    <dgm:pt modelId="{2FE5A9E9-C45B-4875-881C-72F27EA3FA30}" type="pres">
      <dgm:prSet presAssocID="{240D4DC1-1C5A-479D-B864-5BE03F74A95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C198E97-A607-47FD-806E-FB6D9EC043DB}" type="pres">
      <dgm:prSet presAssocID="{0B2DCAE1-34DC-4D5F-9EC8-CBFF5755776A}" presName="sibTrans" presStyleLbl="sibTrans2D1" presStyleIdx="1" presStyleCnt="2"/>
      <dgm:spPr/>
      <dgm:t>
        <a:bodyPr/>
        <a:lstStyle/>
        <a:p>
          <a:pPr rtl="1"/>
          <a:endParaRPr lang="ar-JO"/>
        </a:p>
      </dgm:t>
    </dgm:pt>
    <dgm:pt modelId="{8B43C204-8237-4D91-B0C0-C092842F5B60}" type="pres">
      <dgm:prSet presAssocID="{0B2DCAE1-34DC-4D5F-9EC8-CBFF5755776A}" presName="connectorText" presStyleLbl="sibTrans2D1" presStyleIdx="1" presStyleCnt="2"/>
      <dgm:spPr/>
      <dgm:t>
        <a:bodyPr/>
        <a:lstStyle/>
        <a:p>
          <a:pPr rtl="1"/>
          <a:endParaRPr lang="ar-JO"/>
        </a:p>
      </dgm:t>
    </dgm:pt>
  </dgm:ptLst>
  <dgm:cxnLst>
    <dgm:cxn modelId="{B3464BF7-483F-46E9-A036-E4741EF3A86C}" type="presOf" srcId="{22A054EA-EB1B-4769-8C8B-762CFD7B166D}" destId="{109707DE-2574-47DE-88A1-15A51CD04093}" srcOrd="0" destOrd="0" presId="urn:microsoft.com/office/officeart/2005/8/layout/cycle2"/>
    <dgm:cxn modelId="{14B844F8-259E-48A6-BA7B-912536F530A9}" type="presOf" srcId="{0B2DCAE1-34DC-4D5F-9EC8-CBFF5755776A}" destId="{DC198E97-A607-47FD-806E-FB6D9EC043DB}" srcOrd="0" destOrd="0" presId="urn:microsoft.com/office/officeart/2005/8/layout/cycle2"/>
    <dgm:cxn modelId="{E368B030-0F20-4B6C-9CD5-CE206DC332B3}" type="presOf" srcId="{1B405209-5B99-4241-BF13-0E0773E05AA1}" destId="{2F014FDC-64FB-4BEB-810B-9C64ADC20D04}" srcOrd="0" destOrd="0" presId="urn:microsoft.com/office/officeart/2005/8/layout/cycle2"/>
    <dgm:cxn modelId="{E5B38BA8-A511-42F4-8BC9-979E1AAB6A30}" type="presOf" srcId="{AA30256C-FE3A-4A67-9411-5555F7BEDB3D}" destId="{5EBDB4C9-E643-4BC9-B187-41B4A36FEDA4}" srcOrd="0" destOrd="0" presId="urn:microsoft.com/office/officeart/2005/8/layout/cycle2"/>
    <dgm:cxn modelId="{40D15916-C4E7-4DA3-B0C0-26E48BBE4BB1}" type="presOf" srcId="{AA30256C-FE3A-4A67-9411-5555F7BEDB3D}" destId="{FD0722B7-5142-4C51-BE45-A28EDA660260}" srcOrd="1" destOrd="0" presId="urn:microsoft.com/office/officeart/2005/8/layout/cycle2"/>
    <dgm:cxn modelId="{8FC3F22A-198C-4A2B-A0F6-5E388B3C2D7F}" type="presOf" srcId="{240D4DC1-1C5A-479D-B864-5BE03F74A952}" destId="{2FE5A9E9-C45B-4875-881C-72F27EA3FA30}" srcOrd="0" destOrd="0" presId="urn:microsoft.com/office/officeart/2005/8/layout/cycle2"/>
    <dgm:cxn modelId="{00EB27C6-4162-40A6-BC64-95EE76FC42E6}" type="presOf" srcId="{0B2DCAE1-34DC-4D5F-9EC8-CBFF5755776A}" destId="{8B43C204-8237-4D91-B0C0-C092842F5B60}" srcOrd="1" destOrd="0" presId="urn:microsoft.com/office/officeart/2005/8/layout/cycle2"/>
    <dgm:cxn modelId="{4FD48555-16EA-42FB-A1C9-D48D2BB4049A}" srcId="{1B405209-5B99-4241-BF13-0E0773E05AA1}" destId="{22A054EA-EB1B-4769-8C8B-762CFD7B166D}" srcOrd="0" destOrd="0" parTransId="{1CFE71B3-40A2-410B-9F2B-EE0EBA6AB362}" sibTransId="{AA30256C-FE3A-4A67-9411-5555F7BEDB3D}"/>
    <dgm:cxn modelId="{C712E870-199D-4C6D-94CB-8E8940098CE7}" srcId="{1B405209-5B99-4241-BF13-0E0773E05AA1}" destId="{240D4DC1-1C5A-479D-B864-5BE03F74A952}" srcOrd="1" destOrd="0" parTransId="{71DD45C3-ABBE-49D9-AFC2-F2B95218C122}" sibTransId="{0B2DCAE1-34DC-4D5F-9EC8-CBFF5755776A}"/>
    <dgm:cxn modelId="{65FA39A3-3EC2-40C3-ACB1-FA66F50EC787}" type="presParOf" srcId="{2F014FDC-64FB-4BEB-810B-9C64ADC20D04}" destId="{109707DE-2574-47DE-88A1-15A51CD04093}" srcOrd="0" destOrd="0" presId="urn:microsoft.com/office/officeart/2005/8/layout/cycle2"/>
    <dgm:cxn modelId="{21B3F22E-A3E4-46B3-9564-A593532AE6D8}" type="presParOf" srcId="{2F014FDC-64FB-4BEB-810B-9C64ADC20D04}" destId="{5EBDB4C9-E643-4BC9-B187-41B4A36FEDA4}" srcOrd="1" destOrd="0" presId="urn:microsoft.com/office/officeart/2005/8/layout/cycle2"/>
    <dgm:cxn modelId="{110B8BC3-A51C-41C6-979F-DEC374B0B563}" type="presParOf" srcId="{5EBDB4C9-E643-4BC9-B187-41B4A36FEDA4}" destId="{FD0722B7-5142-4C51-BE45-A28EDA660260}" srcOrd="0" destOrd="0" presId="urn:microsoft.com/office/officeart/2005/8/layout/cycle2"/>
    <dgm:cxn modelId="{3AA1E0DE-EFB9-4BA8-9A2E-1E6A785656AE}" type="presParOf" srcId="{2F014FDC-64FB-4BEB-810B-9C64ADC20D04}" destId="{2FE5A9E9-C45B-4875-881C-72F27EA3FA30}" srcOrd="2" destOrd="0" presId="urn:microsoft.com/office/officeart/2005/8/layout/cycle2"/>
    <dgm:cxn modelId="{2E2C8D85-FE61-40AF-BACE-0D9B4D6F6416}" type="presParOf" srcId="{2F014FDC-64FB-4BEB-810B-9C64ADC20D04}" destId="{DC198E97-A607-47FD-806E-FB6D9EC043DB}" srcOrd="3" destOrd="0" presId="urn:microsoft.com/office/officeart/2005/8/layout/cycle2"/>
    <dgm:cxn modelId="{AA07E723-3F06-432D-8583-AA8D6A1C43E7}" type="presParOf" srcId="{DC198E97-A607-47FD-806E-FB6D9EC043DB}" destId="{8B43C204-8237-4D91-B0C0-C092842F5B6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00FA37-F071-47AC-A447-B65EA35E06A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D4465BDA-B229-47D1-9910-223880248CF9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المبتدأ</a:t>
          </a:r>
          <a:endParaRPr lang="ar-JO" dirty="0"/>
        </a:p>
      </dgm:t>
    </dgm:pt>
    <dgm:pt modelId="{CDEFFD42-A294-4C23-9788-54A0B456BD73}" type="parTrans" cxnId="{0758BAD8-CE0F-4F1D-8C99-093198886255}">
      <dgm:prSet/>
      <dgm:spPr/>
      <dgm:t>
        <a:bodyPr/>
        <a:lstStyle/>
        <a:p>
          <a:pPr rtl="1"/>
          <a:endParaRPr lang="ar-JO"/>
        </a:p>
      </dgm:t>
    </dgm:pt>
    <dgm:pt modelId="{D89F96D0-BB5A-488B-898C-96AC099DF76F}" type="sibTrans" cxnId="{0758BAD8-CE0F-4F1D-8C99-093198886255}">
      <dgm:prSet/>
      <dgm:spPr/>
      <dgm:t>
        <a:bodyPr/>
        <a:lstStyle/>
        <a:p>
          <a:pPr rtl="1"/>
          <a:endParaRPr lang="ar-JO"/>
        </a:p>
      </dgm:t>
    </dgm:pt>
    <dgm:pt modelId="{B1D20612-E190-4309-A462-0781C5A3573E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مصدر مؤول</a:t>
          </a:r>
          <a:endParaRPr lang="ar-JO" dirty="0"/>
        </a:p>
      </dgm:t>
    </dgm:pt>
    <dgm:pt modelId="{26FA7B24-01B7-40E9-96A4-E3253BAA08A8}" type="parTrans" cxnId="{56EA5B31-8C43-4DCC-AF44-C34CEDDBBD36}">
      <dgm:prSet/>
      <dgm:spPr/>
      <dgm:t>
        <a:bodyPr/>
        <a:lstStyle/>
        <a:p>
          <a:pPr rtl="1"/>
          <a:endParaRPr lang="ar-JO"/>
        </a:p>
      </dgm:t>
    </dgm:pt>
    <dgm:pt modelId="{AA0043EB-DF1F-4BDF-BD45-6E8F9C369F26}" type="sibTrans" cxnId="{56EA5B31-8C43-4DCC-AF44-C34CEDDBBD36}">
      <dgm:prSet/>
      <dgm:spPr/>
      <dgm:t>
        <a:bodyPr/>
        <a:lstStyle/>
        <a:p>
          <a:pPr rtl="1"/>
          <a:endParaRPr lang="ar-JO"/>
        </a:p>
      </dgm:t>
    </dgm:pt>
    <dgm:pt modelId="{BEDEE531-534A-4856-80F5-8F9098E315E0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صريح</a:t>
          </a:r>
          <a:endParaRPr lang="ar-JO" dirty="0"/>
        </a:p>
      </dgm:t>
    </dgm:pt>
    <dgm:pt modelId="{030CAA2B-C125-4FC0-8471-FFEA6FBBEF90}" type="parTrans" cxnId="{5FAE6B56-515C-4623-A12F-CE84116FC453}">
      <dgm:prSet/>
      <dgm:spPr/>
      <dgm:t>
        <a:bodyPr/>
        <a:lstStyle/>
        <a:p>
          <a:pPr rtl="1"/>
          <a:endParaRPr lang="ar-JO"/>
        </a:p>
      </dgm:t>
    </dgm:pt>
    <dgm:pt modelId="{DAAF072D-4EA6-407A-9749-50E4BFE36E80}" type="sibTrans" cxnId="{5FAE6B56-515C-4623-A12F-CE84116FC453}">
      <dgm:prSet/>
      <dgm:spPr/>
      <dgm:t>
        <a:bodyPr/>
        <a:lstStyle/>
        <a:p>
          <a:pPr rtl="1"/>
          <a:endParaRPr lang="ar-JO"/>
        </a:p>
      </dgm:t>
    </dgm:pt>
    <dgm:pt modelId="{75824EAF-A54E-45D2-91BE-957ADCB8D22B}" type="pres">
      <dgm:prSet presAssocID="{D300FA37-F071-47AC-A447-B65EA35E06A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EF8F8103-BB5F-4109-9443-DCDC1E75D78A}" type="pres">
      <dgm:prSet presAssocID="{D4465BDA-B229-47D1-9910-223880248CF9}" presName="hierRoot1" presStyleCnt="0"/>
      <dgm:spPr/>
    </dgm:pt>
    <dgm:pt modelId="{22B5E9EB-73D7-43D3-B93D-665C2A6FFE7B}" type="pres">
      <dgm:prSet presAssocID="{D4465BDA-B229-47D1-9910-223880248CF9}" presName="composite" presStyleCnt="0"/>
      <dgm:spPr/>
    </dgm:pt>
    <dgm:pt modelId="{EB0FEAF1-2BAD-4FF0-AE68-CDB38F7B3710}" type="pres">
      <dgm:prSet presAssocID="{D4465BDA-B229-47D1-9910-223880248CF9}" presName="background" presStyleLbl="node0" presStyleIdx="0" presStyleCnt="1"/>
      <dgm:spPr/>
    </dgm:pt>
    <dgm:pt modelId="{AB4D98FA-41C7-462B-9399-C194C2FA1E85}" type="pres">
      <dgm:prSet presAssocID="{D4465BDA-B229-47D1-9910-223880248CF9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4B4E8669-A586-4140-8502-74508303C390}" type="pres">
      <dgm:prSet presAssocID="{D4465BDA-B229-47D1-9910-223880248CF9}" presName="hierChild2" presStyleCnt="0"/>
      <dgm:spPr/>
    </dgm:pt>
    <dgm:pt modelId="{64F9B512-3187-418A-9B5A-3E920BDE66DF}" type="pres">
      <dgm:prSet presAssocID="{26FA7B24-01B7-40E9-96A4-E3253BAA08A8}" presName="Name10" presStyleLbl="parChTrans1D2" presStyleIdx="0" presStyleCnt="2"/>
      <dgm:spPr/>
      <dgm:t>
        <a:bodyPr/>
        <a:lstStyle/>
        <a:p>
          <a:pPr rtl="1"/>
          <a:endParaRPr lang="ar-JO"/>
        </a:p>
      </dgm:t>
    </dgm:pt>
    <dgm:pt modelId="{99243B4C-2369-4173-A989-D899B08580B3}" type="pres">
      <dgm:prSet presAssocID="{B1D20612-E190-4309-A462-0781C5A3573E}" presName="hierRoot2" presStyleCnt="0"/>
      <dgm:spPr/>
    </dgm:pt>
    <dgm:pt modelId="{68DF0B68-AA39-498D-ADB5-A83C43A06D8A}" type="pres">
      <dgm:prSet presAssocID="{B1D20612-E190-4309-A462-0781C5A3573E}" presName="composite2" presStyleCnt="0"/>
      <dgm:spPr/>
    </dgm:pt>
    <dgm:pt modelId="{FE483762-EF4F-4391-A885-06F759E29CCD}" type="pres">
      <dgm:prSet presAssocID="{B1D20612-E190-4309-A462-0781C5A3573E}" presName="background2" presStyleLbl="node2" presStyleIdx="0" presStyleCnt="2"/>
      <dgm:spPr/>
    </dgm:pt>
    <dgm:pt modelId="{C89AFF34-C947-4887-9054-5A82D195D524}" type="pres">
      <dgm:prSet presAssocID="{B1D20612-E190-4309-A462-0781C5A3573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13D10205-C338-4524-A9F8-F489034A82AC}" type="pres">
      <dgm:prSet presAssocID="{B1D20612-E190-4309-A462-0781C5A3573E}" presName="hierChild3" presStyleCnt="0"/>
      <dgm:spPr/>
    </dgm:pt>
    <dgm:pt modelId="{9FC8BDEC-D6D1-4ECD-ADD7-347404422B8D}" type="pres">
      <dgm:prSet presAssocID="{030CAA2B-C125-4FC0-8471-FFEA6FBBEF90}" presName="Name10" presStyleLbl="parChTrans1D2" presStyleIdx="1" presStyleCnt="2"/>
      <dgm:spPr/>
      <dgm:t>
        <a:bodyPr/>
        <a:lstStyle/>
        <a:p>
          <a:pPr rtl="1"/>
          <a:endParaRPr lang="ar-JO"/>
        </a:p>
      </dgm:t>
    </dgm:pt>
    <dgm:pt modelId="{6CD59E25-366D-402A-AC0B-F142F840D7FC}" type="pres">
      <dgm:prSet presAssocID="{BEDEE531-534A-4856-80F5-8F9098E315E0}" presName="hierRoot2" presStyleCnt="0"/>
      <dgm:spPr/>
    </dgm:pt>
    <dgm:pt modelId="{729B1421-E0D1-4185-B3D7-CFA28C08253A}" type="pres">
      <dgm:prSet presAssocID="{BEDEE531-534A-4856-80F5-8F9098E315E0}" presName="composite2" presStyleCnt="0"/>
      <dgm:spPr/>
    </dgm:pt>
    <dgm:pt modelId="{8770C74E-4934-44CB-8400-DAB28FA79DCF}" type="pres">
      <dgm:prSet presAssocID="{BEDEE531-534A-4856-80F5-8F9098E315E0}" presName="background2" presStyleLbl="node2" presStyleIdx="1" presStyleCnt="2"/>
      <dgm:spPr/>
    </dgm:pt>
    <dgm:pt modelId="{53DB6CFD-15BE-40A8-B836-0409ACA4D5F4}" type="pres">
      <dgm:prSet presAssocID="{BEDEE531-534A-4856-80F5-8F9098E315E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44257070-ED80-4700-A772-38D7812CDCD1}" type="pres">
      <dgm:prSet presAssocID="{BEDEE531-534A-4856-80F5-8F9098E315E0}" presName="hierChild3" presStyleCnt="0"/>
      <dgm:spPr/>
    </dgm:pt>
  </dgm:ptLst>
  <dgm:cxnLst>
    <dgm:cxn modelId="{0758BAD8-CE0F-4F1D-8C99-093198886255}" srcId="{D300FA37-F071-47AC-A447-B65EA35E06AD}" destId="{D4465BDA-B229-47D1-9910-223880248CF9}" srcOrd="0" destOrd="0" parTransId="{CDEFFD42-A294-4C23-9788-54A0B456BD73}" sibTransId="{D89F96D0-BB5A-488B-898C-96AC099DF76F}"/>
    <dgm:cxn modelId="{7983656F-4274-49CD-99DE-6DEF7A82C8F9}" type="presOf" srcId="{D4465BDA-B229-47D1-9910-223880248CF9}" destId="{AB4D98FA-41C7-462B-9399-C194C2FA1E85}" srcOrd="0" destOrd="0" presId="urn:microsoft.com/office/officeart/2005/8/layout/hierarchy1"/>
    <dgm:cxn modelId="{2A23B5FE-0247-4EF9-AE3C-D7BC04BAACC4}" type="presOf" srcId="{BEDEE531-534A-4856-80F5-8F9098E315E0}" destId="{53DB6CFD-15BE-40A8-B836-0409ACA4D5F4}" srcOrd="0" destOrd="0" presId="urn:microsoft.com/office/officeart/2005/8/layout/hierarchy1"/>
    <dgm:cxn modelId="{7B77F584-5A90-4A46-A0A5-836EF7135C4E}" type="presOf" srcId="{26FA7B24-01B7-40E9-96A4-E3253BAA08A8}" destId="{64F9B512-3187-418A-9B5A-3E920BDE66DF}" srcOrd="0" destOrd="0" presId="urn:microsoft.com/office/officeart/2005/8/layout/hierarchy1"/>
    <dgm:cxn modelId="{E71E41A8-E074-47F2-8B2C-846780697255}" type="presOf" srcId="{B1D20612-E190-4309-A462-0781C5A3573E}" destId="{C89AFF34-C947-4887-9054-5A82D195D524}" srcOrd="0" destOrd="0" presId="urn:microsoft.com/office/officeart/2005/8/layout/hierarchy1"/>
    <dgm:cxn modelId="{AE22D0C5-20F2-4C69-BC0A-F5A9A03F6A8A}" type="presOf" srcId="{D300FA37-F071-47AC-A447-B65EA35E06AD}" destId="{75824EAF-A54E-45D2-91BE-957ADCB8D22B}" srcOrd="0" destOrd="0" presId="urn:microsoft.com/office/officeart/2005/8/layout/hierarchy1"/>
    <dgm:cxn modelId="{5FAE6B56-515C-4623-A12F-CE84116FC453}" srcId="{D4465BDA-B229-47D1-9910-223880248CF9}" destId="{BEDEE531-534A-4856-80F5-8F9098E315E0}" srcOrd="1" destOrd="0" parTransId="{030CAA2B-C125-4FC0-8471-FFEA6FBBEF90}" sibTransId="{DAAF072D-4EA6-407A-9749-50E4BFE36E80}"/>
    <dgm:cxn modelId="{56EA5B31-8C43-4DCC-AF44-C34CEDDBBD36}" srcId="{D4465BDA-B229-47D1-9910-223880248CF9}" destId="{B1D20612-E190-4309-A462-0781C5A3573E}" srcOrd="0" destOrd="0" parTransId="{26FA7B24-01B7-40E9-96A4-E3253BAA08A8}" sibTransId="{AA0043EB-DF1F-4BDF-BD45-6E8F9C369F26}"/>
    <dgm:cxn modelId="{6AFDC412-6603-426F-96D4-499391F44ED1}" type="presOf" srcId="{030CAA2B-C125-4FC0-8471-FFEA6FBBEF90}" destId="{9FC8BDEC-D6D1-4ECD-ADD7-347404422B8D}" srcOrd="0" destOrd="0" presId="urn:microsoft.com/office/officeart/2005/8/layout/hierarchy1"/>
    <dgm:cxn modelId="{03F2D01E-10D8-4CC2-83EB-A354BF4052DB}" type="presParOf" srcId="{75824EAF-A54E-45D2-91BE-957ADCB8D22B}" destId="{EF8F8103-BB5F-4109-9443-DCDC1E75D78A}" srcOrd="0" destOrd="0" presId="urn:microsoft.com/office/officeart/2005/8/layout/hierarchy1"/>
    <dgm:cxn modelId="{95229309-478E-473B-9B9C-C206AA70680C}" type="presParOf" srcId="{EF8F8103-BB5F-4109-9443-DCDC1E75D78A}" destId="{22B5E9EB-73D7-43D3-B93D-665C2A6FFE7B}" srcOrd="0" destOrd="0" presId="urn:microsoft.com/office/officeart/2005/8/layout/hierarchy1"/>
    <dgm:cxn modelId="{D8E9FF90-1987-4B35-AD2C-59C5F10B242E}" type="presParOf" srcId="{22B5E9EB-73D7-43D3-B93D-665C2A6FFE7B}" destId="{EB0FEAF1-2BAD-4FF0-AE68-CDB38F7B3710}" srcOrd="0" destOrd="0" presId="urn:microsoft.com/office/officeart/2005/8/layout/hierarchy1"/>
    <dgm:cxn modelId="{D43D8157-DC57-42EF-BB29-0FE3F51437DA}" type="presParOf" srcId="{22B5E9EB-73D7-43D3-B93D-665C2A6FFE7B}" destId="{AB4D98FA-41C7-462B-9399-C194C2FA1E85}" srcOrd="1" destOrd="0" presId="urn:microsoft.com/office/officeart/2005/8/layout/hierarchy1"/>
    <dgm:cxn modelId="{27F90C97-FA79-4E83-949E-33D29CF5CC92}" type="presParOf" srcId="{EF8F8103-BB5F-4109-9443-DCDC1E75D78A}" destId="{4B4E8669-A586-4140-8502-74508303C390}" srcOrd="1" destOrd="0" presId="urn:microsoft.com/office/officeart/2005/8/layout/hierarchy1"/>
    <dgm:cxn modelId="{07BA946E-3FBB-4E34-9DFA-225F4D703111}" type="presParOf" srcId="{4B4E8669-A586-4140-8502-74508303C390}" destId="{64F9B512-3187-418A-9B5A-3E920BDE66DF}" srcOrd="0" destOrd="0" presId="urn:microsoft.com/office/officeart/2005/8/layout/hierarchy1"/>
    <dgm:cxn modelId="{A3A2DE93-0ECF-4735-AC92-999AD5E10EE2}" type="presParOf" srcId="{4B4E8669-A586-4140-8502-74508303C390}" destId="{99243B4C-2369-4173-A989-D899B08580B3}" srcOrd="1" destOrd="0" presId="urn:microsoft.com/office/officeart/2005/8/layout/hierarchy1"/>
    <dgm:cxn modelId="{7AC9F99B-609D-472D-8F0C-E792AD20A527}" type="presParOf" srcId="{99243B4C-2369-4173-A989-D899B08580B3}" destId="{68DF0B68-AA39-498D-ADB5-A83C43A06D8A}" srcOrd="0" destOrd="0" presId="urn:microsoft.com/office/officeart/2005/8/layout/hierarchy1"/>
    <dgm:cxn modelId="{AA469D36-933C-4E82-A094-8117FF68685A}" type="presParOf" srcId="{68DF0B68-AA39-498D-ADB5-A83C43A06D8A}" destId="{FE483762-EF4F-4391-A885-06F759E29CCD}" srcOrd="0" destOrd="0" presId="urn:microsoft.com/office/officeart/2005/8/layout/hierarchy1"/>
    <dgm:cxn modelId="{EF6C2532-E511-45FB-8D89-5847F3E4550A}" type="presParOf" srcId="{68DF0B68-AA39-498D-ADB5-A83C43A06D8A}" destId="{C89AFF34-C947-4887-9054-5A82D195D524}" srcOrd="1" destOrd="0" presId="urn:microsoft.com/office/officeart/2005/8/layout/hierarchy1"/>
    <dgm:cxn modelId="{3D021B88-780F-4C4D-A6BE-36A12AFFF39E}" type="presParOf" srcId="{99243B4C-2369-4173-A989-D899B08580B3}" destId="{13D10205-C338-4524-A9F8-F489034A82AC}" srcOrd="1" destOrd="0" presId="urn:microsoft.com/office/officeart/2005/8/layout/hierarchy1"/>
    <dgm:cxn modelId="{DA09DF15-3C3C-4439-8D31-BB5EA58307F9}" type="presParOf" srcId="{4B4E8669-A586-4140-8502-74508303C390}" destId="{9FC8BDEC-D6D1-4ECD-ADD7-347404422B8D}" srcOrd="2" destOrd="0" presId="urn:microsoft.com/office/officeart/2005/8/layout/hierarchy1"/>
    <dgm:cxn modelId="{409C5CAB-C0AC-4F4C-80C8-A78B729E7AD8}" type="presParOf" srcId="{4B4E8669-A586-4140-8502-74508303C390}" destId="{6CD59E25-366D-402A-AC0B-F142F840D7FC}" srcOrd="3" destOrd="0" presId="urn:microsoft.com/office/officeart/2005/8/layout/hierarchy1"/>
    <dgm:cxn modelId="{71475786-C9D4-461D-AF36-74A669B26627}" type="presParOf" srcId="{6CD59E25-366D-402A-AC0B-F142F840D7FC}" destId="{729B1421-E0D1-4185-B3D7-CFA28C08253A}" srcOrd="0" destOrd="0" presId="urn:microsoft.com/office/officeart/2005/8/layout/hierarchy1"/>
    <dgm:cxn modelId="{00B2E18F-09EF-4793-ACA9-D96E8C9534AC}" type="presParOf" srcId="{729B1421-E0D1-4185-B3D7-CFA28C08253A}" destId="{8770C74E-4934-44CB-8400-DAB28FA79DCF}" srcOrd="0" destOrd="0" presId="urn:microsoft.com/office/officeart/2005/8/layout/hierarchy1"/>
    <dgm:cxn modelId="{C93DFC80-3918-4B63-9EBD-4C420441CAA6}" type="presParOf" srcId="{729B1421-E0D1-4185-B3D7-CFA28C08253A}" destId="{53DB6CFD-15BE-40A8-B836-0409ACA4D5F4}" srcOrd="1" destOrd="0" presId="urn:microsoft.com/office/officeart/2005/8/layout/hierarchy1"/>
    <dgm:cxn modelId="{CD80B46C-126C-44E0-9DBA-D8284EA43100}" type="presParOf" srcId="{6CD59E25-366D-402A-AC0B-F142F840D7FC}" destId="{44257070-ED80-4700-A772-38D7812CDCD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00FA37-F071-47AC-A447-B65EA35E06A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D4465BDA-B229-47D1-9910-223880248CF9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الخبر</a:t>
          </a:r>
          <a:endParaRPr lang="ar-JO" b="1" dirty="0"/>
        </a:p>
      </dgm:t>
    </dgm:pt>
    <dgm:pt modelId="{CDEFFD42-A294-4C23-9788-54A0B456BD73}" type="parTrans" cxnId="{0758BAD8-CE0F-4F1D-8C99-093198886255}">
      <dgm:prSet/>
      <dgm:spPr/>
      <dgm:t>
        <a:bodyPr/>
        <a:lstStyle/>
        <a:p>
          <a:pPr rtl="1"/>
          <a:endParaRPr lang="ar-JO" b="1"/>
        </a:p>
      </dgm:t>
    </dgm:pt>
    <dgm:pt modelId="{D89F96D0-BB5A-488B-898C-96AC099DF76F}" type="sibTrans" cxnId="{0758BAD8-CE0F-4F1D-8C99-093198886255}">
      <dgm:prSet/>
      <dgm:spPr/>
      <dgm:t>
        <a:bodyPr/>
        <a:lstStyle/>
        <a:p>
          <a:pPr rtl="1"/>
          <a:endParaRPr lang="ar-JO" b="1"/>
        </a:p>
      </dgm:t>
    </dgm:pt>
    <dgm:pt modelId="{B1D20612-E190-4309-A462-0781C5A3573E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شبه جملة</a:t>
          </a:r>
          <a:endParaRPr lang="ar-JO" b="1" dirty="0"/>
        </a:p>
      </dgm:t>
    </dgm:pt>
    <dgm:pt modelId="{26FA7B24-01B7-40E9-96A4-E3253BAA08A8}" type="parTrans" cxnId="{56EA5B31-8C43-4DCC-AF44-C34CEDDBBD36}">
      <dgm:prSet/>
      <dgm:spPr/>
      <dgm:t>
        <a:bodyPr/>
        <a:lstStyle/>
        <a:p>
          <a:pPr rtl="1"/>
          <a:endParaRPr lang="ar-JO" b="1"/>
        </a:p>
      </dgm:t>
    </dgm:pt>
    <dgm:pt modelId="{AA0043EB-DF1F-4BDF-BD45-6E8F9C369F26}" type="sibTrans" cxnId="{56EA5B31-8C43-4DCC-AF44-C34CEDDBBD36}">
      <dgm:prSet/>
      <dgm:spPr/>
      <dgm:t>
        <a:bodyPr/>
        <a:lstStyle/>
        <a:p>
          <a:pPr rtl="1"/>
          <a:endParaRPr lang="ar-JO" b="1"/>
        </a:p>
      </dgm:t>
    </dgm:pt>
    <dgm:pt modelId="{BEDEE531-534A-4856-80F5-8F9098E315E0}">
      <dgm:prSet phldrT="[Text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مصدر مؤول</a:t>
          </a:r>
          <a:endParaRPr lang="ar-JO" b="1" dirty="0"/>
        </a:p>
      </dgm:t>
    </dgm:pt>
    <dgm:pt modelId="{030CAA2B-C125-4FC0-8471-FFEA6FBBEF90}" type="parTrans" cxnId="{5FAE6B56-515C-4623-A12F-CE84116FC453}">
      <dgm:prSet/>
      <dgm:spPr/>
      <dgm:t>
        <a:bodyPr/>
        <a:lstStyle/>
        <a:p>
          <a:pPr rtl="1"/>
          <a:endParaRPr lang="ar-JO" b="1"/>
        </a:p>
      </dgm:t>
    </dgm:pt>
    <dgm:pt modelId="{DAAF072D-4EA6-407A-9749-50E4BFE36E80}" type="sibTrans" cxnId="{5FAE6B56-515C-4623-A12F-CE84116FC453}">
      <dgm:prSet/>
      <dgm:spPr/>
      <dgm:t>
        <a:bodyPr/>
        <a:lstStyle/>
        <a:p>
          <a:pPr rtl="1"/>
          <a:endParaRPr lang="ar-JO" b="1"/>
        </a:p>
      </dgm:t>
    </dgm:pt>
    <dgm:pt modelId="{C660C037-175F-4E9B-8CF5-CF159C18075C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صريح</a:t>
          </a:r>
          <a:endParaRPr lang="ar-JO" b="1" dirty="0"/>
        </a:p>
      </dgm:t>
    </dgm:pt>
    <dgm:pt modelId="{826BEDF3-56F8-4B28-86CB-C7FCB7D1971F}" type="parTrans" cxnId="{111C0993-4466-47CA-92FB-F1A835786351}">
      <dgm:prSet/>
      <dgm:spPr/>
      <dgm:t>
        <a:bodyPr/>
        <a:lstStyle/>
        <a:p>
          <a:pPr rtl="1"/>
          <a:endParaRPr lang="ar-JO" b="1"/>
        </a:p>
      </dgm:t>
    </dgm:pt>
    <dgm:pt modelId="{30B06617-F70F-480E-AFAB-A53CA9D4E99A}" type="sibTrans" cxnId="{111C0993-4466-47CA-92FB-F1A835786351}">
      <dgm:prSet/>
      <dgm:spPr/>
      <dgm:t>
        <a:bodyPr/>
        <a:lstStyle/>
        <a:p>
          <a:pPr rtl="1"/>
          <a:endParaRPr lang="ar-JO" b="1"/>
        </a:p>
      </dgm:t>
    </dgm:pt>
    <dgm:pt modelId="{D7BB1347-295D-4464-8AC3-C3E63A68A21E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جملة</a:t>
          </a:r>
          <a:endParaRPr lang="ar-JO" b="1" dirty="0"/>
        </a:p>
      </dgm:t>
    </dgm:pt>
    <dgm:pt modelId="{6AA65A6B-66F2-4B00-B365-783ECE5CED2B}" type="parTrans" cxnId="{82525D3D-B241-4BC2-A56C-C7405B8C36CD}">
      <dgm:prSet/>
      <dgm:spPr/>
      <dgm:t>
        <a:bodyPr/>
        <a:lstStyle/>
        <a:p>
          <a:pPr rtl="1"/>
          <a:endParaRPr lang="ar-JO" b="1"/>
        </a:p>
      </dgm:t>
    </dgm:pt>
    <dgm:pt modelId="{4E3FBF97-1952-4EDD-801E-F74079192204}" type="sibTrans" cxnId="{82525D3D-B241-4BC2-A56C-C7405B8C36CD}">
      <dgm:prSet/>
      <dgm:spPr/>
      <dgm:t>
        <a:bodyPr/>
        <a:lstStyle/>
        <a:p>
          <a:pPr rtl="1"/>
          <a:endParaRPr lang="ar-JO" b="1"/>
        </a:p>
      </dgm:t>
    </dgm:pt>
    <dgm:pt modelId="{5FCBBFBE-F403-4F45-B74C-4ABC98CCC8B4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اسمية</a:t>
          </a:r>
          <a:endParaRPr lang="ar-JO" b="1" dirty="0"/>
        </a:p>
      </dgm:t>
    </dgm:pt>
    <dgm:pt modelId="{85D105A4-6254-4860-BAB1-F700FABCBF5A}" type="parTrans" cxnId="{27625574-0ADD-4304-973C-A32EE92764A1}">
      <dgm:prSet/>
      <dgm:spPr/>
      <dgm:t>
        <a:bodyPr/>
        <a:lstStyle/>
        <a:p>
          <a:pPr rtl="1"/>
          <a:endParaRPr lang="ar-JO" b="1"/>
        </a:p>
      </dgm:t>
    </dgm:pt>
    <dgm:pt modelId="{36647AA3-7870-4583-ACE1-E78042A7C513}" type="sibTrans" cxnId="{27625574-0ADD-4304-973C-A32EE92764A1}">
      <dgm:prSet/>
      <dgm:spPr/>
      <dgm:t>
        <a:bodyPr/>
        <a:lstStyle/>
        <a:p>
          <a:pPr rtl="1"/>
          <a:endParaRPr lang="ar-JO" b="1"/>
        </a:p>
      </dgm:t>
    </dgm:pt>
    <dgm:pt modelId="{F6969132-49E3-44B2-BCF1-718461FC95D0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فعلية</a:t>
          </a:r>
          <a:endParaRPr lang="ar-JO" b="1" dirty="0"/>
        </a:p>
      </dgm:t>
    </dgm:pt>
    <dgm:pt modelId="{5FEA84D3-AB55-4267-8C37-04764E16B597}" type="parTrans" cxnId="{9E0FFC99-CFC3-4893-9E70-AE7B39C516D4}">
      <dgm:prSet/>
      <dgm:spPr/>
      <dgm:t>
        <a:bodyPr/>
        <a:lstStyle/>
        <a:p>
          <a:pPr rtl="1"/>
          <a:endParaRPr lang="ar-JO" b="1"/>
        </a:p>
      </dgm:t>
    </dgm:pt>
    <dgm:pt modelId="{6A173954-4044-4147-A838-03B4C5E88E54}" type="sibTrans" cxnId="{9E0FFC99-CFC3-4893-9E70-AE7B39C516D4}">
      <dgm:prSet/>
      <dgm:spPr/>
      <dgm:t>
        <a:bodyPr/>
        <a:lstStyle/>
        <a:p>
          <a:pPr rtl="1"/>
          <a:endParaRPr lang="ar-JO" b="1"/>
        </a:p>
      </dgm:t>
    </dgm:pt>
    <dgm:pt modelId="{CFABF0DB-8C03-4235-A3A2-D605967DFE84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ظرفية</a:t>
          </a:r>
          <a:endParaRPr lang="ar-JO" b="1" dirty="0"/>
        </a:p>
      </dgm:t>
    </dgm:pt>
    <dgm:pt modelId="{32208B0A-E82F-4105-935A-CF81C97EEB5A}" type="parTrans" cxnId="{5DCBDD76-08E1-47DF-951C-8ED599B1A3D2}">
      <dgm:prSet/>
      <dgm:spPr/>
      <dgm:t>
        <a:bodyPr/>
        <a:lstStyle/>
        <a:p>
          <a:pPr rtl="1"/>
          <a:endParaRPr lang="ar-JO" b="1"/>
        </a:p>
      </dgm:t>
    </dgm:pt>
    <dgm:pt modelId="{CCF46332-3741-4A64-A76B-D27D88FD03C7}" type="sibTrans" cxnId="{5DCBDD76-08E1-47DF-951C-8ED599B1A3D2}">
      <dgm:prSet/>
      <dgm:spPr/>
      <dgm:t>
        <a:bodyPr/>
        <a:lstStyle/>
        <a:p>
          <a:pPr rtl="1"/>
          <a:endParaRPr lang="ar-JO" b="1"/>
        </a:p>
      </dgm:t>
    </dgm:pt>
    <dgm:pt modelId="{DDA038B7-5381-46D4-ACCE-FBD3BD4DAC6A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b="1" dirty="0" smtClean="0"/>
            <a:t>جار ومجرور</a:t>
          </a:r>
          <a:endParaRPr lang="ar-JO" b="1" dirty="0"/>
        </a:p>
      </dgm:t>
    </dgm:pt>
    <dgm:pt modelId="{AD06F1AF-8B8F-4079-A38F-4B0F1180373E}" type="parTrans" cxnId="{83953EAC-BB39-4612-9C83-EBE4A36908E2}">
      <dgm:prSet/>
      <dgm:spPr/>
      <dgm:t>
        <a:bodyPr/>
        <a:lstStyle/>
        <a:p>
          <a:pPr rtl="1"/>
          <a:endParaRPr lang="ar-JO" b="1"/>
        </a:p>
      </dgm:t>
    </dgm:pt>
    <dgm:pt modelId="{6F7EA615-2981-4DAF-BD56-87CDFA0FA821}" type="sibTrans" cxnId="{83953EAC-BB39-4612-9C83-EBE4A36908E2}">
      <dgm:prSet/>
      <dgm:spPr/>
      <dgm:t>
        <a:bodyPr/>
        <a:lstStyle/>
        <a:p>
          <a:pPr rtl="1"/>
          <a:endParaRPr lang="ar-JO" b="1"/>
        </a:p>
      </dgm:t>
    </dgm:pt>
    <dgm:pt modelId="{75824EAF-A54E-45D2-91BE-957ADCB8D22B}" type="pres">
      <dgm:prSet presAssocID="{D300FA37-F071-47AC-A447-B65EA35E06A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EF8F8103-BB5F-4109-9443-DCDC1E75D78A}" type="pres">
      <dgm:prSet presAssocID="{D4465BDA-B229-47D1-9910-223880248CF9}" presName="hierRoot1" presStyleCnt="0"/>
      <dgm:spPr/>
    </dgm:pt>
    <dgm:pt modelId="{22B5E9EB-73D7-43D3-B93D-665C2A6FFE7B}" type="pres">
      <dgm:prSet presAssocID="{D4465BDA-B229-47D1-9910-223880248CF9}" presName="composite" presStyleCnt="0"/>
      <dgm:spPr/>
    </dgm:pt>
    <dgm:pt modelId="{EB0FEAF1-2BAD-4FF0-AE68-CDB38F7B3710}" type="pres">
      <dgm:prSet presAssocID="{D4465BDA-B229-47D1-9910-223880248CF9}" presName="background" presStyleLbl="node0" presStyleIdx="0" presStyleCnt="1"/>
      <dgm:spPr/>
    </dgm:pt>
    <dgm:pt modelId="{AB4D98FA-41C7-462B-9399-C194C2FA1E85}" type="pres">
      <dgm:prSet presAssocID="{D4465BDA-B229-47D1-9910-223880248CF9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4B4E8669-A586-4140-8502-74508303C390}" type="pres">
      <dgm:prSet presAssocID="{D4465BDA-B229-47D1-9910-223880248CF9}" presName="hierChild2" presStyleCnt="0"/>
      <dgm:spPr/>
    </dgm:pt>
    <dgm:pt modelId="{64F9B512-3187-418A-9B5A-3E920BDE66DF}" type="pres">
      <dgm:prSet presAssocID="{26FA7B24-01B7-40E9-96A4-E3253BAA08A8}" presName="Name10" presStyleLbl="parChTrans1D2" presStyleIdx="0" presStyleCnt="4"/>
      <dgm:spPr/>
      <dgm:t>
        <a:bodyPr/>
        <a:lstStyle/>
        <a:p>
          <a:pPr rtl="1"/>
          <a:endParaRPr lang="ar-JO"/>
        </a:p>
      </dgm:t>
    </dgm:pt>
    <dgm:pt modelId="{99243B4C-2369-4173-A989-D899B08580B3}" type="pres">
      <dgm:prSet presAssocID="{B1D20612-E190-4309-A462-0781C5A3573E}" presName="hierRoot2" presStyleCnt="0"/>
      <dgm:spPr/>
    </dgm:pt>
    <dgm:pt modelId="{68DF0B68-AA39-498D-ADB5-A83C43A06D8A}" type="pres">
      <dgm:prSet presAssocID="{B1D20612-E190-4309-A462-0781C5A3573E}" presName="composite2" presStyleCnt="0"/>
      <dgm:spPr/>
    </dgm:pt>
    <dgm:pt modelId="{FE483762-EF4F-4391-A885-06F759E29CCD}" type="pres">
      <dgm:prSet presAssocID="{B1D20612-E190-4309-A462-0781C5A3573E}" presName="background2" presStyleLbl="node2" presStyleIdx="0" presStyleCnt="4"/>
      <dgm:spPr/>
    </dgm:pt>
    <dgm:pt modelId="{C89AFF34-C947-4887-9054-5A82D195D524}" type="pres">
      <dgm:prSet presAssocID="{B1D20612-E190-4309-A462-0781C5A3573E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13D10205-C338-4524-A9F8-F489034A82AC}" type="pres">
      <dgm:prSet presAssocID="{B1D20612-E190-4309-A462-0781C5A3573E}" presName="hierChild3" presStyleCnt="0"/>
      <dgm:spPr/>
    </dgm:pt>
    <dgm:pt modelId="{4EC701BF-D9A0-41D5-A56F-7B8B13077833}" type="pres">
      <dgm:prSet presAssocID="{32208B0A-E82F-4105-935A-CF81C97EEB5A}" presName="Name17" presStyleLbl="parChTrans1D3" presStyleIdx="0" presStyleCnt="4"/>
      <dgm:spPr/>
      <dgm:t>
        <a:bodyPr/>
        <a:lstStyle/>
        <a:p>
          <a:pPr rtl="1"/>
          <a:endParaRPr lang="ar-JO"/>
        </a:p>
      </dgm:t>
    </dgm:pt>
    <dgm:pt modelId="{01263C5E-BC32-4E3C-B2C7-AD85C6D877B5}" type="pres">
      <dgm:prSet presAssocID="{CFABF0DB-8C03-4235-A3A2-D605967DFE84}" presName="hierRoot3" presStyleCnt="0"/>
      <dgm:spPr/>
    </dgm:pt>
    <dgm:pt modelId="{29FA1231-F1A1-4C78-8F02-1BE6F3E291B2}" type="pres">
      <dgm:prSet presAssocID="{CFABF0DB-8C03-4235-A3A2-D605967DFE84}" presName="composite3" presStyleCnt="0"/>
      <dgm:spPr/>
    </dgm:pt>
    <dgm:pt modelId="{085618DF-089E-4A50-AF46-003835FA6713}" type="pres">
      <dgm:prSet presAssocID="{CFABF0DB-8C03-4235-A3A2-D605967DFE84}" presName="background3" presStyleLbl="node3" presStyleIdx="0" presStyleCnt="4"/>
      <dgm:spPr/>
    </dgm:pt>
    <dgm:pt modelId="{D3098E6C-7351-49E4-8C37-452F2300ED74}" type="pres">
      <dgm:prSet presAssocID="{CFABF0DB-8C03-4235-A3A2-D605967DFE84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F21F8E75-FAA8-45F4-B38B-52EAD39AD41B}" type="pres">
      <dgm:prSet presAssocID="{CFABF0DB-8C03-4235-A3A2-D605967DFE84}" presName="hierChild4" presStyleCnt="0"/>
      <dgm:spPr/>
    </dgm:pt>
    <dgm:pt modelId="{C02AB038-C6BD-42D1-B2BD-6041B6587F52}" type="pres">
      <dgm:prSet presAssocID="{AD06F1AF-8B8F-4079-A38F-4B0F1180373E}" presName="Name17" presStyleLbl="parChTrans1D3" presStyleIdx="1" presStyleCnt="4"/>
      <dgm:spPr/>
      <dgm:t>
        <a:bodyPr/>
        <a:lstStyle/>
        <a:p>
          <a:pPr rtl="1"/>
          <a:endParaRPr lang="ar-JO"/>
        </a:p>
      </dgm:t>
    </dgm:pt>
    <dgm:pt modelId="{9C31DE2A-627E-4BEC-A40C-A72A51244536}" type="pres">
      <dgm:prSet presAssocID="{DDA038B7-5381-46D4-ACCE-FBD3BD4DAC6A}" presName="hierRoot3" presStyleCnt="0"/>
      <dgm:spPr/>
    </dgm:pt>
    <dgm:pt modelId="{12FB326F-89AC-4BE5-95C7-B0045B742296}" type="pres">
      <dgm:prSet presAssocID="{DDA038B7-5381-46D4-ACCE-FBD3BD4DAC6A}" presName="composite3" presStyleCnt="0"/>
      <dgm:spPr/>
    </dgm:pt>
    <dgm:pt modelId="{2BB4FE13-C5A9-4755-8BD3-C9C9DFB43D13}" type="pres">
      <dgm:prSet presAssocID="{DDA038B7-5381-46D4-ACCE-FBD3BD4DAC6A}" presName="background3" presStyleLbl="node3" presStyleIdx="1" presStyleCnt="4"/>
      <dgm:spPr/>
    </dgm:pt>
    <dgm:pt modelId="{DA8A5913-CF4D-4608-AE81-554D93517758}" type="pres">
      <dgm:prSet presAssocID="{DDA038B7-5381-46D4-ACCE-FBD3BD4DAC6A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7684C3A4-A5CB-48F5-9CC4-953F44B609F6}" type="pres">
      <dgm:prSet presAssocID="{DDA038B7-5381-46D4-ACCE-FBD3BD4DAC6A}" presName="hierChild4" presStyleCnt="0"/>
      <dgm:spPr/>
    </dgm:pt>
    <dgm:pt modelId="{9FC8BDEC-D6D1-4ECD-ADD7-347404422B8D}" type="pres">
      <dgm:prSet presAssocID="{030CAA2B-C125-4FC0-8471-FFEA6FBBEF90}" presName="Name10" presStyleLbl="parChTrans1D2" presStyleIdx="1" presStyleCnt="4"/>
      <dgm:spPr/>
      <dgm:t>
        <a:bodyPr/>
        <a:lstStyle/>
        <a:p>
          <a:pPr rtl="1"/>
          <a:endParaRPr lang="ar-JO"/>
        </a:p>
      </dgm:t>
    </dgm:pt>
    <dgm:pt modelId="{6CD59E25-366D-402A-AC0B-F142F840D7FC}" type="pres">
      <dgm:prSet presAssocID="{BEDEE531-534A-4856-80F5-8F9098E315E0}" presName="hierRoot2" presStyleCnt="0"/>
      <dgm:spPr/>
    </dgm:pt>
    <dgm:pt modelId="{729B1421-E0D1-4185-B3D7-CFA28C08253A}" type="pres">
      <dgm:prSet presAssocID="{BEDEE531-534A-4856-80F5-8F9098E315E0}" presName="composite2" presStyleCnt="0"/>
      <dgm:spPr/>
    </dgm:pt>
    <dgm:pt modelId="{8770C74E-4934-44CB-8400-DAB28FA79DCF}" type="pres">
      <dgm:prSet presAssocID="{BEDEE531-534A-4856-80F5-8F9098E315E0}" presName="background2" presStyleLbl="node2" presStyleIdx="1" presStyleCnt="4"/>
      <dgm:spPr/>
    </dgm:pt>
    <dgm:pt modelId="{53DB6CFD-15BE-40A8-B836-0409ACA4D5F4}" type="pres">
      <dgm:prSet presAssocID="{BEDEE531-534A-4856-80F5-8F9098E315E0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44257070-ED80-4700-A772-38D7812CDCD1}" type="pres">
      <dgm:prSet presAssocID="{BEDEE531-534A-4856-80F5-8F9098E315E0}" presName="hierChild3" presStyleCnt="0"/>
      <dgm:spPr/>
    </dgm:pt>
    <dgm:pt modelId="{6A0C5CA6-9CD9-400F-8A4C-7E0E849D5565}" type="pres">
      <dgm:prSet presAssocID="{826BEDF3-56F8-4B28-86CB-C7FCB7D1971F}" presName="Name10" presStyleLbl="parChTrans1D2" presStyleIdx="2" presStyleCnt="4"/>
      <dgm:spPr/>
      <dgm:t>
        <a:bodyPr/>
        <a:lstStyle/>
        <a:p>
          <a:pPr rtl="1"/>
          <a:endParaRPr lang="ar-JO"/>
        </a:p>
      </dgm:t>
    </dgm:pt>
    <dgm:pt modelId="{4E9CB56B-044B-4B53-84B2-6796B3F55D16}" type="pres">
      <dgm:prSet presAssocID="{C660C037-175F-4E9B-8CF5-CF159C18075C}" presName="hierRoot2" presStyleCnt="0"/>
      <dgm:spPr/>
    </dgm:pt>
    <dgm:pt modelId="{ECF22D05-F1D0-40CA-BC31-0CD3C047CAF4}" type="pres">
      <dgm:prSet presAssocID="{C660C037-175F-4E9B-8CF5-CF159C18075C}" presName="composite2" presStyleCnt="0"/>
      <dgm:spPr/>
    </dgm:pt>
    <dgm:pt modelId="{FAAE718C-2D57-4A17-8167-2254090EFCF8}" type="pres">
      <dgm:prSet presAssocID="{C660C037-175F-4E9B-8CF5-CF159C18075C}" presName="background2" presStyleLbl="node2" presStyleIdx="2" presStyleCnt="4"/>
      <dgm:spPr/>
    </dgm:pt>
    <dgm:pt modelId="{1E7A16A7-A2C0-4BB6-921D-8DBF02B8B942}" type="pres">
      <dgm:prSet presAssocID="{C660C037-175F-4E9B-8CF5-CF159C18075C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704FA66E-4085-43AC-8A20-CE08399C4202}" type="pres">
      <dgm:prSet presAssocID="{C660C037-175F-4E9B-8CF5-CF159C18075C}" presName="hierChild3" presStyleCnt="0"/>
      <dgm:spPr/>
    </dgm:pt>
    <dgm:pt modelId="{FD6B1641-5ADF-4F54-B7A4-DD7CC6ADA5BF}" type="pres">
      <dgm:prSet presAssocID="{6AA65A6B-66F2-4B00-B365-783ECE5CED2B}" presName="Name10" presStyleLbl="parChTrans1D2" presStyleIdx="3" presStyleCnt="4"/>
      <dgm:spPr/>
      <dgm:t>
        <a:bodyPr/>
        <a:lstStyle/>
        <a:p>
          <a:pPr rtl="1"/>
          <a:endParaRPr lang="ar-JO"/>
        </a:p>
      </dgm:t>
    </dgm:pt>
    <dgm:pt modelId="{F3B08AF5-8B11-4C60-95D0-BCCBDFA151CF}" type="pres">
      <dgm:prSet presAssocID="{D7BB1347-295D-4464-8AC3-C3E63A68A21E}" presName="hierRoot2" presStyleCnt="0"/>
      <dgm:spPr/>
    </dgm:pt>
    <dgm:pt modelId="{CE2CD925-44E1-4C6F-85C7-A0073FF85673}" type="pres">
      <dgm:prSet presAssocID="{D7BB1347-295D-4464-8AC3-C3E63A68A21E}" presName="composite2" presStyleCnt="0"/>
      <dgm:spPr/>
    </dgm:pt>
    <dgm:pt modelId="{B518A7E6-2C7E-41F5-8FA1-04D0664B6781}" type="pres">
      <dgm:prSet presAssocID="{D7BB1347-295D-4464-8AC3-C3E63A68A21E}" presName="background2" presStyleLbl="node2" presStyleIdx="3" presStyleCnt="4"/>
      <dgm:spPr/>
    </dgm:pt>
    <dgm:pt modelId="{92D6C64B-213C-45CF-8D40-F35BD7E9E744}" type="pres">
      <dgm:prSet presAssocID="{D7BB1347-295D-4464-8AC3-C3E63A68A21E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F4256E71-27FB-4EBD-9B75-61C5F265F2AB}" type="pres">
      <dgm:prSet presAssocID="{D7BB1347-295D-4464-8AC3-C3E63A68A21E}" presName="hierChild3" presStyleCnt="0"/>
      <dgm:spPr/>
    </dgm:pt>
    <dgm:pt modelId="{C6211E68-7EEC-421B-A668-8F3FA4FBE5E9}" type="pres">
      <dgm:prSet presAssocID="{5FEA84D3-AB55-4267-8C37-04764E16B597}" presName="Name17" presStyleLbl="parChTrans1D3" presStyleIdx="2" presStyleCnt="4"/>
      <dgm:spPr/>
      <dgm:t>
        <a:bodyPr/>
        <a:lstStyle/>
        <a:p>
          <a:pPr rtl="1"/>
          <a:endParaRPr lang="ar-JO"/>
        </a:p>
      </dgm:t>
    </dgm:pt>
    <dgm:pt modelId="{3A1A5EF3-1CC7-4590-AA40-10A1A01412FB}" type="pres">
      <dgm:prSet presAssocID="{F6969132-49E3-44B2-BCF1-718461FC95D0}" presName="hierRoot3" presStyleCnt="0"/>
      <dgm:spPr/>
    </dgm:pt>
    <dgm:pt modelId="{6C0F55F8-27CB-42E7-A4B4-EBC02696DC7A}" type="pres">
      <dgm:prSet presAssocID="{F6969132-49E3-44B2-BCF1-718461FC95D0}" presName="composite3" presStyleCnt="0"/>
      <dgm:spPr/>
    </dgm:pt>
    <dgm:pt modelId="{20FA001D-3968-42D9-9510-CE7010B5E46A}" type="pres">
      <dgm:prSet presAssocID="{F6969132-49E3-44B2-BCF1-718461FC95D0}" presName="background3" presStyleLbl="node3" presStyleIdx="2" presStyleCnt="4"/>
      <dgm:spPr/>
    </dgm:pt>
    <dgm:pt modelId="{E27FE87B-CA8F-4BF9-A72C-D3107145F51A}" type="pres">
      <dgm:prSet presAssocID="{F6969132-49E3-44B2-BCF1-718461FC95D0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63D8E299-3006-4F32-8673-FFF9387A0149}" type="pres">
      <dgm:prSet presAssocID="{F6969132-49E3-44B2-BCF1-718461FC95D0}" presName="hierChild4" presStyleCnt="0"/>
      <dgm:spPr/>
    </dgm:pt>
    <dgm:pt modelId="{CAB656BE-22A9-42DE-979E-343642D04495}" type="pres">
      <dgm:prSet presAssocID="{85D105A4-6254-4860-BAB1-F700FABCBF5A}" presName="Name17" presStyleLbl="parChTrans1D3" presStyleIdx="3" presStyleCnt="4"/>
      <dgm:spPr/>
      <dgm:t>
        <a:bodyPr/>
        <a:lstStyle/>
        <a:p>
          <a:pPr rtl="1"/>
          <a:endParaRPr lang="ar-JO"/>
        </a:p>
      </dgm:t>
    </dgm:pt>
    <dgm:pt modelId="{3D645AEB-7F88-487F-AAC1-79F51BD2489A}" type="pres">
      <dgm:prSet presAssocID="{5FCBBFBE-F403-4F45-B74C-4ABC98CCC8B4}" presName="hierRoot3" presStyleCnt="0"/>
      <dgm:spPr/>
    </dgm:pt>
    <dgm:pt modelId="{07B4D89B-0AF7-42D7-B94C-3857AB04A36D}" type="pres">
      <dgm:prSet presAssocID="{5FCBBFBE-F403-4F45-B74C-4ABC98CCC8B4}" presName="composite3" presStyleCnt="0"/>
      <dgm:spPr/>
    </dgm:pt>
    <dgm:pt modelId="{E6A7DD1E-616C-4BB3-BE71-D93008AAFEF1}" type="pres">
      <dgm:prSet presAssocID="{5FCBBFBE-F403-4F45-B74C-4ABC98CCC8B4}" presName="background3" presStyleLbl="node3" presStyleIdx="3" presStyleCnt="4"/>
      <dgm:spPr/>
    </dgm:pt>
    <dgm:pt modelId="{1A7F5F87-6319-4E81-8D86-D6E7F9D12C33}" type="pres">
      <dgm:prSet presAssocID="{5FCBBFBE-F403-4F45-B74C-4ABC98CCC8B4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2E8C6EC2-E6F6-4DEA-932C-D51F10DF3D91}" type="pres">
      <dgm:prSet presAssocID="{5FCBBFBE-F403-4F45-B74C-4ABC98CCC8B4}" presName="hierChild4" presStyleCnt="0"/>
      <dgm:spPr/>
    </dgm:pt>
  </dgm:ptLst>
  <dgm:cxnLst>
    <dgm:cxn modelId="{DEA6D7A6-680E-4F80-BA3C-A7600650F30A}" type="presOf" srcId="{5FCBBFBE-F403-4F45-B74C-4ABC98CCC8B4}" destId="{1A7F5F87-6319-4E81-8D86-D6E7F9D12C33}" srcOrd="0" destOrd="0" presId="urn:microsoft.com/office/officeart/2005/8/layout/hierarchy1"/>
    <dgm:cxn modelId="{57E9CC37-3B63-4977-9EEA-C57E7BB8501A}" type="presOf" srcId="{85D105A4-6254-4860-BAB1-F700FABCBF5A}" destId="{CAB656BE-22A9-42DE-979E-343642D04495}" srcOrd="0" destOrd="0" presId="urn:microsoft.com/office/officeart/2005/8/layout/hierarchy1"/>
    <dgm:cxn modelId="{9E0FFC99-CFC3-4893-9E70-AE7B39C516D4}" srcId="{D7BB1347-295D-4464-8AC3-C3E63A68A21E}" destId="{F6969132-49E3-44B2-BCF1-718461FC95D0}" srcOrd="0" destOrd="0" parTransId="{5FEA84D3-AB55-4267-8C37-04764E16B597}" sibTransId="{6A173954-4044-4147-A838-03B4C5E88E54}"/>
    <dgm:cxn modelId="{5FAE6B56-515C-4623-A12F-CE84116FC453}" srcId="{D4465BDA-B229-47D1-9910-223880248CF9}" destId="{BEDEE531-534A-4856-80F5-8F9098E315E0}" srcOrd="1" destOrd="0" parTransId="{030CAA2B-C125-4FC0-8471-FFEA6FBBEF90}" sibTransId="{DAAF072D-4EA6-407A-9749-50E4BFE36E80}"/>
    <dgm:cxn modelId="{E8F6DC14-74D5-4723-BF9B-68CAF73900E6}" type="presOf" srcId="{DDA038B7-5381-46D4-ACCE-FBD3BD4DAC6A}" destId="{DA8A5913-CF4D-4608-AE81-554D93517758}" srcOrd="0" destOrd="0" presId="urn:microsoft.com/office/officeart/2005/8/layout/hierarchy1"/>
    <dgm:cxn modelId="{9D6CC821-16BF-41D0-BB36-6D1A403037B5}" type="presOf" srcId="{CFABF0DB-8C03-4235-A3A2-D605967DFE84}" destId="{D3098E6C-7351-49E4-8C37-452F2300ED74}" srcOrd="0" destOrd="0" presId="urn:microsoft.com/office/officeart/2005/8/layout/hierarchy1"/>
    <dgm:cxn modelId="{C988D913-C734-4278-B3BE-49D1CE43BAD9}" type="presOf" srcId="{26FA7B24-01B7-40E9-96A4-E3253BAA08A8}" destId="{64F9B512-3187-418A-9B5A-3E920BDE66DF}" srcOrd="0" destOrd="0" presId="urn:microsoft.com/office/officeart/2005/8/layout/hierarchy1"/>
    <dgm:cxn modelId="{6D893DEA-F88D-4B57-9C56-78964C62D230}" type="presOf" srcId="{D7BB1347-295D-4464-8AC3-C3E63A68A21E}" destId="{92D6C64B-213C-45CF-8D40-F35BD7E9E744}" srcOrd="0" destOrd="0" presId="urn:microsoft.com/office/officeart/2005/8/layout/hierarchy1"/>
    <dgm:cxn modelId="{0758BAD8-CE0F-4F1D-8C99-093198886255}" srcId="{D300FA37-F071-47AC-A447-B65EA35E06AD}" destId="{D4465BDA-B229-47D1-9910-223880248CF9}" srcOrd="0" destOrd="0" parTransId="{CDEFFD42-A294-4C23-9788-54A0B456BD73}" sibTransId="{D89F96D0-BB5A-488B-898C-96AC099DF76F}"/>
    <dgm:cxn modelId="{1100F4D4-D9CF-4418-9B03-074895D5CCA2}" type="presOf" srcId="{32208B0A-E82F-4105-935A-CF81C97EEB5A}" destId="{4EC701BF-D9A0-41D5-A56F-7B8B13077833}" srcOrd="0" destOrd="0" presId="urn:microsoft.com/office/officeart/2005/8/layout/hierarchy1"/>
    <dgm:cxn modelId="{B56E0BFB-78DB-4770-8BAD-BE2FEDFEF98C}" type="presOf" srcId="{B1D20612-E190-4309-A462-0781C5A3573E}" destId="{C89AFF34-C947-4887-9054-5A82D195D524}" srcOrd="0" destOrd="0" presId="urn:microsoft.com/office/officeart/2005/8/layout/hierarchy1"/>
    <dgm:cxn modelId="{6A8FE045-9EDF-410C-82FF-7F215C8DB108}" type="presOf" srcId="{6AA65A6B-66F2-4B00-B365-783ECE5CED2B}" destId="{FD6B1641-5ADF-4F54-B7A4-DD7CC6ADA5BF}" srcOrd="0" destOrd="0" presId="urn:microsoft.com/office/officeart/2005/8/layout/hierarchy1"/>
    <dgm:cxn modelId="{36804528-D8D5-4951-97E7-3C4174E71C2A}" type="presOf" srcId="{D4465BDA-B229-47D1-9910-223880248CF9}" destId="{AB4D98FA-41C7-462B-9399-C194C2FA1E85}" srcOrd="0" destOrd="0" presId="urn:microsoft.com/office/officeart/2005/8/layout/hierarchy1"/>
    <dgm:cxn modelId="{7A4BA671-45C0-4073-8EAC-F6DAEE08C5ED}" type="presOf" srcId="{BEDEE531-534A-4856-80F5-8F9098E315E0}" destId="{53DB6CFD-15BE-40A8-B836-0409ACA4D5F4}" srcOrd="0" destOrd="0" presId="urn:microsoft.com/office/officeart/2005/8/layout/hierarchy1"/>
    <dgm:cxn modelId="{08088204-2E56-42EB-A568-AEEFFE00B274}" type="presOf" srcId="{AD06F1AF-8B8F-4079-A38F-4B0F1180373E}" destId="{C02AB038-C6BD-42D1-B2BD-6041B6587F52}" srcOrd="0" destOrd="0" presId="urn:microsoft.com/office/officeart/2005/8/layout/hierarchy1"/>
    <dgm:cxn modelId="{7FE73E76-1955-4385-BBDF-E90DE83AB021}" type="presOf" srcId="{826BEDF3-56F8-4B28-86CB-C7FCB7D1971F}" destId="{6A0C5CA6-9CD9-400F-8A4C-7E0E849D5565}" srcOrd="0" destOrd="0" presId="urn:microsoft.com/office/officeart/2005/8/layout/hierarchy1"/>
    <dgm:cxn modelId="{56EA5B31-8C43-4DCC-AF44-C34CEDDBBD36}" srcId="{D4465BDA-B229-47D1-9910-223880248CF9}" destId="{B1D20612-E190-4309-A462-0781C5A3573E}" srcOrd="0" destOrd="0" parTransId="{26FA7B24-01B7-40E9-96A4-E3253BAA08A8}" sibTransId="{AA0043EB-DF1F-4BDF-BD45-6E8F9C369F26}"/>
    <dgm:cxn modelId="{111398AE-DB55-4F1B-93C5-0890C8BA12D9}" type="presOf" srcId="{030CAA2B-C125-4FC0-8471-FFEA6FBBEF90}" destId="{9FC8BDEC-D6D1-4ECD-ADD7-347404422B8D}" srcOrd="0" destOrd="0" presId="urn:microsoft.com/office/officeart/2005/8/layout/hierarchy1"/>
    <dgm:cxn modelId="{95D2A1DB-EC7A-4276-8336-A4B5531D4F2B}" type="presOf" srcId="{C660C037-175F-4E9B-8CF5-CF159C18075C}" destId="{1E7A16A7-A2C0-4BB6-921D-8DBF02B8B942}" srcOrd="0" destOrd="0" presId="urn:microsoft.com/office/officeart/2005/8/layout/hierarchy1"/>
    <dgm:cxn modelId="{83953EAC-BB39-4612-9C83-EBE4A36908E2}" srcId="{B1D20612-E190-4309-A462-0781C5A3573E}" destId="{DDA038B7-5381-46D4-ACCE-FBD3BD4DAC6A}" srcOrd="1" destOrd="0" parTransId="{AD06F1AF-8B8F-4079-A38F-4B0F1180373E}" sibTransId="{6F7EA615-2981-4DAF-BD56-87CDFA0FA821}"/>
    <dgm:cxn modelId="{AFF65A4F-D1AC-4AD5-9156-A80CEEC44A5B}" type="presOf" srcId="{5FEA84D3-AB55-4267-8C37-04764E16B597}" destId="{C6211E68-7EEC-421B-A668-8F3FA4FBE5E9}" srcOrd="0" destOrd="0" presId="urn:microsoft.com/office/officeart/2005/8/layout/hierarchy1"/>
    <dgm:cxn modelId="{9C5871F7-310F-45AF-B59F-1E7CFDA97FD9}" type="presOf" srcId="{D300FA37-F071-47AC-A447-B65EA35E06AD}" destId="{75824EAF-A54E-45D2-91BE-957ADCB8D22B}" srcOrd="0" destOrd="0" presId="urn:microsoft.com/office/officeart/2005/8/layout/hierarchy1"/>
    <dgm:cxn modelId="{5DCBDD76-08E1-47DF-951C-8ED599B1A3D2}" srcId="{B1D20612-E190-4309-A462-0781C5A3573E}" destId="{CFABF0DB-8C03-4235-A3A2-D605967DFE84}" srcOrd="0" destOrd="0" parTransId="{32208B0A-E82F-4105-935A-CF81C97EEB5A}" sibTransId="{CCF46332-3741-4A64-A76B-D27D88FD03C7}"/>
    <dgm:cxn modelId="{82525D3D-B241-4BC2-A56C-C7405B8C36CD}" srcId="{D4465BDA-B229-47D1-9910-223880248CF9}" destId="{D7BB1347-295D-4464-8AC3-C3E63A68A21E}" srcOrd="3" destOrd="0" parTransId="{6AA65A6B-66F2-4B00-B365-783ECE5CED2B}" sibTransId="{4E3FBF97-1952-4EDD-801E-F74079192204}"/>
    <dgm:cxn modelId="{27625574-0ADD-4304-973C-A32EE92764A1}" srcId="{D7BB1347-295D-4464-8AC3-C3E63A68A21E}" destId="{5FCBBFBE-F403-4F45-B74C-4ABC98CCC8B4}" srcOrd="1" destOrd="0" parTransId="{85D105A4-6254-4860-BAB1-F700FABCBF5A}" sibTransId="{36647AA3-7870-4583-ACE1-E78042A7C513}"/>
    <dgm:cxn modelId="{83E47A93-0E71-4372-87F1-4D732AA0ECB6}" type="presOf" srcId="{F6969132-49E3-44B2-BCF1-718461FC95D0}" destId="{E27FE87B-CA8F-4BF9-A72C-D3107145F51A}" srcOrd="0" destOrd="0" presId="urn:microsoft.com/office/officeart/2005/8/layout/hierarchy1"/>
    <dgm:cxn modelId="{111C0993-4466-47CA-92FB-F1A835786351}" srcId="{D4465BDA-B229-47D1-9910-223880248CF9}" destId="{C660C037-175F-4E9B-8CF5-CF159C18075C}" srcOrd="2" destOrd="0" parTransId="{826BEDF3-56F8-4B28-86CB-C7FCB7D1971F}" sibTransId="{30B06617-F70F-480E-AFAB-A53CA9D4E99A}"/>
    <dgm:cxn modelId="{0BB5E3F9-0C62-407A-8DE6-17F133AB6D01}" type="presParOf" srcId="{75824EAF-A54E-45D2-91BE-957ADCB8D22B}" destId="{EF8F8103-BB5F-4109-9443-DCDC1E75D78A}" srcOrd="0" destOrd="0" presId="urn:microsoft.com/office/officeart/2005/8/layout/hierarchy1"/>
    <dgm:cxn modelId="{761D8556-3AE7-4D38-9190-532A297C34C0}" type="presParOf" srcId="{EF8F8103-BB5F-4109-9443-DCDC1E75D78A}" destId="{22B5E9EB-73D7-43D3-B93D-665C2A6FFE7B}" srcOrd="0" destOrd="0" presId="urn:microsoft.com/office/officeart/2005/8/layout/hierarchy1"/>
    <dgm:cxn modelId="{14A08CEA-14B1-4486-BBB9-13ADCEEAC367}" type="presParOf" srcId="{22B5E9EB-73D7-43D3-B93D-665C2A6FFE7B}" destId="{EB0FEAF1-2BAD-4FF0-AE68-CDB38F7B3710}" srcOrd="0" destOrd="0" presId="urn:microsoft.com/office/officeart/2005/8/layout/hierarchy1"/>
    <dgm:cxn modelId="{8F645081-D210-4C12-96C4-EF705221ED2F}" type="presParOf" srcId="{22B5E9EB-73D7-43D3-B93D-665C2A6FFE7B}" destId="{AB4D98FA-41C7-462B-9399-C194C2FA1E85}" srcOrd="1" destOrd="0" presId="urn:microsoft.com/office/officeart/2005/8/layout/hierarchy1"/>
    <dgm:cxn modelId="{08F36D9F-5A2F-4D1B-9A73-9993272CD069}" type="presParOf" srcId="{EF8F8103-BB5F-4109-9443-DCDC1E75D78A}" destId="{4B4E8669-A586-4140-8502-74508303C390}" srcOrd="1" destOrd="0" presId="urn:microsoft.com/office/officeart/2005/8/layout/hierarchy1"/>
    <dgm:cxn modelId="{177AEA86-656D-4A0C-961D-45CF2205433B}" type="presParOf" srcId="{4B4E8669-A586-4140-8502-74508303C390}" destId="{64F9B512-3187-418A-9B5A-3E920BDE66DF}" srcOrd="0" destOrd="0" presId="urn:microsoft.com/office/officeart/2005/8/layout/hierarchy1"/>
    <dgm:cxn modelId="{B6246E42-2180-4367-B4BE-C3733588D349}" type="presParOf" srcId="{4B4E8669-A586-4140-8502-74508303C390}" destId="{99243B4C-2369-4173-A989-D899B08580B3}" srcOrd="1" destOrd="0" presId="urn:microsoft.com/office/officeart/2005/8/layout/hierarchy1"/>
    <dgm:cxn modelId="{275866FC-E034-4AD3-8BFD-BEB6AC38F0EC}" type="presParOf" srcId="{99243B4C-2369-4173-A989-D899B08580B3}" destId="{68DF0B68-AA39-498D-ADB5-A83C43A06D8A}" srcOrd="0" destOrd="0" presId="urn:microsoft.com/office/officeart/2005/8/layout/hierarchy1"/>
    <dgm:cxn modelId="{D3B17FC2-2D37-42B2-8ED0-BDF8B34472A1}" type="presParOf" srcId="{68DF0B68-AA39-498D-ADB5-A83C43A06D8A}" destId="{FE483762-EF4F-4391-A885-06F759E29CCD}" srcOrd="0" destOrd="0" presId="urn:microsoft.com/office/officeart/2005/8/layout/hierarchy1"/>
    <dgm:cxn modelId="{CCEF72B9-1C21-4CC7-AF93-5B9FCC232E44}" type="presParOf" srcId="{68DF0B68-AA39-498D-ADB5-A83C43A06D8A}" destId="{C89AFF34-C947-4887-9054-5A82D195D524}" srcOrd="1" destOrd="0" presId="urn:microsoft.com/office/officeart/2005/8/layout/hierarchy1"/>
    <dgm:cxn modelId="{CD1A82E5-B9E2-41A2-9B32-D3D2CC56012C}" type="presParOf" srcId="{99243B4C-2369-4173-A989-D899B08580B3}" destId="{13D10205-C338-4524-A9F8-F489034A82AC}" srcOrd="1" destOrd="0" presId="urn:microsoft.com/office/officeart/2005/8/layout/hierarchy1"/>
    <dgm:cxn modelId="{44C70F54-66FD-49FA-86AC-89A0E8738701}" type="presParOf" srcId="{13D10205-C338-4524-A9F8-F489034A82AC}" destId="{4EC701BF-D9A0-41D5-A56F-7B8B13077833}" srcOrd="0" destOrd="0" presId="urn:microsoft.com/office/officeart/2005/8/layout/hierarchy1"/>
    <dgm:cxn modelId="{623D6696-405F-4BDE-8BF3-F572B18B01C8}" type="presParOf" srcId="{13D10205-C338-4524-A9F8-F489034A82AC}" destId="{01263C5E-BC32-4E3C-B2C7-AD85C6D877B5}" srcOrd="1" destOrd="0" presId="urn:microsoft.com/office/officeart/2005/8/layout/hierarchy1"/>
    <dgm:cxn modelId="{FC3A43EE-22F7-4FA8-B13F-E28B105C6476}" type="presParOf" srcId="{01263C5E-BC32-4E3C-B2C7-AD85C6D877B5}" destId="{29FA1231-F1A1-4C78-8F02-1BE6F3E291B2}" srcOrd="0" destOrd="0" presId="urn:microsoft.com/office/officeart/2005/8/layout/hierarchy1"/>
    <dgm:cxn modelId="{6DBE7C75-1480-44E3-A796-99701D14A2A1}" type="presParOf" srcId="{29FA1231-F1A1-4C78-8F02-1BE6F3E291B2}" destId="{085618DF-089E-4A50-AF46-003835FA6713}" srcOrd="0" destOrd="0" presId="urn:microsoft.com/office/officeart/2005/8/layout/hierarchy1"/>
    <dgm:cxn modelId="{EE4C6E80-76F6-428B-BFC0-2950AB532F80}" type="presParOf" srcId="{29FA1231-F1A1-4C78-8F02-1BE6F3E291B2}" destId="{D3098E6C-7351-49E4-8C37-452F2300ED74}" srcOrd="1" destOrd="0" presId="urn:microsoft.com/office/officeart/2005/8/layout/hierarchy1"/>
    <dgm:cxn modelId="{34FFE0C5-0621-4AE0-B0EB-D3E8F1B94089}" type="presParOf" srcId="{01263C5E-BC32-4E3C-B2C7-AD85C6D877B5}" destId="{F21F8E75-FAA8-45F4-B38B-52EAD39AD41B}" srcOrd="1" destOrd="0" presId="urn:microsoft.com/office/officeart/2005/8/layout/hierarchy1"/>
    <dgm:cxn modelId="{6F8FC8B6-A00F-4473-9824-5DF2C8BFDA83}" type="presParOf" srcId="{13D10205-C338-4524-A9F8-F489034A82AC}" destId="{C02AB038-C6BD-42D1-B2BD-6041B6587F52}" srcOrd="2" destOrd="0" presId="urn:microsoft.com/office/officeart/2005/8/layout/hierarchy1"/>
    <dgm:cxn modelId="{C20F4267-16B0-4C9B-8B13-2E47386AC5FE}" type="presParOf" srcId="{13D10205-C338-4524-A9F8-F489034A82AC}" destId="{9C31DE2A-627E-4BEC-A40C-A72A51244536}" srcOrd="3" destOrd="0" presId="urn:microsoft.com/office/officeart/2005/8/layout/hierarchy1"/>
    <dgm:cxn modelId="{F0448378-8C7F-42AC-A60B-F3E12CA9C95A}" type="presParOf" srcId="{9C31DE2A-627E-4BEC-A40C-A72A51244536}" destId="{12FB326F-89AC-4BE5-95C7-B0045B742296}" srcOrd="0" destOrd="0" presId="urn:microsoft.com/office/officeart/2005/8/layout/hierarchy1"/>
    <dgm:cxn modelId="{705684A2-D406-497D-8B02-00FAB7D1FF01}" type="presParOf" srcId="{12FB326F-89AC-4BE5-95C7-B0045B742296}" destId="{2BB4FE13-C5A9-4755-8BD3-C9C9DFB43D13}" srcOrd="0" destOrd="0" presId="urn:microsoft.com/office/officeart/2005/8/layout/hierarchy1"/>
    <dgm:cxn modelId="{1D0C03B8-A62C-4A16-BB31-267155E119A2}" type="presParOf" srcId="{12FB326F-89AC-4BE5-95C7-B0045B742296}" destId="{DA8A5913-CF4D-4608-AE81-554D93517758}" srcOrd="1" destOrd="0" presId="urn:microsoft.com/office/officeart/2005/8/layout/hierarchy1"/>
    <dgm:cxn modelId="{19DA3D6A-E2C3-478C-97D2-EEA6DB073CB6}" type="presParOf" srcId="{9C31DE2A-627E-4BEC-A40C-A72A51244536}" destId="{7684C3A4-A5CB-48F5-9CC4-953F44B609F6}" srcOrd="1" destOrd="0" presId="urn:microsoft.com/office/officeart/2005/8/layout/hierarchy1"/>
    <dgm:cxn modelId="{4E2B53DB-0428-4458-9E2A-40368CC62908}" type="presParOf" srcId="{4B4E8669-A586-4140-8502-74508303C390}" destId="{9FC8BDEC-D6D1-4ECD-ADD7-347404422B8D}" srcOrd="2" destOrd="0" presId="urn:microsoft.com/office/officeart/2005/8/layout/hierarchy1"/>
    <dgm:cxn modelId="{2CACEF87-A351-4175-AAE3-06A511228301}" type="presParOf" srcId="{4B4E8669-A586-4140-8502-74508303C390}" destId="{6CD59E25-366D-402A-AC0B-F142F840D7FC}" srcOrd="3" destOrd="0" presId="urn:microsoft.com/office/officeart/2005/8/layout/hierarchy1"/>
    <dgm:cxn modelId="{B8A46744-43EB-450F-80E1-41D33E079EEA}" type="presParOf" srcId="{6CD59E25-366D-402A-AC0B-F142F840D7FC}" destId="{729B1421-E0D1-4185-B3D7-CFA28C08253A}" srcOrd="0" destOrd="0" presId="urn:microsoft.com/office/officeart/2005/8/layout/hierarchy1"/>
    <dgm:cxn modelId="{7CAC3AE5-CBD7-4CD0-8ADF-6DA844AECC7A}" type="presParOf" srcId="{729B1421-E0D1-4185-B3D7-CFA28C08253A}" destId="{8770C74E-4934-44CB-8400-DAB28FA79DCF}" srcOrd="0" destOrd="0" presId="urn:microsoft.com/office/officeart/2005/8/layout/hierarchy1"/>
    <dgm:cxn modelId="{7EB41B7A-C33D-496E-9DDF-B8220CA819F3}" type="presParOf" srcId="{729B1421-E0D1-4185-B3D7-CFA28C08253A}" destId="{53DB6CFD-15BE-40A8-B836-0409ACA4D5F4}" srcOrd="1" destOrd="0" presId="urn:microsoft.com/office/officeart/2005/8/layout/hierarchy1"/>
    <dgm:cxn modelId="{1F2FFABE-174F-44B6-96E8-02E81564CF08}" type="presParOf" srcId="{6CD59E25-366D-402A-AC0B-F142F840D7FC}" destId="{44257070-ED80-4700-A772-38D7812CDCD1}" srcOrd="1" destOrd="0" presId="urn:microsoft.com/office/officeart/2005/8/layout/hierarchy1"/>
    <dgm:cxn modelId="{B9BBBF61-775E-40B8-9A65-BC3AFD60D72E}" type="presParOf" srcId="{4B4E8669-A586-4140-8502-74508303C390}" destId="{6A0C5CA6-9CD9-400F-8A4C-7E0E849D5565}" srcOrd="4" destOrd="0" presId="urn:microsoft.com/office/officeart/2005/8/layout/hierarchy1"/>
    <dgm:cxn modelId="{C87400D2-DFEA-400D-A672-FD2D2E42FCD6}" type="presParOf" srcId="{4B4E8669-A586-4140-8502-74508303C390}" destId="{4E9CB56B-044B-4B53-84B2-6796B3F55D16}" srcOrd="5" destOrd="0" presId="urn:microsoft.com/office/officeart/2005/8/layout/hierarchy1"/>
    <dgm:cxn modelId="{94561A45-F807-4ECE-950A-E97251DACAF3}" type="presParOf" srcId="{4E9CB56B-044B-4B53-84B2-6796B3F55D16}" destId="{ECF22D05-F1D0-40CA-BC31-0CD3C047CAF4}" srcOrd="0" destOrd="0" presId="urn:microsoft.com/office/officeart/2005/8/layout/hierarchy1"/>
    <dgm:cxn modelId="{BEFC709B-991B-4369-9396-C176246160A9}" type="presParOf" srcId="{ECF22D05-F1D0-40CA-BC31-0CD3C047CAF4}" destId="{FAAE718C-2D57-4A17-8167-2254090EFCF8}" srcOrd="0" destOrd="0" presId="urn:microsoft.com/office/officeart/2005/8/layout/hierarchy1"/>
    <dgm:cxn modelId="{085EAE20-EA66-4A7B-9B5B-21E0BAA04E1B}" type="presParOf" srcId="{ECF22D05-F1D0-40CA-BC31-0CD3C047CAF4}" destId="{1E7A16A7-A2C0-4BB6-921D-8DBF02B8B942}" srcOrd="1" destOrd="0" presId="urn:microsoft.com/office/officeart/2005/8/layout/hierarchy1"/>
    <dgm:cxn modelId="{E5EB6B9C-8E98-424D-8D72-B6FA89A4AD1C}" type="presParOf" srcId="{4E9CB56B-044B-4B53-84B2-6796B3F55D16}" destId="{704FA66E-4085-43AC-8A20-CE08399C4202}" srcOrd="1" destOrd="0" presId="urn:microsoft.com/office/officeart/2005/8/layout/hierarchy1"/>
    <dgm:cxn modelId="{24825B6D-A226-4207-98BB-005A5B4B260A}" type="presParOf" srcId="{4B4E8669-A586-4140-8502-74508303C390}" destId="{FD6B1641-5ADF-4F54-B7A4-DD7CC6ADA5BF}" srcOrd="6" destOrd="0" presId="urn:microsoft.com/office/officeart/2005/8/layout/hierarchy1"/>
    <dgm:cxn modelId="{D23CDC65-0D94-4AA2-81AC-D3B3A21006DF}" type="presParOf" srcId="{4B4E8669-A586-4140-8502-74508303C390}" destId="{F3B08AF5-8B11-4C60-95D0-BCCBDFA151CF}" srcOrd="7" destOrd="0" presId="urn:microsoft.com/office/officeart/2005/8/layout/hierarchy1"/>
    <dgm:cxn modelId="{095898EA-7DC0-4093-8EA4-2A18BDC71F67}" type="presParOf" srcId="{F3B08AF5-8B11-4C60-95D0-BCCBDFA151CF}" destId="{CE2CD925-44E1-4C6F-85C7-A0073FF85673}" srcOrd="0" destOrd="0" presId="urn:microsoft.com/office/officeart/2005/8/layout/hierarchy1"/>
    <dgm:cxn modelId="{82C4C01E-8B40-4BE5-B7D3-477C311F0840}" type="presParOf" srcId="{CE2CD925-44E1-4C6F-85C7-A0073FF85673}" destId="{B518A7E6-2C7E-41F5-8FA1-04D0664B6781}" srcOrd="0" destOrd="0" presId="urn:microsoft.com/office/officeart/2005/8/layout/hierarchy1"/>
    <dgm:cxn modelId="{CA133103-9E15-42D2-BBE2-4A27FF666A70}" type="presParOf" srcId="{CE2CD925-44E1-4C6F-85C7-A0073FF85673}" destId="{92D6C64B-213C-45CF-8D40-F35BD7E9E744}" srcOrd="1" destOrd="0" presId="urn:microsoft.com/office/officeart/2005/8/layout/hierarchy1"/>
    <dgm:cxn modelId="{771922C5-DD61-4002-A75C-3FD839DC1546}" type="presParOf" srcId="{F3B08AF5-8B11-4C60-95D0-BCCBDFA151CF}" destId="{F4256E71-27FB-4EBD-9B75-61C5F265F2AB}" srcOrd="1" destOrd="0" presId="urn:microsoft.com/office/officeart/2005/8/layout/hierarchy1"/>
    <dgm:cxn modelId="{D886AF93-0B61-4847-8688-863673A1FAF4}" type="presParOf" srcId="{F4256E71-27FB-4EBD-9B75-61C5F265F2AB}" destId="{C6211E68-7EEC-421B-A668-8F3FA4FBE5E9}" srcOrd="0" destOrd="0" presId="urn:microsoft.com/office/officeart/2005/8/layout/hierarchy1"/>
    <dgm:cxn modelId="{2D186E49-4C24-4E11-915F-7E72491C3DC8}" type="presParOf" srcId="{F4256E71-27FB-4EBD-9B75-61C5F265F2AB}" destId="{3A1A5EF3-1CC7-4590-AA40-10A1A01412FB}" srcOrd="1" destOrd="0" presId="urn:microsoft.com/office/officeart/2005/8/layout/hierarchy1"/>
    <dgm:cxn modelId="{EF743FAF-2A39-49D2-83CC-1BE51255A79B}" type="presParOf" srcId="{3A1A5EF3-1CC7-4590-AA40-10A1A01412FB}" destId="{6C0F55F8-27CB-42E7-A4B4-EBC02696DC7A}" srcOrd="0" destOrd="0" presId="urn:microsoft.com/office/officeart/2005/8/layout/hierarchy1"/>
    <dgm:cxn modelId="{76253B5B-FE00-4643-A3BC-E65E08D4EEF4}" type="presParOf" srcId="{6C0F55F8-27CB-42E7-A4B4-EBC02696DC7A}" destId="{20FA001D-3968-42D9-9510-CE7010B5E46A}" srcOrd="0" destOrd="0" presId="urn:microsoft.com/office/officeart/2005/8/layout/hierarchy1"/>
    <dgm:cxn modelId="{FEF479BB-C219-436B-A18D-4CD62EA3EE26}" type="presParOf" srcId="{6C0F55F8-27CB-42E7-A4B4-EBC02696DC7A}" destId="{E27FE87B-CA8F-4BF9-A72C-D3107145F51A}" srcOrd="1" destOrd="0" presId="urn:microsoft.com/office/officeart/2005/8/layout/hierarchy1"/>
    <dgm:cxn modelId="{B2A511D2-42F8-4834-97B4-FD8007D45B7B}" type="presParOf" srcId="{3A1A5EF3-1CC7-4590-AA40-10A1A01412FB}" destId="{63D8E299-3006-4F32-8673-FFF9387A0149}" srcOrd="1" destOrd="0" presId="urn:microsoft.com/office/officeart/2005/8/layout/hierarchy1"/>
    <dgm:cxn modelId="{1B6E771E-3961-4BD2-B6B2-474974A47750}" type="presParOf" srcId="{F4256E71-27FB-4EBD-9B75-61C5F265F2AB}" destId="{CAB656BE-22A9-42DE-979E-343642D04495}" srcOrd="2" destOrd="0" presId="urn:microsoft.com/office/officeart/2005/8/layout/hierarchy1"/>
    <dgm:cxn modelId="{BBC1CD15-9707-4E09-A60D-69C8608B8CC3}" type="presParOf" srcId="{F4256E71-27FB-4EBD-9B75-61C5F265F2AB}" destId="{3D645AEB-7F88-487F-AAC1-79F51BD2489A}" srcOrd="3" destOrd="0" presId="urn:microsoft.com/office/officeart/2005/8/layout/hierarchy1"/>
    <dgm:cxn modelId="{81ABCA92-2CAD-49C9-ACE6-222079B06E7A}" type="presParOf" srcId="{3D645AEB-7F88-487F-AAC1-79F51BD2489A}" destId="{07B4D89B-0AF7-42D7-B94C-3857AB04A36D}" srcOrd="0" destOrd="0" presId="urn:microsoft.com/office/officeart/2005/8/layout/hierarchy1"/>
    <dgm:cxn modelId="{E43F8DCD-9B7A-4419-B6D7-5C7D06C56DF3}" type="presParOf" srcId="{07B4D89B-0AF7-42D7-B94C-3857AB04A36D}" destId="{E6A7DD1E-616C-4BB3-BE71-D93008AAFEF1}" srcOrd="0" destOrd="0" presId="urn:microsoft.com/office/officeart/2005/8/layout/hierarchy1"/>
    <dgm:cxn modelId="{6B357417-51C4-4A87-A3CC-F42C4B133F6D}" type="presParOf" srcId="{07B4D89B-0AF7-42D7-B94C-3857AB04A36D}" destId="{1A7F5F87-6319-4E81-8D86-D6E7F9D12C33}" srcOrd="1" destOrd="0" presId="urn:microsoft.com/office/officeart/2005/8/layout/hierarchy1"/>
    <dgm:cxn modelId="{447A17B4-46CE-4B1D-9663-CAEC0BD66206}" type="presParOf" srcId="{3D645AEB-7F88-487F-AAC1-79F51BD2489A}" destId="{2E8C6EC2-E6F6-4DEA-932C-D51F10DF3D9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09707DE-2574-47DE-88A1-15A51CD04093}">
      <dsp:nvSpPr>
        <dsp:cNvPr id="0" name=""/>
        <dsp:cNvSpPr/>
      </dsp:nvSpPr>
      <dsp:spPr>
        <a:xfrm>
          <a:off x="2116" y="710753"/>
          <a:ext cx="3287017" cy="3287017"/>
        </a:xfrm>
        <a:prstGeom prst="ellipse">
          <a:avLst/>
        </a:prstGeom>
        <a:gradFill rotWithShape="1">
          <a:gsLst>
            <a:gs pos="20000">
              <a:schemeClr val="accent2">
                <a:tint val="9000"/>
              </a:schemeClr>
            </a:gs>
            <a:gs pos="100000">
              <a:schemeClr val="accent2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2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4900" b="1" kern="1200" dirty="0" smtClean="0"/>
            <a:t>الخبر</a:t>
          </a:r>
          <a:endParaRPr lang="ar-SA" sz="4900" b="1" kern="1200" dirty="0" smtClean="0"/>
        </a:p>
        <a:p>
          <a:pPr lvl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900" b="1" kern="1200" dirty="0" smtClean="0"/>
            <a:t>(المسند)</a:t>
          </a:r>
          <a:endParaRPr lang="ar-SA" sz="4900" b="1" kern="1200" dirty="0"/>
        </a:p>
      </dsp:txBody>
      <dsp:txXfrm>
        <a:off x="2116" y="710753"/>
        <a:ext cx="3287017" cy="3287017"/>
      </dsp:txXfrm>
    </dsp:sp>
    <dsp:sp modelId="{5EBDB4C9-E643-4BC9-B187-41B4A36FEDA4}">
      <dsp:nvSpPr>
        <dsp:cNvPr id="0" name=""/>
        <dsp:cNvSpPr/>
      </dsp:nvSpPr>
      <dsp:spPr>
        <a:xfrm>
          <a:off x="3032741" y="246249"/>
          <a:ext cx="2048182" cy="11093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900" kern="1200"/>
        </a:p>
      </dsp:txBody>
      <dsp:txXfrm>
        <a:off x="3032741" y="246249"/>
        <a:ext cx="2048182" cy="1109368"/>
      </dsp:txXfrm>
    </dsp:sp>
    <dsp:sp modelId="{2FE5A9E9-C45B-4875-881C-72F27EA3FA30}">
      <dsp:nvSpPr>
        <dsp:cNvPr id="0" name=""/>
        <dsp:cNvSpPr/>
      </dsp:nvSpPr>
      <dsp:spPr>
        <a:xfrm>
          <a:off x="4940465" y="710753"/>
          <a:ext cx="3287017" cy="3287017"/>
        </a:xfrm>
        <a:prstGeom prst="ellipse">
          <a:avLst/>
        </a:prstGeom>
        <a:gradFill rotWithShape="1">
          <a:gsLst>
            <a:gs pos="20000">
              <a:schemeClr val="accent5">
                <a:tint val="9000"/>
              </a:schemeClr>
            </a:gs>
            <a:gs pos="100000">
              <a:schemeClr val="accent5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5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4900" b="1" kern="1200" dirty="0" smtClean="0"/>
            <a:t>المبتدأ</a:t>
          </a:r>
          <a:endParaRPr lang="ar-SA" sz="4900" b="1" kern="1200" dirty="0" smtClean="0"/>
        </a:p>
        <a:p>
          <a:pPr lvl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900" b="1" kern="1200" dirty="0" smtClean="0"/>
            <a:t>(المسند إليه)</a:t>
          </a:r>
          <a:endParaRPr lang="ar-SA" sz="4900" b="1" kern="1200" dirty="0"/>
        </a:p>
      </dsp:txBody>
      <dsp:txXfrm>
        <a:off x="4940465" y="710753"/>
        <a:ext cx="3287017" cy="3287017"/>
      </dsp:txXfrm>
    </dsp:sp>
    <dsp:sp modelId="{DC198E97-A607-47FD-806E-FB6D9EC043DB}">
      <dsp:nvSpPr>
        <dsp:cNvPr id="0" name=""/>
        <dsp:cNvSpPr/>
      </dsp:nvSpPr>
      <dsp:spPr>
        <a:xfrm rot="10800000">
          <a:off x="3148676" y="3352907"/>
          <a:ext cx="2048182" cy="11093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563246"/>
            <a:satOff val="-13862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900" kern="1200"/>
        </a:p>
      </dsp:txBody>
      <dsp:txXfrm rot="10800000">
        <a:off x="3148676" y="3352907"/>
        <a:ext cx="2048182" cy="110936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C8BDEC-D6D1-4ECD-ADD7-347404422B8D}">
      <dsp:nvSpPr>
        <dsp:cNvPr id="0" name=""/>
        <dsp:cNvSpPr/>
      </dsp:nvSpPr>
      <dsp:spPr>
        <a:xfrm>
          <a:off x="3957883" y="1794461"/>
          <a:ext cx="1726086" cy="821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9801"/>
              </a:lnTo>
              <a:lnTo>
                <a:pt x="1726086" y="559801"/>
              </a:lnTo>
              <a:lnTo>
                <a:pt x="1726086" y="8214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9B512-3187-418A-9B5A-3E920BDE66DF}">
      <dsp:nvSpPr>
        <dsp:cNvPr id="0" name=""/>
        <dsp:cNvSpPr/>
      </dsp:nvSpPr>
      <dsp:spPr>
        <a:xfrm>
          <a:off x="2231796" y="1794461"/>
          <a:ext cx="1726086" cy="821460"/>
        </a:xfrm>
        <a:custGeom>
          <a:avLst/>
          <a:gdLst/>
          <a:ahLst/>
          <a:cxnLst/>
          <a:rect l="0" t="0" r="0" b="0"/>
          <a:pathLst>
            <a:path>
              <a:moveTo>
                <a:pt x="1726086" y="0"/>
              </a:moveTo>
              <a:lnTo>
                <a:pt x="1726086" y="559801"/>
              </a:lnTo>
              <a:lnTo>
                <a:pt x="0" y="559801"/>
              </a:lnTo>
              <a:lnTo>
                <a:pt x="0" y="8214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FEAF1-2BAD-4FF0-AE68-CDB38F7B3710}">
      <dsp:nvSpPr>
        <dsp:cNvPr id="0" name=""/>
        <dsp:cNvSpPr/>
      </dsp:nvSpPr>
      <dsp:spPr>
        <a:xfrm>
          <a:off x="2545630" y="900"/>
          <a:ext cx="2824504" cy="17935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4D98FA-41C7-462B-9399-C194C2FA1E85}">
      <dsp:nvSpPr>
        <dsp:cNvPr id="0" name=""/>
        <dsp:cNvSpPr/>
      </dsp:nvSpPr>
      <dsp:spPr>
        <a:xfrm>
          <a:off x="2859464" y="299042"/>
          <a:ext cx="2824504" cy="1793560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3">
                <a:tint val="9000"/>
              </a:schemeClr>
            </a:gs>
            <a:gs pos="100000">
              <a:schemeClr val="accent3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3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4900" kern="1200" dirty="0" smtClean="0"/>
            <a:t>المبتدأ</a:t>
          </a:r>
          <a:endParaRPr lang="ar-JO" sz="4900" kern="1200" dirty="0"/>
        </a:p>
      </dsp:txBody>
      <dsp:txXfrm>
        <a:off x="2859464" y="299042"/>
        <a:ext cx="2824504" cy="1793560"/>
      </dsp:txXfrm>
    </dsp:sp>
    <dsp:sp modelId="{FE483762-EF4F-4391-A885-06F759E29CCD}">
      <dsp:nvSpPr>
        <dsp:cNvPr id="0" name=""/>
        <dsp:cNvSpPr/>
      </dsp:nvSpPr>
      <dsp:spPr>
        <a:xfrm>
          <a:off x="819544" y="2615921"/>
          <a:ext cx="2824504" cy="17935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9AFF34-C947-4887-9054-5A82D195D524}">
      <dsp:nvSpPr>
        <dsp:cNvPr id="0" name=""/>
        <dsp:cNvSpPr/>
      </dsp:nvSpPr>
      <dsp:spPr>
        <a:xfrm>
          <a:off x="1133378" y="2914063"/>
          <a:ext cx="2824504" cy="1793560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5">
                <a:tint val="9000"/>
              </a:schemeClr>
            </a:gs>
            <a:gs pos="100000">
              <a:schemeClr val="accent5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5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4900" kern="1200" dirty="0" smtClean="0"/>
            <a:t>مصدر مؤول</a:t>
          </a:r>
          <a:endParaRPr lang="ar-JO" sz="4900" kern="1200" dirty="0"/>
        </a:p>
      </dsp:txBody>
      <dsp:txXfrm>
        <a:off x="1133378" y="2914063"/>
        <a:ext cx="2824504" cy="1793560"/>
      </dsp:txXfrm>
    </dsp:sp>
    <dsp:sp modelId="{8770C74E-4934-44CB-8400-DAB28FA79DCF}">
      <dsp:nvSpPr>
        <dsp:cNvPr id="0" name=""/>
        <dsp:cNvSpPr/>
      </dsp:nvSpPr>
      <dsp:spPr>
        <a:xfrm>
          <a:off x="4271716" y="2615921"/>
          <a:ext cx="2824504" cy="17935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DB6CFD-15BE-40A8-B836-0409ACA4D5F4}">
      <dsp:nvSpPr>
        <dsp:cNvPr id="0" name=""/>
        <dsp:cNvSpPr/>
      </dsp:nvSpPr>
      <dsp:spPr>
        <a:xfrm>
          <a:off x="4585550" y="2914063"/>
          <a:ext cx="2824504" cy="1793560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5">
                <a:tint val="9000"/>
              </a:schemeClr>
            </a:gs>
            <a:gs pos="100000">
              <a:schemeClr val="accent5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5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4900" kern="1200" dirty="0" smtClean="0"/>
            <a:t>صريح</a:t>
          </a:r>
          <a:endParaRPr lang="ar-JO" sz="4900" kern="1200" dirty="0"/>
        </a:p>
      </dsp:txBody>
      <dsp:txXfrm>
        <a:off x="4585550" y="2914063"/>
        <a:ext cx="2824504" cy="179356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B656BE-22A9-42DE-979E-343642D04495}">
      <dsp:nvSpPr>
        <dsp:cNvPr id="0" name=""/>
        <dsp:cNvSpPr/>
      </dsp:nvSpPr>
      <dsp:spPr>
        <a:xfrm>
          <a:off x="7279481" y="3032060"/>
          <a:ext cx="930696" cy="442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841"/>
              </a:lnTo>
              <a:lnTo>
                <a:pt x="930696" y="301841"/>
              </a:lnTo>
              <a:lnTo>
                <a:pt x="930696" y="442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211E68-7EEC-421B-A668-8F3FA4FBE5E9}">
      <dsp:nvSpPr>
        <dsp:cNvPr id="0" name=""/>
        <dsp:cNvSpPr/>
      </dsp:nvSpPr>
      <dsp:spPr>
        <a:xfrm>
          <a:off x="6348784" y="3032060"/>
          <a:ext cx="930696" cy="442927"/>
        </a:xfrm>
        <a:custGeom>
          <a:avLst/>
          <a:gdLst/>
          <a:ahLst/>
          <a:cxnLst/>
          <a:rect l="0" t="0" r="0" b="0"/>
          <a:pathLst>
            <a:path>
              <a:moveTo>
                <a:pt x="930696" y="0"/>
              </a:moveTo>
              <a:lnTo>
                <a:pt x="930696" y="301841"/>
              </a:lnTo>
              <a:lnTo>
                <a:pt x="0" y="301841"/>
              </a:lnTo>
              <a:lnTo>
                <a:pt x="0" y="442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6B1641-5ADF-4F54-B7A4-DD7CC6ADA5BF}">
      <dsp:nvSpPr>
        <dsp:cNvPr id="0" name=""/>
        <dsp:cNvSpPr/>
      </dsp:nvSpPr>
      <dsp:spPr>
        <a:xfrm>
          <a:off x="4487391" y="1622055"/>
          <a:ext cx="2792090" cy="442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841"/>
              </a:lnTo>
              <a:lnTo>
                <a:pt x="2792090" y="301841"/>
              </a:lnTo>
              <a:lnTo>
                <a:pt x="2792090" y="4429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0C5CA6-9CD9-400F-8A4C-7E0E849D5565}">
      <dsp:nvSpPr>
        <dsp:cNvPr id="0" name=""/>
        <dsp:cNvSpPr/>
      </dsp:nvSpPr>
      <dsp:spPr>
        <a:xfrm>
          <a:off x="4487391" y="1622055"/>
          <a:ext cx="930696" cy="442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841"/>
              </a:lnTo>
              <a:lnTo>
                <a:pt x="930696" y="301841"/>
              </a:lnTo>
              <a:lnTo>
                <a:pt x="930696" y="4429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C8BDEC-D6D1-4ECD-ADD7-347404422B8D}">
      <dsp:nvSpPr>
        <dsp:cNvPr id="0" name=""/>
        <dsp:cNvSpPr/>
      </dsp:nvSpPr>
      <dsp:spPr>
        <a:xfrm>
          <a:off x="3556694" y="1622055"/>
          <a:ext cx="930696" cy="442927"/>
        </a:xfrm>
        <a:custGeom>
          <a:avLst/>
          <a:gdLst/>
          <a:ahLst/>
          <a:cxnLst/>
          <a:rect l="0" t="0" r="0" b="0"/>
          <a:pathLst>
            <a:path>
              <a:moveTo>
                <a:pt x="930696" y="0"/>
              </a:moveTo>
              <a:lnTo>
                <a:pt x="930696" y="301841"/>
              </a:lnTo>
              <a:lnTo>
                <a:pt x="0" y="301841"/>
              </a:lnTo>
              <a:lnTo>
                <a:pt x="0" y="4429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2AB038-C6BD-42D1-B2BD-6041B6587F52}">
      <dsp:nvSpPr>
        <dsp:cNvPr id="0" name=""/>
        <dsp:cNvSpPr/>
      </dsp:nvSpPr>
      <dsp:spPr>
        <a:xfrm>
          <a:off x="1695301" y="3032060"/>
          <a:ext cx="930696" cy="442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841"/>
              </a:lnTo>
              <a:lnTo>
                <a:pt x="930696" y="301841"/>
              </a:lnTo>
              <a:lnTo>
                <a:pt x="930696" y="442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C701BF-D9A0-41D5-A56F-7B8B13077833}">
      <dsp:nvSpPr>
        <dsp:cNvPr id="0" name=""/>
        <dsp:cNvSpPr/>
      </dsp:nvSpPr>
      <dsp:spPr>
        <a:xfrm>
          <a:off x="764604" y="3032060"/>
          <a:ext cx="930696" cy="442927"/>
        </a:xfrm>
        <a:custGeom>
          <a:avLst/>
          <a:gdLst/>
          <a:ahLst/>
          <a:cxnLst/>
          <a:rect l="0" t="0" r="0" b="0"/>
          <a:pathLst>
            <a:path>
              <a:moveTo>
                <a:pt x="930696" y="0"/>
              </a:moveTo>
              <a:lnTo>
                <a:pt x="930696" y="301841"/>
              </a:lnTo>
              <a:lnTo>
                <a:pt x="0" y="301841"/>
              </a:lnTo>
              <a:lnTo>
                <a:pt x="0" y="442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9B512-3187-418A-9B5A-3E920BDE66DF}">
      <dsp:nvSpPr>
        <dsp:cNvPr id="0" name=""/>
        <dsp:cNvSpPr/>
      </dsp:nvSpPr>
      <dsp:spPr>
        <a:xfrm>
          <a:off x="1695301" y="1622055"/>
          <a:ext cx="2792090" cy="442927"/>
        </a:xfrm>
        <a:custGeom>
          <a:avLst/>
          <a:gdLst/>
          <a:ahLst/>
          <a:cxnLst/>
          <a:rect l="0" t="0" r="0" b="0"/>
          <a:pathLst>
            <a:path>
              <a:moveTo>
                <a:pt x="2792090" y="0"/>
              </a:moveTo>
              <a:lnTo>
                <a:pt x="2792090" y="301841"/>
              </a:lnTo>
              <a:lnTo>
                <a:pt x="0" y="301841"/>
              </a:lnTo>
              <a:lnTo>
                <a:pt x="0" y="4429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FEAF1-2BAD-4FF0-AE68-CDB38F7B3710}">
      <dsp:nvSpPr>
        <dsp:cNvPr id="0" name=""/>
        <dsp:cNvSpPr/>
      </dsp:nvSpPr>
      <dsp:spPr>
        <a:xfrm>
          <a:off x="3725912" y="654976"/>
          <a:ext cx="1522958" cy="967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4D98FA-41C7-462B-9399-C194C2FA1E85}">
      <dsp:nvSpPr>
        <dsp:cNvPr id="0" name=""/>
        <dsp:cNvSpPr/>
      </dsp:nvSpPr>
      <dsp:spPr>
        <a:xfrm>
          <a:off x="3895129" y="815733"/>
          <a:ext cx="1522958" cy="967078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2">
                <a:tint val="9000"/>
              </a:schemeClr>
            </a:gs>
            <a:gs pos="100000">
              <a:schemeClr val="accent2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2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/>
            <a:t>الخبر</a:t>
          </a:r>
          <a:endParaRPr lang="ar-JO" sz="2600" b="1" kern="1200" dirty="0"/>
        </a:p>
      </dsp:txBody>
      <dsp:txXfrm>
        <a:off x="3895129" y="815733"/>
        <a:ext cx="1522958" cy="967078"/>
      </dsp:txXfrm>
    </dsp:sp>
    <dsp:sp modelId="{FE483762-EF4F-4391-A885-06F759E29CCD}">
      <dsp:nvSpPr>
        <dsp:cNvPr id="0" name=""/>
        <dsp:cNvSpPr/>
      </dsp:nvSpPr>
      <dsp:spPr>
        <a:xfrm>
          <a:off x="933822" y="2064982"/>
          <a:ext cx="1522958" cy="967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9AFF34-C947-4887-9054-5A82D195D524}">
      <dsp:nvSpPr>
        <dsp:cNvPr id="0" name=""/>
        <dsp:cNvSpPr/>
      </dsp:nvSpPr>
      <dsp:spPr>
        <a:xfrm>
          <a:off x="1103039" y="2225739"/>
          <a:ext cx="1522958" cy="967078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3">
                <a:tint val="9000"/>
              </a:schemeClr>
            </a:gs>
            <a:gs pos="100000">
              <a:schemeClr val="accent3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3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/>
            <a:t>شبه جملة</a:t>
          </a:r>
          <a:endParaRPr lang="ar-JO" sz="2600" b="1" kern="1200" dirty="0"/>
        </a:p>
      </dsp:txBody>
      <dsp:txXfrm>
        <a:off x="1103039" y="2225739"/>
        <a:ext cx="1522958" cy="967078"/>
      </dsp:txXfrm>
    </dsp:sp>
    <dsp:sp modelId="{085618DF-089E-4A50-AF46-003835FA6713}">
      <dsp:nvSpPr>
        <dsp:cNvPr id="0" name=""/>
        <dsp:cNvSpPr/>
      </dsp:nvSpPr>
      <dsp:spPr>
        <a:xfrm>
          <a:off x="3125" y="3474987"/>
          <a:ext cx="1522958" cy="967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098E6C-7351-49E4-8C37-452F2300ED74}">
      <dsp:nvSpPr>
        <dsp:cNvPr id="0" name=""/>
        <dsp:cNvSpPr/>
      </dsp:nvSpPr>
      <dsp:spPr>
        <a:xfrm>
          <a:off x="172342" y="3635744"/>
          <a:ext cx="1522958" cy="967078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5">
                <a:tint val="9000"/>
              </a:schemeClr>
            </a:gs>
            <a:gs pos="100000">
              <a:schemeClr val="accent5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5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/>
            <a:t>ظرفية</a:t>
          </a:r>
          <a:endParaRPr lang="ar-JO" sz="2600" b="1" kern="1200" dirty="0"/>
        </a:p>
      </dsp:txBody>
      <dsp:txXfrm>
        <a:off x="172342" y="3635744"/>
        <a:ext cx="1522958" cy="967078"/>
      </dsp:txXfrm>
    </dsp:sp>
    <dsp:sp modelId="{2BB4FE13-C5A9-4755-8BD3-C9C9DFB43D13}">
      <dsp:nvSpPr>
        <dsp:cNvPr id="0" name=""/>
        <dsp:cNvSpPr/>
      </dsp:nvSpPr>
      <dsp:spPr>
        <a:xfrm>
          <a:off x="1864518" y="3474987"/>
          <a:ext cx="1522958" cy="967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A5913-CF4D-4608-AE81-554D93517758}">
      <dsp:nvSpPr>
        <dsp:cNvPr id="0" name=""/>
        <dsp:cNvSpPr/>
      </dsp:nvSpPr>
      <dsp:spPr>
        <a:xfrm>
          <a:off x="2033736" y="3635744"/>
          <a:ext cx="1522958" cy="967078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5">
                <a:tint val="9000"/>
              </a:schemeClr>
            </a:gs>
            <a:gs pos="100000">
              <a:schemeClr val="accent5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5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/>
            <a:t>جار ومجرور</a:t>
          </a:r>
          <a:endParaRPr lang="ar-JO" sz="2600" b="1" kern="1200" dirty="0"/>
        </a:p>
      </dsp:txBody>
      <dsp:txXfrm>
        <a:off x="2033736" y="3635744"/>
        <a:ext cx="1522958" cy="967078"/>
      </dsp:txXfrm>
    </dsp:sp>
    <dsp:sp modelId="{8770C74E-4934-44CB-8400-DAB28FA79DCF}">
      <dsp:nvSpPr>
        <dsp:cNvPr id="0" name=""/>
        <dsp:cNvSpPr/>
      </dsp:nvSpPr>
      <dsp:spPr>
        <a:xfrm>
          <a:off x="2795215" y="2064982"/>
          <a:ext cx="1522958" cy="967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DB6CFD-15BE-40A8-B836-0409ACA4D5F4}">
      <dsp:nvSpPr>
        <dsp:cNvPr id="0" name=""/>
        <dsp:cNvSpPr/>
      </dsp:nvSpPr>
      <dsp:spPr>
        <a:xfrm>
          <a:off x="2964433" y="2225739"/>
          <a:ext cx="1522958" cy="967078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dk1">
                <a:tint val="9000"/>
              </a:schemeClr>
            </a:gs>
            <a:gs pos="100000">
              <a:schemeClr val="dk1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dk1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/>
            <a:t>مصدر مؤول</a:t>
          </a:r>
          <a:endParaRPr lang="ar-JO" sz="2600" b="1" kern="1200" dirty="0"/>
        </a:p>
      </dsp:txBody>
      <dsp:txXfrm>
        <a:off x="2964433" y="2225739"/>
        <a:ext cx="1522958" cy="967078"/>
      </dsp:txXfrm>
    </dsp:sp>
    <dsp:sp modelId="{FAAE718C-2D57-4A17-8167-2254090EFCF8}">
      <dsp:nvSpPr>
        <dsp:cNvPr id="0" name=""/>
        <dsp:cNvSpPr/>
      </dsp:nvSpPr>
      <dsp:spPr>
        <a:xfrm>
          <a:off x="4656608" y="2064982"/>
          <a:ext cx="1522958" cy="967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7A16A7-A2C0-4BB6-921D-8DBF02B8B942}">
      <dsp:nvSpPr>
        <dsp:cNvPr id="0" name=""/>
        <dsp:cNvSpPr/>
      </dsp:nvSpPr>
      <dsp:spPr>
        <a:xfrm>
          <a:off x="4825826" y="2225739"/>
          <a:ext cx="1522958" cy="967078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6">
                <a:tint val="9000"/>
              </a:schemeClr>
            </a:gs>
            <a:gs pos="100000">
              <a:schemeClr val="accent6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6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/>
            <a:t>صريح</a:t>
          </a:r>
          <a:endParaRPr lang="ar-JO" sz="2600" b="1" kern="1200" dirty="0"/>
        </a:p>
      </dsp:txBody>
      <dsp:txXfrm>
        <a:off x="4825826" y="2225739"/>
        <a:ext cx="1522958" cy="967078"/>
      </dsp:txXfrm>
    </dsp:sp>
    <dsp:sp modelId="{B518A7E6-2C7E-41F5-8FA1-04D0664B6781}">
      <dsp:nvSpPr>
        <dsp:cNvPr id="0" name=""/>
        <dsp:cNvSpPr/>
      </dsp:nvSpPr>
      <dsp:spPr>
        <a:xfrm>
          <a:off x="6518002" y="2064982"/>
          <a:ext cx="1522958" cy="967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D6C64B-213C-45CF-8D40-F35BD7E9E744}">
      <dsp:nvSpPr>
        <dsp:cNvPr id="0" name=""/>
        <dsp:cNvSpPr/>
      </dsp:nvSpPr>
      <dsp:spPr>
        <a:xfrm>
          <a:off x="6687219" y="2225739"/>
          <a:ext cx="1522958" cy="967078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5">
                <a:tint val="9000"/>
              </a:schemeClr>
            </a:gs>
            <a:gs pos="100000">
              <a:schemeClr val="accent5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5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/>
            <a:t>جملة</a:t>
          </a:r>
          <a:endParaRPr lang="ar-JO" sz="2600" b="1" kern="1200" dirty="0"/>
        </a:p>
      </dsp:txBody>
      <dsp:txXfrm>
        <a:off x="6687219" y="2225739"/>
        <a:ext cx="1522958" cy="967078"/>
      </dsp:txXfrm>
    </dsp:sp>
    <dsp:sp modelId="{20FA001D-3968-42D9-9510-CE7010B5E46A}">
      <dsp:nvSpPr>
        <dsp:cNvPr id="0" name=""/>
        <dsp:cNvSpPr/>
      </dsp:nvSpPr>
      <dsp:spPr>
        <a:xfrm>
          <a:off x="5587305" y="3474987"/>
          <a:ext cx="1522958" cy="967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7FE87B-CA8F-4BF9-A72C-D3107145F51A}">
      <dsp:nvSpPr>
        <dsp:cNvPr id="0" name=""/>
        <dsp:cNvSpPr/>
      </dsp:nvSpPr>
      <dsp:spPr>
        <a:xfrm>
          <a:off x="5756523" y="3635744"/>
          <a:ext cx="1522958" cy="967078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3">
                <a:tint val="9000"/>
              </a:schemeClr>
            </a:gs>
            <a:gs pos="100000">
              <a:schemeClr val="accent3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3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/>
            <a:t>فعلية</a:t>
          </a:r>
          <a:endParaRPr lang="ar-JO" sz="2600" b="1" kern="1200" dirty="0"/>
        </a:p>
      </dsp:txBody>
      <dsp:txXfrm>
        <a:off x="5756523" y="3635744"/>
        <a:ext cx="1522958" cy="967078"/>
      </dsp:txXfrm>
    </dsp:sp>
    <dsp:sp modelId="{E6A7DD1E-616C-4BB3-BE71-D93008AAFEF1}">
      <dsp:nvSpPr>
        <dsp:cNvPr id="0" name=""/>
        <dsp:cNvSpPr/>
      </dsp:nvSpPr>
      <dsp:spPr>
        <a:xfrm>
          <a:off x="7448698" y="3474987"/>
          <a:ext cx="1522958" cy="967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7F5F87-6319-4E81-8D86-D6E7F9D12C33}">
      <dsp:nvSpPr>
        <dsp:cNvPr id="0" name=""/>
        <dsp:cNvSpPr/>
      </dsp:nvSpPr>
      <dsp:spPr>
        <a:xfrm>
          <a:off x="7617916" y="3635744"/>
          <a:ext cx="1522958" cy="967078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3">
                <a:tint val="9000"/>
              </a:schemeClr>
            </a:gs>
            <a:gs pos="100000">
              <a:schemeClr val="accent3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3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600" b="1" kern="1200" dirty="0" smtClean="0"/>
            <a:t>اسمية</a:t>
          </a:r>
          <a:endParaRPr lang="ar-JO" sz="2600" b="1" kern="1200" dirty="0"/>
        </a:p>
      </dsp:txBody>
      <dsp:txXfrm>
        <a:off x="7617916" y="3635744"/>
        <a:ext cx="1522958" cy="9670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5BDDBA3-7A60-40BD-A67C-DEB7705889E9}" type="datetimeFigureOut">
              <a:rPr lang="ar-SA" smtClean="0"/>
              <a:pPr/>
              <a:t>21/11/1425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 descr="البسملة 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54619"/>
            <a:ext cx="8280920" cy="60408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3857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/>
            </a:r>
            <a:br>
              <a:rPr lang="en-US" sz="6000" dirty="0" smtClean="0">
                <a:solidFill>
                  <a:schemeClr val="bg1"/>
                </a:solidFill>
              </a:rPr>
            </a:br>
            <a:r>
              <a:rPr lang="ar-JO" sz="6000" dirty="0" smtClean="0">
                <a:solidFill>
                  <a:schemeClr val="bg1"/>
                </a:solidFill>
              </a:rPr>
              <a:t>الجملة الاسمية</a:t>
            </a:r>
            <a:r>
              <a:rPr lang="en-US" sz="6000" dirty="0" smtClean="0">
                <a:solidFill>
                  <a:schemeClr val="bg1"/>
                </a:solidFill>
              </a:rPr>
              <a:t/>
            </a:r>
            <a:br>
              <a:rPr lang="en-US" sz="6000" dirty="0" smtClean="0">
                <a:solidFill>
                  <a:schemeClr val="bg1"/>
                </a:solidFill>
              </a:rPr>
            </a:br>
            <a:r>
              <a:rPr lang="en-US" sz="6000" dirty="0" smtClean="0">
                <a:solidFill>
                  <a:schemeClr val="bg1"/>
                </a:solidFill>
              </a:rPr>
              <a:t/>
            </a:r>
            <a:br>
              <a:rPr lang="en-US" sz="6000" dirty="0" smtClean="0">
                <a:solidFill>
                  <a:schemeClr val="bg1"/>
                </a:solidFill>
              </a:rPr>
            </a:br>
            <a:r>
              <a:rPr lang="en-US" sz="6000" dirty="0" smtClean="0">
                <a:solidFill>
                  <a:schemeClr val="bg1"/>
                </a:solidFill>
              </a:rPr>
              <a:t/>
            </a:r>
            <a:br>
              <a:rPr lang="en-US" sz="6000" dirty="0" smtClean="0">
                <a:solidFill>
                  <a:schemeClr val="bg1"/>
                </a:solidFill>
              </a:rPr>
            </a:br>
            <a:endParaRPr lang="ar-SA" sz="6000" b="1" dirty="0">
              <a:solidFill>
                <a:schemeClr val="bg1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259632" y="2852936"/>
            <a:ext cx="6400800" cy="17526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JO" sz="4000" dirty="0" smtClean="0">
                <a:solidFill>
                  <a:schemeClr val="accent4">
                    <a:lumMod val="50000"/>
                  </a:schemeClr>
                </a:solidFill>
              </a:rPr>
              <a:t> المبتدأ</a:t>
            </a:r>
          </a:p>
          <a:p>
            <a:pPr>
              <a:buFont typeface="Arial" pitchFamily="34" charset="0"/>
              <a:buChar char="•"/>
            </a:pPr>
            <a:r>
              <a:rPr lang="ar-JO" sz="4000" dirty="0" smtClean="0">
                <a:solidFill>
                  <a:schemeClr val="accent4">
                    <a:lumMod val="50000"/>
                  </a:schemeClr>
                </a:solidFill>
              </a:rPr>
              <a:t> الخبر</a:t>
            </a:r>
            <a:endParaRPr lang="ar-SA"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ar-SA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الأهداف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endParaRPr lang="en-US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Wingdings" pitchFamily="2" charset="2"/>
              <a:buChar char="q"/>
            </a:pP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-</a:t>
            </a: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أركان الجملة الاسمية ( المبتدأ والخبر )</a:t>
            </a:r>
          </a:p>
          <a:p>
            <a:pPr marL="624078" indent="-514350">
              <a:buFont typeface="+mj-lt"/>
              <a:buAutoNum type="arabicPeriod"/>
            </a:pP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-</a:t>
            </a: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الحالة الإعرابية للمبتدأ والخبر</a:t>
            </a:r>
          </a:p>
          <a:p>
            <a:pPr marL="624078" indent="-514350">
              <a:buFont typeface="+mj-lt"/>
              <a:buAutoNum type="arabicPeriod"/>
            </a:pP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-</a:t>
            </a: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صور المبتدا وإعرابه</a:t>
            </a:r>
          </a:p>
          <a:p>
            <a:pPr marL="624078" indent="-514350">
              <a:buFont typeface="+mj-lt"/>
              <a:buAutoNum type="arabicPeriod"/>
            </a:pP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-</a:t>
            </a: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صور الخبر وإعرابه</a:t>
            </a:r>
          </a:p>
          <a:p>
            <a:pPr marL="624078" indent="-514350">
              <a:buFont typeface="+mj-lt"/>
              <a:buAutoNum type="arabicPeriod"/>
            </a:pPr>
            <a:r>
              <a:rPr lang="en-US" b="1" dirty="0" smtClean="0">
                <a:latin typeface="Simplified Arabic" pitchFamily="18" charset="-78"/>
                <a:cs typeface="Simplified Arabic" pitchFamily="18" charset="-78"/>
              </a:rPr>
              <a:t>-</a:t>
            </a: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توظيف المبتدأ والخبر في جمل دالة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JO" sz="4800" dirty="0" smtClean="0">
                <a:solidFill>
                  <a:schemeClr val="bg1"/>
                </a:solidFill>
                <a:cs typeface="Simplified Arabic" pitchFamily="2" charset="-78"/>
              </a:rPr>
              <a:t>أركان الجملة الاسمية</a:t>
            </a:r>
            <a:endParaRPr lang="ar-SA" sz="4800" dirty="0">
              <a:solidFill>
                <a:schemeClr val="bg1"/>
              </a:solidFill>
              <a:cs typeface="Simplified Arabic" pitchFamily="2" charset="-78"/>
            </a:endParaRPr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أحكام المبتدأ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ar-SA" sz="3200" b="1" dirty="0" smtClean="0">
                <a:solidFill>
                  <a:srgbClr val="FF0000"/>
                </a:solidFill>
              </a:rPr>
              <a:t>1- </a:t>
            </a:r>
            <a:r>
              <a:rPr lang="ar-JO" sz="3200" b="1" dirty="0" smtClean="0">
                <a:solidFill>
                  <a:srgbClr val="FF0000"/>
                </a:solidFill>
              </a:rPr>
              <a:t>وجوب رفعه</a:t>
            </a:r>
            <a:r>
              <a:rPr lang="ar-SA" sz="3200" b="1" dirty="0" smtClean="0">
                <a:solidFill>
                  <a:srgbClr val="FF0000"/>
                </a:solidFill>
              </a:rPr>
              <a:t> :</a:t>
            </a:r>
            <a:endParaRPr lang="ar-JO" sz="3200" b="1" dirty="0" smtClean="0">
              <a:solidFill>
                <a:srgbClr val="FF0000"/>
              </a:solidFill>
            </a:endParaRPr>
          </a:p>
          <a:p>
            <a:pPr marL="624078" indent="-514350">
              <a:buNone/>
            </a:pPr>
            <a:r>
              <a:rPr lang="ar-JO" sz="3200" b="1" dirty="0" smtClean="0">
                <a:solidFill>
                  <a:srgbClr val="002060"/>
                </a:solidFill>
              </a:rPr>
              <a:t>يأتي المبتدأ مرفوعا دائما، نقول ( السماء صافية )، السماء: مبتدأ مرفوع وعلامة رفعه الضمة</a:t>
            </a:r>
            <a:r>
              <a:rPr lang="ar-SA" sz="3200" b="1" dirty="0" smtClean="0">
                <a:solidFill>
                  <a:srgbClr val="002060"/>
                </a:solidFill>
              </a:rPr>
              <a:t>.</a:t>
            </a:r>
          </a:p>
          <a:p>
            <a:pPr marL="624078" indent="-514350">
              <a:buNone/>
            </a:pPr>
            <a:endParaRPr lang="ar-JO" sz="3200" b="1" dirty="0" smtClean="0">
              <a:solidFill>
                <a:srgbClr val="002060"/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ar-SA" sz="3200" b="1" dirty="0" smtClean="0">
                <a:solidFill>
                  <a:srgbClr val="FF0000"/>
                </a:solidFill>
              </a:rPr>
              <a:t>2- </a:t>
            </a:r>
            <a:r>
              <a:rPr lang="ar-JO" sz="3200" b="1" dirty="0" smtClean="0">
                <a:solidFill>
                  <a:srgbClr val="FF0000"/>
                </a:solidFill>
              </a:rPr>
              <a:t>وجوب كونه معرفة</a:t>
            </a:r>
            <a:r>
              <a:rPr lang="ar-SA" sz="3200" b="1" dirty="0" smtClean="0">
                <a:solidFill>
                  <a:srgbClr val="FF0000"/>
                </a:solidFill>
              </a:rPr>
              <a:t> :</a:t>
            </a:r>
            <a:endParaRPr lang="ar-JO" sz="3200" b="1" dirty="0" smtClean="0">
              <a:solidFill>
                <a:srgbClr val="FF0000"/>
              </a:solidFill>
            </a:endParaRPr>
          </a:p>
          <a:p>
            <a:pPr marL="624078" indent="-514350">
              <a:buNone/>
            </a:pPr>
            <a:r>
              <a:rPr lang="ar-JO" sz="3200" b="1" dirty="0" smtClean="0">
                <a:solidFill>
                  <a:srgbClr val="002060"/>
                </a:solidFill>
              </a:rPr>
              <a:t>يأتي المبتدأ معرفة، نحو: محمد رسول الله، أو نكرة مفيدة، نحو: مجلس علم ينتفع به خير من عبادة سبعين سنة</a:t>
            </a:r>
            <a:r>
              <a:rPr lang="ar-SA" sz="3200" b="1" dirty="0" smtClean="0">
                <a:solidFill>
                  <a:srgbClr val="002060"/>
                </a:solidFill>
              </a:rPr>
              <a:t>.</a:t>
            </a:r>
            <a:endParaRPr lang="ar-JO" sz="32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شروط الابتداء بنكرة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المبتدأ يأتي دائما معرفة ، ولكن قد يأتي في بعض المواطن نكرة ، وحينها يشترط فيه عدة شروط :</a:t>
            </a:r>
          </a:p>
          <a:p>
            <a:pPr marL="624078" indent="-514350">
              <a:buFont typeface="+mj-lt"/>
              <a:buAutoNum type="arabicPeriod"/>
            </a:pPr>
            <a:endParaRPr lang="ar-SA" b="1" dirty="0" smtClean="0"/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1- </a:t>
            </a:r>
            <a:r>
              <a:rPr lang="ar-JO" b="1" dirty="0" smtClean="0"/>
              <a:t>أن يكون المبتدأ كلمة من الكلمات الدالة على العموم، مثل (كل)</a:t>
            </a:r>
            <a:r>
              <a:rPr lang="ar-SA" b="1" dirty="0" smtClean="0"/>
              <a:t>:</a:t>
            </a:r>
            <a:endParaRPr lang="ar-JO" b="1" dirty="0" smtClean="0"/>
          </a:p>
          <a:p>
            <a:pPr marL="624078" indent="-514350">
              <a:buNone/>
            </a:pPr>
            <a:r>
              <a:rPr lang="ar-SA" b="1" dirty="0" smtClean="0">
                <a:solidFill>
                  <a:srgbClr val="FF0000"/>
                </a:solidFill>
              </a:rPr>
              <a:t>        </a:t>
            </a:r>
            <a:r>
              <a:rPr lang="ar-JO" b="1" dirty="0" smtClean="0">
                <a:solidFill>
                  <a:srgbClr val="FF0000"/>
                </a:solidFill>
              </a:rPr>
              <a:t>مثال: ( كل له قانتون )</a:t>
            </a: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2- </a:t>
            </a:r>
            <a:r>
              <a:rPr lang="ar-JO" b="1" dirty="0" smtClean="0"/>
              <a:t>أن يكون المبتدأ مسبوقا بنفي أو استفهام</a:t>
            </a:r>
            <a:r>
              <a:rPr lang="ar-SA" b="1" dirty="0" smtClean="0"/>
              <a:t> :</a:t>
            </a:r>
            <a:endParaRPr lang="ar-JO" b="1" dirty="0" smtClean="0"/>
          </a:p>
          <a:p>
            <a:pPr marL="624078" indent="-514350">
              <a:buNone/>
            </a:pPr>
            <a:r>
              <a:rPr lang="ar-SA" b="1" dirty="0" smtClean="0">
                <a:solidFill>
                  <a:srgbClr val="FF0000"/>
                </a:solidFill>
              </a:rPr>
              <a:t>        </a:t>
            </a:r>
            <a:r>
              <a:rPr lang="ar-JO" b="1" dirty="0" smtClean="0">
                <a:solidFill>
                  <a:srgbClr val="FF0000"/>
                </a:solidFill>
              </a:rPr>
              <a:t>مثال: ما جشع نافع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شروط الابتداء بنكرة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3- </a:t>
            </a:r>
            <a:r>
              <a:rPr lang="ar-JO" b="1" dirty="0" smtClean="0"/>
              <a:t>أن يكون المبتدأ مؤخرا عن الخبر، على أن يكون الخبر جملة أو شبه جملة</a:t>
            </a:r>
            <a:r>
              <a:rPr lang="ar-SA" b="1" dirty="0" smtClean="0"/>
              <a:t> :</a:t>
            </a:r>
            <a:endParaRPr lang="ar-JO" b="1" dirty="0" smtClean="0"/>
          </a:p>
          <a:p>
            <a:pPr marL="624078" indent="-514350">
              <a:buNone/>
            </a:pPr>
            <a:r>
              <a:rPr lang="ar-SA" b="1" dirty="0" smtClean="0">
                <a:solidFill>
                  <a:srgbClr val="FF0000"/>
                </a:solidFill>
              </a:rPr>
              <a:t>           	</a:t>
            </a:r>
            <a:r>
              <a:rPr lang="ar-JO" b="1" dirty="0" smtClean="0">
                <a:solidFill>
                  <a:srgbClr val="FF0000"/>
                </a:solidFill>
              </a:rPr>
              <a:t>مثال: في الصدق نجاة</a:t>
            </a: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4- </a:t>
            </a:r>
            <a:r>
              <a:rPr lang="ar-JO" b="1" dirty="0" smtClean="0"/>
              <a:t>أن يكون المبتدأ كلمة دالة على الدعاء</a:t>
            </a:r>
            <a:r>
              <a:rPr lang="ar-SA" b="1" dirty="0" smtClean="0"/>
              <a:t>:</a:t>
            </a:r>
            <a:endParaRPr lang="ar-JO" b="1" dirty="0" smtClean="0"/>
          </a:p>
          <a:p>
            <a:pPr marL="624078" indent="-514350">
              <a:buNone/>
            </a:pPr>
            <a:r>
              <a:rPr lang="ar-SA" b="1" dirty="0" smtClean="0">
                <a:solidFill>
                  <a:srgbClr val="FF0000"/>
                </a:solidFill>
              </a:rPr>
              <a:t>           </a:t>
            </a:r>
            <a:r>
              <a:rPr lang="ar-JO" b="1" dirty="0" smtClean="0">
                <a:solidFill>
                  <a:srgbClr val="FF0000"/>
                </a:solidFill>
              </a:rPr>
              <a:t>مثال: نصر للمؤمنين</a:t>
            </a: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5- </a:t>
            </a:r>
            <a:r>
              <a:rPr lang="ar-JO" b="1" dirty="0" smtClean="0"/>
              <a:t>أن يكون المبتدأ نكرة مختصة، ويكون اختصاصها بالطرق الآتية:</a:t>
            </a:r>
          </a:p>
          <a:p>
            <a:pPr marL="624078" indent="-514350">
              <a:buFontTx/>
              <a:buChar char="-"/>
            </a:pPr>
            <a:r>
              <a:rPr lang="ar-SA" b="1" dirty="0" smtClean="0"/>
              <a:t>- </a:t>
            </a:r>
            <a:r>
              <a:rPr lang="ar-JO" b="1" dirty="0" smtClean="0"/>
              <a:t>أن تكون موصوفة، </a:t>
            </a:r>
            <a:r>
              <a:rPr lang="ar-JO" b="1" dirty="0" smtClean="0">
                <a:solidFill>
                  <a:srgbClr val="FF0000"/>
                </a:solidFill>
              </a:rPr>
              <a:t>مثل: رجل</a:t>
            </a:r>
            <a:r>
              <a:rPr lang="ar-JO" b="1" u="sng" dirty="0" smtClean="0">
                <a:solidFill>
                  <a:srgbClr val="FF0000"/>
                </a:solidFill>
              </a:rPr>
              <a:t> كريم</a:t>
            </a:r>
            <a:r>
              <a:rPr lang="ar-JO" b="1" dirty="0" smtClean="0">
                <a:solidFill>
                  <a:srgbClr val="FF0000"/>
                </a:solidFill>
              </a:rPr>
              <a:t> في البيت</a:t>
            </a:r>
            <a:endParaRPr lang="ar-JO" b="1" dirty="0" smtClean="0"/>
          </a:p>
          <a:p>
            <a:pPr marL="624078" indent="-514350">
              <a:buFontTx/>
              <a:buChar char="-"/>
            </a:pPr>
            <a:r>
              <a:rPr lang="ar-SA" b="1" dirty="0" smtClean="0"/>
              <a:t>- </a:t>
            </a:r>
            <a:r>
              <a:rPr lang="ar-JO" b="1" dirty="0" smtClean="0"/>
              <a:t>أن تكون مصغرة، </a:t>
            </a:r>
            <a:r>
              <a:rPr lang="ar-JO" b="1" dirty="0" smtClean="0">
                <a:solidFill>
                  <a:srgbClr val="FF0000"/>
                </a:solidFill>
              </a:rPr>
              <a:t>مثل: رجيل يتحدث</a:t>
            </a:r>
            <a:endParaRPr lang="ar-JO" b="1" dirty="0" smtClean="0"/>
          </a:p>
          <a:p>
            <a:pPr marL="624078" indent="-514350">
              <a:buFontTx/>
              <a:buChar char="-"/>
            </a:pPr>
            <a:r>
              <a:rPr lang="ar-SA" b="1" dirty="0" smtClean="0"/>
              <a:t>- </a:t>
            </a:r>
            <a:r>
              <a:rPr lang="ar-JO" b="1" dirty="0" smtClean="0"/>
              <a:t>أن تكون مضافة إلى نكرة، </a:t>
            </a:r>
            <a:r>
              <a:rPr lang="ar-JO" b="1" dirty="0" smtClean="0">
                <a:solidFill>
                  <a:srgbClr val="FF0000"/>
                </a:solidFill>
              </a:rPr>
              <a:t>مثل: رجلا علم يتناقشان</a:t>
            </a:r>
            <a:endParaRPr lang="ar-JO" b="1" dirty="0" smtClean="0"/>
          </a:p>
          <a:p>
            <a:pPr marL="624078" indent="-514350">
              <a:buFontTx/>
              <a:buChar char="-"/>
            </a:pPr>
            <a:endParaRPr lang="ar-J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حذف المبتدأ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r>
              <a:rPr lang="ar-JO" sz="3200" b="1" dirty="0" smtClean="0"/>
              <a:t>المبتدأ </a:t>
            </a:r>
            <a:r>
              <a:rPr lang="ar-JO" sz="3200" b="1" dirty="0" smtClean="0"/>
              <a:t>هو الركن الأساسي في الجملة، </a:t>
            </a:r>
            <a:r>
              <a:rPr lang="ar-JO" sz="3200" b="1" dirty="0" smtClean="0"/>
              <a:t> </a:t>
            </a:r>
            <a:r>
              <a:rPr lang="ar-JO" sz="3200" b="1" dirty="0" smtClean="0"/>
              <a:t>فوجوده في الجملة ضروري، إلا أنه قد يحذف منها، وهو مع حذفه مقرر موجود في الذهن، ولا يحذف إلا إذا دل عليه </a:t>
            </a:r>
            <a:r>
              <a:rPr lang="ar-JO" sz="3200" b="1" dirty="0" smtClean="0"/>
              <a:t>دليل</a:t>
            </a:r>
            <a:r>
              <a:rPr lang="ar-SA" sz="3200" b="1" dirty="0" smtClean="0"/>
              <a:t> مقالي</a:t>
            </a:r>
            <a:r>
              <a:rPr lang="ar-JO" sz="3200" b="1" dirty="0" smtClean="0"/>
              <a:t>، </a:t>
            </a:r>
            <a:r>
              <a:rPr lang="ar-SA" sz="3200" b="1" dirty="0" smtClean="0"/>
              <a:t>و</a:t>
            </a:r>
            <a:r>
              <a:rPr lang="ar-SA" sz="3200" b="1" dirty="0" smtClean="0"/>
              <a:t>عندها يكون الحذف جائزا </a:t>
            </a:r>
            <a:r>
              <a:rPr lang="ar-JO" sz="3200" b="1" dirty="0" smtClean="0"/>
              <a:t>نحو:</a:t>
            </a:r>
            <a:endParaRPr lang="ar-JO" sz="3200" b="1" dirty="0" smtClean="0"/>
          </a:p>
          <a:p>
            <a:pPr marL="624078" indent="-514350">
              <a:buFont typeface="+mj-lt"/>
              <a:buAutoNum type="arabicPeriod"/>
            </a:pPr>
            <a:r>
              <a:rPr lang="ar-JO" sz="3200" b="1" dirty="0" smtClean="0">
                <a:solidFill>
                  <a:srgbClr val="FF0000"/>
                </a:solidFill>
              </a:rPr>
              <a:t>في </a:t>
            </a:r>
            <a:r>
              <a:rPr lang="ar-SA" sz="3200" b="1" dirty="0" err="1" smtClean="0">
                <a:solidFill>
                  <a:srgbClr val="FF0000"/>
                </a:solidFill>
              </a:rPr>
              <a:t>ال</a:t>
            </a:r>
            <a:r>
              <a:rPr lang="ar-JO" sz="3200" b="1" dirty="0" smtClean="0">
                <a:solidFill>
                  <a:srgbClr val="FF0000"/>
                </a:solidFill>
              </a:rPr>
              <a:t>سؤال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r>
              <a:rPr lang="ar-JO" sz="3200" b="1" dirty="0" smtClean="0">
                <a:solidFill>
                  <a:srgbClr val="FF0000"/>
                </a:solidFill>
              </a:rPr>
              <a:t>تقول</a:t>
            </a:r>
            <a:r>
              <a:rPr lang="ar-JO" sz="3200" b="1" dirty="0" smtClean="0">
                <a:solidFill>
                  <a:srgbClr val="FF0000"/>
                </a:solidFill>
              </a:rPr>
              <a:t>: أين علي؟ فتجيب: مسافر</a:t>
            </a:r>
            <a:r>
              <a:rPr lang="ar-JO" sz="3200" b="1" dirty="0" smtClean="0">
                <a:solidFill>
                  <a:schemeClr val="bg1"/>
                </a:solidFill>
              </a:rPr>
              <a:t>، فتعرب مسافر : خبر </a:t>
            </a:r>
            <a:r>
              <a:rPr lang="ar-JO" sz="3200" b="1" dirty="0" err="1" smtClean="0">
                <a:solidFill>
                  <a:schemeClr val="bg1"/>
                </a:solidFill>
              </a:rPr>
              <a:t>لمبتد</a:t>
            </a:r>
            <a:r>
              <a:rPr lang="ar-SA" sz="3200" b="1" dirty="0" smtClean="0">
                <a:solidFill>
                  <a:schemeClr val="bg1"/>
                </a:solidFill>
              </a:rPr>
              <a:t>أ</a:t>
            </a:r>
            <a:r>
              <a:rPr lang="ar-JO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محذوف </a:t>
            </a:r>
            <a:r>
              <a:rPr lang="ar-JO" sz="3200" b="1" dirty="0" smtClean="0">
                <a:solidFill>
                  <a:schemeClr val="bg1"/>
                </a:solidFill>
              </a:rPr>
              <a:t>مرفوع </a:t>
            </a:r>
            <a:r>
              <a:rPr lang="ar-SA" sz="3200" b="1" dirty="0" smtClean="0">
                <a:solidFill>
                  <a:schemeClr val="bg1"/>
                </a:solidFill>
              </a:rPr>
              <a:t>وعلامة رفعه </a:t>
            </a:r>
            <a:r>
              <a:rPr lang="ar-JO" sz="3200" b="1" dirty="0" smtClean="0">
                <a:solidFill>
                  <a:schemeClr val="bg1"/>
                </a:solidFill>
              </a:rPr>
              <a:t>الضمة الظاهرة</a:t>
            </a:r>
            <a:r>
              <a:rPr lang="ar-JO" sz="3200" b="1" dirty="0" smtClean="0">
                <a:solidFill>
                  <a:schemeClr val="bg1"/>
                </a:solidFill>
              </a:rPr>
              <a:t>.</a:t>
            </a:r>
            <a:endParaRPr lang="ar-SA" sz="3200" b="1" dirty="0" smtClean="0">
              <a:solidFill>
                <a:schemeClr val="bg1"/>
              </a:solidFill>
            </a:endParaRPr>
          </a:p>
          <a:p>
            <a:pPr marL="624078" indent="-514350">
              <a:buFont typeface="+mj-lt"/>
              <a:buAutoNum type="arabicPeriod"/>
            </a:pPr>
            <a:endParaRPr lang="ar-JO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أنواع المبتدأ</a:t>
            </a:r>
            <a:endParaRPr lang="ar-J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أنواع المبتدأ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1- </a:t>
            </a:r>
            <a:r>
              <a:rPr lang="ar-JO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صريح، نحو: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                - </a:t>
            </a:r>
            <a:r>
              <a:rPr lang="ar-JO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الكريم محبوب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                - </a:t>
            </a:r>
            <a:r>
              <a:rPr lang="ar-JO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أنت مجتهد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                - </a:t>
            </a:r>
            <a:r>
              <a:rPr lang="ar-JO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ذلك فضل الله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                - </a:t>
            </a:r>
            <a:r>
              <a:rPr lang="ar-JO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فاطمة متفوقة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                - </a:t>
            </a:r>
            <a:r>
              <a:rPr lang="ar-JO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زيد شجاع</a:t>
            </a:r>
          </a:p>
          <a:p>
            <a:pPr marL="624078" indent="-514350">
              <a:buNone/>
            </a:pPr>
            <a:endParaRPr lang="ar-JO" b="1" dirty="0" smtClean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Tx/>
              <a:buChar char="-"/>
            </a:pPr>
            <a:endParaRPr lang="ar-JO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Tx/>
              <a:buChar char="-"/>
            </a:pPr>
            <a:endParaRPr lang="ar-JO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Tx/>
              <a:buChar char="-"/>
            </a:pPr>
            <a:endParaRPr lang="ar-JO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Tx/>
              <a:buChar char="-"/>
            </a:pPr>
            <a:endParaRPr lang="ar-JO" b="1" dirty="0" smtClean="0">
              <a:solidFill>
                <a:schemeClr val="accent2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endParaRPr lang="ar-JO" b="1" dirty="0" smtClean="0">
              <a:solidFill>
                <a:schemeClr val="accent2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None/>
            </a:pPr>
            <a:endParaRPr lang="ar-SA" b="1" dirty="0" smtClean="0">
              <a:solidFill>
                <a:schemeClr val="accent2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27584" y="4725144"/>
            <a:ext cx="7572428" cy="12144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3200" b="1" dirty="0" smtClean="0"/>
              <a:t>ويعرب: مبتدأ مرفوع وعلامة رفعه </a:t>
            </a:r>
            <a:r>
              <a:rPr lang="ar-JO" sz="3200" b="1" dirty="0" smtClean="0"/>
              <a:t>الضمة</a:t>
            </a:r>
            <a:r>
              <a:rPr lang="en-US" sz="3200" b="1" dirty="0" smtClean="0"/>
              <a:t> </a:t>
            </a:r>
            <a:r>
              <a:rPr lang="ar-SA" sz="3200" b="1" dirty="0" smtClean="0"/>
              <a:t>الظاهرة على آخره.</a:t>
            </a:r>
            <a:endParaRPr lang="ar-JO" sz="3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أنواع المبتدأ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ar-SA" sz="3200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2- </a:t>
            </a:r>
            <a:r>
              <a:rPr lang="ar-JO" sz="3200" b="1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مصدر مؤول، نحو:</a:t>
            </a:r>
          </a:p>
          <a:p>
            <a:pPr marL="624078" indent="-514350">
              <a:buFontTx/>
              <a:buChar char="-"/>
            </a:pPr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                - </a:t>
            </a:r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(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وأن تصوموا خير لكم </a:t>
            </a:r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)</a:t>
            </a: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Tx/>
              <a:buChar char="-"/>
            </a:pPr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                - 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أن 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تدرس 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خير </a:t>
            </a:r>
            <a:r>
              <a:rPr lang="ar-JO" sz="3200" b="1" dirty="0" err="1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ل</a:t>
            </a:r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ك .</a:t>
            </a: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Tx/>
              <a:buChar char="-"/>
            </a:pP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None/>
            </a:pP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None/>
            </a:pPr>
            <a:endParaRPr lang="ar-JO" sz="3200" b="1" dirty="0" smtClean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Tx/>
              <a:buChar char="-"/>
            </a:pP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Tx/>
              <a:buChar char="-"/>
            </a:pP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Tx/>
              <a:buChar char="-"/>
            </a:pP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Tx/>
              <a:buChar char="-"/>
            </a:pPr>
            <a:endParaRPr lang="ar-JO" sz="3200" b="1" dirty="0" smtClean="0">
              <a:solidFill>
                <a:schemeClr val="accent2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endParaRPr lang="ar-JO" sz="3200" b="1" dirty="0" smtClean="0">
              <a:solidFill>
                <a:schemeClr val="accent2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None/>
            </a:pPr>
            <a:endParaRPr lang="ar-SA" sz="3200" b="1" dirty="0" smtClean="0">
              <a:solidFill>
                <a:schemeClr val="accent2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57224" y="3500438"/>
            <a:ext cx="7572428" cy="266486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800" b="1" dirty="0" smtClean="0"/>
              <a:t>ويعرب: </a:t>
            </a:r>
          </a:p>
          <a:p>
            <a:pPr algn="ctr"/>
            <a:r>
              <a:rPr lang="ar-JO" sz="2800" b="1" dirty="0" smtClean="0"/>
              <a:t>أن : حرف مصدري ونصب مبني على السكون</a:t>
            </a:r>
            <a:r>
              <a:rPr lang="en-US" sz="2800" b="1" dirty="0" smtClean="0"/>
              <a:t> </a:t>
            </a:r>
            <a:r>
              <a:rPr lang="ar-SA" sz="2800" b="1" dirty="0" smtClean="0"/>
              <a:t>لا محل له</a:t>
            </a:r>
            <a:r>
              <a:rPr lang="en-US" sz="2800" b="1" dirty="0" smtClean="0"/>
              <a:t> </a:t>
            </a:r>
            <a:r>
              <a:rPr lang="ar-SA" sz="2800" b="1" dirty="0" smtClean="0"/>
              <a:t>.</a:t>
            </a:r>
            <a:endParaRPr lang="ar-JO" sz="2800" b="1" dirty="0" smtClean="0"/>
          </a:p>
          <a:p>
            <a:pPr algn="ctr"/>
            <a:r>
              <a:rPr lang="ar-JO" sz="2800" b="1" dirty="0" smtClean="0"/>
              <a:t>تصوموا</a:t>
            </a:r>
            <a:r>
              <a:rPr lang="ar-SA" sz="2800" b="1" dirty="0" smtClean="0"/>
              <a:t> -</a:t>
            </a:r>
            <a:r>
              <a:rPr lang="ar-JO" sz="2800" b="1" dirty="0" smtClean="0"/>
              <a:t> (تدرسوا ): فعل مضارع منصوب</a:t>
            </a:r>
            <a:r>
              <a:rPr lang="ar-SA" sz="2800" b="1" dirty="0" smtClean="0"/>
              <a:t> بأن</a:t>
            </a:r>
            <a:r>
              <a:rPr lang="ar-JO" sz="2800" b="1" dirty="0" smtClean="0"/>
              <a:t> وعلامة نصبه حذف النون</a:t>
            </a:r>
            <a:r>
              <a:rPr lang="ar-SA" sz="2800" b="1" dirty="0" smtClean="0"/>
              <a:t> لأنه من الأفعال الخمسة</a:t>
            </a:r>
            <a:r>
              <a:rPr lang="ar-JO" sz="2800" b="1" dirty="0" smtClean="0"/>
              <a:t>، والواو ضمير متصل مبني</a:t>
            </a:r>
            <a:r>
              <a:rPr lang="ar-SA" sz="2800" b="1" dirty="0" smtClean="0"/>
              <a:t> على السكون</a:t>
            </a:r>
            <a:r>
              <a:rPr lang="ar-JO" sz="2800" b="1" dirty="0" smtClean="0"/>
              <a:t> في محل رف</a:t>
            </a:r>
            <a:r>
              <a:rPr lang="ar-SA" sz="2800" b="1" dirty="0" smtClean="0"/>
              <a:t>ع</a:t>
            </a:r>
            <a:r>
              <a:rPr lang="ar-JO" sz="2800" b="1" dirty="0" smtClean="0"/>
              <a:t> فاعل</a:t>
            </a:r>
            <a:r>
              <a:rPr lang="ar-SA" sz="2800" b="1" dirty="0" smtClean="0"/>
              <a:t> ، </a:t>
            </a:r>
            <a:r>
              <a:rPr lang="ar-JO" sz="2800" b="1" dirty="0" smtClean="0"/>
              <a:t>والمصدر المؤول من أن والفعل في محل رفع مبتدأ</a:t>
            </a:r>
            <a:r>
              <a:rPr lang="ar-SA" sz="2800" b="1" dirty="0" smtClean="0"/>
              <a:t>.</a:t>
            </a:r>
            <a:endParaRPr lang="ar-JO" sz="28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أنواع الخبر</a:t>
            </a:r>
            <a:endParaRPr lang="ar-J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أنواع الخبر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</a:rPr>
              <a:t>1- </a:t>
            </a:r>
            <a:r>
              <a:rPr lang="ar-JO" b="1" dirty="0" smtClean="0">
                <a:solidFill>
                  <a:srgbClr val="FF0000"/>
                </a:solidFill>
              </a:rPr>
              <a:t>مفرد</a:t>
            </a:r>
            <a:r>
              <a:rPr lang="ar-SA" b="1" dirty="0" smtClean="0">
                <a:solidFill>
                  <a:srgbClr val="FF0000"/>
                </a:solidFill>
              </a:rPr>
              <a:t> ، نحو :</a:t>
            </a:r>
            <a:endParaRPr lang="ar-JO" b="1" dirty="0" smtClean="0">
              <a:solidFill>
                <a:srgbClr val="FF0000"/>
              </a:solidFill>
            </a:endParaRP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- </a:t>
            </a:r>
            <a:r>
              <a:rPr lang="ar-JO" b="1" dirty="0" err="1" smtClean="0">
                <a:solidFill>
                  <a:srgbClr val="002060"/>
                </a:solidFill>
              </a:rPr>
              <a:t>الثريا</a:t>
            </a:r>
            <a:r>
              <a:rPr lang="ar-JO" b="1" dirty="0" smtClean="0">
                <a:solidFill>
                  <a:srgbClr val="002060"/>
                </a:solidFill>
              </a:rPr>
              <a:t> نجم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- </a:t>
            </a:r>
            <a:r>
              <a:rPr lang="ar-JO" b="1" dirty="0" smtClean="0">
                <a:solidFill>
                  <a:srgbClr val="002060"/>
                </a:solidFill>
              </a:rPr>
              <a:t>المنظر خلاب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- </a:t>
            </a:r>
            <a:r>
              <a:rPr lang="ar-JO" b="1" dirty="0" smtClean="0">
                <a:solidFill>
                  <a:srgbClr val="002060"/>
                </a:solidFill>
              </a:rPr>
              <a:t>الطالبان مجتهدان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- </a:t>
            </a:r>
            <a:r>
              <a:rPr lang="ar-JO" b="1" dirty="0" smtClean="0">
                <a:solidFill>
                  <a:srgbClr val="002060"/>
                </a:solidFill>
              </a:rPr>
              <a:t>المهندسون بارعون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- </a:t>
            </a:r>
            <a:r>
              <a:rPr lang="ar-JO" b="1" dirty="0" smtClean="0">
                <a:solidFill>
                  <a:srgbClr val="002060"/>
                </a:solidFill>
              </a:rPr>
              <a:t>أبوك ذو فضل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475656" y="4869160"/>
            <a:ext cx="6286544" cy="11430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3200" b="1" dirty="0" smtClean="0"/>
              <a:t>ويعرب: خبر مرفوع وعلامة رفعه الضمة</a:t>
            </a:r>
            <a:r>
              <a:rPr lang="ar-SA" sz="3200" b="1" dirty="0" smtClean="0"/>
              <a:t> الظاهرة على آخره .</a:t>
            </a:r>
            <a:r>
              <a:rPr lang="ar-JO" sz="3200" b="1" dirty="0" smtClean="0"/>
              <a:t> </a:t>
            </a:r>
            <a:endParaRPr lang="ar-JO" sz="32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أنواع الخبر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</a:rPr>
              <a:t>2- </a:t>
            </a:r>
            <a:r>
              <a:rPr lang="ar-JO" b="1" dirty="0" smtClean="0">
                <a:solidFill>
                  <a:srgbClr val="FF0000"/>
                </a:solidFill>
              </a:rPr>
              <a:t>جملة اسمية</a:t>
            </a:r>
            <a:r>
              <a:rPr lang="ar-SA" b="1" dirty="0" smtClean="0">
                <a:solidFill>
                  <a:srgbClr val="FF0000"/>
                </a:solidFill>
              </a:rPr>
              <a:t> ، نحو :</a:t>
            </a:r>
            <a:endParaRPr lang="ar-JO" b="1" dirty="0" smtClean="0">
              <a:solidFill>
                <a:srgbClr val="FF0000"/>
              </a:solidFill>
            </a:endParaRP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       - </a:t>
            </a:r>
            <a:r>
              <a:rPr lang="ar-JO" b="1" dirty="0" smtClean="0">
                <a:solidFill>
                  <a:srgbClr val="002060"/>
                </a:solidFill>
              </a:rPr>
              <a:t>الحديقة أزهارها متفتحة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       - </a:t>
            </a:r>
            <a:r>
              <a:rPr lang="ar-JO" b="1" dirty="0" smtClean="0">
                <a:solidFill>
                  <a:srgbClr val="002060"/>
                </a:solidFill>
              </a:rPr>
              <a:t>الجامعة طلابها متفوقون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       - </a:t>
            </a:r>
            <a:r>
              <a:rPr lang="ar-JO" b="1" dirty="0" smtClean="0">
                <a:solidFill>
                  <a:srgbClr val="002060"/>
                </a:solidFill>
              </a:rPr>
              <a:t>زيد خلقه كريم</a:t>
            </a:r>
          </a:p>
          <a:p>
            <a:pPr>
              <a:buNone/>
            </a:pPr>
            <a:endParaRPr lang="ar-JO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3568" y="3717032"/>
            <a:ext cx="7704856" cy="28083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700" b="1" dirty="0" smtClean="0"/>
              <a:t>وتعرب:</a:t>
            </a:r>
          </a:p>
          <a:p>
            <a:r>
              <a:rPr lang="ar-JO" sz="2700" b="1" dirty="0" smtClean="0"/>
              <a:t>الحديقة: مبتدأ مرفوع وعلامة رفعه الضمة</a:t>
            </a:r>
            <a:r>
              <a:rPr lang="ar-SA" sz="2700" b="1" dirty="0" smtClean="0"/>
              <a:t> الظاهرة </a:t>
            </a:r>
            <a:endParaRPr lang="ar-JO" sz="2700" b="1" dirty="0" smtClean="0"/>
          </a:p>
          <a:p>
            <a:r>
              <a:rPr lang="ar-JO" sz="2700" b="1" dirty="0" smtClean="0"/>
              <a:t>أزهارها: مبتدأ ثان مرفوع وعلامة رفعه الضمة</a:t>
            </a:r>
            <a:r>
              <a:rPr lang="ar-SA" sz="2700" b="1" dirty="0" smtClean="0"/>
              <a:t> الظاهرة</a:t>
            </a:r>
            <a:r>
              <a:rPr lang="ar-JO" sz="2700" b="1" dirty="0" smtClean="0"/>
              <a:t>، وه</a:t>
            </a:r>
            <a:r>
              <a:rPr lang="ar-SA" sz="2700" b="1" dirty="0" smtClean="0"/>
              <a:t>و </a:t>
            </a:r>
            <a:r>
              <a:rPr lang="ar-JO" sz="2700" b="1" dirty="0" smtClean="0"/>
              <a:t>مضاف، والهاء ضمير متصل مبني في محل جر مضاف إليه</a:t>
            </a:r>
            <a:r>
              <a:rPr lang="ar-SA" sz="2700" b="1" dirty="0" smtClean="0"/>
              <a:t>.</a:t>
            </a:r>
            <a:endParaRPr lang="ar-JO" sz="2700" b="1" dirty="0" smtClean="0"/>
          </a:p>
          <a:p>
            <a:r>
              <a:rPr lang="ar-JO" sz="2700" b="1" dirty="0" smtClean="0"/>
              <a:t>متفتحة: خبر المبتدأ الثاني مرفوع وعلامة رفعه الضمة</a:t>
            </a:r>
            <a:r>
              <a:rPr lang="ar-SA" sz="2700" b="1" dirty="0" smtClean="0"/>
              <a:t> الظاهرة، </a:t>
            </a:r>
            <a:r>
              <a:rPr lang="ar-JO" sz="2700" b="1" dirty="0" smtClean="0"/>
              <a:t>والجملة الاسمية من المبتدأ والخبر الثاني في محل رفع خبر المبتدأ الأول</a:t>
            </a:r>
            <a:r>
              <a:rPr lang="ar-SA" sz="2700" b="1" dirty="0" smtClean="0"/>
              <a:t> .</a:t>
            </a:r>
            <a:endParaRPr lang="ar-JO" sz="2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أنواع الخبر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</a:rPr>
              <a:t>3- </a:t>
            </a:r>
            <a:r>
              <a:rPr lang="ar-JO" b="1" dirty="0" smtClean="0">
                <a:solidFill>
                  <a:srgbClr val="FF0000"/>
                </a:solidFill>
              </a:rPr>
              <a:t>جملة فعلية</a:t>
            </a:r>
            <a:r>
              <a:rPr lang="ar-SA" b="1" dirty="0" smtClean="0">
                <a:solidFill>
                  <a:srgbClr val="FF0000"/>
                </a:solidFill>
              </a:rPr>
              <a:t> ، نحو:</a:t>
            </a:r>
            <a:endParaRPr lang="ar-JO" b="1" dirty="0" smtClean="0">
              <a:solidFill>
                <a:srgbClr val="FF0000"/>
              </a:solidFill>
            </a:endParaRP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        - </a:t>
            </a:r>
            <a:r>
              <a:rPr lang="ar-JO" b="1" dirty="0" smtClean="0">
                <a:solidFill>
                  <a:srgbClr val="002060"/>
                </a:solidFill>
              </a:rPr>
              <a:t>ليلى تتحدث الإنجليزية</a:t>
            </a: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        - </a:t>
            </a:r>
            <a:r>
              <a:rPr lang="ar-JO" b="1" dirty="0" smtClean="0">
                <a:solidFill>
                  <a:srgbClr val="002060"/>
                </a:solidFill>
              </a:rPr>
              <a:t>محمد يحب الأماكن الأثرية</a:t>
            </a:r>
          </a:p>
          <a:p>
            <a:pPr>
              <a:buNone/>
            </a:pPr>
            <a:endParaRPr lang="ar-JO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85786" y="3357562"/>
            <a:ext cx="7429552" cy="273573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JO" sz="2800" b="1" dirty="0" smtClean="0"/>
              <a:t>وتعرب:</a:t>
            </a:r>
          </a:p>
          <a:p>
            <a:r>
              <a:rPr lang="ar-JO" sz="2800" b="1" dirty="0" smtClean="0"/>
              <a:t>ليلى: مبتدأ مرفوع وعلامة رفعه الضمة</a:t>
            </a:r>
            <a:r>
              <a:rPr lang="ar-SA" sz="2800" b="1" dirty="0" smtClean="0"/>
              <a:t> الظاهرة</a:t>
            </a:r>
            <a:endParaRPr lang="ar-JO" sz="2800" b="1" dirty="0" smtClean="0"/>
          </a:p>
          <a:p>
            <a:r>
              <a:rPr lang="ar-JO" sz="2800" b="1" dirty="0" smtClean="0"/>
              <a:t>تتحدث: فعل مضارع مرفوع وعلامة رفعه الضمة</a:t>
            </a:r>
            <a:r>
              <a:rPr lang="ar-SA" sz="2800" b="1" dirty="0" smtClean="0"/>
              <a:t> الظاهرة ،</a:t>
            </a:r>
            <a:endParaRPr lang="ar-JO" sz="2800" b="1" dirty="0" smtClean="0"/>
          </a:p>
          <a:p>
            <a:r>
              <a:rPr lang="ar-JO" sz="2800" b="1" dirty="0" smtClean="0"/>
              <a:t>والفاعل ضمير مستتر جوازا تقديره هي</a:t>
            </a:r>
          </a:p>
          <a:p>
            <a:r>
              <a:rPr lang="ar-JO" sz="2800" b="1" dirty="0" smtClean="0"/>
              <a:t>الإنجليزية: مفعول به منصوب وعلامة نصبه الفتحة</a:t>
            </a:r>
            <a:r>
              <a:rPr lang="ar-SA" sz="2800" b="1" dirty="0" smtClean="0"/>
              <a:t> الظاهرة</a:t>
            </a:r>
            <a:endParaRPr lang="ar-JO" sz="2800" b="1" dirty="0" smtClean="0"/>
          </a:p>
          <a:p>
            <a:r>
              <a:rPr lang="ar-JO" sz="2800" b="1" dirty="0" smtClean="0"/>
              <a:t>والجملة الفعلية في محل رفع خبر المبتدأ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أنواع الخبر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</a:rPr>
              <a:t>4- </a:t>
            </a:r>
            <a:r>
              <a:rPr lang="ar-JO" b="1" dirty="0" smtClean="0">
                <a:solidFill>
                  <a:srgbClr val="FF0000"/>
                </a:solidFill>
              </a:rPr>
              <a:t>شبه جملة جار ومجرور</a:t>
            </a:r>
            <a:r>
              <a:rPr lang="ar-SA" b="1" dirty="0" smtClean="0">
                <a:solidFill>
                  <a:srgbClr val="FF0000"/>
                </a:solidFill>
              </a:rPr>
              <a:t>، نحو:</a:t>
            </a:r>
            <a:endParaRPr lang="ar-JO" b="1" dirty="0" smtClean="0">
              <a:solidFill>
                <a:srgbClr val="FF0000"/>
              </a:solidFill>
            </a:endParaRP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                   - </a:t>
            </a:r>
            <a:r>
              <a:rPr lang="ar-JO" b="1" dirty="0" smtClean="0">
                <a:solidFill>
                  <a:srgbClr val="002060"/>
                </a:solidFill>
              </a:rPr>
              <a:t>الطلاب في الصف</a:t>
            </a:r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</a:rPr>
              <a:t>5- </a:t>
            </a:r>
            <a:r>
              <a:rPr lang="ar-JO" b="1" dirty="0" smtClean="0">
                <a:solidFill>
                  <a:srgbClr val="FF0000"/>
                </a:solidFill>
              </a:rPr>
              <a:t>شبه جملة ظرفية</a:t>
            </a:r>
            <a:r>
              <a:rPr lang="ar-SA" b="1" dirty="0" smtClean="0">
                <a:solidFill>
                  <a:srgbClr val="FF0000"/>
                </a:solidFill>
              </a:rPr>
              <a:t> ، نحو :</a:t>
            </a:r>
            <a:endParaRPr lang="ar-JO" b="1" dirty="0" smtClean="0">
              <a:solidFill>
                <a:srgbClr val="FF0000"/>
              </a:solidFill>
            </a:endParaRPr>
          </a:p>
          <a:p>
            <a:pPr marL="624078" indent="-514350">
              <a:buFontTx/>
              <a:buChar char="-"/>
            </a:pPr>
            <a:r>
              <a:rPr lang="ar-SA" b="1" dirty="0" smtClean="0">
                <a:solidFill>
                  <a:srgbClr val="002060"/>
                </a:solidFill>
              </a:rPr>
              <a:t>                           - </a:t>
            </a:r>
            <a:r>
              <a:rPr lang="ar-JO" b="1" dirty="0" smtClean="0">
                <a:solidFill>
                  <a:srgbClr val="002060"/>
                </a:solidFill>
              </a:rPr>
              <a:t>الجنة تحت أقدام الأمهات</a:t>
            </a:r>
          </a:p>
          <a:p>
            <a:pPr marL="624078" indent="-514350">
              <a:buNone/>
            </a:pPr>
            <a:endParaRPr lang="ar-JO" b="1" dirty="0">
              <a:solidFill>
                <a:srgbClr val="00206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85786" y="3789040"/>
            <a:ext cx="7429552" cy="23042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JO" sz="2800" b="1" dirty="0" smtClean="0"/>
              <a:t>وتعرب:</a:t>
            </a:r>
          </a:p>
          <a:p>
            <a:r>
              <a:rPr lang="ar-JO" sz="2800" b="1" dirty="0" smtClean="0"/>
              <a:t>الطلاب: مبتدأ مرفوع وعلامة رفعه </a:t>
            </a:r>
            <a:r>
              <a:rPr lang="ar-JO" sz="2800" b="1" dirty="0" smtClean="0"/>
              <a:t>الضمة</a:t>
            </a:r>
            <a:r>
              <a:rPr lang="ar-SA" sz="2800" b="1" dirty="0" smtClean="0"/>
              <a:t> الظاهرة.</a:t>
            </a:r>
            <a:endParaRPr lang="ar-JO" sz="2800" b="1" dirty="0" smtClean="0"/>
          </a:p>
          <a:p>
            <a:r>
              <a:rPr lang="ar-JO" sz="2800" b="1" dirty="0" smtClean="0"/>
              <a:t>في: حرف جر مبني على </a:t>
            </a:r>
            <a:r>
              <a:rPr lang="ar-JO" sz="2800" b="1" dirty="0" smtClean="0"/>
              <a:t>السكون</a:t>
            </a:r>
            <a:r>
              <a:rPr lang="ar-SA" sz="2800" b="1" dirty="0" smtClean="0"/>
              <a:t> لا محل له</a:t>
            </a:r>
            <a:r>
              <a:rPr lang="ar-JO" sz="2800" b="1" dirty="0" smtClean="0"/>
              <a:t>، </a:t>
            </a:r>
            <a:r>
              <a:rPr lang="ar-JO" sz="2800" b="1" dirty="0" smtClean="0"/>
              <a:t>الصف: اسم مجرور </a:t>
            </a:r>
            <a:r>
              <a:rPr lang="ar-SA" sz="2800" b="1" dirty="0" smtClean="0"/>
              <a:t>بفي </a:t>
            </a:r>
            <a:r>
              <a:rPr lang="ar-JO" sz="2800" b="1" dirty="0" smtClean="0"/>
              <a:t>وعلامة </a:t>
            </a:r>
            <a:r>
              <a:rPr lang="ar-JO" sz="2800" b="1" dirty="0" smtClean="0"/>
              <a:t>جره </a:t>
            </a:r>
            <a:r>
              <a:rPr lang="ar-JO" sz="2800" b="1" dirty="0" smtClean="0"/>
              <a:t>الكسرة</a:t>
            </a:r>
            <a:r>
              <a:rPr lang="ar-SA" sz="2800" b="1" dirty="0" smtClean="0"/>
              <a:t> الظاهرة</a:t>
            </a:r>
            <a:r>
              <a:rPr lang="ar-SA" sz="2800" b="1" dirty="0" smtClean="0"/>
              <a:t> ، </a:t>
            </a:r>
            <a:r>
              <a:rPr lang="ar-JO" sz="2800" b="1" dirty="0" smtClean="0"/>
              <a:t>وشبه </a:t>
            </a:r>
            <a:r>
              <a:rPr lang="ar-JO" sz="2800" b="1" dirty="0" smtClean="0"/>
              <a:t>الجملة من الجار والمجرور في محل رفع خبر </a:t>
            </a:r>
            <a:r>
              <a:rPr lang="ar-JO" sz="2800" b="1" dirty="0" smtClean="0"/>
              <a:t>المبتدأ</a:t>
            </a:r>
            <a:r>
              <a:rPr lang="ar-SA" sz="2800" b="1" dirty="0" smtClean="0"/>
              <a:t> .</a:t>
            </a:r>
            <a:endParaRPr lang="ar-JO" sz="2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تعدد الخبر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ar-SA" sz="3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JO" sz="3200" b="1" dirty="0" smtClean="0">
                <a:solidFill>
                  <a:srgbClr val="FF0000"/>
                </a:solidFill>
              </a:rPr>
              <a:t>قد يكون للمبتدأ أكثر من خبر ، فإذا تعددت الأخبار أعربتها أخبارا أيضا، </a:t>
            </a:r>
            <a:r>
              <a:rPr lang="ar-JO" sz="3200" b="1" dirty="0" smtClean="0"/>
              <a:t>مثل:</a:t>
            </a:r>
            <a:endParaRPr lang="ar-JO" sz="3200" b="1" dirty="0"/>
          </a:p>
          <a:p>
            <a:r>
              <a:rPr lang="ar-JO" sz="3200" b="1" dirty="0" smtClean="0">
                <a:solidFill>
                  <a:srgbClr val="0070C0"/>
                </a:solidFill>
              </a:rPr>
              <a:t>زيد عربي شجاع كريم</a:t>
            </a:r>
            <a:r>
              <a:rPr lang="ar-JO" sz="3200" b="1" dirty="0" smtClean="0"/>
              <a:t>:</a:t>
            </a:r>
          </a:p>
          <a:p>
            <a:pPr>
              <a:buNone/>
            </a:pPr>
            <a:r>
              <a:rPr lang="ar-JO" sz="3200" b="1" dirty="0" smtClean="0"/>
              <a:t>زيد: مبتدأ مرفوع وعلامة رفعه </a:t>
            </a:r>
            <a:r>
              <a:rPr lang="ar-JO" sz="3200" b="1" dirty="0" smtClean="0"/>
              <a:t>الضمة</a:t>
            </a:r>
            <a:r>
              <a:rPr lang="ar-SA" sz="3200" b="1" dirty="0" smtClean="0"/>
              <a:t> الظاهرة.</a:t>
            </a:r>
            <a:endParaRPr lang="ar-JO" sz="3200" b="1" dirty="0" smtClean="0"/>
          </a:p>
          <a:p>
            <a:pPr>
              <a:buNone/>
            </a:pPr>
            <a:r>
              <a:rPr lang="ar-JO" sz="3200" b="1" dirty="0" smtClean="0"/>
              <a:t>عربي: خبر مرفوع وعلامة رفعه </a:t>
            </a:r>
            <a:r>
              <a:rPr lang="ar-JO" sz="3200" b="1" dirty="0" smtClean="0"/>
              <a:t>الضمة</a:t>
            </a:r>
            <a:r>
              <a:rPr lang="ar-SA" sz="3200" b="1" dirty="0" smtClean="0"/>
              <a:t> الظاهرة.</a:t>
            </a:r>
            <a:endParaRPr lang="ar-JO" sz="3200" b="1" dirty="0" smtClean="0"/>
          </a:p>
          <a:p>
            <a:pPr>
              <a:buNone/>
            </a:pPr>
            <a:r>
              <a:rPr lang="ar-JO" sz="3200" b="1" dirty="0" smtClean="0"/>
              <a:t>شجاع: خبر ثان مرفوع وعلامة رفعه </a:t>
            </a:r>
            <a:r>
              <a:rPr lang="ar-JO" sz="3200" b="1" dirty="0" smtClean="0"/>
              <a:t>الضمة</a:t>
            </a:r>
            <a:r>
              <a:rPr lang="ar-SA" sz="3200" b="1" dirty="0" smtClean="0"/>
              <a:t> الظاهرة.</a:t>
            </a:r>
            <a:endParaRPr lang="ar-JO" sz="3200" b="1" dirty="0" smtClean="0"/>
          </a:p>
          <a:p>
            <a:pPr>
              <a:buNone/>
            </a:pPr>
            <a:r>
              <a:rPr lang="ar-JO" sz="3200" b="1" dirty="0" smtClean="0"/>
              <a:t>كريم: خبر ثالث مرفوع وعلاتمة رفعه </a:t>
            </a:r>
            <a:r>
              <a:rPr lang="ar-JO" sz="3200" b="1" dirty="0" smtClean="0"/>
              <a:t>الضمة</a:t>
            </a:r>
            <a:r>
              <a:rPr lang="ar-SA" sz="3200" b="1" dirty="0" smtClean="0"/>
              <a:t> الظاهرة .</a:t>
            </a:r>
            <a:endParaRPr lang="ar-JO" sz="3200" b="1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24078" indent="-514350">
              <a:buFont typeface="Wingdings" pitchFamily="2" charset="2"/>
              <a:buChar char="v"/>
            </a:pPr>
            <a:r>
              <a:rPr lang="ar-SA" sz="3200" b="1" dirty="0" smtClean="0">
                <a:solidFill>
                  <a:srgbClr val="FF0000"/>
                </a:solidFill>
              </a:rPr>
              <a:t>- </a:t>
            </a:r>
            <a:r>
              <a:rPr lang="ar-JO" sz="3200" b="1" dirty="0" smtClean="0">
                <a:solidFill>
                  <a:srgbClr val="FF0000"/>
                </a:solidFill>
              </a:rPr>
              <a:t>عين المبتدأ والخبر فيما يلي :</a:t>
            </a:r>
          </a:p>
          <a:p>
            <a:pPr marL="624078" indent="-514350">
              <a:buFont typeface="Wingdings" pitchFamily="2" charset="2"/>
              <a:buChar char="§"/>
            </a:pPr>
            <a:r>
              <a:rPr lang="ar-SA" b="1" dirty="0" smtClean="0"/>
              <a:t>-</a:t>
            </a:r>
            <a:r>
              <a:rPr lang="ar-JO" b="1" dirty="0" smtClean="0"/>
              <a:t>( </a:t>
            </a:r>
            <a:r>
              <a:rPr lang="ar-JO" b="1" dirty="0" smtClean="0"/>
              <a:t>فيها عين جارية </a:t>
            </a:r>
            <a:r>
              <a:rPr lang="ar-JO" b="1" dirty="0" smtClean="0"/>
              <a:t>)</a:t>
            </a:r>
            <a:r>
              <a:rPr lang="ar-SA" b="1" dirty="0" smtClean="0"/>
              <a:t>.</a:t>
            </a:r>
            <a:endParaRPr lang="ar-JO" b="1" dirty="0" smtClean="0"/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-</a:t>
            </a:r>
            <a:r>
              <a:rPr lang="ar-JO" b="1" dirty="0" smtClean="0"/>
              <a:t>( </a:t>
            </a:r>
            <a:r>
              <a:rPr lang="ar-JO" b="1" dirty="0" smtClean="0"/>
              <a:t>وما الحياة الدنيا إلا متاع الغرور </a:t>
            </a:r>
            <a:r>
              <a:rPr lang="ar-JO" b="1" dirty="0" smtClean="0"/>
              <a:t>)</a:t>
            </a:r>
            <a:r>
              <a:rPr lang="ar-SA" b="1" dirty="0" smtClean="0"/>
              <a:t>.</a:t>
            </a:r>
            <a:endParaRPr lang="ar-JO" b="1" dirty="0" smtClean="0"/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- </a:t>
            </a:r>
            <a:r>
              <a:rPr lang="ar-JO" b="1" dirty="0" smtClean="0"/>
              <a:t>السماء </a:t>
            </a:r>
            <a:r>
              <a:rPr lang="ar-JO" b="1" dirty="0" smtClean="0"/>
              <a:t>تلبدت </a:t>
            </a:r>
            <a:r>
              <a:rPr lang="ar-JO" b="1" dirty="0" smtClean="0"/>
              <a:t>بالغيوم</a:t>
            </a:r>
            <a:r>
              <a:rPr lang="ar-SA" b="1" dirty="0" smtClean="0"/>
              <a:t>.</a:t>
            </a:r>
            <a:endParaRPr lang="ar-JO" b="1" dirty="0" smtClean="0"/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- </a:t>
            </a:r>
            <a:r>
              <a:rPr lang="ar-JO" b="1" dirty="0" smtClean="0"/>
              <a:t>البيت </a:t>
            </a:r>
            <a:r>
              <a:rPr lang="ar-JO" b="1" dirty="0" smtClean="0"/>
              <a:t>أهله </a:t>
            </a:r>
            <a:r>
              <a:rPr lang="ar-JO" b="1" dirty="0" smtClean="0"/>
              <a:t>كرام</a:t>
            </a:r>
            <a:r>
              <a:rPr lang="ar-SA" b="1" dirty="0" smtClean="0"/>
              <a:t>.</a:t>
            </a:r>
            <a:endParaRPr lang="ar-JO" b="1" dirty="0" smtClean="0"/>
          </a:p>
          <a:p>
            <a:pPr marL="624078" indent="-514350">
              <a:buFont typeface="+mj-lt"/>
              <a:buAutoNum type="arabicPeriod"/>
            </a:pPr>
            <a:r>
              <a:rPr lang="ar-SA" b="1" dirty="0" smtClean="0"/>
              <a:t>- </a:t>
            </a:r>
            <a:r>
              <a:rPr lang="ar-JO" b="1" dirty="0" smtClean="0"/>
              <a:t>الكتاب </a:t>
            </a:r>
            <a:r>
              <a:rPr lang="ar-JO" b="1" dirty="0" smtClean="0"/>
              <a:t>فوق </a:t>
            </a:r>
            <a:r>
              <a:rPr lang="ar-JO" b="1" dirty="0" smtClean="0"/>
              <a:t>الطاولة</a:t>
            </a:r>
            <a:r>
              <a:rPr lang="ar-SA" b="1" dirty="0" smtClean="0"/>
              <a:t>.</a:t>
            </a:r>
            <a:endParaRPr lang="ar-SA" b="1" dirty="0" smtClean="0"/>
          </a:p>
          <a:p>
            <a:pPr marL="624078" indent="-514350">
              <a:buFont typeface="+mj-lt"/>
              <a:buAutoNum type="arabicPeriod"/>
            </a:pPr>
            <a:endParaRPr lang="ar-JO" b="1" dirty="0" smtClean="0"/>
          </a:p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96646" indent="-514350"/>
            <a:r>
              <a:rPr lang="ar-SA" sz="3200" b="1" dirty="0" smtClean="0">
                <a:solidFill>
                  <a:srgbClr val="FF0000"/>
                </a:solidFill>
              </a:rPr>
              <a:t>- </a:t>
            </a:r>
            <a:r>
              <a:rPr lang="ar-SA" sz="3200" b="1" dirty="0" smtClean="0">
                <a:solidFill>
                  <a:srgbClr val="FF0000"/>
                </a:solidFill>
              </a:rPr>
              <a:t>ضع جملا اسمية تمثل </a:t>
            </a:r>
            <a:r>
              <a:rPr lang="ar-JO" sz="3200" b="1" dirty="0" smtClean="0">
                <a:solidFill>
                  <a:srgbClr val="FF0000"/>
                </a:solidFill>
              </a:rPr>
              <a:t>ما </a:t>
            </a:r>
            <a:r>
              <a:rPr lang="ar-JO" sz="3200" b="1" dirty="0" smtClean="0">
                <a:solidFill>
                  <a:srgbClr val="FF0000"/>
                </a:solidFill>
              </a:rPr>
              <a:t>يلي:</a:t>
            </a:r>
          </a:p>
          <a:p>
            <a:pPr marL="596646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bg1"/>
                </a:solidFill>
              </a:rPr>
              <a:t>-</a:t>
            </a:r>
            <a:r>
              <a:rPr lang="ar-JO" b="1" dirty="0" smtClean="0">
                <a:solidFill>
                  <a:schemeClr val="bg1"/>
                </a:solidFill>
              </a:rPr>
              <a:t> المبتدأ نكرة</a:t>
            </a:r>
            <a:r>
              <a:rPr lang="ar-SA" b="1" dirty="0" smtClean="0">
                <a:solidFill>
                  <a:schemeClr val="bg1"/>
                </a:solidFill>
              </a:rPr>
              <a:t>.</a:t>
            </a:r>
            <a:endParaRPr lang="ar-JO" b="1" dirty="0" smtClean="0">
              <a:solidFill>
                <a:schemeClr val="bg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bg1"/>
                </a:solidFill>
              </a:rPr>
              <a:t>-</a:t>
            </a:r>
            <a:r>
              <a:rPr lang="ar-JO" b="1" dirty="0" smtClean="0">
                <a:solidFill>
                  <a:schemeClr val="bg1"/>
                </a:solidFill>
              </a:rPr>
              <a:t> المبتدأ </a:t>
            </a:r>
            <a:r>
              <a:rPr lang="ar-JO" b="1" dirty="0" smtClean="0">
                <a:solidFill>
                  <a:schemeClr val="bg1"/>
                </a:solidFill>
              </a:rPr>
              <a:t>مصدر </a:t>
            </a:r>
            <a:r>
              <a:rPr lang="ar-JO" b="1" dirty="0" smtClean="0">
                <a:solidFill>
                  <a:schemeClr val="bg1"/>
                </a:solidFill>
              </a:rPr>
              <a:t>مؤول</a:t>
            </a:r>
            <a:r>
              <a:rPr lang="ar-SA" b="1" dirty="0" smtClean="0">
                <a:solidFill>
                  <a:schemeClr val="bg1"/>
                </a:solidFill>
              </a:rPr>
              <a:t>.</a:t>
            </a:r>
            <a:endParaRPr lang="ar-JO" b="1" dirty="0" smtClean="0">
              <a:solidFill>
                <a:schemeClr val="bg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bg1"/>
                </a:solidFill>
              </a:rPr>
              <a:t>-</a:t>
            </a:r>
            <a:r>
              <a:rPr lang="ar-JO" b="1" dirty="0" smtClean="0">
                <a:solidFill>
                  <a:schemeClr val="bg1"/>
                </a:solidFill>
              </a:rPr>
              <a:t> الخبر </a:t>
            </a:r>
            <a:r>
              <a:rPr lang="ar-JO" b="1" dirty="0" smtClean="0">
                <a:solidFill>
                  <a:schemeClr val="bg1"/>
                </a:solidFill>
              </a:rPr>
              <a:t>جملة </a:t>
            </a:r>
            <a:r>
              <a:rPr lang="ar-JO" b="1" dirty="0" smtClean="0">
                <a:solidFill>
                  <a:schemeClr val="bg1"/>
                </a:solidFill>
              </a:rPr>
              <a:t>فعلية</a:t>
            </a:r>
            <a:r>
              <a:rPr lang="ar-SA" b="1" dirty="0" smtClean="0">
                <a:solidFill>
                  <a:schemeClr val="bg1"/>
                </a:solidFill>
              </a:rPr>
              <a:t>.</a:t>
            </a:r>
            <a:endParaRPr lang="ar-JO" b="1" dirty="0" smtClean="0">
              <a:solidFill>
                <a:schemeClr val="bg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bg1"/>
                </a:solidFill>
              </a:rPr>
              <a:t>-</a:t>
            </a:r>
            <a:r>
              <a:rPr lang="ar-JO" b="1" dirty="0" smtClean="0">
                <a:solidFill>
                  <a:schemeClr val="bg1"/>
                </a:solidFill>
              </a:rPr>
              <a:t> الخبر </a:t>
            </a:r>
            <a:r>
              <a:rPr lang="ar-JO" b="1" dirty="0" smtClean="0">
                <a:solidFill>
                  <a:schemeClr val="bg1"/>
                </a:solidFill>
              </a:rPr>
              <a:t>جملة </a:t>
            </a:r>
            <a:r>
              <a:rPr lang="ar-JO" b="1" dirty="0" smtClean="0">
                <a:solidFill>
                  <a:schemeClr val="bg1"/>
                </a:solidFill>
              </a:rPr>
              <a:t>اسمية</a:t>
            </a:r>
            <a:r>
              <a:rPr lang="ar-SA" b="1" dirty="0" smtClean="0">
                <a:solidFill>
                  <a:schemeClr val="bg1"/>
                </a:solidFill>
              </a:rPr>
              <a:t>.</a:t>
            </a:r>
            <a:endParaRPr lang="ar-JO" b="1" dirty="0" smtClean="0">
              <a:solidFill>
                <a:schemeClr val="bg1"/>
              </a:solidFill>
            </a:endParaRPr>
          </a:p>
          <a:p>
            <a:pPr marL="596646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bg1"/>
                </a:solidFill>
              </a:rPr>
              <a:t>-</a:t>
            </a:r>
            <a:r>
              <a:rPr lang="ar-JO" b="1" dirty="0" smtClean="0">
                <a:solidFill>
                  <a:schemeClr val="bg1"/>
                </a:solidFill>
              </a:rPr>
              <a:t> الخبر </a:t>
            </a:r>
            <a:r>
              <a:rPr lang="ar-JO" b="1" dirty="0" smtClean="0">
                <a:solidFill>
                  <a:schemeClr val="bg1"/>
                </a:solidFill>
              </a:rPr>
              <a:t>شبه </a:t>
            </a:r>
            <a:r>
              <a:rPr lang="ar-JO" b="1" dirty="0" smtClean="0">
                <a:solidFill>
                  <a:schemeClr val="bg1"/>
                </a:solidFill>
              </a:rPr>
              <a:t>جملة</a:t>
            </a:r>
            <a:r>
              <a:rPr lang="ar-SA" b="1" dirty="0" smtClean="0">
                <a:solidFill>
                  <a:schemeClr val="bg1"/>
                </a:solidFill>
              </a:rPr>
              <a:t>.</a:t>
            </a:r>
            <a:endParaRPr lang="ar-SA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ar-JO" b="1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الحمد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067" y="745589"/>
            <a:ext cx="8144381" cy="541971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445</TotalTime>
  <Words>778</Words>
  <Application>Microsoft Office PowerPoint</Application>
  <PresentationFormat>On-screen Show (4:3)</PresentationFormat>
  <Paragraphs>140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Apex</vt:lpstr>
      <vt:lpstr>Slide 1</vt:lpstr>
      <vt:lpstr> الجملة الاسمية   </vt:lpstr>
      <vt:lpstr>الأهداف</vt:lpstr>
      <vt:lpstr>أركان الجملة الاسمية</vt:lpstr>
      <vt:lpstr>أحكام المبتدأ</vt:lpstr>
      <vt:lpstr>شروط الابتداء بنكرة</vt:lpstr>
      <vt:lpstr>شروط الابتداء بنكرة</vt:lpstr>
      <vt:lpstr>حذف المبتدأ</vt:lpstr>
      <vt:lpstr>أنواع المبتدأ</vt:lpstr>
      <vt:lpstr>أنواع المبتدأ</vt:lpstr>
      <vt:lpstr>أنواع المبتدأ</vt:lpstr>
      <vt:lpstr>أنواع الخبر</vt:lpstr>
      <vt:lpstr>أنواع الخبر</vt:lpstr>
      <vt:lpstr>أنواع الخبر</vt:lpstr>
      <vt:lpstr>أنواع الخبر</vt:lpstr>
      <vt:lpstr>أنواع الخبر</vt:lpstr>
      <vt:lpstr>تعدد الخبر</vt:lpstr>
      <vt:lpstr>التقييم</vt:lpstr>
      <vt:lpstr>التقييم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الحروف الناسخة</dc:title>
  <dc:creator>kfugirl</dc:creator>
  <cp:lastModifiedBy>MoOoMzZ-77</cp:lastModifiedBy>
  <cp:revision>67</cp:revision>
  <dcterms:created xsi:type="dcterms:W3CDTF">2011-07-09T20:32:56Z</dcterms:created>
  <dcterms:modified xsi:type="dcterms:W3CDTF">2005-01-01T02:56:18Z</dcterms:modified>
</cp:coreProperties>
</file>