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8" r:id="rId1"/>
  </p:sldMasterIdLst>
  <p:notesMasterIdLst>
    <p:notesMasterId r:id="rId23"/>
  </p:notesMasterIdLst>
  <p:sldIdLst>
    <p:sldId id="273" r:id="rId2"/>
    <p:sldId id="256" r:id="rId3"/>
    <p:sldId id="265" r:id="rId4"/>
    <p:sldId id="257" r:id="rId5"/>
    <p:sldId id="258" r:id="rId6"/>
    <p:sldId id="271" r:id="rId7"/>
    <p:sldId id="276" r:id="rId8"/>
    <p:sldId id="259" r:id="rId9"/>
    <p:sldId id="272" r:id="rId10"/>
    <p:sldId id="266" r:id="rId11"/>
    <p:sldId id="260" r:id="rId12"/>
    <p:sldId id="261" r:id="rId13"/>
    <p:sldId id="262" r:id="rId14"/>
    <p:sldId id="263" r:id="rId15"/>
    <p:sldId id="264" r:id="rId16"/>
    <p:sldId id="274" r:id="rId17"/>
    <p:sldId id="267" r:id="rId18"/>
    <p:sldId id="268" r:id="rId19"/>
    <p:sldId id="269" r:id="rId20"/>
    <p:sldId id="270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05209-5B99-4241-BF13-0E0773E05AA1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22A054EA-EB1B-4769-8C8B-762CFD7B166D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إن،أن</a:t>
          </a:r>
        </a:p>
        <a:p>
          <a:pPr rtl="1"/>
          <a:r>
            <a:rPr lang="ar-SA" b="1" dirty="0" smtClean="0"/>
            <a:t>تفيد التوكيد</a:t>
          </a:r>
          <a:endParaRPr lang="ar-SA" b="1" dirty="0"/>
        </a:p>
      </dgm:t>
    </dgm:pt>
    <dgm:pt modelId="{1CFE71B3-40A2-410B-9F2B-EE0EBA6AB362}" type="parTrans" cxnId="{4FD48555-16EA-42FB-A1C9-D48D2BB4049A}">
      <dgm:prSet/>
      <dgm:spPr/>
      <dgm:t>
        <a:bodyPr/>
        <a:lstStyle/>
        <a:p>
          <a:pPr rtl="1"/>
          <a:endParaRPr lang="ar-SA" b="1"/>
        </a:p>
      </dgm:t>
    </dgm:pt>
    <dgm:pt modelId="{AA30256C-FE3A-4A67-9411-5555F7BEDB3D}" type="sibTrans" cxnId="{4FD48555-16EA-42FB-A1C9-D48D2BB4049A}">
      <dgm:prSet/>
      <dgm:spPr/>
      <dgm:t>
        <a:bodyPr/>
        <a:lstStyle/>
        <a:p>
          <a:pPr rtl="1"/>
          <a:endParaRPr lang="ar-SA" b="1"/>
        </a:p>
      </dgm:t>
    </dgm:pt>
    <dgm:pt modelId="{1CD941F5-24E1-4312-B811-812A4DD029DF}">
      <dgm:prSet phldrT="[نص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كأن</a:t>
          </a:r>
        </a:p>
        <a:p>
          <a:pPr rtl="1"/>
          <a:r>
            <a:rPr lang="ar-SA" b="1" dirty="0" smtClean="0"/>
            <a:t>تفيد التشبيه</a:t>
          </a:r>
          <a:endParaRPr lang="ar-SA" b="1" dirty="0"/>
        </a:p>
      </dgm:t>
    </dgm:pt>
    <dgm:pt modelId="{2933FAA5-67AD-4B04-B755-97623500AF4E}" type="parTrans" cxnId="{66BD1D43-1E32-4BC6-B97F-86A5BCE2C6B7}">
      <dgm:prSet/>
      <dgm:spPr/>
      <dgm:t>
        <a:bodyPr/>
        <a:lstStyle/>
        <a:p>
          <a:pPr rtl="1"/>
          <a:endParaRPr lang="ar-SA" b="1"/>
        </a:p>
      </dgm:t>
    </dgm:pt>
    <dgm:pt modelId="{9CD198B6-60B1-40C0-9F85-65401BFD0D92}" type="sibTrans" cxnId="{66BD1D43-1E32-4BC6-B97F-86A5BCE2C6B7}">
      <dgm:prSet/>
      <dgm:spPr/>
      <dgm:t>
        <a:bodyPr/>
        <a:lstStyle/>
        <a:p>
          <a:pPr rtl="1"/>
          <a:endParaRPr lang="ar-SA" b="1"/>
        </a:p>
      </dgm:t>
    </dgm:pt>
    <dgm:pt modelId="{2BBF6E51-0393-43D1-81FD-A62743DC6CBC}">
      <dgm:prSet phldrT="[نص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ليت  </a:t>
          </a:r>
        </a:p>
        <a:p>
          <a:pPr rtl="1"/>
          <a:r>
            <a:rPr lang="ar-SA" b="1" dirty="0" smtClean="0"/>
            <a:t>تفيد التمني</a:t>
          </a:r>
        </a:p>
      </dgm:t>
    </dgm:pt>
    <dgm:pt modelId="{0290C604-2652-4E6C-8849-E59B0E6B8D8E}" type="parTrans" cxnId="{F3CC2317-8B23-47DC-8ED6-5AE0B1AC02E5}">
      <dgm:prSet/>
      <dgm:spPr/>
      <dgm:t>
        <a:bodyPr/>
        <a:lstStyle/>
        <a:p>
          <a:pPr rtl="1"/>
          <a:endParaRPr lang="ar-SA" b="1"/>
        </a:p>
      </dgm:t>
    </dgm:pt>
    <dgm:pt modelId="{F9E9ED51-CEB6-434C-94A4-86940A3684E9}" type="sibTrans" cxnId="{F3CC2317-8B23-47DC-8ED6-5AE0B1AC02E5}">
      <dgm:prSet/>
      <dgm:spPr/>
      <dgm:t>
        <a:bodyPr/>
        <a:lstStyle/>
        <a:p>
          <a:pPr rtl="1"/>
          <a:endParaRPr lang="ar-SA" b="1"/>
        </a:p>
      </dgm:t>
    </dgm:pt>
    <dgm:pt modelId="{DD4FA3F9-1F13-4CE4-A9C5-3E344511E6F5}">
      <dgm:prSet phldrT="[نص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لعل </a:t>
          </a:r>
        </a:p>
        <a:p>
          <a:pPr rtl="1"/>
          <a:r>
            <a:rPr lang="ar-SA" b="1" dirty="0" smtClean="0"/>
            <a:t>تفيد الترجي</a:t>
          </a:r>
          <a:endParaRPr lang="ar-SA" b="1" dirty="0"/>
        </a:p>
      </dgm:t>
    </dgm:pt>
    <dgm:pt modelId="{73A133E5-0E1C-4E38-AAFA-429A312B0E9A}" type="parTrans" cxnId="{5F233410-85D4-4621-BF94-12617B58365C}">
      <dgm:prSet/>
      <dgm:spPr/>
      <dgm:t>
        <a:bodyPr/>
        <a:lstStyle/>
        <a:p>
          <a:pPr rtl="1"/>
          <a:endParaRPr lang="ar-SA" b="1"/>
        </a:p>
      </dgm:t>
    </dgm:pt>
    <dgm:pt modelId="{48F12926-73C6-41A8-946E-6DBC0941486F}" type="sibTrans" cxnId="{5F233410-85D4-4621-BF94-12617B58365C}">
      <dgm:prSet/>
      <dgm:spPr/>
      <dgm:t>
        <a:bodyPr/>
        <a:lstStyle/>
        <a:p>
          <a:pPr rtl="1"/>
          <a:endParaRPr lang="ar-SA" b="1"/>
        </a:p>
      </dgm:t>
    </dgm:pt>
    <dgm:pt modelId="{240D4DC1-1C5A-479D-B864-5BE03F74A952}">
      <dgm:prSet phldrT="[نص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لكن</a:t>
          </a:r>
        </a:p>
        <a:p>
          <a:pPr rtl="1"/>
          <a:r>
            <a:rPr lang="ar-SA" b="1" dirty="0" smtClean="0"/>
            <a:t>تفيد الاستدراك</a:t>
          </a:r>
          <a:endParaRPr lang="ar-SA" b="1" dirty="0"/>
        </a:p>
      </dgm:t>
    </dgm:pt>
    <dgm:pt modelId="{71DD45C3-ABBE-49D9-AFC2-F2B95218C122}" type="parTrans" cxnId="{C712E870-199D-4C6D-94CB-8E8940098CE7}">
      <dgm:prSet/>
      <dgm:spPr/>
      <dgm:t>
        <a:bodyPr/>
        <a:lstStyle/>
        <a:p>
          <a:pPr rtl="1"/>
          <a:endParaRPr lang="ar-SA" b="1"/>
        </a:p>
      </dgm:t>
    </dgm:pt>
    <dgm:pt modelId="{0B2DCAE1-34DC-4D5F-9EC8-CBFF5755776A}" type="sibTrans" cxnId="{C712E870-199D-4C6D-94CB-8E8940098CE7}">
      <dgm:prSet/>
      <dgm:spPr/>
      <dgm:t>
        <a:bodyPr/>
        <a:lstStyle/>
        <a:p>
          <a:pPr rtl="1"/>
          <a:endParaRPr lang="ar-SA" b="1"/>
        </a:p>
      </dgm:t>
    </dgm:pt>
    <dgm:pt modelId="{2F014FDC-64FB-4BEB-810B-9C64ADC20D04}" type="pres">
      <dgm:prSet presAssocID="{1B405209-5B99-4241-BF13-0E0773E05A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109707DE-2574-47DE-88A1-15A51CD04093}" type="pres">
      <dgm:prSet presAssocID="{22A054EA-EB1B-4769-8C8B-762CFD7B16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EBDB4C9-E643-4BC9-B187-41B4A36FEDA4}" type="pres">
      <dgm:prSet presAssocID="{AA30256C-FE3A-4A67-9411-5555F7BEDB3D}" presName="sibTrans" presStyleLbl="sibTrans2D1" presStyleIdx="0" presStyleCnt="5"/>
      <dgm:spPr/>
      <dgm:t>
        <a:bodyPr/>
        <a:lstStyle/>
        <a:p>
          <a:pPr rtl="1"/>
          <a:endParaRPr lang="ar-JO"/>
        </a:p>
      </dgm:t>
    </dgm:pt>
    <dgm:pt modelId="{FD0722B7-5142-4C51-BE45-A28EDA660260}" type="pres">
      <dgm:prSet presAssocID="{AA30256C-FE3A-4A67-9411-5555F7BEDB3D}" presName="connectorText" presStyleLbl="sibTrans2D1" presStyleIdx="0" presStyleCnt="5"/>
      <dgm:spPr/>
      <dgm:t>
        <a:bodyPr/>
        <a:lstStyle/>
        <a:p>
          <a:pPr rtl="1"/>
          <a:endParaRPr lang="ar-JO"/>
        </a:p>
      </dgm:t>
    </dgm:pt>
    <dgm:pt modelId="{15D13A97-6073-4BA3-B3CC-B06069B6AEC1}" type="pres">
      <dgm:prSet presAssocID="{1CD941F5-24E1-4312-B811-812A4DD029D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C9C2B47B-94F8-4A4E-BE52-4D59D21D2FA4}" type="pres">
      <dgm:prSet presAssocID="{9CD198B6-60B1-40C0-9F85-65401BFD0D92}" presName="sibTrans" presStyleLbl="sibTrans2D1" presStyleIdx="1" presStyleCnt="5"/>
      <dgm:spPr/>
      <dgm:t>
        <a:bodyPr/>
        <a:lstStyle/>
        <a:p>
          <a:pPr rtl="1"/>
          <a:endParaRPr lang="ar-JO"/>
        </a:p>
      </dgm:t>
    </dgm:pt>
    <dgm:pt modelId="{BF649031-6AAB-4CA6-BA2C-9048ED8A13BE}" type="pres">
      <dgm:prSet presAssocID="{9CD198B6-60B1-40C0-9F85-65401BFD0D92}" presName="connectorText" presStyleLbl="sibTrans2D1" presStyleIdx="1" presStyleCnt="5"/>
      <dgm:spPr/>
      <dgm:t>
        <a:bodyPr/>
        <a:lstStyle/>
        <a:p>
          <a:pPr rtl="1"/>
          <a:endParaRPr lang="ar-JO"/>
        </a:p>
      </dgm:t>
    </dgm:pt>
    <dgm:pt modelId="{FD8BD765-39EC-4051-9387-724FAB3E3FFD}" type="pres">
      <dgm:prSet presAssocID="{2BBF6E51-0393-43D1-81FD-A62743DC6CB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AE64250-F7CB-4403-B902-4EA2C4690F2B}" type="pres">
      <dgm:prSet presAssocID="{F9E9ED51-CEB6-434C-94A4-86940A3684E9}" presName="sibTrans" presStyleLbl="sibTrans2D1" presStyleIdx="2" presStyleCnt="5"/>
      <dgm:spPr/>
      <dgm:t>
        <a:bodyPr/>
        <a:lstStyle/>
        <a:p>
          <a:pPr rtl="1"/>
          <a:endParaRPr lang="ar-JO"/>
        </a:p>
      </dgm:t>
    </dgm:pt>
    <dgm:pt modelId="{E0B07111-ABE2-49A6-B9FC-F4D73EA7F7AF}" type="pres">
      <dgm:prSet presAssocID="{F9E9ED51-CEB6-434C-94A4-86940A3684E9}" presName="connectorText" presStyleLbl="sibTrans2D1" presStyleIdx="2" presStyleCnt="5"/>
      <dgm:spPr/>
      <dgm:t>
        <a:bodyPr/>
        <a:lstStyle/>
        <a:p>
          <a:pPr rtl="1"/>
          <a:endParaRPr lang="ar-JO"/>
        </a:p>
      </dgm:t>
    </dgm:pt>
    <dgm:pt modelId="{8FFFBD2B-F58B-4D42-ACAB-7FA88802604D}" type="pres">
      <dgm:prSet presAssocID="{DD4FA3F9-1F13-4CE4-A9C5-3E344511E6F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56116943-0D2D-4074-9C09-73DB4F6DC145}" type="pres">
      <dgm:prSet presAssocID="{48F12926-73C6-41A8-946E-6DBC0941486F}" presName="sibTrans" presStyleLbl="sibTrans2D1" presStyleIdx="3" presStyleCnt="5"/>
      <dgm:spPr/>
      <dgm:t>
        <a:bodyPr/>
        <a:lstStyle/>
        <a:p>
          <a:pPr rtl="1"/>
          <a:endParaRPr lang="ar-JO"/>
        </a:p>
      </dgm:t>
    </dgm:pt>
    <dgm:pt modelId="{9B6CC7B0-F3EF-4D92-978E-3377820AAC4B}" type="pres">
      <dgm:prSet presAssocID="{48F12926-73C6-41A8-946E-6DBC0941486F}" presName="connectorText" presStyleLbl="sibTrans2D1" presStyleIdx="3" presStyleCnt="5"/>
      <dgm:spPr/>
      <dgm:t>
        <a:bodyPr/>
        <a:lstStyle/>
        <a:p>
          <a:pPr rtl="1"/>
          <a:endParaRPr lang="ar-JO"/>
        </a:p>
      </dgm:t>
    </dgm:pt>
    <dgm:pt modelId="{2FE5A9E9-C45B-4875-881C-72F27EA3FA30}" type="pres">
      <dgm:prSet presAssocID="{240D4DC1-1C5A-479D-B864-5BE03F74A95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C198E97-A607-47FD-806E-FB6D9EC043DB}" type="pres">
      <dgm:prSet presAssocID="{0B2DCAE1-34DC-4D5F-9EC8-CBFF5755776A}" presName="sibTrans" presStyleLbl="sibTrans2D1" presStyleIdx="4" presStyleCnt="5"/>
      <dgm:spPr/>
      <dgm:t>
        <a:bodyPr/>
        <a:lstStyle/>
        <a:p>
          <a:pPr rtl="1"/>
          <a:endParaRPr lang="ar-JO"/>
        </a:p>
      </dgm:t>
    </dgm:pt>
    <dgm:pt modelId="{8B43C204-8237-4D91-B0C0-C092842F5B60}" type="pres">
      <dgm:prSet presAssocID="{0B2DCAE1-34DC-4D5F-9EC8-CBFF5755776A}" presName="connectorText" presStyleLbl="sibTrans2D1" presStyleIdx="4" presStyleCnt="5"/>
      <dgm:spPr/>
      <dgm:t>
        <a:bodyPr/>
        <a:lstStyle/>
        <a:p>
          <a:pPr rtl="1"/>
          <a:endParaRPr lang="ar-JO"/>
        </a:p>
      </dgm:t>
    </dgm:pt>
  </dgm:ptLst>
  <dgm:cxnLst>
    <dgm:cxn modelId="{82A696C7-0DE2-4293-BE5B-77C7B11217DA}" type="presOf" srcId="{9CD198B6-60B1-40C0-9F85-65401BFD0D92}" destId="{BF649031-6AAB-4CA6-BA2C-9048ED8A13BE}" srcOrd="1" destOrd="0" presId="urn:microsoft.com/office/officeart/2005/8/layout/cycle2"/>
    <dgm:cxn modelId="{14B844F8-259E-48A6-BA7B-912536F530A9}" type="presOf" srcId="{0B2DCAE1-34DC-4D5F-9EC8-CBFF5755776A}" destId="{DC198E97-A607-47FD-806E-FB6D9EC043DB}" srcOrd="0" destOrd="0" presId="urn:microsoft.com/office/officeart/2005/8/layout/cycle2"/>
    <dgm:cxn modelId="{59A71D58-3554-4C01-BF16-3AE66EE375CF}" type="presOf" srcId="{F9E9ED51-CEB6-434C-94A4-86940A3684E9}" destId="{AAE64250-F7CB-4403-B902-4EA2C4690F2B}" srcOrd="0" destOrd="0" presId="urn:microsoft.com/office/officeart/2005/8/layout/cycle2"/>
    <dgm:cxn modelId="{E368B030-0F20-4B6C-9CD5-CE206DC332B3}" type="presOf" srcId="{1B405209-5B99-4241-BF13-0E0773E05AA1}" destId="{2F014FDC-64FB-4BEB-810B-9C64ADC20D04}" srcOrd="0" destOrd="0" presId="urn:microsoft.com/office/officeart/2005/8/layout/cycle2"/>
    <dgm:cxn modelId="{0835A8CF-66BA-4F7B-AA87-FB15D8594B2C}" type="presOf" srcId="{9CD198B6-60B1-40C0-9F85-65401BFD0D92}" destId="{C9C2B47B-94F8-4A4E-BE52-4D59D21D2FA4}" srcOrd="0" destOrd="0" presId="urn:microsoft.com/office/officeart/2005/8/layout/cycle2"/>
    <dgm:cxn modelId="{83595C49-B061-4DF2-8807-2B035EFE4D82}" type="presOf" srcId="{2BBF6E51-0393-43D1-81FD-A62743DC6CBC}" destId="{FD8BD765-39EC-4051-9387-724FAB3E3FFD}" srcOrd="0" destOrd="0" presId="urn:microsoft.com/office/officeart/2005/8/layout/cycle2"/>
    <dgm:cxn modelId="{4FD48555-16EA-42FB-A1C9-D48D2BB4049A}" srcId="{1B405209-5B99-4241-BF13-0E0773E05AA1}" destId="{22A054EA-EB1B-4769-8C8B-762CFD7B166D}" srcOrd="0" destOrd="0" parTransId="{1CFE71B3-40A2-410B-9F2B-EE0EBA6AB362}" sibTransId="{AA30256C-FE3A-4A67-9411-5555F7BEDB3D}"/>
    <dgm:cxn modelId="{8FC3F22A-198C-4A2B-A0F6-5E388B3C2D7F}" type="presOf" srcId="{240D4DC1-1C5A-479D-B864-5BE03F74A952}" destId="{2FE5A9E9-C45B-4875-881C-72F27EA3FA30}" srcOrd="0" destOrd="0" presId="urn:microsoft.com/office/officeart/2005/8/layout/cycle2"/>
    <dgm:cxn modelId="{66BD1D43-1E32-4BC6-B97F-86A5BCE2C6B7}" srcId="{1B405209-5B99-4241-BF13-0E0773E05AA1}" destId="{1CD941F5-24E1-4312-B811-812A4DD029DF}" srcOrd="1" destOrd="0" parTransId="{2933FAA5-67AD-4B04-B755-97623500AF4E}" sibTransId="{9CD198B6-60B1-40C0-9F85-65401BFD0D92}"/>
    <dgm:cxn modelId="{F3CC2317-8B23-47DC-8ED6-5AE0B1AC02E5}" srcId="{1B405209-5B99-4241-BF13-0E0773E05AA1}" destId="{2BBF6E51-0393-43D1-81FD-A62743DC6CBC}" srcOrd="2" destOrd="0" parTransId="{0290C604-2652-4E6C-8849-E59B0E6B8D8E}" sibTransId="{F9E9ED51-CEB6-434C-94A4-86940A3684E9}"/>
    <dgm:cxn modelId="{00EB27C6-4162-40A6-BC64-95EE76FC42E6}" type="presOf" srcId="{0B2DCAE1-34DC-4D5F-9EC8-CBFF5755776A}" destId="{8B43C204-8237-4D91-B0C0-C092842F5B60}" srcOrd="1" destOrd="0" presId="urn:microsoft.com/office/officeart/2005/8/layout/cycle2"/>
    <dgm:cxn modelId="{5F233410-85D4-4621-BF94-12617B58365C}" srcId="{1B405209-5B99-4241-BF13-0E0773E05AA1}" destId="{DD4FA3F9-1F13-4CE4-A9C5-3E344511E6F5}" srcOrd="3" destOrd="0" parTransId="{73A133E5-0E1C-4E38-AAFA-429A312B0E9A}" sibTransId="{48F12926-73C6-41A8-946E-6DBC0941486F}"/>
    <dgm:cxn modelId="{31B77167-3AF3-4843-A55A-84A2C17C5D8B}" type="presOf" srcId="{DD4FA3F9-1F13-4CE4-A9C5-3E344511E6F5}" destId="{8FFFBD2B-F58B-4D42-ACAB-7FA88802604D}" srcOrd="0" destOrd="0" presId="urn:microsoft.com/office/officeart/2005/8/layout/cycle2"/>
    <dgm:cxn modelId="{C4F02D1E-8C10-46EC-AA0D-59963F4E4466}" type="presOf" srcId="{48F12926-73C6-41A8-946E-6DBC0941486F}" destId="{9B6CC7B0-F3EF-4D92-978E-3377820AAC4B}" srcOrd="1" destOrd="0" presId="urn:microsoft.com/office/officeart/2005/8/layout/cycle2"/>
    <dgm:cxn modelId="{7929D84C-D867-4A40-8A73-3299FF4A6703}" type="presOf" srcId="{48F12926-73C6-41A8-946E-6DBC0941486F}" destId="{56116943-0D2D-4074-9C09-73DB4F6DC145}" srcOrd="0" destOrd="0" presId="urn:microsoft.com/office/officeart/2005/8/layout/cycle2"/>
    <dgm:cxn modelId="{F95539DC-3CEF-45F4-9CEC-8D0FBCE27971}" type="presOf" srcId="{F9E9ED51-CEB6-434C-94A4-86940A3684E9}" destId="{E0B07111-ABE2-49A6-B9FC-F4D73EA7F7AF}" srcOrd="1" destOrd="0" presId="urn:microsoft.com/office/officeart/2005/8/layout/cycle2"/>
    <dgm:cxn modelId="{C712E870-199D-4C6D-94CB-8E8940098CE7}" srcId="{1B405209-5B99-4241-BF13-0E0773E05AA1}" destId="{240D4DC1-1C5A-479D-B864-5BE03F74A952}" srcOrd="4" destOrd="0" parTransId="{71DD45C3-ABBE-49D9-AFC2-F2B95218C122}" sibTransId="{0B2DCAE1-34DC-4D5F-9EC8-CBFF5755776A}"/>
    <dgm:cxn modelId="{B3464BF7-483F-46E9-A036-E4741EF3A86C}" type="presOf" srcId="{22A054EA-EB1B-4769-8C8B-762CFD7B166D}" destId="{109707DE-2574-47DE-88A1-15A51CD04093}" srcOrd="0" destOrd="0" presId="urn:microsoft.com/office/officeart/2005/8/layout/cycle2"/>
    <dgm:cxn modelId="{E5B38BA8-A511-42F4-8BC9-979E1AAB6A30}" type="presOf" srcId="{AA30256C-FE3A-4A67-9411-5555F7BEDB3D}" destId="{5EBDB4C9-E643-4BC9-B187-41B4A36FEDA4}" srcOrd="0" destOrd="0" presId="urn:microsoft.com/office/officeart/2005/8/layout/cycle2"/>
    <dgm:cxn modelId="{33B9D8D3-7C53-4EA0-AF3D-BE0FA8240CA7}" type="presOf" srcId="{1CD941F5-24E1-4312-B811-812A4DD029DF}" destId="{15D13A97-6073-4BA3-B3CC-B06069B6AEC1}" srcOrd="0" destOrd="0" presId="urn:microsoft.com/office/officeart/2005/8/layout/cycle2"/>
    <dgm:cxn modelId="{40D15916-C4E7-4DA3-B0C0-26E48BBE4BB1}" type="presOf" srcId="{AA30256C-FE3A-4A67-9411-5555F7BEDB3D}" destId="{FD0722B7-5142-4C51-BE45-A28EDA660260}" srcOrd="1" destOrd="0" presId="urn:microsoft.com/office/officeart/2005/8/layout/cycle2"/>
    <dgm:cxn modelId="{65FA39A3-3EC2-40C3-ACB1-FA66F50EC787}" type="presParOf" srcId="{2F014FDC-64FB-4BEB-810B-9C64ADC20D04}" destId="{109707DE-2574-47DE-88A1-15A51CD04093}" srcOrd="0" destOrd="0" presId="urn:microsoft.com/office/officeart/2005/8/layout/cycle2"/>
    <dgm:cxn modelId="{21B3F22E-A3E4-46B3-9564-A593532AE6D8}" type="presParOf" srcId="{2F014FDC-64FB-4BEB-810B-9C64ADC20D04}" destId="{5EBDB4C9-E643-4BC9-B187-41B4A36FEDA4}" srcOrd="1" destOrd="0" presId="urn:microsoft.com/office/officeart/2005/8/layout/cycle2"/>
    <dgm:cxn modelId="{110B8BC3-A51C-41C6-979F-DEC374B0B563}" type="presParOf" srcId="{5EBDB4C9-E643-4BC9-B187-41B4A36FEDA4}" destId="{FD0722B7-5142-4C51-BE45-A28EDA660260}" srcOrd="0" destOrd="0" presId="urn:microsoft.com/office/officeart/2005/8/layout/cycle2"/>
    <dgm:cxn modelId="{AC6886B0-EF29-46F7-A065-DA8EE45DADEB}" type="presParOf" srcId="{2F014FDC-64FB-4BEB-810B-9C64ADC20D04}" destId="{15D13A97-6073-4BA3-B3CC-B06069B6AEC1}" srcOrd="2" destOrd="0" presId="urn:microsoft.com/office/officeart/2005/8/layout/cycle2"/>
    <dgm:cxn modelId="{FDBB67F5-FB66-4536-9C23-E335B047DB9B}" type="presParOf" srcId="{2F014FDC-64FB-4BEB-810B-9C64ADC20D04}" destId="{C9C2B47B-94F8-4A4E-BE52-4D59D21D2FA4}" srcOrd="3" destOrd="0" presId="urn:microsoft.com/office/officeart/2005/8/layout/cycle2"/>
    <dgm:cxn modelId="{8BD4912A-B489-47ED-8A1E-67BFA4F281FF}" type="presParOf" srcId="{C9C2B47B-94F8-4A4E-BE52-4D59D21D2FA4}" destId="{BF649031-6AAB-4CA6-BA2C-9048ED8A13BE}" srcOrd="0" destOrd="0" presId="urn:microsoft.com/office/officeart/2005/8/layout/cycle2"/>
    <dgm:cxn modelId="{D5195931-4C78-4A6C-952F-BAB3DED9D1DE}" type="presParOf" srcId="{2F014FDC-64FB-4BEB-810B-9C64ADC20D04}" destId="{FD8BD765-39EC-4051-9387-724FAB3E3FFD}" srcOrd="4" destOrd="0" presId="urn:microsoft.com/office/officeart/2005/8/layout/cycle2"/>
    <dgm:cxn modelId="{5AEA96A6-4908-4E5B-A95B-51A39FE7096B}" type="presParOf" srcId="{2F014FDC-64FB-4BEB-810B-9C64ADC20D04}" destId="{AAE64250-F7CB-4403-B902-4EA2C4690F2B}" srcOrd="5" destOrd="0" presId="urn:microsoft.com/office/officeart/2005/8/layout/cycle2"/>
    <dgm:cxn modelId="{E5A2217E-D688-4514-A69F-94D3BB0E7D2B}" type="presParOf" srcId="{AAE64250-F7CB-4403-B902-4EA2C4690F2B}" destId="{E0B07111-ABE2-49A6-B9FC-F4D73EA7F7AF}" srcOrd="0" destOrd="0" presId="urn:microsoft.com/office/officeart/2005/8/layout/cycle2"/>
    <dgm:cxn modelId="{ED9BC5B9-DC4B-4C01-991F-30566EDE9269}" type="presParOf" srcId="{2F014FDC-64FB-4BEB-810B-9C64ADC20D04}" destId="{8FFFBD2B-F58B-4D42-ACAB-7FA88802604D}" srcOrd="6" destOrd="0" presId="urn:microsoft.com/office/officeart/2005/8/layout/cycle2"/>
    <dgm:cxn modelId="{0A78E07F-81A3-425B-A349-E34B92A7F7F4}" type="presParOf" srcId="{2F014FDC-64FB-4BEB-810B-9C64ADC20D04}" destId="{56116943-0D2D-4074-9C09-73DB4F6DC145}" srcOrd="7" destOrd="0" presId="urn:microsoft.com/office/officeart/2005/8/layout/cycle2"/>
    <dgm:cxn modelId="{5C45011A-7EC1-418E-89A0-64196AA6A897}" type="presParOf" srcId="{56116943-0D2D-4074-9C09-73DB4F6DC145}" destId="{9B6CC7B0-F3EF-4D92-978E-3377820AAC4B}" srcOrd="0" destOrd="0" presId="urn:microsoft.com/office/officeart/2005/8/layout/cycle2"/>
    <dgm:cxn modelId="{3AA1E0DE-EFB9-4BA8-9A2E-1E6A785656AE}" type="presParOf" srcId="{2F014FDC-64FB-4BEB-810B-9C64ADC20D04}" destId="{2FE5A9E9-C45B-4875-881C-72F27EA3FA30}" srcOrd="8" destOrd="0" presId="urn:microsoft.com/office/officeart/2005/8/layout/cycle2"/>
    <dgm:cxn modelId="{2E2C8D85-FE61-40AF-BACE-0D9B4D6F6416}" type="presParOf" srcId="{2F014FDC-64FB-4BEB-810B-9C64ADC20D04}" destId="{DC198E97-A607-47FD-806E-FB6D9EC043DB}" srcOrd="9" destOrd="0" presId="urn:microsoft.com/office/officeart/2005/8/layout/cycle2"/>
    <dgm:cxn modelId="{AA07E723-3F06-432D-8583-AA8D6A1C43E7}" type="presParOf" srcId="{DC198E97-A607-47FD-806E-FB6D9EC043DB}" destId="{8B43C204-8237-4D91-B0C0-C092842F5B6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00FA37-F071-47AC-A447-B65EA35E06A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D4465BDA-B229-47D1-9910-223880248CF9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b="1" dirty="0" smtClean="0"/>
            <a:t>خبر</a:t>
          </a:r>
          <a:r>
            <a:rPr lang="ar-SA" sz="2800" b="1" dirty="0" smtClean="0"/>
            <a:t> إن وأخواتها</a:t>
          </a:r>
          <a:endParaRPr lang="ar-JO" sz="2800" b="1" dirty="0"/>
        </a:p>
      </dgm:t>
    </dgm:pt>
    <dgm:pt modelId="{CDEFFD42-A294-4C23-9788-54A0B456BD73}" type="parTrans" cxnId="{0758BAD8-CE0F-4F1D-8C99-093198886255}">
      <dgm:prSet/>
      <dgm:spPr/>
      <dgm:t>
        <a:bodyPr/>
        <a:lstStyle/>
        <a:p>
          <a:pPr rtl="1"/>
          <a:endParaRPr lang="ar-JO" b="1"/>
        </a:p>
      </dgm:t>
    </dgm:pt>
    <dgm:pt modelId="{D89F96D0-BB5A-488B-898C-96AC099DF76F}" type="sibTrans" cxnId="{0758BAD8-CE0F-4F1D-8C99-093198886255}">
      <dgm:prSet/>
      <dgm:spPr/>
      <dgm:t>
        <a:bodyPr/>
        <a:lstStyle/>
        <a:p>
          <a:pPr rtl="1"/>
          <a:endParaRPr lang="ar-JO" b="1"/>
        </a:p>
      </dgm:t>
    </dgm:pt>
    <dgm:pt modelId="{B1D20612-E190-4309-A462-0781C5A3573E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شبه جملة</a:t>
          </a:r>
          <a:endParaRPr lang="ar-JO" b="1" dirty="0"/>
        </a:p>
      </dgm:t>
    </dgm:pt>
    <dgm:pt modelId="{26FA7B24-01B7-40E9-96A4-E3253BAA08A8}" type="parTrans" cxnId="{56EA5B31-8C43-4DCC-AF44-C34CEDDBBD36}">
      <dgm:prSet/>
      <dgm:spPr/>
      <dgm:t>
        <a:bodyPr/>
        <a:lstStyle/>
        <a:p>
          <a:pPr rtl="1"/>
          <a:endParaRPr lang="ar-JO" b="1"/>
        </a:p>
      </dgm:t>
    </dgm:pt>
    <dgm:pt modelId="{AA0043EB-DF1F-4BDF-BD45-6E8F9C369F26}" type="sibTrans" cxnId="{56EA5B31-8C43-4DCC-AF44-C34CEDDBBD36}">
      <dgm:prSet/>
      <dgm:spPr/>
      <dgm:t>
        <a:bodyPr/>
        <a:lstStyle/>
        <a:p>
          <a:pPr rtl="1"/>
          <a:endParaRPr lang="ar-JO" b="1"/>
        </a:p>
      </dgm:t>
    </dgm:pt>
    <dgm:pt modelId="{C660C037-175F-4E9B-8CF5-CF159C18075C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مفرد</a:t>
          </a:r>
          <a:endParaRPr lang="ar-JO" b="1" dirty="0"/>
        </a:p>
      </dgm:t>
    </dgm:pt>
    <dgm:pt modelId="{826BEDF3-56F8-4B28-86CB-C7FCB7D1971F}" type="parTrans" cxnId="{111C0993-4466-47CA-92FB-F1A835786351}">
      <dgm:prSet/>
      <dgm:spPr/>
      <dgm:t>
        <a:bodyPr/>
        <a:lstStyle/>
        <a:p>
          <a:pPr rtl="1"/>
          <a:endParaRPr lang="ar-JO" b="1"/>
        </a:p>
      </dgm:t>
    </dgm:pt>
    <dgm:pt modelId="{30B06617-F70F-480E-AFAB-A53CA9D4E99A}" type="sibTrans" cxnId="{111C0993-4466-47CA-92FB-F1A835786351}">
      <dgm:prSet/>
      <dgm:spPr/>
      <dgm:t>
        <a:bodyPr/>
        <a:lstStyle/>
        <a:p>
          <a:pPr rtl="1"/>
          <a:endParaRPr lang="ar-JO" b="1"/>
        </a:p>
      </dgm:t>
    </dgm:pt>
    <dgm:pt modelId="{D7BB1347-295D-4464-8AC3-C3E63A68A21E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جملة</a:t>
          </a:r>
          <a:endParaRPr lang="ar-JO" b="1" dirty="0"/>
        </a:p>
      </dgm:t>
    </dgm:pt>
    <dgm:pt modelId="{6AA65A6B-66F2-4B00-B365-783ECE5CED2B}" type="parTrans" cxnId="{82525D3D-B241-4BC2-A56C-C7405B8C36CD}">
      <dgm:prSet/>
      <dgm:spPr/>
      <dgm:t>
        <a:bodyPr/>
        <a:lstStyle/>
        <a:p>
          <a:pPr rtl="1"/>
          <a:endParaRPr lang="ar-JO" b="1"/>
        </a:p>
      </dgm:t>
    </dgm:pt>
    <dgm:pt modelId="{4E3FBF97-1952-4EDD-801E-F74079192204}" type="sibTrans" cxnId="{82525D3D-B241-4BC2-A56C-C7405B8C36CD}">
      <dgm:prSet/>
      <dgm:spPr/>
      <dgm:t>
        <a:bodyPr/>
        <a:lstStyle/>
        <a:p>
          <a:pPr rtl="1"/>
          <a:endParaRPr lang="ar-JO" b="1"/>
        </a:p>
      </dgm:t>
    </dgm:pt>
    <dgm:pt modelId="{5FCBBFBE-F403-4F45-B74C-4ABC98CCC8B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اسمية</a:t>
          </a:r>
          <a:endParaRPr lang="ar-JO" b="1" dirty="0"/>
        </a:p>
      </dgm:t>
    </dgm:pt>
    <dgm:pt modelId="{85D105A4-6254-4860-BAB1-F700FABCBF5A}" type="parTrans" cxnId="{27625574-0ADD-4304-973C-A32EE92764A1}">
      <dgm:prSet/>
      <dgm:spPr/>
      <dgm:t>
        <a:bodyPr/>
        <a:lstStyle/>
        <a:p>
          <a:pPr rtl="1"/>
          <a:endParaRPr lang="ar-JO" b="1"/>
        </a:p>
      </dgm:t>
    </dgm:pt>
    <dgm:pt modelId="{36647AA3-7870-4583-ACE1-E78042A7C513}" type="sibTrans" cxnId="{27625574-0ADD-4304-973C-A32EE92764A1}">
      <dgm:prSet/>
      <dgm:spPr/>
      <dgm:t>
        <a:bodyPr/>
        <a:lstStyle/>
        <a:p>
          <a:pPr rtl="1"/>
          <a:endParaRPr lang="ar-JO" b="1"/>
        </a:p>
      </dgm:t>
    </dgm:pt>
    <dgm:pt modelId="{F6969132-49E3-44B2-BCF1-718461FC95D0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فعلية</a:t>
          </a:r>
          <a:endParaRPr lang="ar-JO" b="1" dirty="0"/>
        </a:p>
      </dgm:t>
    </dgm:pt>
    <dgm:pt modelId="{5FEA84D3-AB55-4267-8C37-04764E16B597}" type="parTrans" cxnId="{9E0FFC99-CFC3-4893-9E70-AE7B39C516D4}">
      <dgm:prSet/>
      <dgm:spPr/>
      <dgm:t>
        <a:bodyPr/>
        <a:lstStyle/>
        <a:p>
          <a:pPr rtl="1"/>
          <a:endParaRPr lang="ar-JO" b="1"/>
        </a:p>
      </dgm:t>
    </dgm:pt>
    <dgm:pt modelId="{6A173954-4044-4147-A838-03B4C5E88E54}" type="sibTrans" cxnId="{9E0FFC99-CFC3-4893-9E70-AE7B39C516D4}">
      <dgm:prSet/>
      <dgm:spPr/>
      <dgm:t>
        <a:bodyPr/>
        <a:lstStyle/>
        <a:p>
          <a:pPr rtl="1"/>
          <a:endParaRPr lang="ar-JO" b="1"/>
        </a:p>
      </dgm:t>
    </dgm:pt>
    <dgm:pt modelId="{CFABF0DB-8C03-4235-A3A2-D605967DFE84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ظرفية</a:t>
          </a:r>
          <a:endParaRPr lang="ar-JO" b="1" dirty="0"/>
        </a:p>
      </dgm:t>
    </dgm:pt>
    <dgm:pt modelId="{32208B0A-E82F-4105-935A-CF81C97EEB5A}" type="parTrans" cxnId="{5DCBDD76-08E1-47DF-951C-8ED599B1A3D2}">
      <dgm:prSet/>
      <dgm:spPr/>
      <dgm:t>
        <a:bodyPr/>
        <a:lstStyle/>
        <a:p>
          <a:pPr rtl="1"/>
          <a:endParaRPr lang="ar-JO" b="1"/>
        </a:p>
      </dgm:t>
    </dgm:pt>
    <dgm:pt modelId="{CCF46332-3741-4A64-A76B-D27D88FD03C7}" type="sibTrans" cxnId="{5DCBDD76-08E1-47DF-951C-8ED599B1A3D2}">
      <dgm:prSet/>
      <dgm:spPr/>
      <dgm:t>
        <a:bodyPr/>
        <a:lstStyle/>
        <a:p>
          <a:pPr rtl="1"/>
          <a:endParaRPr lang="ar-JO" b="1"/>
        </a:p>
      </dgm:t>
    </dgm:pt>
    <dgm:pt modelId="{DDA038B7-5381-46D4-ACCE-FBD3BD4DAC6A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جار ومجرور</a:t>
          </a:r>
          <a:endParaRPr lang="ar-JO" b="1" dirty="0"/>
        </a:p>
      </dgm:t>
    </dgm:pt>
    <dgm:pt modelId="{AD06F1AF-8B8F-4079-A38F-4B0F1180373E}" type="parTrans" cxnId="{83953EAC-BB39-4612-9C83-EBE4A36908E2}">
      <dgm:prSet/>
      <dgm:spPr/>
      <dgm:t>
        <a:bodyPr/>
        <a:lstStyle/>
        <a:p>
          <a:pPr rtl="1"/>
          <a:endParaRPr lang="ar-JO" b="1"/>
        </a:p>
      </dgm:t>
    </dgm:pt>
    <dgm:pt modelId="{6F7EA615-2981-4DAF-BD56-87CDFA0FA821}" type="sibTrans" cxnId="{83953EAC-BB39-4612-9C83-EBE4A36908E2}">
      <dgm:prSet/>
      <dgm:spPr/>
      <dgm:t>
        <a:bodyPr/>
        <a:lstStyle/>
        <a:p>
          <a:pPr rtl="1"/>
          <a:endParaRPr lang="ar-JO" b="1"/>
        </a:p>
      </dgm:t>
    </dgm:pt>
    <dgm:pt modelId="{75824EAF-A54E-45D2-91BE-957ADCB8D22B}" type="pres">
      <dgm:prSet presAssocID="{D300FA37-F071-47AC-A447-B65EA35E06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EF8F8103-BB5F-4109-9443-DCDC1E75D78A}" type="pres">
      <dgm:prSet presAssocID="{D4465BDA-B229-47D1-9910-223880248CF9}" presName="hierRoot1" presStyleCnt="0"/>
      <dgm:spPr/>
      <dgm:t>
        <a:bodyPr/>
        <a:lstStyle/>
        <a:p>
          <a:pPr rtl="1"/>
          <a:endParaRPr lang="ar-SA"/>
        </a:p>
      </dgm:t>
    </dgm:pt>
    <dgm:pt modelId="{22B5E9EB-73D7-43D3-B93D-665C2A6FFE7B}" type="pres">
      <dgm:prSet presAssocID="{D4465BDA-B229-47D1-9910-223880248CF9}" presName="composite" presStyleCnt="0"/>
      <dgm:spPr/>
      <dgm:t>
        <a:bodyPr/>
        <a:lstStyle/>
        <a:p>
          <a:pPr rtl="1"/>
          <a:endParaRPr lang="ar-SA"/>
        </a:p>
      </dgm:t>
    </dgm:pt>
    <dgm:pt modelId="{EB0FEAF1-2BAD-4FF0-AE68-CDB38F7B3710}" type="pres">
      <dgm:prSet presAssocID="{D4465BDA-B229-47D1-9910-223880248CF9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AB4D98FA-41C7-462B-9399-C194C2FA1E85}" type="pres">
      <dgm:prSet presAssocID="{D4465BDA-B229-47D1-9910-223880248CF9}" presName="text" presStyleLbl="fgAcc0" presStyleIdx="0" presStyleCnt="1" custScaleX="147702" custScaleY="88938" custLinFactNeighborX="-4347" custLinFactNeighborY="-11358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B4E8669-A586-4140-8502-74508303C390}" type="pres">
      <dgm:prSet presAssocID="{D4465BDA-B229-47D1-9910-223880248CF9}" presName="hierChild2" presStyleCnt="0"/>
      <dgm:spPr/>
      <dgm:t>
        <a:bodyPr/>
        <a:lstStyle/>
        <a:p>
          <a:pPr rtl="1"/>
          <a:endParaRPr lang="ar-SA"/>
        </a:p>
      </dgm:t>
    </dgm:pt>
    <dgm:pt modelId="{64F9B512-3187-418A-9B5A-3E920BDE66DF}" type="pres">
      <dgm:prSet presAssocID="{26FA7B24-01B7-40E9-96A4-E3253BAA08A8}" presName="Name10" presStyleLbl="parChTrans1D2" presStyleIdx="0" presStyleCnt="3"/>
      <dgm:spPr/>
      <dgm:t>
        <a:bodyPr/>
        <a:lstStyle/>
        <a:p>
          <a:pPr rtl="1"/>
          <a:endParaRPr lang="ar-JO"/>
        </a:p>
      </dgm:t>
    </dgm:pt>
    <dgm:pt modelId="{99243B4C-2369-4173-A989-D899B08580B3}" type="pres">
      <dgm:prSet presAssocID="{B1D20612-E190-4309-A462-0781C5A3573E}" presName="hierRoot2" presStyleCnt="0"/>
      <dgm:spPr/>
      <dgm:t>
        <a:bodyPr/>
        <a:lstStyle/>
        <a:p>
          <a:pPr rtl="1"/>
          <a:endParaRPr lang="ar-SA"/>
        </a:p>
      </dgm:t>
    </dgm:pt>
    <dgm:pt modelId="{68DF0B68-AA39-498D-ADB5-A83C43A06D8A}" type="pres">
      <dgm:prSet presAssocID="{B1D20612-E190-4309-A462-0781C5A3573E}" presName="composite2" presStyleCnt="0"/>
      <dgm:spPr/>
      <dgm:t>
        <a:bodyPr/>
        <a:lstStyle/>
        <a:p>
          <a:pPr rtl="1"/>
          <a:endParaRPr lang="ar-SA"/>
        </a:p>
      </dgm:t>
    </dgm:pt>
    <dgm:pt modelId="{FE483762-EF4F-4391-A885-06F759E29CCD}" type="pres">
      <dgm:prSet presAssocID="{B1D20612-E190-4309-A462-0781C5A3573E}" presName="background2" presStyleLbl="node2" presStyleIdx="0" presStyleCnt="3"/>
      <dgm:spPr/>
      <dgm:t>
        <a:bodyPr/>
        <a:lstStyle/>
        <a:p>
          <a:pPr rtl="1"/>
          <a:endParaRPr lang="ar-SA"/>
        </a:p>
      </dgm:t>
    </dgm:pt>
    <dgm:pt modelId="{C89AFF34-C947-4887-9054-5A82D195D524}" type="pres">
      <dgm:prSet presAssocID="{B1D20612-E190-4309-A462-0781C5A3573E}" presName="text2" presStyleLbl="fgAcc2" presStyleIdx="0" presStyleCnt="3" custLinFactNeighborX="-25749" custLinFactNeighborY="-6277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13D10205-C338-4524-A9F8-F489034A82AC}" type="pres">
      <dgm:prSet presAssocID="{B1D20612-E190-4309-A462-0781C5A3573E}" presName="hierChild3" presStyleCnt="0"/>
      <dgm:spPr/>
      <dgm:t>
        <a:bodyPr/>
        <a:lstStyle/>
        <a:p>
          <a:pPr rtl="1"/>
          <a:endParaRPr lang="ar-SA"/>
        </a:p>
      </dgm:t>
    </dgm:pt>
    <dgm:pt modelId="{4EC701BF-D9A0-41D5-A56F-7B8B13077833}" type="pres">
      <dgm:prSet presAssocID="{32208B0A-E82F-4105-935A-CF81C97EEB5A}" presName="Name17" presStyleLbl="parChTrans1D3" presStyleIdx="0" presStyleCnt="4"/>
      <dgm:spPr/>
      <dgm:t>
        <a:bodyPr/>
        <a:lstStyle/>
        <a:p>
          <a:pPr rtl="1"/>
          <a:endParaRPr lang="ar-JO"/>
        </a:p>
      </dgm:t>
    </dgm:pt>
    <dgm:pt modelId="{01263C5E-BC32-4E3C-B2C7-AD85C6D877B5}" type="pres">
      <dgm:prSet presAssocID="{CFABF0DB-8C03-4235-A3A2-D605967DFE84}" presName="hierRoot3" presStyleCnt="0"/>
      <dgm:spPr/>
      <dgm:t>
        <a:bodyPr/>
        <a:lstStyle/>
        <a:p>
          <a:pPr rtl="1"/>
          <a:endParaRPr lang="ar-SA"/>
        </a:p>
      </dgm:t>
    </dgm:pt>
    <dgm:pt modelId="{29FA1231-F1A1-4C78-8F02-1BE6F3E291B2}" type="pres">
      <dgm:prSet presAssocID="{CFABF0DB-8C03-4235-A3A2-D605967DFE84}" presName="composite3" presStyleCnt="0"/>
      <dgm:spPr/>
      <dgm:t>
        <a:bodyPr/>
        <a:lstStyle/>
        <a:p>
          <a:pPr rtl="1"/>
          <a:endParaRPr lang="ar-SA"/>
        </a:p>
      </dgm:t>
    </dgm:pt>
    <dgm:pt modelId="{085618DF-089E-4A50-AF46-003835FA6713}" type="pres">
      <dgm:prSet presAssocID="{CFABF0DB-8C03-4235-A3A2-D605967DFE84}" presName="background3" presStyleLbl="node3" presStyleIdx="0" presStyleCnt="4"/>
      <dgm:spPr/>
      <dgm:t>
        <a:bodyPr/>
        <a:lstStyle/>
        <a:p>
          <a:pPr rtl="1"/>
          <a:endParaRPr lang="ar-SA"/>
        </a:p>
      </dgm:t>
    </dgm:pt>
    <dgm:pt modelId="{D3098E6C-7351-49E4-8C37-452F2300ED74}" type="pres">
      <dgm:prSet presAssocID="{CFABF0DB-8C03-4235-A3A2-D605967DFE84}" presName="text3" presStyleLbl="fgAcc3" presStyleIdx="0" presStyleCnt="4" custScaleX="7078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21F8E75-FAA8-45F4-B38B-52EAD39AD41B}" type="pres">
      <dgm:prSet presAssocID="{CFABF0DB-8C03-4235-A3A2-D605967DFE84}" presName="hierChild4" presStyleCnt="0"/>
      <dgm:spPr/>
      <dgm:t>
        <a:bodyPr/>
        <a:lstStyle/>
        <a:p>
          <a:pPr rtl="1"/>
          <a:endParaRPr lang="ar-SA"/>
        </a:p>
      </dgm:t>
    </dgm:pt>
    <dgm:pt modelId="{C02AB038-C6BD-42D1-B2BD-6041B6587F52}" type="pres">
      <dgm:prSet presAssocID="{AD06F1AF-8B8F-4079-A38F-4B0F1180373E}" presName="Name17" presStyleLbl="parChTrans1D3" presStyleIdx="1" presStyleCnt="4"/>
      <dgm:spPr/>
      <dgm:t>
        <a:bodyPr/>
        <a:lstStyle/>
        <a:p>
          <a:pPr rtl="1"/>
          <a:endParaRPr lang="ar-JO"/>
        </a:p>
      </dgm:t>
    </dgm:pt>
    <dgm:pt modelId="{9C31DE2A-627E-4BEC-A40C-A72A51244536}" type="pres">
      <dgm:prSet presAssocID="{DDA038B7-5381-46D4-ACCE-FBD3BD4DAC6A}" presName="hierRoot3" presStyleCnt="0"/>
      <dgm:spPr/>
      <dgm:t>
        <a:bodyPr/>
        <a:lstStyle/>
        <a:p>
          <a:pPr rtl="1"/>
          <a:endParaRPr lang="ar-SA"/>
        </a:p>
      </dgm:t>
    </dgm:pt>
    <dgm:pt modelId="{12FB326F-89AC-4BE5-95C7-B0045B742296}" type="pres">
      <dgm:prSet presAssocID="{DDA038B7-5381-46D4-ACCE-FBD3BD4DAC6A}" presName="composite3" presStyleCnt="0"/>
      <dgm:spPr/>
      <dgm:t>
        <a:bodyPr/>
        <a:lstStyle/>
        <a:p>
          <a:pPr rtl="1"/>
          <a:endParaRPr lang="ar-SA"/>
        </a:p>
      </dgm:t>
    </dgm:pt>
    <dgm:pt modelId="{2BB4FE13-C5A9-4755-8BD3-C9C9DFB43D13}" type="pres">
      <dgm:prSet presAssocID="{DDA038B7-5381-46D4-ACCE-FBD3BD4DAC6A}" presName="background3" presStyleLbl="node3" presStyleIdx="1" presStyleCnt="4"/>
      <dgm:spPr/>
      <dgm:t>
        <a:bodyPr/>
        <a:lstStyle/>
        <a:p>
          <a:pPr rtl="1"/>
          <a:endParaRPr lang="ar-SA"/>
        </a:p>
      </dgm:t>
    </dgm:pt>
    <dgm:pt modelId="{DA8A5913-CF4D-4608-AE81-554D93517758}" type="pres">
      <dgm:prSet presAssocID="{DDA038B7-5381-46D4-ACCE-FBD3BD4DAC6A}" presName="text3" presStyleLbl="fgAcc3" presStyleIdx="1" presStyleCnt="4" custScaleX="8755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7684C3A4-A5CB-48F5-9CC4-953F44B609F6}" type="pres">
      <dgm:prSet presAssocID="{DDA038B7-5381-46D4-ACCE-FBD3BD4DAC6A}" presName="hierChild4" presStyleCnt="0"/>
      <dgm:spPr/>
      <dgm:t>
        <a:bodyPr/>
        <a:lstStyle/>
        <a:p>
          <a:pPr rtl="1"/>
          <a:endParaRPr lang="ar-SA"/>
        </a:p>
      </dgm:t>
    </dgm:pt>
    <dgm:pt modelId="{6A0C5CA6-9CD9-400F-8A4C-7E0E849D5565}" type="pres">
      <dgm:prSet presAssocID="{826BEDF3-56F8-4B28-86CB-C7FCB7D1971F}" presName="Name10" presStyleLbl="parChTrans1D2" presStyleIdx="1" presStyleCnt="3"/>
      <dgm:spPr/>
      <dgm:t>
        <a:bodyPr/>
        <a:lstStyle/>
        <a:p>
          <a:pPr rtl="1"/>
          <a:endParaRPr lang="ar-JO"/>
        </a:p>
      </dgm:t>
    </dgm:pt>
    <dgm:pt modelId="{4E9CB56B-044B-4B53-84B2-6796B3F55D16}" type="pres">
      <dgm:prSet presAssocID="{C660C037-175F-4E9B-8CF5-CF159C18075C}" presName="hierRoot2" presStyleCnt="0"/>
      <dgm:spPr/>
      <dgm:t>
        <a:bodyPr/>
        <a:lstStyle/>
        <a:p>
          <a:pPr rtl="1"/>
          <a:endParaRPr lang="ar-SA"/>
        </a:p>
      </dgm:t>
    </dgm:pt>
    <dgm:pt modelId="{ECF22D05-F1D0-40CA-BC31-0CD3C047CAF4}" type="pres">
      <dgm:prSet presAssocID="{C660C037-175F-4E9B-8CF5-CF159C18075C}" presName="composite2" presStyleCnt="0"/>
      <dgm:spPr/>
      <dgm:t>
        <a:bodyPr/>
        <a:lstStyle/>
        <a:p>
          <a:pPr rtl="1"/>
          <a:endParaRPr lang="ar-SA"/>
        </a:p>
      </dgm:t>
    </dgm:pt>
    <dgm:pt modelId="{FAAE718C-2D57-4A17-8167-2254090EFCF8}" type="pres">
      <dgm:prSet presAssocID="{C660C037-175F-4E9B-8CF5-CF159C18075C}" presName="background2" presStyleLbl="node2" presStyleIdx="1" presStyleCnt="3"/>
      <dgm:spPr/>
      <dgm:t>
        <a:bodyPr/>
        <a:lstStyle/>
        <a:p>
          <a:pPr rtl="1"/>
          <a:endParaRPr lang="ar-SA"/>
        </a:p>
      </dgm:t>
    </dgm:pt>
    <dgm:pt modelId="{1E7A16A7-A2C0-4BB6-921D-8DBF02B8B942}" type="pres">
      <dgm:prSet presAssocID="{C660C037-175F-4E9B-8CF5-CF159C18075C}" presName="text2" presStyleLbl="fgAcc2" presStyleIdx="1" presStyleCnt="3" custLinFactNeighborX="-9090" custLinFactNeighborY="-767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704FA66E-4085-43AC-8A20-CE08399C4202}" type="pres">
      <dgm:prSet presAssocID="{C660C037-175F-4E9B-8CF5-CF159C18075C}" presName="hierChild3" presStyleCnt="0"/>
      <dgm:spPr/>
      <dgm:t>
        <a:bodyPr/>
        <a:lstStyle/>
        <a:p>
          <a:pPr rtl="1"/>
          <a:endParaRPr lang="ar-SA"/>
        </a:p>
      </dgm:t>
    </dgm:pt>
    <dgm:pt modelId="{FD6B1641-5ADF-4F54-B7A4-DD7CC6ADA5BF}" type="pres">
      <dgm:prSet presAssocID="{6AA65A6B-66F2-4B00-B365-783ECE5CED2B}" presName="Name10" presStyleLbl="parChTrans1D2" presStyleIdx="2" presStyleCnt="3"/>
      <dgm:spPr/>
      <dgm:t>
        <a:bodyPr/>
        <a:lstStyle/>
        <a:p>
          <a:pPr rtl="1"/>
          <a:endParaRPr lang="ar-JO"/>
        </a:p>
      </dgm:t>
    </dgm:pt>
    <dgm:pt modelId="{F3B08AF5-8B11-4C60-95D0-BCCBDFA151CF}" type="pres">
      <dgm:prSet presAssocID="{D7BB1347-295D-4464-8AC3-C3E63A68A21E}" presName="hierRoot2" presStyleCnt="0"/>
      <dgm:spPr/>
      <dgm:t>
        <a:bodyPr/>
        <a:lstStyle/>
        <a:p>
          <a:pPr rtl="1"/>
          <a:endParaRPr lang="ar-SA"/>
        </a:p>
      </dgm:t>
    </dgm:pt>
    <dgm:pt modelId="{CE2CD925-44E1-4C6F-85C7-A0073FF85673}" type="pres">
      <dgm:prSet presAssocID="{D7BB1347-295D-4464-8AC3-C3E63A68A21E}" presName="composite2" presStyleCnt="0"/>
      <dgm:spPr/>
      <dgm:t>
        <a:bodyPr/>
        <a:lstStyle/>
        <a:p>
          <a:pPr rtl="1"/>
          <a:endParaRPr lang="ar-SA"/>
        </a:p>
      </dgm:t>
    </dgm:pt>
    <dgm:pt modelId="{B518A7E6-2C7E-41F5-8FA1-04D0664B6781}" type="pres">
      <dgm:prSet presAssocID="{D7BB1347-295D-4464-8AC3-C3E63A68A21E}" presName="background2" presStyleLbl="node2" presStyleIdx="2" presStyleCnt="3"/>
      <dgm:spPr/>
      <dgm:t>
        <a:bodyPr/>
        <a:lstStyle/>
        <a:p>
          <a:pPr rtl="1"/>
          <a:endParaRPr lang="ar-SA"/>
        </a:p>
      </dgm:t>
    </dgm:pt>
    <dgm:pt modelId="{92D6C64B-213C-45CF-8D40-F35BD7E9E744}" type="pres">
      <dgm:prSet presAssocID="{D7BB1347-295D-4464-8AC3-C3E63A68A21E}" presName="text2" presStyleLbl="fgAcc2" presStyleIdx="2" presStyleCnt="3" custLinFactNeighborX="25376" custLinFactNeighborY="-767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4256E71-27FB-4EBD-9B75-61C5F265F2AB}" type="pres">
      <dgm:prSet presAssocID="{D7BB1347-295D-4464-8AC3-C3E63A68A21E}" presName="hierChild3" presStyleCnt="0"/>
      <dgm:spPr/>
      <dgm:t>
        <a:bodyPr/>
        <a:lstStyle/>
        <a:p>
          <a:pPr rtl="1"/>
          <a:endParaRPr lang="ar-SA"/>
        </a:p>
      </dgm:t>
    </dgm:pt>
    <dgm:pt modelId="{C6211E68-7EEC-421B-A668-8F3FA4FBE5E9}" type="pres">
      <dgm:prSet presAssocID="{5FEA84D3-AB55-4267-8C37-04764E16B597}" presName="Name17" presStyleLbl="parChTrans1D3" presStyleIdx="2" presStyleCnt="4"/>
      <dgm:spPr/>
      <dgm:t>
        <a:bodyPr/>
        <a:lstStyle/>
        <a:p>
          <a:pPr rtl="1"/>
          <a:endParaRPr lang="ar-JO"/>
        </a:p>
      </dgm:t>
    </dgm:pt>
    <dgm:pt modelId="{3A1A5EF3-1CC7-4590-AA40-10A1A01412FB}" type="pres">
      <dgm:prSet presAssocID="{F6969132-49E3-44B2-BCF1-718461FC95D0}" presName="hierRoot3" presStyleCnt="0"/>
      <dgm:spPr/>
      <dgm:t>
        <a:bodyPr/>
        <a:lstStyle/>
        <a:p>
          <a:pPr rtl="1"/>
          <a:endParaRPr lang="ar-SA"/>
        </a:p>
      </dgm:t>
    </dgm:pt>
    <dgm:pt modelId="{6C0F55F8-27CB-42E7-A4B4-EBC02696DC7A}" type="pres">
      <dgm:prSet presAssocID="{F6969132-49E3-44B2-BCF1-718461FC95D0}" presName="composite3" presStyleCnt="0"/>
      <dgm:spPr/>
      <dgm:t>
        <a:bodyPr/>
        <a:lstStyle/>
        <a:p>
          <a:pPr rtl="1"/>
          <a:endParaRPr lang="ar-SA"/>
        </a:p>
      </dgm:t>
    </dgm:pt>
    <dgm:pt modelId="{20FA001D-3968-42D9-9510-CE7010B5E46A}" type="pres">
      <dgm:prSet presAssocID="{F6969132-49E3-44B2-BCF1-718461FC95D0}" presName="background3" presStyleLbl="node3" presStyleIdx="2" presStyleCnt="4"/>
      <dgm:spPr/>
      <dgm:t>
        <a:bodyPr/>
        <a:lstStyle/>
        <a:p>
          <a:pPr rtl="1"/>
          <a:endParaRPr lang="ar-SA"/>
        </a:p>
      </dgm:t>
    </dgm:pt>
    <dgm:pt modelId="{E27FE87B-CA8F-4BF9-A72C-D3107145F51A}" type="pres">
      <dgm:prSet presAssocID="{F6969132-49E3-44B2-BCF1-718461FC95D0}" presName="text3" presStyleLbl="fgAcc3" presStyleIdx="2" presStyleCnt="4" custScaleX="72966" custLinFactNeighborX="-3194" custLinFactNeighborY="-903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63D8E299-3006-4F32-8673-FFF9387A0149}" type="pres">
      <dgm:prSet presAssocID="{F6969132-49E3-44B2-BCF1-718461FC95D0}" presName="hierChild4" presStyleCnt="0"/>
      <dgm:spPr/>
      <dgm:t>
        <a:bodyPr/>
        <a:lstStyle/>
        <a:p>
          <a:pPr rtl="1"/>
          <a:endParaRPr lang="ar-SA"/>
        </a:p>
      </dgm:t>
    </dgm:pt>
    <dgm:pt modelId="{CAB656BE-22A9-42DE-979E-343642D04495}" type="pres">
      <dgm:prSet presAssocID="{85D105A4-6254-4860-BAB1-F700FABCBF5A}" presName="Name17" presStyleLbl="parChTrans1D3" presStyleIdx="3" presStyleCnt="4"/>
      <dgm:spPr/>
      <dgm:t>
        <a:bodyPr/>
        <a:lstStyle/>
        <a:p>
          <a:pPr rtl="1"/>
          <a:endParaRPr lang="ar-JO"/>
        </a:p>
      </dgm:t>
    </dgm:pt>
    <dgm:pt modelId="{3D645AEB-7F88-487F-AAC1-79F51BD2489A}" type="pres">
      <dgm:prSet presAssocID="{5FCBBFBE-F403-4F45-B74C-4ABC98CCC8B4}" presName="hierRoot3" presStyleCnt="0"/>
      <dgm:spPr/>
      <dgm:t>
        <a:bodyPr/>
        <a:lstStyle/>
        <a:p>
          <a:pPr rtl="1"/>
          <a:endParaRPr lang="ar-SA"/>
        </a:p>
      </dgm:t>
    </dgm:pt>
    <dgm:pt modelId="{07B4D89B-0AF7-42D7-B94C-3857AB04A36D}" type="pres">
      <dgm:prSet presAssocID="{5FCBBFBE-F403-4F45-B74C-4ABC98CCC8B4}" presName="composite3" presStyleCnt="0"/>
      <dgm:spPr/>
      <dgm:t>
        <a:bodyPr/>
        <a:lstStyle/>
        <a:p>
          <a:pPr rtl="1"/>
          <a:endParaRPr lang="ar-SA"/>
        </a:p>
      </dgm:t>
    </dgm:pt>
    <dgm:pt modelId="{E6A7DD1E-616C-4BB3-BE71-D93008AAFEF1}" type="pres">
      <dgm:prSet presAssocID="{5FCBBFBE-F403-4F45-B74C-4ABC98CCC8B4}" presName="background3" presStyleLbl="node3" presStyleIdx="3" presStyleCnt="4"/>
      <dgm:spPr/>
      <dgm:t>
        <a:bodyPr/>
        <a:lstStyle/>
        <a:p>
          <a:pPr rtl="1"/>
          <a:endParaRPr lang="ar-SA"/>
        </a:p>
      </dgm:t>
    </dgm:pt>
    <dgm:pt modelId="{1A7F5F87-6319-4E81-8D86-D6E7F9D12C33}" type="pres">
      <dgm:prSet presAssocID="{5FCBBFBE-F403-4F45-B74C-4ABC98CCC8B4}" presName="text3" presStyleLbl="fgAcc3" presStyleIdx="3" presStyleCnt="4" custScaleX="85251" custLinFactNeighborX="-2841" custLinFactNeighborY="-903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E8C6EC2-E6F6-4DEA-932C-D51F10DF3D91}" type="pres">
      <dgm:prSet presAssocID="{5FCBBFBE-F403-4F45-B74C-4ABC98CCC8B4}" presName="hierChild4" presStyleCnt="0"/>
      <dgm:spPr/>
      <dgm:t>
        <a:bodyPr/>
        <a:lstStyle/>
        <a:p>
          <a:pPr rtl="1"/>
          <a:endParaRPr lang="ar-SA"/>
        </a:p>
      </dgm:t>
    </dgm:pt>
  </dgm:ptLst>
  <dgm:cxnLst>
    <dgm:cxn modelId="{9E0FFC99-CFC3-4893-9E70-AE7B39C516D4}" srcId="{D7BB1347-295D-4464-8AC3-C3E63A68A21E}" destId="{F6969132-49E3-44B2-BCF1-718461FC95D0}" srcOrd="0" destOrd="0" parTransId="{5FEA84D3-AB55-4267-8C37-04764E16B597}" sibTransId="{6A173954-4044-4147-A838-03B4C5E88E54}"/>
    <dgm:cxn modelId="{614D160B-C399-48C0-A834-0413E0761717}" type="presOf" srcId="{26FA7B24-01B7-40E9-96A4-E3253BAA08A8}" destId="{64F9B512-3187-418A-9B5A-3E920BDE66DF}" srcOrd="0" destOrd="0" presId="urn:microsoft.com/office/officeart/2005/8/layout/hierarchy1"/>
    <dgm:cxn modelId="{C9D81671-43D0-4801-A167-1C3C46C09EAB}" type="presOf" srcId="{32208B0A-E82F-4105-935A-CF81C97EEB5A}" destId="{4EC701BF-D9A0-41D5-A56F-7B8B13077833}" srcOrd="0" destOrd="0" presId="urn:microsoft.com/office/officeart/2005/8/layout/hierarchy1"/>
    <dgm:cxn modelId="{3216C068-C098-4E55-8D19-A88D3C2B0ECA}" type="presOf" srcId="{AD06F1AF-8B8F-4079-A38F-4B0F1180373E}" destId="{C02AB038-C6BD-42D1-B2BD-6041B6587F52}" srcOrd="0" destOrd="0" presId="urn:microsoft.com/office/officeart/2005/8/layout/hierarchy1"/>
    <dgm:cxn modelId="{B19742D4-33FB-4933-B4FF-A8574746F88F}" type="presOf" srcId="{C660C037-175F-4E9B-8CF5-CF159C18075C}" destId="{1E7A16A7-A2C0-4BB6-921D-8DBF02B8B942}" srcOrd="0" destOrd="0" presId="urn:microsoft.com/office/officeart/2005/8/layout/hierarchy1"/>
    <dgm:cxn modelId="{0758BAD8-CE0F-4F1D-8C99-093198886255}" srcId="{D300FA37-F071-47AC-A447-B65EA35E06AD}" destId="{D4465BDA-B229-47D1-9910-223880248CF9}" srcOrd="0" destOrd="0" parTransId="{CDEFFD42-A294-4C23-9788-54A0B456BD73}" sibTransId="{D89F96D0-BB5A-488B-898C-96AC099DF76F}"/>
    <dgm:cxn modelId="{56954FDF-E262-4622-9168-CABEF13EDA8D}" type="presOf" srcId="{826BEDF3-56F8-4B28-86CB-C7FCB7D1971F}" destId="{6A0C5CA6-9CD9-400F-8A4C-7E0E849D5565}" srcOrd="0" destOrd="0" presId="urn:microsoft.com/office/officeart/2005/8/layout/hierarchy1"/>
    <dgm:cxn modelId="{A4789B49-C760-4F94-ACD4-6027C93816FA}" type="presOf" srcId="{D7BB1347-295D-4464-8AC3-C3E63A68A21E}" destId="{92D6C64B-213C-45CF-8D40-F35BD7E9E744}" srcOrd="0" destOrd="0" presId="urn:microsoft.com/office/officeart/2005/8/layout/hierarchy1"/>
    <dgm:cxn modelId="{A212228F-26DA-4442-B999-D6A36865A111}" type="presOf" srcId="{D4465BDA-B229-47D1-9910-223880248CF9}" destId="{AB4D98FA-41C7-462B-9399-C194C2FA1E85}" srcOrd="0" destOrd="0" presId="urn:microsoft.com/office/officeart/2005/8/layout/hierarchy1"/>
    <dgm:cxn modelId="{22CA2F5F-601A-4299-AD06-2C99F9ACFC46}" type="presOf" srcId="{6AA65A6B-66F2-4B00-B365-783ECE5CED2B}" destId="{FD6B1641-5ADF-4F54-B7A4-DD7CC6ADA5BF}" srcOrd="0" destOrd="0" presId="urn:microsoft.com/office/officeart/2005/8/layout/hierarchy1"/>
    <dgm:cxn modelId="{56EA5B31-8C43-4DCC-AF44-C34CEDDBBD36}" srcId="{D4465BDA-B229-47D1-9910-223880248CF9}" destId="{B1D20612-E190-4309-A462-0781C5A3573E}" srcOrd="0" destOrd="0" parTransId="{26FA7B24-01B7-40E9-96A4-E3253BAA08A8}" sibTransId="{AA0043EB-DF1F-4BDF-BD45-6E8F9C369F26}"/>
    <dgm:cxn modelId="{187D6EAD-A348-4AA4-90F7-E820B9FFE2F8}" type="presOf" srcId="{DDA038B7-5381-46D4-ACCE-FBD3BD4DAC6A}" destId="{DA8A5913-CF4D-4608-AE81-554D93517758}" srcOrd="0" destOrd="0" presId="urn:microsoft.com/office/officeart/2005/8/layout/hierarchy1"/>
    <dgm:cxn modelId="{C896E9CB-8A8E-463D-B18F-1B7C81B6A25F}" type="presOf" srcId="{D300FA37-F071-47AC-A447-B65EA35E06AD}" destId="{75824EAF-A54E-45D2-91BE-957ADCB8D22B}" srcOrd="0" destOrd="0" presId="urn:microsoft.com/office/officeart/2005/8/layout/hierarchy1"/>
    <dgm:cxn modelId="{7611EBBB-2658-4A5B-9F00-6DE881DD86F3}" type="presOf" srcId="{B1D20612-E190-4309-A462-0781C5A3573E}" destId="{C89AFF34-C947-4887-9054-5A82D195D524}" srcOrd="0" destOrd="0" presId="urn:microsoft.com/office/officeart/2005/8/layout/hierarchy1"/>
    <dgm:cxn modelId="{CD226C84-332F-43F4-8BBC-81D94F1C63E6}" type="presOf" srcId="{CFABF0DB-8C03-4235-A3A2-D605967DFE84}" destId="{D3098E6C-7351-49E4-8C37-452F2300ED74}" srcOrd="0" destOrd="0" presId="urn:microsoft.com/office/officeart/2005/8/layout/hierarchy1"/>
    <dgm:cxn modelId="{83953EAC-BB39-4612-9C83-EBE4A36908E2}" srcId="{B1D20612-E190-4309-A462-0781C5A3573E}" destId="{DDA038B7-5381-46D4-ACCE-FBD3BD4DAC6A}" srcOrd="1" destOrd="0" parTransId="{AD06F1AF-8B8F-4079-A38F-4B0F1180373E}" sibTransId="{6F7EA615-2981-4DAF-BD56-87CDFA0FA821}"/>
    <dgm:cxn modelId="{8A7A00D7-2712-4E6F-8CDD-BBF77C41B5D0}" type="presOf" srcId="{5FEA84D3-AB55-4267-8C37-04764E16B597}" destId="{C6211E68-7EEC-421B-A668-8F3FA4FBE5E9}" srcOrd="0" destOrd="0" presId="urn:microsoft.com/office/officeart/2005/8/layout/hierarchy1"/>
    <dgm:cxn modelId="{5DCBDD76-08E1-47DF-951C-8ED599B1A3D2}" srcId="{B1D20612-E190-4309-A462-0781C5A3573E}" destId="{CFABF0DB-8C03-4235-A3A2-D605967DFE84}" srcOrd="0" destOrd="0" parTransId="{32208B0A-E82F-4105-935A-CF81C97EEB5A}" sibTransId="{CCF46332-3741-4A64-A76B-D27D88FD03C7}"/>
    <dgm:cxn modelId="{82525D3D-B241-4BC2-A56C-C7405B8C36CD}" srcId="{D4465BDA-B229-47D1-9910-223880248CF9}" destId="{D7BB1347-295D-4464-8AC3-C3E63A68A21E}" srcOrd="2" destOrd="0" parTransId="{6AA65A6B-66F2-4B00-B365-783ECE5CED2B}" sibTransId="{4E3FBF97-1952-4EDD-801E-F74079192204}"/>
    <dgm:cxn modelId="{6B79EC57-FB53-4FDC-85ED-6040F05FB7B6}" type="presOf" srcId="{F6969132-49E3-44B2-BCF1-718461FC95D0}" destId="{E27FE87B-CA8F-4BF9-A72C-D3107145F51A}" srcOrd="0" destOrd="0" presId="urn:microsoft.com/office/officeart/2005/8/layout/hierarchy1"/>
    <dgm:cxn modelId="{27625574-0ADD-4304-973C-A32EE92764A1}" srcId="{D7BB1347-295D-4464-8AC3-C3E63A68A21E}" destId="{5FCBBFBE-F403-4F45-B74C-4ABC98CCC8B4}" srcOrd="1" destOrd="0" parTransId="{85D105A4-6254-4860-BAB1-F700FABCBF5A}" sibTransId="{36647AA3-7870-4583-ACE1-E78042A7C513}"/>
    <dgm:cxn modelId="{8EF49AA5-EAE6-485D-9098-9A0DCDD17D90}" type="presOf" srcId="{5FCBBFBE-F403-4F45-B74C-4ABC98CCC8B4}" destId="{1A7F5F87-6319-4E81-8D86-D6E7F9D12C33}" srcOrd="0" destOrd="0" presId="urn:microsoft.com/office/officeart/2005/8/layout/hierarchy1"/>
    <dgm:cxn modelId="{111C0993-4466-47CA-92FB-F1A835786351}" srcId="{D4465BDA-B229-47D1-9910-223880248CF9}" destId="{C660C037-175F-4E9B-8CF5-CF159C18075C}" srcOrd="1" destOrd="0" parTransId="{826BEDF3-56F8-4B28-86CB-C7FCB7D1971F}" sibTransId="{30B06617-F70F-480E-AFAB-A53CA9D4E99A}"/>
    <dgm:cxn modelId="{DA033DB1-08C8-4ABE-AC1F-4BC3B02585CE}" type="presOf" srcId="{85D105A4-6254-4860-BAB1-F700FABCBF5A}" destId="{CAB656BE-22A9-42DE-979E-343642D04495}" srcOrd="0" destOrd="0" presId="urn:microsoft.com/office/officeart/2005/8/layout/hierarchy1"/>
    <dgm:cxn modelId="{A2A96BFD-40D7-46C7-B7BF-E83DDC86F44E}" type="presParOf" srcId="{75824EAF-A54E-45D2-91BE-957ADCB8D22B}" destId="{EF8F8103-BB5F-4109-9443-DCDC1E75D78A}" srcOrd="0" destOrd="0" presId="urn:microsoft.com/office/officeart/2005/8/layout/hierarchy1"/>
    <dgm:cxn modelId="{AE272A64-A37D-4D2B-A585-9716F30D9E40}" type="presParOf" srcId="{EF8F8103-BB5F-4109-9443-DCDC1E75D78A}" destId="{22B5E9EB-73D7-43D3-B93D-665C2A6FFE7B}" srcOrd="0" destOrd="0" presId="urn:microsoft.com/office/officeart/2005/8/layout/hierarchy1"/>
    <dgm:cxn modelId="{2E6026FC-C59C-40E5-A5FC-59EC2656B4C3}" type="presParOf" srcId="{22B5E9EB-73D7-43D3-B93D-665C2A6FFE7B}" destId="{EB0FEAF1-2BAD-4FF0-AE68-CDB38F7B3710}" srcOrd="0" destOrd="0" presId="urn:microsoft.com/office/officeart/2005/8/layout/hierarchy1"/>
    <dgm:cxn modelId="{D5F83BC3-9126-4286-B480-BFAD060E23E7}" type="presParOf" srcId="{22B5E9EB-73D7-43D3-B93D-665C2A6FFE7B}" destId="{AB4D98FA-41C7-462B-9399-C194C2FA1E85}" srcOrd="1" destOrd="0" presId="urn:microsoft.com/office/officeart/2005/8/layout/hierarchy1"/>
    <dgm:cxn modelId="{9C335EDB-8B56-41E3-9FCD-8BA22CD594A3}" type="presParOf" srcId="{EF8F8103-BB5F-4109-9443-DCDC1E75D78A}" destId="{4B4E8669-A586-4140-8502-74508303C390}" srcOrd="1" destOrd="0" presId="urn:microsoft.com/office/officeart/2005/8/layout/hierarchy1"/>
    <dgm:cxn modelId="{736DA76D-5F9F-45CC-9D0F-0B5152A0AFBE}" type="presParOf" srcId="{4B4E8669-A586-4140-8502-74508303C390}" destId="{64F9B512-3187-418A-9B5A-3E920BDE66DF}" srcOrd="0" destOrd="0" presId="urn:microsoft.com/office/officeart/2005/8/layout/hierarchy1"/>
    <dgm:cxn modelId="{0B7BF0AA-6502-49A5-8B53-91CDFA6ED847}" type="presParOf" srcId="{4B4E8669-A586-4140-8502-74508303C390}" destId="{99243B4C-2369-4173-A989-D899B08580B3}" srcOrd="1" destOrd="0" presId="urn:microsoft.com/office/officeart/2005/8/layout/hierarchy1"/>
    <dgm:cxn modelId="{69379D5B-5390-479E-9562-9425D63F7981}" type="presParOf" srcId="{99243B4C-2369-4173-A989-D899B08580B3}" destId="{68DF0B68-AA39-498D-ADB5-A83C43A06D8A}" srcOrd="0" destOrd="0" presId="urn:microsoft.com/office/officeart/2005/8/layout/hierarchy1"/>
    <dgm:cxn modelId="{05F57290-1221-456E-84B0-DC1775DBD8C4}" type="presParOf" srcId="{68DF0B68-AA39-498D-ADB5-A83C43A06D8A}" destId="{FE483762-EF4F-4391-A885-06F759E29CCD}" srcOrd="0" destOrd="0" presId="urn:microsoft.com/office/officeart/2005/8/layout/hierarchy1"/>
    <dgm:cxn modelId="{2E7FD285-3E3F-4EF6-B872-6F51FE01651E}" type="presParOf" srcId="{68DF0B68-AA39-498D-ADB5-A83C43A06D8A}" destId="{C89AFF34-C947-4887-9054-5A82D195D524}" srcOrd="1" destOrd="0" presId="urn:microsoft.com/office/officeart/2005/8/layout/hierarchy1"/>
    <dgm:cxn modelId="{3BC947A8-9CFE-4557-B604-3966F92B6EA7}" type="presParOf" srcId="{99243B4C-2369-4173-A989-D899B08580B3}" destId="{13D10205-C338-4524-A9F8-F489034A82AC}" srcOrd="1" destOrd="0" presId="urn:microsoft.com/office/officeart/2005/8/layout/hierarchy1"/>
    <dgm:cxn modelId="{C1E933FC-EDFE-4FCE-B403-ADB9C4DBE713}" type="presParOf" srcId="{13D10205-C338-4524-A9F8-F489034A82AC}" destId="{4EC701BF-D9A0-41D5-A56F-7B8B13077833}" srcOrd="0" destOrd="0" presId="urn:microsoft.com/office/officeart/2005/8/layout/hierarchy1"/>
    <dgm:cxn modelId="{D2787D0F-7D0E-45F8-85BD-CB596CD020CC}" type="presParOf" srcId="{13D10205-C338-4524-A9F8-F489034A82AC}" destId="{01263C5E-BC32-4E3C-B2C7-AD85C6D877B5}" srcOrd="1" destOrd="0" presId="urn:microsoft.com/office/officeart/2005/8/layout/hierarchy1"/>
    <dgm:cxn modelId="{E27D4F50-1D56-43C1-8294-2C734EE59564}" type="presParOf" srcId="{01263C5E-BC32-4E3C-B2C7-AD85C6D877B5}" destId="{29FA1231-F1A1-4C78-8F02-1BE6F3E291B2}" srcOrd="0" destOrd="0" presId="urn:microsoft.com/office/officeart/2005/8/layout/hierarchy1"/>
    <dgm:cxn modelId="{0642C4B9-DEBA-45AA-A92D-9B681A97F57B}" type="presParOf" srcId="{29FA1231-F1A1-4C78-8F02-1BE6F3E291B2}" destId="{085618DF-089E-4A50-AF46-003835FA6713}" srcOrd="0" destOrd="0" presId="urn:microsoft.com/office/officeart/2005/8/layout/hierarchy1"/>
    <dgm:cxn modelId="{C2953F33-E00E-4CE7-9B80-DA6C3C4F6EC5}" type="presParOf" srcId="{29FA1231-F1A1-4C78-8F02-1BE6F3E291B2}" destId="{D3098E6C-7351-49E4-8C37-452F2300ED74}" srcOrd="1" destOrd="0" presId="urn:microsoft.com/office/officeart/2005/8/layout/hierarchy1"/>
    <dgm:cxn modelId="{372D82D1-0D42-445E-9C2F-2355761C2409}" type="presParOf" srcId="{01263C5E-BC32-4E3C-B2C7-AD85C6D877B5}" destId="{F21F8E75-FAA8-45F4-B38B-52EAD39AD41B}" srcOrd="1" destOrd="0" presId="urn:microsoft.com/office/officeart/2005/8/layout/hierarchy1"/>
    <dgm:cxn modelId="{0CE0FDFA-D3D8-44B6-9A42-1E6F3A01E1DB}" type="presParOf" srcId="{13D10205-C338-4524-A9F8-F489034A82AC}" destId="{C02AB038-C6BD-42D1-B2BD-6041B6587F52}" srcOrd="2" destOrd="0" presId="urn:microsoft.com/office/officeart/2005/8/layout/hierarchy1"/>
    <dgm:cxn modelId="{B2B42D5D-8A97-4F81-89DF-B3B7E8593D92}" type="presParOf" srcId="{13D10205-C338-4524-A9F8-F489034A82AC}" destId="{9C31DE2A-627E-4BEC-A40C-A72A51244536}" srcOrd="3" destOrd="0" presId="urn:microsoft.com/office/officeart/2005/8/layout/hierarchy1"/>
    <dgm:cxn modelId="{46D6D631-5ABA-4D4C-ABE9-D8CA2E1A3050}" type="presParOf" srcId="{9C31DE2A-627E-4BEC-A40C-A72A51244536}" destId="{12FB326F-89AC-4BE5-95C7-B0045B742296}" srcOrd="0" destOrd="0" presId="urn:microsoft.com/office/officeart/2005/8/layout/hierarchy1"/>
    <dgm:cxn modelId="{E8D2A048-CC1D-46E0-B864-2D7A09857331}" type="presParOf" srcId="{12FB326F-89AC-4BE5-95C7-B0045B742296}" destId="{2BB4FE13-C5A9-4755-8BD3-C9C9DFB43D13}" srcOrd="0" destOrd="0" presId="urn:microsoft.com/office/officeart/2005/8/layout/hierarchy1"/>
    <dgm:cxn modelId="{76D19B46-5381-4BAE-B3A7-44A6F2286EB8}" type="presParOf" srcId="{12FB326F-89AC-4BE5-95C7-B0045B742296}" destId="{DA8A5913-CF4D-4608-AE81-554D93517758}" srcOrd="1" destOrd="0" presId="urn:microsoft.com/office/officeart/2005/8/layout/hierarchy1"/>
    <dgm:cxn modelId="{51146AB4-477E-476A-B878-E6FAEA3F5DDC}" type="presParOf" srcId="{9C31DE2A-627E-4BEC-A40C-A72A51244536}" destId="{7684C3A4-A5CB-48F5-9CC4-953F44B609F6}" srcOrd="1" destOrd="0" presId="urn:microsoft.com/office/officeart/2005/8/layout/hierarchy1"/>
    <dgm:cxn modelId="{0F06CEB6-9293-4F3E-82B6-0829F3BFC513}" type="presParOf" srcId="{4B4E8669-A586-4140-8502-74508303C390}" destId="{6A0C5CA6-9CD9-400F-8A4C-7E0E849D5565}" srcOrd="2" destOrd="0" presId="urn:microsoft.com/office/officeart/2005/8/layout/hierarchy1"/>
    <dgm:cxn modelId="{9EC69F46-88A7-4545-BA68-1F7FCEA3060D}" type="presParOf" srcId="{4B4E8669-A586-4140-8502-74508303C390}" destId="{4E9CB56B-044B-4B53-84B2-6796B3F55D16}" srcOrd="3" destOrd="0" presId="urn:microsoft.com/office/officeart/2005/8/layout/hierarchy1"/>
    <dgm:cxn modelId="{89F601A6-716E-4496-BEDB-3CAA5E522B25}" type="presParOf" srcId="{4E9CB56B-044B-4B53-84B2-6796B3F55D16}" destId="{ECF22D05-F1D0-40CA-BC31-0CD3C047CAF4}" srcOrd="0" destOrd="0" presId="urn:microsoft.com/office/officeart/2005/8/layout/hierarchy1"/>
    <dgm:cxn modelId="{311E54C0-0EB1-41A7-B9CA-FB2746452ADF}" type="presParOf" srcId="{ECF22D05-F1D0-40CA-BC31-0CD3C047CAF4}" destId="{FAAE718C-2D57-4A17-8167-2254090EFCF8}" srcOrd="0" destOrd="0" presId="urn:microsoft.com/office/officeart/2005/8/layout/hierarchy1"/>
    <dgm:cxn modelId="{1C3CC719-D641-4CED-ADEF-6947C39B979E}" type="presParOf" srcId="{ECF22D05-F1D0-40CA-BC31-0CD3C047CAF4}" destId="{1E7A16A7-A2C0-4BB6-921D-8DBF02B8B942}" srcOrd="1" destOrd="0" presId="urn:microsoft.com/office/officeart/2005/8/layout/hierarchy1"/>
    <dgm:cxn modelId="{DC3676AC-E160-4D1C-860D-551C6721B612}" type="presParOf" srcId="{4E9CB56B-044B-4B53-84B2-6796B3F55D16}" destId="{704FA66E-4085-43AC-8A20-CE08399C4202}" srcOrd="1" destOrd="0" presId="urn:microsoft.com/office/officeart/2005/8/layout/hierarchy1"/>
    <dgm:cxn modelId="{2881E895-82C7-4320-95EF-1F01165726DF}" type="presParOf" srcId="{4B4E8669-A586-4140-8502-74508303C390}" destId="{FD6B1641-5ADF-4F54-B7A4-DD7CC6ADA5BF}" srcOrd="4" destOrd="0" presId="urn:microsoft.com/office/officeart/2005/8/layout/hierarchy1"/>
    <dgm:cxn modelId="{1E93E9CD-150F-425E-ACE4-E6592294D80F}" type="presParOf" srcId="{4B4E8669-A586-4140-8502-74508303C390}" destId="{F3B08AF5-8B11-4C60-95D0-BCCBDFA151CF}" srcOrd="5" destOrd="0" presId="urn:microsoft.com/office/officeart/2005/8/layout/hierarchy1"/>
    <dgm:cxn modelId="{BC972387-8E22-466F-8463-EBA99BCD5734}" type="presParOf" srcId="{F3B08AF5-8B11-4C60-95D0-BCCBDFA151CF}" destId="{CE2CD925-44E1-4C6F-85C7-A0073FF85673}" srcOrd="0" destOrd="0" presId="urn:microsoft.com/office/officeart/2005/8/layout/hierarchy1"/>
    <dgm:cxn modelId="{6B262274-E683-47C6-9959-96F16E1F10BE}" type="presParOf" srcId="{CE2CD925-44E1-4C6F-85C7-A0073FF85673}" destId="{B518A7E6-2C7E-41F5-8FA1-04D0664B6781}" srcOrd="0" destOrd="0" presId="urn:microsoft.com/office/officeart/2005/8/layout/hierarchy1"/>
    <dgm:cxn modelId="{BF5CBB08-897E-4C1C-AD7C-8D1B735271C6}" type="presParOf" srcId="{CE2CD925-44E1-4C6F-85C7-A0073FF85673}" destId="{92D6C64B-213C-45CF-8D40-F35BD7E9E744}" srcOrd="1" destOrd="0" presId="urn:microsoft.com/office/officeart/2005/8/layout/hierarchy1"/>
    <dgm:cxn modelId="{3130D770-DCFD-40F7-BFA4-D54F5F2C0C97}" type="presParOf" srcId="{F3B08AF5-8B11-4C60-95D0-BCCBDFA151CF}" destId="{F4256E71-27FB-4EBD-9B75-61C5F265F2AB}" srcOrd="1" destOrd="0" presId="urn:microsoft.com/office/officeart/2005/8/layout/hierarchy1"/>
    <dgm:cxn modelId="{C05C6764-01B2-47BB-AA38-2C7B23846888}" type="presParOf" srcId="{F4256E71-27FB-4EBD-9B75-61C5F265F2AB}" destId="{C6211E68-7EEC-421B-A668-8F3FA4FBE5E9}" srcOrd="0" destOrd="0" presId="urn:microsoft.com/office/officeart/2005/8/layout/hierarchy1"/>
    <dgm:cxn modelId="{23D883EE-08FF-4253-A0BC-83CB23359731}" type="presParOf" srcId="{F4256E71-27FB-4EBD-9B75-61C5F265F2AB}" destId="{3A1A5EF3-1CC7-4590-AA40-10A1A01412FB}" srcOrd="1" destOrd="0" presId="urn:microsoft.com/office/officeart/2005/8/layout/hierarchy1"/>
    <dgm:cxn modelId="{CEFA80C4-251F-46DE-AD13-724D5EDEFF10}" type="presParOf" srcId="{3A1A5EF3-1CC7-4590-AA40-10A1A01412FB}" destId="{6C0F55F8-27CB-42E7-A4B4-EBC02696DC7A}" srcOrd="0" destOrd="0" presId="urn:microsoft.com/office/officeart/2005/8/layout/hierarchy1"/>
    <dgm:cxn modelId="{96FBC1B7-0F96-4BC9-A3EC-D3E0610CF181}" type="presParOf" srcId="{6C0F55F8-27CB-42E7-A4B4-EBC02696DC7A}" destId="{20FA001D-3968-42D9-9510-CE7010B5E46A}" srcOrd="0" destOrd="0" presId="urn:microsoft.com/office/officeart/2005/8/layout/hierarchy1"/>
    <dgm:cxn modelId="{58768D20-776C-44F5-A800-83CFDE2CC805}" type="presParOf" srcId="{6C0F55F8-27CB-42E7-A4B4-EBC02696DC7A}" destId="{E27FE87B-CA8F-4BF9-A72C-D3107145F51A}" srcOrd="1" destOrd="0" presId="urn:microsoft.com/office/officeart/2005/8/layout/hierarchy1"/>
    <dgm:cxn modelId="{3EB1958D-A3E9-4CCC-9BA0-47D1EC3E28ED}" type="presParOf" srcId="{3A1A5EF3-1CC7-4590-AA40-10A1A01412FB}" destId="{63D8E299-3006-4F32-8673-FFF9387A0149}" srcOrd="1" destOrd="0" presId="urn:microsoft.com/office/officeart/2005/8/layout/hierarchy1"/>
    <dgm:cxn modelId="{99AE506B-997A-48B5-9AD2-9BE886275175}" type="presParOf" srcId="{F4256E71-27FB-4EBD-9B75-61C5F265F2AB}" destId="{CAB656BE-22A9-42DE-979E-343642D04495}" srcOrd="2" destOrd="0" presId="urn:microsoft.com/office/officeart/2005/8/layout/hierarchy1"/>
    <dgm:cxn modelId="{D99E77B8-E728-4E79-BC33-BAD2EA2EA74C}" type="presParOf" srcId="{F4256E71-27FB-4EBD-9B75-61C5F265F2AB}" destId="{3D645AEB-7F88-487F-AAC1-79F51BD2489A}" srcOrd="3" destOrd="0" presId="urn:microsoft.com/office/officeart/2005/8/layout/hierarchy1"/>
    <dgm:cxn modelId="{EAD3B700-215C-4176-89F3-68347C266325}" type="presParOf" srcId="{3D645AEB-7F88-487F-AAC1-79F51BD2489A}" destId="{07B4D89B-0AF7-42D7-B94C-3857AB04A36D}" srcOrd="0" destOrd="0" presId="urn:microsoft.com/office/officeart/2005/8/layout/hierarchy1"/>
    <dgm:cxn modelId="{F4488003-0CA2-4DF4-97CA-53BA205983E0}" type="presParOf" srcId="{07B4D89B-0AF7-42D7-B94C-3857AB04A36D}" destId="{E6A7DD1E-616C-4BB3-BE71-D93008AAFEF1}" srcOrd="0" destOrd="0" presId="urn:microsoft.com/office/officeart/2005/8/layout/hierarchy1"/>
    <dgm:cxn modelId="{71E20D58-DCB6-4018-9A27-966B1816DBC4}" type="presParOf" srcId="{07B4D89B-0AF7-42D7-B94C-3857AB04A36D}" destId="{1A7F5F87-6319-4E81-8D86-D6E7F9D12C33}" srcOrd="1" destOrd="0" presId="urn:microsoft.com/office/officeart/2005/8/layout/hierarchy1"/>
    <dgm:cxn modelId="{6E249A76-98E3-4F29-95C3-0387C9A8980D}" type="presParOf" srcId="{3D645AEB-7F88-487F-AAC1-79F51BD2489A}" destId="{2E8C6EC2-E6F6-4DEA-932C-D51F10DF3D9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C0D578-F666-4A17-B2FB-EC0B2F52D0F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634C9464-834B-46B4-AFA4-080C046243ED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>
              <a:solidFill>
                <a:srgbClr val="FF0000"/>
              </a:solidFill>
            </a:rPr>
            <a:t>منصوب</a:t>
          </a:r>
        </a:p>
        <a:p>
          <a:pPr rtl="1"/>
          <a:r>
            <a:rPr lang="ar-JO" b="1" dirty="0" smtClean="0"/>
            <a:t>إذا جاء مضافا إلى اسم بعده، أو شبيها بالمضاف</a:t>
          </a:r>
          <a:endParaRPr lang="ar-JO" b="1" dirty="0"/>
        </a:p>
      </dgm:t>
    </dgm:pt>
    <dgm:pt modelId="{13215E30-ECE2-44C8-AB54-FDC805EA7F6F}" type="parTrans" cxnId="{64C3931C-1703-4592-BFA7-B7CA6A52893A}">
      <dgm:prSet/>
      <dgm:spPr/>
      <dgm:t>
        <a:bodyPr/>
        <a:lstStyle/>
        <a:p>
          <a:pPr rtl="1"/>
          <a:endParaRPr lang="ar-JO" b="1"/>
        </a:p>
      </dgm:t>
    </dgm:pt>
    <dgm:pt modelId="{8574B7A6-EE3B-4483-9F5D-03ACF3DB2290}" type="sibTrans" cxnId="{64C3931C-1703-4592-BFA7-B7CA6A52893A}">
      <dgm:prSet/>
      <dgm:spPr/>
      <dgm:t>
        <a:bodyPr/>
        <a:lstStyle/>
        <a:p>
          <a:pPr rtl="1"/>
          <a:endParaRPr lang="ar-JO" b="1"/>
        </a:p>
      </dgm:t>
    </dgm:pt>
    <dgm:pt modelId="{30E98107-8D6A-4B37-8E55-0A6F87C5E09D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1"/>
          <a:r>
            <a:rPr lang="ar-JO" b="1" dirty="0" smtClean="0">
              <a:solidFill>
                <a:srgbClr val="FF0000"/>
              </a:solidFill>
            </a:rPr>
            <a:t>مبني في محل نصب</a:t>
          </a:r>
        </a:p>
        <a:p>
          <a:pPr rtl="1"/>
          <a:r>
            <a:rPr lang="ar-JO" b="1" dirty="0" smtClean="0"/>
            <a:t>إذا جاء مفردا لا مضافا أو شبيها بالمضاف</a:t>
          </a:r>
          <a:endParaRPr lang="ar-JO" b="1" dirty="0"/>
        </a:p>
      </dgm:t>
    </dgm:pt>
    <dgm:pt modelId="{CFC0C4BE-AF56-4FE6-85EC-80DB01E9E738}" type="parTrans" cxnId="{378C6BB4-06B6-49A0-BF53-8F963471F130}">
      <dgm:prSet/>
      <dgm:spPr/>
      <dgm:t>
        <a:bodyPr/>
        <a:lstStyle/>
        <a:p>
          <a:pPr rtl="1"/>
          <a:endParaRPr lang="ar-JO" b="1"/>
        </a:p>
      </dgm:t>
    </dgm:pt>
    <dgm:pt modelId="{2FB43AE6-264B-4549-B03C-19364C78EBB3}" type="sibTrans" cxnId="{378C6BB4-06B6-49A0-BF53-8F963471F130}">
      <dgm:prSet/>
      <dgm:spPr/>
      <dgm:t>
        <a:bodyPr/>
        <a:lstStyle/>
        <a:p>
          <a:pPr rtl="1"/>
          <a:endParaRPr lang="ar-JO" b="1"/>
        </a:p>
      </dgm:t>
    </dgm:pt>
    <dgm:pt modelId="{1CF03F4A-C94E-4779-8721-C401897C4D1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400" b="1" dirty="0" smtClean="0"/>
            <a:t>اسم لا النافية للجنس</a:t>
          </a:r>
          <a:r>
            <a:rPr lang="ar-SA" sz="2400" b="1" dirty="0" smtClean="0"/>
            <a:t> </a:t>
          </a:r>
          <a:r>
            <a:rPr lang="ar-JO" sz="2400" b="1" dirty="0" smtClean="0">
              <a:latin typeface="Simplified Arabic" pitchFamily="18" charset="-78"/>
              <a:cs typeface="Simplified Arabic" pitchFamily="18" charset="-78"/>
            </a:rPr>
            <a:t>إن تحققت </a:t>
          </a:r>
          <a:r>
            <a:rPr lang="ar-SA" sz="2400" b="1" dirty="0" smtClean="0">
              <a:latin typeface="Simplified Arabic" pitchFamily="18" charset="-78"/>
              <a:cs typeface="Simplified Arabic" pitchFamily="18" charset="-78"/>
            </a:rPr>
            <a:t>فيه </a:t>
          </a:r>
          <a:r>
            <a:rPr lang="ar-SA" sz="2400" b="1" dirty="0" err="1" smtClean="0">
              <a:latin typeface="Simplified Arabic" pitchFamily="18" charset="-78"/>
              <a:cs typeface="Simplified Arabic" pitchFamily="18" charset="-78"/>
            </a:rPr>
            <a:t>ال</a:t>
          </a:r>
          <a:r>
            <a:rPr lang="ar-JO" sz="2400" b="1" dirty="0" smtClean="0">
              <a:latin typeface="Simplified Arabic" pitchFamily="18" charset="-78"/>
              <a:cs typeface="Simplified Arabic" pitchFamily="18" charset="-78"/>
            </a:rPr>
            <a:t>شروط  </a:t>
          </a:r>
          <a:r>
            <a:rPr lang="ar-JO" sz="2400" b="1" dirty="0" err="1" smtClean="0">
              <a:latin typeface="Simplified Arabic" pitchFamily="18" charset="-78"/>
              <a:cs typeface="Simplified Arabic" pitchFamily="18" charset="-78"/>
            </a:rPr>
            <a:t>ف</a:t>
          </a:r>
          <a:r>
            <a:rPr lang="ar-SA" sz="2400" b="1" dirty="0" smtClean="0">
              <a:latin typeface="Simplified Arabic" pitchFamily="18" charset="-78"/>
              <a:cs typeface="Simplified Arabic" pitchFamily="18" charset="-78"/>
            </a:rPr>
            <a:t>ف</a:t>
          </a:r>
          <a:r>
            <a:rPr lang="ar-JO" sz="2400" b="1" dirty="0" smtClean="0">
              <a:latin typeface="Simplified Arabic" pitchFamily="18" charset="-78"/>
              <a:cs typeface="Simplified Arabic" pitchFamily="18" charset="-78"/>
            </a:rPr>
            <a:t>ي</a:t>
          </a:r>
          <a:r>
            <a:rPr lang="ar-SA" sz="2400" b="1" dirty="0" smtClean="0">
              <a:latin typeface="Simplified Arabic" pitchFamily="18" charset="-78"/>
              <a:cs typeface="Simplified Arabic" pitchFamily="18" charset="-78"/>
            </a:rPr>
            <a:t>ه</a:t>
          </a:r>
          <a:r>
            <a:rPr lang="ar-JO" sz="2400" b="1" dirty="0" smtClean="0">
              <a:latin typeface="Simplified Arabic" pitchFamily="18" charset="-78"/>
              <a:cs typeface="Simplified Arabic" pitchFamily="18" charset="-78"/>
            </a:rPr>
            <a:t> حكمان</a:t>
          </a:r>
          <a:endParaRPr lang="ar-JO" sz="2400" b="1" dirty="0"/>
        </a:p>
      </dgm:t>
    </dgm:pt>
    <dgm:pt modelId="{65213419-4C04-4D69-8437-B47C034E4797}" type="sibTrans" cxnId="{4F3E0DFC-8668-493C-B41E-D21E483855D2}">
      <dgm:prSet/>
      <dgm:spPr/>
      <dgm:t>
        <a:bodyPr/>
        <a:lstStyle/>
        <a:p>
          <a:pPr rtl="1"/>
          <a:endParaRPr lang="ar-JO" b="1"/>
        </a:p>
      </dgm:t>
    </dgm:pt>
    <dgm:pt modelId="{9BE19850-407D-4943-8ABF-F8CF57EEF8F1}" type="parTrans" cxnId="{4F3E0DFC-8668-493C-B41E-D21E483855D2}">
      <dgm:prSet/>
      <dgm:spPr/>
      <dgm:t>
        <a:bodyPr/>
        <a:lstStyle/>
        <a:p>
          <a:pPr rtl="1"/>
          <a:endParaRPr lang="ar-JO" b="1"/>
        </a:p>
      </dgm:t>
    </dgm:pt>
    <dgm:pt modelId="{A6B0E45D-D783-4518-841D-DB3203131237}" type="pres">
      <dgm:prSet presAssocID="{69C0D578-F666-4A17-B2FB-EC0B2F52D0F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F7EF083B-589A-4B57-BC28-F843BC84A03F}" type="pres">
      <dgm:prSet presAssocID="{1CF03F4A-C94E-4779-8721-C401897C4D1A}" presName="hierRoot1" presStyleCnt="0"/>
      <dgm:spPr/>
    </dgm:pt>
    <dgm:pt modelId="{13A0B434-078A-43DE-A90E-3257B2D5A592}" type="pres">
      <dgm:prSet presAssocID="{1CF03F4A-C94E-4779-8721-C401897C4D1A}" presName="composite" presStyleCnt="0"/>
      <dgm:spPr/>
    </dgm:pt>
    <dgm:pt modelId="{A8AB48A0-A262-4DE9-BD59-A05B80FC300C}" type="pres">
      <dgm:prSet presAssocID="{1CF03F4A-C94E-4779-8721-C401897C4D1A}" presName="background" presStyleLbl="node0" presStyleIdx="0" presStyleCnt="1"/>
      <dgm:spPr/>
    </dgm:pt>
    <dgm:pt modelId="{47C14441-25BD-46FB-B393-CB3E0BDA903D}" type="pres">
      <dgm:prSet presAssocID="{1CF03F4A-C94E-4779-8721-C401897C4D1A}" presName="text" presStyleLbl="fgAcc0" presStyleIdx="0" presStyleCnt="1" custScaleY="90909" custLinFactNeighborX="-2442" custLinFactNeighborY="2229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53ED1B7-C94F-4154-B229-B82DB9174534}" type="pres">
      <dgm:prSet presAssocID="{1CF03F4A-C94E-4779-8721-C401897C4D1A}" presName="hierChild2" presStyleCnt="0"/>
      <dgm:spPr/>
    </dgm:pt>
    <dgm:pt modelId="{681D9F58-D548-4FD0-B66E-80CCE7A10A5F}" type="pres">
      <dgm:prSet presAssocID="{13215E30-ECE2-44C8-AB54-FDC805EA7F6F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2F222365-140E-4FE8-8EAB-FEECF3F30AE1}" type="pres">
      <dgm:prSet presAssocID="{634C9464-834B-46B4-AFA4-080C046243ED}" presName="hierRoot2" presStyleCnt="0"/>
      <dgm:spPr/>
    </dgm:pt>
    <dgm:pt modelId="{26DE11ED-3681-42D4-9F32-72BED9311B67}" type="pres">
      <dgm:prSet presAssocID="{634C9464-834B-46B4-AFA4-080C046243ED}" presName="composite2" presStyleCnt="0"/>
      <dgm:spPr/>
    </dgm:pt>
    <dgm:pt modelId="{173CAF11-F070-4A69-ADD4-E1E4EB35666A}" type="pres">
      <dgm:prSet presAssocID="{634C9464-834B-46B4-AFA4-080C046243ED}" presName="background2" presStyleLbl="node2" presStyleIdx="0" presStyleCnt="2"/>
      <dgm:spPr/>
    </dgm:pt>
    <dgm:pt modelId="{A4F54B56-1898-4E3E-840C-E6FF063BE496}" type="pres">
      <dgm:prSet presAssocID="{634C9464-834B-46B4-AFA4-080C046243E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9FE67924-B0EF-4F4A-A10D-5E7693D90D67}" type="pres">
      <dgm:prSet presAssocID="{634C9464-834B-46B4-AFA4-080C046243ED}" presName="hierChild3" presStyleCnt="0"/>
      <dgm:spPr/>
    </dgm:pt>
    <dgm:pt modelId="{F9B3E35B-9170-4E6F-AEB3-7BA86A5548A9}" type="pres">
      <dgm:prSet presAssocID="{CFC0C4BE-AF56-4FE6-85EC-80DB01E9E738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CB5E96E2-D265-444A-B0CB-E97EB238EAAE}" type="pres">
      <dgm:prSet presAssocID="{30E98107-8D6A-4B37-8E55-0A6F87C5E09D}" presName="hierRoot2" presStyleCnt="0"/>
      <dgm:spPr/>
    </dgm:pt>
    <dgm:pt modelId="{764AE401-1202-4A79-AD73-F05E7C4ACB8C}" type="pres">
      <dgm:prSet presAssocID="{30E98107-8D6A-4B37-8E55-0A6F87C5E09D}" presName="composite2" presStyleCnt="0"/>
      <dgm:spPr/>
    </dgm:pt>
    <dgm:pt modelId="{653E71B5-4CD2-4CFC-9A58-48FE4DD8B1ED}" type="pres">
      <dgm:prSet presAssocID="{30E98107-8D6A-4B37-8E55-0A6F87C5E09D}" presName="background2" presStyleLbl="node2" presStyleIdx="1" presStyleCnt="2"/>
      <dgm:spPr/>
    </dgm:pt>
    <dgm:pt modelId="{D6FB3DFB-285A-4B97-8DDB-611C2A36DB4B}" type="pres">
      <dgm:prSet presAssocID="{30E98107-8D6A-4B37-8E55-0A6F87C5E09D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BA776D54-7989-4314-B643-86A7BDFF9ED4}" type="pres">
      <dgm:prSet presAssocID="{30E98107-8D6A-4B37-8E55-0A6F87C5E09D}" presName="hierChild3" presStyleCnt="0"/>
      <dgm:spPr/>
    </dgm:pt>
  </dgm:ptLst>
  <dgm:cxnLst>
    <dgm:cxn modelId="{715CADE1-1036-4CDE-B3E8-200E2E2644E1}" type="presOf" srcId="{69C0D578-F666-4A17-B2FB-EC0B2F52D0F0}" destId="{A6B0E45D-D783-4518-841D-DB3203131237}" srcOrd="0" destOrd="0" presId="urn:microsoft.com/office/officeart/2005/8/layout/hierarchy1"/>
    <dgm:cxn modelId="{64C3931C-1703-4592-BFA7-B7CA6A52893A}" srcId="{1CF03F4A-C94E-4779-8721-C401897C4D1A}" destId="{634C9464-834B-46B4-AFA4-080C046243ED}" srcOrd="0" destOrd="0" parTransId="{13215E30-ECE2-44C8-AB54-FDC805EA7F6F}" sibTransId="{8574B7A6-EE3B-4483-9F5D-03ACF3DB2290}"/>
    <dgm:cxn modelId="{7BC1654F-DD1D-4A6B-9A58-0E25D245B6F3}" type="presOf" srcId="{634C9464-834B-46B4-AFA4-080C046243ED}" destId="{A4F54B56-1898-4E3E-840C-E6FF063BE496}" srcOrd="0" destOrd="0" presId="urn:microsoft.com/office/officeart/2005/8/layout/hierarchy1"/>
    <dgm:cxn modelId="{4F3E0DFC-8668-493C-B41E-D21E483855D2}" srcId="{69C0D578-F666-4A17-B2FB-EC0B2F52D0F0}" destId="{1CF03F4A-C94E-4779-8721-C401897C4D1A}" srcOrd="0" destOrd="0" parTransId="{9BE19850-407D-4943-8ABF-F8CF57EEF8F1}" sibTransId="{65213419-4C04-4D69-8437-B47C034E4797}"/>
    <dgm:cxn modelId="{378C6BB4-06B6-49A0-BF53-8F963471F130}" srcId="{1CF03F4A-C94E-4779-8721-C401897C4D1A}" destId="{30E98107-8D6A-4B37-8E55-0A6F87C5E09D}" srcOrd="1" destOrd="0" parTransId="{CFC0C4BE-AF56-4FE6-85EC-80DB01E9E738}" sibTransId="{2FB43AE6-264B-4549-B03C-19364C78EBB3}"/>
    <dgm:cxn modelId="{B1DC0E3F-0BF8-47E1-B4A9-2E5AC072BF1F}" type="presOf" srcId="{13215E30-ECE2-44C8-AB54-FDC805EA7F6F}" destId="{681D9F58-D548-4FD0-B66E-80CCE7A10A5F}" srcOrd="0" destOrd="0" presId="urn:microsoft.com/office/officeart/2005/8/layout/hierarchy1"/>
    <dgm:cxn modelId="{FAD7E055-62DF-4F06-9AFE-1F63A1C0921B}" type="presOf" srcId="{1CF03F4A-C94E-4779-8721-C401897C4D1A}" destId="{47C14441-25BD-46FB-B393-CB3E0BDA903D}" srcOrd="0" destOrd="0" presId="urn:microsoft.com/office/officeart/2005/8/layout/hierarchy1"/>
    <dgm:cxn modelId="{8EC61F71-D90F-4432-BF5E-9577A0835E8E}" type="presOf" srcId="{CFC0C4BE-AF56-4FE6-85EC-80DB01E9E738}" destId="{F9B3E35B-9170-4E6F-AEB3-7BA86A5548A9}" srcOrd="0" destOrd="0" presId="urn:microsoft.com/office/officeart/2005/8/layout/hierarchy1"/>
    <dgm:cxn modelId="{EA4BCBAD-0EEC-49BC-8945-ACB68CA61425}" type="presOf" srcId="{30E98107-8D6A-4B37-8E55-0A6F87C5E09D}" destId="{D6FB3DFB-285A-4B97-8DDB-611C2A36DB4B}" srcOrd="0" destOrd="0" presId="urn:microsoft.com/office/officeart/2005/8/layout/hierarchy1"/>
    <dgm:cxn modelId="{258D98D4-C289-407C-B7BE-E89EDAFC6E20}" type="presParOf" srcId="{A6B0E45D-D783-4518-841D-DB3203131237}" destId="{F7EF083B-589A-4B57-BC28-F843BC84A03F}" srcOrd="0" destOrd="0" presId="urn:microsoft.com/office/officeart/2005/8/layout/hierarchy1"/>
    <dgm:cxn modelId="{57FAA305-A341-40BE-9B9D-360C0552C252}" type="presParOf" srcId="{F7EF083B-589A-4B57-BC28-F843BC84A03F}" destId="{13A0B434-078A-43DE-A90E-3257B2D5A592}" srcOrd="0" destOrd="0" presId="urn:microsoft.com/office/officeart/2005/8/layout/hierarchy1"/>
    <dgm:cxn modelId="{B080E2FC-A6A9-4DF0-BF8E-1459583D7BF6}" type="presParOf" srcId="{13A0B434-078A-43DE-A90E-3257B2D5A592}" destId="{A8AB48A0-A262-4DE9-BD59-A05B80FC300C}" srcOrd="0" destOrd="0" presId="urn:microsoft.com/office/officeart/2005/8/layout/hierarchy1"/>
    <dgm:cxn modelId="{BC86C568-0853-4E3F-8477-CFB2132D3615}" type="presParOf" srcId="{13A0B434-078A-43DE-A90E-3257B2D5A592}" destId="{47C14441-25BD-46FB-B393-CB3E0BDA903D}" srcOrd="1" destOrd="0" presId="urn:microsoft.com/office/officeart/2005/8/layout/hierarchy1"/>
    <dgm:cxn modelId="{8C783682-CA04-4952-98B9-09EE0155528B}" type="presParOf" srcId="{F7EF083B-589A-4B57-BC28-F843BC84A03F}" destId="{453ED1B7-C94F-4154-B229-B82DB9174534}" srcOrd="1" destOrd="0" presId="urn:microsoft.com/office/officeart/2005/8/layout/hierarchy1"/>
    <dgm:cxn modelId="{FCDF14D7-E0FF-4AC8-B219-F5EA5501688A}" type="presParOf" srcId="{453ED1B7-C94F-4154-B229-B82DB9174534}" destId="{681D9F58-D548-4FD0-B66E-80CCE7A10A5F}" srcOrd="0" destOrd="0" presId="urn:microsoft.com/office/officeart/2005/8/layout/hierarchy1"/>
    <dgm:cxn modelId="{D9A95A44-71B1-4A9D-933D-EB19B2392B7C}" type="presParOf" srcId="{453ED1B7-C94F-4154-B229-B82DB9174534}" destId="{2F222365-140E-4FE8-8EAB-FEECF3F30AE1}" srcOrd="1" destOrd="0" presId="urn:microsoft.com/office/officeart/2005/8/layout/hierarchy1"/>
    <dgm:cxn modelId="{4104D1F8-15BD-41DC-9ECB-52D367F9C45A}" type="presParOf" srcId="{2F222365-140E-4FE8-8EAB-FEECF3F30AE1}" destId="{26DE11ED-3681-42D4-9F32-72BED9311B67}" srcOrd="0" destOrd="0" presId="urn:microsoft.com/office/officeart/2005/8/layout/hierarchy1"/>
    <dgm:cxn modelId="{196B74EA-E1A6-485D-9299-49DE3B9178E0}" type="presParOf" srcId="{26DE11ED-3681-42D4-9F32-72BED9311B67}" destId="{173CAF11-F070-4A69-ADD4-E1E4EB35666A}" srcOrd="0" destOrd="0" presId="urn:microsoft.com/office/officeart/2005/8/layout/hierarchy1"/>
    <dgm:cxn modelId="{0DF5081B-1378-4BA6-A65F-4D16F1DF9237}" type="presParOf" srcId="{26DE11ED-3681-42D4-9F32-72BED9311B67}" destId="{A4F54B56-1898-4E3E-840C-E6FF063BE496}" srcOrd="1" destOrd="0" presId="urn:microsoft.com/office/officeart/2005/8/layout/hierarchy1"/>
    <dgm:cxn modelId="{6B702397-622C-470A-9D54-C6D2DBA57CF3}" type="presParOf" srcId="{2F222365-140E-4FE8-8EAB-FEECF3F30AE1}" destId="{9FE67924-B0EF-4F4A-A10D-5E7693D90D67}" srcOrd="1" destOrd="0" presId="urn:microsoft.com/office/officeart/2005/8/layout/hierarchy1"/>
    <dgm:cxn modelId="{95E9D766-F245-4712-B381-DE7407DE0002}" type="presParOf" srcId="{453ED1B7-C94F-4154-B229-B82DB9174534}" destId="{F9B3E35B-9170-4E6F-AEB3-7BA86A5548A9}" srcOrd="2" destOrd="0" presId="urn:microsoft.com/office/officeart/2005/8/layout/hierarchy1"/>
    <dgm:cxn modelId="{69E3F684-5D4F-473B-A01E-01FFF8601B2C}" type="presParOf" srcId="{453ED1B7-C94F-4154-B229-B82DB9174534}" destId="{CB5E96E2-D265-444A-B0CB-E97EB238EAAE}" srcOrd="3" destOrd="0" presId="urn:microsoft.com/office/officeart/2005/8/layout/hierarchy1"/>
    <dgm:cxn modelId="{2FA0FA69-0318-4D51-95F3-5A453562CDB2}" type="presParOf" srcId="{CB5E96E2-D265-444A-B0CB-E97EB238EAAE}" destId="{764AE401-1202-4A79-AD73-F05E7C4ACB8C}" srcOrd="0" destOrd="0" presId="urn:microsoft.com/office/officeart/2005/8/layout/hierarchy1"/>
    <dgm:cxn modelId="{3FABBF53-310C-4F66-8EA4-D9ACBF100987}" type="presParOf" srcId="{764AE401-1202-4A79-AD73-F05E7C4ACB8C}" destId="{653E71B5-4CD2-4CFC-9A58-48FE4DD8B1ED}" srcOrd="0" destOrd="0" presId="urn:microsoft.com/office/officeart/2005/8/layout/hierarchy1"/>
    <dgm:cxn modelId="{A083868D-A279-4EC3-9214-EAD6490E3FDE}" type="presParOf" srcId="{764AE401-1202-4A79-AD73-F05E7C4ACB8C}" destId="{D6FB3DFB-285A-4B97-8DDB-611C2A36DB4B}" srcOrd="1" destOrd="0" presId="urn:microsoft.com/office/officeart/2005/8/layout/hierarchy1"/>
    <dgm:cxn modelId="{9957115B-917C-4BC2-A66D-AD15DE4874F1}" type="presParOf" srcId="{CB5E96E2-D265-444A-B0CB-E97EB238EAAE}" destId="{BA776D54-7989-4314-B643-86A7BDFF9ED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9707DE-2574-47DE-88A1-15A51CD04093}">
      <dsp:nvSpPr>
        <dsp:cNvPr id="0" name=""/>
        <dsp:cNvSpPr/>
      </dsp:nvSpPr>
      <dsp:spPr>
        <a:xfrm>
          <a:off x="3397522" y="351"/>
          <a:ext cx="1434554" cy="1434554"/>
        </a:xfrm>
        <a:prstGeom prst="ellipse">
          <a:avLst/>
        </a:prstGeom>
        <a:gradFill rotWithShape="1">
          <a:gsLst>
            <a:gs pos="0">
              <a:schemeClr val="accent2">
                <a:tint val="70000"/>
                <a:satMod val="180000"/>
              </a:schemeClr>
            </a:gs>
            <a:gs pos="62000">
              <a:schemeClr val="accent2">
                <a:tint val="30000"/>
                <a:satMod val="180000"/>
              </a:schemeClr>
            </a:gs>
            <a:gs pos="100000">
              <a:schemeClr val="accent2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إن،أن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تفيد التوكيد</a:t>
          </a:r>
          <a:endParaRPr lang="ar-SA" sz="2100" b="1" kern="1200" dirty="0"/>
        </a:p>
      </dsp:txBody>
      <dsp:txXfrm>
        <a:off x="3397522" y="351"/>
        <a:ext cx="1434554" cy="1434554"/>
      </dsp:txXfrm>
    </dsp:sp>
    <dsp:sp modelId="{5EBDB4C9-E643-4BC9-B187-41B4A36FEDA4}">
      <dsp:nvSpPr>
        <dsp:cNvPr id="0" name=""/>
        <dsp:cNvSpPr/>
      </dsp:nvSpPr>
      <dsp:spPr>
        <a:xfrm rot="2160000">
          <a:off x="4786943" y="1102732"/>
          <a:ext cx="382203" cy="4841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b="1" kern="1200"/>
        </a:p>
      </dsp:txBody>
      <dsp:txXfrm rot="2160000">
        <a:off x="4786943" y="1102732"/>
        <a:ext cx="382203" cy="484162"/>
      </dsp:txXfrm>
    </dsp:sp>
    <dsp:sp modelId="{15D13A97-6073-4BA3-B3CC-B06069B6AEC1}">
      <dsp:nvSpPr>
        <dsp:cNvPr id="0" name=""/>
        <dsp:cNvSpPr/>
      </dsp:nvSpPr>
      <dsp:spPr>
        <a:xfrm>
          <a:off x="5141514" y="1267436"/>
          <a:ext cx="1434554" cy="1434554"/>
        </a:xfrm>
        <a:prstGeom prst="ellipse">
          <a:avLst/>
        </a:prstGeom>
        <a:gradFill rotWithShape="1">
          <a:gsLst>
            <a:gs pos="0">
              <a:schemeClr val="accent3">
                <a:tint val="70000"/>
                <a:satMod val="180000"/>
              </a:schemeClr>
            </a:gs>
            <a:gs pos="62000">
              <a:schemeClr val="accent3">
                <a:tint val="30000"/>
                <a:satMod val="180000"/>
              </a:schemeClr>
            </a:gs>
            <a:gs pos="100000">
              <a:schemeClr val="accent3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كأن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تفيد التشبيه</a:t>
          </a:r>
          <a:endParaRPr lang="ar-SA" sz="2100" b="1" kern="1200" dirty="0"/>
        </a:p>
      </dsp:txBody>
      <dsp:txXfrm>
        <a:off x="5141514" y="1267436"/>
        <a:ext cx="1434554" cy="1434554"/>
      </dsp:txXfrm>
    </dsp:sp>
    <dsp:sp modelId="{C9C2B47B-94F8-4A4E-BE52-4D59D21D2FA4}">
      <dsp:nvSpPr>
        <dsp:cNvPr id="0" name=""/>
        <dsp:cNvSpPr/>
      </dsp:nvSpPr>
      <dsp:spPr>
        <a:xfrm rot="6480000">
          <a:off x="5337960" y="2757437"/>
          <a:ext cx="382203" cy="4841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52718"/>
            <a:satOff val="3908"/>
            <a:lumOff val="2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b="1" kern="1200"/>
        </a:p>
      </dsp:txBody>
      <dsp:txXfrm rot="6480000">
        <a:off x="5337960" y="2757437"/>
        <a:ext cx="382203" cy="484162"/>
      </dsp:txXfrm>
    </dsp:sp>
    <dsp:sp modelId="{FD8BD765-39EC-4051-9387-724FAB3E3FFD}">
      <dsp:nvSpPr>
        <dsp:cNvPr id="0" name=""/>
        <dsp:cNvSpPr/>
      </dsp:nvSpPr>
      <dsp:spPr>
        <a:xfrm>
          <a:off x="4475369" y="3317621"/>
          <a:ext cx="1434554" cy="1434554"/>
        </a:xfrm>
        <a:prstGeom prst="ellipse">
          <a:avLst/>
        </a:prstGeom>
        <a:gradFill rotWithShape="1">
          <a:gsLst>
            <a:gs pos="0">
              <a:schemeClr val="accent5">
                <a:tint val="70000"/>
                <a:satMod val="180000"/>
              </a:schemeClr>
            </a:gs>
            <a:gs pos="62000">
              <a:schemeClr val="accent5">
                <a:tint val="30000"/>
                <a:satMod val="180000"/>
              </a:schemeClr>
            </a:gs>
            <a:gs pos="100000">
              <a:schemeClr val="accent5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ليت  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تفيد التمني</a:t>
          </a:r>
        </a:p>
      </dsp:txBody>
      <dsp:txXfrm>
        <a:off x="4475369" y="3317621"/>
        <a:ext cx="1434554" cy="1434554"/>
      </dsp:txXfrm>
    </dsp:sp>
    <dsp:sp modelId="{AAE64250-F7CB-4403-B902-4EA2C4690F2B}">
      <dsp:nvSpPr>
        <dsp:cNvPr id="0" name=""/>
        <dsp:cNvSpPr/>
      </dsp:nvSpPr>
      <dsp:spPr>
        <a:xfrm rot="10800000">
          <a:off x="3934515" y="3792817"/>
          <a:ext cx="382203" cy="4841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505437"/>
            <a:satOff val="7815"/>
            <a:lumOff val="5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b="1" kern="1200"/>
        </a:p>
      </dsp:txBody>
      <dsp:txXfrm rot="10800000">
        <a:off x="3934515" y="3792817"/>
        <a:ext cx="382203" cy="484162"/>
      </dsp:txXfrm>
    </dsp:sp>
    <dsp:sp modelId="{8FFFBD2B-F58B-4D42-ACAB-7FA88802604D}">
      <dsp:nvSpPr>
        <dsp:cNvPr id="0" name=""/>
        <dsp:cNvSpPr/>
      </dsp:nvSpPr>
      <dsp:spPr>
        <a:xfrm>
          <a:off x="2319676" y="3317621"/>
          <a:ext cx="1434554" cy="1434554"/>
        </a:xfrm>
        <a:prstGeom prst="ellipse">
          <a:avLst/>
        </a:prstGeom>
        <a:gradFill rotWithShape="1">
          <a:gsLst>
            <a:gs pos="0">
              <a:schemeClr val="accent6">
                <a:tint val="70000"/>
                <a:satMod val="180000"/>
              </a:schemeClr>
            </a:gs>
            <a:gs pos="62000">
              <a:schemeClr val="accent6">
                <a:tint val="30000"/>
                <a:satMod val="180000"/>
              </a:schemeClr>
            </a:gs>
            <a:gs pos="100000">
              <a:schemeClr val="accent6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لعل 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تفيد الترجي</a:t>
          </a:r>
          <a:endParaRPr lang="ar-SA" sz="2100" b="1" kern="1200" dirty="0"/>
        </a:p>
      </dsp:txBody>
      <dsp:txXfrm>
        <a:off x="2319676" y="3317621"/>
        <a:ext cx="1434554" cy="1434554"/>
      </dsp:txXfrm>
    </dsp:sp>
    <dsp:sp modelId="{56116943-0D2D-4074-9C09-73DB4F6DC145}">
      <dsp:nvSpPr>
        <dsp:cNvPr id="0" name=""/>
        <dsp:cNvSpPr/>
      </dsp:nvSpPr>
      <dsp:spPr>
        <a:xfrm rot="15120000">
          <a:off x="2516121" y="2778012"/>
          <a:ext cx="382203" cy="4841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258156"/>
            <a:satOff val="11723"/>
            <a:lumOff val="8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b="1" kern="1200"/>
        </a:p>
      </dsp:txBody>
      <dsp:txXfrm rot="15120000">
        <a:off x="2516121" y="2778012"/>
        <a:ext cx="382203" cy="484162"/>
      </dsp:txXfrm>
    </dsp:sp>
    <dsp:sp modelId="{2FE5A9E9-C45B-4875-881C-72F27EA3FA30}">
      <dsp:nvSpPr>
        <dsp:cNvPr id="0" name=""/>
        <dsp:cNvSpPr/>
      </dsp:nvSpPr>
      <dsp:spPr>
        <a:xfrm>
          <a:off x="1653530" y="1267436"/>
          <a:ext cx="1434554" cy="1434554"/>
        </a:xfrm>
        <a:prstGeom prst="ellipse">
          <a:avLst/>
        </a:prstGeom>
        <a:gradFill rotWithShape="1">
          <a:gsLst>
            <a:gs pos="0">
              <a:schemeClr val="accent5">
                <a:tint val="70000"/>
                <a:satMod val="180000"/>
              </a:schemeClr>
            </a:gs>
            <a:gs pos="62000">
              <a:schemeClr val="accent5">
                <a:tint val="30000"/>
                <a:satMod val="180000"/>
              </a:schemeClr>
            </a:gs>
            <a:gs pos="100000">
              <a:schemeClr val="accent5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لكن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تفيد الاستدراك</a:t>
          </a:r>
          <a:endParaRPr lang="ar-SA" sz="2100" b="1" kern="1200" dirty="0"/>
        </a:p>
      </dsp:txBody>
      <dsp:txXfrm>
        <a:off x="1653530" y="1267436"/>
        <a:ext cx="1434554" cy="1434554"/>
      </dsp:txXfrm>
    </dsp:sp>
    <dsp:sp modelId="{DC198E97-A607-47FD-806E-FB6D9EC043DB}">
      <dsp:nvSpPr>
        <dsp:cNvPr id="0" name=""/>
        <dsp:cNvSpPr/>
      </dsp:nvSpPr>
      <dsp:spPr>
        <a:xfrm rot="19440000">
          <a:off x="3042951" y="1115448"/>
          <a:ext cx="382203" cy="4841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010874"/>
            <a:satOff val="15631"/>
            <a:lumOff val="113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b="1" kern="1200"/>
        </a:p>
      </dsp:txBody>
      <dsp:txXfrm rot="19440000">
        <a:off x="3042951" y="1115448"/>
        <a:ext cx="382203" cy="4841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B656BE-22A9-42DE-979E-343642D04495}">
      <dsp:nvSpPr>
        <dsp:cNvPr id="0" name=""/>
        <dsp:cNvSpPr/>
      </dsp:nvSpPr>
      <dsp:spPr>
        <a:xfrm>
          <a:off x="6791769" y="2780350"/>
          <a:ext cx="365105" cy="53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167"/>
              </a:lnTo>
              <a:lnTo>
                <a:pt x="365105" y="357167"/>
              </a:lnTo>
              <a:lnTo>
                <a:pt x="365105" y="531718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211E68-7EEC-421B-A668-8F3FA4FBE5E9}">
      <dsp:nvSpPr>
        <dsp:cNvPr id="0" name=""/>
        <dsp:cNvSpPr/>
      </dsp:nvSpPr>
      <dsp:spPr>
        <a:xfrm>
          <a:off x="5240940" y="2780350"/>
          <a:ext cx="1550828" cy="531718"/>
        </a:xfrm>
        <a:custGeom>
          <a:avLst/>
          <a:gdLst/>
          <a:ahLst/>
          <a:cxnLst/>
          <a:rect l="0" t="0" r="0" b="0"/>
          <a:pathLst>
            <a:path>
              <a:moveTo>
                <a:pt x="1550828" y="0"/>
              </a:moveTo>
              <a:lnTo>
                <a:pt x="1550828" y="357167"/>
              </a:lnTo>
              <a:lnTo>
                <a:pt x="0" y="357167"/>
              </a:lnTo>
              <a:lnTo>
                <a:pt x="0" y="531718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B1641-5ADF-4F54-B7A4-DD7CC6ADA5BF}">
      <dsp:nvSpPr>
        <dsp:cNvPr id="0" name=""/>
        <dsp:cNvSpPr/>
      </dsp:nvSpPr>
      <dsp:spPr>
        <a:xfrm>
          <a:off x="3928804" y="991809"/>
          <a:ext cx="2862965" cy="592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517"/>
              </a:lnTo>
              <a:lnTo>
                <a:pt x="2862965" y="417517"/>
              </a:lnTo>
              <a:lnTo>
                <a:pt x="2862965" y="592068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C5CA6-9CD9-400F-8A4C-7E0E849D5565}">
      <dsp:nvSpPr>
        <dsp:cNvPr id="0" name=""/>
        <dsp:cNvSpPr/>
      </dsp:nvSpPr>
      <dsp:spPr>
        <a:xfrm>
          <a:off x="3793715" y="991809"/>
          <a:ext cx="91440" cy="592068"/>
        </a:xfrm>
        <a:custGeom>
          <a:avLst/>
          <a:gdLst/>
          <a:ahLst/>
          <a:cxnLst/>
          <a:rect l="0" t="0" r="0" b="0"/>
          <a:pathLst>
            <a:path>
              <a:moveTo>
                <a:pt x="135088" y="0"/>
              </a:moveTo>
              <a:lnTo>
                <a:pt x="135088" y="417517"/>
              </a:lnTo>
              <a:lnTo>
                <a:pt x="45720" y="417517"/>
              </a:lnTo>
              <a:lnTo>
                <a:pt x="45720" y="592068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AB038-C6BD-42D1-B2BD-6041B6587F52}">
      <dsp:nvSpPr>
        <dsp:cNvPr id="0" name=""/>
        <dsp:cNvSpPr/>
      </dsp:nvSpPr>
      <dsp:spPr>
        <a:xfrm>
          <a:off x="1222623" y="2797065"/>
          <a:ext cx="1361399" cy="6230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542"/>
              </a:lnTo>
              <a:lnTo>
                <a:pt x="1361399" y="448542"/>
              </a:lnTo>
              <a:lnTo>
                <a:pt x="1361399" y="623093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701BF-D9A0-41D5-A56F-7B8B13077833}">
      <dsp:nvSpPr>
        <dsp:cNvPr id="0" name=""/>
        <dsp:cNvSpPr/>
      </dsp:nvSpPr>
      <dsp:spPr>
        <a:xfrm>
          <a:off x="673563" y="2797065"/>
          <a:ext cx="549060" cy="623093"/>
        </a:xfrm>
        <a:custGeom>
          <a:avLst/>
          <a:gdLst/>
          <a:ahLst/>
          <a:cxnLst/>
          <a:rect l="0" t="0" r="0" b="0"/>
          <a:pathLst>
            <a:path>
              <a:moveTo>
                <a:pt x="549060" y="0"/>
              </a:moveTo>
              <a:lnTo>
                <a:pt x="549060" y="448542"/>
              </a:lnTo>
              <a:lnTo>
                <a:pt x="0" y="448542"/>
              </a:lnTo>
              <a:lnTo>
                <a:pt x="0" y="623093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9B512-3187-418A-9B5A-3E920BDE66DF}">
      <dsp:nvSpPr>
        <dsp:cNvPr id="0" name=""/>
        <dsp:cNvSpPr/>
      </dsp:nvSpPr>
      <dsp:spPr>
        <a:xfrm>
          <a:off x="1222623" y="991809"/>
          <a:ext cx="2706180" cy="608783"/>
        </a:xfrm>
        <a:custGeom>
          <a:avLst/>
          <a:gdLst/>
          <a:ahLst/>
          <a:cxnLst/>
          <a:rect l="0" t="0" r="0" b="0"/>
          <a:pathLst>
            <a:path>
              <a:moveTo>
                <a:pt x="2706180" y="0"/>
              </a:moveTo>
              <a:lnTo>
                <a:pt x="2706180" y="434232"/>
              </a:lnTo>
              <a:lnTo>
                <a:pt x="0" y="434232"/>
              </a:lnTo>
              <a:lnTo>
                <a:pt x="0" y="608783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AF1-2BAD-4FF0-AE68-CDB38F7B3710}">
      <dsp:nvSpPr>
        <dsp:cNvPr id="0" name=""/>
        <dsp:cNvSpPr/>
      </dsp:nvSpPr>
      <dsp:spPr>
        <a:xfrm>
          <a:off x="2537297" y="-72309"/>
          <a:ext cx="2783013" cy="106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D98FA-41C7-462B-9399-C194C2FA1E85}">
      <dsp:nvSpPr>
        <dsp:cNvPr id="0" name=""/>
        <dsp:cNvSpPr/>
      </dsp:nvSpPr>
      <dsp:spPr>
        <a:xfrm>
          <a:off x="2746653" y="126579"/>
          <a:ext cx="2783013" cy="106411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70000"/>
                <a:satMod val="180000"/>
              </a:schemeClr>
            </a:gs>
            <a:gs pos="62000">
              <a:schemeClr val="accent2">
                <a:tint val="30000"/>
                <a:satMod val="180000"/>
              </a:schemeClr>
            </a:gs>
            <a:gs pos="100000">
              <a:schemeClr val="accent2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/>
            <a:t>خبر</a:t>
          </a:r>
          <a:r>
            <a:rPr lang="ar-SA" sz="2800" b="1" kern="1200" dirty="0" smtClean="0"/>
            <a:t> إن وأخواتها</a:t>
          </a:r>
          <a:endParaRPr lang="ar-JO" sz="2800" b="1" kern="1200" dirty="0"/>
        </a:p>
      </dsp:txBody>
      <dsp:txXfrm>
        <a:off x="2746653" y="126579"/>
        <a:ext cx="2783013" cy="1064118"/>
      </dsp:txXfrm>
    </dsp:sp>
    <dsp:sp modelId="{FE483762-EF4F-4391-A885-06F759E29CCD}">
      <dsp:nvSpPr>
        <dsp:cNvPr id="0" name=""/>
        <dsp:cNvSpPr/>
      </dsp:nvSpPr>
      <dsp:spPr>
        <a:xfrm>
          <a:off x="280519" y="1600592"/>
          <a:ext cx="1884208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AFF34-C947-4887-9054-5A82D195D524}">
      <dsp:nvSpPr>
        <dsp:cNvPr id="0" name=""/>
        <dsp:cNvSpPr/>
      </dsp:nvSpPr>
      <dsp:spPr>
        <a:xfrm>
          <a:off x="489876" y="1799481"/>
          <a:ext cx="1884208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80000"/>
              </a:schemeClr>
            </a:gs>
            <a:gs pos="62000">
              <a:schemeClr val="accent3">
                <a:tint val="30000"/>
                <a:satMod val="180000"/>
              </a:schemeClr>
            </a:gs>
            <a:gs pos="100000">
              <a:schemeClr val="accent3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300" b="1" kern="1200" dirty="0" smtClean="0"/>
            <a:t>شبه جملة</a:t>
          </a:r>
          <a:endParaRPr lang="ar-JO" sz="3300" b="1" kern="1200" dirty="0"/>
        </a:p>
      </dsp:txBody>
      <dsp:txXfrm>
        <a:off x="489876" y="1799481"/>
        <a:ext cx="1884208" cy="1196472"/>
      </dsp:txXfrm>
    </dsp:sp>
    <dsp:sp modelId="{085618DF-089E-4A50-AF46-003835FA6713}">
      <dsp:nvSpPr>
        <dsp:cNvPr id="0" name=""/>
        <dsp:cNvSpPr/>
      </dsp:nvSpPr>
      <dsp:spPr>
        <a:xfrm>
          <a:off x="6685" y="3420158"/>
          <a:ext cx="1333755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98E6C-7351-49E4-8C37-452F2300ED74}">
      <dsp:nvSpPr>
        <dsp:cNvPr id="0" name=""/>
        <dsp:cNvSpPr/>
      </dsp:nvSpPr>
      <dsp:spPr>
        <a:xfrm>
          <a:off x="216041" y="3619047"/>
          <a:ext cx="1333755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70000"/>
                <a:satMod val="180000"/>
              </a:schemeClr>
            </a:gs>
            <a:gs pos="62000">
              <a:schemeClr val="accent5">
                <a:tint val="30000"/>
                <a:satMod val="180000"/>
              </a:schemeClr>
            </a:gs>
            <a:gs pos="100000">
              <a:schemeClr val="accent5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300" b="1" kern="1200" dirty="0" smtClean="0"/>
            <a:t>ظرفية</a:t>
          </a:r>
          <a:endParaRPr lang="ar-JO" sz="3300" b="1" kern="1200" dirty="0"/>
        </a:p>
      </dsp:txBody>
      <dsp:txXfrm>
        <a:off x="216041" y="3619047"/>
        <a:ext cx="1333755" cy="1196472"/>
      </dsp:txXfrm>
    </dsp:sp>
    <dsp:sp modelId="{2BB4FE13-C5A9-4755-8BD3-C9C9DFB43D13}">
      <dsp:nvSpPr>
        <dsp:cNvPr id="0" name=""/>
        <dsp:cNvSpPr/>
      </dsp:nvSpPr>
      <dsp:spPr>
        <a:xfrm>
          <a:off x="1759154" y="3420158"/>
          <a:ext cx="1649737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A5913-CF4D-4608-AE81-554D93517758}">
      <dsp:nvSpPr>
        <dsp:cNvPr id="0" name=""/>
        <dsp:cNvSpPr/>
      </dsp:nvSpPr>
      <dsp:spPr>
        <a:xfrm>
          <a:off x="1968510" y="3619047"/>
          <a:ext cx="1649737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70000"/>
                <a:satMod val="180000"/>
              </a:schemeClr>
            </a:gs>
            <a:gs pos="62000">
              <a:schemeClr val="accent5">
                <a:tint val="30000"/>
                <a:satMod val="180000"/>
              </a:schemeClr>
            </a:gs>
            <a:gs pos="100000">
              <a:schemeClr val="accent5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300" b="1" kern="1200" dirty="0" smtClean="0"/>
            <a:t>جار ومجرور</a:t>
          </a:r>
          <a:endParaRPr lang="ar-JO" sz="3300" b="1" kern="1200" dirty="0"/>
        </a:p>
      </dsp:txBody>
      <dsp:txXfrm>
        <a:off x="1968510" y="3619047"/>
        <a:ext cx="1649737" cy="1196472"/>
      </dsp:txXfrm>
    </dsp:sp>
    <dsp:sp modelId="{FAAE718C-2D57-4A17-8167-2254090EFCF8}">
      <dsp:nvSpPr>
        <dsp:cNvPr id="0" name=""/>
        <dsp:cNvSpPr/>
      </dsp:nvSpPr>
      <dsp:spPr>
        <a:xfrm>
          <a:off x="2897331" y="1583878"/>
          <a:ext cx="1884208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A16A7-A2C0-4BB6-921D-8DBF02B8B942}">
      <dsp:nvSpPr>
        <dsp:cNvPr id="0" name=""/>
        <dsp:cNvSpPr/>
      </dsp:nvSpPr>
      <dsp:spPr>
        <a:xfrm>
          <a:off x="3106688" y="1782766"/>
          <a:ext cx="1884208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70000"/>
                <a:satMod val="180000"/>
              </a:schemeClr>
            </a:gs>
            <a:gs pos="62000">
              <a:schemeClr val="accent6">
                <a:tint val="30000"/>
                <a:satMod val="180000"/>
              </a:schemeClr>
            </a:gs>
            <a:gs pos="100000">
              <a:schemeClr val="accent6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b="1" kern="1200" dirty="0" smtClean="0"/>
            <a:t>مفرد</a:t>
          </a:r>
          <a:endParaRPr lang="ar-JO" sz="3300" b="1" kern="1200" dirty="0"/>
        </a:p>
      </dsp:txBody>
      <dsp:txXfrm>
        <a:off x="3106688" y="1782766"/>
        <a:ext cx="1884208" cy="1196472"/>
      </dsp:txXfrm>
    </dsp:sp>
    <dsp:sp modelId="{B518A7E6-2C7E-41F5-8FA1-04D0664B6781}">
      <dsp:nvSpPr>
        <dsp:cNvPr id="0" name=""/>
        <dsp:cNvSpPr/>
      </dsp:nvSpPr>
      <dsp:spPr>
        <a:xfrm>
          <a:off x="5849664" y="1583878"/>
          <a:ext cx="1884208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6C64B-213C-45CF-8D40-F35BD7E9E744}">
      <dsp:nvSpPr>
        <dsp:cNvPr id="0" name=""/>
        <dsp:cNvSpPr/>
      </dsp:nvSpPr>
      <dsp:spPr>
        <a:xfrm>
          <a:off x="6059021" y="1782766"/>
          <a:ext cx="1884208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70000"/>
                <a:satMod val="180000"/>
              </a:schemeClr>
            </a:gs>
            <a:gs pos="62000">
              <a:schemeClr val="accent5">
                <a:tint val="30000"/>
                <a:satMod val="180000"/>
              </a:schemeClr>
            </a:gs>
            <a:gs pos="100000">
              <a:schemeClr val="accent5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300" b="1" kern="1200" dirty="0" smtClean="0"/>
            <a:t>جملة</a:t>
          </a:r>
          <a:endParaRPr lang="ar-JO" sz="3300" b="1" kern="1200" dirty="0"/>
        </a:p>
      </dsp:txBody>
      <dsp:txXfrm>
        <a:off x="6059021" y="1782766"/>
        <a:ext cx="1884208" cy="1196472"/>
      </dsp:txXfrm>
    </dsp:sp>
    <dsp:sp modelId="{20FA001D-3968-42D9-9510-CE7010B5E46A}">
      <dsp:nvSpPr>
        <dsp:cNvPr id="0" name=""/>
        <dsp:cNvSpPr/>
      </dsp:nvSpPr>
      <dsp:spPr>
        <a:xfrm>
          <a:off x="4553524" y="3312069"/>
          <a:ext cx="1374831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FE87B-CA8F-4BF9-A72C-D3107145F51A}">
      <dsp:nvSpPr>
        <dsp:cNvPr id="0" name=""/>
        <dsp:cNvSpPr/>
      </dsp:nvSpPr>
      <dsp:spPr>
        <a:xfrm>
          <a:off x="4762881" y="3510958"/>
          <a:ext cx="1374831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80000"/>
              </a:schemeClr>
            </a:gs>
            <a:gs pos="62000">
              <a:schemeClr val="accent3">
                <a:tint val="30000"/>
                <a:satMod val="180000"/>
              </a:schemeClr>
            </a:gs>
            <a:gs pos="100000">
              <a:schemeClr val="accent3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300" b="1" kern="1200" dirty="0" smtClean="0"/>
            <a:t>فعلية</a:t>
          </a:r>
          <a:endParaRPr lang="ar-JO" sz="3300" b="1" kern="1200" dirty="0"/>
        </a:p>
      </dsp:txBody>
      <dsp:txXfrm>
        <a:off x="4762881" y="3510958"/>
        <a:ext cx="1374831" cy="1196472"/>
      </dsp:txXfrm>
    </dsp:sp>
    <dsp:sp modelId="{E6A7DD1E-616C-4BB3-BE71-D93008AAFEF1}">
      <dsp:nvSpPr>
        <dsp:cNvPr id="0" name=""/>
        <dsp:cNvSpPr/>
      </dsp:nvSpPr>
      <dsp:spPr>
        <a:xfrm>
          <a:off x="6353720" y="3312069"/>
          <a:ext cx="1606306" cy="11964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F5F87-6319-4E81-8D86-D6E7F9D12C33}">
      <dsp:nvSpPr>
        <dsp:cNvPr id="0" name=""/>
        <dsp:cNvSpPr/>
      </dsp:nvSpPr>
      <dsp:spPr>
        <a:xfrm>
          <a:off x="6563077" y="3510958"/>
          <a:ext cx="1606306" cy="11964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80000"/>
              </a:schemeClr>
            </a:gs>
            <a:gs pos="62000">
              <a:schemeClr val="accent3">
                <a:tint val="30000"/>
                <a:satMod val="180000"/>
              </a:schemeClr>
            </a:gs>
            <a:gs pos="100000">
              <a:schemeClr val="accent3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300" b="1" kern="1200" dirty="0" smtClean="0"/>
            <a:t>اسمية</a:t>
          </a:r>
          <a:endParaRPr lang="ar-JO" sz="3300" b="1" kern="1200" dirty="0"/>
        </a:p>
      </dsp:txBody>
      <dsp:txXfrm>
        <a:off x="6563077" y="3510958"/>
        <a:ext cx="1606306" cy="11964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B3E35B-9170-4E6F-AEB3-7BA86A5548A9}">
      <dsp:nvSpPr>
        <dsp:cNvPr id="0" name=""/>
        <dsp:cNvSpPr/>
      </dsp:nvSpPr>
      <dsp:spPr>
        <a:xfrm>
          <a:off x="3799172" y="2098746"/>
          <a:ext cx="1853736" cy="4354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209"/>
              </a:lnTo>
              <a:lnTo>
                <a:pt x="1853736" y="165209"/>
              </a:lnTo>
              <a:lnTo>
                <a:pt x="1853736" y="435421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D9F58-D548-4FD0-B66E-80CCE7A10A5F}">
      <dsp:nvSpPr>
        <dsp:cNvPr id="0" name=""/>
        <dsp:cNvSpPr/>
      </dsp:nvSpPr>
      <dsp:spPr>
        <a:xfrm>
          <a:off x="2087894" y="2098746"/>
          <a:ext cx="1711278" cy="435421"/>
        </a:xfrm>
        <a:custGeom>
          <a:avLst/>
          <a:gdLst/>
          <a:ahLst/>
          <a:cxnLst/>
          <a:rect l="0" t="0" r="0" b="0"/>
          <a:pathLst>
            <a:path>
              <a:moveTo>
                <a:pt x="1711278" y="0"/>
              </a:moveTo>
              <a:lnTo>
                <a:pt x="1711278" y="165209"/>
              </a:lnTo>
              <a:lnTo>
                <a:pt x="0" y="165209"/>
              </a:lnTo>
              <a:lnTo>
                <a:pt x="0" y="435421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B48A0-A262-4DE9-BD59-A05B80FC300C}">
      <dsp:nvSpPr>
        <dsp:cNvPr id="0" name=""/>
        <dsp:cNvSpPr/>
      </dsp:nvSpPr>
      <dsp:spPr>
        <a:xfrm>
          <a:off x="2340757" y="414941"/>
          <a:ext cx="2916830" cy="16838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14441-25BD-46FB-B393-CB3E0BDA903D}">
      <dsp:nvSpPr>
        <dsp:cNvPr id="0" name=""/>
        <dsp:cNvSpPr/>
      </dsp:nvSpPr>
      <dsp:spPr>
        <a:xfrm>
          <a:off x="2664849" y="722829"/>
          <a:ext cx="2916830" cy="16838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80000"/>
              </a:schemeClr>
            </a:gs>
            <a:gs pos="62000">
              <a:schemeClr val="accent1">
                <a:tint val="30000"/>
                <a:satMod val="180000"/>
              </a:schemeClr>
            </a:gs>
            <a:gs pos="100000">
              <a:schemeClr val="accent1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b="1" kern="1200" dirty="0" smtClean="0"/>
            <a:t>اسم لا النافية للجنس</a:t>
          </a:r>
          <a:r>
            <a:rPr lang="ar-SA" sz="2400" b="1" kern="1200" dirty="0" smtClean="0"/>
            <a:t> </a:t>
          </a:r>
          <a:r>
            <a:rPr lang="ar-JO" sz="2400" b="1" kern="1200" dirty="0" smtClean="0">
              <a:latin typeface="Simplified Arabic" pitchFamily="18" charset="-78"/>
              <a:cs typeface="Simplified Arabic" pitchFamily="18" charset="-78"/>
            </a:rPr>
            <a:t>إن تحققت </a:t>
          </a:r>
          <a:r>
            <a:rPr lang="ar-SA" sz="2400" b="1" kern="1200" dirty="0" smtClean="0">
              <a:latin typeface="Simplified Arabic" pitchFamily="18" charset="-78"/>
              <a:cs typeface="Simplified Arabic" pitchFamily="18" charset="-78"/>
            </a:rPr>
            <a:t>فيه </a:t>
          </a:r>
          <a:r>
            <a:rPr lang="ar-SA" sz="2400" b="1" kern="1200" dirty="0" err="1" smtClean="0">
              <a:latin typeface="Simplified Arabic" pitchFamily="18" charset="-78"/>
              <a:cs typeface="Simplified Arabic" pitchFamily="18" charset="-78"/>
            </a:rPr>
            <a:t>ال</a:t>
          </a:r>
          <a:r>
            <a:rPr lang="ar-JO" sz="2400" b="1" kern="1200" dirty="0" smtClean="0">
              <a:latin typeface="Simplified Arabic" pitchFamily="18" charset="-78"/>
              <a:cs typeface="Simplified Arabic" pitchFamily="18" charset="-78"/>
            </a:rPr>
            <a:t>شروط  </a:t>
          </a:r>
          <a:r>
            <a:rPr lang="ar-JO" sz="2400" b="1" kern="1200" dirty="0" err="1" smtClean="0">
              <a:latin typeface="Simplified Arabic" pitchFamily="18" charset="-78"/>
              <a:cs typeface="Simplified Arabic" pitchFamily="18" charset="-78"/>
            </a:rPr>
            <a:t>ف</a:t>
          </a:r>
          <a:r>
            <a:rPr lang="ar-SA" sz="2400" b="1" kern="1200" dirty="0" smtClean="0">
              <a:latin typeface="Simplified Arabic" pitchFamily="18" charset="-78"/>
              <a:cs typeface="Simplified Arabic" pitchFamily="18" charset="-78"/>
            </a:rPr>
            <a:t>ف</a:t>
          </a:r>
          <a:r>
            <a:rPr lang="ar-JO" sz="2400" b="1" kern="1200" dirty="0" smtClean="0">
              <a:latin typeface="Simplified Arabic" pitchFamily="18" charset="-78"/>
              <a:cs typeface="Simplified Arabic" pitchFamily="18" charset="-78"/>
            </a:rPr>
            <a:t>ي</a:t>
          </a:r>
          <a:r>
            <a:rPr lang="ar-SA" sz="2400" b="1" kern="1200" dirty="0" smtClean="0">
              <a:latin typeface="Simplified Arabic" pitchFamily="18" charset="-78"/>
              <a:cs typeface="Simplified Arabic" pitchFamily="18" charset="-78"/>
            </a:rPr>
            <a:t>ه</a:t>
          </a:r>
          <a:r>
            <a:rPr lang="ar-JO" sz="2400" b="1" kern="1200" dirty="0" smtClean="0">
              <a:latin typeface="Simplified Arabic" pitchFamily="18" charset="-78"/>
              <a:cs typeface="Simplified Arabic" pitchFamily="18" charset="-78"/>
            </a:rPr>
            <a:t> حكمان</a:t>
          </a:r>
          <a:endParaRPr lang="ar-JO" sz="2400" b="1" kern="1200" dirty="0"/>
        </a:p>
      </dsp:txBody>
      <dsp:txXfrm>
        <a:off x="2664849" y="722829"/>
        <a:ext cx="2916830" cy="1683804"/>
      </dsp:txXfrm>
    </dsp:sp>
    <dsp:sp modelId="{173CAF11-F070-4A69-ADD4-E1E4EB35666A}">
      <dsp:nvSpPr>
        <dsp:cNvPr id="0" name=""/>
        <dsp:cNvSpPr/>
      </dsp:nvSpPr>
      <dsp:spPr>
        <a:xfrm>
          <a:off x="629479" y="2534168"/>
          <a:ext cx="2916830" cy="1852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54B56-1898-4E3E-840C-E6FF063BE496}">
      <dsp:nvSpPr>
        <dsp:cNvPr id="0" name=""/>
        <dsp:cNvSpPr/>
      </dsp:nvSpPr>
      <dsp:spPr>
        <a:xfrm>
          <a:off x="953571" y="2842056"/>
          <a:ext cx="2916830" cy="185218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70000"/>
                <a:satMod val="180000"/>
              </a:schemeClr>
            </a:gs>
            <a:gs pos="62000">
              <a:schemeClr val="accent2">
                <a:tint val="30000"/>
                <a:satMod val="180000"/>
              </a:schemeClr>
            </a:gs>
            <a:gs pos="100000">
              <a:schemeClr val="accent2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>
              <a:solidFill>
                <a:srgbClr val="FF0000"/>
              </a:solidFill>
            </a:rPr>
            <a:t>منصوب</a:t>
          </a:r>
        </a:p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إذا جاء مضافا إلى اسم بعده، أو شبيها بالمضاف</a:t>
          </a:r>
          <a:endParaRPr lang="ar-JO" sz="2600" b="1" kern="1200" dirty="0"/>
        </a:p>
      </dsp:txBody>
      <dsp:txXfrm>
        <a:off x="953571" y="2842056"/>
        <a:ext cx="2916830" cy="1852187"/>
      </dsp:txXfrm>
    </dsp:sp>
    <dsp:sp modelId="{653E71B5-4CD2-4CFC-9A58-48FE4DD8B1ED}">
      <dsp:nvSpPr>
        <dsp:cNvPr id="0" name=""/>
        <dsp:cNvSpPr/>
      </dsp:nvSpPr>
      <dsp:spPr>
        <a:xfrm>
          <a:off x="4194494" y="2534168"/>
          <a:ext cx="2916830" cy="1852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B3DFB-285A-4B97-8DDB-611C2A36DB4B}">
      <dsp:nvSpPr>
        <dsp:cNvPr id="0" name=""/>
        <dsp:cNvSpPr/>
      </dsp:nvSpPr>
      <dsp:spPr>
        <a:xfrm>
          <a:off x="4518586" y="2842056"/>
          <a:ext cx="2916830" cy="185218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80000"/>
              </a:schemeClr>
            </a:gs>
            <a:gs pos="62000">
              <a:schemeClr val="accent3">
                <a:tint val="30000"/>
                <a:satMod val="180000"/>
              </a:schemeClr>
            </a:gs>
            <a:gs pos="100000">
              <a:schemeClr val="accent3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>
              <a:solidFill>
                <a:srgbClr val="FF0000"/>
              </a:solidFill>
            </a:rPr>
            <a:t>مبني في محل نصب</a:t>
          </a:r>
        </a:p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إذا جاء مفردا لا مضافا أو شبيها بالمضاف</a:t>
          </a:r>
          <a:endParaRPr lang="ar-JO" sz="2600" b="1" kern="1200" dirty="0"/>
        </a:p>
      </dsp:txBody>
      <dsp:txXfrm>
        <a:off x="4518586" y="2842056"/>
        <a:ext cx="2916830" cy="1852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395FD58-1955-4D51-8F5D-7BC05E01DE1C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F81CF04-7E6C-436C-92B0-34978F15CCA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1CF04-7E6C-436C-92B0-34978F15CCAE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29/11/1425</a:t>
            </a:fld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54864" algn="r" rtl="1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r" rtl="1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rtl="1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5405" y="332656"/>
            <a:ext cx="8445067" cy="59766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229600" cy="146605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6000" b="1" dirty="0" smtClean="0">
                <a:solidFill>
                  <a:schemeClr val="tx1"/>
                </a:solidFill>
              </a:rPr>
              <a:t>الحروف الناسخة</a:t>
            </a:r>
            <a:endParaRPr lang="ar-SA" sz="6000" b="1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ar-SA" sz="4000" dirty="0" smtClean="0"/>
          </a:p>
          <a:p>
            <a:r>
              <a:rPr lang="ar-SA" sz="4000" dirty="0" smtClean="0"/>
              <a:t>- إن وأخواتها.</a:t>
            </a:r>
          </a:p>
          <a:p>
            <a:r>
              <a:rPr lang="ar-SA" sz="4000" dirty="0" smtClean="0"/>
              <a:t>- لا النافية للجنس.</a:t>
            </a: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</a:t>
            </a:r>
            <a:r>
              <a:rPr lang="ar-JO" b="1" dirty="0" err="1" smtClean="0">
                <a:latin typeface="Simplified Arabic" pitchFamily="18" charset="-78"/>
                <a:cs typeface="Simplified Arabic" pitchFamily="18" charset="-78"/>
              </a:rPr>
              <a:t>ال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حروف الناسخة ودلالاتها.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عمل إن وأخواتها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وإعراب جملتها.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تمييز أنواع خبر إن وأخواتها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وكيفيةإعرابه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حالات كسر همزة إن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حالات فتح همزة إن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حالات كسر وفتح همزة إن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دلالة لا النافية للجنس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توظيف لا النافية للجنس في جمل دالة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إعراب جملة لا النافية للجنس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4472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cs typeface="Simplified Arabic" pitchFamily="2" charset="-78"/>
              </a:rPr>
              <a:t>إن وأخواتها حروف ناسخة تدخل على الجملة الاسمية ، فتنصب المبتدأ ويسمى اسمها، وتبقي الخبر مرفوعا ويسمى خبرها، وهذه الحروف، هي:</a:t>
            </a:r>
            <a:endParaRPr lang="ar-SA" sz="2800" b="1" dirty="0">
              <a:solidFill>
                <a:schemeClr val="accent4">
                  <a:lumMod val="50000"/>
                </a:schemeClr>
              </a:solidFill>
              <a:cs typeface="Simplified Arabic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</p:nvPr>
        </p:nvGraphicFramePr>
        <p:xfrm>
          <a:off x="457200" y="1772816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5804" y="274638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الأمثلة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accent6">
                    <a:lumMod val="50000"/>
                  </a:schemeClr>
                </a:solidFill>
              </a:rPr>
              <a:t>إن</a:t>
            </a:r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3600" dirty="0" smtClean="0">
                <a:solidFill>
                  <a:schemeClr val="bg1"/>
                </a:solidFill>
              </a:rPr>
              <a:t>العلم طريق النجاح.</a:t>
            </a:r>
            <a:r>
              <a:rPr lang="ar-JO" sz="3600" dirty="0" smtClean="0">
                <a:solidFill>
                  <a:schemeClr val="bg1"/>
                </a:solidFill>
              </a:rPr>
              <a:t>  </a:t>
            </a:r>
          </a:p>
          <a:p>
            <a:pPr>
              <a:buFont typeface="Arial" pitchFamily="34" charset="0"/>
              <a:buChar char="•"/>
            </a:pPr>
            <a:r>
              <a:rPr lang="ar-JO" sz="3600" dirty="0" smtClean="0">
                <a:solidFill>
                  <a:schemeClr val="bg1"/>
                </a:solidFill>
              </a:rPr>
              <a:t>سرّني </a:t>
            </a:r>
            <a:r>
              <a:rPr lang="ar-JO" sz="3600" dirty="0" smtClean="0">
                <a:solidFill>
                  <a:schemeClr val="accent6">
                    <a:lumMod val="50000"/>
                  </a:schemeClr>
                </a:solidFill>
              </a:rPr>
              <a:t>أن</a:t>
            </a:r>
            <a:r>
              <a:rPr lang="ar-JO" sz="3600" dirty="0" smtClean="0">
                <a:solidFill>
                  <a:schemeClr val="bg1"/>
                </a:solidFill>
              </a:rPr>
              <a:t>ك ناجح </a:t>
            </a:r>
            <a:r>
              <a:rPr lang="ar-SA" sz="3600" dirty="0" smtClean="0">
                <a:solidFill>
                  <a:schemeClr val="bg1"/>
                </a:solidFill>
              </a:rPr>
              <a:t>.</a:t>
            </a:r>
            <a:r>
              <a:rPr lang="ar-JO" sz="3600" dirty="0" smtClean="0">
                <a:solidFill>
                  <a:schemeClr val="bg1"/>
                </a:solidFill>
              </a:rPr>
              <a:t>        </a:t>
            </a:r>
            <a:endParaRPr lang="ar-SA" sz="36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accent6">
                    <a:lumMod val="50000"/>
                  </a:schemeClr>
                </a:solidFill>
              </a:rPr>
              <a:t>كأن</a:t>
            </a:r>
            <a:r>
              <a:rPr lang="ar-SA" sz="3600" dirty="0" smtClean="0">
                <a:solidFill>
                  <a:schemeClr val="bg1"/>
                </a:solidFill>
              </a:rPr>
              <a:t> النجوم لآلئ</a:t>
            </a:r>
            <a:r>
              <a:rPr lang="ar-JO" sz="3600" dirty="0" smtClean="0">
                <a:solidFill>
                  <a:schemeClr val="bg1"/>
                </a:solidFill>
              </a:rPr>
              <a:t> </a:t>
            </a:r>
            <a:r>
              <a:rPr lang="ar-SA" sz="3600" dirty="0" smtClean="0">
                <a:solidFill>
                  <a:schemeClr val="bg1"/>
                </a:solidFill>
              </a:rPr>
              <a:t>.</a:t>
            </a:r>
            <a:r>
              <a:rPr lang="ar-JO" sz="3600" dirty="0" smtClean="0">
                <a:solidFill>
                  <a:schemeClr val="bg1"/>
                </a:solidFill>
              </a:rPr>
              <a:t>        </a:t>
            </a:r>
          </a:p>
          <a:p>
            <a:pPr>
              <a:buFont typeface="Arial" pitchFamily="34" charset="0"/>
              <a:buChar char="•"/>
            </a:pPr>
            <a:r>
              <a:rPr lang="ar-JO" sz="3600" dirty="0" smtClean="0">
                <a:solidFill>
                  <a:schemeClr val="bg1"/>
                </a:solidFill>
              </a:rPr>
              <a:t>زيد ذكي،</a:t>
            </a:r>
            <a:r>
              <a:rPr lang="ar-JO" sz="3600" dirty="0" smtClean="0">
                <a:solidFill>
                  <a:schemeClr val="accent6">
                    <a:lumMod val="50000"/>
                  </a:schemeClr>
                </a:solidFill>
              </a:rPr>
              <a:t> لكنه </a:t>
            </a:r>
            <a:r>
              <a:rPr lang="ar-JO" sz="3600" dirty="0" smtClean="0">
                <a:solidFill>
                  <a:schemeClr val="bg1"/>
                </a:solidFill>
              </a:rPr>
              <a:t>مهمل</a:t>
            </a:r>
            <a:r>
              <a:rPr lang="ar-SA" sz="3600" dirty="0" smtClean="0">
                <a:solidFill>
                  <a:schemeClr val="bg1"/>
                </a:solidFill>
              </a:rPr>
              <a:t>.</a:t>
            </a:r>
            <a:r>
              <a:rPr lang="ar-JO" sz="3600" dirty="0" smtClean="0">
                <a:solidFill>
                  <a:schemeClr val="bg1"/>
                </a:solidFill>
              </a:rPr>
              <a:t>    </a:t>
            </a:r>
            <a:endParaRPr lang="ar-SA" sz="36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accent6">
                    <a:lumMod val="50000"/>
                  </a:schemeClr>
                </a:solidFill>
              </a:rPr>
              <a:t>ليت</a:t>
            </a:r>
            <a:r>
              <a:rPr lang="ar-SA" sz="3600" dirty="0" smtClean="0">
                <a:solidFill>
                  <a:schemeClr val="bg1"/>
                </a:solidFill>
              </a:rPr>
              <a:t> الشباب يعود يوما.</a:t>
            </a:r>
            <a:r>
              <a:rPr lang="ar-JO" sz="3600" dirty="0" smtClean="0">
                <a:solidFill>
                  <a:schemeClr val="bg1"/>
                </a:solidFill>
              </a:rPr>
              <a:t>   </a:t>
            </a:r>
            <a:endParaRPr lang="ar-SA" sz="36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accent6">
                    <a:lumMod val="50000"/>
                  </a:schemeClr>
                </a:solidFill>
              </a:rPr>
              <a:t>لعل</a:t>
            </a:r>
            <a:r>
              <a:rPr lang="ar-SA" sz="3600" dirty="0" smtClean="0">
                <a:solidFill>
                  <a:schemeClr val="bg1"/>
                </a:solidFill>
              </a:rPr>
              <a:t> السماء تمطر.</a:t>
            </a:r>
            <a:r>
              <a:rPr lang="ar-JO" sz="3600" dirty="0" smtClean="0">
                <a:solidFill>
                  <a:schemeClr val="bg1"/>
                </a:solidFill>
              </a:rPr>
              <a:t>         </a:t>
            </a:r>
            <a:endParaRPr lang="ar-SA" sz="36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ar-SA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إعراب اسم  إن وأخواتها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SA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</a:rPr>
              <a:t>- </a:t>
            </a:r>
            <a:r>
              <a:rPr lang="ar-JO" b="1" dirty="0" smtClean="0">
                <a:solidFill>
                  <a:srgbClr val="FF0000"/>
                </a:solidFill>
              </a:rPr>
              <a:t>إن </a:t>
            </a:r>
            <a:r>
              <a:rPr lang="ar-JO" b="1" u="sng" dirty="0" smtClean="0">
                <a:solidFill>
                  <a:srgbClr val="FF0000"/>
                </a:solidFill>
              </a:rPr>
              <a:t>السماء </a:t>
            </a:r>
            <a:r>
              <a:rPr lang="ar-JO" b="1" dirty="0" smtClean="0">
                <a:solidFill>
                  <a:srgbClr val="FF0000"/>
                </a:solidFill>
              </a:rPr>
              <a:t>صافية:</a:t>
            </a:r>
          </a:p>
          <a:p>
            <a:pPr>
              <a:buNone/>
            </a:pPr>
            <a:r>
              <a:rPr lang="ar-JO" b="1" dirty="0" smtClean="0"/>
              <a:t>السماء: اسم إن منصوب وعلامة نصبه الفتحة</a:t>
            </a:r>
            <a:r>
              <a:rPr lang="ar-SA" b="1" dirty="0" smtClean="0"/>
              <a:t> الظاهرة .</a:t>
            </a:r>
            <a:endParaRPr lang="ar-JO" b="1" dirty="0" smtClean="0"/>
          </a:p>
          <a:p>
            <a:pPr>
              <a:buNone/>
            </a:pPr>
            <a:endParaRPr lang="ar-JO" b="1" dirty="0" smtClean="0"/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</a:rPr>
              <a:t>- لعل</a:t>
            </a:r>
            <a:r>
              <a:rPr lang="ar-JO" b="1" u="sng" dirty="0" smtClean="0">
                <a:solidFill>
                  <a:srgbClr val="FF0000"/>
                </a:solidFill>
              </a:rPr>
              <a:t>ه</a:t>
            </a:r>
            <a:r>
              <a:rPr lang="ar-JO" b="1" dirty="0" smtClean="0">
                <a:solidFill>
                  <a:srgbClr val="FF0000"/>
                </a:solidFill>
              </a:rPr>
              <a:t> رجل فاضل:</a:t>
            </a:r>
          </a:p>
          <a:p>
            <a:pPr>
              <a:buNone/>
            </a:pPr>
            <a:r>
              <a:rPr lang="ar-JO" b="1" dirty="0" smtClean="0"/>
              <a:t>الهاء: ضمير متصل مبني على الضم في محل نصب اسم </a:t>
            </a:r>
            <a:r>
              <a:rPr lang="ar-SA" b="1" dirty="0" smtClean="0"/>
              <a:t>لعل.</a:t>
            </a:r>
            <a:endParaRPr lang="ar-JO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أنواع خبر إن وأخواتها</a:t>
            </a:r>
            <a:endParaRPr lang="ar-SA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87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إعراب</a:t>
            </a:r>
            <a:r>
              <a:rPr lang="ar-SA" dirty="0" smtClean="0"/>
              <a:t> خبر إن وأخواتها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اسما مفردا</a:t>
            </a:r>
            <a:r>
              <a:rPr lang="ar-JO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: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كأن النجم </a:t>
            </a:r>
            <a:r>
              <a:rPr lang="ar-JO" b="1" u="sng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دينار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دينار: خبر كأن مرفوع وعلامة رفعه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الضمة الظاهرة.</a:t>
            </a:r>
          </a:p>
          <a:p>
            <a:pPr>
              <a:buNone/>
            </a:pPr>
            <a:endParaRPr lang="ar-SA" b="1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جملة اسمية</a:t>
            </a:r>
            <a:r>
              <a:rPr lang="ar-JO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: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إن الرجل </a:t>
            </a:r>
            <a:r>
              <a:rPr lang="ar-JO" b="1" u="sng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خلقه كريم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خلقه :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مبتدأ مرفوع وعلامة رفعه الضمة الظاهرة،والهاء ضمير متصل مبني على الضم في محل جر بالإضافة.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كريم :خبر المبتدأ مرفوع وعلامة رفعه الضمة الظاهرة،و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الجملة الاسمية من المبتدأ والخبر في محل رفع خبر إن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432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إعراب</a:t>
            </a:r>
            <a:r>
              <a:rPr lang="ar-SA" dirty="0" smtClean="0"/>
              <a:t> خبر إن وأخواتها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جملة فعلية</a:t>
            </a:r>
            <a:r>
              <a:rPr lang="ar-JO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: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إن المؤمن </a:t>
            </a:r>
            <a:r>
              <a:rPr lang="ar-JO" b="1" u="sng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يتوكل 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على الله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  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يتوكل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: فعل مضارع مرفوع وعلامة رفعه الضمة الظاهرة، والفاعل ضمير مستتر جوازا تقديره هو،و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الجملة الفعلية في محل رفع خبر إن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ar-SA" b="1" dirty="0" smtClean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شبه جملة جار ومجرور</a:t>
            </a:r>
            <a:r>
              <a:rPr lang="ar-JO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: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إن زيدا </a:t>
            </a:r>
            <a:r>
              <a:rPr lang="ar-JO" b="1" u="sng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في الدار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   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في الدار: شبه الجملة من الجار والمجرور في محل رفع خبر إن</a:t>
            </a:r>
            <a:endParaRPr lang="ar-SA" b="1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ar-SA" b="1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شبه جملة ظرفية</a:t>
            </a:r>
            <a:r>
              <a:rPr lang="ar-JO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:</a:t>
            </a:r>
          </a:p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إن العصفور </a:t>
            </a:r>
            <a:r>
              <a:rPr lang="ar-JO" b="1" u="sng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فوق الشجرة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   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فوق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: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ظرف مكان منصوب وعلامة نصبه الفتحة الظاهرة وش</a:t>
            </a:r>
            <a:r>
              <a:rPr lang="ar-JO" b="1" dirty="0" err="1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JO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الجملة الظرفية في محل رفع خبر إن</a:t>
            </a:r>
            <a:r>
              <a:rPr lang="ar-JO" b="1" u="sng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endParaRPr lang="ar-SA" b="1" u="sng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J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دخول (ما) الزائدة على إن وأخواتها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8791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JO" b="1" dirty="0" smtClean="0">
                <a:solidFill>
                  <a:schemeClr val="bg1"/>
                </a:solidFill>
              </a:rPr>
              <a:t>تدخل ما الزائدة على هذه الحروف فتبطل عملها وتكفها عن العمل، وتسمى: ( ما الكافة ) ، مثل:</a:t>
            </a:r>
          </a:p>
          <a:p>
            <a:pPr>
              <a:buNone/>
            </a:pPr>
            <a:endParaRPr lang="ar-JO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JO" b="1" dirty="0" smtClean="0">
                <a:solidFill>
                  <a:srgbClr val="00B050"/>
                </a:solidFill>
              </a:rPr>
              <a:t>إ</a:t>
            </a:r>
            <a:r>
              <a:rPr lang="ar-JO" b="1" u="sng" dirty="0" smtClean="0">
                <a:solidFill>
                  <a:srgbClr val="00B050"/>
                </a:solidFill>
              </a:rPr>
              <a:t>نما المؤمنون إخوة </a:t>
            </a:r>
            <a:r>
              <a:rPr lang="ar-JO" b="1" dirty="0" smtClean="0">
                <a:solidFill>
                  <a:schemeClr val="bg1"/>
                </a:solidFill>
              </a:rPr>
              <a:t>، وتعرب:</a:t>
            </a:r>
            <a:endParaRPr lang="ar-SA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</a:rPr>
              <a:t> -إنما: إن حرف ناسخ مبني على الفتح لا محل له من الإعراب،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(ما) كافة عن العمل حرف مبني على السكون لا محل له.</a:t>
            </a:r>
            <a:endParaRPr lang="ar-JO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المؤمنون: مبتدأ مرفوع وعلامة رفعه الواو لأنه جمع مذكر سالم.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إخوة: خبر</a:t>
            </a:r>
            <a:r>
              <a:rPr lang="ar-SA" b="1" dirty="0" smtClean="0">
                <a:solidFill>
                  <a:schemeClr val="bg1"/>
                </a:solidFill>
              </a:rPr>
              <a:t>المبتدأ</a:t>
            </a:r>
            <a:r>
              <a:rPr lang="ar-JO" b="1" dirty="0" smtClean="0">
                <a:solidFill>
                  <a:schemeClr val="bg1"/>
                </a:solidFill>
              </a:rPr>
              <a:t> مرفوع وعلامة رفعه الضم</a:t>
            </a:r>
            <a:r>
              <a:rPr lang="ar-SA" b="1" dirty="0" smtClean="0">
                <a:solidFill>
                  <a:schemeClr val="bg1"/>
                </a:solidFill>
              </a:rPr>
              <a:t>ة الظاهرة</a:t>
            </a:r>
            <a:r>
              <a:rPr lang="ar-JO" b="1" dirty="0" smtClean="0">
                <a:solidFill>
                  <a:schemeClr val="bg1"/>
                </a:solidFill>
              </a:rPr>
              <a:t>.</a:t>
            </a:r>
            <a:endParaRPr lang="ar-JO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مواضع</a:t>
            </a:r>
            <a:r>
              <a:rPr lang="ar-JO" dirty="0" smtClean="0"/>
              <a:t> كسر همزة إن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endParaRPr lang="ar-SA" b="1" u="sng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b="1" u="sng" dirty="0" smtClean="0">
                <a:solidFill>
                  <a:srgbClr val="FF0000"/>
                </a:solidFill>
              </a:rPr>
              <a:t>وجوب الكسر:</a:t>
            </a:r>
          </a:p>
          <a:p>
            <a:pPr>
              <a:buNone/>
            </a:pPr>
            <a:endParaRPr lang="ar-SA" b="1" u="sng" dirty="0" smtClean="0">
              <a:solidFill>
                <a:srgbClr val="FF0000"/>
              </a:solidFill>
            </a:endParaRPr>
          </a:p>
          <a:p>
            <a:pPr marL="624078" indent="-514350">
              <a:buNone/>
            </a:pPr>
            <a:r>
              <a:rPr lang="ar-SA" b="1" dirty="0" smtClean="0"/>
              <a:t>1- أن تكون في ابتداء الكلام: </a:t>
            </a:r>
            <a:r>
              <a:rPr lang="ar-SA" b="1" dirty="0" smtClean="0">
                <a:solidFill>
                  <a:srgbClr val="00B050"/>
                </a:solidFill>
              </a:rPr>
              <a:t>إن زيدا قائم.</a:t>
            </a:r>
          </a:p>
          <a:p>
            <a:pPr marL="624078" indent="-514350">
              <a:buNone/>
            </a:pPr>
            <a:endParaRPr lang="ar-SA" b="1" dirty="0" smtClean="0">
              <a:solidFill>
                <a:srgbClr val="00B050"/>
              </a:solidFill>
            </a:endParaRPr>
          </a:p>
          <a:p>
            <a:pPr marL="624078" indent="-514350">
              <a:buNone/>
            </a:pPr>
            <a:r>
              <a:rPr lang="ar-SA" b="1" dirty="0" smtClean="0"/>
              <a:t>2- أن تقع في أول جملة الصفة: </a:t>
            </a:r>
            <a:r>
              <a:rPr lang="ar-SA" b="1" dirty="0" smtClean="0">
                <a:solidFill>
                  <a:srgbClr val="00B050"/>
                </a:solidFill>
              </a:rPr>
              <a:t>أقدر طالبا </a:t>
            </a:r>
            <a:r>
              <a:rPr lang="ar-JO" b="1" dirty="0" smtClean="0">
                <a:solidFill>
                  <a:srgbClr val="00B050"/>
                </a:solidFill>
              </a:rPr>
              <a:t>إ</a:t>
            </a:r>
            <a:r>
              <a:rPr lang="ar-SA" b="1" dirty="0" err="1" smtClean="0">
                <a:solidFill>
                  <a:srgbClr val="00B050"/>
                </a:solidFill>
              </a:rPr>
              <a:t>نه</a:t>
            </a:r>
            <a:r>
              <a:rPr lang="ar-SA" b="1" dirty="0" smtClean="0">
                <a:solidFill>
                  <a:srgbClr val="00B050"/>
                </a:solidFill>
              </a:rPr>
              <a:t> مجد.</a:t>
            </a:r>
          </a:p>
          <a:p>
            <a:pPr marL="624078" indent="-514350">
              <a:buNone/>
            </a:pPr>
            <a:endParaRPr lang="ar-SA" b="1" dirty="0" smtClean="0">
              <a:solidFill>
                <a:srgbClr val="00B050"/>
              </a:solidFill>
            </a:endParaRPr>
          </a:p>
          <a:p>
            <a:pPr marL="624078" indent="-514350">
              <a:buNone/>
            </a:pPr>
            <a:r>
              <a:rPr lang="ar-SA" b="1" dirty="0" smtClean="0"/>
              <a:t>3- أن تقع في أول جملة الحال: </a:t>
            </a:r>
            <a:r>
              <a:rPr lang="ar-SA" b="1" dirty="0" smtClean="0">
                <a:solidFill>
                  <a:srgbClr val="00B050"/>
                </a:solidFill>
              </a:rPr>
              <a:t>أقدر الطالب إنه مجد.</a:t>
            </a:r>
          </a:p>
          <a:p>
            <a:pPr marL="624078" indent="-514350">
              <a:buNone/>
            </a:pPr>
            <a:endParaRPr lang="ar-SA" b="1" dirty="0" smtClean="0">
              <a:solidFill>
                <a:srgbClr val="00B050"/>
              </a:solidFill>
            </a:endParaRPr>
          </a:p>
          <a:p>
            <a:pPr marL="624078" indent="-514350">
              <a:buNone/>
            </a:pPr>
            <a:r>
              <a:rPr lang="ar-SA" b="1" dirty="0" smtClean="0"/>
              <a:t>4- أن تقع في أول جملة محكية بالقول: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r>
              <a:rPr lang="ar-SA" b="1" dirty="0" smtClean="0">
                <a:solidFill>
                  <a:srgbClr val="00B050"/>
                </a:solidFill>
              </a:rPr>
              <a:t>قال علي: إن زيدا مجد.</a:t>
            </a:r>
          </a:p>
          <a:p>
            <a:pPr marL="624078" indent="-514350">
              <a:buFont typeface="+mj-lt"/>
              <a:buAutoNum type="arabicPeriod"/>
            </a:pPr>
            <a:endParaRPr lang="ar-SA" dirty="0" smtClean="0"/>
          </a:p>
          <a:p>
            <a:pPr marL="624078" indent="-514350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مواضع</a:t>
            </a:r>
            <a:r>
              <a:rPr lang="ar-JO" dirty="0" smtClean="0"/>
              <a:t> فتح همزة إن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ar-SA" dirty="0" smtClean="0"/>
          </a:p>
          <a:p>
            <a:r>
              <a:rPr lang="ar-SA" b="1" u="sng" dirty="0" smtClean="0">
                <a:solidFill>
                  <a:srgbClr val="FF0000"/>
                </a:solidFill>
              </a:rPr>
              <a:t>وجوب الفتح:</a:t>
            </a:r>
          </a:p>
          <a:p>
            <a:pPr>
              <a:buNone/>
            </a:pPr>
            <a:endParaRPr lang="ar-SA" b="1" u="sng" dirty="0" smtClean="0">
              <a:solidFill>
                <a:srgbClr val="FF0000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أن يكون المصدر فاعلا: </a:t>
            </a:r>
            <a:r>
              <a:rPr lang="ar-SA" b="1" dirty="0" smtClean="0">
                <a:solidFill>
                  <a:srgbClr val="00B050"/>
                </a:solidFill>
              </a:rPr>
              <a:t>يسعدني أنك مجد.</a:t>
            </a:r>
          </a:p>
          <a:p>
            <a:pPr marL="624078" indent="-514350">
              <a:buFont typeface="+mj-lt"/>
              <a:buAutoNum type="arabicPeriod"/>
            </a:pPr>
            <a:endParaRPr lang="ar-SA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أن يكون المصدر مفعولا </a:t>
            </a:r>
            <a:r>
              <a:rPr lang="ar-SA" b="1" dirty="0" err="1" smtClean="0"/>
              <a:t>به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rgbClr val="00B050"/>
                </a:solidFill>
              </a:rPr>
              <a:t>علمت</a:t>
            </a:r>
            <a:r>
              <a:rPr lang="ar-SA" b="1" dirty="0" smtClean="0">
                <a:solidFill>
                  <a:srgbClr val="00B050"/>
                </a:solidFill>
              </a:rPr>
              <a:t> </a:t>
            </a:r>
            <a:r>
              <a:rPr lang="ar-SA" b="1" dirty="0" smtClean="0">
                <a:solidFill>
                  <a:srgbClr val="00B050"/>
                </a:solidFill>
              </a:rPr>
              <a:t>أن زيدا مسافر.</a:t>
            </a:r>
          </a:p>
          <a:p>
            <a:pPr marL="624078" indent="-514350">
              <a:buFont typeface="+mj-lt"/>
              <a:buAutoNum type="arabicPeriod"/>
            </a:pPr>
            <a:endParaRPr lang="ar-SA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أن يكون المصدر بعد حرف جر: </a:t>
            </a:r>
            <a:r>
              <a:rPr lang="ar-SA" b="1" dirty="0" smtClean="0">
                <a:solidFill>
                  <a:srgbClr val="00B050"/>
                </a:solidFill>
              </a:rPr>
              <a:t>فرحت بأن زيدا ناجح.</a:t>
            </a:r>
          </a:p>
          <a:p>
            <a:pPr marL="624078" indent="-514350">
              <a:buFont typeface="+mj-lt"/>
              <a:buAutoNum type="arabicPeriod"/>
            </a:pPr>
            <a:endParaRPr lang="ar-SA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أن يكون المصدر في محل رفع مبتدأ: </a:t>
            </a:r>
            <a:r>
              <a:rPr lang="ar-SA" b="1" dirty="0" smtClean="0">
                <a:solidFill>
                  <a:srgbClr val="00B050"/>
                </a:solidFill>
              </a:rPr>
              <a:t>من صفاته أنه يساعد المحتاج.</a:t>
            </a:r>
          </a:p>
          <a:p>
            <a:pPr marL="624078" indent="-514350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مواضع</a:t>
            </a:r>
            <a:r>
              <a:rPr lang="ar-JO" dirty="0" smtClean="0"/>
              <a:t> جواز كسر</a:t>
            </a:r>
            <a:r>
              <a:rPr lang="ar-SA" dirty="0" smtClean="0"/>
              <a:t> </a:t>
            </a:r>
            <a:r>
              <a:rPr lang="ar-JO" dirty="0" smtClean="0"/>
              <a:t>وفتح همزة إن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endParaRPr lang="ar-SA" dirty="0" smtClean="0"/>
          </a:p>
          <a:p>
            <a:pPr>
              <a:buFont typeface="Wingdings" pitchFamily="2" charset="2"/>
              <a:buChar char="v"/>
            </a:pPr>
            <a:r>
              <a:rPr lang="ar-SA" b="1" u="sng" dirty="0" smtClean="0">
                <a:solidFill>
                  <a:srgbClr val="FF0000"/>
                </a:solidFill>
              </a:rPr>
              <a:t>جواز الكسر والفتح:</a:t>
            </a:r>
          </a:p>
          <a:p>
            <a:pPr>
              <a:buFont typeface="Wingdings" pitchFamily="2" charset="2"/>
              <a:buChar char="v"/>
            </a:pPr>
            <a:endParaRPr lang="ar-SA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أن تقع بعد إذا الفجائية: </a:t>
            </a:r>
            <a:r>
              <a:rPr lang="ar-SA" b="1" dirty="0" smtClean="0">
                <a:solidFill>
                  <a:srgbClr val="00B050"/>
                </a:solidFill>
              </a:rPr>
              <a:t>خرجت فإذا إن / أن صديقي واقف.</a:t>
            </a:r>
          </a:p>
          <a:p>
            <a:pPr marL="624078" indent="-514350">
              <a:buFont typeface="+mj-lt"/>
              <a:buAutoNum type="arabicPeriod"/>
            </a:pPr>
            <a:endParaRPr lang="ar-SA" b="1" dirty="0" smtClean="0">
              <a:solidFill>
                <a:srgbClr val="00B050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أن تقع بعد الفاء الواقعة في جواب الشرط: </a:t>
            </a:r>
            <a:r>
              <a:rPr lang="ar-SA" b="1" dirty="0" smtClean="0">
                <a:solidFill>
                  <a:srgbClr val="00B050"/>
                </a:solidFill>
              </a:rPr>
              <a:t>من يجتهد فإنه/ </a:t>
            </a:r>
            <a:r>
              <a:rPr lang="ar-SA" b="1" dirty="0" err="1" smtClean="0">
                <a:solidFill>
                  <a:srgbClr val="00B050"/>
                </a:solidFill>
              </a:rPr>
              <a:t>ف</a:t>
            </a:r>
            <a:r>
              <a:rPr lang="ar-JO" b="1" dirty="0" smtClean="0">
                <a:solidFill>
                  <a:srgbClr val="00B050"/>
                </a:solidFill>
              </a:rPr>
              <a:t>أنه </a:t>
            </a:r>
            <a:r>
              <a:rPr lang="ar-SA" b="1" dirty="0" smtClean="0">
                <a:solidFill>
                  <a:srgbClr val="00B050"/>
                </a:solidFill>
              </a:rPr>
              <a:t>ناجح.</a:t>
            </a:r>
            <a:endParaRPr lang="ar-SA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791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b="1" dirty="0" smtClean="0">
              <a:solidFill>
                <a:srgbClr val="00B050"/>
              </a:solidFill>
            </a:endParaRPr>
          </a:p>
          <a:p>
            <a:r>
              <a:rPr lang="ar-SA" b="1" dirty="0" smtClean="0">
                <a:solidFill>
                  <a:srgbClr val="00B050"/>
                </a:solidFill>
              </a:rPr>
              <a:t>أعرب الكلمات التي تحتها خط في الآيات الآتية: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( ولكن </a:t>
            </a:r>
            <a:r>
              <a:rPr lang="ar-SA" b="1" u="sng" dirty="0" smtClean="0"/>
              <a:t>الله </a:t>
            </a:r>
            <a:r>
              <a:rPr lang="ar-SA" b="1" dirty="0" smtClean="0"/>
              <a:t>قتلهم)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( قالت يا </a:t>
            </a:r>
            <a:r>
              <a:rPr lang="ar-SA" b="1" u="sng" dirty="0" err="1" smtClean="0"/>
              <a:t>ليتني</a:t>
            </a:r>
            <a:r>
              <a:rPr lang="ar-SA" b="1" u="sng" dirty="0" smtClean="0"/>
              <a:t> مت</a:t>
            </a:r>
            <a:r>
              <a:rPr lang="ar-SA" b="1" dirty="0" smtClean="0"/>
              <a:t> قبل هذا )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( قل إن ربي </a:t>
            </a:r>
            <a:r>
              <a:rPr lang="ar-SA" b="1" u="sng" dirty="0" smtClean="0"/>
              <a:t>يقذف بالحق )</a:t>
            </a:r>
          </a:p>
          <a:p>
            <a:pPr marL="624078" indent="-514350">
              <a:buFont typeface="+mj-lt"/>
              <a:buAutoNum type="arabicPeriod"/>
            </a:pPr>
            <a:endParaRPr lang="ar-SA" b="1" u="sng" dirty="0" smtClean="0"/>
          </a:p>
          <a:p>
            <a:pPr marL="624078" indent="-514350"/>
            <a:r>
              <a:rPr lang="ar-SA" b="1" dirty="0" smtClean="0">
                <a:solidFill>
                  <a:srgbClr val="00B050"/>
                </a:solidFill>
              </a:rPr>
              <a:t>مثل على كل مما يلي بجملة مفيدة دالة: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 خبر إن أو إحدى أخواتها جملة فعلية.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 خبر إن أو إحدى أخواتها شبه جملة جار ومجرور.</a:t>
            </a:r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ar-SA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JO" b="1" dirty="0" smtClean="0">
                <a:solidFill>
                  <a:srgbClr val="00B050"/>
                </a:solidFill>
                <a:latin typeface="Simplified Arabic" pitchFamily="18" charset="-78"/>
                <a:cs typeface="Simplified Arabic" pitchFamily="18" charset="-78"/>
              </a:rPr>
              <a:t>عين اسم إن وأخواتها</a:t>
            </a:r>
            <a:r>
              <a:rPr lang="ar-SA" b="1" dirty="0" smtClean="0">
                <a:solidFill>
                  <a:srgbClr val="00B050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b="1" dirty="0" smtClean="0">
                <a:solidFill>
                  <a:srgbClr val="00B050"/>
                </a:solidFill>
                <a:latin typeface="Simplified Arabic" pitchFamily="18" charset="-78"/>
                <a:cs typeface="Simplified Arabic" pitchFamily="18" charset="-78"/>
              </a:rPr>
              <a:t>وخبرها في الآيات الكريمة الآتية:</a:t>
            </a:r>
            <a:endParaRPr lang="ar-SA" b="1" dirty="0" smtClean="0">
              <a:solidFill>
                <a:srgbClr val="00B050"/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(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ذلك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بأ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ن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الله هو الحق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  )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( إنا أنزلناه في ليلة القدر )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( فقولا له قولا لينا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لعله يتذكر أو يخشى )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( إن صلاتك سكن لهم )</a:t>
            </a:r>
            <a:endParaRPr lang="ar-JO" b="1" dirty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/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 algn="ctr">
              <a:buNone/>
            </a:pP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 algn="ctr">
              <a:buNone/>
            </a:pP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من الحروف العاملة عمل إن وأخواتها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1643042" y="1857364"/>
            <a:ext cx="5572164" cy="37862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800" b="1" dirty="0" smtClean="0"/>
              <a:t>لا النافية للجنس</a:t>
            </a:r>
            <a:endParaRPr lang="ar-JO" sz="8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لا النافية للجنس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ar-SA" b="1" dirty="0" smtClean="0">
                <a:solidFill>
                  <a:schemeClr val="tx1"/>
                </a:solidFill>
              </a:rPr>
              <a:t>هي حرف يدخل على الجملة الاسمية فيعمل فيها عمل إن من نصب المبتدأ ورفع الخبر، وتفيد نفي الحكم ع</a:t>
            </a:r>
            <a:r>
              <a:rPr lang="ar-JO" b="1" dirty="0" smtClean="0">
                <a:solidFill>
                  <a:schemeClr val="tx1"/>
                </a:solidFill>
              </a:rPr>
              <a:t>ن</a:t>
            </a:r>
            <a:r>
              <a:rPr lang="ar-SA" b="1" dirty="0" smtClean="0">
                <a:solidFill>
                  <a:schemeClr val="tx1"/>
                </a:solidFill>
              </a:rPr>
              <a:t> جنس اسمها.</a:t>
            </a:r>
            <a:endParaRPr lang="ar-JO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SA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JO" b="1" dirty="0" smtClean="0">
              <a:solidFill>
                <a:srgbClr val="00B050"/>
              </a:solidFill>
            </a:endParaRPr>
          </a:p>
          <a:p>
            <a:pPr marL="596646" indent="-514350">
              <a:buNone/>
            </a:pPr>
            <a:endParaRPr lang="ar-SA" b="1" dirty="0" smtClean="0">
              <a:solidFill>
                <a:srgbClr val="00B050"/>
              </a:solidFill>
            </a:endParaRPr>
          </a:p>
          <a:p>
            <a:endParaRPr lang="ar-JO" dirty="0"/>
          </a:p>
        </p:txBody>
      </p:sp>
      <p:sp>
        <p:nvSpPr>
          <p:cNvPr id="5" name="Rounded Rectangle 4"/>
          <p:cNvSpPr/>
          <p:nvPr/>
        </p:nvSpPr>
        <p:spPr>
          <a:xfrm>
            <a:off x="683568" y="1916832"/>
            <a:ext cx="7704856" cy="40324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SA" sz="3200" b="1" dirty="0" smtClean="0">
                <a:solidFill>
                  <a:schemeClr val="bg1"/>
                </a:solidFill>
              </a:rPr>
              <a:t>وهي حرف ناسخ تفيد نفي الحكم عن جنس اسمها، ولكنها لا تعمل إلا بشروط: 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3200" b="1" dirty="0" smtClean="0">
                <a:solidFill>
                  <a:schemeClr val="bg1"/>
                </a:solidFill>
              </a:rPr>
              <a:t>أن يكون اسمها وخبرها نكرتين.</a:t>
            </a:r>
            <a:endParaRPr lang="ar-JO" sz="3200" b="1" dirty="0" smtClean="0">
              <a:solidFill>
                <a:schemeClr val="bg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ar-SA" sz="3200" b="1" dirty="0" smtClean="0">
                <a:solidFill>
                  <a:schemeClr val="bg1"/>
                </a:solidFill>
              </a:rPr>
              <a:t>ألا يكون هنالك فاصل بينها وبين اسمها.  </a:t>
            </a:r>
          </a:p>
          <a:p>
            <a:pPr marL="596646" indent="-514350"/>
            <a:r>
              <a:rPr lang="ar-SA" sz="3200" b="1" dirty="0" smtClean="0">
                <a:solidFill>
                  <a:schemeClr val="bg1"/>
                </a:solidFill>
              </a:rPr>
              <a:t>مثال:</a:t>
            </a:r>
          </a:p>
          <a:p>
            <a:pPr marL="596646" indent="-514350" algn="ctr"/>
            <a:r>
              <a:rPr lang="ar-SA" sz="3200" b="1" dirty="0" smtClean="0">
                <a:solidFill>
                  <a:schemeClr val="bg1"/>
                </a:solidFill>
              </a:rPr>
              <a:t>لا إنسانَ مخلدٌ</a:t>
            </a:r>
          </a:p>
          <a:p>
            <a:pPr marL="596646" indent="-514350" algn="ctr"/>
            <a:r>
              <a:rPr lang="ar-SA" sz="3200" b="1" dirty="0" smtClean="0">
                <a:solidFill>
                  <a:schemeClr val="bg1"/>
                </a:solidFill>
              </a:rPr>
              <a:t>لا </a:t>
            </a:r>
            <a:r>
              <a:rPr lang="ar-SA" sz="3200" b="1" dirty="0" smtClean="0">
                <a:solidFill>
                  <a:schemeClr val="bg1"/>
                </a:solidFill>
              </a:rPr>
              <a:t>زيدٌ قائم </a:t>
            </a:r>
            <a:r>
              <a:rPr lang="ar-SA" sz="3200" b="1" dirty="0" smtClean="0">
                <a:solidFill>
                  <a:schemeClr val="bg1"/>
                </a:solidFill>
              </a:rPr>
              <a:t>ٌ ولا </a:t>
            </a:r>
            <a:r>
              <a:rPr lang="ar-SA" sz="3200" b="1" dirty="0" smtClean="0">
                <a:solidFill>
                  <a:schemeClr val="bg1"/>
                </a:solidFill>
              </a:rPr>
              <a:t>عليٌ</a:t>
            </a:r>
            <a:endParaRPr lang="ar-SA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JO" dirty="0" smtClean="0"/>
              <a:t>إعراب اسم لا النافية للجنس:</a:t>
            </a:r>
            <a:br>
              <a:rPr lang="ar-JO" dirty="0" smtClean="0"/>
            </a:br>
            <a:endParaRPr lang="ar-JO" sz="2700" b="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ar-JO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ar-JO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ar-JO" dirty="0" smtClean="0">
              <a:solidFill>
                <a:schemeClr val="tx1"/>
              </a:solidFill>
            </a:endParaRPr>
          </a:p>
          <a:p>
            <a:pPr marL="624078" indent="-514350">
              <a:buNone/>
            </a:pPr>
            <a:endParaRPr lang="ar-JO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539552" y="1397000"/>
          <a:ext cx="8064896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791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Tx/>
              <a:buChar char="-"/>
            </a:pPr>
            <a:endParaRPr lang="ar-SA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ar-SA" b="1" dirty="0" smtClean="0">
                <a:solidFill>
                  <a:srgbClr val="00B050"/>
                </a:solidFill>
              </a:rPr>
              <a:t>لا رجل في البيت:</a:t>
            </a: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bg1"/>
                </a:solidFill>
              </a:rPr>
              <a:t>رجل: اسم لا النافية للجنس مبني على الفتح في محل نصب.</a:t>
            </a:r>
          </a:p>
          <a:p>
            <a:pPr>
              <a:buFontTx/>
              <a:buChar char="-"/>
            </a:pPr>
            <a:endParaRPr lang="ar-SA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ar-SA" b="1" dirty="0" smtClean="0">
                <a:solidFill>
                  <a:srgbClr val="00B050"/>
                </a:solidFill>
              </a:rPr>
              <a:t>لا مجدين </a:t>
            </a:r>
            <a:r>
              <a:rPr lang="ar-SA" b="1" dirty="0" smtClean="0">
                <a:solidFill>
                  <a:srgbClr val="00B050"/>
                </a:solidFill>
              </a:rPr>
              <a:t>فاشلون:</a:t>
            </a: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bg1"/>
                </a:solidFill>
              </a:rPr>
              <a:t>مجدين: اسم لا النافية للجنس مبني على الياء في محل نصب.</a:t>
            </a:r>
            <a:endParaRPr lang="ar-JO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ar-SA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ar-SA" b="1" dirty="0" smtClean="0">
                <a:solidFill>
                  <a:srgbClr val="00B050"/>
                </a:solidFill>
              </a:rPr>
              <a:t>لا </a:t>
            </a:r>
            <a:r>
              <a:rPr lang="ar-SA" b="1" dirty="0" smtClean="0">
                <a:solidFill>
                  <a:srgbClr val="00B050"/>
                </a:solidFill>
              </a:rPr>
              <a:t>بائعَ صحفٍ موجودٌ:</a:t>
            </a:r>
            <a:endParaRPr lang="ar-SA" b="1" dirty="0" smtClean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bg1"/>
                </a:solidFill>
              </a:rPr>
              <a:t>بائع:اسم لا منصوب وعلامة نصبه الفتحة الظاهرة لأنه مضاف،</a:t>
            </a: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bg1"/>
                </a:solidFill>
              </a:rPr>
              <a:t>صحف: مضاف إليه مجرور وعلامة جره الكسرة الظاهرة.</a:t>
            </a:r>
          </a:p>
          <a:p>
            <a:endParaRPr lang="ar-JO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96646" indent="-514350">
              <a:buAutoNum type="arabicPeriod"/>
            </a:pPr>
            <a:endParaRPr lang="ar-SA" b="1" dirty="0" smtClean="0">
              <a:solidFill>
                <a:schemeClr val="bg1"/>
              </a:solidFill>
            </a:endParaRPr>
          </a:p>
          <a:p>
            <a:pPr marL="596646" indent="-514350">
              <a:buAutoNum type="arabicPeriod"/>
            </a:pPr>
            <a:r>
              <a:rPr lang="ar-SA" b="1" u="sng" dirty="0" smtClean="0">
                <a:solidFill>
                  <a:srgbClr val="00B050"/>
                </a:solidFill>
              </a:rPr>
              <a:t>أعرب اسم لا النافية للجنس في الآيات الآتية:</a:t>
            </a:r>
          </a:p>
          <a:p>
            <a:pPr marL="596646" indent="-514350">
              <a:buAutoNum type="arabicPeriod"/>
            </a:pPr>
            <a:endParaRPr lang="ar-SA" b="1" dirty="0" smtClean="0">
              <a:solidFill>
                <a:schemeClr val="bg1"/>
              </a:solidFill>
            </a:endParaRPr>
          </a:p>
          <a:p>
            <a:pPr marL="596646" indent="-514350"/>
            <a:r>
              <a:rPr lang="ar-SA" b="1" dirty="0" smtClean="0">
                <a:solidFill>
                  <a:schemeClr val="bg1"/>
                </a:solidFill>
              </a:rPr>
              <a:t>( لا حول ولا قوة إلا بالله)</a:t>
            </a:r>
          </a:p>
          <a:p>
            <a:pPr marL="596646" indent="-514350"/>
            <a:r>
              <a:rPr lang="ar-SA" b="1" dirty="0" smtClean="0">
                <a:solidFill>
                  <a:schemeClr val="bg1"/>
                </a:solidFill>
              </a:rPr>
              <a:t>( ذلك الكتاب لا ريب فيه)</a:t>
            </a:r>
          </a:p>
          <a:p>
            <a:pPr marL="596646" indent="-514350"/>
            <a:r>
              <a:rPr lang="ar-SA" b="1" dirty="0" smtClean="0">
                <a:solidFill>
                  <a:schemeClr val="bg1"/>
                </a:solidFill>
              </a:rPr>
              <a:t>(ولا جدال في الحج)</a:t>
            </a:r>
          </a:p>
          <a:p>
            <a:pPr marL="596646" indent="-514350"/>
            <a:r>
              <a:rPr lang="ar-SA" b="1" dirty="0" smtClean="0">
                <a:solidFill>
                  <a:schemeClr val="bg1"/>
                </a:solidFill>
              </a:rPr>
              <a:t>( لا عاصم اليوم من أمر الله)</a:t>
            </a:r>
          </a:p>
          <a:p>
            <a:pPr>
              <a:buNone/>
            </a:pPr>
            <a:endParaRPr lang="ar-JO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8542694" cy="6201379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388</TotalTime>
  <Words>912</Words>
  <Application>Microsoft Office PowerPoint</Application>
  <PresentationFormat>On-screen Show (4:3)</PresentationFormat>
  <Paragraphs>174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Foundry</vt:lpstr>
      <vt:lpstr>Slide 1</vt:lpstr>
      <vt:lpstr>الحروف الناسخة</vt:lpstr>
      <vt:lpstr>الأهداف</vt:lpstr>
      <vt:lpstr>إن وأخواتها حروف ناسخة تدخل على الجملة الاسمية ، فتنصب المبتدأ ويسمى اسمها، وتبقي الخبر مرفوعا ويسمى خبرها، وهذه الحروف، هي:</vt:lpstr>
      <vt:lpstr>الأمثلة</vt:lpstr>
      <vt:lpstr>إعراب اسم  إن وأخواتها</vt:lpstr>
      <vt:lpstr>أنواع خبر إن وأخواتها</vt:lpstr>
      <vt:lpstr>إعراب خبر إن وأخواتها</vt:lpstr>
      <vt:lpstr>إعراب خبر إن وأخواتها</vt:lpstr>
      <vt:lpstr>دخول (ما) الزائدة على إن وأخواتها</vt:lpstr>
      <vt:lpstr>مواضع كسر همزة إن</vt:lpstr>
      <vt:lpstr>مواضع فتح همزة إن</vt:lpstr>
      <vt:lpstr>مواضع جواز كسر وفتح همزة إن</vt:lpstr>
      <vt:lpstr>التقييم</vt:lpstr>
      <vt:lpstr>التقييم</vt:lpstr>
      <vt:lpstr>من الحروف العاملة عمل إن وأخواتها</vt:lpstr>
      <vt:lpstr>لا النافية للجنس</vt:lpstr>
      <vt:lpstr>إعراب اسم لا النافية للجنس: </vt:lpstr>
      <vt:lpstr>الأمثلة</vt:lpstr>
      <vt:lpstr>التقييم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42</cp:revision>
  <dcterms:created xsi:type="dcterms:W3CDTF">2011-07-09T20:32:56Z</dcterms:created>
  <dcterms:modified xsi:type="dcterms:W3CDTF">2005-01-09T04:54:38Z</dcterms:modified>
</cp:coreProperties>
</file>