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</p:sldMasterIdLst>
  <p:notesMasterIdLst>
    <p:notesMasterId r:id="rId19"/>
  </p:notesMasterIdLst>
  <p:sldIdLst>
    <p:sldId id="273" r:id="rId2"/>
    <p:sldId id="256" r:id="rId3"/>
    <p:sldId id="265" r:id="rId4"/>
    <p:sldId id="258" r:id="rId5"/>
    <p:sldId id="281" r:id="rId6"/>
    <p:sldId id="282" r:id="rId7"/>
    <p:sldId id="284" r:id="rId8"/>
    <p:sldId id="285" r:id="rId9"/>
    <p:sldId id="286" r:id="rId10"/>
    <p:sldId id="287" r:id="rId11"/>
    <p:sldId id="288" r:id="rId12"/>
    <p:sldId id="259" r:id="rId13"/>
    <p:sldId id="272" r:id="rId14"/>
    <p:sldId id="266" r:id="rId15"/>
    <p:sldId id="283" r:id="rId16"/>
    <p:sldId id="263" r:id="rId17"/>
    <p:sldId id="289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6686EA-6CB8-4D71-BC3B-E454E249F131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JO"/>
        </a:p>
      </dgm:t>
    </dgm:pt>
    <dgm:pt modelId="{2B447C99-1AF7-4392-AF20-82192DF9FD47}">
      <dgm:prSet phldrT="[Text]"/>
      <dgm:spPr/>
      <dgm:t>
        <a:bodyPr/>
        <a:lstStyle/>
        <a:p>
          <a:pPr rtl="1"/>
          <a:r>
            <a:rPr lang="ar-JO" dirty="0" smtClean="0"/>
            <a:t>كان واخواتها</a:t>
          </a:r>
          <a:endParaRPr lang="ar-JO" dirty="0"/>
        </a:p>
      </dgm:t>
    </dgm:pt>
    <dgm:pt modelId="{EEB15D6B-B478-4C6E-8C5F-1F73FB89D77E}" type="parTrans" cxnId="{A400F8B0-A6F0-47CD-A355-A350B2147DBE}">
      <dgm:prSet/>
      <dgm:spPr/>
      <dgm:t>
        <a:bodyPr/>
        <a:lstStyle/>
        <a:p>
          <a:pPr rtl="1"/>
          <a:endParaRPr lang="ar-JO"/>
        </a:p>
      </dgm:t>
    </dgm:pt>
    <dgm:pt modelId="{237FFAC0-C848-4501-A092-790900B8ABEE}" type="sibTrans" cxnId="{A400F8B0-A6F0-47CD-A355-A350B2147DBE}">
      <dgm:prSet/>
      <dgm:spPr/>
      <dgm:t>
        <a:bodyPr/>
        <a:lstStyle/>
        <a:p>
          <a:pPr rtl="1"/>
          <a:endParaRPr lang="ar-JO"/>
        </a:p>
      </dgm:t>
    </dgm:pt>
    <dgm:pt modelId="{ED059B20-BC1E-4064-8C91-37279597A01F}">
      <dgm:prSet phldrT="[Text]"/>
      <dgm:spPr/>
      <dgm:t>
        <a:bodyPr/>
        <a:lstStyle/>
        <a:p>
          <a:pPr rtl="1"/>
          <a:r>
            <a:rPr lang="ar-JO" dirty="0" smtClean="0"/>
            <a:t>كان</a:t>
          </a:r>
          <a:endParaRPr lang="ar-JO" dirty="0"/>
        </a:p>
      </dgm:t>
    </dgm:pt>
    <dgm:pt modelId="{775A1C99-1A21-4EC0-8915-DBABDCA6FAA4}" type="parTrans" cxnId="{FE523FA7-2100-4FAA-A643-FD5B4873DF11}">
      <dgm:prSet/>
      <dgm:spPr/>
      <dgm:t>
        <a:bodyPr/>
        <a:lstStyle/>
        <a:p>
          <a:pPr rtl="1"/>
          <a:endParaRPr lang="ar-JO"/>
        </a:p>
      </dgm:t>
    </dgm:pt>
    <dgm:pt modelId="{BD45A39F-7409-4653-A927-B8A30E6F3C77}" type="sibTrans" cxnId="{FE523FA7-2100-4FAA-A643-FD5B4873DF11}">
      <dgm:prSet/>
      <dgm:spPr/>
      <dgm:t>
        <a:bodyPr/>
        <a:lstStyle/>
        <a:p>
          <a:pPr rtl="1"/>
          <a:endParaRPr lang="ar-JO"/>
        </a:p>
      </dgm:t>
    </dgm:pt>
    <dgm:pt modelId="{9AC26DDF-AAC8-4AEE-9A53-4BE5F83F332A}">
      <dgm:prSet phldrT="[Text]"/>
      <dgm:spPr/>
      <dgm:t>
        <a:bodyPr/>
        <a:lstStyle/>
        <a:p>
          <a:pPr rtl="1"/>
          <a:r>
            <a:rPr lang="ar-JO" dirty="0" smtClean="0"/>
            <a:t>أصبح</a:t>
          </a:r>
          <a:endParaRPr lang="ar-JO" dirty="0"/>
        </a:p>
      </dgm:t>
    </dgm:pt>
    <dgm:pt modelId="{37B167C0-7B0A-48B2-81BD-93664C94B49B}" type="parTrans" cxnId="{B21076FA-F503-4CDC-A897-16A2C63CF726}">
      <dgm:prSet/>
      <dgm:spPr/>
      <dgm:t>
        <a:bodyPr/>
        <a:lstStyle/>
        <a:p>
          <a:pPr rtl="1"/>
          <a:endParaRPr lang="ar-JO"/>
        </a:p>
      </dgm:t>
    </dgm:pt>
    <dgm:pt modelId="{E85EA90C-D61A-4493-A169-80319C937C69}" type="sibTrans" cxnId="{B21076FA-F503-4CDC-A897-16A2C63CF726}">
      <dgm:prSet/>
      <dgm:spPr/>
      <dgm:t>
        <a:bodyPr/>
        <a:lstStyle/>
        <a:p>
          <a:pPr rtl="1"/>
          <a:endParaRPr lang="ar-JO"/>
        </a:p>
      </dgm:t>
    </dgm:pt>
    <dgm:pt modelId="{92027E33-0751-4B11-9018-25E26407DF5B}">
      <dgm:prSet phldrT="[Text]"/>
      <dgm:spPr/>
      <dgm:t>
        <a:bodyPr/>
        <a:lstStyle/>
        <a:p>
          <a:pPr rtl="1"/>
          <a:r>
            <a:rPr lang="ar-JO" dirty="0" smtClean="0"/>
            <a:t>أضحى</a:t>
          </a:r>
          <a:endParaRPr lang="ar-JO" dirty="0"/>
        </a:p>
      </dgm:t>
    </dgm:pt>
    <dgm:pt modelId="{AB3A0122-F09A-4240-867E-005F4639C34B}" type="parTrans" cxnId="{2162929D-3281-4FCC-902C-4ED0D5B3D23E}">
      <dgm:prSet/>
      <dgm:spPr/>
      <dgm:t>
        <a:bodyPr/>
        <a:lstStyle/>
        <a:p>
          <a:pPr rtl="1"/>
          <a:endParaRPr lang="ar-JO"/>
        </a:p>
      </dgm:t>
    </dgm:pt>
    <dgm:pt modelId="{BEBA2705-2F8B-495E-97FD-AFDC145968F3}" type="sibTrans" cxnId="{2162929D-3281-4FCC-902C-4ED0D5B3D23E}">
      <dgm:prSet/>
      <dgm:spPr/>
      <dgm:t>
        <a:bodyPr/>
        <a:lstStyle/>
        <a:p>
          <a:pPr rtl="1"/>
          <a:endParaRPr lang="ar-JO"/>
        </a:p>
      </dgm:t>
    </dgm:pt>
    <dgm:pt modelId="{A2AB1FA3-6727-45DA-942F-FDAA0145F619}">
      <dgm:prSet phldrT="[Text]"/>
      <dgm:spPr/>
      <dgm:t>
        <a:bodyPr/>
        <a:lstStyle/>
        <a:p>
          <a:pPr rtl="1"/>
          <a:r>
            <a:rPr lang="ar-JO" dirty="0" smtClean="0"/>
            <a:t>أمسى</a:t>
          </a:r>
          <a:endParaRPr lang="ar-JO" dirty="0"/>
        </a:p>
      </dgm:t>
    </dgm:pt>
    <dgm:pt modelId="{C118C305-6E32-4E36-BAEA-6D4DF5AA1785}" type="parTrans" cxnId="{5B865EAB-6530-4421-931F-9EA18FC83C87}">
      <dgm:prSet/>
      <dgm:spPr/>
      <dgm:t>
        <a:bodyPr/>
        <a:lstStyle/>
        <a:p>
          <a:pPr rtl="1"/>
          <a:endParaRPr lang="ar-JO"/>
        </a:p>
      </dgm:t>
    </dgm:pt>
    <dgm:pt modelId="{CA59A030-357E-4534-86DB-1CB628BADB70}" type="sibTrans" cxnId="{5B865EAB-6530-4421-931F-9EA18FC83C87}">
      <dgm:prSet/>
      <dgm:spPr/>
      <dgm:t>
        <a:bodyPr/>
        <a:lstStyle/>
        <a:p>
          <a:pPr rtl="1"/>
          <a:endParaRPr lang="ar-JO"/>
        </a:p>
      </dgm:t>
    </dgm:pt>
    <dgm:pt modelId="{37F5070B-FBA5-4A7D-A3FB-2408ED60B717}">
      <dgm:prSet/>
      <dgm:spPr/>
      <dgm:t>
        <a:bodyPr/>
        <a:lstStyle/>
        <a:p>
          <a:pPr rtl="1"/>
          <a:r>
            <a:rPr lang="ar-JO" dirty="0" smtClean="0"/>
            <a:t>بات</a:t>
          </a:r>
          <a:endParaRPr lang="ar-JO" dirty="0"/>
        </a:p>
      </dgm:t>
    </dgm:pt>
    <dgm:pt modelId="{192C2C56-3B38-43CA-9677-F2472C7DFF06}" type="parTrans" cxnId="{6F512466-7FAC-46B0-895F-9BF161D4B0D4}">
      <dgm:prSet/>
      <dgm:spPr/>
      <dgm:t>
        <a:bodyPr/>
        <a:lstStyle/>
        <a:p>
          <a:pPr rtl="1"/>
          <a:endParaRPr lang="ar-JO"/>
        </a:p>
      </dgm:t>
    </dgm:pt>
    <dgm:pt modelId="{E0F9B313-3937-41FE-9F56-78034F529CA2}" type="sibTrans" cxnId="{6F512466-7FAC-46B0-895F-9BF161D4B0D4}">
      <dgm:prSet/>
      <dgm:spPr/>
      <dgm:t>
        <a:bodyPr/>
        <a:lstStyle/>
        <a:p>
          <a:pPr rtl="1"/>
          <a:endParaRPr lang="ar-JO"/>
        </a:p>
      </dgm:t>
    </dgm:pt>
    <dgm:pt modelId="{F10BDF2B-6492-4016-89AA-9358732A8464}">
      <dgm:prSet/>
      <dgm:spPr/>
      <dgm:t>
        <a:bodyPr/>
        <a:lstStyle/>
        <a:p>
          <a:pPr rtl="1"/>
          <a:r>
            <a:rPr lang="ar-JO" dirty="0" smtClean="0"/>
            <a:t>ظل</a:t>
          </a:r>
          <a:endParaRPr lang="ar-JO" dirty="0"/>
        </a:p>
      </dgm:t>
    </dgm:pt>
    <dgm:pt modelId="{31B9A0CA-AC82-42EC-BE1A-59CC61589E75}" type="parTrans" cxnId="{1B79336E-F495-4335-A134-B527B68A66BE}">
      <dgm:prSet/>
      <dgm:spPr/>
      <dgm:t>
        <a:bodyPr/>
        <a:lstStyle/>
        <a:p>
          <a:pPr rtl="1"/>
          <a:endParaRPr lang="ar-JO"/>
        </a:p>
      </dgm:t>
    </dgm:pt>
    <dgm:pt modelId="{578E5418-DD14-4DF4-A700-E1643FF62C32}" type="sibTrans" cxnId="{1B79336E-F495-4335-A134-B527B68A66BE}">
      <dgm:prSet/>
      <dgm:spPr/>
      <dgm:t>
        <a:bodyPr/>
        <a:lstStyle/>
        <a:p>
          <a:pPr rtl="1"/>
          <a:endParaRPr lang="ar-JO"/>
        </a:p>
      </dgm:t>
    </dgm:pt>
    <dgm:pt modelId="{F44989A6-831E-4BE4-90E9-CD0318C9DE99}">
      <dgm:prSet/>
      <dgm:spPr/>
      <dgm:t>
        <a:bodyPr/>
        <a:lstStyle/>
        <a:p>
          <a:pPr rtl="1"/>
          <a:r>
            <a:rPr lang="ar-JO" dirty="0" smtClean="0"/>
            <a:t>صار</a:t>
          </a:r>
          <a:endParaRPr lang="ar-JO" dirty="0"/>
        </a:p>
      </dgm:t>
    </dgm:pt>
    <dgm:pt modelId="{C420CDC4-E368-4349-B151-740C487464DF}" type="parTrans" cxnId="{81DF2CB2-8CC6-453F-B63B-B408086F9C5E}">
      <dgm:prSet/>
      <dgm:spPr/>
      <dgm:t>
        <a:bodyPr/>
        <a:lstStyle/>
        <a:p>
          <a:pPr rtl="1"/>
          <a:endParaRPr lang="ar-JO"/>
        </a:p>
      </dgm:t>
    </dgm:pt>
    <dgm:pt modelId="{D6A588C4-2982-4EFA-A72B-DF66072B70DF}" type="sibTrans" cxnId="{81DF2CB2-8CC6-453F-B63B-B408086F9C5E}">
      <dgm:prSet/>
      <dgm:spPr/>
      <dgm:t>
        <a:bodyPr/>
        <a:lstStyle/>
        <a:p>
          <a:pPr rtl="1"/>
          <a:endParaRPr lang="ar-JO"/>
        </a:p>
      </dgm:t>
    </dgm:pt>
    <dgm:pt modelId="{377FA328-D63A-415A-B444-FBA0FEAA604A}">
      <dgm:prSet/>
      <dgm:spPr/>
      <dgm:t>
        <a:bodyPr/>
        <a:lstStyle/>
        <a:p>
          <a:pPr rtl="1"/>
          <a:r>
            <a:rPr lang="ar-JO" dirty="0" smtClean="0"/>
            <a:t>ليس</a:t>
          </a:r>
          <a:endParaRPr lang="ar-JO" dirty="0"/>
        </a:p>
      </dgm:t>
    </dgm:pt>
    <dgm:pt modelId="{A5478B5C-B9C1-4A3D-90F5-55B3736EEDC1}" type="parTrans" cxnId="{4CA4CBBC-2814-4D5C-A12F-7AF6728D02FF}">
      <dgm:prSet/>
      <dgm:spPr/>
      <dgm:t>
        <a:bodyPr/>
        <a:lstStyle/>
        <a:p>
          <a:pPr rtl="1"/>
          <a:endParaRPr lang="ar-JO"/>
        </a:p>
      </dgm:t>
    </dgm:pt>
    <dgm:pt modelId="{C0149C9F-FC80-4603-AF3E-14E537162792}" type="sibTrans" cxnId="{4CA4CBBC-2814-4D5C-A12F-7AF6728D02FF}">
      <dgm:prSet/>
      <dgm:spPr/>
      <dgm:t>
        <a:bodyPr/>
        <a:lstStyle/>
        <a:p>
          <a:pPr rtl="1"/>
          <a:endParaRPr lang="ar-JO"/>
        </a:p>
      </dgm:t>
    </dgm:pt>
    <dgm:pt modelId="{CE8AAB11-4FEA-4A61-864E-CC5DEEDEA08F}" type="pres">
      <dgm:prSet presAssocID="{6C6686EA-6CB8-4D71-BC3B-E454E249F13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83649E01-8FE3-483A-8970-0FA6585FDA6A}" type="pres">
      <dgm:prSet presAssocID="{2B447C99-1AF7-4392-AF20-82192DF9FD47}" presName="centerShape" presStyleLbl="node0" presStyleIdx="0" presStyleCnt="1"/>
      <dgm:spPr/>
      <dgm:t>
        <a:bodyPr/>
        <a:lstStyle/>
        <a:p>
          <a:pPr rtl="1"/>
          <a:endParaRPr lang="ar-SA"/>
        </a:p>
      </dgm:t>
    </dgm:pt>
    <dgm:pt modelId="{96CD4DCB-37E7-43AB-8DD3-527BDC82FEF2}" type="pres">
      <dgm:prSet presAssocID="{775A1C99-1A21-4EC0-8915-DBABDCA6FAA4}" presName="Name9" presStyleLbl="parChTrans1D2" presStyleIdx="0" presStyleCnt="8"/>
      <dgm:spPr/>
      <dgm:t>
        <a:bodyPr/>
        <a:lstStyle/>
        <a:p>
          <a:pPr rtl="1"/>
          <a:endParaRPr lang="ar-SA"/>
        </a:p>
      </dgm:t>
    </dgm:pt>
    <dgm:pt modelId="{54489B23-F31F-4312-9DE2-1CB29B63BEAE}" type="pres">
      <dgm:prSet presAssocID="{775A1C99-1A21-4EC0-8915-DBABDCA6FAA4}" presName="connTx" presStyleLbl="parChTrans1D2" presStyleIdx="0" presStyleCnt="8"/>
      <dgm:spPr/>
      <dgm:t>
        <a:bodyPr/>
        <a:lstStyle/>
        <a:p>
          <a:pPr rtl="1"/>
          <a:endParaRPr lang="ar-SA"/>
        </a:p>
      </dgm:t>
    </dgm:pt>
    <dgm:pt modelId="{90F280B8-C789-4660-9795-BC035B2424A0}" type="pres">
      <dgm:prSet presAssocID="{ED059B20-BC1E-4064-8C91-37279597A01F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3F75554-9C82-4087-B01E-BA1DBA44005A}" type="pres">
      <dgm:prSet presAssocID="{37B167C0-7B0A-48B2-81BD-93664C94B49B}" presName="Name9" presStyleLbl="parChTrans1D2" presStyleIdx="1" presStyleCnt="8"/>
      <dgm:spPr/>
      <dgm:t>
        <a:bodyPr/>
        <a:lstStyle/>
        <a:p>
          <a:pPr rtl="1"/>
          <a:endParaRPr lang="ar-SA"/>
        </a:p>
      </dgm:t>
    </dgm:pt>
    <dgm:pt modelId="{4F893B96-2A43-44F3-B57B-96549A2D2158}" type="pres">
      <dgm:prSet presAssocID="{37B167C0-7B0A-48B2-81BD-93664C94B49B}" presName="connTx" presStyleLbl="parChTrans1D2" presStyleIdx="1" presStyleCnt="8"/>
      <dgm:spPr/>
      <dgm:t>
        <a:bodyPr/>
        <a:lstStyle/>
        <a:p>
          <a:pPr rtl="1"/>
          <a:endParaRPr lang="ar-SA"/>
        </a:p>
      </dgm:t>
    </dgm:pt>
    <dgm:pt modelId="{D3B7CDFC-D367-4E9F-8895-C6EBBC8D1939}" type="pres">
      <dgm:prSet presAssocID="{9AC26DDF-AAC8-4AEE-9A53-4BE5F83F332A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A494C31-CAA7-4BE7-9766-CC055B6DC6DF}" type="pres">
      <dgm:prSet presAssocID="{AB3A0122-F09A-4240-867E-005F4639C34B}" presName="Name9" presStyleLbl="parChTrans1D2" presStyleIdx="2" presStyleCnt="8"/>
      <dgm:spPr/>
      <dgm:t>
        <a:bodyPr/>
        <a:lstStyle/>
        <a:p>
          <a:pPr rtl="1"/>
          <a:endParaRPr lang="ar-SA"/>
        </a:p>
      </dgm:t>
    </dgm:pt>
    <dgm:pt modelId="{52CFC918-0F07-4213-9B30-3A2A471B7FFA}" type="pres">
      <dgm:prSet presAssocID="{AB3A0122-F09A-4240-867E-005F4639C34B}" presName="connTx" presStyleLbl="parChTrans1D2" presStyleIdx="2" presStyleCnt="8"/>
      <dgm:spPr/>
      <dgm:t>
        <a:bodyPr/>
        <a:lstStyle/>
        <a:p>
          <a:pPr rtl="1"/>
          <a:endParaRPr lang="ar-SA"/>
        </a:p>
      </dgm:t>
    </dgm:pt>
    <dgm:pt modelId="{2855C5A9-6853-44C6-8C4D-B50982686511}" type="pres">
      <dgm:prSet presAssocID="{92027E33-0751-4B11-9018-25E26407DF5B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F49BE90-EB9F-489E-96C9-3B3E29AB14F2}" type="pres">
      <dgm:prSet presAssocID="{C118C305-6E32-4E36-BAEA-6D4DF5AA1785}" presName="Name9" presStyleLbl="parChTrans1D2" presStyleIdx="3" presStyleCnt="8"/>
      <dgm:spPr/>
      <dgm:t>
        <a:bodyPr/>
        <a:lstStyle/>
        <a:p>
          <a:pPr rtl="1"/>
          <a:endParaRPr lang="ar-SA"/>
        </a:p>
      </dgm:t>
    </dgm:pt>
    <dgm:pt modelId="{F15DD815-5ADA-464D-9811-484430D8DB0D}" type="pres">
      <dgm:prSet presAssocID="{C118C305-6E32-4E36-BAEA-6D4DF5AA1785}" presName="connTx" presStyleLbl="parChTrans1D2" presStyleIdx="3" presStyleCnt="8"/>
      <dgm:spPr/>
      <dgm:t>
        <a:bodyPr/>
        <a:lstStyle/>
        <a:p>
          <a:pPr rtl="1"/>
          <a:endParaRPr lang="ar-SA"/>
        </a:p>
      </dgm:t>
    </dgm:pt>
    <dgm:pt modelId="{75C8DA4D-282F-471A-A36A-08BEE8DF1E0A}" type="pres">
      <dgm:prSet presAssocID="{A2AB1FA3-6727-45DA-942F-FDAA0145F619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EAF4E47-64F1-4BDB-9FA7-2AB49468E05A}" type="pres">
      <dgm:prSet presAssocID="{192C2C56-3B38-43CA-9677-F2472C7DFF06}" presName="Name9" presStyleLbl="parChTrans1D2" presStyleIdx="4" presStyleCnt="8"/>
      <dgm:spPr/>
      <dgm:t>
        <a:bodyPr/>
        <a:lstStyle/>
        <a:p>
          <a:pPr rtl="1"/>
          <a:endParaRPr lang="ar-SA"/>
        </a:p>
      </dgm:t>
    </dgm:pt>
    <dgm:pt modelId="{D7600444-4A88-4F07-969D-CDAD634E820A}" type="pres">
      <dgm:prSet presAssocID="{192C2C56-3B38-43CA-9677-F2472C7DFF06}" presName="connTx" presStyleLbl="parChTrans1D2" presStyleIdx="4" presStyleCnt="8"/>
      <dgm:spPr/>
      <dgm:t>
        <a:bodyPr/>
        <a:lstStyle/>
        <a:p>
          <a:pPr rtl="1"/>
          <a:endParaRPr lang="ar-SA"/>
        </a:p>
      </dgm:t>
    </dgm:pt>
    <dgm:pt modelId="{F3D8D0A3-EAA2-4F93-AF51-1EA2B0EF7E84}" type="pres">
      <dgm:prSet presAssocID="{37F5070B-FBA5-4A7D-A3FB-2408ED60B717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95AC25F-BE13-4B54-B76A-9DBEACA05800}" type="pres">
      <dgm:prSet presAssocID="{31B9A0CA-AC82-42EC-BE1A-59CC61589E75}" presName="Name9" presStyleLbl="parChTrans1D2" presStyleIdx="5" presStyleCnt="8"/>
      <dgm:spPr/>
      <dgm:t>
        <a:bodyPr/>
        <a:lstStyle/>
        <a:p>
          <a:pPr rtl="1"/>
          <a:endParaRPr lang="ar-SA"/>
        </a:p>
      </dgm:t>
    </dgm:pt>
    <dgm:pt modelId="{BC56C414-52F0-4D35-8A81-D2BA5E49B181}" type="pres">
      <dgm:prSet presAssocID="{31B9A0CA-AC82-42EC-BE1A-59CC61589E75}" presName="connTx" presStyleLbl="parChTrans1D2" presStyleIdx="5" presStyleCnt="8"/>
      <dgm:spPr/>
      <dgm:t>
        <a:bodyPr/>
        <a:lstStyle/>
        <a:p>
          <a:pPr rtl="1"/>
          <a:endParaRPr lang="ar-SA"/>
        </a:p>
      </dgm:t>
    </dgm:pt>
    <dgm:pt modelId="{67BEC288-63E6-440D-BA39-B77CC0AEB27F}" type="pres">
      <dgm:prSet presAssocID="{F10BDF2B-6492-4016-89AA-9358732A8464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F14D081-C8F2-4F48-AEC1-E40F9DA30C57}" type="pres">
      <dgm:prSet presAssocID="{C420CDC4-E368-4349-B151-740C487464DF}" presName="Name9" presStyleLbl="parChTrans1D2" presStyleIdx="6" presStyleCnt="8"/>
      <dgm:spPr/>
      <dgm:t>
        <a:bodyPr/>
        <a:lstStyle/>
        <a:p>
          <a:pPr rtl="1"/>
          <a:endParaRPr lang="ar-SA"/>
        </a:p>
      </dgm:t>
    </dgm:pt>
    <dgm:pt modelId="{DF3667AF-6287-4264-B007-4668B77656EB}" type="pres">
      <dgm:prSet presAssocID="{C420CDC4-E368-4349-B151-740C487464DF}" presName="connTx" presStyleLbl="parChTrans1D2" presStyleIdx="6" presStyleCnt="8"/>
      <dgm:spPr/>
      <dgm:t>
        <a:bodyPr/>
        <a:lstStyle/>
        <a:p>
          <a:pPr rtl="1"/>
          <a:endParaRPr lang="ar-SA"/>
        </a:p>
      </dgm:t>
    </dgm:pt>
    <dgm:pt modelId="{CB7759CA-28FE-4863-A3E3-D0D328F9AB44}" type="pres">
      <dgm:prSet presAssocID="{F44989A6-831E-4BE4-90E9-CD0318C9DE99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656639-098A-450D-8FAD-25FFFCA9B2C6}" type="pres">
      <dgm:prSet presAssocID="{A5478B5C-B9C1-4A3D-90F5-55B3736EEDC1}" presName="Name9" presStyleLbl="parChTrans1D2" presStyleIdx="7" presStyleCnt="8"/>
      <dgm:spPr/>
      <dgm:t>
        <a:bodyPr/>
        <a:lstStyle/>
        <a:p>
          <a:pPr rtl="1"/>
          <a:endParaRPr lang="ar-SA"/>
        </a:p>
      </dgm:t>
    </dgm:pt>
    <dgm:pt modelId="{2C40E4D7-6091-4004-B859-2842D495EA6B}" type="pres">
      <dgm:prSet presAssocID="{A5478B5C-B9C1-4A3D-90F5-55B3736EEDC1}" presName="connTx" presStyleLbl="parChTrans1D2" presStyleIdx="7" presStyleCnt="8"/>
      <dgm:spPr/>
      <dgm:t>
        <a:bodyPr/>
        <a:lstStyle/>
        <a:p>
          <a:pPr rtl="1"/>
          <a:endParaRPr lang="ar-SA"/>
        </a:p>
      </dgm:t>
    </dgm:pt>
    <dgm:pt modelId="{8DB99658-9E5A-4A7D-A431-136F53B85476}" type="pres">
      <dgm:prSet presAssocID="{377FA328-D63A-415A-B444-FBA0FEAA604A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162929D-3281-4FCC-902C-4ED0D5B3D23E}" srcId="{2B447C99-1AF7-4392-AF20-82192DF9FD47}" destId="{92027E33-0751-4B11-9018-25E26407DF5B}" srcOrd="2" destOrd="0" parTransId="{AB3A0122-F09A-4240-867E-005F4639C34B}" sibTransId="{BEBA2705-2F8B-495E-97FD-AFDC145968F3}"/>
    <dgm:cxn modelId="{58A25958-5DD0-443A-B15D-002ACF32FCA3}" type="presOf" srcId="{C420CDC4-E368-4349-B151-740C487464DF}" destId="{DF3667AF-6287-4264-B007-4668B77656EB}" srcOrd="1" destOrd="0" presId="urn:microsoft.com/office/officeart/2005/8/layout/radial1"/>
    <dgm:cxn modelId="{2E793E1F-56AE-420E-A241-E13C8782ECFD}" type="presOf" srcId="{F10BDF2B-6492-4016-89AA-9358732A8464}" destId="{67BEC288-63E6-440D-BA39-B77CC0AEB27F}" srcOrd="0" destOrd="0" presId="urn:microsoft.com/office/officeart/2005/8/layout/radial1"/>
    <dgm:cxn modelId="{CB22B534-932C-4AF1-96D6-D54E5C7C059B}" type="presOf" srcId="{37B167C0-7B0A-48B2-81BD-93664C94B49B}" destId="{43F75554-9C82-4087-B01E-BA1DBA44005A}" srcOrd="0" destOrd="0" presId="urn:microsoft.com/office/officeart/2005/8/layout/radial1"/>
    <dgm:cxn modelId="{C64B24EF-4761-4569-AB3B-8A44D8B5D759}" type="presOf" srcId="{A5478B5C-B9C1-4A3D-90F5-55B3736EEDC1}" destId="{2E656639-098A-450D-8FAD-25FFFCA9B2C6}" srcOrd="0" destOrd="0" presId="urn:microsoft.com/office/officeart/2005/8/layout/radial1"/>
    <dgm:cxn modelId="{5B865EAB-6530-4421-931F-9EA18FC83C87}" srcId="{2B447C99-1AF7-4392-AF20-82192DF9FD47}" destId="{A2AB1FA3-6727-45DA-942F-FDAA0145F619}" srcOrd="3" destOrd="0" parTransId="{C118C305-6E32-4E36-BAEA-6D4DF5AA1785}" sibTransId="{CA59A030-357E-4534-86DB-1CB628BADB70}"/>
    <dgm:cxn modelId="{2FCFB7E8-2D7F-42DB-A75B-98550D947D87}" type="presOf" srcId="{775A1C99-1A21-4EC0-8915-DBABDCA6FAA4}" destId="{96CD4DCB-37E7-43AB-8DD3-527BDC82FEF2}" srcOrd="0" destOrd="0" presId="urn:microsoft.com/office/officeart/2005/8/layout/radial1"/>
    <dgm:cxn modelId="{85ADF4A3-4E13-487A-96FF-F2CB8F93FA40}" type="presOf" srcId="{F44989A6-831E-4BE4-90E9-CD0318C9DE99}" destId="{CB7759CA-28FE-4863-A3E3-D0D328F9AB44}" srcOrd="0" destOrd="0" presId="urn:microsoft.com/office/officeart/2005/8/layout/radial1"/>
    <dgm:cxn modelId="{F10A6EBD-D354-4C28-A369-B3BBAB57FDAD}" type="presOf" srcId="{37F5070B-FBA5-4A7D-A3FB-2408ED60B717}" destId="{F3D8D0A3-EAA2-4F93-AF51-1EA2B0EF7E84}" srcOrd="0" destOrd="0" presId="urn:microsoft.com/office/officeart/2005/8/layout/radial1"/>
    <dgm:cxn modelId="{01E076B3-D518-49EF-9FA4-15492C8EEBB5}" type="presOf" srcId="{92027E33-0751-4B11-9018-25E26407DF5B}" destId="{2855C5A9-6853-44C6-8C4D-B50982686511}" srcOrd="0" destOrd="0" presId="urn:microsoft.com/office/officeart/2005/8/layout/radial1"/>
    <dgm:cxn modelId="{8B2C436B-7A0F-437B-B844-CD74F9F32E70}" type="presOf" srcId="{192C2C56-3B38-43CA-9677-F2472C7DFF06}" destId="{7EAF4E47-64F1-4BDB-9FA7-2AB49468E05A}" srcOrd="0" destOrd="0" presId="urn:microsoft.com/office/officeart/2005/8/layout/radial1"/>
    <dgm:cxn modelId="{B21076FA-F503-4CDC-A897-16A2C63CF726}" srcId="{2B447C99-1AF7-4392-AF20-82192DF9FD47}" destId="{9AC26DDF-AAC8-4AEE-9A53-4BE5F83F332A}" srcOrd="1" destOrd="0" parTransId="{37B167C0-7B0A-48B2-81BD-93664C94B49B}" sibTransId="{E85EA90C-D61A-4493-A169-80319C937C69}"/>
    <dgm:cxn modelId="{81DF2CB2-8CC6-453F-B63B-B408086F9C5E}" srcId="{2B447C99-1AF7-4392-AF20-82192DF9FD47}" destId="{F44989A6-831E-4BE4-90E9-CD0318C9DE99}" srcOrd="6" destOrd="0" parTransId="{C420CDC4-E368-4349-B151-740C487464DF}" sibTransId="{D6A588C4-2982-4EFA-A72B-DF66072B70DF}"/>
    <dgm:cxn modelId="{A400F8B0-A6F0-47CD-A355-A350B2147DBE}" srcId="{6C6686EA-6CB8-4D71-BC3B-E454E249F131}" destId="{2B447C99-1AF7-4392-AF20-82192DF9FD47}" srcOrd="0" destOrd="0" parTransId="{EEB15D6B-B478-4C6E-8C5F-1F73FB89D77E}" sibTransId="{237FFAC0-C848-4501-A092-790900B8ABEE}"/>
    <dgm:cxn modelId="{A6D35B5A-22C2-4BBE-AB7F-FD8D282259C4}" type="presOf" srcId="{2B447C99-1AF7-4392-AF20-82192DF9FD47}" destId="{83649E01-8FE3-483A-8970-0FA6585FDA6A}" srcOrd="0" destOrd="0" presId="urn:microsoft.com/office/officeart/2005/8/layout/radial1"/>
    <dgm:cxn modelId="{CBFB8494-EC9D-46EE-8053-852B8A01D946}" type="presOf" srcId="{C118C305-6E32-4E36-BAEA-6D4DF5AA1785}" destId="{FF49BE90-EB9F-489E-96C9-3B3E29AB14F2}" srcOrd="0" destOrd="0" presId="urn:microsoft.com/office/officeart/2005/8/layout/radial1"/>
    <dgm:cxn modelId="{BB441901-3712-4EFE-8AF7-F8FBD675C5C9}" type="presOf" srcId="{6C6686EA-6CB8-4D71-BC3B-E454E249F131}" destId="{CE8AAB11-4FEA-4A61-864E-CC5DEEDEA08F}" srcOrd="0" destOrd="0" presId="urn:microsoft.com/office/officeart/2005/8/layout/radial1"/>
    <dgm:cxn modelId="{1B79336E-F495-4335-A134-B527B68A66BE}" srcId="{2B447C99-1AF7-4392-AF20-82192DF9FD47}" destId="{F10BDF2B-6492-4016-89AA-9358732A8464}" srcOrd="5" destOrd="0" parTransId="{31B9A0CA-AC82-42EC-BE1A-59CC61589E75}" sibTransId="{578E5418-DD14-4DF4-A700-E1643FF62C32}"/>
    <dgm:cxn modelId="{5574906E-A13A-4C7A-B3EA-829A85FA203A}" type="presOf" srcId="{C118C305-6E32-4E36-BAEA-6D4DF5AA1785}" destId="{F15DD815-5ADA-464D-9811-484430D8DB0D}" srcOrd="1" destOrd="0" presId="urn:microsoft.com/office/officeart/2005/8/layout/radial1"/>
    <dgm:cxn modelId="{4D08A318-211D-4831-80F5-C04EAB037222}" type="presOf" srcId="{31B9A0CA-AC82-42EC-BE1A-59CC61589E75}" destId="{BC56C414-52F0-4D35-8A81-D2BA5E49B181}" srcOrd="1" destOrd="0" presId="urn:microsoft.com/office/officeart/2005/8/layout/radial1"/>
    <dgm:cxn modelId="{04F51A8D-B650-41E4-9EB1-E1542DDA4AB8}" type="presOf" srcId="{377FA328-D63A-415A-B444-FBA0FEAA604A}" destId="{8DB99658-9E5A-4A7D-A431-136F53B85476}" srcOrd="0" destOrd="0" presId="urn:microsoft.com/office/officeart/2005/8/layout/radial1"/>
    <dgm:cxn modelId="{298E75AC-68CF-4A7A-9AF2-6AE9D1E47B09}" type="presOf" srcId="{A5478B5C-B9C1-4A3D-90F5-55B3736EEDC1}" destId="{2C40E4D7-6091-4004-B859-2842D495EA6B}" srcOrd="1" destOrd="0" presId="urn:microsoft.com/office/officeart/2005/8/layout/radial1"/>
    <dgm:cxn modelId="{AA4AF117-DC7B-406E-B06B-D32E94794746}" type="presOf" srcId="{192C2C56-3B38-43CA-9677-F2472C7DFF06}" destId="{D7600444-4A88-4F07-969D-CDAD634E820A}" srcOrd="1" destOrd="0" presId="urn:microsoft.com/office/officeart/2005/8/layout/radial1"/>
    <dgm:cxn modelId="{74D6A18E-544B-4127-8006-5C00B648F1CA}" type="presOf" srcId="{AB3A0122-F09A-4240-867E-005F4639C34B}" destId="{52CFC918-0F07-4213-9B30-3A2A471B7FFA}" srcOrd="1" destOrd="0" presId="urn:microsoft.com/office/officeart/2005/8/layout/radial1"/>
    <dgm:cxn modelId="{E5DB9598-7D57-40D9-AD07-DBABABF4C2F1}" type="presOf" srcId="{31B9A0CA-AC82-42EC-BE1A-59CC61589E75}" destId="{395AC25F-BE13-4B54-B76A-9DBEACA05800}" srcOrd="0" destOrd="0" presId="urn:microsoft.com/office/officeart/2005/8/layout/radial1"/>
    <dgm:cxn modelId="{1710BC32-1930-46C6-B6FB-C61E4A74E86A}" type="presOf" srcId="{A2AB1FA3-6727-45DA-942F-FDAA0145F619}" destId="{75C8DA4D-282F-471A-A36A-08BEE8DF1E0A}" srcOrd="0" destOrd="0" presId="urn:microsoft.com/office/officeart/2005/8/layout/radial1"/>
    <dgm:cxn modelId="{0BB9E213-8763-4B67-9238-96BA7F35C4E9}" type="presOf" srcId="{ED059B20-BC1E-4064-8C91-37279597A01F}" destId="{90F280B8-C789-4660-9795-BC035B2424A0}" srcOrd="0" destOrd="0" presId="urn:microsoft.com/office/officeart/2005/8/layout/radial1"/>
    <dgm:cxn modelId="{787DB440-9EDE-459E-9C17-1C0C23C33FF3}" type="presOf" srcId="{C420CDC4-E368-4349-B151-740C487464DF}" destId="{4F14D081-C8F2-4F48-AEC1-E40F9DA30C57}" srcOrd="0" destOrd="0" presId="urn:microsoft.com/office/officeart/2005/8/layout/radial1"/>
    <dgm:cxn modelId="{3550BAE5-B0AB-4BE8-8D7A-37FFAB4BB855}" type="presOf" srcId="{775A1C99-1A21-4EC0-8915-DBABDCA6FAA4}" destId="{54489B23-F31F-4312-9DE2-1CB29B63BEAE}" srcOrd="1" destOrd="0" presId="urn:microsoft.com/office/officeart/2005/8/layout/radial1"/>
    <dgm:cxn modelId="{1CE2CCA5-240C-44CB-AE6C-6FED05CB6856}" type="presOf" srcId="{9AC26DDF-AAC8-4AEE-9A53-4BE5F83F332A}" destId="{D3B7CDFC-D367-4E9F-8895-C6EBBC8D1939}" srcOrd="0" destOrd="0" presId="urn:microsoft.com/office/officeart/2005/8/layout/radial1"/>
    <dgm:cxn modelId="{0EAC3D64-3166-48BE-ABBE-EC56B826A4A9}" type="presOf" srcId="{37B167C0-7B0A-48B2-81BD-93664C94B49B}" destId="{4F893B96-2A43-44F3-B57B-96549A2D2158}" srcOrd="1" destOrd="0" presId="urn:microsoft.com/office/officeart/2005/8/layout/radial1"/>
    <dgm:cxn modelId="{FE523FA7-2100-4FAA-A643-FD5B4873DF11}" srcId="{2B447C99-1AF7-4392-AF20-82192DF9FD47}" destId="{ED059B20-BC1E-4064-8C91-37279597A01F}" srcOrd="0" destOrd="0" parTransId="{775A1C99-1A21-4EC0-8915-DBABDCA6FAA4}" sibTransId="{BD45A39F-7409-4653-A927-B8A30E6F3C77}"/>
    <dgm:cxn modelId="{15809C64-713B-4FF1-9A47-238274119D20}" type="presOf" srcId="{AB3A0122-F09A-4240-867E-005F4639C34B}" destId="{2A494C31-CAA7-4BE7-9766-CC055B6DC6DF}" srcOrd="0" destOrd="0" presId="urn:microsoft.com/office/officeart/2005/8/layout/radial1"/>
    <dgm:cxn modelId="{6F512466-7FAC-46B0-895F-9BF161D4B0D4}" srcId="{2B447C99-1AF7-4392-AF20-82192DF9FD47}" destId="{37F5070B-FBA5-4A7D-A3FB-2408ED60B717}" srcOrd="4" destOrd="0" parTransId="{192C2C56-3B38-43CA-9677-F2472C7DFF06}" sibTransId="{E0F9B313-3937-41FE-9F56-78034F529CA2}"/>
    <dgm:cxn modelId="{4CA4CBBC-2814-4D5C-A12F-7AF6728D02FF}" srcId="{2B447C99-1AF7-4392-AF20-82192DF9FD47}" destId="{377FA328-D63A-415A-B444-FBA0FEAA604A}" srcOrd="7" destOrd="0" parTransId="{A5478B5C-B9C1-4A3D-90F5-55B3736EEDC1}" sibTransId="{C0149C9F-FC80-4603-AF3E-14E537162792}"/>
    <dgm:cxn modelId="{83E19B83-26DA-4B55-AFA8-FEF7BE7B55F1}" type="presParOf" srcId="{CE8AAB11-4FEA-4A61-864E-CC5DEEDEA08F}" destId="{83649E01-8FE3-483A-8970-0FA6585FDA6A}" srcOrd="0" destOrd="0" presId="urn:microsoft.com/office/officeart/2005/8/layout/radial1"/>
    <dgm:cxn modelId="{580DF3E4-283A-4181-80B8-ADAA3D5AFD78}" type="presParOf" srcId="{CE8AAB11-4FEA-4A61-864E-CC5DEEDEA08F}" destId="{96CD4DCB-37E7-43AB-8DD3-527BDC82FEF2}" srcOrd="1" destOrd="0" presId="urn:microsoft.com/office/officeart/2005/8/layout/radial1"/>
    <dgm:cxn modelId="{215265BD-B969-4500-9E9F-527B15D379C7}" type="presParOf" srcId="{96CD4DCB-37E7-43AB-8DD3-527BDC82FEF2}" destId="{54489B23-F31F-4312-9DE2-1CB29B63BEAE}" srcOrd="0" destOrd="0" presId="urn:microsoft.com/office/officeart/2005/8/layout/radial1"/>
    <dgm:cxn modelId="{F09539F6-2122-42EA-B18C-84098445E5D6}" type="presParOf" srcId="{CE8AAB11-4FEA-4A61-864E-CC5DEEDEA08F}" destId="{90F280B8-C789-4660-9795-BC035B2424A0}" srcOrd="2" destOrd="0" presId="urn:microsoft.com/office/officeart/2005/8/layout/radial1"/>
    <dgm:cxn modelId="{B1391EA4-8E19-4C98-A837-B2665D2C2B21}" type="presParOf" srcId="{CE8AAB11-4FEA-4A61-864E-CC5DEEDEA08F}" destId="{43F75554-9C82-4087-B01E-BA1DBA44005A}" srcOrd="3" destOrd="0" presId="urn:microsoft.com/office/officeart/2005/8/layout/radial1"/>
    <dgm:cxn modelId="{162520B1-7D15-4F23-A446-1A38D8059A23}" type="presParOf" srcId="{43F75554-9C82-4087-B01E-BA1DBA44005A}" destId="{4F893B96-2A43-44F3-B57B-96549A2D2158}" srcOrd="0" destOrd="0" presId="urn:microsoft.com/office/officeart/2005/8/layout/radial1"/>
    <dgm:cxn modelId="{B9925AAF-280B-43AF-AC3A-2204E18EB084}" type="presParOf" srcId="{CE8AAB11-4FEA-4A61-864E-CC5DEEDEA08F}" destId="{D3B7CDFC-D367-4E9F-8895-C6EBBC8D1939}" srcOrd="4" destOrd="0" presId="urn:microsoft.com/office/officeart/2005/8/layout/radial1"/>
    <dgm:cxn modelId="{E56BF78F-2BA6-416B-8EB8-85113B0A7E10}" type="presParOf" srcId="{CE8AAB11-4FEA-4A61-864E-CC5DEEDEA08F}" destId="{2A494C31-CAA7-4BE7-9766-CC055B6DC6DF}" srcOrd="5" destOrd="0" presId="urn:microsoft.com/office/officeart/2005/8/layout/radial1"/>
    <dgm:cxn modelId="{AD036948-108B-4C49-92EC-BD0E3CE57E34}" type="presParOf" srcId="{2A494C31-CAA7-4BE7-9766-CC055B6DC6DF}" destId="{52CFC918-0F07-4213-9B30-3A2A471B7FFA}" srcOrd="0" destOrd="0" presId="urn:microsoft.com/office/officeart/2005/8/layout/radial1"/>
    <dgm:cxn modelId="{D28AF1BB-AD15-491F-AFC8-136217970C3E}" type="presParOf" srcId="{CE8AAB11-4FEA-4A61-864E-CC5DEEDEA08F}" destId="{2855C5A9-6853-44C6-8C4D-B50982686511}" srcOrd="6" destOrd="0" presId="urn:microsoft.com/office/officeart/2005/8/layout/radial1"/>
    <dgm:cxn modelId="{5FA90FA8-2A6D-4C12-B682-6867897B27E2}" type="presParOf" srcId="{CE8AAB11-4FEA-4A61-864E-CC5DEEDEA08F}" destId="{FF49BE90-EB9F-489E-96C9-3B3E29AB14F2}" srcOrd="7" destOrd="0" presId="urn:microsoft.com/office/officeart/2005/8/layout/radial1"/>
    <dgm:cxn modelId="{027B0D6A-0EFC-4BF6-A21A-2C85C786AD33}" type="presParOf" srcId="{FF49BE90-EB9F-489E-96C9-3B3E29AB14F2}" destId="{F15DD815-5ADA-464D-9811-484430D8DB0D}" srcOrd="0" destOrd="0" presId="urn:microsoft.com/office/officeart/2005/8/layout/radial1"/>
    <dgm:cxn modelId="{AB8CCEDB-9E15-4D54-99C1-8FF6430F8948}" type="presParOf" srcId="{CE8AAB11-4FEA-4A61-864E-CC5DEEDEA08F}" destId="{75C8DA4D-282F-471A-A36A-08BEE8DF1E0A}" srcOrd="8" destOrd="0" presId="urn:microsoft.com/office/officeart/2005/8/layout/radial1"/>
    <dgm:cxn modelId="{505E0316-09A7-4FBA-9CCF-AB24F3290E97}" type="presParOf" srcId="{CE8AAB11-4FEA-4A61-864E-CC5DEEDEA08F}" destId="{7EAF4E47-64F1-4BDB-9FA7-2AB49468E05A}" srcOrd="9" destOrd="0" presId="urn:microsoft.com/office/officeart/2005/8/layout/radial1"/>
    <dgm:cxn modelId="{115DE4E1-B71C-4C64-9241-7039DF5403FB}" type="presParOf" srcId="{7EAF4E47-64F1-4BDB-9FA7-2AB49468E05A}" destId="{D7600444-4A88-4F07-969D-CDAD634E820A}" srcOrd="0" destOrd="0" presId="urn:microsoft.com/office/officeart/2005/8/layout/radial1"/>
    <dgm:cxn modelId="{5929C4B0-17AA-4814-B8B0-416A7E0338F8}" type="presParOf" srcId="{CE8AAB11-4FEA-4A61-864E-CC5DEEDEA08F}" destId="{F3D8D0A3-EAA2-4F93-AF51-1EA2B0EF7E84}" srcOrd="10" destOrd="0" presId="urn:microsoft.com/office/officeart/2005/8/layout/radial1"/>
    <dgm:cxn modelId="{D65B3111-7BEE-47F6-A049-AD3218F4215D}" type="presParOf" srcId="{CE8AAB11-4FEA-4A61-864E-CC5DEEDEA08F}" destId="{395AC25F-BE13-4B54-B76A-9DBEACA05800}" srcOrd="11" destOrd="0" presId="urn:microsoft.com/office/officeart/2005/8/layout/radial1"/>
    <dgm:cxn modelId="{BDA621CD-E5FB-4650-A913-4D7BFDAA902C}" type="presParOf" srcId="{395AC25F-BE13-4B54-B76A-9DBEACA05800}" destId="{BC56C414-52F0-4D35-8A81-D2BA5E49B181}" srcOrd="0" destOrd="0" presId="urn:microsoft.com/office/officeart/2005/8/layout/radial1"/>
    <dgm:cxn modelId="{45DD8B24-BF1A-4550-AE2C-21F64BF0C0A0}" type="presParOf" srcId="{CE8AAB11-4FEA-4A61-864E-CC5DEEDEA08F}" destId="{67BEC288-63E6-440D-BA39-B77CC0AEB27F}" srcOrd="12" destOrd="0" presId="urn:microsoft.com/office/officeart/2005/8/layout/radial1"/>
    <dgm:cxn modelId="{B92AD87E-12BA-488F-9F2A-87C34A0FB7E4}" type="presParOf" srcId="{CE8AAB11-4FEA-4A61-864E-CC5DEEDEA08F}" destId="{4F14D081-C8F2-4F48-AEC1-E40F9DA30C57}" srcOrd="13" destOrd="0" presId="urn:microsoft.com/office/officeart/2005/8/layout/radial1"/>
    <dgm:cxn modelId="{AB916D15-2B19-4233-A5FD-29267CBDD8CB}" type="presParOf" srcId="{4F14D081-C8F2-4F48-AEC1-E40F9DA30C57}" destId="{DF3667AF-6287-4264-B007-4668B77656EB}" srcOrd="0" destOrd="0" presId="urn:microsoft.com/office/officeart/2005/8/layout/radial1"/>
    <dgm:cxn modelId="{1F60DEA6-89E5-4AE3-BD2A-736AF1B102BC}" type="presParOf" srcId="{CE8AAB11-4FEA-4A61-864E-CC5DEEDEA08F}" destId="{CB7759CA-28FE-4863-A3E3-D0D328F9AB44}" srcOrd="14" destOrd="0" presId="urn:microsoft.com/office/officeart/2005/8/layout/radial1"/>
    <dgm:cxn modelId="{80E7AB76-DE71-4E1A-B93B-BD0290B70426}" type="presParOf" srcId="{CE8AAB11-4FEA-4A61-864E-CC5DEEDEA08F}" destId="{2E656639-098A-450D-8FAD-25FFFCA9B2C6}" srcOrd="15" destOrd="0" presId="urn:microsoft.com/office/officeart/2005/8/layout/radial1"/>
    <dgm:cxn modelId="{7063AFD2-E23C-4D1A-AB14-9F9D51B547DD}" type="presParOf" srcId="{2E656639-098A-450D-8FAD-25FFFCA9B2C6}" destId="{2C40E4D7-6091-4004-B859-2842D495EA6B}" srcOrd="0" destOrd="0" presId="urn:microsoft.com/office/officeart/2005/8/layout/radial1"/>
    <dgm:cxn modelId="{A9FFE19D-F3ED-4803-AD76-C3CB8AFAEFBC}" type="presParOf" srcId="{CE8AAB11-4FEA-4A61-864E-CC5DEEDEA08F}" destId="{8DB99658-9E5A-4A7D-A431-136F53B85476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EC20D8-4D37-41BA-8A74-3206452A55B0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JO"/>
        </a:p>
      </dgm:t>
    </dgm:pt>
    <dgm:pt modelId="{4CD004DE-5F43-47B4-84CD-A6502CC025A9}">
      <dgm:prSet phldrT="[Text]"/>
      <dgm:spPr/>
      <dgm:t>
        <a:bodyPr/>
        <a:lstStyle/>
        <a:p>
          <a:pPr rtl="1"/>
          <a:r>
            <a:rPr lang="ar-JO" dirty="0" smtClean="0">
              <a:solidFill>
                <a:schemeClr val="bg1"/>
              </a:solidFill>
            </a:rPr>
            <a:t>أخوات كان</a:t>
          </a:r>
          <a:endParaRPr lang="ar-JO" dirty="0">
            <a:solidFill>
              <a:schemeClr val="bg1"/>
            </a:solidFill>
          </a:endParaRPr>
        </a:p>
      </dgm:t>
    </dgm:pt>
    <dgm:pt modelId="{D31DD6E4-3CFD-4B4D-A2DD-7E1AC9F88063}" type="parTrans" cxnId="{B4A75BAA-49C4-4E7B-9AF6-8C07CB1CA3F0}">
      <dgm:prSet/>
      <dgm:spPr/>
      <dgm:t>
        <a:bodyPr/>
        <a:lstStyle/>
        <a:p>
          <a:pPr rtl="1"/>
          <a:endParaRPr lang="ar-JO"/>
        </a:p>
      </dgm:t>
    </dgm:pt>
    <dgm:pt modelId="{F3F7FAD2-44B8-48DB-9FFE-ED9E4AB40E00}" type="sibTrans" cxnId="{B4A75BAA-49C4-4E7B-9AF6-8C07CB1CA3F0}">
      <dgm:prSet/>
      <dgm:spPr/>
      <dgm:t>
        <a:bodyPr/>
        <a:lstStyle/>
        <a:p>
          <a:pPr rtl="1"/>
          <a:endParaRPr lang="ar-JO"/>
        </a:p>
      </dgm:t>
    </dgm:pt>
    <dgm:pt modelId="{618DD50D-A97E-4B2C-984E-58CF41F3DD8C}">
      <dgm:prSet phldrT="[Text]"/>
      <dgm:spPr/>
      <dgm:t>
        <a:bodyPr/>
        <a:lstStyle/>
        <a:p>
          <a:pPr rtl="1"/>
          <a:r>
            <a:rPr lang="ar-JO" dirty="0" smtClean="0">
              <a:solidFill>
                <a:schemeClr val="bg1"/>
              </a:solidFill>
            </a:rPr>
            <a:t>ما زال</a:t>
          </a:r>
          <a:endParaRPr lang="ar-JO" dirty="0">
            <a:solidFill>
              <a:schemeClr val="bg1"/>
            </a:solidFill>
          </a:endParaRPr>
        </a:p>
      </dgm:t>
    </dgm:pt>
    <dgm:pt modelId="{7D3CF197-6CE5-4C6B-8D0E-2792566BDE47}" type="parTrans" cxnId="{8F134E04-F0AC-4867-BB7C-F7C518AAC9E0}">
      <dgm:prSet/>
      <dgm:spPr/>
      <dgm:t>
        <a:bodyPr/>
        <a:lstStyle/>
        <a:p>
          <a:pPr rtl="1"/>
          <a:endParaRPr lang="ar-JO">
            <a:solidFill>
              <a:schemeClr val="bg1"/>
            </a:solidFill>
          </a:endParaRPr>
        </a:p>
      </dgm:t>
    </dgm:pt>
    <dgm:pt modelId="{2DC8037B-332F-4574-9D63-52489BAB9212}" type="sibTrans" cxnId="{8F134E04-F0AC-4867-BB7C-F7C518AAC9E0}">
      <dgm:prSet/>
      <dgm:spPr/>
      <dgm:t>
        <a:bodyPr/>
        <a:lstStyle/>
        <a:p>
          <a:pPr rtl="1"/>
          <a:endParaRPr lang="ar-JO"/>
        </a:p>
      </dgm:t>
    </dgm:pt>
    <dgm:pt modelId="{B6D8E0A6-4484-4474-BA01-ECF30238D28C}">
      <dgm:prSet phldrT="[Text]"/>
      <dgm:spPr/>
      <dgm:t>
        <a:bodyPr/>
        <a:lstStyle/>
        <a:p>
          <a:pPr rtl="1"/>
          <a:r>
            <a:rPr lang="ar-JO" dirty="0" smtClean="0">
              <a:solidFill>
                <a:schemeClr val="bg1"/>
              </a:solidFill>
            </a:rPr>
            <a:t>ما برح</a:t>
          </a:r>
          <a:endParaRPr lang="ar-JO" dirty="0">
            <a:solidFill>
              <a:schemeClr val="bg1"/>
            </a:solidFill>
          </a:endParaRPr>
        </a:p>
      </dgm:t>
    </dgm:pt>
    <dgm:pt modelId="{004A9328-9062-4441-9C24-9397F084765C}" type="parTrans" cxnId="{297513F6-85CC-4010-A56C-BAAD867201E3}">
      <dgm:prSet/>
      <dgm:spPr/>
      <dgm:t>
        <a:bodyPr/>
        <a:lstStyle/>
        <a:p>
          <a:pPr rtl="1"/>
          <a:endParaRPr lang="ar-JO">
            <a:solidFill>
              <a:schemeClr val="bg1"/>
            </a:solidFill>
          </a:endParaRPr>
        </a:p>
      </dgm:t>
    </dgm:pt>
    <dgm:pt modelId="{0EE286AD-35D1-4263-BDA8-779A9B64FFC0}" type="sibTrans" cxnId="{297513F6-85CC-4010-A56C-BAAD867201E3}">
      <dgm:prSet/>
      <dgm:spPr/>
      <dgm:t>
        <a:bodyPr/>
        <a:lstStyle/>
        <a:p>
          <a:pPr rtl="1"/>
          <a:endParaRPr lang="ar-JO"/>
        </a:p>
      </dgm:t>
    </dgm:pt>
    <dgm:pt modelId="{DB795A90-DEB1-4A1A-B9FF-2F660B3030E0}">
      <dgm:prSet phldrT="[Text]"/>
      <dgm:spPr/>
      <dgm:t>
        <a:bodyPr/>
        <a:lstStyle/>
        <a:p>
          <a:pPr rtl="1"/>
          <a:r>
            <a:rPr lang="ar-JO" dirty="0" smtClean="0">
              <a:solidFill>
                <a:schemeClr val="bg1"/>
              </a:solidFill>
            </a:rPr>
            <a:t>ما انفك</a:t>
          </a:r>
          <a:endParaRPr lang="ar-JO" dirty="0">
            <a:solidFill>
              <a:schemeClr val="bg1"/>
            </a:solidFill>
          </a:endParaRPr>
        </a:p>
      </dgm:t>
    </dgm:pt>
    <dgm:pt modelId="{774D9BE9-A1B9-4220-8BEF-72FA92FEDB27}" type="parTrans" cxnId="{78595731-FEBA-4C8C-B80B-F79EC96B2AE8}">
      <dgm:prSet/>
      <dgm:spPr/>
      <dgm:t>
        <a:bodyPr/>
        <a:lstStyle/>
        <a:p>
          <a:pPr rtl="1"/>
          <a:endParaRPr lang="ar-JO">
            <a:solidFill>
              <a:schemeClr val="bg1"/>
            </a:solidFill>
          </a:endParaRPr>
        </a:p>
      </dgm:t>
    </dgm:pt>
    <dgm:pt modelId="{BD2DCF40-288C-475D-B597-6CA248D8967D}" type="sibTrans" cxnId="{78595731-FEBA-4C8C-B80B-F79EC96B2AE8}">
      <dgm:prSet/>
      <dgm:spPr/>
      <dgm:t>
        <a:bodyPr/>
        <a:lstStyle/>
        <a:p>
          <a:pPr rtl="1"/>
          <a:endParaRPr lang="ar-JO"/>
        </a:p>
      </dgm:t>
    </dgm:pt>
    <dgm:pt modelId="{F73C2BB9-2BE1-4140-A227-1284097B7E21}">
      <dgm:prSet phldrT="[Text]"/>
      <dgm:spPr/>
      <dgm:t>
        <a:bodyPr/>
        <a:lstStyle/>
        <a:p>
          <a:pPr rtl="1"/>
          <a:r>
            <a:rPr lang="ar-JO" dirty="0" smtClean="0">
              <a:solidFill>
                <a:schemeClr val="bg1"/>
              </a:solidFill>
            </a:rPr>
            <a:t>مافتئ</a:t>
          </a:r>
          <a:endParaRPr lang="ar-JO" dirty="0">
            <a:solidFill>
              <a:schemeClr val="bg1"/>
            </a:solidFill>
          </a:endParaRPr>
        </a:p>
      </dgm:t>
    </dgm:pt>
    <dgm:pt modelId="{67B60FF2-49A1-4C29-A169-848626A9B676}" type="parTrans" cxnId="{CAD23F1A-06F8-4E58-98EC-3A97F916239C}">
      <dgm:prSet/>
      <dgm:spPr/>
      <dgm:t>
        <a:bodyPr/>
        <a:lstStyle/>
        <a:p>
          <a:pPr rtl="1"/>
          <a:endParaRPr lang="ar-JO">
            <a:solidFill>
              <a:schemeClr val="bg1"/>
            </a:solidFill>
          </a:endParaRPr>
        </a:p>
      </dgm:t>
    </dgm:pt>
    <dgm:pt modelId="{2214DB80-A0F9-4FDC-A91D-9B076DD03AE9}" type="sibTrans" cxnId="{CAD23F1A-06F8-4E58-98EC-3A97F916239C}">
      <dgm:prSet/>
      <dgm:spPr/>
      <dgm:t>
        <a:bodyPr/>
        <a:lstStyle/>
        <a:p>
          <a:pPr rtl="1"/>
          <a:endParaRPr lang="ar-JO"/>
        </a:p>
      </dgm:t>
    </dgm:pt>
    <dgm:pt modelId="{A5AD8935-2F43-4F7C-B67F-2D2A512C9687}">
      <dgm:prSet/>
      <dgm:spPr/>
      <dgm:t>
        <a:bodyPr/>
        <a:lstStyle/>
        <a:p>
          <a:pPr rtl="1"/>
          <a:r>
            <a:rPr lang="ar-JO" dirty="0" smtClean="0">
              <a:solidFill>
                <a:schemeClr val="bg1"/>
              </a:solidFill>
            </a:rPr>
            <a:t>ما دام</a:t>
          </a:r>
          <a:endParaRPr lang="ar-JO" dirty="0">
            <a:solidFill>
              <a:schemeClr val="bg1"/>
            </a:solidFill>
          </a:endParaRPr>
        </a:p>
      </dgm:t>
    </dgm:pt>
    <dgm:pt modelId="{CC65ABF0-EA2B-4595-99F2-20007C6D0696}" type="parTrans" cxnId="{E22CF260-C02B-46B9-A9F9-C8226B991757}">
      <dgm:prSet/>
      <dgm:spPr/>
      <dgm:t>
        <a:bodyPr/>
        <a:lstStyle/>
        <a:p>
          <a:pPr rtl="1"/>
          <a:endParaRPr lang="ar-JO">
            <a:solidFill>
              <a:schemeClr val="bg1"/>
            </a:solidFill>
          </a:endParaRPr>
        </a:p>
      </dgm:t>
    </dgm:pt>
    <dgm:pt modelId="{D187F30D-4D00-4E1A-82CC-871B7FB5C2A3}" type="sibTrans" cxnId="{E22CF260-C02B-46B9-A9F9-C8226B991757}">
      <dgm:prSet/>
      <dgm:spPr/>
      <dgm:t>
        <a:bodyPr/>
        <a:lstStyle/>
        <a:p>
          <a:pPr rtl="1"/>
          <a:endParaRPr lang="ar-JO"/>
        </a:p>
      </dgm:t>
    </dgm:pt>
    <dgm:pt modelId="{ACD30EB9-70F7-473A-89F2-B6AAF01DFAED}" type="pres">
      <dgm:prSet presAssocID="{BFEC20D8-4D37-41BA-8A74-3206452A55B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FD706DD-9042-46FE-AE5B-02EC5D95B8FF}" type="pres">
      <dgm:prSet presAssocID="{4CD004DE-5F43-47B4-84CD-A6502CC025A9}" presName="centerShape" presStyleLbl="node0" presStyleIdx="0" presStyleCnt="1"/>
      <dgm:spPr/>
      <dgm:t>
        <a:bodyPr/>
        <a:lstStyle/>
        <a:p>
          <a:pPr rtl="1"/>
          <a:endParaRPr lang="ar-JO"/>
        </a:p>
      </dgm:t>
    </dgm:pt>
    <dgm:pt modelId="{908C7B19-F7DA-4C90-AA96-FB2090842AB5}" type="pres">
      <dgm:prSet presAssocID="{7D3CF197-6CE5-4C6B-8D0E-2792566BDE47}" presName="Name9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3F074250-CEF7-475B-A9C4-921CAEFC2EAA}" type="pres">
      <dgm:prSet presAssocID="{7D3CF197-6CE5-4C6B-8D0E-2792566BDE47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51F3FA07-3C0B-4A67-8599-C1AE7A439F50}" type="pres">
      <dgm:prSet presAssocID="{618DD50D-A97E-4B2C-984E-58CF41F3DD8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7AC3BFF-7F4F-4BB3-85EE-155A469BC3D1}" type="pres">
      <dgm:prSet presAssocID="{004A9328-9062-4441-9C24-9397F084765C}" presName="Name9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59D98B18-B077-4B5C-B4FB-CFFA24EAC191}" type="pres">
      <dgm:prSet presAssocID="{004A9328-9062-4441-9C24-9397F084765C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74FFC329-9CA6-4FCD-A2BC-C2A24596857F}" type="pres">
      <dgm:prSet presAssocID="{B6D8E0A6-4484-4474-BA01-ECF30238D28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CBD7D36-E853-46D9-AC08-8DD2E409A921}" type="pres">
      <dgm:prSet presAssocID="{774D9BE9-A1B9-4220-8BEF-72FA92FEDB27}" presName="Name9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FF7AC345-3DB5-4B71-BD8C-51E24C205951}" type="pres">
      <dgm:prSet presAssocID="{774D9BE9-A1B9-4220-8BEF-72FA92FEDB27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DEA72432-F0D0-408B-B58B-B2EDD07723D9}" type="pres">
      <dgm:prSet presAssocID="{DB795A90-DEB1-4A1A-B9FF-2F660B3030E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507AE8C-4085-43CC-BE20-DE3859068CF3}" type="pres">
      <dgm:prSet presAssocID="{67B60FF2-49A1-4C29-A169-848626A9B676}" presName="Name9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A0869AC9-6745-46E8-B7B8-29845D833830}" type="pres">
      <dgm:prSet presAssocID="{67B60FF2-49A1-4C29-A169-848626A9B676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C807137E-F578-4B72-983F-F1FE14D05E29}" type="pres">
      <dgm:prSet presAssocID="{F73C2BB9-2BE1-4140-A227-1284097B7E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86CFE8D-A320-4C2A-9A69-39687C49E84F}" type="pres">
      <dgm:prSet presAssocID="{CC65ABF0-EA2B-4595-99F2-20007C6D0696}" presName="Name9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237B9414-398C-457E-86E6-744CEADE2E65}" type="pres">
      <dgm:prSet presAssocID="{CC65ABF0-EA2B-4595-99F2-20007C6D0696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78A79F48-76C3-4AB2-9ECC-BF449FFE51E4}" type="pres">
      <dgm:prSet presAssocID="{A5AD8935-2F43-4F7C-B67F-2D2A512C968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297513F6-85CC-4010-A56C-BAAD867201E3}" srcId="{4CD004DE-5F43-47B4-84CD-A6502CC025A9}" destId="{B6D8E0A6-4484-4474-BA01-ECF30238D28C}" srcOrd="1" destOrd="0" parTransId="{004A9328-9062-4441-9C24-9397F084765C}" sibTransId="{0EE286AD-35D1-4263-BDA8-779A9B64FFC0}"/>
    <dgm:cxn modelId="{CAD23F1A-06F8-4E58-98EC-3A97F916239C}" srcId="{4CD004DE-5F43-47B4-84CD-A6502CC025A9}" destId="{F73C2BB9-2BE1-4140-A227-1284097B7E21}" srcOrd="3" destOrd="0" parTransId="{67B60FF2-49A1-4C29-A169-848626A9B676}" sibTransId="{2214DB80-A0F9-4FDC-A91D-9B076DD03AE9}"/>
    <dgm:cxn modelId="{1E20CBED-D371-4D16-8BE7-2AE572F3902A}" type="presOf" srcId="{BFEC20D8-4D37-41BA-8A74-3206452A55B0}" destId="{ACD30EB9-70F7-473A-89F2-B6AAF01DFAED}" srcOrd="0" destOrd="0" presId="urn:microsoft.com/office/officeart/2005/8/layout/radial1"/>
    <dgm:cxn modelId="{DE016E07-2CD2-49A3-8F7A-76E00D3F992B}" type="presOf" srcId="{67B60FF2-49A1-4C29-A169-848626A9B676}" destId="{F507AE8C-4085-43CC-BE20-DE3859068CF3}" srcOrd="0" destOrd="0" presId="urn:microsoft.com/office/officeart/2005/8/layout/radial1"/>
    <dgm:cxn modelId="{9D13542C-46D8-4466-B47A-8E150655EBB5}" type="presOf" srcId="{7D3CF197-6CE5-4C6B-8D0E-2792566BDE47}" destId="{3F074250-CEF7-475B-A9C4-921CAEFC2EAA}" srcOrd="1" destOrd="0" presId="urn:microsoft.com/office/officeart/2005/8/layout/radial1"/>
    <dgm:cxn modelId="{F9D9DE6A-69A3-45F4-BF82-A3679E6EB511}" type="presOf" srcId="{B6D8E0A6-4484-4474-BA01-ECF30238D28C}" destId="{74FFC329-9CA6-4FCD-A2BC-C2A24596857F}" srcOrd="0" destOrd="0" presId="urn:microsoft.com/office/officeart/2005/8/layout/radial1"/>
    <dgm:cxn modelId="{191968FA-B688-4B03-94C9-B8D6FF4515AD}" type="presOf" srcId="{CC65ABF0-EA2B-4595-99F2-20007C6D0696}" destId="{386CFE8D-A320-4C2A-9A69-39687C49E84F}" srcOrd="0" destOrd="0" presId="urn:microsoft.com/office/officeart/2005/8/layout/radial1"/>
    <dgm:cxn modelId="{8F134E04-F0AC-4867-BB7C-F7C518AAC9E0}" srcId="{4CD004DE-5F43-47B4-84CD-A6502CC025A9}" destId="{618DD50D-A97E-4B2C-984E-58CF41F3DD8C}" srcOrd="0" destOrd="0" parTransId="{7D3CF197-6CE5-4C6B-8D0E-2792566BDE47}" sibTransId="{2DC8037B-332F-4574-9D63-52489BAB9212}"/>
    <dgm:cxn modelId="{78595731-FEBA-4C8C-B80B-F79EC96B2AE8}" srcId="{4CD004DE-5F43-47B4-84CD-A6502CC025A9}" destId="{DB795A90-DEB1-4A1A-B9FF-2F660B3030E0}" srcOrd="2" destOrd="0" parTransId="{774D9BE9-A1B9-4220-8BEF-72FA92FEDB27}" sibTransId="{BD2DCF40-288C-475D-B597-6CA248D8967D}"/>
    <dgm:cxn modelId="{8D94C987-14E6-4998-B08B-501874BB9461}" type="presOf" srcId="{004A9328-9062-4441-9C24-9397F084765C}" destId="{E7AC3BFF-7F4F-4BB3-85EE-155A469BC3D1}" srcOrd="0" destOrd="0" presId="urn:microsoft.com/office/officeart/2005/8/layout/radial1"/>
    <dgm:cxn modelId="{DDE7A726-9A1F-402D-8B0C-F6E821BE58F5}" type="presOf" srcId="{774D9BE9-A1B9-4220-8BEF-72FA92FEDB27}" destId="{ECBD7D36-E853-46D9-AC08-8DD2E409A921}" srcOrd="0" destOrd="0" presId="urn:microsoft.com/office/officeart/2005/8/layout/radial1"/>
    <dgm:cxn modelId="{355DC524-71A0-4849-955B-78BE7F76EB91}" type="presOf" srcId="{774D9BE9-A1B9-4220-8BEF-72FA92FEDB27}" destId="{FF7AC345-3DB5-4B71-BD8C-51E24C205951}" srcOrd="1" destOrd="0" presId="urn:microsoft.com/office/officeart/2005/8/layout/radial1"/>
    <dgm:cxn modelId="{9CDF307B-BA9D-4952-9986-F6CF5892258F}" type="presOf" srcId="{A5AD8935-2F43-4F7C-B67F-2D2A512C9687}" destId="{78A79F48-76C3-4AB2-9ECC-BF449FFE51E4}" srcOrd="0" destOrd="0" presId="urn:microsoft.com/office/officeart/2005/8/layout/radial1"/>
    <dgm:cxn modelId="{AC1B836A-FAEC-4A1F-995C-75A352D3DED0}" type="presOf" srcId="{004A9328-9062-4441-9C24-9397F084765C}" destId="{59D98B18-B077-4B5C-B4FB-CFFA24EAC191}" srcOrd="1" destOrd="0" presId="urn:microsoft.com/office/officeart/2005/8/layout/radial1"/>
    <dgm:cxn modelId="{4422796C-E2E1-4887-966A-A7A994D9BAFF}" type="presOf" srcId="{618DD50D-A97E-4B2C-984E-58CF41F3DD8C}" destId="{51F3FA07-3C0B-4A67-8599-C1AE7A439F50}" srcOrd="0" destOrd="0" presId="urn:microsoft.com/office/officeart/2005/8/layout/radial1"/>
    <dgm:cxn modelId="{E16D08A4-C1D1-404B-8A89-B505A38B4D83}" type="presOf" srcId="{67B60FF2-49A1-4C29-A169-848626A9B676}" destId="{A0869AC9-6745-46E8-B7B8-29845D833830}" srcOrd="1" destOrd="0" presId="urn:microsoft.com/office/officeart/2005/8/layout/radial1"/>
    <dgm:cxn modelId="{82A2A1E4-CF06-43BE-81CF-4E86C2B670F0}" type="presOf" srcId="{CC65ABF0-EA2B-4595-99F2-20007C6D0696}" destId="{237B9414-398C-457E-86E6-744CEADE2E65}" srcOrd="1" destOrd="0" presId="urn:microsoft.com/office/officeart/2005/8/layout/radial1"/>
    <dgm:cxn modelId="{72FD8F5D-77CF-4963-847C-15DFD6616E9E}" type="presOf" srcId="{F73C2BB9-2BE1-4140-A227-1284097B7E21}" destId="{C807137E-F578-4B72-983F-F1FE14D05E29}" srcOrd="0" destOrd="0" presId="urn:microsoft.com/office/officeart/2005/8/layout/radial1"/>
    <dgm:cxn modelId="{E22CF260-C02B-46B9-A9F9-C8226B991757}" srcId="{4CD004DE-5F43-47B4-84CD-A6502CC025A9}" destId="{A5AD8935-2F43-4F7C-B67F-2D2A512C9687}" srcOrd="4" destOrd="0" parTransId="{CC65ABF0-EA2B-4595-99F2-20007C6D0696}" sibTransId="{D187F30D-4D00-4E1A-82CC-871B7FB5C2A3}"/>
    <dgm:cxn modelId="{B4A75BAA-49C4-4E7B-9AF6-8C07CB1CA3F0}" srcId="{BFEC20D8-4D37-41BA-8A74-3206452A55B0}" destId="{4CD004DE-5F43-47B4-84CD-A6502CC025A9}" srcOrd="0" destOrd="0" parTransId="{D31DD6E4-3CFD-4B4D-A2DD-7E1AC9F88063}" sibTransId="{F3F7FAD2-44B8-48DB-9FFE-ED9E4AB40E00}"/>
    <dgm:cxn modelId="{E4243C15-AF7C-4582-9308-1BC405238DBD}" type="presOf" srcId="{4CD004DE-5F43-47B4-84CD-A6502CC025A9}" destId="{AFD706DD-9042-46FE-AE5B-02EC5D95B8FF}" srcOrd="0" destOrd="0" presId="urn:microsoft.com/office/officeart/2005/8/layout/radial1"/>
    <dgm:cxn modelId="{13C62541-7DBB-4406-888C-26E897EC6C4D}" type="presOf" srcId="{DB795A90-DEB1-4A1A-B9FF-2F660B3030E0}" destId="{DEA72432-F0D0-408B-B58B-B2EDD07723D9}" srcOrd="0" destOrd="0" presId="urn:microsoft.com/office/officeart/2005/8/layout/radial1"/>
    <dgm:cxn modelId="{17640338-B2A8-494F-AD3A-C7BCF1235CB3}" type="presOf" srcId="{7D3CF197-6CE5-4C6B-8D0E-2792566BDE47}" destId="{908C7B19-F7DA-4C90-AA96-FB2090842AB5}" srcOrd="0" destOrd="0" presId="urn:microsoft.com/office/officeart/2005/8/layout/radial1"/>
    <dgm:cxn modelId="{45F067CA-24F3-453D-9D5E-E5C3C40168E7}" type="presParOf" srcId="{ACD30EB9-70F7-473A-89F2-B6AAF01DFAED}" destId="{AFD706DD-9042-46FE-AE5B-02EC5D95B8FF}" srcOrd="0" destOrd="0" presId="urn:microsoft.com/office/officeart/2005/8/layout/radial1"/>
    <dgm:cxn modelId="{BBF30FC5-D1DC-44BB-9194-E10CBBFE2A31}" type="presParOf" srcId="{ACD30EB9-70F7-473A-89F2-B6AAF01DFAED}" destId="{908C7B19-F7DA-4C90-AA96-FB2090842AB5}" srcOrd="1" destOrd="0" presId="urn:microsoft.com/office/officeart/2005/8/layout/radial1"/>
    <dgm:cxn modelId="{D4B9D51F-2674-4672-9E62-441BDCEF20D8}" type="presParOf" srcId="{908C7B19-F7DA-4C90-AA96-FB2090842AB5}" destId="{3F074250-CEF7-475B-A9C4-921CAEFC2EAA}" srcOrd="0" destOrd="0" presId="urn:microsoft.com/office/officeart/2005/8/layout/radial1"/>
    <dgm:cxn modelId="{107905EB-5BF6-4F04-87EF-50C5500899D2}" type="presParOf" srcId="{ACD30EB9-70F7-473A-89F2-B6AAF01DFAED}" destId="{51F3FA07-3C0B-4A67-8599-C1AE7A439F50}" srcOrd="2" destOrd="0" presId="urn:microsoft.com/office/officeart/2005/8/layout/radial1"/>
    <dgm:cxn modelId="{212627F9-10B0-4148-9BEC-DEE5792A864A}" type="presParOf" srcId="{ACD30EB9-70F7-473A-89F2-B6AAF01DFAED}" destId="{E7AC3BFF-7F4F-4BB3-85EE-155A469BC3D1}" srcOrd="3" destOrd="0" presId="urn:microsoft.com/office/officeart/2005/8/layout/radial1"/>
    <dgm:cxn modelId="{189B7BDB-BFDD-4C57-B1FB-DAAC68A9579B}" type="presParOf" srcId="{E7AC3BFF-7F4F-4BB3-85EE-155A469BC3D1}" destId="{59D98B18-B077-4B5C-B4FB-CFFA24EAC191}" srcOrd="0" destOrd="0" presId="urn:microsoft.com/office/officeart/2005/8/layout/radial1"/>
    <dgm:cxn modelId="{759E0E5E-B028-4063-8CF1-D28AD2175339}" type="presParOf" srcId="{ACD30EB9-70F7-473A-89F2-B6AAF01DFAED}" destId="{74FFC329-9CA6-4FCD-A2BC-C2A24596857F}" srcOrd="4" destOrd="0" presId="urn:microsoft.com/office/officeart/2005/8/layout/radial1"/>
    <dgm:cxn modelId="{93EC59C9-6658-4ACF-9C24-DF9DA82A4452}" type="presParOf" srcId="{ACD30EB9-70F7-473A-89F2-B6AAF01DFAED}" destId="{ECBD7D36-E853-46D9-AC08-8DD2E409A921}" srcOrd="5" destOrd="0" presId="urn:microsoft.com/office/officeart/2005/8/layout/radial1"/>
    <dgm:cxn modelId="{A3739ABC-989B-4AD7-B5E6-573E2B7339AA}" type="presParOf" srcId="{ECBD7D36-E853-46D9-AC08-8DD2E409A921}" destId="{FF7AC345-3DB5-4B71-BD8C-51E24C205951}" srcOrd="0" destOrd="0" presId="urn:microsoft.com/office/officeart/2005/8/layout/radial1"/>
    <dgm:cxn modelId="{E3D31498-491F-4E74-B3CF-91E69CA29658}" type="presParOf" srcId="{ACD30EB9-70F7-473A-89F2-B6AAF01DFAED}" destId="{DEA72432-F0D0-408B-B58B-B2EDD07723D9}" srcOrd="6" destOrd="0" presId="urn:microsoft.com/office/officeart/2005/8/layout/radial1"/>
    <dgm:cxn modelId="{31B1A092-3D59-4D99-838E-8B33DD772F18}" type="presParOf" srcId="{ACD30EB9-70F7-473A-89F2-B6AAF01DFAED}" destId="{F507AE8C-4085-43CC-BE20-DE3859068CF3}" srcOrd="7" destOrd="0" presId="urn:microsoft.com/office/officeart/2005/8/layout/radial1"/>
    <dgm:cxn modelId="{F81B568D-AAF1-4DBE-A504-849475BC03EF}" type="presParOf" srcId="{F507AE8C-4085-43CC-BE20-DE3859068CF3}" destId="{A0869AC9-6745-46E8-B7B8-29845D833830}" srcOrd="0" destOrd="0" presId="urn:microsoft.com/office/officeart/2005/8/layout/radial1"/>
    <dgm:cxn modelId="{08BB2608-888B-4640-9ECA-790591543EB2}" type="presParOf" srcId="{ACD30EB9-70F7-473A-89F2-B6AAF01DFAED}" destId="{C807137E-F578-4B72-983F-F1FE14D05E29}" srcOrd="8" destOrd="0" presId="urn:microsoft.com/office/officeart/2005/8/layout/radial1"/>
    <dgm:cxn modelId="{1D7C14CF-20D8-4C5C-80BB-94B41F069FA6}" type="presParOf" srcId="{ACD30EB9-70F7-473A-89F2-B6AAF01DFAED}" destId="{386CFE8D-A320-4C2A-9A69-39687C49E84F}" srcOrd="9" destOrd="0" presId="urn:microsoft.com/office/officeart/2005/8/layout/radial1"/>
    <dgm:cxn modelId="{F3D46AA1-8FBB-4289-9967-F61450A53A56}" type="presParOf" srcId="{386CFE8D-A320-4C2A-9A69-39687C49E84F}" destId="{237B9414-398C-457E-86E6-744CEADE2E65}" srcOrd="0" destOrd="0" presId="urn:microsoft.com/office/officeart/2005/8/layout/radial1"/>
    <dgm:cxn modelId="{1E5C93C9-6175-4F51-A8BB-53B77DAC9430}" type="presParOf" srcId="{ACD30EB9-70F7-473A-89F2-B6AAF01DFAED}" destId="{78A79F48-76C3-4AB2-9ECC-BF449FFE51E4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649E01-8FE3-483A-8970-0FA6585FDA6A}">
      <dsp:nvSpPr>
        <dsp:cNvPr id="0" name=""/>
        <dsp:cNvSpPr/>
      </dsp:nvSpPr>
      <dsp:spPr>
        <a:xfrm>
          <a:off x="3741092" y="2049611"/>
          <a:ext cx="1204614" cy="12046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000" kern="1200" dirty="0" smtClean="0"/>
            <a:t>كان واخواتها</a:t>
          </a:r>
          <a:endParaRPr lang="ar-JO" sz="2000" kern="1200" dirty="0"/>
        </a:p>
      </dsp:txBody>
      <dsp:txXfrm>
        <a:off x="3741092" y="2049611"/>
        <a:ext cx="1204614" cy="1204614"/>
      </dsp:txXfrm>
    </dsp:sp>
    <dsp:sp modelId="{96CD4DCB-37E7-43AB-8DD3-527BDC82FEF2}">
      <dsp:nvSpPr>
        <dsp:cNvPr id="0" name=""/>
        <dsp:cNvSpPr/>
      </dsp:nvSpPr>
      <dsp:spPr>
        <a:xfrm rot="16200000">
          <a:off x="3922287" y="1616018"/>
          <a:ext cx="842224" cy="24960"/>
        </a:xfrm>
        <a:custGeom>
          <a:avLst/>
          <a:gdLst/>
          <a:ahLst/>
          <a:cxnLst/>
          <a:rect l="0" t="0" r="0" b="0"/>
          <a:pathLst>
            <a:path>
              <a:moveTo>
                <a:pt x="0" y="12480"/>
              </a:moveTo>
              <a:lnTo>
                <a:pt x="842224" y="1248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/>
        </a:p>
      </dsp:txBody>
      <dsp:txXfrm rot="16200000">
        <a:off x="4322344" y="1607443"/>
        <a:ext cx="42111" cy="42111"/>
      </dsp:txXfrm>
    </dsp:sp>
    <dsp:sp modelId="{90F280B8-C789-4660-9795-BC035B2424A0}">
      <dsp:nvSpPr>
        <dsp:cNvPr id="0" name=""/>
        <dsp:cNvSpPr/>
      </dsp:nvSpPr>
      <dsp:spPr>
        <a:xfrm>
          <a:off x="3741092" y="2771"/>
          <a:ext cx="1204614" cy="120461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كان</a:t>
          </a:r>
          <a:endParaRPr lang="ar-JO" sz="2300" kern="1200" dirty="0"/>
        </a:p>
      </dsp:txBody>
      <dsp:txXfrm>
        <a:off x="3741092" y="2771"/>
        <a:ext cx="1204614" cy="1204614"/>
      </dsp:txXfrm>
    </dsp:sp>
    <dsp:sp modelId="{43F75554-9C82-4087-B01E-BA1DBA44005A}">
      <dsp:nvSpPr>
        <dsp:cNvPr id="0" name=""/>
        <dsp:cNvSpPr/>
      </dsp:nvSpPr>
      <dsp:spPr>
        <a:xfrm rot="18900000">
          <a:off x="4645954" y="1915771"/>
          <a:ext cx="842224" cy="24960"/>
        </a:xfrm>
        <a:custGeom>
          <a:avLst/>
          <a:gdLst/>
          <a:ahLst/>
          <a:cxnLst/>
          <a:rect l="0" t="0" r="0" b="0"/>
          <a:pathLst>
            <a:path>
              <a:moveTo>
                <a:pt x="0" y="12480"/>
              </a:moveTo>
              <a:lnTo>
                <a:pt x="842224" y="1248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/>
        </a:p>
      </dsp:txBody>
      <dsp:txXfrm rot="18900000">
        <a:off x="5046011" y="1907195"/>
        <a:ext cx="42111" cy="42111"/>
      </dsp:txXfrm>
    </dsp:sp>
    <dsp:sp modelId="{D3B7CDFC-D367-4E9F-8895-C6EBBC8D1939}">
      <dsp:nvSpPr>
        <dsp:cNvPr id="0" name=""/>
        <dsp:cNvSpPr/>
      </dsp:nvSpPr>
      <dsp:spPr>
        <a:xfrm>
          <a:off x="5188426" y="602277"/>
          <a:ext cx="1204614" cy="120461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أصبح</a:t>
          </a:r>
          <a:endParaRPr lang="ar-JO" sz="2300" kern="1200" dirty="0"/>
        </a:p>
      </dsp:txBody>
      <dsp:txXfrm>
        <a:off x="5188426" y="602277"/>
        <a:ext cx="1204614" cy="1204614"/>
      </dsp:txXfrm>
    </dsp:sp>
    <dsp:sp modelId="{2A494C31-CAA7-4BE7-9766-CC055B6DC6DF}">
      <dsp:nvSpPr>
        <dsp:cNvPr id="0" name=""/>
        <dsp:cNvSpPr/>
      </dsp:nvSpPr>
      <dsp:spPr>
        <a:xfrm>
          <a:off x="4945707" y="2639438"/>
          <a:ext cx="842224" cy="24960"/>
        </a:xfrm>
        <a:custGeom>
          <a:avLst/>
          <a:gdLst/>
          <a:ahLst/>
          <a:cxnLst/>
          <a:rect l="0" t="0" r="0" b="0"/>
          <a:pathLst>
            <a:path>
              <a:moveTo>
                <a:pt x="0" y="12480"/>
              </a:moveTo>
              <a:lnTo>
                <a:pt x="842224" y="1248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/>
        </a:p>
      </dsp:txBody>
      <dsp:txXfrm>
        <a:off x="5345764" y="2630862"/>
        <a:ext cx="42111" cy="42111"/>
      </dsp:txXfrm>
    </dsp:sp>
    <dsp:sp modelId="{2855C5A9-6853-44C6-8C4D-B50982686511}">
      <dsp:nvSpPr>
        <dsp:cNvPr id="0" name=""/>
        <dsp:cNvSpPr/>
      </dsp:nvSpPr>
      <dsp:spPr>
        <a:xfrm>
          <a:off x="5787932" y="2049611"/>
          <a:ext cx="1204614" cy="12046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أضحى</a:t>
          </a:r>
          <a:endParaRPr lang="ar-JO" sz="2300" kern="1200" dirty="0"/>
        </a:p>
      </dsp:txBody>
      <dsp:txXfrm>
        <a:off x="5787932" y="2049611"/>
        <a:ext cx="1204614" cy="1204614"/>
      </dsp:txXfrm>
    </dsp:sp>
    <dsp:sp modelId="{FF49BE90-EB9F-489E-96C9-3B3E29AB14F2}">
      <dsp:nvSpPr>
        <dsp:cNvPr id="0" name=""/>
        <dsp:cNvSpPr/>
      </dsp:nvSpPr>
      <dsp:spPr>
        <a:xfrm rot="2700000">
          <a:off x="4645954" y="3363105"/>
          <a:ext cx="842224" cy="24960"/>
        </a:xfrm>
        <a:custGeom>
          <a:avLst/>
          <a:gdLst/>
          <a:ahLst/>
          <a:cxnLst/>
          <a:rect l="0" t="0" r="0" b="0"/>
          <a:pathLst>
            <a:path>
              <a:moveTo>
                <a:pt x="0" y="12480"/>
              </a:moveTo>
              <a:lnTo>
                <a:pt x="842224" y="1248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/>
        </a:p>
      </dsp:txBody>
      <dsp:txXfrm rot="2700000">
        <a:off x="5046011" y="3354529"/>
        <a:ext cx="42111" cy="42111"/>
      </dsp:txXfrm>
    </dsp:sp>
    <dsp:sp modelId="{75C8DA4D-282F-471A-A36A-08BEE8DF1E0A}">
      <dsp:nvSpPr>
        <dsp:cNvPr id="0" name=""/>
        <dsp:cNvSpPr/>
      </dsp:nvSpPr>
      <dsp:spPr>
        <a:xfrm>
          <a:off x="5188426" y="3496945"/>
          <a:ext cx="1204614" cy="120461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أمسى</a:t>
          </a:r>
          <a:endParaRPr lang="ar-JO" sz="2300" kern="1200" dirty="0"/>
        </a:p>
      </dsp:txBody>
      <dsp:txXfrm>
        <a:off x="5188426" y="3496945"/>
        <a:ext cx="1204614" cy="1204614"/>
      </dsp:txXfrm>
    </dsp:sp>
    <dsp:sp modelId="{7EAF4E47-64F1-4BDB-9FA7-2AB49468E05A}">
      <dsp:nvSpPr>
        <dsp:cNvPr id="0" name=""/>
        <dsp:cNvSpPr/>
      </dsp:nvSpPr>
      <dsp:spPr>
        <a:xfrm rot="5400000">
          <a:off x="3922287" y="3662857"/>
          <a:ext cx="842224" cy="24960"/>
        </a:xfrm>
        <a:custGeom>
          <a:avLst/>
          <a:gdLst/>
          <a:ahLst/>
          <a:cxnLst/>
          <a:rect l="0" t="0" r="0" b="0"/>
          <a:pathLst>
            <a:path>
              <a:moveTo>
                <a:pt x="0" y="12480"/>
              </a:moveTo>
              <a:lnTo>
                <a:pt x="842224" y="1248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/>
        </a:p>
      </dsp:txBody>
      <dsp:txXfrm rot="5400000">
        <a:off x="4322344" y="3654282"/>
        <a:ext cx="42111" cy="42111"/>
      </dsp:txXfrm>
    </dsp:sp>
    <dsp:sp modelId="{F3D8D0A3-EAA2-4F93-AF51-1EA2B0EF7E84}">
      <dsp:nvSpPr>
        <dsp:cNvPr id="0" name=""/>
        <dsp:cNvSpPr/>
      </dsp:nvSpPr>
      <dsp:spPr>
        <a:xfrm>
          <a:off x="3741092" y="4096450"/>
          <a:ext cx="1204614" cy="120461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بات</a:t>
          </a:r>
          <a:endParaRPr lang="ar-JO" sz="2300" kern="1200" dirty="0"/>
        </a:p>
      </dsp:txBody>
      <dsp:txXfrm>
        <a:off x="3741092" y="4096450"/>
        <a:ext cx="1204614" cy="1204614"/>
      </dsp:txXfrm>
    </dsp:sp>
    <dsp:sp modelId="{395AC25F-BE13-4B54-B76A-9DBEACA05800}">
      <dsp:nvSpPr>
        <dsp:cNvPr id="0" name=""/>
        <dsp:cNvSpPr/>
      </dsp:nvSpPr>
      <dsp:spPr>
        <a:xfrm rot="8100000">
          <a:off x="3198620" y="3363105"/>
          <a:ext cx="842224" cy="24960"/>
        </a:xfrm>
        <a:custGeom>
          <a:avLst/>
          <a:gdLst/>
          <a:ahLst/>
          <a:cxnLst/>
          <a:rect l="0" t="0" r="0" b="0"/>
          <a:pathLst>
            <a:path>
              <a:moveTo>
                <a:pt x="0" y="12480"/>
              </a:moveTo>
              <a:lnTo>
                <a:pt x="842224" y="1248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/>
        </a:p>
      </dsp:txBody>
      <dsp:txXfrm rot="8100000">
        <a:off x="3598677" y="3354529"/>
        <a:ext cx="42111" cy="42111"/>
      </dsp:txXfrm>
    </dsp:sp>
    <dsp:sp modelId="{67BEC288-63E6-440D-BA39-B77CC0AEB27F}">
      <dsp:nvSpPr>
        <dsp:cNvPr id="0" name=""/>
        <dsp:cNvSpPr/>
      </dsp:nvSpPr>
      <dsp:spPr>
        <a:xfrm>
          <a:off x="2293758" y="3496945"/>
          <a:ext cx="1204614" cy="120461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ظل</a:t>
          </a:r>
          <a:endParaRPr lang="ar-JO" sz="2300" kern="1200" dirty="0"/>
        </a:p>
      </dsp:txBody>
      <dsp:txXfrm>
        <a:off x="2293758" y="3496945"/>
        <a:ext cx="1204614" cy="1204614"/>
      </dsp:txXfrm>
    </dsp:sp>
    <dsp:sp modelId="{4F14D081-C8F2-4F48-AEC1-E40F9DA30C57}">
      <dsp:nvSpPr>
        <dsp:cNvPr id="0" name=""/>
        <dsp:cNvSpPr/>
      </dsp:nvSpPr>
      <dsp:spPr>
        <a:xfrm rot="10800000">
          <a:off x="2898867" y="2639438"/>
          <a:ext cx="842224" cy="24960"/>
        </a:xfrm>
        <a:custGeom>
          <a:avLst/>
          <a:gdLst/>
          <a:ahLst/>
          <a:cxnLst/>
          <a:rect l="0" t="0" r="0" b="0"/>
          <a:pathLst>
            <a:path>
              <a:moveTo>
                <a:pt x="0" y="12480"/>
              </a:moveTo>
              <a:lnTo>
                <a:pt x="842224" y="1248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/>
        </a:p>
      </dsp:txBody>
      <dsp:txXfrm rot="10800000">
        <a:off x="3298924" y="2630862"/>
        <a:ext cx="42111" cy="42111"/>
      </dsp:txXfrm>
    </dsp:sp>
    <dsp:sp modelId="{CB7759CA-28FE-4863-A3E3-D0D328F9AB44}">
      <dsp:nvSpPr>
        <dsp:cNvPr id="0" name=""/>
        <dsp:cNvSpPr/>
      </dsp:nvSpPr>
      <dsp:spPr>
        <a:xfrm>
          <a:off x="1694253" y="2049611"/>
          <a:ext cx="1204614" cy="120461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صار</a:t>
          </a:r>
          <a:endParaRPr lang="ar-JO" sz="2300" kern="1200" dirty="0"/>
        </a:p>
      </dsp:txBody>
      <dsp:txXfrm>
        <a:off x="1694253" y="2049611"/>
        <a:ext cx="1204614" cy="1204614"/>
      </dsp:txXfrm>
    </dsp:sp>
    <dsp:sp modelId="{2E656639-098A-450D-8FAD-25FFFCA9B2C6}">
      <dsp:nvSpPr>
        <dsp:cNvPr id="0" name=""/>
        <dsp:cNvSpPr/>
      </dsp:nvSpPr>
      <dsp:spPr>
        <a:xfrm rot="13500000">
          <a:off x="3198620" y="1915771"/>
          <a:ext cx="842224" cy="24960"/>
        </a:xfrm>
        <a:custGeom>
          <a:avLst/>
          <a:gdLst/>
          <a:ahLst/>
          <a:cxnLst/>
          <a:rect l="0" t="0" r="0" b="0"/>
          <a:pathLst>
            <a:path>
              <a:moveTo>
                <a:pt x="0" y="12480"/>
              </a:moveTo>
              <a:lnTo>
                <a:pt x="842224" y="1248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/>
        </a:p>
      </dsp:txBody>
      <dsp:txXfrm rot="13500000">
        <a:off x="3598677" y="1907195"/>
        <a:ext cx="42111" cy="42111"/>
      </dsp:txXfrm>
    </dsp:sp>
    <dsp:sp modelId="{8DB99658-9E5A-4A7D-A431-136F53B85476}">
      <dsp:nvSpPr>
        <dsp:cNvPr id="0" name=""/>
        <dsp:cNvSpPr/>
      </dsp:nvSpPr>
      <dsp:spPr>
        <a:xfrm>
          <a:off x="2293758" y="602277"/>
          <a:ext cx="1204614" cy="12046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300" kern="1200" dirty="0" smtClean="0"/>
            <a:t>ليس</a:t>
          </a:r>
          <a:endParaRPr lang="ar-JO" sz="2300" kern="1200" dirty="0"/>
        </a:p>
      </dsp:txBody>
      <dsp:txXfrm>
        <a:off x="2293758" y="602277"/>
        <a:ext cx="1204614" cy="12046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D706DD-9042-46FE-AE5B-02EC5D95B8FF}">
      <dsp:nvSpPr>
        <dsp:cNvPr id="0" name=""/>
        <dsp:cNvSpPr/>
      </dsp:nvSpPr>
      <dsp:spPr>
        <a:xfrm>
          <a:off x="3668985" y="1756069"/>
          <a:ext cx="1348829" cy="13488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000" kern="1200" dirty="0" smtClean="0">
              <a:solidFill>
                <a:schemeClr val="bg1"/>
              </a:solidFill>
            </a:rPr>
            <a:t>أخوات كان</a:t>
          </a:r>
          <a:endParaRPr lang="ar-JO" sz="3000" kern="1200" dirty="0">
            <a:solidFill>
              <a:schemeClr val="bg1"/>
            </a:solidFill>
          </a:endParaRPr>
        </a:p>
      </dsp:txBody>
      <dsp:txXfrm>
        <a:off x="3668985" y="1756069"/>
        <a:ext cx="1348829" cy="1348829"/>
      </dsp:txXfrm>
    </dsp:sp>
    <dsp:sp modelId="{908C7B19-F7DA-4C90-AA96-FB2090842AB5}">
      <dsp:nvSpPr>
        <dsp:cNvPr id="0" name=""/>
        <dsp:cNvSpPr/>
      </dsp:nvSpPr>
      <dsp:spPr>
        <a:xfrm rot="16200000">
          <a:off x="4140754" y="1539449"/>
          <a:ext cx="405291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405291" y="139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>
            <a:solidFill>
              <a:schemeClr val="bg1"/>
            </a:solidFill>
          </a:endParaRPr>
        </a:p>
      </dsp:txBody>
      <dsp:txXfrm rot="16200000">
        <a:off x="4333267" y="1543292"/>
        <a:ext cx="20264" cy="20264"/>
      </dsp:txXfrm>
    </dsp:sp>
    <dsp:sp modelId="{51F3FA07-3C0B-4A67-8599-C1AE7A439F50}">
      <dsp:nvSpPr>
        <dsp:cNvPr id="0" name=""/>
        <dsp:cNvSpPr/>
      </dsp:nvSpPr>
      <dsp:spPr>
        <a:xfrm>
          <a:off x="3668985" y="1949"/>
          <a:ext cx="1348829" cy="134882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>
              <a:solidFill>
                <a:schemeClr val="bg1"/>
              </a:solidFill>
            </a:rPr>
            <a:t>ما زال</a:t>
          </a:r>
          <a:endParaRPr lang="ar-JO" sz="2800" kern="1200" dirty="0">
            <a:solidFill>
              <a:schemeClr val="bg1"/>
            </a:solidFill>
          </a:endParaRPr>
        </a:p>
      </dsp:txBody>
      <dsp:txXfrm>
        <a:off x="3668985" y="1949"/>
        <a:ext cx="1348829" cy="1348829"/>
      </dsp:txXfrm>
    </dsp:sp>
    <dsp:sp modelId="{E7AC3BFF-7F4F-4BB3-85EE-155A469BC3D1}">
      <dsp:nvSpPr>
        <dsp:cNvPr id="0" name=""/>
        <dsp:cNvSpPr/>
      </dsp:nvSpPr>
      <dsp:spPr>
        <a:xfrm rot="20520000">
          <a:off x="4974888" y="2145483"/>
          <a:ext cx="405291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405291" y="139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>
            <a:solidFill>
              <a:schemeClr val="bg1"/>
            </a:solidFill>
          </a:endParaRPr>
        </a:p>
      </dsp:txBody>
      <dsp:txXfrm rot="20520000">
        <a:off x="5167401" y="2149325"/>
        <a:ext cx="20264" cy="20264"/>
      </dsp:txXfrm>
    </dsp:sp>
    <dsp:sp modelId="{74FFC329-9CA6-4FCD-A2BC-C2A24596857F}">
      <dsp:nvSpPr>
        <dsp:cNvPr id="0" name=""/>
        <dsp:cNvSpPr/>
      </dsp:nvSpPr>
      <dsp:spPr>
        <a:xfrm>
          <a:off x="5337253" y="1214016"/>
          <a:ext cx="1348829" cy="134882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>
              <a:solidFill>
                <a:schemeClr val="bg1"/>
              </a:solidFill>
            </a:rPr>
            <a:t>ما برح</a:t>
          </a:r>
          <a:endParaRPr lang="ar-JO" sz="2800" kern="1200" dirty="0">
            <a:solidFill>
              <a:schemeClr val="bg1"/>
            </a:solidFill>
          </a:endParaRPr>
        </a:p>
      </dsp:txBody>
      <dsp:txXfrm>
        <a:off x="5337253" y="1214016"/>
        <a:ext cx="1348829" cy="1348829"/>
      </dsp:txXfrm>
    </dsp:sp>
    <dsp:sp modelId="{ECBD7D36-E853-46D9-AC08-8DD2E409A921}">
      <dsp:nvSpPr>
        <dsp:cNvPr id="0" name=""/>
        <dsp:cNvSpPr/>
      </dsp:nvSpPr>
      <dsp:spPr>
        <a:xfrm rot="3240000">
          <a:off x="4656277" y="3126066"/>
          <a:ext cx="405291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405291" y="139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>
            <a:solidFill>
              <a:schemeClr val="bg1"/>
            </a:solidFill>
          </a:endParaRPr>
        </a:p>
      </dsp:txBody>
      <dsp:txXfrm rot="3240000">
        <a:off x="4848790" y="3129909"/>
        <a:ext cx="20264" cy="20264"/>
      </dsp:txXfrm>
    </dsp:sp>
    <dsp:sp modelId="{DEA72432-F0D0-408B-B58B-B2EDD07723D9}">
      <dsp:nvSpPr>
        <dsp:cNvPr id="0" name=""/>
        <dsp:cNvSpPr/>
      </dsp:nvSpPr>
      <dsp:spPr>
        <a:xfrm>
          <a:off x="4700031" y="3175183"/>
          <a:ext cx="1348829" cy="134882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>
              <a:solidFill>
                <a:schemeClr val="bg1"/>
              </a:solidFill>
            </a:rPr>
            <a:t>ما انفك</a:t>
          </a:r>
          <a:endParaRPr lang="ar-JO" sz="2800" kern="1200" dirty="0">
            <a:solidFill>
              <a:schemeClr val="bg1"/>
            </a:solidFill>
          </a:endParaRPr>
        </a:p>
      </dsp:txBody>
      <dsp:txXfrm>
        <a:off x="4700031" y="3175183"/>
        <a:ext cx="1348829" cy="1348829"/>
      </dsp:txXfrm>
    </dsp:sp>
    <dsp:sp modelId="{F507AE8C-4085-43CC-BE20-DE3859068CF3}">
      <dsp:nvSpPr>
        <dsp:cNvPr id="0" name=""/>
        <dsp:cNvSpPr/>
      </dsp:nvSpPr>
      <dsp:spPr>
        <a:xfrm rot="7560000">
          <a:off x="3625231" y="3126066"/>
          <a:ext cx="405291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405291" y="139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>
            <a:solidFill>
              <a:schemeClr val="bg1"/>
            </a:solidFill>
          </a:endParaRPr>
        </a:p>
      </dsp:txBody>
      <dsp:txXfrm rot="7560000">
        <a:off x="3817744" y="3129909"/>
        <a:ext cx="20264" cy="20264"/>
      </dsp:txXfrm>
    </dsp:sp>
    <dsp:sp modelId="{C807137E-F578-4B72-983F-F1FE14D05E29}">
      <dsp:nvSpPr>
        <dsp:cNvPr id="0" name=""/>
        <dsp:cNvSpPr/>
      </dsp:nvSpPr>
      <dsp:spPr>
        <a:xfrm>
          <a:off x="2637939" y="3175183"/>
          <a:ext cx="1348829" cy="134882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>
              <a:solidFill>
                <a:schemeClr val="bg1"/>
              </a:solidFill>
            </a:rPr>
            <a:t>مافتئ</a:t>
          </a:r>
          <a:endParaRPr lang="ar-JO" sz="2800" kern="1200" dirty="0">
            <a:solidFill>
              <a:schemeClr val="bg1"/>
            </a:solidFill>
          </a:endParaRPr>
        </a:p>
      </dsp:txBody>
      <dsp:txXfrm>
        <a:off x="2637939" y="3175183"/>
        <a:ext cx="1348829" cy="1348829"/>
      </dsp:txXfrm>
    </dsp:sp>
    <dsp:sp modelId="{386CFE8D-A320-4C2A-9A69-39687C49E84F}">
      <dsp:nvSpPr>
        <dsp:cNvPr id="0" name=""/>
        <dsp:cNvSpPr/>
      </dsp:nvSpPr>
      <dsp:spPr>
        <a:xfrm rot="11880000">
          <a:off x="3306620" y="2145483"/>
          <a:ext cx="405291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405291" y="139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500" kern="1200">
            <a:solidFill>
              <a:schemeClr val="bg1"/>
            </a:solidFill>
          </a:endParaRPr>
        </a:p>
      </dsp:txBody>
      <dsp:txXfrm rot="11880000">
        <a:off x="3499133" y="2149325"/>
        <a:ext cx="20264" cy="20264"/>
      </dsp:txXfrm>
    </dsp:sp>
    <dsp:sp modelId="{78A79F48-76C3-4AB2-9ECC-BF449FFE51E4}">
      <dsp:nvSpPr>
        <dsp:cNvPr id="0" name=""/>
        <dsp:cNvSpPr/>
      </dsp:nvSpPr>
      <dsp:spPr>
        <a:xfrm>
          <a:off x="2000717" y="1214016"/>
          <a:ext cx="1348829" cy="134882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>
              <a:solidFill>
                <a:schemeClr val="bg1"/>
              </a:solidFill>
            </a:rPr>
            <a:t>ما دام</a:t>
          </a:r>
          <a:endParaRPr lang="ar-JO" sz="2800" kern="1200" dirty="0">
            <a:solidFill>
              <a:schemeClr val="bg1"/>
            </a:solidFill>
          </a:endParaRPr>
        </a:p>
      </dsp:txBody>
      <dsp:txXfrm>
        <a:off x="2000717" y="1214016"/>
        <a:ext cx="1348829" cy="13488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15DB82-B042-4C0C-88D3-3B26084A1FA7}" type="datetimeFigureOut">
              <a:rPr lang="ar-JO" smtClean="0"/>
              <a:pPr/>
              <a:t>01/12/1425</a:t>
            </a:fld>
            <a:endParaRPr lang="ar-J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DF2026F-16E5-48DF-8546-6862679A144E}" type="slidenum">
              <a:rPr lang="ar-JO" smtClean="0"/>
              <a:pPr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2026F-16E5-48DF-8546-6862679A144E}" type="slidenum">
              <a:rPr lang="ar-JO" smtClean="0"/>
              <a:pPr/>
              <a:t>8</a:t>
            </a:fld>
            <a:endParaRPr lang="ar-J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BDDBA3-7A60-40BD-A67C-DEB7705889E9}" type="datetimeFigureOut">
              <a:rPr lang="ar-SA" smtClean="0"/>
              <a:pPr/>
              <a:t>01/12/1425</a:t>
            </a:fld>
            <a:endParaRPr lang="ar-S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الحمد 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3849"/>
            <a:ext cx="8424936" cy="6351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JO" sz="6000" dirty="0" smtClean="0">
                <a:solidFill>
                  <a:schemeClr val="tx1"/>
                </a:solidFill>
              </a:rPr>
              <a:t>كان وأخواتها</a:t>
            </a:r>
            <a:endParaRPr lang="ar-SA" sz="6000" b="1" dirty="0">
              <a:solidFill>
                <a:schemeClr val="tx1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ar-SA"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ar-SA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الأهداف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endParaRPr lang="en-US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كان وأخواتها: دلالتها وعملها</a:t>
            </a: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تعرف الحالة الإعرابية لاسم كان وخبرهها</a:t>
            </a: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latin typeface="Simplified Arabic" pitchFamily="18" charset="-78"/>
                <a:cs typeface="Simplified Arabic" pitchFamily="18" charset="-78"/>
              </a:rPr>
              <a:t>توظيف كان وأخواتها في جمل دالة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5804" y="274638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>
                <a:solidFill>
                  <a:schemeClr val="tx1"/>
                </a:solidFill>
              </a:rPr>
              <a:t>كان وأخواتها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JO" sz="3600" dirty="0" smtClean="0">
                <a:solidFill>
                  <a:schemeClr val="accent6">
                    <a:lumMod val="50000"/>
                  </a:schemeClr>
                </a:solidFill>
              </a:rPr>
              <a:t>         </a:t>
            </a:r>
            <a:endParaRPr lang="ar-SA" sz="3600" dirty="0" smtClean="0">
              <a:solidFill>
                <a:schemeClr val="accent2"/>
              </a:solidFill>
            </a:endParaRPr>
          </a:p>
          <a:p>
            <a:pPr>
              <a:buFont typeface="Arial" pitchFamily="34" charset="0"/>
              <a:buChar char="•"/>
            </a:pPr>
            <a:endParaRPr lang="ar-SA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95536" y="1700808"/>
            <a:ext cx="8424936" cy="42484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تعريفها : </a:t>
            </a:r>
            <a:r>
              <a:rPr lang="ar-JO" sz="2800" b="1" dirty="0" smtClean="0">
                <a:solidFill>
                  <a:schemeClr val="tx1"/>
                </a:solidFill>
              </a:rPr>
              <a:t>كان وأخواتها أفعال ناسخة تدخل على الجملة الاسمية، فتغير حكمها بحكم آخر، إذ تبقي المبتدأ مرفوعا ويسمى اسمها، وتنصب الخبر ويسمى خبرها.</a:t>
            </a:r>
          </a:p>
          <a:p>
            <a:pPr algn="ctr"/>
            <a:r>
              <a:rPr lang="ar-JO" sz="2800" b="1" u="sng" dirty="0" smtClean="0">
                <a:solidFill>
                  <a:schemeClr val="accent1">
                    <a:lumMod val="50000"/>
                  </a:schemeClr>
                </a:solidFill>
              </a:rPr>
              <a:t>وتسمى أيضا </a:t>
            </a: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ar-JO" sz="2800" b="1" dirty="0" smtClean="0">
                <a:solidFill>
                  <a:schemeClr val="tx1"/>
                </a:solidFill>
              </a:rPr>
              <a:t>الأفعال الناقصة؛ لانها تدل على زمان فقط، أي أنها لا تدل على حدث ومن ثم لا تحتاج إلى فاعل</a:t>
            </a:r>
            <a:r>
              <a:rPr lang="ar-SA" sz="2800" b="1" dirty="0" smtClean="0">
                <a:solidFill>
                  <a:schemeClr val="tx1"/>
                </a:solidFill>
              </a:rPr>
              <a:t>.</a:t>
            </a:r>
            <a:endParaRPr lang="ar-JO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كان وأخواتها</a:t>
            </a:r>
            <a:endParaRPr lang="ar-J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2"/>
          <a:ext cx="8686800" cy="5303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كان واخواتها</a:t>
            </a:r>
            <a:endParaRPr lang="ar-J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الأمثلة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كان الجو غائما:</a:t>
            </a:r>
          </a:p>
          <a:p>
            <a:pPr>
              <a:buNone/>
            </a:pPr>
            <a:r>
              <a:rPr lang="ar-JO" dirty="0" smtClean="0"/>
              <a:t>كان: فعل ماض ناقص مبني على الفتح</a:t>
            </a:r>
            <a:r>
              <a:rPr lang="ar-SA" dirty="0" smtClean="0"/>
              <a:t>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الجو: اسم كان مرفوع وعلامة رفعه الضمة</a:t>
            </a:r>
            <a:r>
              <a:rPr lang="ar-SA" dirty="0" smtClean="0"/>
              <a:t> الظاهرة.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غائما: خبر كان منصوب وعلامة نصبه الفتحة</a:t>
            </a:r>
            <a:r>
              <a:rPr lang="ar-SA" dirty="0" smtClean="0"/>
              <a:t> الظاهرة.</a:t>
            </a:r>
            <a:endParaRPr lang="ar-JO" dirty="0" smtClean="0"/>
          </a:p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ظل زيد قائما:</a:t>
            </a:r>
          </a:p>
          <a:p>
            <a:pPr>
              <a:buNone/>
            </a:pPr>
            <a:r>
              <a:rPr lang="ar-JO" dirty="0" smtClean="0"/>
              <a:t>ظل: فعل ماض ناقص مبني على الفتح</a:t>
            </a:r>
            <a:r>
              <a:rPr lang="ar-SA" dirty="0" smtClean="0"/>
              <a:t>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زيد: اسم ظل مرفوع وعلامة رفعه الضمة</a:t>
            </a:r>
            <a:r>
              <a:rPr lang="ar-SA" dirty="0" smtClean="0"/>
              <a:t> الظاهرة.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قائما: خبر ظل منصوب وعلامة نصبه الفتحة</a:t>
            </a:r>
            <a:r>
              <a:rPr lang="ar-SA" dirty="0" smtClean="0"/>
              <a:t> الظاهرة.</a:t>
            </a:r>
            <a:endParaRPr lang="ar-J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الأمثلة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554162"/>
            <a:ext cx="8740080" cy="504319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أصبح الطفل رجلا:</a:t>
            </a:r>
          </a:p>
          <a:p>
            <a:pPr>
              <a:buNone/>
            </a:pPr>
            <a:r>
              <a:rPr lang="ar-JO" dirty="0" smtClean="0"/>
              <a:t>أصبح: فعل ماض ناقص مبني على الفتح</a:t>
            </a:r>
          </a:p>
          <a:p>
            <a:pPr>
              <a:buNone/>
            </a:pPr>
            <a:r>
              <a:rPr lang="ar-JO" dirty="0" smtClean="0"/>
              <a:t>الطفل: اسم أصبح مرفوع وعلامة رفعه الضمة</a:t>
            </a:r>
            <a:r>
              <a:rPr lang="ar-SA" dirty="0" smtClean="0"/>
              <a:t> الظاهرة.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رجلا: خبر أصبح منصوب وعلامة نصبه الفتحة</a:t>
            </a:r>
            <a:r>
              <a:rPr lang="ar-SA" dirty="0" smtClean="0"/>
              <a:t> الظاهرة.</a:t>
            </a:r>
            <a:endParaRPr lang="ar-JO" dirty="0" smtClean="0"/>
          </a:p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أضحى العامل مستغرقا في عمله:</a:t>
            </a:r>
          </a:p>
          <a:p>
            <a:pPr>
              <a:buNone/>
            </a:pPr>
            <a:r>
              <a:rPr lang="ar-JO" dirty="0" smtClean="0"/>
              <a:t>أضحى: فعل ماض ناقص مبني على الفتحة المقدرة منع من ظهورها التعذر</a:t>
            </a:r>
            <a:r>
              <a:rPr lang="ar-SA" dirty="0" smtClean="0"/>
              <a:t> 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العامل: اسم </a:t>
            </a:r>
            <a:r>
              <a:rPr lang="ar-JO" dirty="0" err="1" smtClean="0"/>
              <a:t>أ</a:t>
            </a:r>
            <a:r>
              <a:rPr lang="ar-SA" dirty="0" smtClean="0"/>
              <a:t>ضحى</a:t>
            </a:r>
            <a:r>
              <a:rPr lang="ar-JO" dirty="0" smtClean="0"/>
              <a:t> مرفوع وعلامة رفعه الضمة</a:t>
            </a:r>
            <a:r>
              <a:rPr lang="ar-SA" dirty="0" smtClean="0"/>
              <a:t> الظاهرة.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مستغرقا: خبر </a:t>
            </a:r>
            <a:r>
              <a:rPr lang="ar-JO" dirty="0" err="1" smtClean="0"/>
              <a:t>أ</a:t>
            </a:r>
            <a:r>
              <a:rPr lang="ar-SA" dirty="0" smtClean="0"/>
              <a:t>ضحى</a:t>
            </a:r>
            <a:r>
              <a:rPr lang="ar-JO" dirty="0" smtClean="0"/>
              <a:t> منصوب وعلامة نصبه الفتحة</a:t>
            </a:r>
            <a:r>
              <a:rPr lang="ar-SA" dirty="0" smtClean="0"/>
              <a:t> الظاهرة .</a:t>
            </a:r>
            <a:endParaRPr lang="ar-J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الأمثلة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صار العبد حرا:</a:t>
            </a:r>
          </a:p>
          <a:p>
            <a:pPr>
              <a:buNone/>
            </a:pPr>
            <a:r>
              <a:rPr lang="ar-JO" dirty="0" smtClean="0"/>
              <a:t>صار: فعل ماض ناقص مبني على الفتح</a:t>
            </a:r>
            <a:r>
              <a:rPr lang="ar-SA" dirty="0" smtClean="0"/>
              <a:t>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العبد: اسم صار مرفوع وعلامة رفعه الضمة</a:t>
            </a:r>
            <a:r>
              <a:rPr lang="ar-SA" dirty="0" smtClean="0"/>
              <a:t> الظاهرة.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حرا: خبر صار منصوب وعلامة نصبه الفتحة</a:t>
            </a:r>
            <a:r>
              <a:rPr lang="ar-SA" dirty="0" smtClean="0"/>
              <a:t> الظاهرة.</a:t>
            </a:r>
            <a:endParaRPr lang="ar-JO" dirty="0" smtClean="0"/>
          </a:p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ليس زيد قائما:</a:t>
            </a:r>
          </a:p>
          <a:p>
            <a:pPr>
              <a:buNone/>
            </a:pPr>
            <a:r>
              <a:rPr lang="ar-JO" dirty="0" smtClean="0"/>
              <a:t>ليس: فعل ماضي ناقص مبني على الفتح</a:t>
            </a:r>
            <a:r>
              <a:rPr lang="ar-SA" dirty="0" smtClean="0"/>
              <a:t>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زيد: اسم ليس مرفوع وعلامة رفعه الضمة</a:t>
            </a:r>
            <a:r>
              <a:rPr lang="ar-SA" dirty="0" smtClean="0"/>
              <a:t> الظاهرة.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قائما: خبر ليس منصوب وعلامة نصبه الفتحة</a:t>
            </a:r>
            <a:r>
              <a:rPr lang="ar-SA" dirty="0" smtClean="0"/>
              <a:t> الظاهرة.</a:t>
            </a:r>
            <a:endParaRPr lang="ar-JO" dirty="0" smtClean="0"/>
          </a:p>
          <a:p>
            <a:pPr>
              <a:buNone/>
            </a:pPr>
            <a:endParaRPr lang="ar-J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الأمثلة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مازال الجو غائما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ar-JO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JO" dirty="0" smtClean="0"/>
              <a:t>ما زال: فعل ماض ناقص مبني على الفتح</a:t>
            </a:r>
            <a:r>
              <a:rPr lang="ar-SA" dirty="0" smtClean="0"/>
              <a:t>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الجو: اسم ما زال مرفوع وعلامة رفعه الضمة</a:t>
            </a:r>
            <a:r>
              <a:rPr lang="ar-SA" dirty="0" smtClean="0"/>
              <a:t> الظاهرة.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غائما: خبر ما زال منصوب وعلامة نصبه الفتحة</a:t>
            </a:r>
            <a:r>
              <a:rPr lang="ar-SA" dirty="0" smtClean="0"/>
              <a:t> الظاهرة.</a:t>
            </a:r>
            <a:endParaRPr lang="ar-JO" dirty="0" smtClean="0"/>
          </a:p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ما انفك زيد قائما:</a:t>
            </a:r>
          </a:p>
          <a:p>
            <a:pPr>
              <a:buNone/>
            </a:pPr>
            <a:r>
              <a:rPr lang="ar-JO" dirty="0" smtClean="0"/>
              <a:t>ما انفك: فعل ماض ناقص مبني على الفتح</a:t>
            </a:r>
            <a:r>
              <a:rPr lang="ar-SA" dirty="0" smtClean="0"/>
              <a:t>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زيد: اسم ما انفك مرفوع وعلامة رفعه الضمة</a:t>
            </a:r>
            <a:r>
              <a:rPr lang="ar-SA" dirty="0" smtClean="0"/>
              <a:t> الظاهرة. 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قائما: خبر ما انفك منصوب وعلامة نصبه الفتحة</a:t>
            </a:r>
            <a:r>
              <a:rPr lang="ar-SA" dirty="0" smtClean="0"/>
              <a:t> الظاهرة.</a:t>
            </a:r>
            <a:endParaRPr lang="ar-JO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الأمثلة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554162"/>
            <a:ext cx="8740080" cy="504319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ما برح الحارس واقفا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 :</a:t>
            </a:r>
            <a:endParaRPr lang="ar-JO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JO" dirty="0" smtClean="0"/>
              <a:t>ما برح: فعل ماض ناقص مبني على الفتح</a:t>
            </a:r>
            <a:r>
              <a:rPr lang="ar-SA" dirty="0" smtClean="0"/>
              <a:t>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الحارس: اسم ما برح مرفوع وعلامة رفعه الضمة</a:t>
            </a:r>
            <a:r>
              <a:rPr lang="ar-SA" dirty="0" smtClean="0"/>
              <a:t> الظاهرة.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واقفا: خبر ما برح منصوب وعلامة نصبه الفتحة</a:t>
            </a:r>
            <a:r>
              <a:rPr lang="ar-SA" dirty="0" smtClean="0"/>
              <a:t> الظاهرة.</a:t>
            </a:r>
            <a:endParaRPr lang="ar-JO" dirty="0" smtClean="0"/>
          </a:p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ينجح الطالب ما دام مجدا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ar-JO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JO" dirty="0" smtClean="0"/>
              <a:t>ما دام: فعل ماض ناقص مبني على الفتح</a:t>
            </a:r>
            <a:r>
              <a:rPr lang="ar-SA" dirty="0" smtClean="0"/>
              <a:t> ، </a:t>
            </a:r>
            <a:r>
              <a:rPr lang="ar-JO" dirty="0" smtClean="0"/>
              <a:t>واسمه</a:t>
            </a:r>
            <a:r>
              <a:rPr lang="ar-SA" dirty="0" smtClean="0"/>
              <a:t> </a:t>
            </a:r>
            <a:r>
              <a:rPr lang="ar-JO" dirty="0" smtClean="0"/>
              <a:t>ضمير مستتر جوازا تقديره هو</a:t>
            </a:r>
            <a:r>
              <a:rPr lang="ar-SA" dirty="0" smtClean="0"/>
              <a:t> .</a:t>
            </a:r>
            <a:endParaRPr lang="ar-JO" dirty="0" smtClean="0"/>
          </a:p>
          <a:p>
            <a:pPr>
              <a:buNone/>
            </a:pPr>
            <a:r>
              <a:rPr lang="ar-JO" dirty="0" smtClean="0"/>
              <a:t>مجدا: خبر ما دام منصوب وعلامة نصبه الفتحة</a:t>
            </a:r>
            <a:r>
              <a:rPr lang="ar-SA" dirty="0" smtClean="0"/>
              <a:t> الظاهرة.</a:t>
            </a:r>
            <a:endParaRPr lang="ar-JO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معاني كان واخواتها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23528" y="1412776"/>
            <a:ext cx="8668072" cy="53038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624078" indent="-514350">
              <a:buNone/>
            </a:pPr>
            <a:r>
              <a:rPr lang="ar-JO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يمكن تصنيف كان وأخواتها حسب معانيها على النحو الآتي:</a:t>
            </a:r>
          </a:p>
          <a:p>
            <a:pPr marL="624078" indent="-514350"/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أفعال تفيد اتصاف اسمها بخبرها في وقت مخصوص، وهي: كان، أصبح، أضحى، أمسى، </a:t>
            </a:r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بات</a:t>
            </a:r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، مثل: أصبح الطقس ماطرا؛ تفيد اتصاف اسمها بخبرها في الصباح.</a:t>
            </a:r>
          </a:p>
          <a:p>
            <a:pPr marL="624078" indent="-514350"/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فعل يفيد نفي الحال، وهو الفعل ليس، مثل: ليست المسالة صعبة.</a:t>
            </a:r>
          </a:p>
          <a:p>
            <a:pPr marL="624078" indent="-514350"/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فعل</a:t>
            </a:r>
            <a:r>
              <a:rPr lang="ar-SA" b="1" dirty="0" err="1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ان</a:t>
            </a:r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 يدل</a:t>
            </a:r>
            <a:r>
              <a:rPr lang="ar-SA" b="1" dirty="0" err="1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ان</a:t>
            </a:r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على استمرار اتصاف اسمها بخبرها، </a:t>
            </a:r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وه</a:t>
            </a:r>
            <a:r>
              <a:rPr lang="ar-SA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ما</a:t>
            </a:r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ظل,</a:t>
            </a:r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ما دام، مثل قوله تعالى: ( وأوصاني بالصلاة والزكاة ما دمت حيا)، أي مدة دوامي حيا.</a:t>
            </a:r>
          </a:p>
          <a:p>
            <a:pPr marL="624078" indent="-514350"/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فعل يفيد التحول من حال إلى حال، وهو الفعل: صار، مثل: صار البخار ماء.</a:t>
            </a:r>
          </a:p>
          <a:p>
            <a:pPr marL="624078" indent="-514350"/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أفعال تفيد ملازمة الخبر للمبتدأ، وهي: مازال، مافتئ، ما برح، ما انفك</a:t>
            </a:r>
            <a:r>
              <a:rPr lang="ar-SA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، مثل: ما انفك الطفل باكيا</a:t>
            </a:r>
            <a:r>
              <a:rPr lang="ar-JO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تصريف كان وأخواتها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98178"/>
            <a:ext cx="8686800" cy="504319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624078" indent="-514350">
              <a:buNone/>
            </a:pPr>
            <a:r>
              <a:rPr lang="ar-JO" b="1" dirty="0" smtClean="0">
                <a:solidFill>
                  <a:srgbClr val="FF0000"/>
                </a:solidFill>
              </a:rPr>
              <a:t>تنقسم كان وأخواتها من حيث تصريفها إلى ثلاثة أقسام:</a:t>
            </a: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solidFill>
                  <a:schemeClr val="tx1"/>
                </a:solidFill>
              </a:rPr>
              <a:t>أفعال يأتي منها المضارع وال</a:t>
            </a:r>
            <a:r>
              <a:rPr lang="ar-SA" b="1" dirty="0" smtClean="0">
                <a:solidFill>
                  <a:schemeClr val="tx1"/>
                </a:solidFill>
              </a:rPr>
              <a:t>أ</a:t>
            </a:r>
            <a:r>
              <a:rPr lang="ar-JO" b="1" dirty="0" smtClean="0">
                <a:solidFill>
                  <a:schemeClr val="tx1"/>
                </a:solidFill>
              </a:rPr>
              <a:t>مر، ويعمل مضارعها وأمرها عمل الماضي، وهذه الأفعال هي: </a:t>
            </a:r>
            <a:r>
              <a:rPr lang="ar-JO" b="1" dirty="0" smtClean="0">
                <a:solidFill>
                  <a:srgbClr val="C00000"/>
                </a:solidFill>
              </a:rPr>
              <a:t>كان، أصبح، أضحى، ظل، أمسى، بات، صار</a:t>
            </a:r>
            <a:r>
              <a:rPr lang="ar-JO" b="1" dirty="0" smtClean="0">
                <a:solidFill>
                  <a:schemeClr val="tx1"/>
                </a:solidFill>
              </a:rPr>
              <a:t>، مثل: </a:t>
            </a:r>
            <a:r>
              <a:rPr lang="ar-JO" b="1" dirty="0" smtClean="0">
                <a:solidFill>
                  <a:srgbClr val="0070C0"/>
                </a:solidFill>
              </a:rPr>
              <a:t>يصير الطين فخارا، كن صبورا</a:t>
            </a:r>
            <a:r>
              <a:rPr lang="ar-SA" b="1" dirty="0" smtClean="0">
                <a:solidFill>
                  <a:srgbClr val="0070C0"/>
                </a:solidFill>
              </a:rPr>
              <a:t>.</a:t>
            </a:r>
            <a:endParaRPr lang="ar-JO" b="1" dirty="0" smtClean="0">
              <a:solidFill>
                <a:srgbClr val="0070C0"/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solidFill>
                  <a:schemeClr val="tx1"/>
                </a:solidFill>
              </a:rPr>
              <a:t>أفعال ياتي منها المضارع فقط، ولا يأتي منها </a:t>
            </a:r>
            <a:r>
              <a:rPr lang="ar-JO" b="1" dirty="0" err="1" smtClean="0">
                <a:solidFill>
                  <a:schemeClr val="tx1"/>
                </a:solidFill>
              </a:rPr>
              <a:t>ال</a:t>
            </a:r>
            <a:r>
              <a:rPr lang="ar-SA" b="1" dirty="0" smtClean="0">
                <a:solidFill>
                  <a:schemeClr val="tx1"/>
                </a:solidFill>
              </a:rPr>
              <a:t>أ</a:t>
            </a:r>
            <a:r>
              <a:rPr lang="ar-JO" b="1" dirty="0" smtClean="0">
                <a:solidFill>
                  <a:schemeClr val="tx1"/>
                </a:solidFill>
              </a:rPr>
              <a:t>مر، ويعمل مضارعها عمل الماضي، وهذه الأفعال هي: </a:t>
            </a:r>
            <a:r>
              <a:rPr lang="ar-JO" b="1" dirty="0" smtClean="0">
                <a:solidFill>
                  <a:srgbClr val="C00000"/>
                </a:solidFill>
              </a:rPr>
              <a:t>مازال، ما برح، ما انفك، ما فتئ،</a:t>
            </a:r>
            <a:r>
              <a:rPr lang="ar-JO" b="1" dirty="0" smtClean="0">
                <a:solidFill>
                  <a:schemeClr val="tx1"/>
                </a:solidFill>
              </a:rPr>
              <a:t> مثل: </a:t>
            </a:r>
            <a:r>
              <a:rPr lang="ar-JO" b="1" dirty="0" smtClean="0">
                <a:solidFill>
                  <a:srgbClr val="0070C0"/>
                </a:solidFill>
              </a:rPr>
              <a:t>مايزال المؤتمر منعقدا، لم يفتأ الثلج يتساقط</a:t>
            </a:r>
            <a:r>
              <a:rPr lang="ar-SA" b="1" dirty="0" smtClean="0">
                <a:solidFill>
                  <a:srgbClr val="0070C0"/>
                </a:solidFill>
              </a:rPr>
              <a:t>.</a:t>
            </a:r>
            <a:endParaRPr lang="ar-JO" b="1" dirty="0" smtClean="0">
              <a:solidFill>
                <a:srgbClr val="0070C0"/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b="1" dirty="0" smtClean="0">
                <a:solidFill>
                  <a:schemeClr val="tx1"/>
                </a:solidFill>
              </a:rPr>
              <a:t>فعلان جامدان لا يأتي منها مضارع ولا </a:t>
            </a:r>
            <a:r>
              <a:rPr lang="ar-SA" b="1" dirty="0" smtClean="0">
                <a:solidFill>
                  <a:schemeClr val="tx1"/>
                </a:solidFill>
              </a:rPr>
              <a:t>أ</a:t>
            </a:r>
            <a:r>
              <a:rPr lang="ar-JO" b="1" dirty="0" smtClean="0">
                <a:solidFill>
                  <a:schemeClr val="tx1"/>
                </a:solidFill>
              </a:rPr>
              <a:t>مر، وهما: </a:t>
            </a:r>
            <a:r>
              <a:rPr lang="ar-JO" b="1" dirty="0" smtClean="0">
                <a:solidFill>
                  <a:srgbClr val="C00000"/>
                </a:solidFill>
              </a:rPr>
              <a:t>ليس ومادام</a:t>
            </a:r>
            <a:r>
              <a:rPr lang="ar-SA" b="1" dirty="0" smtClean="0">
                <a:solidFill>
                  <a:srgbClr val="C00000"/>
                </a:solidFill>
              </a:rPr>
              <a:t>.</a:t>
            </a:r>
            <a:endParaRPr lang="ar-JO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تمام كان وأخواتها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554162"/>
            <a:ext cx="8740080" cy="497118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ar-JO" b="1" dirty="0" smtClean="0">
                <a:solidFill>
                  <a:srgbClr val="FF0000"/>
                </a:solidFill>
              </a:rPr>
              <a:t>قد تأتي كان واخواتها تامة، فترفع اسما على أنه فاعلها إذا اكتسبت هذه الأفعال معاني الأفعال التامة، مثل:</a:t>
            </a:r>
          </a:p>
          <a:p>
            <a:r>
              <a:rPr lang="ar-JO" b="1" dirty="0" smtClean="0">
                <a:solidFill>
                  <a:schemeClr val="tx1"/>
                </a:solidFill>
              </a:rPr>
              <a:t>كان، إذا جاءت بمعنى حصل او حدث، كما في قوله تعالى: </a:t>
            </a:r>
          </a:p>
          <a:p>
            <a:pPr>
              <a:buNone/>
            </a:pPr>
            <a:r>
              <a:rPr lang="ar-JO" b="1" dirty="0" smtClean="0">
                <a:solidFill>
                  <a:srgbClr val="0070C0"/>
                </a:solidFill>
              </a:rPr>
              <a:t>( إنما أمره إذا أراد شيئا ان يقول له كن فيكون )</a:t>
            </a:r>
          </a:p>
          <a:p>
            <a:r>
              <a:rPr lang="ar-JO" b="1" dirty="0" smtClean="0">
                <a:solidFill>
                  <a:schemeClr val="tx1"/>
                </a:solidFill>
              </a:rPr>
              <a:t>أصبح وأضحى وامسى، إذا جاءت بمعنى دخل في الصباح والضحى والمساء، مثل قوله تعالى: </a:t>
            </a:r>
            <a:endParaRPr lang="ar-SA" b="1" dirty="0" smtClean="0">
              <a:solidFill>
                <a:schemeClr val="tx1"/>
              </a:solidFill>
            </a:endParaRPr>
          </a:p>
          <a:p>
            <a:r>
              <a:rPr lang="ar-JO" b="1" dirty="0" smtClean="0">
                <a:solidFill>
                  <a:srgbClr val="0070C0"/>
                </a:solidFill>
              </a:rPr>
              <a:t>(  فسبحان الله حين تمسون وحين تصبحون )</a:t>
            </a:r>
          </a:p>
          <a:p>
            <a:r>
              <a:rPr lang="ar-JO" b="1" dirty="0" smtClean="0">
                <a:solidFill>
                  <a:schemeClr val="tx1"/>
                </a:solidFill>
              </a:rPr>
              <a:t>ظل إذا جاءت بمعنى بقي، مثل: </a:t>
            </a:r>
            <a:r>
              <a:rPr lang="ar-JO" b="1" dirty="0" smtClean="0">
                <a:solidFill>
                  <a:srgbClr val="0070C0"/>
                </a:solidFill>
              </a:rPr>
              <a:t>ما ظل أحد في البيت</a:t>
            </a:r>
            <a:r>
              <a:rPr lang="ar-SA" b="1" dirty="0" smtClean="0">
                <a:solidFill>
                  <a:srgbClr val="0070C0"/>
                </a:solidFill>
              </a:rPr>
              <a:t>.</a:t>
            </a:r>
            <a:endParaRPr lang="ar-JO" b="1" dirty="0" smtClean="0">
              <a:solidFill>
                <a:srgbClr val="0070C0"/>
              </a:solidFill>
            </a:endParaRPr>
          </a:p>
          <a:p>
            <a:r>
              <a:rPr lang="ar-JO" b="1" dirty="0" smtClean="0">
                <a:solidFill>
                  <a:schemeClr val="tx1"/>
                </a:solidFill>
              </a:rPr>
              <a:t>صار إذا جاءت بمعنى انتقل، مثل:</a:t>
            </a:r>
            <a:r>
              <a:rPr lang="ar-JO" b="1" dirty="0" smtClean="0">
                <a:solidFill>
                  <a:srgbClr val="0070C0"/>
                </a:solidFill>
              </a:rPr>
              <a:t> صار </a:t>
            </a:r>
            <a:r>
              <a:rPr lang="ar-JO" b="1" dirty="0" err="1" smtClean="0">
                <a:solidFill>
                  <a:srgbClr val="0070C0"/>
                </a:solidFill>
              </a:rPr>
              <a:t>ال</a:t>
            </a:r>
            <a:r>
              <a:rPr lang="ar-SA" b="1" dirty="0" smtClean="0">
                <a:solidFill>
                  <a:srgbClr val="0070C0"/>
                </a:solidFill>
              </a:rPr>
              <a:t>أ</a:t>
            </a:r>
            <a:r>
              <a:rPr lang="ar-JO" b="1" dirty="0" smtClean="0">
                <a:solidFill>
                  <a:srgbClr val="0070C0"/>
                </a:solidFill>
              </a:rPr>
              <a:t>مر إلى فلان</a:t>
            </a:r>
            <a:r>
              <a:rPr lang="ar-SA" b="1" dirty="0" smtClean="0">
                <a:solidFill>
                  <a:srgbClr val="0070C0"/>
                </a:solidFill>
              </a:rPr>
              <a:t>.</a:t>
            </a:r>
            <a:endParaRPr lang="ar-JO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بعض أحكام كان واخواتها</a:t>
            </a:r>
            <a:endParaRPr lang="ar-JO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ar-JO" b="1" dirty="0" smtClean="0"/>
              <a:t> تزاد </a:t>
            </a:r>
            <a:r>
              <a:rPr lang="ar-JO" b="1" dirty="0" smtClean="0">
                <a:solidFill>
                  <a:srgbClr val="FF0000"/>
                </a:solidFill>
              </a:rPr>
              <a:t>( كان ) </a:t>
            </a:r>
            <a:r>
              <a:rPr lang="ar-JO" b="1" dirty="0" smtClean="0"/>
              <a:t>في بعض المواضع، وأهمها باب التعجب، فلا يكون لها عمل البتة، وزيادتها تكون بصيغة الماضي فقط، مثل: </a:t>
            </a:r>
            <a:r>
              <a:rPr lang="ar-JO" b="1" dirty="0" smtClean="0">
                <a:solidFill>
                  <a:srgbClr val="0070C0"/>
                </a:solidFill>
              </a:rPr>
              <a:t>ما كان </a:t>
            </a:r>
            <a:r>
              <a:rPr lang="ar-SA" b="1" dirty="0" smtClean="0">
                <a:solidFill>
                  <a:srgbClr val="0070C0"/>
                </a:solidFill>
              </a:rPr>
              <a:t>أ</a:t>
            </a:r>
            <a:r>
              <a:rPr lang="ar-JO" b="1" dirty="0" smtClean="0">
                <a:solidFill>
                  <a:srgbClr val="0070C0"/>
                </a:solidFill>
              </a:rPr>
              <a:t>طيب خلقه</a:t>
            </a:r>
            <a:r>
              <a:rPr lang="ar-SA" b="1" dirty="0" smtClean="0">
                <a:solidFill>
                  <a:srgbClr val="0070C0"/>
                </a:solidFill>
              </a:rPr>
              <a:t>.</a:t>
            </a:r>
            <a:endParaRPr lang="ar-JO" b="1" dirty="0" smtClean="0">
              <a:solidFill>
                <a:srgbClr val="0070C0"/>
              </a:solidFill>
            </a:endParaRPr>
          </a:p>
          <a:p>
            <a:r>
              <a:rPr lang="ar-JO" b="1" dirty="0" smtClean="0"/>
              <a:t>تحذف </a:t>
            </a:r>
            <a:r>
              <a:rPr lang="ar-JO" b="1" dirty="0" smtClean="0">
                <a:solidFill>
                  <a:srgbClr val="FF0000"/>
                </a:solidFill>
              </a:rPr>
              <a:t>نون كان</a:t>
            </a:r>
            <a:r>
              <a:rPr lang="ar-JO" b="1" dirty="0" smtClean="0"/>
              <a:t> بشرط </a:t>
            </a:r>
            <a:r>
              <a:rPr lang="ar-SA" b="1" dirty="0" smtClean="0"/>
              <a:t>أ</a:t>
            </a:r>
            <a:r>
              <a:rPr lang="ar-JO" b="1" dirty="0" smtClean="0"/>
              <a:t>ن تكون فعلا مضارعا مجزوما، مثل قوله تعالى: </a:t>
            </a:r>
            <a:r>
              <a:rPr lang="ar-JO" b="1" dirty="0" smtClean="0">
                <a:solidFill>
                  <a:srgbClr val="0070C0"/>
                </a:solidFill>
              </a:rPr>
              <a:t>( ولم أك بغيا )</a:t>
            </a:r>
          </a:p>
          <a:p>
            <a:r>
              <a:rPr lang="ar-JO" b="1" dirty="0" smtClean="0"/>
              <a:t>قد تحذف كان واسمها جوازا بعد </a:t>
            </a:r>
            <a:r>
              <a:rPr lang="ar-JO" b="1" dirty="0" smtClean="0">
                <a:solidFill>
                  <a:srgbClr val="FF0000"/>
                </a:solidFill>
              </a:rPr>
              <a:t>( لو )</a:t>
            </a:r>
            <a:r>
              <a:rPr lang="ar-JO" b="1" dirty="0" smtClean="0"/>
              <a:t> و </a:t>
            </a:r>
            <a:r>
              <a:rPr lang="ar-JO" b="1" dirty="0" smtClean="0">
                <a:solidFill>
                  <a:srgbClr val="FF0000"/>
                </a:solidFill>
              </a:rPr>
              <a:t>( </a:t>
            </a:r>
            <a:r>
              <a:rPr lang="ar-JO" b="1" dirty="0" err="1" smtClean="0">
                <a:solidFill>
                  <a:srgbClr val="FF0000"/>
                </a:solidFill>
              </a:rPr>
              <a:t>إ</a:t>
            </a:r>
            <a:r>
              <a:rPr lang="ar-SA" b="1" dirty="0" smtClean="0">
                <a:solidFill>
                  <a:srgbClr val="FF0000"/>
                </a:solidFill>
              </a:rPr>
              <a:t>ِ</a:t>
            </a:r>
            <a:r>
              <a:rPr lang="ar-JO" b="1" dirty="0" smtClean="0">
                <a:solidFill>
                  <a:srgbClr val="FF0000"/>
                </a:solidFill>
              </a:rPr>
              <a:t>ن</a:t>
            </a:r>
            <a:r>
              <a:rPr lang="ar-SA" b="1" dirty="0" smtClean="0">
                <a:solidFill>
                  <a:srgbClr val="FF0000"/>
                </a:solidFill>
              </a:rPr>
              <a:t>ْ</a:t>
            </a:r>
            <a:r>
              <a:rPr lang="ar-JO" b="1" dirty="0" smtClean="0">
                <a:solidFill>
                  <a:srgbClr val="FF0000"/>
                </a:solidFill>
              </a:rPr>
              <a:t> ) </a:t>
            </a:r>
            <a:r>
              <a:rPr lang="ar-JO" b="1" dirty="0" smtClean="0"/>
              <a:t>الشرطيتين، مثل: </a:t>
            </a:r>
            <a:r>
              <a:rPr lang="ar-JO" b="1" dirty="0" smtClean="0">
                <a:solidFill>
                  <a:srgbClr val="0070C0"/>
                </a:solidFill>
              </a:rPr>
              <a:t>التمس ولو خاتما من حديد</a:t>
            </a:r>
            <a:r>
              <a:rPr lang="ar-JO" b="1" dirty="0" smtClean="0"/>
              <a:t>، </a:t>
            </a:r>
            <a:r>
              <a:rPr lang="ar-SA" b="1" dirty="0" smtClean="0"/>
              <a:t>و</a:t>
            </a:r>
            <a:r>
              <a:rPr lang="ar-JO" b="1" dirty="0" smtClean="0"/>
              <a:t> قول الرسول صلى الله عليه وسلم: </a:t>
            </a:r>
          </a:p>
          <a:p>
            <a:pPr>
              <a:buNone/>
            </a:pPr>
            <a:r>
              <a:rPr lang="ar-JO" b="1" dirty="0" smtClean="0">
                <a:solidFill>
                  <a:srgbClr val="0070C0"/>
                </a:solidFill>
              </a:rPr>
              <a:t>( الناس مجزيون باعمالهم إن خيرا فخير وإن شرا فشر )</a:t>
            </a:r>
            <a:r>
              <a:rPr lang="ar-SA" b="1" dirty="0" smtClean="0">
                <a:solidFill>
                  <a:srgbClr val="0070C0"/>
                </a:solidFill>
              </a:rPr>
              <a:t>.</a:t>
            </a:r>
            <a:endParaRPr lang="ar-JO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عي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ِّ</a:t>
            </a:r>
            <a:r>
              <a:rPr lang="ar-JO" b="1" dirty="0" smtClean="0">
                <a:solidFill>
                  <a:schemeClr val="accent1">
                    <a:lumMod val="50000"/>
                  </a:schemeClr>
                </a:solidFill>
              </a:rPr>
              <a:t>ن اسم كان وأخواتها وخبرها في الآيات الكريمة:</a:t>
            </a:r>
            <a:endParaRPr lang="ar-SA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إن الله لا يحب من كان مختالا فخورا )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فأصبح في المدينة خائفا يترقب )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لقد كان في قصصهم عبرة لأولي الألباب )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ليس البر </a:t>
            </a:r>
            <a:r>
              <a:rPr lang="ar-SA" dirty="0" smtClean="0"/>
              <a:t>أ</a:t>
            </a:r>
            <a:r>
              <a:rPr lang="ar-JO" dirty="0" smtClean="0"/>
              <a:t>ن تولوا وجوهكم قبل</a:t>
            </a:r>
            <a:r>
              <a:rPr lang="ar-SA" dirty="0" smtClean="0"/>
              <a:t> </a:t>
            </a:r>
            <a:r>
              <a:rPr lang="ar-JO" dirty="0" smtClean="0"/>
              <a:t>المشرق والمغرب)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وإذا بشر أحدهم بالأنثى ظل وجهه مسودا وهو كظيم )</a:t>
            </a:r>
          </a:p>
          <a:p>
            <a:pPr marL="624078" indent="-514350">
              <a:buFont typeface="+mj-lt"/>
              <a:buAutoNum type="arabicPeriod"/>
            </a:pPr>
            <a:endParaRPr lang="ar-JO" dirty="0" smtClean="0"/>
          </a:p>
          <a:p>
            <a:pPr marL="624078" indent="-514350" algn="ctr">
              <a:buNone/>
            </a:pPr>
            <a:endParaRPr lang="ar-SA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الحمد 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1859" y="404664"/>
            <a:ext cx="8396605" cy="604867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1079</TotalTime>
  <Words>978</Words>
  <Application>Microsoft Office PowerPoint</Application>
  <PresentationFormat>On-screen Show (4:3)</PresentationFormat>
  <Paragraphs>106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Trek</vt:lpstr>
      <vt:lpstr>Slide 1</vt:lpstr>
      <vt:lpstr>كان وأخواتها</vt:lpstr>
      <vt:lpstr>الأهداف</vt:lpstr>
      <vt:lpstr>كان وأخواتها</vt:lpstr>
      <vt:lpstr>كان وأخواتها</vt:lpstr>
      <vt:lpstr>كان واخواتها</vt:lpstr>
      <vt:lpstr>الأمثلة</vt:lpstr>
      <vt:lpstr>الأمثلة</vt:lpstr>
      <vt:lpstr>الأمثلة</vt:lpstr>
      <vt:lpstr>الأمثلة</vt:lpstr>
      <vt:lpstr>الأمثلة</vt:lpstr>
      <vt:lpstr>معاني كان واخواتها</vt:lpstr>
      <vt:lpstr>تصريف كان وأخواتها</vt:lpstr>
      <vt:lpstr>تمام كان وأخواتها</vt:lpstr>
      <vt:lpstr>بعض أحكام كان واخواتها</vt:lpstr>
      <vt:lpstr>التقييم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MoOoMzZ-77</cp:lastModifiedBy>
  <cp:revision>78</cp:revision>
  <dcterms:created xsi:type="dcterms:W3CDTF">2011-07-09T20:32:56Z</dcterms:created>
  <dcterms:modified xsi:type="dcterms:W3CDTF">2005-01-10T22:25:59Z</dcterms:modified>
</cp:coreProperties>
</file>