
<file path=[Content_Types].xml><?xml version="1.0" encoding="utf-8"?>
<Types xmlns="http://schemas.openxmlformats.org/package/2006/content-types"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layout13.xml" ContentType="application/vnd.openxmlformats-officedocument.drawingml.diagramLayout+xml"/>
  <Override PartName="/ppt/diagrams/drawing12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colors16.xml" ContentType="application/vnd.openxmlformats-officedocument.drawingml.diagramColors+xml"/>
  <Override PartName="/ppt/diagrams/drawing5.xml" ContentType="application/vnd.ms-office.drawingml.diagramDrawing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ata16.xml" ContentType="application/vnd.openxmlformats-officedocument.drawingml.diagramData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docProps/app.xml" ContentType="application/vnd.openxmlformats-officedocument.extended-properties+xml"/>
  <Override PartName="/ppt/diagrams/drawing17.xml" ContentType="application/vnd.ms-office.drawingml.diagramDrawing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drawing8.xml" ContentType="application/vnd.ms-office.drawingml.diagramDrawing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drawing6.xml" ContentType="application/vnd.ms-office.drawingml.diagramDrawing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drawing9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1"/>
  </p:notesMasterIdLst>
  <p:sldIdLst>
    <p:sldId id="256" r:id="rId2"/>
    <p:sldId id="276" r:id="rId3"/>
    <p:sldId id="257" r:id="rId4"/>
    <p:sldId id="258" r:id="rId5"/>
    <p:sldId id="259" r:id="rId6"/>
    <p:sldId id="260" r:id="rId7"/>
    <p:sldId id="262" r:id="rId8"/>
    <p:sldId id="265" r:id="rId9"/>
    <p:sldId id="275" r:id="rId10"/>
    <p:sldId id="266" r:id="rId11"/>
    <p:sldId id="269" r:id="rId12"/>
    <p:sldId id="270" r:id="rId13"/>
    <p:sldId id="271" r:id="rId14"/>
    <p:sldId id="272" r:id="rId15"/>
    <p:sldId id="273" r:id="rId16"/>
    <p:sldId id="274" r:id="rId17"/>
    <p:sldId id="268" r:id="rId18"/>
    <p:sldId id="263" r:id="rId19"/>
    <p:sldId id="264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1" autoAdjust="0"/>
    <p:restoredTop sz="94648" autoAdjust="0"/>
  </p:normalViewPr>
  <p:slideViewPr>
    <p:cSldViewPr>
      <p:cViewPr>
        <p:scale>
          <a:sx n="50" d="100"/>
          <a:sy n="50" d="100"/>
        </p:scale>
        <p:origin x="-1734" y="-12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CC4DEF-0029-4D24-9E50-035EF5806F92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121D90E8-5252-425A-A9C7-4F19F6184E37}">
      <dgm:prSet phldrT="[Text]"/>
      <dgm:spPr/>
      <dgm:t>
        <a:bodyPr/>
        <a:lstStyle/>
        <a:p>
          <a:pPr rtl="1"/>
          <a:r>
            <a:rPr lang="ar-SA" dirty="0" smtClean="0"/>
            <a:t>حالة الكلمة</a:t>
          </a:r>
          <a:endParaRPr lang="ar-SA" dirty="0"/>
        </a:p>
      </dgm:t>
    </dgm:pt>
    <dgm:pt modelId="{6770228F-3D7B-4E98-AE5F-24FD14AF8391}" type="parTrans" cxnId="{0942BC47-9D2A-4CE3-87EB-B02280DE8F8D}">
      <dgm:prSet/>
      <dgm:spPr/>
      <dgm:t>
        <a:bodyPr/>
        <a:lstStyle/>
        <a:p>
          <a:pPr rtl="1"/>
          <a:endParaRPr lang="ar-SA"/>
        </a:p>
      </dgm:t>
    </dgm:pt>
    <dgm:pt modelId="{EDDB7F10-72BA-43CC-936E-A592A540AA43}" type="sibTrans" cxnId="{0942BC47-9D2A-4CE3-87EB-B02280DE8F8D}">
      <dgm:prSet/>
      <dgm:spPr/>
      <dgm:t>
        <a:bodyPr/>
        <a:lstStyle/>
        <a:p>
          <a:pPr rtl="1"/>
          <a:endParaRPr lang="ar-SA"/>
        </a:p>
      </dgm:t>
    </dgm:pt>
    <dgm:pt modelId="{54CC9611-F482-4C4D-8D8A-7038CF6CEB8C}">
      <dgm:prSet phldrT="[Text]"/>
      <dgm:spPr/>
      <dgm:t>
        <a:bodyPr/>
        <a:lstStyle/>
        <a:p>
          <a:pPr rtl="1"/>
          <a:r>
            <a:rPr lang="ar-SA" dirty="0" smtClean="0"/>
            <a:t>البناء</a:t>
          </a:r>
          <a:endParaRPr lang="ar-SA" dirty="0"/>
        </a:p>
      </dgm:t>
    </dgm:pt>
    <dgm:pt modelId="{D58E9D8C-3BC3-4D7F-AAC1-37F3EAC563EF}" type="parTrans" cxnId="{B99F5D3E-59A4-48FA-988A-1D4B465A57D8}">
      <dgm:prSet/>
      <dgm:spPr/>
      <dgm:t>
        <a:bodyPr/>
        <a:lstStyle/>
        <a:p>
          <a:pPr rtl="1"/>
          <a:endParaRPr lang="ar-SA"/>
        </a:p>
      </dgm:t>
    </dgm:pt>
    <dgm:pt modelId="{A54EF2F8-59C2-44E9-B1B6-71E645FBB486}" type="sibTrans" cxnId="{B99F5D3E-59A4-48FA-988A-1D4B465A57D8}">
      <dgm:prSet/>
      <dgm:spPr/>
      <dgm:t>
        <a:bodyPr/>
        <a:lstStyle/>
        <a:p>
          <a:pPr rtl="1"/>
          <a:endParaRPr lang="ar-SA"/>
        </a:p>
      </dgm:t>
    </dgm:pt>
    <dgm:pt modelId="{8C9E203F-8A48-4176-B983-2EA217A920ED}">
      <dgm:prSet phldrT="[Text]"/>
      <dgm:spPr/>
      <dgm:t>
        <a:bodyPr/>
        <a:lstStyle/>
        <a:p>
          <a:pPr rtl="1"/>
          <a:r>
            <a:rPr lang="ar-SA" dirty="0" smtClean="0"/>
            <a:t>هو ثبات حركة آخر الكلمة وإن تغير عاملها أو موقعها الإعرابي</a:t>
          </a:r>
          <a:endParaRPr lang="ar-SA" dirty="0"/>
        </a:p>
      </dgm:t>
    </dgm:pt>
    <dgm:pt modelId="{ED568F46-2F2B-47F6-8E61-73F5EC576E30}" type="parTrans" cxnId="{0DB3E642-BBFE-4ED8-AD47-6FD8EA871356}">
      <dgm:prSet/>
      <dgm:spPr/>
      <dgm:t>
        <a:bodyPr/>
        <a:lstStyle/>
        <a:p>
          <a:pPr rtl="1"/>
          <a:endParaRPr lang="ar-SA"/>
        </a:p>
      </dgm:t>
    </dgm:pt>
    <dgm:pt modelId="{CD36FBB5-71B4-44CC-BF07-4B785EFE70B3}" type="sibTrans" cxnId="{0DB3E642-BBFE-4ED8-AD47-6FD8EA871356}">
      <dgm:prSet/>
      <dgm:spPr/>
      <dgm:t>
        <a:bodyPr/>
        <a:lstStyle/>
        <a:p>
          <a:pPr rtl="1"/>
          <a:endParaRPr lang="ar-SA"/>
        </a:p>
      </dgm:t>
    </dgm:pt>
    <dgm:pt modelId="{35478CD5-5B4E-4EDE-BB71-EB0AB48B42E3}">
      <dgm:prSet phldrT="[Text]"/>
      <dgm:spPr/>
      <dgm:t>
        <a:bodyPr/>
        <a:lstStyle/>
        <a:p>
          <a:pPr rtl="1"/>
          <a:r>
            <a:rPr lang="ar-SA" dirty="0" smtClean="0"/>
            <a:t>الإعراب </a:t>
          </a:r>
          <a:endParaRPr lang="ar-SA" dirty="0"/>
        </a:p>
      </dgm:t>
    </dgm:pt>
    <dgm:pt modelId="{AA901105-931E-4B4B-90F1-C46B97AF4710}" type="parTrans" cxnId="{616B9344-24CE-4711-8792-F526CB863CBC}">
      <dgm:prSet/>
      <dgm:spPr/>
      <dgm:t>
        <a:bodyPr/>
        <a:lstStyle/>
        <a:p>
          <a:pPr rtl="1"/>
          <a:endParaRPr lang="ar-SA"/>
        </a:p>
      </dgm:t>
    </dgm:pt>
    <dgm:pt modelId="{B938081E-A589-4A1C-B85F-7AB299EA0777}" type="sibTrans" cxnId="{616B9344-24CE-4711-8792-F526CB863CBC}">
      <dgm:prSet/>
      <dgm:spPr/>
      <dgm:t>
        <a:bodyPr/>
        <a:lstStyle/>
        <a:p>
          <a:pPr rtl="1"/>
          <a:endParaRPr lang="ar-SA"/>
        </a:p>
      </dgm:t>
    </dgm:pt>
    <dgm:pt modelId="{01E945BD-9BDF-4F14-A32A-E4742F8A4057}">
      <dgm:prSet phldrT="[Text]"/>
      <dgm:spPr/>
      <dgm:t>
        <a:bodyPr/>
        <a:lstStyle/>
        <a:p>
          <a:pPr rtl="1"/>
          <a:r>
            <a:rPr lang="ar-SA" dirty="0" smtClean="0"/>
            <a:t>هو تغيرحركة آخر الكلمة لتغير عاملها وموقعها الإعرابي</a:t>
          </a:r>
          <a:endParaRPr lang="ar-SA" dirty="0"/>
        </a:p>
      </dgm:t>
    </dgm:pt>
    <dgm:pt modelId="{6B3DAEE8-7C77-4450-9609-612E85014352}" type="parTrans" cxnId="{0D07A5EB-CA2A-4BDD-9A48-9B8910536C87}">
      <dgm:prSet/>
      <dgm:spPr/>
      <dgm:t>
        <a:bodyPr/>
        <a:lstStyle/>
        <a:p>
          <a:pPr rtl="1"/>
          <a:endParaRPr lang="ar-SA"/>
        </a:p>
      </dgm:t>
    </dgm:pt>
    <dgm:pt modelId="{D6236F1E-648C-45BC-92CB-C9601E4C3346}" type="sibTrans" cxnId="{0D07A5EB-CA2A-4BDD-9A48-9B8910536C87}">
      <dgm:prSet/>
      <dgm:spPr/>
      <dgm:t>
        <a:bodyPr/>
        <a:lstStyle/>
        <a:p>
          <a:pPr rtl="1"/>
          <a:endParaRPr lang="ar-SA"/>
        </a:p>
      </dgm:t>
    </dgm:pt>
    <dgm:pt modelId="{523AF65F-5079-4D9C-822A-2F33E5F60D3C}" type="pres">
      <dgm:prSet presAssocID="{4ACC4DEF-0029-4D24-9E50-035EF5806F9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BB0CCFCF-FF30-443D-A07D-4532992273B4}" type="pres">
      <dgm:prSet presAssocID="{121D90E8-5252-425A-A9C7-4F19F6184E37}" presName="hierRoot1" presStyleCnt="0"/>
      <dgm:spPr/>
    </dgm:pt>
    <dgm:pt modelId="{E238776D-0D78-46B8-B65F-F07347D37E4C}" type="pres">
      <dgm:prSet presAssocID="{121D90E8-5252-425A-A9C7-4F19F6184E37}" presName="composite" presStyleCnt="0"/>
      <dgm:spPr/>
    </dgm:pt>
    <dgm:pt modelId="{369E4C4D-79D5-47EA-8DF7-2E0F290DA992}" type="pres">
      <dgm:prSet presAssocID="{121D90E8-5252-425A-A9C7-4F19F6184E37}" presName="background" presStyleLbl="node0" presStyleIdx="0" presStyleCnt="1"/>
      <dgm:spPr/>
    </dgm:pt>
    <dgm:pt modelId="{88595AF7-7A86-48A1-84E8-5444CD59F46A}" type="pres">
      <dgm:prSet presAssocID="{121D90E8-5252-425A-A9C7-4F19F6184E37}" presName="text" presStyleLbl="fgAcc0" presStyleIdx="0" presStyleCnt="1" custLinFactNeighborY="-206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D4BC7C9-48B6-49F2-9916-28C24CA2753E}" type="pres">
      <dgm:prSet presAssocID="{121D90E8-5252-425A-A9C7-4F19F6184E37}" presName="hierChild2" presStyleCnt="0"/>
      <dgm:spPr/>
    </dgm:pt>
    <dgm:pt modelId="{E73F65D9-1D3B-4858-976F-3D6415AF6FF4}" type="pres">
      <dgm:prSet presAssocID="{D58E9D8C-3BC3-4D7F-AAC1-37F3EAC563EF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155B8DC4-ABD6-4C0A-9C73-5CEF6189E535}" type="pres">
      <dgm:prSet presAssocID="{54CC9611-F482-4C4D-8D8A-7038CF6CEB8C}" presName="hierRoot2" presStyleCnt="0"/>
      <dgm:spPr/>
    </dgm:pt>
    <dgm:pt modelId="{51A877D0-4C78-40ED-A584-4D07CCA4936B}" type="pres">
      <dgm:prSet presAssocID="{54CC9611-F482-4C4D-8D8A-7038CF6CEB8C}" presName="composite2" presStyleCnt="0"/>
      <dgm:spPr/>
    </dgm:pt>
    <dgm:pt modelId="{4E48ED9C-FFC0-4840-A1BE-7FDCD983F77D}" type="pres">
      <dgm:prSet presAssocID="{54CC9611-F482-4C4D-8D8A-7038CF6CEB8C}" presName="background2" presStyleLbl="node2" presStyleIdx="0" presStyleCnt="2"/>
      <dgm:spPr/>
    </dgm:pt>
    <dgm:pt modelId="{5DCE7753-7F13-4919-A00C-C67FD146767B}" type="pres">
      <dgm:prSet presAssocID="{54CC9611-F482-4C4D-8D8A-7038CF6CEB8C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25D6128-6EF8-4833-B68C-443D58F84FEE}" type="pres">
      <dgm:prSet presAssocID="{54CC9611-F482-4C4D-8D8A-7038CF6CEB8C}" presName="hierChild3" presStyleCnt="0"/>
      <dgm:spPr/>
    </dgm:pt>
    <dgm:pt modelId="{8E50D89A-4A1B-4097-8CF1-84EC98FB66D8}" type="pres">
      <dgm:prSet presAssocID="{ED568F46-2F2B-47F6-8E61-73F5EC576E30}" presName="Name17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519008EE-9713-4CB5-B007-F8E951E6B3C6}" type="pres">
      <dgm:prSet presAssocID="{8C9E203F-8A48-4176-B983-2EA217A920ED}" presName="hierRoot3" presStyleCnt="0"/>
      <dgm:spPr/>
    </dgm:pt>
    <dgm:pt modelId="{B563D1DF-8BDE-4D7B-B18B-36F9EC50E475}" type="pres">
      <dgm:prSet presAssocID="{8C9E203F-8A48-4176-B983-2EA217A920ED}" presName="composite3" presStyleCnt="0"/>
      <dgm:spPr/>
    </dgm:pt>
    <dgm:pt modelId="{F74401BC-7AB1-44A0-A55C-04FA9157255B}" type="pres">
      <dgm:prSet presAssocID="{8C9E203F-8A48-4176-B983-2EA217A920ED}" presName="background3" presStyleLbl="node3" presStyleIdx="0" presStyleCnt="2"/>
      <dgm:spPr/>
    </dgm:pt>
    <dgm:pt modelId="{DC6E47B3-F3BA-4394-A0F2-01D8C8C77B30}" type="pres">
      <dgm:prSet presAssocID="{8C9E203F-8A48-4176-B983-2EA217A920ED}" presName="text3" presStyleLbl="fgAcc3" presStyleIdx="0" presStyleCnt="2" custScaleX="14698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D65D215-1507-4682-BB6B-F8118F767BBF}" type="pres">
      <dgm:prSet presAssocID="{8C9E203F-8A48-4176-B983-2EA217A920ED}" presName="hierChild4" presStyleCnt="0"/>
      <dgm:spPr/>
    </dgm:pt>
    <dgm:pt modelId="{5DB8090A-297A-4DBF-91E8-017B40F73683}" type="pres">
      <dgm:prSet presAssocID="{AA901105-931E-4B4B-90F1-C46B97AF4710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3103EA45-4C9D-4037-9C6E-9D4026905A33}" type="pres">
      <dgm:prSet presAssocID="{35478CD5-5B4E-4EDE-BB71-EB0AB48B42E3}" presName="hierRoot2" presStyleCnt="0"/>
      <dgm:spPr/>
    </dgm:pt>
    <dgm:pt modelId="{816A5FC6-3080-43A3-AF74-273E3A993E2A}" type="pres">
      <dgm:prSet presAssocID="{35478CD5-5B4E-4EDE-BB71-EB0AB48B42E3}" presName="composite2" presStyleCnt="0"/>
      <dgm:spPr/>
    </dgm:pt>
    <dgm:pt modelId="{5D3EBED8-FAF0-4C2D-AB40-9E3A7B23CD08}" type="pres">
      <dgm:prSet presAssocID="{35478CD5-5B4E-4EDE-BB71-EB0AB48B42E3}" presName="background2" presStyleLbl="node2" presStyleIdx="1" presStyleCnt="2"/>
      <dgm:spPr/>
    </dgm:pt>
    <dgm:pt modelId="{BCCDAE39-324C-4048-8B14-2FC612366C0F}" type="pres">
      <dgm:prSet presAssocID="{35478CD5-5B4E-4EDE-BB71-EB0AB48B42E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2EA36A9-4DA1-4EE8-B802-76E9F1BECD53}" type="pres">
      <dgm:prSet presAssocID="{35478CD5-5B4E-4EDE-BB71-EB0AB48B42E3}" presName="hierChild3" presStyleCnt="0"/>
      <dgm:spPr/>
    </dgm:pt>
    <dgm:pt modelId="{6E3C7238-CA33-49F1-BF2C-C0B06FE0F776}" type="pres">
      <dgm:prSet presAssocID="{6B3DAEE8-7C77-4450-9609-612E85014352}" presName="Name17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BC5C2BAE-9CC9-419A-9B84-79C1AD093927}" type="pres">
      <dgm:prSet presAssocID="{01E945BD-9BDF-4F14-A32A-E4742F8A4057}" presName="hierRoot3" presStyleCnt="0"/>
      <dgm:spPr/>
    </dgm:pt>
    <dgm:pt modelId="{AF141ED8-3543-458B-B75F-D31AF8F3DEC4}" type="pres">
      <dgm:prSet presAssocID="{01E945BD-9BDF-4F14-A32A-E4742F8A4057}" presName="composite3" presStyleCnt="0"/>
      <dgm:spPr/>
    </dgm:pt>
    <dgm:pt modelId="{E50A82CD-B2AB-4005-8427-084EF20AB6D3}" type="pres">
      <dgm:prSet presAssocID="{01E945BD-9BDF-4F14-A32A-E4742F8A4057}" presName="background3" presStyleLbl="node3" presStyleIdx="1" presStyleCnt="2"/>
      <dgm:spPr/>
    </dgm:pt>
    <dgm:pt modelId="{DF129B52-BFE3-4EFD-ADC3-281F9B53C085}" type="pres">
      <dgm:prSet presAssocID="{01E945BD-9BDF-4F14-A32A-E4742F8A4057}" presName="text3" presStyleLbl="fgAcc3" presStyleIdx="1" presStyleCnt="2" custScaleX="14727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D756E9B-004A-43B5-9512-37059331968D}" type="pres">
      <dgm:prSet presAssocID="{01E945BD-9BDF-4F14-A32A-E4742F8A4057}" presName="hierChild4" presStyleCnt="0"/>
      <dgm:spPr/>
    </dgm:pt>
  </dgm:ptLst>
  <dgm:cxnLst>
    <dgm:cxn modelId="{0942BC47-9D2A-4CE3-87EB-B02280DE8F8D}" srcId="{4ACC4DEF-0029-4D24-9E50-035EF5806F92}" destId="{121D90E8-5252-425A-A9C7-4F19F6184E37}" srcOrd="0" destOrd="0" parTransId="{6770228F-3D7B-4E98-AE5F-24FD14AF8391}" sibTransId="{EDDB7F10-72BA-43CC-936E-A592A540AA43}"/>
    <dgm:cxn modelId="{8892E1A5-4544-44D5-B738-0D91E980C85B}" type="presOf" srcId="{54CC9611-F482-4C4D-8D8A-7038CF6CEB8C}" destId="{5DCE7753-7F13-4919-A00C-C67FD146767B}" srcOrd="0" destOrd="0" presId="urn:microsoft.com/office/officeart/2005/8/layout/hierarchy1"/>
    <dgm:cxn modelId="{9552AE16-FF56-4092-A0EC-92954D9AE0C2}" type="presOf" srcId="{8C9E203F-8A48-4176-B983-2EA217A920ED}" destId="{DC6E47B3-F3BA-4394-A0F2-01D8C8C77B30}" srcOrd="0" destOrd="0" presId="urn:microsoft.com/office/officeart/2005/8/layout/hierarchy1"/>
    <dgm:cxn modelId="{0D07A5EB-CA2A-4BDD-9A48-9B8910536C87}" srcId="{35478CD5-5B4E-4EDE-BB71-EB0AB48B42E3}" destId="{01E945BD-9BDF-4F14-A32A-E4742F8A4057}" srcOrd="0" destOrd="0" parTransId="{6B3DAEE8-7C77-4450-9609-612E85014352}" sibTransId="{D6236F1E-648C-45BC-92CB-C9601E4C3346}"/>
    <dgm:cxn modelId="{62EEB090-E892-4D4D-B998-4C5D685D9AFB}" type="presOf" srcId="{121D90E8-5252-425A-A9C7-4F19F6184E37}" destId="{88595AF7-7A86-48A1-84E8-5444CD59F46A}" srcOrd="0" destOrd="0" presId="urn:microsoft.com/office/officeart/2005/8/layout/hierarchy1"/>
    <dgm:cxn modelId="{B99F5D3E-59A4-48FA-988A-1D4B465A57D8}" srcId="{121D90E8-5252-425A-A9C7-4F19F6184E37}" destId="{54CC9611-F482-4C4D-8D8A-7038CF6CEB8C}" srcOrd="0" destOrd="0" parTransId="{D58E9D8C-3BC3-4D7F-AAC1-37F3EAC563EF}" sibTransId="{A54EF2F8-59C2-44E9-B1B6-71E645FBB486}"/>
    <dgm:cxn modelId="{616B9344-24CE-4711-8792-F526CB863CBC}" srcId="{121D90E8-5252-425A-A9C7-4F19F6184E37}" destId="{35478CD5-5B4E-4EDE-BB71-EB0AB48B42E3}" srcOrd="1" destOrd="0" parTransId="{AA901105-931E-4B4B-90F1-C46B97AF4710}" sibTransId="{B938081E-A589-4A1C-B85F-7AB299EA0777}"/>
    <dgm:cxn modelId="{0DB3E642-BBFE-4ED8-AD47-6FD8EA871356}" srcId="{54CC9611-F482-4C4D-8D8A-7038CF6CEB8C}" destId="{8C9E203F-8A48-4176-B983-2EA217A920ED}" srcOrd="0" destOrd="0" parTransId="{ED568F46-2F2B-47F6-8E61-73F5EC576E30}" sibTransId="{CD36FBB5-71B4-44CC-BF07-4B785EFE70B3}"/>
    <dgm:cxn modelId="{C829C5DB-A59A-4BA8-AA62-5A94036F9003}" type="presOf" srcId="{D58E9D8C-3BC3-4D7F-AAC1-37F3EAC563EF}" destId="{E73F65D9-1D3B-4858-976F-3D6415AF6FF4}" srcOrd="0" destOrd="0" presId="urn:microsoft.com/office/officeart/2005/8/layout/hierarchy1"/>
    <dgm:cxn modelId="{971789F6-90CD-468B-8655-85B6CB94F4F9}" type="presOf" srcId="{6B3DAEE8-7C77-4450-9609-612E85014352}" destId="{6E3C7238-CA33-49F1-BF2C-C0B06FE0F776}" srcOrd="0" destOrd="0" presId="urn:microsoft.com/office/officeart/2005/8/layout/hierarchy1"/>
    <dgm:cxn modelId="{D3CAC18F-F957-4344-BDD0-E5CE4975D6BC}" type="presOf" srcId="{ED568F46-2F2B-47F6-8E61-73F5EC576E30}" destId="{8E50D89A-4A1B-4097-8CF1-84EC98FB66D8}" srcOrd="0" destOrd="0" presId="urn:microsoft.com/office/officeart/2005/8/layout/hierarchy1"/>
    <dgm:cxn modelId="{CD38B9A0-4D27-4910-A262-3DD2D2E56450}" type="presOf" srcId="{4ACC4DEF-0029-4D24-9E50-035EF5806F92}" destId="{523AF65F-5079-4D9C-822A-2F33E5F60D3C}" srcOrd="0" destOrd="0" presId="urn:microsoft.com/office/officeart/2005/8/layout/hierarchy1"/>
    <dgm:cxn modelId="{CDA5F16C-C3D5-4AA3-B8DF-3F4D78AF8F62}" type="presOf" srcId="{01E945BD-9BDF-4F14-A32A-E4742F8A4057}" destId="{DF129B52-BFE3-4EFD-ADC3-281F9B53C085}" srcOrd="0" destOrd="0" presId="urn:microsoft.com/office/officeart/2005/8/layout/hierarchy1"/>
    <dgm:cxn modelId="{38F21C52-34AC-44B5-87EF-F1DD2EC45F6C}" type="presOf" srcId="{AA901105-931E-4B4B-90F1-C46B97AF4710}" destId="{5DB8090A-297A-4DBF-91E8-017B40F73683}" srcOrd="0" destOrd="0" presId="urn:microsoft.com/office/officeart/2005/8/layout/hierarchy1"/>
    <dgm:cxn modelId="{EF102D1C-082B-4BC0-A85E-2AA515F8FC63}" type="presOf" srcId="{35478CD5-5B4E-4EDE-BB71-EB0AB48B42E3}" destId="{BCCDAE39-324C-4048-8B14-2FC612366C0F}" srcOrd="0" destOrd="0" presId="urn:microsoft.com/office/officeart/2005/8/layout/hierarchy1"/>
    <dgm:cxn modelId="{D0EA6AB2-57CF-45DE-83CD-75D3154F5169}" type="presParOf" srcId="{523AF65F-5079-4D9C-822A-2F33E5F60D3C}" destId="{BB0CCFCF-FF30-443D-A07D-4532992273B4}" srcOrd="0" destOrd="0" presId="urn:microsoft.com/office/officeart/2005/8/layout/hierarchy1"/>
    <dgm:cxn modelId="{E7604FA8-758A-4AF8-89AD-9358B2A1E9FE}" type="presParOf" srcId="{BB0CCFCF-FF30-443D-A07D-4532992273B4}" destId="{E238776D-0D78-46B8-B65F-F07347D37E4C}" srcOrd="0" destOrd="0" presId="urn:microsoft.com/office/officeart/2005/8/layout/hierarchy1"/>
    <dgm:cxn modelId="{8899E88B-9BDD-45E2-B32C-1F54547E77ED}" type="presParOf" srcId="{E238776D-0D78-46B8-B65F-F07347D37E4C}" destId="{369E4C4D-79D5-47EA-8DF7-2E0F290DA992}" srcOrd="0" destOrd="0" presId="urn:microsoft.com/office/officeart/2005/8/layout/hierarchy1"/>
    <dgm:cxn modelId="{6DBCB933-7404-49EF-9FBF-ACF3B39956C5}" type="presParOf" srcId="{E238776D-0D78-46B8-B65F-F07347D37E4C}" destId="{88595AF7-7A86-48A1-84E8-5444CD59F46A}" srcOrd="1" destOrd="0" presId="urn:microsoft.com/office/officeart/2005/8/layout/hierarchy1"/>
    <dgm:cxn modelId="{D0EA50BC-4113-44F9-8570-6CC7224D05C1}" type="presParOf" srcId="{BB0CCFCF-FF30-443D-A07D-4532992273B4}" destId="{0D4BC7C9-48B6-49F2-9916-28C24CA2753E}" srcOrd="1" destOrd="0" presId="urn:microsoft.com/office/officeart/2005/8/layout/hierarchy1"/>
    <dgm:cxn modelId="{1AC881D7-59A3-4713-8DE3-F3E82E54AE9C}" type="presParOf" srcId="{0D4BC7C9-48B6-49F2-9916-28C24CA2753E}" destId="{E73F65D9-1D3B-4858-976F-3D6415AF6FF4}" srcOrd="0" destOrd="0" presId="urn:microsoft.com/office/officeart/2005/8/layout/hierarchy1"/>
    <dgm:cxn modelId="{2BE51B6C-63FD-430E-AD1D-A7E4E092F0EB}" type="presParOf" srcId="{0D4BC7C9-48B6-49F2-9916-28C24CA2753E}" destId="{155B8DC4-ABD6-4C0A-9C73-5CEF6189E535}" srcOrd="1" destOrd="0" presId="urn:microsoft.com/office/officeart/2005/8/layout/hierarchy1"/>
    <dgm:cxn modelId="{179563D0-389F-4A3C-9206-70E75FCB167D}" type="presParOf" srcId="{155B8DC4-ABD6-4C0A-9C73-5CEF6189E535}" destId="{51A877D0-4C78-40ED-A584-4D07CCA4936B}" srcOrd="0" destOrd="0" presId="urn:microsoft.com/office/officeart/2005/8/layout/hierarchy1"/>
    <dgm:cxn modelId="{CBA9B3ED-836B-4C00-9E66-0D9DAE1EA384}" type="presParOf" srcId="{51A877D0-4C78-40ED-A584-4D07CCA4936B}" destId="{4E48ED9C-FFC0-4840-A1BE-7FDCD983F77D}" srcOrd="0" destOrd="0" presId="urn:microsoft.com/office/officeart/2005/8/layout/hierarchy1"/>
    <dgm:cxn modelId="{EEE1944D-0F66-492C-8F12-1CF2A9F8CC84}" type="presParOf" srcId="{51A877D0-4C78-40ED-A584-4D07CCA4936B}" destId="{5DCE7753-7F13-4919-A00C-C67FD146767B}" srcOrd="1" destOrd="0" presId="urn:microsoft.com/office/officeart/2005/8/layout/hierarchy1"/>
    <dgm:cxn modelId="{408C40CC-3358-40A8-9209-DB3E8CE7D233}" type="presParOf" srcId="{155B8DC4-ABD6-4C0A-9C73-5CEF6189E535}" destId="{C25D6128-6EF8-4833-B68C-443D58F84FEE}" srcOrd="1" destOrd="0" presId="urn:microsoft.com/office/officeart/2005/8/layout/hierarchy1"/>
    <dgm:cxn modelId="{1249F0C2-45D4-49B4-89D8-469C68822F4A}" type="presParOf" srcId="{C25D6128-6EF8-4833-B68C-443D58F84FEE}" destId="{8E50D89A-4A1B-4097-8CF1-84EC98FB66D8}" srcOrd="0" destOrd="0" presId="urn:microsoft.com/office/officeart/2005/8/layout/hierarchy1"/>
    <dgm:cxn modelId="{8728DE75-76D9-4DB1-8B6C-2DB1CCE299B2}" type="presParOf" srcId="{C25D6128-6EF8-4833-B68C-443D58F84FEE}" destId="{519008EE-9713-4CB5-B007-F8E951E6B3C6}" srcOrd="1" destOrd="0" presId="urn:microsoft.com/office/officeart/2005/8/layout/hierarchy1"/>
    <dgm:cxn modelId="{3491EFE3-E64F-4455-A0E0-E64515E08920}" type="presParOf" srcId="{519008EE-9713-4CB5-B007-F8E951E6B3C6}" destId="{B563D1DF-8BDE-4D7B-B18B-36F9EC50E475}" srcOrd="0" destOrd="0" presId="urn:microsoft.com/office/officeart/2005/8/layout/hierarchy1"/>
    <dgm:cxn modelId="{547178D2-A70E-43ED-A362-3293157505DB}" type="presParOf" srcId="{B563D1DF-8BDE-4D7B-B18B-36F9EC50E475}" destId="{F74401BC-7AB1-44A0-A55C-04FA9157255B}" srcOrd="0" destOrd="0" presId="urn:microsoft.com/office/officeart/2005/8/layout/hierarchy1"/>
    <dgm:cxn modelId="{27B8D927-9048-4BE2-8D46-06FB314E2E52}" type="presParOf" srcId="{B563D1DF-8BDE-4D7B-B18B-36F9EC50E475}" destId="{DC6E47B3-F3BA-4394-A0F2-01D8C8C77B30}" srcOrd="1" destOrd="0" presId="urn:microsoft.com/office/officeart/2005/8/layout/hierarchy1"/>
    <dgm:cxn modelId="{8D47EED4-D863-45DC-96C9-E403DBA82E77}" type="presParOf" srcId="{519008EE-9713-4CB5-B007-F8E951E6B3C6}" destId="{6D65D215-1507-4682-BB6B-F8118F767BBF}" srcOrd="1" destOrd="0" presId="urn:microsoft.com/office/officeart/2005/8/layout/hierarchy1"/>
    <dgm:cxn modelId="{6F410056-CE07-49FE-A882-52B269AF7543}" type="presParOf" srcId="{0D4BC7C9-48B6-49F2-9916-28C24CA2753E}" destId="{5DB8090A-297A-4DBF-91E8-017B40F73683}" srcOrd="2" destOrd="0" presId="urn:microsoft.com/office/officeart/2005/8/layout/hierarchy1"/>
    <dgm:cxn modelId="{9D6A6C99-7C53-4329-953F-912930038383}" type="presParOf" srcId="{0D4BC7C9-48B6-49F2-9916-28C24CA2753E}" destId="{3103EA45-4C9D-4037-9C6E-9D4026905A33}" srcOrd="3" destOrd="0" presId="urn:microsoft.com/office/officeart/2005/8/layout/hierarchy1"/>
    <dgm:cxn modelId="{F307AC98-3DE9-44AD-AF59-7880C010620F}" type="presParOf" srcId="{3103EA45-4C9D-4037-9C6E-9D4026905A33}" destId="{816A5FC6-3080-43A3-AF74-273E3A993E2A}" srcOrd="0" destOrd="0" presId="urn:microsoft.com/office/officeart/2005/8/layout/hierarchy1"/>
    <dgm:cxn modelId="{77BDFD42-E7D2-4CD6-BE11-0EE2B052FC18}" type="presParOf" srcId="{816A5FC6-3080-43A3-AF74-273E3A993E2A}" destId="{5D3EBED8-FAF0-4C2D-AB40-9E3A7B23CD08}" srcOrd="0" destOrd="0" presId="urn:microsoft.com/office/officeart/2005/8/layout/hierarchy1"/>
    <dgm:cxn modelId="{DA8F3303-F13A-4475-A0EA-29B1C6B037E0}" type="presParOf" srcId="{816A5FC6-3080-43A3-AF74-273E3A993E2A}" destId="{BCCDAE39-324C-4048-8B14-2FC612366C0F}" srcOrd="1" destOrd="0" presId="urn:microsoft.com/office/officeart/2005/8/layout/hierarchy1"/>
    <dgm:cxn modelId="{49788EC0-DC34-45EA-911D-A1CE0C4BEEA3}" type="presParOf" srcId="{3103EA45-4C9D-4037-9C6E-9D4026905A33}" destId="{82EA36A9-4DA1-4EE8-B802-76E9F1BECD53}" srcOrd="1" destOrd="0" presId="urn:microsoft.com/office/officeart/2005/8/layout/hierarchy1"/>
    <dgm:cxn modelId="{3AA77033-D6DE-42DF-B6B4-479540FD6DCD}" type="presParOf" srcId="{82EA36A9-4DA1-4EE8-B802-76E9F1BECD53}" destId="{6E3C7238-CA33-49F1-BF2C-C0B06FE0F776}" srcOrd="0" destOrd="0" presId="urn:microsoft.com/office/officeart/2005/8/layout/hierarchy1"/>
    <dgm:cxn modelId="{680DFE6A-ECC1-4AAF-86AC-3E7631441D79}" type="presParOf" srcId="{82EA36A9-4DA1-4EE8-B802-76E9F1BECD53}" destId="{BC5C2BAE-9CC9-419A-9B84-79C1AD093927}" srcOrd="1" destOrd="0" presId="urn:microsoft.com/office/officeart/2005/8/layout/hierarchy1"/>
    <dgm:cxn modelId="{B478FBC3-7D4B-4FBC-A97A-54B61B00BA36}" type="presParOf" srcId="{BC5C2BAE-9CC9-419A-9B84-79C1AD093927}" destId="{AF141ED8-3543-458B-B75F-D31AF8F3DEC4}" srcOrd="0" destOrd="0" presId="urn:microsoft.com/office/officeart/2005/8/layout/hierarchy1"/>
    <dgm:cxn modelId="{5F789E5A-B3C0-4579-BADA-6C209FC33465}" type="presParOf" srcId="{AF141ED8-3543-458B-B75F-D31AF8F3DEC4}" destId="{E50A82CD-B2AB-4005-8427-084EF20AB6D3}" srcOrd="0" destOrd="0" presId="urn:microsoft.com/office/officeart/2005/8/layout/hierarchy1"/>
    <dgm:cxn modelId="{50DDB3BA-BFF4-402F-B166-2BA1C68FAFFB}" type="presParOf" srcId="{AF141ED8-3543-458B-B75F-D31AF8F3DEC4}" destId="{DF129B52-BFE3-4EFD-ADC3-281F9B53C085}" srcOrd="1" destOrd="0" presId="urn:microsoft.com/office/officeart/2005/8/layout/hierarchy1"/>
    <dgm:cxn modelId="{DBE675F2-317C-4294-8E39-38ECC1CC269F}" type="presParOf" srcId="{BC5C2BAE-9CC9-419A-9B84-79C1AD093927}" destId="{AD756E9B-004A-43B5-9512-37059331968D}" srcOrd="1" destOrd="0" presId="urn:microsoft.com/office/officeart/2005/8/layout/hierarchy1"/>
  </dgm:cxnLst>
  <dgm:bg/>
  <dgm:whole>
    <a:ln w="28575"/>
  </dgm:whole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6219DB-BA6A-4021-AF6D-4FAF430F3EC4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D13950ED-ACE4-4ACF-B941-354A5F7A33B4}">
      <dgm:prSet phldrT="[Text]"/>
      <dgm:spPr/>
      <dgm:t>
        <a:bodyPr/>
        <a:lstStyle/>
        <a:p>
          <a:pPr rtl="1"/>
          <a:r>
            <a:rPr lang="ar-SA" dirty="0" smtClean="0"/>
            <a:t>الإعراب</a:t>
          </a:r>
          <a:endParaRPr lang="ar-SA" dirty="0"/>
        </a:p>
      </dgm:t>
    </dgm:pt>
    <dgm:pt modelId="{D2B3E8A1-4687-4399-B046-1BF95F24E93C}" type="parTrans" cxnId="{AD3EF2F1-C095-469D-ACBD-C0883D22363D}">
      <dgm:prSet/>
      <dgm:spPr/>
      <dgm:t>
        <a:bodyPr/>
        <a:lstStyle/>
        <a:p>
          <a:pPr rtl="1"/>
          <a:endParaRPr lang="ar-SA"/>
        </a:p>
      </dgm:t>
    </dgm:pt>
    <dgm:pt modelId="{B48CA267-E14D-4521-A0A1-EAB3CD610AAF}" type="sibTrans" cxnId="{AD3EF2F1-C095-469D-ACBD-C0883D22363D}">
      <dgm:prSet/>
      <dgm:spPr/>
      <dgm:t>
        <a:bodyPr/>
        <a:lstStyle/>
        <a:p>
          <a:pPr rtl="1"/>
          <a:endParaRPr lang="ar-SA"/>
        </a:p>
      </dgm:t>
    </dgm:pt>
    <dgm:pt modelId="{91A81455-FAF9-413D-B036-EC8A39130987}">
      <dgm:prSet phldrT="[Text]"/>
      <dgm:spPr/>
      <dgm:t>
        <a:bodyPr/>
        <a:lstStyle/>
        <a:p>
          <a:pPr rtl="1"/>
          <a:r>
            <a:rPr lang="ar-SA" dirty="0" smtClean="0"/>
            <a:t>مررتُ بزيدٍ</a:t>
          </a:r>
          <a:endParaRPr lang="ar-SA" dirty="0"/>
        </a:p>
      </dgm:t>
    </dgm:pt>
    <dgm:pt modelId="{DBBDB063-97E3-4F45-96A8-8E7EAC72F31A}" type="parTrans" cxnId="{0CB4D1A3-BC5D-4FEE-A9C8-C9697F89D0FB}">
      <dgm:prSet/>
      <dgm:spPr/>
      <dgm:t>
        <a:bodyPr/>
        <a:lstStyle/>
        <a:p>
          <a:pPr rtl="1"/>
          <a:endParaRPr lang="ar-SA"/>
        </a:p>
      </dgm:t>
    </dgm:pt>
    <dgm:pt modelId="{DE07084C-8640-4007-867E-4883B7173ED7}" type="sibTrans" cxnId="{0CB4D1A3-BC5D-4FEE-A9C8-C9697F89D0FB}">
      <dgm:prSet/>
      <dgm:spPr/>
      <dgm:t>
        <a:bodyPr/>
        <a:lstStyle/>
        <a:p>
          <a:pPr rtl="1"/>
          <a:endParaRPr lang="ar-SA"/>
        </a:p>
      </dgm:t>
    </dgm:pt>
    <dgm:pt modelId="{D341F9C3-B0A5-4331-A4F9-590E7A66BC61}">
      <dgm:prSet phldrT="[Text]"/>
      <dgm:spPr/>
      <dgm:t>
        <a:bodyPr/>
        <a:lstStyle/>
        <a:p>
          <a:pPr rtl="1"/>
          <a:r>
            <a:rPr lang="ar-SA" dirty="0" smtClean="0"/>
            <a:t>رأيتُ زيدا</a:t>
          </a:r>
          <a:endParaRPr lang="ar-SA" dirty="0"/>
        </a:p>
      </dgm:t>
    </dgm:pt>
    <dgm:pt modelId="{EA05B9AE-24CA-4F42-90F5-FBF0B2EF6C3A}" type="parTrans" cxnId="{CF2928E4-0F74-4EF6-AB4F-9667AA88EBB0}">
      <dgm:prSet/>
      <dgm:spPr/>
      <dgm:t>
        <a:bodyPr/>
        <a:lstStyle/>
        <a:p>
          <a:pPr rtl="1"/>
          <a:endParaRPr lang="ar-SA"/>
        </a:p>
      </dgm:t>
    </dgm:pt>
    <dgm:pt modelId="{849B9F4E-1C6E-4626-9D34-CF909AF50F9D}" type="sibTrans" cxnId="{CF2928E4-0F74-4EF6-AB4F-9667AA88EBB0}">
      <dgm:prSet/>
      <dgm:spPr/>
      <dgm:t>
        <a:bodyPr/>
        <a:lstStyle/>
        <a:p>
          <a:pPr rtl="1"/>
          <a:endParaRPr lang="ar-SA"/>
        </a:p>
      </dgm:t>
    </dgm:pt>
    <dgm:pt modelId="{7AEED354-6765-40E3-92C7-4859F77C09C6}">
      <dgm:prSet phldrT="[Text]"/>
      <dgm:spPr/>
      <dgm:t>
        <a:bodyPr/>
        <a:lstStyle/>
        <a:p>
          <a:pPr rtl="1"/>
          <a:r>
            <a:rPr lang="ar-SA" dirty="0" smtClean="0"/>
            <a:t>حضر زيدٌ</a:t>
          </a:r>
          <a:endParaRPr lang="ar-SA" dirty="0"/>
        </a:p>
      </dgm:t>
    </dgm:pt>
    <dgm:pt modelId="{C4835AA6-EF95-4990-BD25-5696CE93E3F5}" type="parTrans" cxnId="{08AE4C1F-F667-45FA-8C36-9D0702A618CA}">
      <dgm:prSet/>
      <dgm:spPr/>
      <dgm:t>
        <a:bodyPr/>
        <a:lstStyle/>
        <a:p>
          <a:pPr rtl="1"/>
          <a:endParaRPr lang="ar-SA"/>
        </a:p>
      </dgm:t>
    </dgm:pt>
    <dgm:pt modelId="{A95B14E3-C780-406A-B6A1-DE860A96BBEB}" type="sibTrans" cxnId="{08AE4C1F-F667-45FA-8C36-9D0702A618CA}">
      <dgm:prSet/>
      <dgm:spPr/>
      <dgm:t>
        <a:bodyPr/>
        <a:lstStyle/>
        <a:p>
          <a:pPr rtl="1"/>
          <a:endParaRPr lang="ar-SA"/>
        </a:p>
      </dgm:t>
    </dgm:pt>
    <dgm:pt modelId="{89D67B24-C1B1-412B-A091-9C67CA4875D0}" type="pres">
      <dgm:prSet presAssocID="{ED6219DB-BA6A-4021-AF6D-4FAF430F3EC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2270A92-5233-4CB0-9F4B-A7FD27C918E7}" type="pres">
      <dgm:prSet presAssocID="{D13950ED-ACE4-4ACF-B941-354A5F7A33B4}" presName="centerShape" presStyleLbl="node0" presStyleIdx="0" presStyleCnt="1"/>
      <dgm:spPr/>
      <dgm:t>
        <a:bodyPr/>
        <a:lstStyle/>
        <a:p>
          <a:pPr rtl="1"/>
          <a:endParaRPr lang="ar-SA"/>
        </a:p>
      </dgm:t>
    </dgm:pt>
    <dgm:pt modelId="{CC0E865A-FAD9-4CF2-8BA2-63C6C2907440}" type="pres">
      <dgm:prSet presAssocID="{DBBDB063-97E3-4F45-96A8-8E7EAC72F31A}" presName="parTrans" presStyleLbl="bgSibTrans2D1" presStyleIdx="0" presStyleCnt="3"/>
      <dgm:spPr/>
      <dgm:t>
        <a:bodyPr/>
        <a:lstStyle/>
        <a:p>
          <a:pPr rtl="1"/>
          <a:endParaRPr lang="ar-SA"/>
        </a:p>
      </dgm:t>
    </dgm:pt>
    <dgm:pt modelId="{4EC833E6-DAA9-450E-9DD6-BA36119F34D8}" type="pres">
      <dgm:prSet presAssocID="{91A81455-FAF9-413D-B036-EC8A3913098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573F4B8-2394-4834-8FAF-EF8F4479E158}" type="pres">
      <dgm:prSet presAssocID="{EA05B9AE-24CA-4F42-90F5-FBF0B2EF6C3A}" presName="parTrans" presStyleLbl="bgSibTrans2D1" presStyleIdx="1" presStyleCnt="3"/>
      <dgm:spPr/>
      <dgm:t>
        <a:bodyPr/>
        <a:lstStyle/>
        <a:p>
          <a:pPr rtl="1"/>
          <a:endParaRPr lang="ar-SA"/>
        </a:p>
      </dgm:t>
    </dgm:pt>
    <dgm:pt modelId="{CC3CAFA7-D441-401A-A3D9-4B6E6470813A}" type="pres">
      <dgm:prSet presAssocID="{D341F9C3-B0A5-4331-A4F9-590E7A66BC6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8E192E0-20E3-4A13-8D98-F98271E7ABC1}" type="pres">
      <dgm:prSet presAssocID="{C4835AA6-EF95-4990-BD25-5696CE93E3F5}" presName="parTrans" presStyleLbl="bgSibTrans2D1" presStyleIdx="2" presStyleCnt="3"/>
      <dgm:spPr/>
      <dgm:t>
        <a:bodyPr/>
        <a:lstStyle/>
        <a:p>
          <a:pPr rtl="1"/>
          <a:endParaRPr lang="ar-SA"/>
        </a:p>
      </dgm:t>
    </dgm:pt>
    <dgm:pt modelId="{013C0950-8E61-4E52-827D-56DB54C1C8E5}" type="pres">
      <dgm:prSet presAssocID="{7AEED354-6765-40E3-92C7-4859F77C09C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5A621BB-F884-4AAC-9C98-6B86C07DBB58}" type="presOf" srcId="{ED6219DB-BA6A-4021-AF6D-4FAF430F3EC4}" destId="{89D67B24-C1B1-412B-A091-9C67CA4875D0}" srcOrd="0" destOrd="0" presId="urn:microsoft.com/office/officeart/2005/8/layout/radial4"/>
    <dgm:cxn modelId="{CF2928E4-0F74-4EF6-AB4F-9667AA88EBB0}" srcId="{D13950ED-ACE4-4ACF-B941-354A5F7A33B4}" destId="{D341F9C3-B0A5-4331-A4F9-590E7A66BC61}" srcOrd="1" destOrd="0" parTransId="{EA05B9AE-24CA-4F42-90F5-FBF0B2EF6C3A}" sibTransId="{849B9F4E-1C6E-4626-9D34-CF909AF50F9D}"/>
    <dgm:cxn modelId="{3C8080B8-16FD-4AF7-8153-25034792A4D6}" type="presOf" srcId="{7AEED354-6765-40E3-92C7-4859F77C09C6}" destId="{013C0950-8E61-4E52-827D-56DB54C1C8E5}" srcOrd="0" destOrd="0" presId="urn:microsoft.com/office/officeart/2005/8/layout/radial4"/>
    <dgm:cxn modelId="{A9BEABA5-56BC-463A-B9C9-010111B2447A}" type="presOf" srcId="{C4835AA6-EF95-4990-BD25-5696CE93E3F5}" destId="{88E192E0-20E3-4A13-8D98-F98271E7ABC1}" srcOrd="0" destOrd="0" presId="urn:microsoft.com/office/officeart/2005/8/layout/radial4"/>
    <dgm:cxn modelId="{55F023B8-65A1-4E67-89BE-2CC9B02E3FCE}" type="presOf" srcId="{D341F9C3-B0A5-4331-A4F9-590E7A66BC61}" destId="{CC3CAFA7-D441-401A-A3D9-4B6E6470813A}" srcOrd="0" destOrd="0" presId="urn:microsoft.com/office/officeart/2005/8/layout/radial4"/>
    <dgm:cxn modelId="{5DFD493B-4432-4808-BDD4-8A73A2DBA977}" type="presOf" srcId="{EA05B9AE-24CA-4F42-90F5-FBF0B2EF6C3A}" destId="{5573F4B8-2394-4834-8FAF-EF8F4479E158}" srcOrd="0" destOrd="0" presId="urn:microsoft.com/office/officeart/2005/8/layout/radial4"/>
    <dgm:cxn modelId="{1EBCEACE-443A-4890-83C4-725C453C7D46}" type="presOf" srcId="{91A81455-FAF9-413D-B036-EC8A39130987}" destId="{4EC833E6-DAA9-450E-9DD6-BA36119F34D8}" srcOrd="0" destOrd="0" presId="urn:microsoft.com/office/officeart/2005/8/layout/radial4"/>
    <dgm:cxn modelId="{AD3EF2F1-C095-469D-ACBD-C0883D22363D}" srcId="{ED6219DB-BA6A-4021-AF6D-4FAF430F3EC4}" destId="{D13950ED-ACE4-4ACF-B941-354A5F7A33B4}" srcOrd="0" destOrd="0" parTransId="{D2B3E8A1-4687-4399-B046-1BF95F24E93C}" sibTransId="{B48CA267-E14D-4521-A0A1-EAB3CD610AAF}"/>
    <dgm:cxn modelId="{08AE4C1F-F667-45FA-8C36-9D0702A618CA}" srcId="{D13950ED-ACE4-4ACF-B941-354A5F7A33B4}" destId="{7AEED354-6765-40E3-92C7-4859F77C09C6}" srcOrd="2" destOrd="0" parTransId="{C4835AA6-EF95-4990-BD25-5696CE93E3F5}" sibTransId="{A95B14E3-C780-406A-B6A1-DE860A96BBEB}"/>
    <dgm:cxn modelId="{A66EF726-1C80-4432-A568-7075495D38E4}" type="presOf" srcId="{DBBDB063-97E3-4F45-96A8-8E7EAC72F31A}" destId="{CC0E865A-FAD9-4CF2-8BA2-63C6C2907440}" srcOrd="0" destOrd="0" presId="urn:microsoft.com/office/officeart/2005/8/layout/radial4"/>
    <dgm:cxn modelId="{12EF409C-84C1-43CD-8282-130450799631}" type="presOf" srcId="{D13950ED-ACE4-4ACF-B941-354A5F7A33B4}" destId="{12270A92-5233-4CB0-9F4B-A7FD27C918E7}" srcOrd="0" destOrd="0" presId="urn:microsoft.com/office/officeart/2005/8/layout/radial4"/>
    <dgm:cxn modelId="{0CB4D1A3-BC5D-4FEE-A9C8-C9697F89D0FB}" srcId="{D13950ED-ACE4-4ACF-B941-354A5F7A33B4}" destId="{91A81455-FAF9-413D-B036-EC8A39130987}" srcOrd="0" destOrd="0" parTransId="{DBBDB063-97E3-4F45-96A8-8E7EAC72F31A}" sibTransId="{DE07084C-8640-4007-867E-4883B7173ED7}"/>
    <dgm:cxn modelId="{CDE8537F-E3E5-4410-8615-340EC63918AE}" type="presParOf" srcId="{89D67B24-C1B1-412B-A091-9C67CA4875D0}" destId="{12270A92-5233-4CB0-9F4B-A7FD27C918E7}" srcOrd="0" destOrd="0" presId="urn:microsoft.com/office/officeart/2005/8/layout/radial4"/>
    <dgm:cxn modelId="{77A778AA-DAD1-420D-BBAD-54E77961136C}" type="presParOf" srcId="{89D67B24-C1B1-412B-A091-9C67CA4875D0}" destId="{CC0E865A-FAD9-4CF2-8BA2-63C6C2907440}" srcOrd="1" destOrd="0" presId="urn:microsoft.com/office/officeart/2005/8/layout/radial4"/>
    <dgm:cxn modelId="{9495C029-FA9B-4B73-8170-509451177C6C}" type="presParOf" srcId="{89D67B24-C1B1-412B-A091-9C67CA4875D0}" destId="{4EC833E6-DAA9-450E-9DD6-BA36119F34D8}" srcOrd="2" destOrd="0" presId="urn:microsoft.com/office/officeart/2005/8/layout/radial4"/>
    <dgm:cxn modelId="{FEBE80E1-9379-46E6-B2EA-0819C0159D6B}" type="presParOf" srcId="{89D67B24-C1B1-412B-A091-9C67CA4875D0}" destId="{5573F4B8-2394-4834-8FAF-EF8F4479E158}" srcOrd="3" destOrd="0" presId="urn:microsoft.com/office/officeart/2005/8/layout/radial4"/>
    <dgm:cxn modelId="{DBBB11BC-1C9E-4921-846E-0D3D1EAA0A98}" type="presParOf" srcId="{89D67B24-C1B1-412B-A091-9C67CA4875D0}" destId="{CC3CAFA7-D441-401A-A3D9-4B6E6470813A}" srcOrd="4" destOrd="0" presId="urn:microsoft.com/office/officeart/2005/8/layout/radial4"/>
    <dgm:cxn modelId="{EE4477E3-C0DC-4A2C-9F27-B41AE47F59FF}" type="presParOf" srcId="{89D67B24-C1B1-412B-A091-9C67CA4875D0}" destId="{88E192E0-20E3-4A13-8D98-F98271E7ABC1}" srcOrd="5" destOrd="0" presId="urn:microsoft.com/office/officeart/2005/8/layout/radial4"/>
    <dgm:cxn modelId="{2E1AB6DF-58E5-4F69-8BAF-13DC19DB5538}" type="presParOf" srcId="{89D67B24-C1B1-412B-A091-9C67CA4875D0}" destId="{013C0950-8E61-4E52-827D-56DB54C1C8E5}" srcOrd="6" destOrd="0" presId="urn:microsoft.com/office/officeart/2005/8/layout/radial4"/>
  </dgm:cxnLst>
  <dgm:bg/>
  <dgm:whole>
    <a:ln>
      <a:noFill/>
    </a:ln>
  </dgm:whole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107A31-31DA-459A-AEF4-4451C3C31CC7}" type="doc">
      <dgm:prSet loTypeId="urn:microsoft.com/office/officeart/2005/8/layout/hList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D625471F-8D61-404E-A59A-EA7E738C39FB}">
      <dgm:prSet phldrT="[Text]" phldr="1"/>
      <dgm:spPr/>
      <dgm:t>
        <a:bodyPr/>
        <a:lstStyle/>
        <a:p>
          <a:pPr rtl="1"/>
          <a:endParaRPr lang="ar-SA"/>
        </a:p>
      </dgm:t>
    </dgm:pt>
    <dgm:pt modelId="{1C084A5C-BF46-4760-BB5D-A061FC97B977}" type="parTrans" cxnId="{9AA9AB0F-9F2B-4C4B-A265-3960ECDE1A67}">
      <dgm:prSet/>
      <dgm:spPr/>
      <dgm:t>
        <a:bodyPr/>
        <a:lstStyle/>
        <a:p>
          <a:pPr rtl="1"/>
          <a:endParaRPr lang="ar-SA"/>
        </a:p>
      </dgm:t>
    </dgm:pt>
    <dgm:pt modelId="{2DC15351-5863-424B-9498-00632DA3FC96}" type="sibTrans" cxnId="{9AA9AB0F-9F2B-4C4B-A265-3960ECDE1A67}">
      <dgm:prSet/>
      <dgm:spPr/>
      <dgm:t>
        <a:bodyPr/>
        <a:lstStyle/>
        <a:p>
          <a:pPr rtl="1"/>
          <a:endParaRPr lang="ar-SA"/>
        </a:p>
      </dgm:t>
    </dgm:pt>
    <dgm:pt modelId="{CEC6E756-87F2-419F-B7F0-3A5B2F361921}">
      <dgm:prSet phldrT="[Text]" custT="1"/>
      <dgm:spPr>
        <a:ln>
          <a:noFill/>
        </a:ln>
      </dgm:spPr>
      <dgm:t>
        <a:bodyPr/>
        <a:lstStyle/>
        <a:p>
          <a:pPr rtl="1"/>
          <a:r>
            <a:rPr lang="ar-SA" sz="2000" dirty="0" smtClean="0"/>
            <a:t>زيدٍ:  اسم مجرور بحرف الجر الباء وعلامة جره الكسرة الظاهرة على آخره.</a:t>
          </a:r>
          <a:endParaRPr lang="ar-SA" sz="2000" dirty="0"/>
        </a:p>
      </dgm:t>
    </dgm:pt>
    <dgm:pt modelId="{BCD5B535-271E-4071-9333-BAB9F17CBF8F}" type="parTrans" cxnId="{DD06A7C7-F7C1-4E0E-9E9F-4612E96662C8}">
      <dgm:prSet/>
      <dgm:spPr/>
      <dgm:t>
        <a:bodyPr/>
        <a:lstStyle/>
        <a:p>
          <a:pPr rtl="1"/>
          <a:endParaRPr lang="ar-SA"/>
        </a:p>
      </dgm:t>
    </dgm:pt>
    <dgm:pt modelId="{5D072B28-1899-4C24-BE90-CACF94CCC0C4}" type="sibTrans" cxnId="{DD06A7C7-F7C1-4E0E-9E9F-4612E96662C8}">
      <dgm:prSet/>
      <dgm:spPr/>
      <dgm:t>
        <a:bodyPr/>
        <a:lstStyle/>
        <a:p>
          <a:pPr rtl="1"/>
          <a:endParaRPr lang="ar-SA"/>
        </a:p>
      </dgm:t>
    </dgm:pt>
    <dgm:pt modelId="{525E1266-DD1D-4CCB-AB27-F215E9D83201}">
      <dgm:prSet phldrT="[Text]" phldr="1"/>
      <dgm:spPr>
        <a:ln>
          <a:noFill/>
        </a:ln>
      </dgm:spPr>
      <dgm:t>
        <a:bodyPr/>
        <a:lstStyle/>
        <a:p>
          <a:pPr rtl="1"/>
          <a:endParaRPr lang="ar-SA" sz="1700"/>
        </a:p>
      </dgm:t>
    </dgm:pt>
    <dgm:pt modelId="{F3EEED89-7E2F-4E07-B501-98D43FA9B07E}" type="parTrans" cxnId="{7777D77E-F88A-4BD3-B5A3-013E13D2D11B}">
      <dgm:prSet/>
      <dgm:spPr/>
      <dgm:t>
        <a:bodyPr/>
        <a:lstStyle/>
        <a:p>
          <a:pPr rtl="1"/>
          <a:endParaRPr lang="ar-SA"/>
        </a:p>
      </dgm:t>
    </dgm:pt>
    <dgm:pt modelId="{0F9996F5-D6F1-4237-9942-037559752593}" type="sibTrans" cxnId="{7777D77E-F88A-4BD3-B5A3-013E13D2D11B}">
      <dgm:prSet/>
      <dgm:spPr/>
      <dgm:t>
        <a:bodyPr/>
        <a:lstStyle/>
        <a:p>
          <a:pPr rtl="1"/>
          <a:endParaRPr lang="ar-SA"/>
        </a:p>
      </dgm:t>
    </dgm:pt>
    <dgm:pt modelId="{A188D71F-F1C9-4BF8-B0A5-C2B546516FA6}">
      <dgm:prSet phldrT="[Text]" phldr="1"/>
      <dgm:spPr/>
      <dgm:t>
        <a:bodyPr/>
        <a:lstStyle/>
        <a:p>
          <a:pPr rtl="1"/>
          <a:endParaRPr lang="ar-SA"/>
        </a:p>
      </dgm:t>
    </dgm:pt>
    <dgm:pt modelId="{BDC19F8F-F779-4E7B-8194-515ADA155A11}" type="parTrans" cxnId="{05590781-32D2-42A9-A6F8-E76865AB01F2}">
      <dgm:prSet/>
      <dgm:spPr/>
      <dgm:t>
        <a:bodyPr/>
        <a:lstStyle/>
        <a:p>
          <a:pPr rtl="1"/>
          <a:endParaRPr lang="ar-SA"/>
        </a:p>
      </dgm:t>
    </dgm:pt>
    <dgm:pt modelId="{221DF118-2B86-4905-9323-E6F7671C634C}" type="sibTrans" cxnId="{05590781-32D2-42A9-A6F8-E76865AB01F2}">
      <dgm:prSet/>
      <dgm:spPr/>
      <dgm:t>
        <a:bodyPr/>
        <a:lstStyle/>
        <a:p>
          <a:pPr rtl="1"/>
          <a:endParaRPr lang="ar-SA"/>
        </a:p>
      </dgm:t>
    </dgm:pt>
    <dgm:pt modelId="{CF78ED81-8CD6-4A44-9872-E0A4D3D44D86}">
      <dgm:prSet phldrT="[Text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000" dirty="0" smtClean="0"/>
            <a:t>زيدا: مفعول </a:t>
          </a:r>
          <a:r>
            <a:rPr lang="ar-SA" sz="2000" dirty="0" err="1" smtClean="0"/>
            <a:t>به</a:t>
          </a:r>
          <a:r>
            <a:rPr lang="ar-SA" sz="2000" dirty="0" smtClean="0"/>
            <a:t> منصوب وعلامة نصبه الفتحة الظاهرة على آخره.</a:t>
          </a:r>
        </a:p>
        <a:p>
          <a:pPr marL="171450" indent="0" defTabSz="75565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ar-SA" sz="2000" dirty="0"/>
        </a:p>
      </dgm:t>
    </dgm:pt>
    <dgm:pt modelId="{54D2E754-5D48-4B87-8421-2E7B197CB6EA}" type="parTrans" cxnId="{AC33AC31-50FE-4E2A-9492-2BC1422C1409}">
      <dgm:prSet/>
      <dgm:spPr/>
      <dgm:t>
        <a:bodyPr/>
        <a:lstStyle/>
        <a:p>
          <a:pPr rtl="1"/>
          <a:endParaRPr lang="ar-SA"/>
        </a:p>
      </dgm:t>
    </dgm:pt>
    <dgm:pt modelId="{C2F473C5-A952-4153-9AA3-2208843A4E4B}" type="sibTrans" cxnId="{AC33AC31-50FE-4E2A-9492-2BC1422C1409}">
      <dgm:prSet/>
      <dgm:spPr/>
      <dgm:t>
        <a:bodyPr/>
        <a:lstStyle/>
        <a:p>
          <a:pPr rtl="1"/>
          <a:endParaRPr lang="ar-SA"/>
        </a:p>
      </dgm:t>
    </dgm:pt>
    <dgm:pt modelId="{8435519B-3BCD-4A8B-B6EA-8C71ACEADE2A}">
      <dgm:prSet phldrT="[Text]" phldr="1"/>
      <dgm:spPr/>
      <dgm:t>
        <a:bodyPr/>
        <a:lstStyle/>
        <a:p>
          <a:pPr rtl="1"/>
          <a:endParaRPr lang="ar-SA"/>
        </a:p>
      </dgm:t>
    </dgm:pt>
    <dgm:pt modelId="{28D007E7-36F2-47A1-8E1C-DB9860996CAC}" type="parTrans" cxnId="{F42C27EA-7FEC-4394-BA23-8D16F74CC614}">
      <dgm:prSet/>
      <dgm:spPr/>
      <dgm:t>
        <a:bodyPr/>
        <a:lstStyle/>
        <a:p>
          <a:pPr rtl="1"/>
          <a:endParaRPr lang="ar-SA"/>
        </a:p>
      </dgm:t>
    </dgm:pt>
    <dgm:pt modelId="{B00A46CD-A447-4B1A-AE23-A7BCBEB8E3F3}" type="sibTrans" cxnId="{F42C27EA-7FEC-4394-BA23-8D16F74CC614}">
      <dgm:prSet/>
      <dgm:spPr/>
      <dgm:t>
        <a:bodyPr/>
        <a:lstStyle/>
        <a:p>
          <a:pPr rtl="1"/>
          <a:endParaRPr lang="ar-SA"/>
        </a:p>
      </dgm:t>
    </dgm:pt>
    <dgm:pt modelId="{5B681585-2431-41A5-8F26-43A7FCBE406B}">
      <dgm:prSet phldrT="[Text]" custT="1"/>
      <dgm:spPr/>
      <dgm:t>
        <a:bodyPr/>
        <a:lstStyle/>
        <a:p>
          <a:pPr rtl="1"/>
          <a:r>
            <a:rPr lang="ar-SA" sz="2000" dirty="0" smtClean="0"/>
            <a:t>زيدٌ: </a:t>
          </a:r>
          <a:r>
            <a:rPr lang="ar-SA" sz="2000" dirty="0" smtClean="0"/>
            <a:t>فاعل </a:t>
          </a:r>
          <a:r>
            <a:rPr lang="ar-SA" sz="2000" dirty="0" smtClean="0"/>
            <a:t>مرفوع وعلامة رفعه الضمة الظاهرة على آخره.</a:t>
          </a:r>
          <a:endParaRPr lang="ar-SA" sz="2000" dirty="0"/>
        </a:p>
      </dgm:t>
    </dgm:pt>
    <dgm:pt modelId="{06E9F5E5-580F-40B0-8856-B0937F9B66DD}" type="parTrans" cxnId="{F1496730-A02F-4D37-9F39-A82B7BF07299}">
      <dgm:prSet/>
      <dgm:spPr/>
      <dgm:t>
        <a:bodyPr/>
        <a:lstStyle/>
        <a:p>
          <a:pPr rtl="1"/>
          <a:endParaRPr lang="ar-SA"/>
        </a:p>
      </dgm:t>
    </dgm:pt>
    <dgm:pt modelId="{F87BCA8B-99CD-4363-B7C4-4246766C1867}" type="sibTrans" cxnId="{F1496730-A02F-4D37-9F39-A82B7BF07299}">
      <dgm:prSet/>
      <dgm:spPr/>
      <dgm:t>
        <a:bodyPr/>
        <a:lstStyle/>
        <a:p>
          <a:pPr rtl="1"/>
          <a:endParaRPr lang="ar-SA"/>
        </a:p>
      </dgm:t>
    </dgm:pt>
    <dgm:pt modelId="{C5CEC869-4E19-45FB-99E1-404CAEFA7C4D}">
      <dgm:prSet phldrT="[Text]" phldr="1" custT="1"/>
      <dgm:spPr/>
      <dgm:t>
        <a:bodyPr/>
        <a:lstStyle/>
        <a:p>
          <a:pPr rtl="1"/>
          <a:endParaRPr lang="ar-SA" sz="2000" dirty="0"/>
        </a:p>
      </dgm:t>
    </dgm:pt>
    <dgm:pt modelId="{C9657BF6-FCFC-4A65-9664-8032BC3E69E7}" type="parTrans" cxnId="{172379DD-7FE8-4918-8113-E379AA16A7DB}">
      <dgm:prSet/>
      <dgm:spPr/>
      <dgm:t>
        <a:bodyPr/>
        <a:lstStyle/>
        <a:p>
          <a:pPr rtl="1"/>
          <a:endParaRPr lang="ar-SA"/>
        </a:p>
      </dgm:t>
    </dgm:pt>
    <dgm:pt modelId="{B89DD30A-7C8F-4213-9305-4E176962576A}" type="sibTrans" cxnId="{172379DD-7FE8-4918-8113-E379AA16A7DB}">
      <dgm:prSet/>
      <dgm:spPr/>
      <dgm:t>
        <a:bodyPr/>
        <a:lstStyle/>
        <a:p>
          <a:pPr rtl="1"/>
          <a:endParaRPr lang="ar-SA"/>
        </a:p>
      </dgm:t>
    </dgm:pt>
    <dgm:pt modelId="{6D6A510E-922E-41DC-951F-6E30C0AEB1A0}" type="pres">
      <dgm:prSet presAssocID="{DD107A31-31DA-459A-AEF4-4451C3C31CC7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21174D3C-E0A5-4D7D-932F-3BFCF9491712}" type="pres">
      <dgm:prSet presAssocID="{D625471F-8D61-404E-A59A-EA7E738C39FB}" presName="compositeNode" presStyleCnt="0">
        <dgm:presLayoutVars>
          <dgm:bulletEnabled val="1"/>
        </dgm:presLayoutVars>
      </dgm:prSet>
      <dgm:spPr/>
    </dgm:pt>
    <dgm:pt modelId="{6AA9FD3F-FEB0-40B2-8239-9F2A0D9C2B54}" type="pres">
      <dgm:prSet presAssocID="{D625471F-8D61-404E-A59A-EA7E738C39FB}" presName="image" presStyleLbl="fgImgPlace1" presStyleIdx="0" presStyleCnt="3" custScaleX="36639" custScaleY="5795"/>
      <dgm:spPr/>
    </dgm:pt>
    <dgm:pt modelId="{67A02DE6-2F91-40E3-8671-DE8B776DE295}" type="pres">
      <dgm:prSet presAssocID="{D625471F-8D61-404E-A59A-EA7E738C39FB}" presName="childNode" presStyleLbl="node1" presStyleIdx="0" presStyleCnt="3" custLinFactNeighborX="-3691" custLinFactNeighborY="16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8F47796-393E-4DDD-9FCE-44D825E774B4}" type="pres">
      <dgm:prSet presAssocID="{D625471F-8D61-404E-A59A-EA7E738C39FB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D128765-0C3A-4B56-8B53-882A651111F8}" type="pres">
      <dgm:prSet presAssocID="{2DC15351-5863-424B-9498-00632DA3FC96}" presName="sibTrans" presStyleCnt="0"/>
      <dgm:spPr/>
    </dgm:pt>
    <dgm:pt modelId="{C7B1D7A2-9FE4-4DF0-AAC0-D571808F77A6}" type="pres">
      <dgm:prSet presAssocID="{A188D71F-F1C9-4BF8-B0A5-C2B546516FA6}" presName="compositeNode" presStyleCnt="0">
        <dgm:presLayoutVars>
          <dgm:bulletEnabled val="1"/>
        </dgm:presLayoutVars>
      </dgm:prSet>
      <dgm:spPr/>
    </dgm:pt>
    <dgm:pt modelId="{5DCFFF89-9E03-4FF7-9784-CAB35E7ADE9C}" type="pres">
      <dgm:prSet presAssocID="{A188D71F-F1C9-4BF8-B0A5-C2B546516FA6}" presName="image" presStyleLbl="fgImgPlace1" presStyleIdx="1" presStyleCnt="3" custFlipVert="1" custScaleX="38244" custScaleY="5795"/>
      <dgm:spPr/>
    </dgm:pt>
    <dgm:pt modelId="{8AE54FE4-189A-436F-A494-B88BCA0AD6F3}" type="pres">
      <dgm:prSet presAssocID="{A188D71F-F1C9-4BF8-B0A5-C2B546516FA6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667E8D2-3CDD-4BD2-A5A2-E5D5FC5A9286}" type="pres">
      <dgm:prSet presAssocID="{A188D71F-F1C9-4BF8-B0A5-C2B546516FA6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F723413-B1F7-462E-A77A-7725287547D7}" type="pres">
      <dgm:prSet presAssocID="{221DF118-2B86-4905-9323-E6F7671C634C}" presName="sibTrans" presStyleCnt="0"/>
      <dgm:spPr/>
    </dgm:pt>
    <dgm:pt modelId="{8EDE4B88-45D8-49B4-A68A-9091F7035107}" type="pres">
      <dgm:prSet presAssocID="{8435519B-3BCD-4A8B-B6EA-8C71ACEADE2A}" presName="compositeNode" presStyleCnt="0">
        <dgm:presLayoutVars>
          <dgm:bulletEnabled val="1"/>
        </dgm:presLayoutVars>
      </dgm:prSet>
      <dgm:spPr/>
    </dgm:pt>
    <dgm:pt modelId="{B0F5FA84-58A1-4156-89BD-4408CB9A7397}" type="pres">
      <dgm:prSet presAssocID="{8435519B-3BCD-4A8B-B6EA-8C71ACEADE2A}" presName="image" presStyleLbl="fgImgPlace1" presStyleIdx="2" presStyleCnt="3" custFlipVert="1" custFlipHor="1" custScaleX="39849" custScaleY="5795"/>
      <dgm:spPr/>
    </dgm:pt>
    <dgm:pt modelId="{4339DA09-0F8A-4BD3-8639-C4A62A7EE18C}" type="pres">
      <dgm:prSet presAssocID="{8435519B-3BCD-4A8B-B6EA-8C71ACEADE2A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E5A48F8-CF01-43B3-8C01-09C974EB7E74}" type="pres">
      <dgm:prSet presAssocID="{8435519B-3BCD-4A8B-B6EA-8C71ACEADE2A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A73A914-C1D6-4C9F-934D-FABC49460A4C}" type="presOf" srcId="{DD107A31-31DA-459A-AEF4-4451C3C31CC7}" destId="{6D6A510E-922E-41DC-951F-6E30C0AEB1A0}" srcOrd="0" destOrd="0" presId="urn:microsoft.com/office/officeart/2005/8/layout/hList2"/>
    <dgm:cxn modelId="{1F660E23-FB83-4419-A804-8F706930EC31}" type="presOf" srcId="{5B681585-2431-41A5-8F26-43A7FCBE406B}" destId="{4339DA09-0F8A-4BD3-8639-C4A62A7EE18C}" srcOrd="0" destOrd="0" presId="urn:microsoft.com/office/officeart/2005/8/layout/hList2"/>
    <dgm:cxn modelId="{C2EFDBA9-C2FE-4D28-B8B5-94EBCE732BDD}" type="presOf" srcId="{CEC6E756-87F2-419F-B7F0-3A5B2F361921}" destId="{67A02DE6-2F91-40E3-8671-DE8B776DE295}" srcOrd="0" destOrd="0" presId="urn:microsoft.com/office/officeart/2005/8/layout/hList2"/>
    <dgm:cxn modelId="{7777D77E-F88A-4BD3-B5A3-013E13D2D11B}" srcId="{D625471F-8D61-404E-A59A-EA7E738C39FB}" destId="{525E1266-DD1D-4CCB-AB27-F215E9D83201}" srcOrd="1" destOrd="0" parTransId="{F3EEED89-7E2F-4E07-B501-98D43FA9B07E}" sibTransId="{0F9996F5-D6F1-4237-9942-037559752593}"/>
    <dgm:cxn modelId="{172379DD-7FE8-4918-8113-E379AA16A7DB}" srcId="{8435519B-3BCD-4A8B-B6EA-8C71ACEADE2A}" destId="{C5CEC869-4E19-45FB-99E1-404CAEFA7C4D}" srcOrd="1" destOrd="0" parTransId="{C9657BF6-FCFC-4A65-9664-8032BC3E69E7}" sibTransId="{B89DD30A-7C8F-4213-9305-4E176962576A}"/>
    <dgm:cxn modelId="{F54D2EBE-60E4-4062-9787-952FA70B0542}" type="presOf" srcId="{8435519B-3BCD-4A8B-B6EA-8C71ACEADE2A}" destId="{BE5A48F8-CF01-43B3-8C01-09C974EB7E74}" srcOrd="0" destOrd="0" presId="urn:microsoft.com/office/officeart/2005/8/layout/hList2"/>
    <dgm:cxn modelId="{9AA9AB0F-9F2B-4C4B-A265-3960ECDE1A67}" srcId="{DD107A31-31DA-459A-AEF4-4451C3C31CC7}" destId="{D625471F-8D61-404E-A59A-EA7E738C39FB}" srcOrd="0" destOrd="0" parTransId="{1C084A5C-BF46-4760-BB5D-A061FC97B977}" sibTransId="{2DC15351-5863-424B-9498-00632DA3FC96}"/>
    <dgm:cxn modelId="{F1496730-A02F-4D37-9F39-A82B7BF07299}" srcId="{8435519B-3BCD-4A8B-B6EA-8C71ACEADE2A}" destId="{5B681585-2431-41A5-8F26-43A7FCBE406B}" srcOrd="0" destOrd="0" parTransId="{06E9F5E5-580F-40B0-8856-B0937F9B66DD}" sibTransId="{F87BCA8B-99CD-4363-B7C4-4246766C1867}"/>
    <dgm:cxn modelId="{F84EA12F-2155-4595-BCF4-69D158DA2BC3}" type="presOf" srcId="{525E1266-DD1D-4CCB-AB27-F215E9D83201}" destId="{67A02DE6-2F91-40E3-8671-DE8B776DE295}" srcOrd="0" destOrd="1" presId="urn:microsoft.com/office/officeart/2005/8/layout/hList2"/>
    <dgm:cxn modelId="{DD06A7C7-F7C1-4E0E-9E9F-4612E96662C8}" srcId="{D625471F-8D61-404E-A59A-EA7E738C39FB}" destId="{CEC6E756-87F2-419F-B7F0-3A5B2F361921}" srcOrd="0" destOrd="0" parTransId="{BCD5B535-271E-4071-9333-BAB9F17CBF8F}" sibTransId="{5D072B28-1899-4C24-BE90-CACF94CCC0C4}"/>
    <dgm:cxn modelId="{AC33AC31-50FE-4E2A-9492-2BC1422C1409}" srcId="{A188D71F-F1C9-4BF8-B0A5-C2B546516FA6}" destId="{CF78ED81-8CD6-4A44-9872-E0A4D3D44D86}" srcOrd="0" destOrd="0" parTransId="{54D2E754-5D48-4B87-8421-2E7B197CB6EA}" sibTransId="{C2F473C5-A952-4153-9AA3-2208843A4E4B}"/>
    <dgm:cxn modelId="{4FFECC18-F59E-4021-947B-927BBC107AAF}" type="presOf" srcId="{D625471F-8D61-404E-A59A-EA7E738C39FB}" destId="{28F47796-393E-4DDD-9FCE-44D825E774B4}" srcOrd="0" destOrd="0" presId="urn:microsoft.com/office/officeart/2005/8/layout/hList2"/>
    <dgm:cxn modelId="{C27623BF-6F09-42BE-9669-F369588E0DD2}" type="presOf" srcId="{C5CEC869-4E19-45FB-99E1-404CAEFA7C4D}" destId="{4339DA09-0F8A-4BD3-8639-C4A62A7EE18C}" srcOrd="0" destOrd="1" presId="urn:microsoft.com/office/officeart/2005/8/layout/hList2"/>
    <dgm:cxn modelId="{F42C27EA-7FEC-4394-BA23-8D16F74CC614}" srcId="{DD107A31-31DA-459A-AEF4-4451C3C31CC7}" destId="{8435519B-3BCD-4A8B-B6EA-8C71ACEADE2A}" srcOrd="2" destOrd="0" parTransId="{28D007E7-36F2-47A1-8E1C-DB9860996CAC}" sibTransId="{B00A46CD-A447-4B1A-AE23-A7BCBEB8E3F3}"/>
    <dgm:cxn modelId="{05590781-32D2-42A9-A6F8-E76865AB01F2}" srcId="{DD107A31-31DA-459A-AEF4-4451C3C31CC7}" destId="{A188D71F-F1C9-4BF8-B0A5-C2B546516FA6}" srcOrd="1" destOrd="0" parTransId="{BDC19F8F-F779-4E7B-8194-515ADA155A11}" sibTransId="{221DF118-2B86-4905-9323-E6F7671C634C}"/>
    <dgm:cxn modelId="{6D605872-5AA6-412E-92B2-5B36A94C9EF9}" type="presOf" srcId="{A188D71F-F1C9-4BF8-B0A5-C2B546516FA6}" destId="{E667E8D2-3CDD-4BD2-A5A2-E5D5FC5A9286}" srcOrd="0" destOrd="0" presId="urn:microsoft.com/office/officeart/2005/8/layout/hList2"/>
    <dgm:cxn modelId="{16A113A7-3312-41A0-9103-7A7B5587A9EF}" type="presOf" srcId="{CF78ED81-8CD6-4A44-9872-E0A4D3D44D86}" destId="{8AE54FE4-189A-436F-A494-B88BCA0AD6F3}" srcOrd="0" destOrd="0" presId="urn:microsoft.com/office/officeart/2005/8/layout/hList2"/>
    <dgm:cxn modelId="{4DF6B570-A979-4D50-A56D-866D4273888D}" type="presParOf" srcId="{6D6A510E-922E-41DC-951F-6E30C0AEB1A0}" destId="{21174D3C-E0A5-4D7D-932F-3BFCF9491712}" srcOrd="0" destOrd="0" presId="urn:microsoft.com/office/officeart/2005/8/layout/hList2"/>
    <dgm:cxn modelId="{C13E668B-0CF0-4252-A771-45C62BA2BAA5}" type="presParOf" srcId="{21174D3C-E0A5-4D7D-932F-3BFCF9491712}" destId="{6AA9FD3F-FEB0-40B2-8239-9F2A0D9C2B54}" srcOrd="0" destOrd="0" presId="urn:microsoft.com/office/officeart/2005/8/layout/hList2"/>
    <dgm:cxn modelId="{2199ECE6-DED8-4F66-BB55-52B40581CB9E}" type="presParOf" srcId="{21174D3C-E0A5-4D7D-932F-3BFCF9491712}" destId="{67A02DE6-2F91-40E3-8671-DE8B776DE295}" srcOrd="1" destOrd="0" presId="urn:microsoft.com/office/officeart/2005/8/layout/hList2"/>
    <dgm:cxn modelId="{8B0EB418-7907-4365-A1F3-D32186EE7A68}" type="presParOf" srcId="{21174D3C-E0A5-4D7D-932F-3BFCF9491712}" destId="{28F47796-393E-4DDD-9FCE-44D825E774B4}" srcOrd="2" destOrd="0" presId="urn:microsoft.com/office/officeart/2005/8/layout/hList2"/>
    <dgm:cxn modelId="{CE998889-E941-418C-99FD-C42CADB0FAB7}" type="presParOf" srcId="{6D6A510E-922E-41DC-951F-6E30C0AEB1A0}" destId="{4D128765-0C3A-4B56-8B53-882A651111F8}" srcOrd="1" destOrd="0" presId="urn:microsoft.com/office/officeart/2005/8/layout/hList2"/>
    <dgm:cxn modelId="{2D15A4B2-71F5-4A4C-A491-C81700968C23}" type="presParOf" srcId="{6D6A510E-922E-41DC-951F-6E30C0AEB1A0}" destId="{C7B1D7A2-9FE4-4DF0-AAC0-D571808F77A6}" srcOrd="2" destOrd="0" presId="urn:microsoft.com/office/officeart/2005/8/layout/hList2"/>
    <dgm:cxn modelId="{A168BF6A-647A-4BA5-9A40-017804694B4B}" type="presParOf" srcId="{C7B1D7A2-9FE4-4DF0-AAC0-D571808F77A6}" destId="{5DCFFF89-9E03-4FF7-9784-CAB35E7ADE9C}" srcOrd="0" destOrd="0" presId="urn:microsoft.com/office/officeart/2005/8/layout/hList2"/>
    <dgm:cxn modelId="{95D459D3-E45D-4C22-962B-7BE509C86568}" type="presParOf" srcId="{C7B1D7A2-9FE4-4DF0-AAC0-D571808F77A6}" destId="{8AE54FE4-189A-436F-A494-B88BCA0AD6F3}" srcOrd="1" destOrd="0" presId="urn:microsoft.com/office/officeart/2005/8/layout/hList2"/>
    <dgm:cxn modelId="{ABD7C1C9-843E-4C69-83D0-FA2E40D73955}" type="presParOf" srcId="{C7B1D7A2-9FE4-4DF0-AAC0-D571808F77A6}" destId="{E667E8D2-3CDD-4BD2-A5A2-E5D5FC5A9286}" srcOrd="2" destOrd="0" presId="urn:microsoft.com/office/officeart/2005/8/layout/hList2"/>
    <dgm:cxn modelId="{D1AF0788-2AE5-470F-BCA9-583931E89CBF}" type="presParOf" srcId="{6D6A510E-922E-41DC-951F-6E30C0AEB1A0}" destId="{6F723413-B1F7-462E-A77A-7725287547D7}" srcOrd="3" destOrd="0" presId="urn:microsoft.com/office/officeart/2005/8/layout/hList2"/>
    <dgm:cxn modelId="{815B1A55-049D-4534-8876-38CBFE6E9CAE}" type="presParOf" srcId="{6D6A510E-922E-41DC-951F-6E30C0AEB1A0}" destId="{8EDE4B88-45D8-49B4-A68A-9091F7035107}" srcOrd="4" destOrd="0" presId="urn:microsoft.com/office/officeart/2005/8/layout/hList2"/>
    <dgm:cxn modelId="{5103FC55-2EEA-4FFC-AC5B-81073A02E37F}" type="presParOf" srcId="{8EDE4B88-45D8-49B4-A68A-9091F7035107}" destId="{B0F5FA84-58A1-4156-89BD-4408CB9A7397}" srcOrd="0" destOrd="0" presId="urn:microsoft.com/office/officeart/2005/8/layout/hList2"/>
    <dgm:cxn modelId="{B4C545E7-5AEB-4D66-8C03-4F37265ACC16}" type="presParOf" srcId="{8EDE4B88-45D8-49B4-A68A-9091F7035107}" destId="{4339DA09-0F8A-4BD3-8639-C4A62A7EE18C}" srcOrd="1" destOrd="0" presId="urn:microsoft.com/office/officeart/2005/8/layout/hList2"/>
    <dgm:cxn modelId="{99796C56-4D76-4F27-90E1-2AF556C6264A}" type="presParOf" srcId="{8EDE4B88-45D8-49B4-A68A-9091F7035107}" destId="{BE5A48F8-CF01-43B3-8C01-09C974EB7E74}" srcOrd="2" destOrd="0" presId="urn:microsoft.com/office/officeart/2005/8/layout/hList2"/>
  </dgm:cxnLst>
  <dgm:bg/>
  <dgm:whole>
    <a:ln w="38100"/>
  </dgm:whole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EBA343-0C9C-4FB3-B8D2-97BB8F3ECEED}" type="doc">
      <dgm:prSet loTypeId="urn:microsoft.com/office/officeart/2005/8/layout/radial5" loCatId="cycl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EF39E2D9-9B3E-4622-9B54-1CD4D8B6A689}">
      <dgm:prSet phldrT="[Text]"/>
      <dgm:spPr/>
      <dgm:t>
        <a:bodyPr/>
        <a:lstStyle/>
        <a:p>
          <a:pPr rtl="1"/>
          <a:r>
            <a:rPr lang="ar-SA" dirty="0" smtClean="0"/>
            <a:t>البناء</a:t>
          </a:r>
          <a:endParaRPr lang="ar-SA" dirty="0"/>
        </a:p>
      </dgm:t>
    </dgm:pt>
    <dgm:pt modelId="{94B0AC2C-4792-4449-8865-BAF607102196}" type="parTrans" cxnId="{6E4C60B4-EA00-4EAC-9178-EE5B7FFF156B}">
      <dgm:prSet/>
      <dgm:spPr/>
      <dgm:t>
        <a:bodyPr/>
        <a:lstStyle/>
        <a:p>
          <a:pPr rtl="1"/>
          <a:endParaRPr lang="ar-SA"/>
        </a:p>
      </dgm:t>
    </dgm:pt>
    <dgm:pt modelId="{AAB61771-E1CD-4692-93F5-4B671D40E64B}" type="sibTrans" cxnId="{6E4C60B4-EA00-4EAC-9178-EE5B7FFF156B}">
      <dgm:prSet/>
      <dgm:spPr/>
      <dgm:t>
        <a:bodyPr/>
        <a:lstStyle/>
        <a:p>
          <a:pPr rtl="1"/>
          <a:endParaRPr lang="ar-SA"/>
        </a:p>
      </dgm:t>
    </dgm:pt>
    <dgm:pt modelId="{0A244F14-22E2-45E4-8903-0566B43FA2EC}">
      <dgm:prSet phldrT="[Text]"/>
      <dgm:spPr/>
      <dgm:t>
        <a:bodyPr/>
        <a:lstStyle/>
        <a:p>
          <a:pPr rtl="1"/>
          <a:r>
            <a:rPr lang="ar-SA" dirty="0" smtClean="0"/>
            <a:t>حضر هذا </a:t>
          </a:r>
          <a:endParaRPr lang="ar-SA" dirty="0"/>
        </a:p>
      </dgm:t>
    </dgm:pt>
    <dgm:pt modelId="{ED8B7A01-E54D-4FB3-BE5A-F7327512C941}" type="parTrans" cxnId="{B0D26C40-CEA0-4176-8388-4C2C3E282BA2}">
      <dgm:prSet/>
      <dgm:spPr/>
      <dgm:t>
        <a:bodyPr/>
        <a:lstStyle/>
        <a:p>
          <a:pPr rtl="1"/>
          <a:endParaRPr lang="ar-SA"/>
        </a:p>
      </dgm:t>
    </dgm:pt>
    <dgm:pt modelId="{17A07068-5A14-4449-9FCD-8807167B505C}" type="sibTrans" cxnId="{B0D26C40-CEA0-4176-8388-4C2C3E282BA2}">
      <dgm:prSet/>
      <dgm:spPr/>
      <dgm:t>
        <a:bodyPr/>
        <a:lstStyle/>
        <a:p>
          <a:pPr rtl="1"/>
          <a:endParaRPr lang="ar-SA"/>
        </a:p>
      </dgm:t>
    </dgm:pt>
    <dgm:pt modelId="{2475571A-D613-4DAB-8B5C-2973CDFDE14B}">
      <dgm:prSet phldrT="[Text]"/>
      <dgm:spPr/>
      <dgm:t>
        <a:bodyPr/>
        <a:lstStyle/>
        <a:p>
          <a:pPr rtl="1"/>
          <a:r>
            <a:rPr lang="ar-SA" dirty="0" smtClean="0"/>
            <a:t>رأيتُ هذا</a:t>
          </a:r>
          <a:endParaRPr lang="ar-SA" dirty="0"/>
        </a:p>
      </dgm:t>
    </dgm:pt>
    <dgm:pt modelId="{FF485BBA-F35C-43D0-90CA-D3852E7E5DE7}" type="parTrans" cxnId="{BB65DC26-EAAD-45E7-9668-47AFCAF3BBA4}">
      <dgm:prSet/>
      <dgm:spPr/>
      <dgm:t>
        <a:bodyPr/>
        <a:lstStyle/>
        <a:p>
          <a:pPr rtl="1"/>
          <a:endParaRPr lang="ar-SA"/>
        </a:p>
      </dgm:t>
    </dgm:pt>
    <dgm:pt modelId="{8B60AFC7-75FB-43D3-B9C4-E5C64173B95B}" type="sibTrans" cxnId="{BB65DC26-EAAD-45E7-9668-47AFCAF3BBA4}">
      <dgm:prSet/>
      <dgm:spPr/>
      <dgm:t>
        <a:bodyPr/>
        <a:lstStyle/>
        <a:p>
          <a:pPr rtl="1"/>
          <a:endParaRPr lang="ar-SA"/>
        </a:p>
      </dgm:t>
    </dgm:pt>
    <dgm:pt modelId="{275ED420-42ED-497C-9EB6-E0E50BD1C261}">
      <dgm:prSet phldrT="[Text]"/>
      <dgm:spPr/>
      <dgm:t>
        <a:bodyPr/>
        <a:lstStyle/>
        <a:p>
          <a:pPr rtl="1"/>
          <a:r>
            <a:rPr lang="ar-SA" dirty="0" smtClean="0"/>
            <a:t>مررتُ بهذا</a:t>
          </a:r>
          <a:endParaRPr lang="ar-SA" dirty="0"/>
        </a:p>
      </dgm:t>
    </dgm:pt>
    <dgm:pt modelId="{5DE91594-0D6D-497A-9D2F-12074DE2F296}" type="parTrans" cxnId="{02203F3D-D566-4045-BBF1-3FEFFC3CDFEC}">
      <dgm:prSet/>
      <dgm:spPr/>
      <dgm:t>
        <a:bodyPr/>
        <a:lstStyle/>
        <a:p>
          <a:pPr rtl="1"/>
          <a:endParaRPr lang="ar-SA"/>
        </a:p>
      </dgm:t>
    </dgm:pt>
    <dgm:pt modelId="{3563DBBA-90C0-4482-B174-22DD052F4DC3}" type="sibTrans" cxnId="{02203F3D-D566-4045-BBF1-3FEFFC3CDFEC}">
      <dgm:prSet/>
      <dgm:spPr/>
      <dgm:t>
        <a:bodyPr/>
        <a:lstStyle/>
        <a:p>
          <a:pPr rtl="1"/>
          <a:endParaRPr lang="ar-SA"/>
        </a:p>
      </dgm:t>
    </dgm:pt>
    <dgm:pt modelId="{628F54F0-C948-4BB0-8C7E-CF1605DC86AC}" type="pres">
      <dgm:prSet presAssocID="{52EBA343-0C9C-4FB3-B8D2-97BB8F3ECEE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A675B79-BE00-40B4-BC8D-DAF35D487132}" type="pres">
      <dgm:prSet presAssocID="{EF39E2D9-9B3E-4622-9B54-1CD4D8B6A689}" presName="centerShape" presStyleLbl="node0" presStyleIdx="0" presStyleCnt="1"/>
      <dgm:spPr/>
      <dgm:t>
        <a:bodyPr/>
        <a:lstStyle/>
        <a:p>
          <a:pPr rtl="1"/>
          <a:endParaRPr lang="ar-SA"/>
        </a:p>
      </dgm:t>
    </dgm:pt>
    <dgm:pt modelId="{5D861C02-286C-4E29-B87A-52DEF7FED84D}" type="pres">
      <dgm:prSet presAssocID="{ED8B7A01-E54D-4FB3-BE5A-F7327512C941}" presName="par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B9B136C7-9EF2-4D9B-87D8-771A4537C235}" type="pres">
      <dgm:prSet presAssocID="{ED8B7A01-E54D-4FB3-BE5A-F7327512C941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58E79AB3-8C40-4833-A8EB-6013C0B43D31}" type="pres">
      <dgm:prSet presAssocID="{0A244F14-22E2-45E4-8903-0566B43FA2E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38CBDC6-713B-4EA7-A23B-726145FBC7EA}" type="pres">
      <dgm:prSet presAssocID="{FF485BBA-F35C-43D0-90CA-D3852E7E5DE7}" presName="par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F915022F-AE10-4161-B833-E60F75F834A8}" type="pres">
      <dgm:prSet presAssocID="{FF485BBA-F35C-43D0-90CA-D3852E7E5DE7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5033CB5E-303C-4306-AC0F-276C0009715E}" type="pres">
      <dgm:prSet presAssocID="{2475571A-D613-4DAB-8B5C-2973CDFDE14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585F748-8C3C-4FC0-9925-F76DDFCD634B}" type="pres">
      <dgm:prSet presAssocID="{5DE91594-0D6D-497A-9D2F-12074DE2F296}" presName="par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037B1784-BF59-49FE-A1E8-09D950346AC6}" type="pres">
      <dgm:prSet presAssocID="{5DE91594-0D6D-497A-9D2F-12074DE2F296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8CA0E554-700A-4EF8-BBE7-046B3B428774}" type="pres">
      <dgm:prSet presAssocID="{275ED420-42ED-497C-9EB6-E0E50BD1C26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8788E27-5498-48C1-9CBA-3D158AEF04E9}" type="presOf" srcId="{EF39E2D9-9B3E-4622-9B54-1CD4D8B6A689}" destId="{FA675B79-BE00-40B4-BC8D-DAF35D487132}" srcOrd="0" destOrd="0" presId="urn:microsoft.com/office/officeart/2005/8/layout/radial5"/>
    <dgm:cxn modelId="{6E4C60B4-EA00-4EAC-9178-EE5B7FFF156B}" srcId="{52EBA343-0C9C-4FB3-B8D2-97BB8F3ECEED}" destId="{EF39E2D9-9B3E-4622-9B54-1CD4D8B6A689}" srcOrd="0" destOrd="0" parTransId="{94B0AC2C-4792-4449-8865-BAF607102196}" sibTransId="{AAB61771-E1CD-4692-93F5-4B671D40E64B}"/>
    <dgm:cxn modelId="{6E7817CF-6F3B-4950-86B0-4EB7243D75A5}" type="presOf" srcId="{5DE91594-0D6D-497A-9D2F-12074DE2F296}" destId="{037B1784-BF59-49FE-A1E8-09D950346AC6}" srcOrd="1" destOrd="0" presId="urn:microsoft.com/office/officeart/2005/8/layout/radial5"/>
    <dgm:cxn modelId="{95AC41A3-1767-4257-B90A-C2131F96D46D}" type="presOf" srcId="{5DE91594-0D6D-497A-9D2F-12074DE2F296}" destId="{6585F748-8C3C-4FC0-9925-F76DDFCD634B}" srcOrd="0" destOrd="0" presId="urn:microsoft.com/office/officeart/2005/8/layout/radial5"/>
    <dgm:cxn modelId="{3BD49DD3-399B-4599-AA28-253DE4F11047}" type="presOf" srcId="{0A244F14-22E2-45E4-8903-0566B43FA2EC}" destId="{58E79AB3-8C40-4833-A8EB-6013C0B43D31}" srcOrd="0" destOrd="0" presId="urn:microsoft.com/office/officeart/2005/8/layout/radial5"/>
    <dgm:cxn modelId="{0ADC79BB-E3F9-44B7-94EC-A00A0CE47062}" type="presOf" srcId="{FF485BBA-F35C-43D0-90CA-D3852E7E5DE7}" destId="{E38CBDC6-713B-4EA7-A23B-726145FBC7EA}" srcOrd="0" destOrd="0" presId="urn:microsoft.com/office/officeart/2005/8/layout/radial5"/>
    <dgm:cxn modelId="{2B5F030F-E509-4BC8-A3E5-F6DD04449142}" type="presOf" srcId="{52EBA343-0C9C-4FB3-B8D2-97BB8F3ECEED}" destId="{628F54F0-C948-4BB0-8C7E-CF1605DC86AC}" srcOrd="0" destOrd="0" presId="urn:microsoft.com/office/officeart/2005/8/layout/radial5"/>
    <dgm:cxn modelId="{A4827A21-CE6A-4B79-919D-0832E8079F7E}" type="presOf" srcId="{FF485BBA-F35C-43D0-90CA-D3852E7E5DE7}" destId="{F915022F-AE10-4161-B833-E60F75F834A8}" srcOrd="1" destOrd="0" presId="urn:microsoft.com/office/officeart/2005/8/layout/radial5"/>
    <dgm:cxn modelId="{31D6391B-E68D-43CF-85B1-875CED6A8F82}" type="presOf" srcId="{ED8B7A01-E54D-4FB3-BE5A-F7327512C941}" destId="{B9B136C7-9EF2-4D9B-87D8-771A4537C235}" srcOrd="1" destOrd="0" presId="urn:microsoft.com/office/officeart/2005/8/layout/radial5"/>
    <dgm:cxn modelId="{02203F3D-D566-4045-BBF1-3FEFFC3CDFEC}" srcId="{EF39E2D9-9B3E-4622-9B54-1CD4D8B6A689}" destId="{275ED420-42ED-497C-9EB6-E0E50BD1C261}" srcOrd="2" destOrd="0" parTransId="{5DE91594-0D6D-497A-9D2F-12074DE2F296}" sibTransId="{3563DBBA-90C0-4482-B174-22DD052F4DC3}"/>
    <dgm:cxn modelId="{B0D26C40-CEA0-4176-8388-4C2C3E282BA2}" srcId="{EF39E2D9-9B3E-4622-9B54-1CD4D8B6A689}" destId="{0A244F14-22E2-45E4-8903-0566B43FA2EC}" srcOrd="0" destOrd="0" parTransId="{ED8B7A01-E54D-4FB3-BE5A-F7327512C941}" sibTransId="{17A07068-5A14-4449-9FCD-8807167B505C}"/>
    <dgm:cxn modelId="{345CA61A-9970-4CA3-9D61-5F3489C7AD43}" type="presOf" srcId="{2475571A-D613-4DAB-8B5C-2973CDFDE14B}" destId="{5033CB5E-303C-4306-AC0F-276C0009715E}" srcOrd="0" destOrd="0" presId="urn:microsoft.com/office/officeart/2005/8/layout/radial5"/>
    <dgm:cxn modelId="{BB65DC26-EAAD-45E7-9668-47AFCAF3BBA4}" srcId="{EF39E2D9-9B3E-4622-9B54-1CD4D8B6A689}" destId="{2475571A-D613-4DAB-8B5C-2973CDFDE14B}" srcOrd="1" destOrd="0" parTransId="{FF485BBA-F35C-43D0-90CA-D3852E7E5DE7}" sibTransId="{8B60AFC7-75FB-43D3-B9C4-E5C64173B95B}"/>
    <dgm:cxn modelId="{23423843-FB5A-46C6-B6D1-58A2A718FC3A}" type="presOf" srcId="{ED8B7A01-E54D-4FB3-BE5A-F7327512C941}" destId="{5D861C02-286C-4E29-B87A-52DEF7FED84D}" srcOrd="0" destOrd="0" presId="urn:microsoft.com/office/officeart/2005/8/layout/radial5"/>
    <dgm:cxn modelId="{BDF65A0B-E25C-4E47-A986-8EE459B68EE6}" type="presOf" srcId="{275ED420-42ED-497C-9EB6-E0E50BD1C261}" destId="{8CA0E554-700A-4EF8-BBE7-046B3B428774}" srcOrd="0" destOrd="0" presId="urn:microsoft.com/office/officeart/2005/8/layout/radial5"/>
    <dgm:cxn modelId="{15B81AC7-51DB-4466-80CC-8A1D92115077}" type="presParOf" srcId="{628F54F0-C948-4BB0-8C7E-CF1605DC86AC}" destId="{FA675B79-BE00-40B4-BC8D-DAF35D487132}" srcOrd="0" destOrd="0" presId="urn:microsoft.com/office/officeart/2005/8/layout/radial5"/>
    <dgm:cxn modelId="{7D007B14-38DC-4391-A279-B1281672D0C8}" type="presParOf" srcId="{628F54F0-C948-4BB0-8C7E-CF1605DC86AC}" destId="{5D861C02-286C-4E29-B87A-52DEF7FED84D}" srcOrd="1" destOrd="0" presId="urn:microsoft.com/office/officeart/2005/8/layout/radial5"/>
    <dgm:cxn modelId="{0222547E-7BF1-49F2-A64B-ECB9FBD9DE25}" type="presParOf" srcId="{5D861C02-286C-4E29-B87A-52DEF7FED84D}" destId="{B9B136C7-9EF2-4D9B-87D8-771A4537C235}" srcOrd="0" destOrd="0" presId="urn:microsoft.com/office/officeart/2005/8/layout/radial5"/>
    <dgm:cxn modelId="{AAC72811-A232-47AF-9D16-510A229A7970}" type="presParOf" srcId="{628F54F0-C948-4BB0-8C7E-CF1605DC86AC}" destId="{58E79AB3-8C40-4833-A8EB-6013C0B43D31}" srcOrd="2" destOrd="0" presId="urn:microsoft.com/office/officeart/2005/8/layout/radial5"/>
    <dgm:cxn modelId="{4989F387-B01B-4155-9603-145074CB5987}" type="presParOf" srcId="{628F54F0-C948-4BB0-8C7E-CF1605DC86AC}" destId="{E38CBDC6-713B-4EA7-A23B-726145FBC7EA}" srcOrd="3" destOrd="0" presId="urn:microsoft.com/office/officeart/2005/8/layout/radial5"/>
    <dgm:cxn modelId="{3BC6F272-DF93-416D-8CF0-83388ABCE7AC}" type="presParOf" srcId="{E38CBDC6-713B-4EA7-A23B-726145FBC7EA}" destId="{F915022F-AE10-4161-B833-E60F75F834A8}" srcOrd="0" destOrd="0" presId="urn:microsoft.com/office/officeart/2005/8/layout/radial5"/>
    <dgm:cxn modelId="{7AED708E-ACD4-4FBF-B601-B5270B019E56}" type="presParOf" srcId="{628F54F0-C948-4BB0-8C7E-CF1605DC86AC}" destId="{5033CB5E-303C-4306-AC0F-276C0009715E}" srcOrd="4" destOrd="0" presId="urn:microsoft.com/office/officeart/2005/8/layout/radial5"/>
    <dgm:cxn modelId="{57C98FEF-C404-488F-8A91-A5B72601098B}" type="presParOf" srcId="{628F54F0-C948-4BB0-8C7E-CF1605DC86AC}" destId="{6585F748-8C3C-4FC0-9925-F76DDFCD634B}" srcOrd="5" destOrd="0" presId="urn:microsoft.com/office/officeart/2005/8/layout/radial5"/>
    <dgm:cxn modelId="{8973153D-593A-4BA1-A2DD-753208D919D0}" type="presParOf" srcId="{6585F748-8C3C-4FC0-9925-F76DDFCD634B}" destId="{037B1784-BF59-49FE-A1E8-09D950346AC6}" srcOrd="0" destOrd="0" presId="urn:microsoft.com/office/officeart/2005/8/layout/radial5"/>
    <dgm:cxn modelId="{BCA2252A-08ED-4F9B-99FE-4FE4C3761500}" type="presParOf" srcId="{628F54F0-C948-4BB0-8C7E-CF1605DC86AC}" destId="{8CA0E554-700A-4EF8-BBE7-046B3B428774}" srcOrd="6" destOrd="0" presId="urn:microsoft.com/office/officeart/2005/8/layout/radial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AAEE08-9489-4227-A231-AE1E314EFFDF}" type="doc">
      <dgm:prSet loTypeId="urn:microsoft.com/office/officeart/2005/8/layout/hList7" loCatId="relationship" qsTypeId="urn:microsoft.com/office/officeart/2005/8/quickstyle/3d3" qsCatId="3D" csTypeId="urn:microsoft.com/office/officeart/2005/8/colors/colorful3" csCatId="colorful" phldr="1"/>
      <dgm:spPr/>
    </dgm:pt>
    <dgm:pt modelId="{3398734D-953D-4A42-B69E-93E99EA871B8}">
      <dgm:prSet phldrT="[Text]" custT="1"/>
      <dgm:spPr/>
      <dgm:t>
        <a:bodyPr/>
        <a:lstStyle/>
        <a:p>
          <a:pPr rtl="1"/>
          <a:r>
            <a:rPr lang="ar-SA" sz="2800" dirty="0" smtClean="0"/>
            <a:t>هذا : اسم إشارة مبني على السكون في محل رفع فاعل .</a:t>
          </a:r>
          <a:endParaRPr lang="ar-SA" sz="2800" dirty="0"/>
        </a:p>
      </dgm:t>
    </dgm:pt>
    <dgm:pt modelId="{92FA2C62-BE96-44E9-8B92-E063CC3B6800}" type="parTrans" cxnId="{740727F0-9AAF-41D9-9E22-4BA74ACE6D78}">
      <dgm:prSet/>
      <dgm:spPr/>
      <dgm:t>
        <a:bodyPr/>
        <a:lstStyle/>
        <a:p>
          <a:pPr rtl="1"/>
          <a:endParaRPr lang="ar-SA"/>
        </a:p>
      </dgm:t>
    </dgm:pt>
    <dgm:pt modelId="{DAE26496-4B17-4036-9AC7-E978F441CBF8}" type="sibTrans" cxnId="{740727F0-9AAF-41D9-9E22-4BA74ACE6D78}">
      <dgm:prSet/>
      <dgm:spPr/>
      <dgm:t>
        <a:bodyPr/>
        <a:lstStyle/>
        <a:p>
          <a:pPr rtl="1"/>
          <a:endParaRPr lang="ar-SA"/>
        </a:p>
      </dgm:t>
    </dgm:pt>
    <dgm:pt modelId="{47D953B4-6012-46FF-9531-B4066500DED8}">
      <dgm:prSet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800" dirty="0" smtClean="0"/>
            <a:t>هذا : اسم إشارة مبني على السكون في محل جر بحرف الجر.</a:t>
          </a:r>
        </a:p>
        <a:p>
          <a:pPr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700" dirty="0"/>
        </a:p>
      </dgm:t>
    </dgm:pt>
    <dgm:pt modelId="{A9F97FCD-5918-4822-B565-B0D5A329F2E8}" type="parTrans" cxnId="{72B9F108-4C16-44F8-99EF-D6761D0B9131}">
      <dgm:prSet/>
      <dgm:spPr/>
    </dgm:pt>
    <dgm:pt modelId="{4F6E4658-D893-45DB-B4E9-7D732D0633DB}" type="sibTrans" cxnId="{72B9F108-4C16-44F8-99EF-D6761D0B9131}">
      <dgm:prSet/>
      <dgm:spPr/>
    </dgm:pt>
    <dgm:pt modelId="{8C43DA6E-0DB5-45EC-BC01-53A6736AAE79}">
      <dgm:prSet phldrT="[Text]" custT="1"/>
      <dgm:spPr/>
      <dgm:t>
        <a:bodyPr/>
        <a:lstStyle/>
        <a:p>
          <a:pPr rtl="1"/>
          <a:r>
            <a:rPr lang="ar-SA" sz="2800" dirty="0" smtClean="0"/>
            <a:t>هذا : اسم إشارة مبني على السكون في محل نصب مفعول به.</a:t>
          </a:r>
          <a:endParaRPr lang="ar-SA" sz="2800" dirty="0"/>
        </a:p>
      </dgm:t>
    </dgm:pt>
    <dgm:pt modelId="{AD1E05EC-E225-4FCF-8ADD-5AA401EEF8C0}" type="sibTrans" cxnId="{ABC537C2-10D8-45F6-8E01-2F00EADAD904}">
      <dgm:prSet/>
      <dgm:spPr/>
      <dgm:t>
        <a:bodyPr/>
        <a:lstStyle/>
        <a:p>
          <a:pPr rtl="1"/>
          <a:endParaRPr lang="ar-SA"/>
        </a:p>
      </dgm:t>
    </dgm:pt>
    <dgm:pt modelId="{15B31E48-4B30-4E30-846B-C4E031607594}" type="parTrans" cxnId="{ABC537C2-10D8-45F6-8E01-2F00EADAD904}">
      <dgm:prSet/>
      <dgm:spPr/>
      <dgm:t>
        <a:bodyPr/>
        <a:lstStyle/>
        <a:p>
          <a:pPr rtl="1"/>
          <a:endParaRPr lang="ar-SA"/>
        </a:p>
      </dgm:t>
    </dgm:pt>
    <dgm:pt modelId="{1D24CFD2-3A8B-4042-98C9-4D0FC4FD9873}" type="pres">
      <dgm:prSet presAssocID="{EEAAEE08-9489-4227-A231-AE1E314EFFDF}" presName="Name0" presStyleCnt="0">
        <dgm:presLayoutVars>
          <dgm:dir/>
          <dgm:resizeHandles val="exact"/>
        </dgm:presLayoutVars>
      </dgm:prSet>
      <dgm:spPr/>
    </dgm:pt>
    <dgm:pt modelId="{D60C2E57-7D70-442C-B683-69FC77AEE85E}" type="pres">
      <dgm:prSet presAssocID="{EEAAEE08-9489-4227-A231-AE1E314EFFDF}" presName="fgShape" presStyleLbl="fgShp" presStyleIdx="0" presStyleCnt="1" custScaleY="19863" custLinFactNeighborX="-407" custLinFactNeighborY="56063"/>
      <dgm:spPr/>
    </dgm:pt>
    <dgm:pt modelId="{23BF7D49-66D5-4961-B26E-5B95EC7D7ED3}" type="pres">
      <dgm:prSet presAssocID="{EEAAEE08-9489-4227-A231-AE1E314EFFDF}" presName="linComp" presStyleCnt="0"/>
      <dgm:spPr/>
    </dgm:pt>
    <dgm:pt modelId="{A57C575B-3012-4EB3-9BDF-C5D773B64357}" type="pres">
      <dgm:prSet presAssocID="{3398734D-953D-4A42-B69E-93E99EA871B8}" presName="compNode" presStyleCnt="0"/>
      <dgm:spPr/>
    </dgm:pt>
    <dgm:pt modelId="{A78B374E-FA75-43A8-B710-BA5ECA846340}" type="pres">
      <dgm:prSet presAssocID="{3398734D-953D-4A42-B69E-93E99EA871B8}" presName="bkgdShape" presStyleLbl="node1" presStyleIdx="0" presStyleCnt="3" custLinFactX="7464" custLinFactNeighborX="100000" custLinFactNeighborY="-21"/>
      <dgm:spPr/>
      <dgm:t>
        <a:bodyPr/>
        <a:lstStyle/>
        <a:p>
          <a:pPr rtl="1"/>
          <a:endParaRPr lang="ar-SA"/>
        </a:p>
      </dgm:t>
    </dgm:pt>
    <dgm:pt modelId="{CB127D3A-9EE0-4219-8457-1FA30592162D}" type="pres">
      <dgm:prSet presAssocID="{3398734D-953D-4A42-B69E-93E99EA871B8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C51AC9D-F289-4FC5-B3C2-C8477A90E8D4}" type="pres">
      <dgm:prSet presAssocID="{3398734D-953D-4A42-B69E-93E99EA871B8}" presName="invisiNode" presStyleLbl="node1" presStyleIdx="0" presStyleCnt="3"/>
      <dgm:spPr/>
    </dgm:pt>
    <dgm:pt modelId="{D1EE2D45-10B5-40A9-A466-BBE612835D7C}" type="pres">
      <dgm:prSet presAssocID="{3398734D-953D-4A42-B69E-93E99EA871B8}" presName="imagNode" presStyleLbl="fgImgPlace1" presStyleIdx="0" presStyleCnt="3" custFlipVert="1" custScaleX="6274" custScaleY="6398" custLinFactX="300000" custLinFactY="-58668" custLinFactNeighborX="308081" custLinFactNeighborY="-100000"/>
      <dgm:spPr/>
      <dgm:t>
        <a:bodyPr/>
        <a:lstStyle/>
        <a:p>
          <a:pPr rtl="1"/>
          <a:endParaRPr lang="ar-SA"/>
        </a:p>
      </dgm:t>
    </dgm:pt>
    <dgm:pt modelId="{15F3DBE0-CFF7-4F27-9036-1B3D0961E019}" type="pres">
      <dgm:prSet presAssocID="{DAE26496-4B17-4036-9AC7-E978F441CBF8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308A56EE-CF2E-4CE8-B348-407F1C0E032C}" type="pres">
      <dgm:prSet presAssocID="{8C43DA6E-0DB5-45EC-BC01-53A6736AAE79}" presName="compNode" presStyleCnt="0"/>
      <dgm:spPr/>
    </dgm:pt>
    <dgm:pt modelId="{B0612A8C-FA20-47A4-A06F-9D506E8FF049}" type="pres">
      <dgm:prSet presAssocID="{8C43DA6E-0DB5-45EC-BC01-53A6736AAE79}" presName="bkgdShape" presStyleLbl="node1" presStyleIdx="1" presStyleCnt="3" custLinFactX="893" custLinFactNeighborX="100000" custLinFactNeighborY="-2622"/>
      <dgm:spPr/>
      <dgm:t>
        <a:bodyPr/>
        <a:lstStyle/>
        <a:p>
          <a:pPr rtl="1"/>
          <a:endParaRPr lang="ar-SA"/>
        </a:p>
      </dgm:t>
    </dgm:pt>
    <dgm:pt modelId="{1A1FD19C-443B-4824-B889-E51181645241}" type="pres">
      <dgm:prSet presAssocID="{8C43DA6E-0DB5-45EC-BC01-53A6736AAE79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E041A92-FBAE-4ED2-9C01-91CF6C772DA7}" type="pres">
      <dgm:prSet presAssocID="{8C43DA6E-0DB5-45EC-BC01-53A6736AAE79}" presName="invisiNode" presStyleLbl="node1" presStyleIdx="1" presStyleCnt="3"/>
      <dgm:spPr/>
    </dgm:pt>
    <dgm:pt modelId="{3C5AA138-D551-4767-9478-B49D7B8800E0}" type="pres">
      <dgm:prSet presAssocID="{8C43DA6E-0DB5-45EC-BC01-53A6736AAE79}" presName="imagNode" presStyleLbl="fgImgPlace1" presStyleIdx="1" presStyleCnt="3" custLinFactX="-100000" custLinFactNeighborX="-185850" custLinFactNeighborY="5351"/>
      <dgm:spPr/>
    </dgm:pt>
    <dgm:pt modelId="{404F907B-D585-4FFD-B550-BFE82CE40EA8}" type="pres">
      <dgm:prSet presAssocID="{AD1E05EC-E225-4FCF-8ADD-5AA401EEF8C0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96936BE8-279C-4862-8637-DEE7958B3443}" type="pres">
      <dgm:prSet presAssocID="{47D953B4-6012-46FF-9531-B4066500DED8}" presName="compNode" presStyleCnt="0"/>
      <dgm:spPr/>
    </dgm:pt>
    <dgm:pt modelId="{E9079AA7-2595-4302-BD81-F593AB935B5F}" type="pres">
      <dgm:prSet presAssocID="{47D953B4-6012-46FF-9531-B4066500DED8}" presName="bkgdShape" presStyleLbl="node1" presStyleIdx="2" presStyleCnt="3" custLinFactX="-100000" custLinFactNeighborX="-100707" custLinFactNeighborY="2601"/>
      <dgm:spPr/>
      <dgm:t>
        <a:bodyPr/>
        <a:lstStyle/>
        <a:p>
          <a:pPr rtl="1"/>
          <a:endParaRPr lang="ar-SA"/>
        </a:p>
      </dgm:t>
    </dgm:pt>
    <dgm:pt modelId="{FBB81FAD-5420-4348-9BA6-80C043DF7CAC}" type="pres">
      <dgm:prSet presAssocID="{47D953B4-6012-46FF-9531-B4066500DED8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7DBDEB7-75F0-4F18-A228-FB2F89046C2B}" type="pres">
      <dgm:prSet presAssocID="{47D953B4-6012-46FF-9531-B4066500DED8}" presName="invisiNode" presStyleLbl="node1" presStyleIdx="2" presStyleCnt="3"/>
      <dgm:spPr/>
    </dgm:pt>
    <dgm:pt modelId="{076556E4-820D-4346-8FFA-E17A9BE26FCD}" type="pres">
      <dgm:prSet presAssocID="{47D953B4-6012-46FF-9531-B4066500DED8}" presName="imagNode" presStyleLbl="fgImgPlace1" presStyleIdx="2" presStyleCnt="3" custFlipVert="0" custFlipHor="0" custScaleX="4959" custScaleY="6522" custLinFactX="293193" custLinFactY="-66479" custLinFactNeighborX="300000" custLinFactNeighborY="-100000"/>
      <dgm:spPr/>
    </dgm:pt>
  </dgm:ptLst>
  <dgm:cxnLst>
    <dgm:cxn modelId="{C5B783CA-C008-4137-ACD6-F3114D0197E0}" type="presOf" srcId="{3398734D-953D-4A42-B69E-93E99EA871B8}" destId="{A78B374E-FA75-43A8-B710-BA5ECA846340}" srcOrd="0" destOrd="0" presId="urn:microsoft.com/office/officeart/2005/8/layout/hList7"/>
    <dgm:cxn modelId="{34C673F2-3C3B-4BF3-B794-82A6965F1D0B}" type="presOf" srcId="{AD1E05EC-E225-4FCF-8ADD-5AA401EEF8C0}" destId="{404F907B-D585-4FFD-B550-BFE82CE40EA8}" srcOrd="0" destOrd="0" presId="urn:microsoft.com/office/officeart/2005/8/layout/hList7"/>
    <dgm:cxn modelId="{0B630C66-A37C-4EE2-BF1D-841ECA58CB05}" type="presOf" srcId="{EEAAEE08-9489-4227-A231-AE1E314EFFDF}" destId="{1D24CFD2-3A8B-4042-98C9-4D0FC4FD9873}" srcOrd="0" destOrd="0" presId="urn:microsoft.com/office/officeart/2005/8/layout/hList7"/>
    <dgm:cxn modelId="{63722687-184E-4BB0-93BF-71D0C7DBCB66}" type="presOf" srcId="{3398734D-953D-4A42-B69E-93E99EA871B8}" destId="{CB127D3A-9EE0-4219-8457-1FA30592162D}" srcOrd="1" destOrd="0" presId="urn:microsoft.com/office/officeart/2005/8/layout/hList7"/>
    <dgm:cxn modelId="{ABC537C2-10D8-45F6-8E01-2F00EADAD904}" srcId="{EEAAEE08-9489-4227-A231-AE1E314EFFDF}" destId="{8C43DA6E-0DB5-45EC-BC01-53A6736AAE79}" srcOrd="1" destOrd="0" parTransId="{15B31E48-4B30-4E30-846B-C4E031607594}" sibTransId="{AD1E05EC-E225-4FCF-8ADD-5AA401EEF8C0}"/>
    <dgm:cxn modelId="{57C4162B-4391-44A2-9826-8EF0A1267B15}" type="presOf" srcId="{DAE26496-4B17-4036-9AC7-E978F441CBF8}" destId="{15F3DBE0-CFF7-4F27-9036-1B3D0961E019}" srcOrd="0" destOrd="0" presId="urn:microsoft.com/office/officeart/2005/8/layout/hList7"/>
    <dgm:cxn modelId="{4AA113D8-80D2-49FD-BD2C-5B3D61DA6678}" type="presOf" srcId="{8C43DA6E-0DB5-45EC-BC01-53A6736AAE79}" destId="{1A1FD19C-443B-4824-B889-E51181645241}" srcOrd="1" destOrd="0" presId="urn:microsoft.com/office/officeart/2005/8/layout/hList7"/>
    <dgm:cxn modelId="{72B9F108-4C16-44F8-99EF-D6761D0B9131}" srcId="{EEAAEE08-9489-4227-A231-AE1E314EFFDF}" destId="{47D953B4-6012-46FF-9531-B4066500DED8}" srcOrd="2" destOrd="0" parTransId="{A9F97FCD-5918-4822-B565-B0D5A329F2E8}" sibTransId="{4F6E4658-D893-45DB-B4E9-7D732D0633DB}"/>
    <dgm:cxn modelId="{740727F0-9AAF-41D9-9E22-4BA74ACE6D78}" srcId="{EEAAEE08-9489-4227-A231-AE1E314EFFDF}" destId="{3398734D-953D-4A42-B69E-93E99EA871B8}" srcOrd="0" destOrd="0" parTransId="{92FA2C62-BE96-44E9-8B92-E063CC3B6800}" sibTransId="{DAE26496-4B17-4036-9AC7-E978F441CBF8}"/>
    <dgm:cxn modelId="{5AE2E2D7-B719-486F-AD19-3620C33A8945}" type="presOf" srcId="{47D953B4-6012-46FF-9531-B4066500DED8}" destId="{E9079AA7-2595-4302-BD81-F593AB935B5F}" srcOrd="0" destOrd="0" presId="urn:microsoft.com/office/officeart/2005/8/layout/hList7"/>
    <dgm:cxn modelId="{5E4DABBD-6B79-4F8E-AC64-F39E3E3BBD80}" type="presOf" srcId="{8C43DA6E-0DB5-45EC-BC01-53A6736AAE79}" destId="{B0612A8C-FA20-47A4-A06F-9D506E8FF049}" srcOrd="0" destOrd="0" presId="urn:microsoft.com/office/officeart/2005/8/layout/hList7"/>
    <dgm:cxn modelId="{6FE9C4B8-9D6D-4FD6-9C92-E3B7BBCE2A36}" type="presOf" srcId="{47D953B4-6012-46FF-9531-B4066500DED8}" destId="{FBB81FAD-5420-4348-9BA6-80C043DF7CAC}" srcOrd="1" destOrd="0" presId="urn:microsoft.com/office/officeart/2005/8/layout/hList7"/>
    <dgm:cxn modelId="{B8F18F73-06F0-4D57-9084-8DCAB9AAC307}" type="presParOf" srcId="{1D24CFD2-3A8B-4042-98C9-4D0FC4FD9873}" destId="{D60C2E57-7D70-442C-B683-69FC77AEE85E}" srcOrd="0" destOrd="0" presId="urn:microsoft.com/office/officeart/2005/8/layout/hList7"/>
    <dgm:cxn modelId="{8095CCC2-3052-4D7B-848A-6B65A601932A}" type="presParOf" srcId="{1D24CFD2-3A8B-4042-98C9-4D0FC4FD9873}" destId="{23BF7D49-66D5-4961-B26E-5B95EC7D7ED3}" srcOrd="1" destOrd="0" presId="urn:microsoft.com/office/officeart/2005/8/layout/hList7"/>
    <dgm:cxn modelId="{3AFF2814-3FA6-4417-A53D-6B12A7502033}" type="presParOf" srcId="{23BF7D49-66D5-4961-B26E-5B95EC7D7ED3}" destId="{A57C575B-3012-4EB3-9BDF-C5D773B64357}" srcOrd="0" destOrd="0" presId="urn:microsoft.com/office/officeart/2005/8/layout/hList7"/>
    <dgm:cxn modelId="{8BD47F74-1FF9-4F77-8EB5-3FC0A86E4C5A}" type="presParOf" srcId="{A57C575B-3012-4EB3-9BDF-C5D773B64357}" destId="{A78B374E-FA75-43A8-B710-BA5ECA846340}" srcOrd="0" destOrd="0" presId="urn:microsoft.com/office/officeart/2005/8/layout/hList7"/>
    <dgm:cxn modelId="{0F8AE1D6-93DF-4B54-A8F4-5F95E4D75207}" type="presParOf" srcId="{A57C575B-3012-4EB3-9BDF-C5D773B64357}" destId="{CB127D3A-9EE0-4219-8457-1FA30592162D}" srcOrd="1" destOrd="0" presId="urn:microsoft.com/office/officeart/2005/8/layout/hList7"/>
    <dgm:cxn modelId="{E33434B4-088C-4407-8C87-FE3750161316}" type="presParOf" srcId="{A57C575B-3012-4EB3-9BDF-C5D773B64357}" destId="{CC51AC9D-F289-4FC5-B3C2-C8477A90E8D4}" srcOrd="2" destOrd="0" presId="urn:microsoft.com/office/officeart/2005/8/layout/hList7"/>
    <dgm:cxn modelId="{D52F6AD8-7FE1-487D-80D0-A3DA7227F31F}" type="presParOf" srcId="{A57C575B-3012-4EB3-9BDF-C5D773B64357}" destId="{D1EE2D45-10B5-40A9-A466-BBE612835D7C}" srcOrd="3" destOrd="0" presId="urn:microsoft.com/office/officeart/2005/8/layout/hList7"/>
    <dgm:cxn modelId="{393F4136-217D-483E-83C3-BDE7075E9541}" type="presParOf" srcId="{23BF7D49-66D5-4961-B26E-5B95EC7D7ED3}" destId="{15F3DBE0-CFF7-4F27-9036-1B3D0961E019}" srcOrd="1" destOrd="0" presId="urn:microsoft.com/office/officeart/2005/8/layout/hList7"/>
    <dgm:cxn modelId="{2A3AC788-7674-4601-AB35-086314F90AB8}" type="presParOf" srcId="{23BF7D49-66D5-4961-B26E-5B95EC7D7ED3}" destId="{308A56EE-CF2E-4CE8-B348-407F1C0E032C}" srcOrd="2" destOrd="0" presId="urn:microsoft.com/office/officeart/2005/8/layout/hList7"/>
    <dgm:cxn modelId="{9E91EBB7-2283-4151-8548-97C7EA0E943B}" type="presParOf" srcId="{308A56EE-CF2E-4CE8-B348-407F1C0E032C}" destId="{B0612A8C-FA20-47A4-A06F-9D506E8FF049}" srcOrd="0" destOrd="0" presId="urn:microsoft.com/office/officeart/2005/8/layout/hList7"/>
    <dgm:cxn modelId="{14130494-34DA-4477-B4D5-4750C68C5633}" type="presParOf" srcId="{308A56EE-CF2E-4CE8-B348-407F1C0E032C}" destId="{1A1FD19C-443B-4824-B889-E51181645241}" srcOrd="1" destOrd="0" presId="urn:microsoft.com/office/officeart/2005/8/layout/hList7"/>
    <dgm:cxn modelId="{E909634E-578D-4BFB-ADDA-AAA4512D21E7}" type="presParOf" srcId="{308A56EE-CF2E-4CE8-B348-407F1C0E032C}" destId="{3E041A92-FBAE-4ED2-9C01-91CF6C772DA7}" srcOrd="2" destOrd="0" presId="urn:microsoft.com/office/officeart/2005/8/layout/hList7"/>
    <dgm:cxn modelId="{7A9E619D-A02C-4B17-B699-5C4A87294CDA}" type="presParOf" srcId="{308A56EE-CF2E-4CE8-B348-407F1C0E032C}" destId="{3C5AA138-D551-4767-9478-B49D7B8800E0}" srcOrd="3" destOrd="0" presId="urn:microsoft.com/office/officeart/2005/8/layout/hList7"/>
    <dgm:cxn modelId="{610835F3-5AA7-43DA-8028-8D68E7D543F8}" type="presParOf" srcId="{23BF7D49-66D5-4961-B26E-5B95EC7D7ED3}" destId="{404F907B-D585-4FFD-B550-BFE82CE40EA8}" srcOrd="3" destOrd="0" presId="urn:microsoft.com/office/officeart/2005/8/layout/hList7"/>
    <dgm:cxn modelId="{DA314365-F4B6-4D5C-B0DF-3D269EDC46A3}" type="presParOf" srcId="{23BF7D49-66D5-4961-B26E-5B95EC7D7ED3}" destId="{96936BE8-279C-4862-8637-DEE7958B3443}" srcOrd="4" destOrd="0" presId="urn:microsoft.com/office/officeart/2005/8/layout/hList7"/>
    <dgm:cxn modelId="{FDC1D52F-2249-4514-9DF2-1C2D679BF600}" type="presParOf" srcId="{96936BE8-279C-4862-8637-DEE7958B3443}" destId="{E9079AA7-2595-4302-BD81-F593AB935B5F}" srcOrd="0" destOrd="0" presId="urn:microsoft.com/office/officeart/2005/8/layout/hList7"/>
    <dgm:cxn modelId="{9DE30387-953D-4198-8F6D-C6B17D1CE5AE}" type="presParOf" srcId="{96936BE8-279C-4862-8637-DEE7958B3443}" destId="{FBB81FAD-5420-4348-9BA6-80C043DF7CAC}" srcOrd="1" destOrd="0" presId="urn:microsoft.com/office/officeart/2005/8/layout/hList7"/>
    <dgm:cxn modelId="{060B2ADA-F75B-43FC-8805-F0A93A7DF7A9}" type="presParOf" srcId="{96936BE8-279C-4862-8637-DEE7958B3443}" destId="{97DBDEB7-75F0-4F18-A228-FB2F89046C2B}" srcOrd="2" destOrd="0" presId="urn:microsoft.com/office/officeart/2005/8/layout/hList7"/>
    <dgm:cxn modelId="{66580FFA-2FCB-4A64-8DDA-FFD7ED79D21D}" type="presParOf" srcId="{96936BE8-279C-4862-8637-DEE7958B3443}" destId="{076556E4-820D-4346-8FFA-E17A9BE26FCD}" srcOrd="3" destOrd="0" presId="urn:microsoft.com/office/officeart/2005/8/layout/hList7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3894D34-D15D-46EF-8564-F19A3D5BE9BB}" type="doc">
      <dgm:prSet loTypeId="urn:microsoft.com/office/officeart/2005/8/layout/vList6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F361F709-8660-4E78-B1C1-E5F70C6644F8}">
      <dgm:prSet phldrT="[Text]"/>
      <dgm:spPr/>
      <dgm:t>
        <a:bodyPr/>
        <a:lstStyle/>
        <a:p>
          <a:pPr rtl="1"/>
          <a:r>
            <a:rPr lang="ar-SA" dirty="0" smtClean="0"/>
            <a:t>الإعراب</a:t>
          </a:r>
          <a:endParaRPr lang="ar-SA" dirty="0"/>
        </a:p>
      </dgm:t>
    </dgm:pt>
    <dgm:pt modelId="{7B67F93A-C57A-448E-A5AE-7E31E5D3E9B0}" type="parTrans" cxnId="{3DC75A77-ACD0-40F3-8845-320ADCF71D14}">
      <dgm:prSet/>
      <dgm:spPr/>
      <dgm:t>
        <a:bodyPr/>
        <a:lstStyle/>
        <a:p>
          <a:pPr rtl="1"/>
          <a:endParaRPr lang="ar-SA"/>
        </a:p>
      </dgm:t>
    </dgm:pt>
    <dgm:pt modelId="{DD7AFA43-8335-4EFA-AF69-7A2972F28761}" type="sibTrans" cxnId="{3DC75A77-ACD0-40F3-8845-320ADCF71D14}">
      <dgm:prSet/>
      <dgm:spPr/>
      <dgm:t>
        <a:bodyPr/>
        <a:lstStyle/>
        <a:p>
          <a:pPr rtl="1"/>
          <a:endParaRPr lang="ar-SA"/>
        </a:p>
      </dgm:t>
    </dgm:pt>
    <dgm:pt modelId="{AC4ECE09-4085-49FE-B12B-71DCB26157F7}">
      <dgm:prSet phldrT="[Text]"/>
      <dgm:spPr/>
      <dgm:t>
        <a:bodyPr/>
        <a:lstStyle/>
        <a:p>
          <a:pPr rtl="1"/>
          <a:r>
            <a:rPr lang="ar-SA" dirty="0" smtClean="0"/>
            <a:t>ذهب محمد إلى المدينة</a:t>
          </a:r>
          <a:endParaRPr lang="ar-SA" dirty="0"/>
        </a:p>
      </dgm:t>
    </dgm:pt>
    <dgm:pt modelId="{3E9EFDB2-66C9-47A3-B566-0E3E2E4F080E}" type="parTrans" cxnId="{F453AF99-9CDA-4AA5-93A1-648A6F10462A}">
      <dgm:prSet/>
      <dgm:spPr/>
      <dgm:t>
        <a:bodyPr/>
        <a:lstStyle/>
        <a:p>
          <a:pPr rtl="1"/>
          <a:endParaRPr lang="ar-SA"/>
        </a:p>
      </dgm:t>
    </dgm:pt>
    <dgm:pt modelId="{9516441D-690F-44FB-BBF1-BA4F6EAAA69F}" type="sibTrans" cxnId="{F453AF99-9CDA-4AA5-93A1-648A6F10462A}">
      <dgm:prSet/>
      <dgm:spPr/>
      <dgm:t>
        <a:bodyPr/>
        <a:lstStyle/>
        <a:p>
          <a:pPr rtl="1"/>
          <a:endParaRPr lang="ar-SA"/>
        </a:p>
      </dgm:t>
    </dgm:pt>
    <dgm:pt modelId="{F59766AB-C3FD-4B44-B20B-53D7D9E9A708}">
      <dgm:prSet phldrT="[Text]"/>
      <dgm:spPr/>
      <dgm:t>
        <a:bodyPr/>
        <a:lstStyle/>
        <a:p>
          <a:pPr rtl="1"/>
          <a:r>
            <a:rPr lang="ar-SA" dirty="0" smtClean="0"/>
            <a:t>محمد</a:t>
          </a:r>
          <a:endParaRPr lang="ar-SA" dirty="0"/>
        </a:p>
      </dgm:t>
    </dgm:pt>
    <dgm:pt modelId="{B8E115DC-63EF-45D6-928C-2B15D71C206D}" type="parTrans" cxnId="{0354FF05-9E0D-4B6B-8C92-8BC93254AC12}">
      <dgm:prSet/>
      <dgm:spPr/>
      <dgm:t>
        <a:bodyPr/>
        <a:lstStyle/>
        <a:p>
          <a:pPr rtl="1"/>
          <a:endParaRPr lang="ar-SA"/>
        </a:p>
      </dgm:t>
    </dgm:pt>
    <dgm:pt modelId="{A25C69EE-3FD8-4E97-91B2-2ADC41DCA6B9}" type="sibTrans" cxnId="{0354FF05-9E0D-4B6B-8C92-8BC93254AC12}">
      <dgm:prSet/>
      <dgm:spPr/>
      <dgm:t>
        <a:bodyPr/>
        <a:lstStyle/>
        <a:p>
          <a:pPr rtl="1"/>
          <a:endParaRPr lang="ar-SA"/>
        </a:p>
      </dgm:t>
    </dgm:pt>
    <dgm:pt modelId="{F8FA0B60-5714-4873-A075-E0CB2C8B4D34}">
      <dgm:prSet phldrT="[Text]"/>
      <dgm:spPr/>
      <dgm:t>
        <a:bodyPr/>
        <a:lstStyle/>
        <a:p>
          <a:pPr rtl="1"/>
          <a:r>
            <a:rPr lang="ar-SA" dirty="0" smtClean="0"/>
            <a:t>علامتها الإعرابية: الضمة</a:t>
          </a:r>
          <a:endParaRPr lang="ar-SA" dirty="0"/>
        </a:p>
      </dgm:t>
    </dgm:pt>
    <dgm:pt modelId="{3DF1C247-0693-4A4E-A362-1AEC7FEE0348}" type="parTrans" cxnId="{D9256052-F306-41F9-AC12-44A184DA7E82}">
      <dgm:prSet/>
      <dgm:spPr/>
      <dgm:t>
        <a:bodyPr/>
        <a:lstStyle/>
        <a:p>
          <a:pPr rtl="1"/>
          <a:endParaRPr lang="ar-SA"/>
        </a:p>
      </dgm:t>
    </dgm:pt>
    <dgm:pt modelId="{8D8F9F28-9650-4D62-85EF-8FDC40A3543C}" type="sibTrans" cxnId="{D9256052-F306-41F9-AC12-44A184DA7E82}">
      <dgm:prSet/>
      <dgm:spPr/>
      <dgm:t>
        <a:bodyPr/>
        <a:lstStyle/>
        <a:p>
          <a:pPr rtl="1"/>
          <a:endParaRPr lang="ar-SA"/>
        </a:p>
      </dgm:t>
    </dgm:pt>
    <dgm:pt modelId="{BB608842-ADFA-4031-BDDF-541B7C96324B}">
      <dgm:prSet phldrT="[Text]"/>
      <dgm:spPr/>
      <dgm:t>
        <a:bodyPr/>
        <a:lstStyle/>
        <a:p>
          <a:pPr rtl="1"/>
          <a:endParaRPr lang="ar-SA" dirty="0"/>
        </a:p>
      </dgm:t>
    </dgm:pt>
    <dgm:pt modelId="{D309B43C-08A7-4D86-A054-1DDF77D7C8CD}" type="parTrans" cxnId="{574C2C5F-B059-4354-ADF7-E18104614DC3}">
      <dgm:prSet/>
      <dgm:spPr/>
      <dgm:t>
        <a:bodyPr/>
        <a:lstStyle/>
        <a:p>
          <a:pPr rtl="1"/>
          <a:endParaRPr lang="ar-SA"/>
        </a:p>
      </dgm:t>
    </dgm:pt>
    <dgm:pt modelId="{AB76E98A-14E3-41E9-AAE4-712847C5398A}" type="sibTrans" cxnId="{574C2C5F-B059-4354-ADF7-E18104614DC3}">
      <dgm:prSet/>
      <dgm:spPr/>
      <dgm:t>
        <a:bodyPr/>
        <a:lstStyle/>
        <a:p>
          <a:pPr rtl="1"/>
          <a:endParaRPr lang="ar-SA"/>
        </a:p>
      </dgm:t>
    </dgm:pt>
    <dgm:pt modelId="{342DF809-5360-470A-840E-56F37720C145}">
      <dgm:prSet phldrT="[Text]"/>
      <dgm:spPr/>
      <dgm:t>
        <a:bodyPr/>
        <a:lstStyle/>
        <a:p>
          <a:pPr rtl="1"/>
          <a:r>
            <a:rPr lang="ar-SA" dirty="0" smtClean="0"/>
            <a:t>موقعها من الجملة: فاعل</a:t>
          </a:r>
          <a:endParaRPr lang="ar-SA" dirty="0"/>
        </a:p>
      </dgm:t>
    </dgm:pt>
    <dgm:pt modelId="{2D80DCB1-BE18-4A20-8399-DAB0A0618867}" type="parTrans" cxnId="{D3CE07F9-9698-4D29-BD63-0345D70D94ED}">
      <dgm:prSet/>
      <dgm:spPr/>
      <dgm:t>
        <a:bodyPr/>
        <a:lstStyle/>
        <a:p>
          <a:pPr rtl="1"/>
          <a:endParaRPr lang="ar-SA"/>
        </a:p>
      </dgm:t>
    </dgm:pt>
    <dgm:pt modelId="{CD7DA3F6-791B-40EB-AE19-DEEB9C4E64BC}" type="sibTrans" cxnId="{D3CE07F9-9698-4D29-BD63-0345D70D94ED}">
      <dgm:prSet/>
      <dgm:spPr/>
      <dgm:t>
        <a:bodyPr/>
        <a:lstStyle/>
        <a:p>
          <a:pPr rtl="1"/>
          <a:endParaRPr lang="ar-SA"/>
        </a:p>
      </dgm:t>
    </dgm:pt>
    <dgm:pt modelId="{13468E31-5853-46E9-B0A8-C26D514329CF}">
      <dgm:prSet phldrT="[Text]"/>
      <dgm:spPr/>
      <dgm:t>
        <a:bodyPr/>
        <a:lstStyle/>
        <a:p>
          <a:pPr rtl="1"/>
          <a:r>
            <a:rPr lang="ar-SA" dirty="0" smtClean="0"/>
            <a:t>العامل فيها: الفعل ( ذهب )</a:t>
          </a:r>
          <a:endParaRPr lang="ar-SA" dirty="0"/>
        </a:p>
      </dgm:t>
    </dgm:pt>
    <dgm:pt modelId="{9C5C69E0-38D0-4ADB-BD98-1B5E83C7CA66}" type="parTrans" cxnId="{20D09D11-D26C-421F-88C2-3F43AC09227C}">
      <dgm:prSet/>
      <dgm:spPr/>
      <dgm:t>
        <a:bodyPr/>
        <a:lstStyle/>
        <a:p>
          <a:pPr rtl="1"/>
          <a:endParaRPr lang="ar-SA"/>
        </a:p>
      </dgm:t>
    </dgm:pt>
    <dgm:pt modelId="{36A716DB-882B-4BCB-AB4F-060A068FCB3D}" type="sibTrans" cxnId="{20D09D11-D26C-421F-88C2-3F43AC09227C}">
      <dgm:prSet/>
      <dgm:spPr/>
      <dgm:t>
        <a:bodyPr/>
        <a:lstStyle/>
        <a:p>
          <a:pPr rtl="1"/>
          <a:endParaRPr lang="ar-SA"/>
        </a:p>
      </dgm:t>
    </dgm:pt>
    <dgm:pt modelId="{ED6B1B6E-83F5-4324-8907-7A15C1907297}">
      <dgm:prSet/>
      <dgm:spPr/>
      <dgm:t>
        <a:bodyPr/>
        <a:lstStyle/>
        <a:p>
          <a:pPr rtl="1"/>
          <a:r>
            <a:rPr lang="ar-SA" dirty="0" smtClean="0"/>
            <a:t>هو العلامة التي تقع في آخر الكلمة وتحدد موقعها من الجملة ، وتكون نتيجة لعامل معين يتسبب فيها ، وتتغير بتغير هذا العامل .</a:t>
          </a:r>
          <a:endParaRPr lang="ar-SA" dirty="0"/>
        </a:p>
      </dgm:t>
    </dgm:pt>
    <dgm:pt modelId="{1A276CA8-EF58-49E1-84A9-2C6B5BE2CB85}" type="parTrans" cxnId="{68935985-21BF-43DC-9864-78D60F0D870A}">
      <dgm:prSet/>
      <dgm:spPr/>
      <dgm:t>
        <a:bodyPr/>
        <a:lstStyle/>
        <a:p>
          <a:pPr rtl="1"/>
          <a:endParaRPr lang="ar-SA"/>
        </a:p>
      </dgm:t>
    </dgm:pt>
    <dgm:pt modelId="{774FA81D-25F7-47B0-BC05-E1465F3D9504}" type="sibTrans" cxnId="{68935985-21BF-43DC-9864-78D60F0D870A}">
      <dgm:prSet/>
      <dgm:spPr/>
      <dgm:t>
        <a:bodyPr/>
        <a:lstStyle/>
        <a:p>
          <a:pPr rtl="1"/>
          <a:endParaRPr lang="ar-SA"/>
        </a:p>
      </dgm:t>
    </dgm:pt>
    <dgm:pt modelId="{EA411E9E-96FC-46B1-9382-6AE888AE078B}">
      <dgm:prSet phldrT="[Text]"/>
      <dgm:spPr/>
      <dgm:t>
        <a:bodyPr/>
        <a:lstStyle/>
        <a:p>
          <a:pPr rtl="1"/>
          <a:endParaRPr lang="ar-SA" dirty="0"/>
        </a:p>
      </dgm:t>
    </dgm:pt>
    <dgm:pt modelId="{B60F75CB-E669-4A8C-A5B7-D605CF0FF9B4}" type="parTrans" cxnId="{55AC8BBB-5BF6-4CFD-BB04-FEE7C6BB6404}">
      <dgm:prSet/>
      <dgm:spPr/>
      <dgm:t>
        <a:bodyPr/>
        <a:lstStyle/>
        <a:p>
          <a:pPr rtl="1"/>
          <a:endParaRPr lang="ar-SA"/>
        </a:p>
      </dgm:t>
    </dgm:pt>
    <dgm:pt modelId="{02CF6B7B-7D0E-433B-B2AA-7056300B0F83}" type="sibTrans" cxnId="{55AC8BBB-5BF6-4CFD-BB04-FEE7C6BB6404}">
      <dgm:prSet/>
      <dgm:spPr/>
      <dgm:t>
        <a:bodyPr/>
        <a:lstStyle/>
        <a:p>
          <a:pPr rtl="1"/>
          <a:endParaRPr lang="ar-SA"/>
        </a:p>
      </dgm:t>
    </dgm:pt>
    <dgm:pt modelId="{29A739B5-69EC-4E5F-AF96-61CD02A4B0F1}">
      <dgm:prSet/>
      <dgm:spPr/>
      <dgm:t>
        <a:bodyPr/>
        <a:lstStyle/>
        <a:p>
          <a:pPr rtl="1"/>
          <a:endParaRPr lang="ar-SA" dirty="0"/>
        </a:p>
      </dgm:t>
    </dgm:pt>
    <dgm:pt modelId="{3D3B237B-79FD-493C-8953-8F4DCB6B1DCA}" type="parTrans" cxnId="{9D425EA7-6CAC-4449-A5C5-E75B77C236E4}">
      <dgm:prSet/>
      <dgm:spPr/>
      <dgm:t>
        <a:bodyPr/>
        <a:lstStyle/>
        <a:p>
          <a:pPr rtl="1"/>
          <a:endParaRPr lang="ar-SA"/>
        </a:p>
      </dgm:t>
    </dgm:pt>
    <dgm:pt modelId="{9D082293-1BCF-47B4-89EE-919CA75384CA}" type="sibTrans" cxnId="{9D425EA7-6CAC-4449-A5C5-E75B77C236E4}">
      <dgm:prSet/>
      <dgm:spPr/>
      <dgm:t>
        <a:bodyPr/>
        <a:lstStyle/>
        <a:p>
          <a:pPr rtl="1"/>
          <a:endParaRPr lang="ar-SA"/>
        </a:p>
      </dgm:t>
    </dgm:pt>
    <dgm:pt modelId="{14E90154-35C7-4347-B267-5D75470F6874}" type="pres">
      <dgm:prSet presAssocID="{83894D34-D15D-46EF-8564-F19A3D5BE9BB}" presName="Name0" presStyleCnt="0">
        <dgm:presLayoutVars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703C8963-D7C5-4FD4-BA3A-26EE465BA090}" type="pres">
      <dgm:prSet presAssocID="{F361F709-8660-4E78-B1C1-E5F70C6644F8}" presName="linNode" presStyleCnt="0"/>
      <dgm:spPr/>
      <dgm:t>
        <a:bodyPr/>
        <a:lstStyle/>
        <a:p>
          <a:pPr rtl="1"/>
          <a:endParaRPr lang="ar-SA"/>
        </a:p>
      </dgm:t>
    </dgm:pt>
    <dgm:pt modelId="{9525A55C-DB2E-4366-B707-3CCB9A7A7547}" type="pres">
      <dgm:prSet presAssocID="{F361F709-8660-4E78-B1C1-E5F70C6644F8}" presName="parentShp" presStyleLbl="node1" presStyleIdx="0" presStyleCnt="2" custLinFactNeighborY="307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4AC4204-35E6-430E-B07D-6ACBC304C03E}" type="pres">
      <dgm:prSet presAssocID="{F361F709-8660-4E78-B1C1-E5F70C6644F8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C48E451-2E37-43BD-A264-E212ED00D451}" type="pres">
      <dgm:prSet presAssocID="{DD7AFA43-8335-4EFA-AF69-7A2972F28761}" presName="spacing" presStyleCnt="0"/>
      <dgm:spPr/>
      <dgm:t>
        <a:bodyPr/>
        <a:lstStyle/>
        <a:p>
          <a:pPr rtl="1"/>
          <a:endParaRPr lang="ar-SA"/>
        </a:p>
      </dgm:t>
    </dgm:pt>
    <dgm:pt modelId="{9745C49A-6961-4C38-A76D-F4FD94580ABE}" type="pres">
      <dgm:prSet presAssocID="{AC4ECE09-4085-49FE-B12B-71DCB26157F7}" presName="linNode" presStyleCnt="0"/>
      <dgm:spPr/>
      <dgm:t>
        <a:bodyPr/>
        <a:lstStyle/>
        <a:p>
          <a:pPr rtl="1"/>
          <a:endParaRPr lang="ar-SA"/>
        </a:p>
      </dgm:t>
    </dgm:pt>
    <dgm:pt modelId="{1FEF2FC2-A732-41F2-8018-D29E9DC9E827}" type="pres">
      <dgm:prSet presAssocID="{AC4ECE09-4085-49FE-B12B-71DCB26157F7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527960D-42C0-4A2C-A7E2-E446D2843460}" type="pres">
      <dgm:prSet presAssocID="{AC4ECE09-4085-49FE-B12B-71DCB26157F7}" presName="childShp" presStyleLbl="bgAccFollowNode1" presStyleIdx="1" presStyleCnt="2" custLinFactNeighborX="-1250" custLinFactNeighborY="-175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DC75A77-ACD0-40F3-8845-320ADCF71D14}" srcId="{83894D34-D15D-46EF-8564-F19A3D5BE9BB}" destId="{F361F709-8660-4E78-B1C1-E5F70C6644F8}" srcOrd="0" destOrd="0" parTransId="{7B67F93A-C57A-448E-A5AE-7E31E5D3E9B0}" sibTransId="{DD7AFA43-8335-4EFA-AF69-7A2972F28761}"/>
    <dgm:cxn modelId="{C462983B-95C6-4A57-8E54-F12410BCEE30}" type="presOf" srcId="{ED6B1B6E-83F5-4324-8907-7A15C1907297}" destId="{64AC4204-35E6-430E-B07D-6ACBC304C03E}" srcOrd="0" destOrd="1" presId="urn:microsoft.com/office/officeart/2005/8/layout/vList6"/>
    <dgm:cxn modelId="{68935985-21BF-43DC-9864-78D60F0D870A}" srcId="{F361F709-8660-4E78-B1C1-E5F70C6644F8}" destId="{ED6B1B6E-83F5-4324-8907-7A15C1907297}" srcOrd="1" destOrd="0" parTransId="{1A276CA8-EF58-49E1-84A9-2C6B5BE2CB85}" sibTransId="{774FA81D-25F7-47B0-BC05-E1465F3D9504}"/>
    <dgm:cxn modelId="{F453AF99-9CDA-4AA5-93A1-648A6F10462A}" srcId="{83894D34-D15D-46EF-8564-F19A3D5BE9BB}" destId="{AC4ECE09-4085-49FE-B12B-71DCB26157F7}" srcOrd="1" destOrd="0" parTransId="{3E9EFDB2-66C9-47A3-B566-0E3E2E4F080E}" sibTransId="{9516441D-690F-44FB-BBF1-BA4F6EAAA69F}"/>
    <dgm:cxn modelId="{55AC8BBB-5BF6-4CFD-BB04-FEE7C6BB6404}" srcId="{AC4ECE09-4085-49FE-B12B-71DCB26157F7}" destId="{EA411E9E-96FC-46B1-9382-6AE888AE078B}" srcOrd="0" destOrd="0" parTransId="{B60F75CB-E669-4A8C-A5B7-D605CF0FF9B4}" sibTransId="{02CF6B7B-7D0E-433B-B2AA-7056300B0F83}"/>
    <dgm:cxn modelId="{39B2E61B-D486-4BD2-8B9C-B940CE5580E8}" type="presOf" srcId="{342DF809-5360-470A-840E-56F37720C145}" destId="{B527960D-42C0-4A2C-A7E2-E446D2843460}" srcOrd="0" destOrd="3" presId="urn:microsoft.com/office/officeart/2005/8/layout/vList6"/>
    <dgm:cxn modelId="{7C6FAE97-1F7A-41B6-9E1F-EAE9953FBED5}" type="presOf" srcId="{13468E31-5853-46E9-B0A8-C26D514329CF}" destId="{B527960D-42C0-4A2C-A7E2-E446D2843460}" srcOrd="0" destOrd="4" presId="urn:microsoft.com/office/officeart/2005/8/layout/vList6"/>
    <dgm:cxn modelId="{9D425EA7-6CAC-4449-A5C5-E75B77C236E4}" srcId="{F361F709-8660-4E78-B1C1-E5F70C6644F8}" destId="{29A739B5-69EC-4E5F-AF96-61CD02A4B0F1}" srcOrd="0" destOrd="0" parTransId="{3D3B237B-79FD-493C-8953-8F4DCB6B1DCA}" sibTransId="{9D082293-1BCF-47B4-89EE-919CA75384CA}"/>
    <dgm:cxn modelId="{D9256052-F306-41F9-AC12-44A184DA7E82}" srcId="{AC4ECE09-4085-49FE-B12B-71DCB26157F7}" destId="{F8FA0B60-5714-4873-A075-E0CB2C8B4D34}" srcOrd="2" destOrd="0" parTransId="{3DF1C247-0693-4A4E-A362-1AEC7FEE0348}" sibTransId="{8D8F9F28-9650-4D62-85EF-8FDC40A3543C}"/>
    <dgm:cxn modelId="{71A2F8E8-6466-4564-9849-232D61B4E4BE}" type="presOf" srcId="{83894D34-D15D-46EF-8564-F19A3D5BE9BB}" destId="{14E90154-35C7-4347-B267-5D75470F6874}" srcOrd="0" destOrd="0" presId="urn:microsoft.com/office/officeart/2005/8/layout/vList6"/>
    <dgm:cxn modelId="{0354FF05-9E0D-4B6B-8C92-8BC93254AC12}" srcId="{AC4ECE09-4085-49FE-B12B-71DCB26157F7}" destId="{F59766AB-C3FD-4B44-B20B-53D7D9E9A708}" srcOrd="1" destOrd="0" parTransId="{B8E115DC-63EF-45D6-928C-2B15D71C206D}" sibTransId="{A25C69EE-3FD8-4E97-91B2-2ADC41DCA6B9}"/>
    <dgm:cxn modelId="{574C2C5F-B059-4354-ADF7-E18104614DC3}" srcId="{AC4ECE09-4085-49FE-B12B-71DCB26157F7}" destId="{BB608842-ADFA-4031-BDDF-541B7C96324B}" srcOrd="5" destOrd="0" parTransId="{D309B43C-08A7-4D86-A054-1DDF77D7C8CD}" sibTransId="{AB76E98A-14E3-41E9-AAE4-712847C5398A}"/>
    <dgm:cxn modelId="{F9F497D8-C74B-4A5E-9493-E8C792BDC3EC}" type="presOf" srcId="{EA411E9E-96FC-46B1-9382-6AE888AE078B}" destId="{B527960D-42C0-4A2C-A7E2-E446D2843460}" srcOrd="0" destOrd="0" presId="urn:microsoft.com/office/officeart/2005/8/layout/vList6"/>
    <dgm:cxn modelId="{20D09D11-D26C-421F-88C2-3F43AC09227C}" srcId="{AC4ECE09-4085-49FE-B12B-71DCB26157F7}" destId="{13468E31-5853-46E9-B0A8-C26D514329CF}" srcOrd="4" destOrd="0" parTransId="{9C5C69E0-38D0-4ADB-BD98-1B5E83C7CA66}" sibTransId="{36A716DB-882B-4BCB-AB4F-060A068FCB3D}"/>
    <dgm:cxn modelId="{D3CE07F9-9698-4D29-BD63-0345D70D94ED}" srcId="{AC4ECE09-4085-49FE-B12B-71DCB26157F7}" destId="{342DF809-5360-470A-840E-56F37720C145}" srcOrd="3" destOrd="0" parTransId="{2D80DCB1-BE18-4A20-8399-DAB0A0618867}" sibTransId="{CD7DA3F6-791B-40EB-AE19-DEEB9C4E64BC}"/>
    <dgm:cxn modelId="{2C77B1CD-D9AE-43A4-B677-8D0972B0121F}" type="presOf" srcId="{F8FA0B60-5714-4873-A075-E0CB2C8B4D34}" destId="{B527960D-42C0-4A2C-A7E2-E446D2843460}" srcOrd="0" destOrd="2" presId="urn:microsoft.com/office/officeart/2005/8/layout/vList6"/>
    <dgm:cxn modelId="{C1BC4D27-BFC1-4068-B85F-EC3BC6A3751F}" type="presOf" srcId="{F59766AB-C3FD-4B44-B20B-53D7D9E9A708}" destId="{B527960D-42C0-4A2C-A7E2-E446D2843460}" srcOrd="0" destOrd="1" presId="urn:microsoft.com/office/officeart/2005/8/layout/vList6"/>
    <dgm:cxn modelId="{3F7D77D7-6531-42D0-849D-69919D8C511F}" type="presOf" srcId="{AC4ECE09-4085-49FE-B12B-71DCB26157F7}" destId="{1FEF2FC2-A732-41F2-8018-D29E9DC9E827}" srcOrd="0" destOrd="0" presId="urn:microsoft.com/office/officeart/2005/8/layout/vList6"/>
    <dgm:cxn modelId="{EF235EAC-0176-4EAB-8481-909D89AFADBA}" type="presOf" srcId="{29A739B5-69EC-4E5F-AF96-61CD02A4B0F1}" destId="{64AC4204-35E6-430E-B07D-6ACBC304C03E}" srcOrd="0" destOrd="0" presId="urn:microsoft.com/office/officeart/2005/8/layout/vList6"/>
    <dgm:cxn modelId="{E39AD1BD-5486-4AA6-BD61-9D257A7CC017}" type="presOf" srcId="{BB608842-ADFA-4031-BDDF-541B7C96324B}" destId="{B527960D-42C0-4A2C-A7E2-E446D2843460}" srcOrd="0" destOrd="5" presId="urn:microsoft.com/office/officeart/2005/8/layout/vList6"/>
    <dgm:cxn modelId="{2CEFCD46-C917-4874-A379-E7DCDF5A7735}" type="presOf" srcId="{F361F709-8660-4E78-B1C1-E5F70C6644F8}" destId="{9525A55C-DB2E-4366-B707-3CCB9A7A7547}" srcOrd="0" destOrd="0" presId="urn:microsoft.com/office/officeart/2005/8/layout/vList6"/>
    <dgm:cxn modelId="{1CC1BAF7-5B10-4F40-BA88-8C73765848A4}" type="presParOf" srcId="{14E90154-35C7-4347-B267-5D75470F6874}" destId="{703C8963-D7C5-4FD4-BA3A-26EE465BA090}" srcOrd="0" destOrd="0" presId="urn:microsoft.com/office/officeart/2005/8/layout/vList6"/>
    <dgm:cxn modelId="{32B24425-92F6-45FC-8870-4350562DBAB2}" type="presParOf" srcId="{703C8963-D7C5-4FD4-BA3A-26EE465BA090}" destId="{9525A55C-DB2E-4366-B707-3CCB9A7A7547}" srcOrd="0" destOrd="0" presId="urn:microsoft.com/office/officeart/2005/8/layout/vList6"/>
    <dgm:cxn modelId="{8C766527-B57A-49B4-9923-18DAE3311682}" type="presParOf" srcId="{703C8963-D7C5-4FD4-BA3A-26EE465BA090}" destId="{64AC4204-35E6-430E-B07D-6ACBC304C03E}" srcOrd="1" destOrd="0" presId="urn:microsoft.com/office/officeart/2005/8/layout/vList6"/>
    <dgm:cxn modelId="{B2509D6A-3D8F-405A-B43F-6BD1DA545E73}" type="presParOf" srcId="{14E90154-35C7-4347-B267-5D75470F6874}" destId="{BC48E451-2E37-43BD-A264-E212ED00D451}" srcOrd="1" destOrd="0" presId="urn:microsoft.com/office/officeart/2005/8/layout/vList6"/>
    <dgm:cxn modelId="{9E6497E9-A5B1-4A1C-AF4B-A5B624FA0B78}" type="presParOf" srcId="{14E90154-35C7-4347-B267-5D75470F6874}" destId="{9745C49A-6961-4C38-A76D-F4FD94580ABE}" srcOrd="2" destOrd="0" presId="urn:microsoft.com/office/officeart/2005/8/layout/vList6"/>
    <dgm:cxn modelId="{26CDA3FE-49C3-4C07-8E4D-BCB91D492B5C}" type="presParOf" srcId="{9745C49A-6961-4C38-A76D-F4FD94580ABE}" destId="{1FEF2FC2-A732-41F2-8018-D29E9DC9E827}" srcOrd="0" destOrd="0" presId="urn:microsoft.com/office/officeart/2005/8/layout/vList6"/>
    <dgm:cxn modelId="{01C927F5-0585-4CBC-B202-58B88815A40F}" type="presParOf" srcId="{9745C49A-6961-4C38-A76D-F4FD94580ABE}" destId="{B527960D-42C0-4A2C-A7E2-E446D2843460}" srcOrd="1" destOrd="0" presId="urn:microsoft.com/office/officeart/2005/8/layout/vList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9EE1EC0-CF71-4E2D-8DED-8D81A93986D4}" type="doc">
      <dgm:prSet loTypeId="urn:microsoft.com/office/officeart/2005/8/layout/orgChart1" loCatId="hierarchy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DFFF9A46-4687-42A8-9196-0994E2F9573B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dirty="0" smtClean="0"/>
            <a:t>علامات الإعراب</a:t>
          </a:r>
        </a:p>
        <a:p>
          <a:pPr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dirty="0"/>
        </a:p>
      </dgm:t>
    </dgm:pt>
    <dgm:pt modelId="{0DC541E1-E0DA-45A0-81E4-1FD45F4EE506}" type="parTrans" cxnId="{57107A04-3D53-4687-A8D9-E10AABFF2266}">
      <dgm:prSet/>
      <dgm:spPr/>
      <dgm:t>
        <a:bodyPr/>
        <a:lstStyle/>
        <a:p>
          <a:pPr rtl="1"/>
          <a:endParaRPr lang="ar-SA"/>
        </a:p>
      </dgm:t>
    </dgm:pt>
    <dgm:pt modelId="{F8740720-A37B-4CE5-924A-8C9CFFBCA7FF}" type="sibTrans" cxnId="{57107A04-3D53-4687-A8D9-E10AABFF2266}">
      <dgm:prSet/>
      <dgm:spPr/>
      <dgm:t>
        <a:bodyPr/>
        <a:lstStyle/>
        <a:p>
          <a:pPr rtl="1"/>
          <a:endParaRPr lang="ar-SA"/>
        </a:p>
      </dgm:t>
    </dgm:pt>
    <dgm:pt modelId="{FA594DF5-DE98-470B-9BDA-0511E177102F}">
      <dgm:prSet phldrT="[Text]"/>
      <dgm:spPr/>
      <dgm:t>
        <a:bodyPr/>
        <a:lstStyle/>
        <a:p>
          <a:pPr rtl="1"/>
          <a:r>
            <a:rPr lang="ar-SA" dirty="0" smtClean="0"/>
            <a:t>بالحروف</a:t>
          </a:r>
          <a:endParaRPr lang="ar-SA" dirty="0"/>
        </a:p>
      </dgm:t>
    </dgm:pt>
    <dgm:pt modelId="{98A77CB0-B684-43CC-B5AD-C538071E8558}" type="parTrans" cxnId="{0DE58D72-0890-40FA-8274-E184AA120DBB}">
      <dgm:prSet/>
      <dgm:spPr/>
      <dgm:t>
        <a:bodyPr/>
        <a:lstStyle/>
        <a:p>
          <a:pPr rtl="1"/>
          <a:endParaRPr lang="ar-SA"/>
        </a:p>
      </dgm:t>
    </dgm:pt>
    <dgm:pt modelId="{204FC2F1-D6E0-41C6-873B-46B6130E77B1}" type="sibTrans" cxnId="{0DE58D72-0890-40FA-8274-E184AA120DBB}">
      <dgm:prSet/>
      <dgm:spPr/>
      <dgm:t>
        <a:bodyPr/>
        <a:lstStyle/>
        <a:p>
          <a:pPr rtl="1"/>
          <a:endParaRPr lang="ar-SA"/>
        </a:p>
      </dgm:t>
    </dgm:pt>
    <dgm:pt modelId="{5C5A15B4-B722-4807-BB13-3557ECD3FFC3}">
      <dgm:prSet phldrT="[Text]"/>
      <dgm:spPr/>
      <dgm:t>
        <a:bodyPr/>
        <a:lstStyle/>
        <a:p>
          <a:pPr rtl="1"/>
          <a:r>
            <a:rPr lang="ar-SA" dirty="0" smtClean="0"/>
            <a:t>بالحركات </a:t>
          </a:r>
          <a:endParaRPr lang="ar-SA" dirty="0"/>
        </a:p>
      </dgm:t>
    </dgm:pt>
    <dgm:pt modelId="{74797F8D-47B2-42C7-9021-2E6CA7DFFC4F}" type="parTrans" cxnId="{B9E47BCA-EA6B-44C5-B8B7-58DAB830DAFA}">
      <dgm:prSet/>
      <dgm:spPr/>
      <dgm:t>
        <a:bodyPr/>
        <a:lstStyle/>
        <a:p>
          <a:pPr rtl="1"/>
          <a:endParaRPr lang="ar-SA"/>
        </a:p>
      </dgm:t>
    </dgm:pt>
    <dgm:pt modelId="{8367424F-5ECB-450A-B5E1-F0A29925B011}" type="sibTrans" cxnId="{B9E47BCA-EA6B-44C5-B8B7-58DAB830DAFA}">
      <dgm:prSet/>
      <dgm:spPr/>
      <dgm:t>
        <a:bodyPr/>
        <a:lstStyle/>
        <a:p>
          <a:pPr rtl="1"/>
          <a:endParaRPr lang="ar-SA"/>
        </a:p>
      </dgm:t>
    </dgm:pt>
    <dgm:pt modelId="{B7796E69-A3BB-4171-98D8-9B5A09A734DB}" type="pres">
      <dgm:prSet presAssocID="{69EE1EC0-CF71-4E2D-8DED-8D81A93986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AFF1583A-789E-40A4-902A-6B79EFBFFF90}" type="pres">
      <dgm:prSet presAssocID="{DFFF9A46-4687-42A8-9196-0994E2F9573B}" presName="hierRoot1" presStyleCnt="0">
        <dgm:presLayoutVars>
          <dgm:hierBranch val="init"/>
        </dgm:presLayoutVars>
      </dgm:prSet>
      <dgm:spPr/>
    </dgm:pt>
    <dgm:pt modelId="{E8C24401-CA42-437C-8999-146278EFC677}" type="pres">
      <dgm:prSet presAssocID="{DFFF9A46-4687-42A8-9196-0994E2F9573B}" presName="rootComposite1" presStyleCnt="0"/>
      <dgm:spPr/>
    </dgm:pt>
    <dgm:pt modelId="{3B765218-C4B4-481F-B6C8-52C38859CA9A}" type="pres">
      <dgm:prSet presAssocID="{DFFF9A46-4687-42A8-9196-0994E2F9573B}" presName="rootText1" presStyleLbl="node0" presStyleIdx="0" presStyleCnt="1" custLinFactNeighborX="-301" custLinFactNeighborY="-3183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000FD2B-B512-4BD1-8410-03F53B53F9A1}" type="pres">
      <dgm:prSet presAssocID="{DFFF9A46-4687-42A8-9196-0994E2F9573B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DF73D1A7-D960-4C06-B280-F0A286DB362F}" type="pres">
      <dgm:prSet presAssocID="{DFFF9A46-4687-42A8-9196-0994E2F9573B}" presName="hierChild2" presStyleCnt="0"/>
      <dgm:spPr/>
    </dgm:pt>
    <dgm:pt modelId="{D7518D80-16B2-429C-AFA8-0D47D588EE88}" type="pres">
      <dgm:prSet presAssocID="{98A77CB0-B684-43CC-B5AD-C538071E8558}" presName="Name37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2AF05E7B-9237-41AC-B671-D82B2A954DB6}" type="pres">
      <dgm:prSet presAssocID="{FA594DF5-DE98-470B-9BDA-0511E177102F}" presName="hierRoot2" presStyleCnt="0">
        <dgm:presLayoutVars>
          <dgm:hierBranch val="init"/>
        </dgm:presLayoutVars>
      </dgm:prSet>
      <dgm:spPr/>
    </dgm:pt>
    <dgm:pt modelId="{1C38BE75-2510-4C9E-A0CD-62A02CB0040F}" type="pres">
      <dgm:prSet presAssocID="{FA594DF5-DE98-470B-9BDA-0511E177102F}" presName="rootComposite" presStyleCnt="0"/>
      <dgm:spPr/>
    </dgm:pt>
    <dgm:pt modelId="{4D2A1FFB-99E1-45F0-94FD-C20C89CCDDF6}" type="pres">
      <dgm:prSet presAssocID="{FA594DF5-DE98-470B-9BDA-0511E177102F}" presName="rootText" presStyleLbl="node2" presStyleIdx="0" presStyleCnt="2" custLinFactNeighborX="6029" custLinFactNeighborY="-1906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651F04C-E55D-4A16-B77A-3B11621BE4E9}" type="pres">
      <dgm:prSet presAssocID="{FA594DF5-DE98-470B-9BDA-0511E177102F}" presName="rootConnector" presStyleLbl="node2" presStyleIdx="0" presStyleCnt="2"/>
      <dgm:spPr/>
      <dgm:t>
        <a:bodyPr/>
        <a:lstStyle/>
        <a:p>
          <a:pPr rtl="1"/>
          <a:endParaRPr lang="ar-SA"/>
        </a:p>
      </dgm:t>
    </dgm:pt>
    <dgm:pt modelId="{ED79AA80-E93B-4E7D-96B2-CAFDAACE12AD}" type="pres">
      <dgm:prSet presAssocID="{FA594DF5-DE98-470B-9BDA-0511E177102F}" presName="hierChild4" presStyleCnt="0"/>
      <dgm:spPr/>
    </dgm:pt>
    <dgm:pt modelId="{87E31F9D-04F4-4E65-A24F-4340E8285DF9}" type="pres">
      <dgm:prSet presAssocID="{FA594DF5-DE98-470B-9BDA-0511E177102F}" presName="hierChild5" presStyleCnt="0"/>
      <dgm:spPr/>
    </dgm:pt>
    <dgm:pt modelId="{34FBB5C8-E5D3-4818-AD0F-BCB88F76CCE7}" type="pres">
      <dgm:prSet presAssocID="{74797F8D-47B2-42C7-9021-2E6CA7DFFC4F}" presName="Name37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E617BF02-C33B-4436-97FA-53B70699DBC3}" type="pres">
      <dgm:prSet presAssocID="{5C5A15B4-B722-4807-BB13-3557ECD3FFC3}" presName="hierRoot2" presStyleCnt="0">
        <dgm:presLayoutVars>
          <dgm:hierBranch/>
        </dgm:presLayoutVars>
      </dgm:prSet>
      <dgm:spPr/>
    </dgm:pt>
    <dgm:pt modelId="{D4B7B0D6-10B2-40FA-B019-8D2CB18D7D27}" type="pres">
      <dgm:prSet presAssocID="{5C5A15B4-B722-4807-BB13-3557ECD3FFC3}" presName="rootComposite" presStyleCnt="0"/>
      <dgm:spPr/>
    </dgm:pt>
    <dgm:pt modelId="{91A65E64-B077-4745-BB55-97B8EA5262F4}" type="pres">
      <dgm:prSet presAssocID="{5C5A15B4-B722-4807-BB13-3557ECD3FFC3}" presName="rootText" presStyleLbl="node2" presStyleIdx="1" presStyleCnt="2" custLinFactNeighborX="1108" custLinFactNeighborY="-2293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6D25AD0-AAB7-485B-B4E4-5ED1CECBC73B}" type="pres">
      <dgm:prSet presAssocID="{5C5A15B4-B722-4807-BB13-3557ECD3FFC3}" presName="rootConnector" presStyleLbl="node2" presStyleIdx="1" presStyleCnt="2"/>
      <dgm:spPr/>
      <dgm:t>
        <a:bodyPr/>
        <a:lstStyle/>
        <a:p>
          <a:pPr rtl="1"/>
          <a:endParaRPr lang="ar-SA"/>
        </a:p>
      </dgm:t>
    </dgm:pt>
    <dgm:pt modelId="{1DED77A7-B273-435F-ACC8-36A4C6F34F49}" type="pres">
      <dgm:prSet presAssocID="{5C5A15B4-B722-4807-BB13-3557ECD3FFC3}" presName="hierChild4" presStyleCnt="0"/>
      <dgm:spPr/>
    </dgm:pt>
    <dgm:pt modelId="{56070312-3A14-4C37-8F9E-2C8E6B2F667A}" type="pres">
      <dgm:prSet presAssocID="{5C5A15B4-B722-4807-BB13-3557ECD3FFC3}" presName="hierChild5" presStyleCnt="0"/>
      <dgm:spPr/>
    </dgm:pt>
    <dgm:pt modelId="{D632FFAB-DF0F-4436-A763-97ED9D34CA08}" type="pres">
      <dgm:prSet presAssocID="{DFFF9A46-4687-42A8-9196-0994E2F9573B}" presName="hierChild3" presStyleCnt="0"/>
      <dgm:spPr/>
    </dgm:pt>
  </dgm:ptLst>
  <dgm:cxnLst>
    <dgm:cxn modelId="{2990A756-4B29-483D-9F67-87C9B96DE92C}" type="presOf" srcId="{FA594DF5-DE98-470B-9BDA-0511E177102F}" destId="{4D2A1FFB-99E1-45F0-94FD-C20C89CCDDF6}" srcOrd="0" destOrd="0" presId="urn:microsoft.com/office/officeart/2005/8/layout/orgChart1"/>
    <dgm:cxn modelId="{B41334F0-7897-4427-8B9F-ECAF7EFE5B1E}" type="presOf" srcId="{FA594DF5-DE98-470B-9BDA-0511E177102F}" destId="{7651F04C-E55D-4A16-B77A-3B11621BE4E9}" srcOrd="1" destOrd="0" presId="urn:microsoft.com/office/officeart/2005/8/layout/orgChart1"/>
    <dgm:cxn modelId="{7C11A57E-A24B-4BF9-B8D5-F7CD754032DB}" type="presOf" srcId="{DFFF9A46-4687-42A8-9196-0994E2F9573B}" destId="{2000FD2B-B512-4BD1-8410-03F53B53F9A1}" srcOrd="1" destOrd="0" presId="urn:microsoft.com/office/officeart/2005/8/layout/orgChart1"/>
    <dgm:cxn modelId="{B9E47BCA-EA6B-44C5-B8B7-58DAB830DAFA}" srcId="{DFFF9A46-4687-42A8-9196-0994E2F9573B}" destId="{5C5A15B4-B722-4807-BB13-3557ECD3FFC3}" srcOrd="1" destOrd="0" parTransId="{74797F8D-47B2-42C7-9021-2E6CA7DFFC4F}" sibTransId="{8367424F-5ECB-450A-B5E1-F0A29925B011}"/>
    <dgm:cxn modelId="{86611D5E-B7E8-46F3-830B-8CF931237DAD}" type="presOf" srcId="{5C5A15B4-B722-4807-BB13-3557ECD3FFC3}" destId="{91A65E64-B077-4745-BB55-97B8EA5262F4}" srcOrd="0" destOrd="0" presId="urn:microsoft.com/office/officeart/2005/8/layout/orgChart1"/>
    <dgm:cxn modelId="{5BEC3532-0677-43D3-AAFC-EC41954A8355}" type="presOf" srcId="{5C5A15B4-B722-4807-BB13-3557ECD3FFC3}" destId="{C6D25AD0-AAB7-485B-B4E4-5ED1CECBC73B}" srcOrd="1" destOrd="0" presId="urn:microsoft.com/office/officeart/2005/8/layout/orgChart1"/>
    <dgm:cxn modelId="{5554CA32-6FB5-43DF-8A2B-DED1B5222AB2}" type="presOf" srcId="{69EE1EC0-CF71-4E2D-8DED-8D81A93986D4}" destId="{B7796E69-A3BB-4171-98D8-9B5A09A734DB}" srcOrd="0" destOrd="0" presId="urn:microsoft.com/office/officeart/2005/8/layout/orgChart1"/>
    <dgm:cxn modelId="{3BD4CC71-5CF8-48E7-A64A-B4071AC00436}" type="presOf" srcId="{74797F8D-47B2-42C7-9021-2E6CA7DFFC4F}" destId="{34FBB5C8-E5D3-4818-AD0F-BCB88F76CCE7}" srcOrd="0" destOrd="0" presId="urn:microsoft.com/office/officeart/2005/8/layout/orgChart1"/>
    <dgm:cxn modelId="{2F0403EF-3F03-420C-B8F6-DF622E5216C2}" type="presOf" srcId="{DFFF9A46-4687-42A8-9196-0994E2F9573B}" destId="{3B765218-C4B4-481F-B6C8-52C38859CA9A}" srcOrd="0" destOrd="0" presId="urn:microsoft.com/office/officeart/2005/8/layout/orgChart1"/>
    <dgm:cxn modelId="{0DE58D72-0890-40FA-8274-E184AA120DBB}" srcId="{DFFF9A46-4687-42A8-9196-0994E2F9573B}" destId="{FA594DF5-DE98-470B-9BDA-0511E177102F}" srcOrd="0" destOrd="0" parTransId="{98A77CB0-B684-43CC-B5AD-C538071E8558}" sibTransId="{204FC2F1-D6E0-41C6-873B-46B6130E77B1}"/>
    <dgm:cxn modelId="{57107A04-3D53-4687-A8D9-E10AABFF2266}" srcId="{69EE1EC0-CF71-4E2D-8DED-8D81A93986D4}" destId="{DFFF9A46-4687-42A8-9196-0994E2F9573B}" srcOrd="0" destOrd="0" parTransId="{0DC541E1-E0DA-45A0-81E4-1FD45F4EE506}" sibTransId="{F8740720-A37B-4CE5-924A-8C9CFFBCA7FF}"/>
    <dgm:cxn modelId="{9A30A4ED-6552-43B4-A072-38EB0311AEB3}" type="presOf" srcId="{98A77CB0-B684-43CC-B5AD-C538071E8558}" destId="{D7518D80-16B2-429C-AFA8-0D47D588EE88}" srcOrd="0" destOrd="0" presId="urn:microsoft.com/office/officeart/2005/8/layout/orgChart1"/>
    <dgm:cxn modelId="{E170EB9C-E85A-4179-BB65-28B7C9CD273B}" type="presParOf" srcId="{B7796E69-A3BB-4171-98D8-9B5A09A734DB}" destId="{AFF1583A-789E-40A4-902A-6B79EFBFFF90}" srcOrd="0" destOrd="0" presId="urn:microsoft.com/office/officeart/2005/8/layout/orgChart1"/>
    <dgm:cxn modelId="{971E171E-205D-471F-A66B-0E9AA0BCA055}" type="presParOf" srcId="{AFF1583A-789E-40A4-902A-6B79EFBFFF90}" destId="{E8C24401-CA42-437C-8999-146278EFC677}" srcOrd="0" destOrd="0" presId="urn:microsoft.com/office/officeart/2005/8/layout/orgChart1"/>
    <dgm:cxn modelId="{E0774959-1420-4613-BD10-95DBEF4F4A24}" type="presParOf" srcId="{E8C24401-CA42-437C-8999-146278EFC677}" destId="{3B765218-C4B4-481F-B6C8-52C38859CA9A}" srcOrd="0" destOrd="0" presId="urn:microsoft.com/office/officeart/2005/8/layout/orgChart1"/>
    <dgm:cxn modelId="{84AB05A3-5369-4EE3-9F7C-4EC2FAB0E95F}" type="presParOf" srcId="{E8C24401-CA42-437C-8999-146278EFC677}" destId="{2000FD2B-B512-4BD1-8410-03F53B53F9A1}" srcOrd="1" destOrd="0" presId="urn:microsoft.com/office/officeart/2005/8/layout/orgChart1"/>
    <dgm:cxn modelId="{82D66F74-3B38-4047-8368-CB37E00222AC}" type="presParOf" srcId="{AFF1583A-789E-40A4-902A-6B79EFBFFF90}" destId="{DF73D1A7-D960-4C06-B280-F0A286DB362F}" srcOrd="1" destOrd="0" presId="urn:microsoft.com/office/officeart/2005/8/layout/orgChart1"/>
    <dgm:cxn modelId="{4F879009-72C0-4708-AA75-7B1FF1F9B9B4}" type="presParOf" srcId="{DF73D1A7-D960-4C06-B280-F0A286DB362F}" destId="{D7518D80-16B2-429C-AFA8-0D47D588EE88}" srcOrd="0" destOrd="0" presId="urn:microsoft.com/office/officeart/2005/8/layout/orgChart1"/>
    <dgm:cxn modelId="{28583261-7060-493B-AE39-8F4D62258F18}" type="presParOf" srcId="{DF73D1A7-D960-4C06-B280-F0A286DB362F}" destId="{2AF05E7B-9237-41AC-B671-D82B2A954DB6}" srcOrd="1" destOrd="0" presId="urn:microsoft.com/office/officeart/2005/8/layout/orgChart1"/>
    <dgm:cxn modelId="{D791CE8D-D829-413D-BCBD-EE4CA96FAF95}" type="presParOf" srcId="{2AF05E7B-9237-41AC-B671-D82B2A954DB6}" destId="{1C38BE75-2510-4C9E-A0CD-62A02CB0040F}" srcOrd="0" destOrd="0" presId="urn:microsoft.com/office/officeart/2005/8/layout/orgChart1"/>
    <dgm:cxn modelId="{7950EA4E-92AA-4A0A-A909-A113F7988788}" type="presParOf" srcId="{1C38BE75-2510-4C9E-A0CD-62A02CB0040F}" destId="{4D2A1FFB-99E1-45F0-94FD-C20C89CCDDF6}" srcOrd="0" destOrd="0" presId="urn:microsoft.com/office/officeart/2005/8/layout/orgChart1"/>
    <dgm:cxn modelId="{85DD9F1B-C968-43CD-BF5D-7B3CDA54E986}" type="presParOf" srcId="{1C38BE75-2510-4C9E-A0CD-62A02CB0040F}" destId="{7651F04C-E55D-4A16-B77A-3B11621BE4E9}" srcOrd="1" destOrd="0" presId="urn:microsoft.com/office/officeart/2005/8/layout/orgChart1"/>
    <dgm:cxn modelId="{9E482206-AB5A-4B8A-B88D-93D7A4288D91}" type="presParOf" srcId="{2AF05E7B-9237-41AC-B671-D82B2A954DB6}" destId="{ED79AA80-E93B-4E7D-96B2-CAFDAACE12AD}" srcOrd="1" destOrd="0" presId="urn:microsoft.com/office/officeart/2005/8/layout/orgChart1"/>
    <dgm:cxn modelId="{D97B60B4-042B-46EB-90C3-1076E7FC6AB1}" type="presParOf" srcId="{2AF05E7B-9237-41AC-B671-D82B2A954DB6}" destId="{87E31F9D-04F4-4E65-A24F-4340E8285DF9}" srcOrd="2" destOrd="0" presId="urn:microsoft.com/office/officeart/2005/8/layout/orgChart1"/>
    <dgm:cxn modelId="{5F9DB82E-CB0A-4A30-BE40-777D7920800B}" type="presParOf" srcId="{DF73D1A7-D960-4C06-B280-F0A286DB362F}" destId="{34FBB5C8-E5D3-4818-AD0F-BCB88F76CCE7}" srcOrd="2" destOrd="0" presId="urn:microsoft.com/office/officeart/2005/8/layout/orgChart1"/>
    <dgm:cxn modelId="{7BA13F35-B510-413F-83A1-B34EBA0584A8}" type="presParOf" srcId="{DF73D1A7-D960-4C06-B280-F0A286DB362F}" destId="{E617BF02-C33B-4436-97FA-53B70699DBC3}" srcOrd="3" destOrd="0" presId="urn:microsoft.com/office/officeart/2005/8/layout/orgChart1"/>
    <dgm:cxn modelId="{5A85F218-7101-4D60-BF00-85D08E0CB017}" type="presParOf" srcId="{E617BF02-C33B-4436-97FA-53B70699DBC3}" destId="{D4B7B0D6-10B2-40FA-B019-8D2CB18D7D27}" srcOrd="0" destOrd="0" presId="urn:microsoft.com/office/officeart/2005/8/layout/orgChart1"/>
    <dgm:cxn modelId="{3BA039A5-5AF1-49E2-B5B2-A9DE260A9748}" type="presParOf" srcId="{D4B7B0D6-10B2-40FA-B019-8D2CB18D7D27}" destId="{91A65E64-B077-4745-BB55-97B8EA5262F4}" srcOrd="0" destOrd="0" presId="urn:microsoft.com/office/officeart/2005/8/layout/orgChart1"/>
    <dgm:cxn modelId="{E605D0A4-07C7-44E7-B4D6-0274B0B42373}" type="presParOf" srcId="{D4B7B0D6-10B2-40FA-B019-8D2CB18D7D27}" destId="{C6D25AD0-AAB7-485B-B4E4-5ED1CECBC73B}" srcOrd="1" destOrd="0" presId="urn:microsoft.com/office/officeart/2005/8/layout/orgChart1"/>
    <dgm:cxn modelId="{E175870B-1730-4BB2-93A5-1B6F609B113E}" type="presParOf" srcId="{E617BF02-C33B-4436-97FA-53B70699DBC3}" destId="{1DED77A7-B273-435F-ACC8-36A4C6F34F49}" srcOrd="1" destOrd="0" presId="urn:microsoft.com/office/officeart/2005/8/layout/orgChart1"/>
    <dgm:cxn modelId="{8A3F952C-CF6C-4C8E-B01B-A9A0374301F8}" type="presParOf" srcId="{E617BF02-C33B-4436-97FA-53B70699DBC3}" destId="{56070312-3A14-4C37-8F9E-2C8E6B2F667A}" srcOrd="2" destOrd="0" presId="urn:microsoft.com/office/officeart/2005/8/layout/orgChart1"/>
    <dgm:cxn modelId="{204F457D-E002-4252-9E5E-1B98F1DC8901}" type="presParOf" srcId="{AFF1583A-789E-40A4-902A-6B79EFBFFF90}" destId="{D632FFAB-DF0F-4436-A763-97ED9D34CA08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9EE1EC0-CF71-4E2D-8DED-8D81A93986D4}" type="doc">
      <dgm:prSet loTypeId="urn:microsoft.com/office/officeart/2005/8/layout/orgChart1" loCatId="hierarchy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DFFF9A46-4687-42A8-9196-0994E2F9573B}">
      <dgm:prSet phldrT="[Text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600" dirty="0" smtClean="0">
              <a:solidFill>
                <a:schemeClr val="tx2">
                  <a:lumMod val="75000"/>
                </a:schemeClr>
              </a:solidFill>
            </a:rPr>
            <a:t>علامات الإعراب</a:t>
          </a:r>
        </a:p>
      </dgm:t>
    </dgm:pt>
    <dgm:pt modelId="{0DC541E1-E0DA-45A0-81E4-1FD45F4EE506}" type="parTrans" cxnId="{57107A04-3D53-4687-A8D9-E10AABFF2266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F8740720-A37B-4CE5-924A-8C9CFFBCA7FF}" type="sibTrans" cxnId="{57107A04-3D53-4687-A8D9-E10AABFF2266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5C5A15B4-B722-4807-BB13-3557ECD3FFC3}">
      <dgm:prSet phldrT="[Text]" custT="1"/>
      <dgm:spPr/>
      <dgm:t>
        <a:bodyPr/>
        <a:lstStyle/>
        <a:p>
          <a:pPr rtl="1"/>
          <a:r>
            <a:rPr lang="ar-SA" sz="3200" dirty="0" smtClean="0">
              <a:solidFill>
                <a:schemeClr val="tx2">
                  <a:lumMod val="75000"/>
                </a:schemeClr>
              </a:solidFill>
            </a:rPr>
            <a:t>بالحركات</a:t>
          </a:r>
          <a:r>
            <a:rPr lang="ar-SA" sz="2400" dirty="0" smtClean="0">
              <a:solidFill>
                <a:schemeClr val="tx2">
                  <a:lumMod val="75000"/>
                </a:schemeClr>
              </a:solidFill>
            </a:rPr>
            <a:t> </a:t>
          </a:r>
          <a:endParaRPr lang="ar-SA" sz="2400" dirty="0">
            <a:solidFill>
              <a:schemeClr val="tx2">
                <a:lumMod val="75000"/>
              </a:schemeClr>
            </a:solidFill>
          </a:endParaRPr>
        </a:p>
      </dgm:t>
    </dgm:pt>
    <dgm:pt modelId="{74797F8D-47B2-42C7-9021-2E6CA7DFFC4F}" type="parTrans" cxnId="{B9E47BCA-EA6B-44C5-B8B7-58DAB830DAFA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8367424F-5ECB-450A-B5E1-F0A29925B011}" type="sibTrans" cxnId="{B9E47BCA-EA6B-44C5-B8B7-58DAB830DAFA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DEA68337-0A9E-4214-8571-5E4947DEDCB4}">
      <dgm:prSet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dirty="0" smtClean="0">
              <a:solidFill>
                <a:schemeClr val="tx2">
                  <a:lumMod val="75000"/>
                </a:schemeClr>
              </a:solidFill>
            </a:rPr>
            <a:t>الفتحة </a:t>
          </a:r>
        </a:p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dirty="0" smtClean="0">
              <a:solidFill>
                <a:schemeClr val="tx2">
                  <a:lumMod val="75000"/>
                </a:schemeClr>
              </a:solidFill>
            </a:rPr>
            <a:t>علامة النصب </a:t>
          </a:r>
        </a:p>
        <a:p>
          <a:pPr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dirty="0" smtClean="0">
              <a:solidFill>
                <a:schemeClr val="tx2">
                  <a:lumMod val="75000"/>
                </a:schemeClr>
              </a:solidFill>
            </a:rPr>
            <a:t>رأيتُ الطالبَ</a:t>
          </a:r>
        </a:p>
        <a:p>
          <a:pPr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dirty="0" smtClean="0">
              <a:solidFill>
                <a:schemeClr val="tx2">
                  <a:lumMod val="75000"/>
                </a:schemeClr>
              </a:solidFill>
            </a:rPr>
            <a:t>الطالبَ: مفعول </a:t>
          </a:r>
          <a:r>
            <a:rPr lang="ar-SA" dirty="0" err="1" smtClean="0">
              <a:solidFill>
                <a:schemeClr val="tx2">
                  <a:lumMod val="75000"/>
                </a:schemeClr>
              </a:solidFill>
            </a:rPr>
            <a:t>به</a:t>
          </a:r>
          <a:r>
            <a:rPr lang="ar-SA" dirty="0" smtClean="0">
              <a:solidFill>
                <a:schemeClr val="tx2">
                  <a:lumMod val="75000"/>
                </a:schemeClr>
              </a:solidFill>
            </a:rPr>
            <a:t> منصوب وعلامة نصبه الفتحة الظاهرة على آخره.</a:t>
          </a:r>
          <a:endParaRPr lang="ar-SA" dirty="0">
            <a:solidFill>
              <a:schemeClr val="tx2">
                <a:lumMod val="75000"/>
              </a:schemeClr>
            </a:solidFill>
          </a:endParaRPr>
        </a:p>
      </dgm:t>
    </dgm:pt>
    <dgm:pt modelId="{EFF56A63-CFE6-47B9-8272-87FCE347CF91}" type="parTrans" cxnId="{6FAE2FC8-DBE8-4258-9DC3-8889ED3B4090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6DB820FC-C4A8-4533-85A1-FE71D23AA959}" type="sibTrans" cxnId="{6FAE2FC8-DBE8-4258-9DC3-8889ED3B4090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1210EDA3-C7F5-4914-90E0-1C8F37C8B52F}">
      <dgm:prSet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dirty="0" smtClean="0">
              <a:solidFill>
                <a:schemeClr val="tx2">
                  <a:lumMod val="75000"/>
                </a:schemeClr>
              </a:solidFill>
            </a:rPr>
            <a:t>الضمة</a:t>
          </a:r>
        </a:p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dirty="0" smtClean="0">
              <a:solidFill>
                <a:schemeClr val="tx2">
                  <a:lumMod val="75000"/>
                </a:schemeClr>
              </a:solidFill>
            </a:rPr>
            <a:t>علامة الرفع</a:t>
          </a:r>
        </a:p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dirty="0" smtClean="0">
              <a:solidFill>
                <a:schemeClr val="tx2">
                  <a:lumMod val="75000"/>
                </a:schemeClr>
              </a:solidFill>
            </a:rPr>
            <a:t>حضر الطالبُ</a:t>
          </a:r>
        </a:p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dirty="0" smtClean="0">
              <a:solidFill>
                <a:schemeClr val="tx2">
                  <a:lumMod val="75000"/>
                </a:schemeClr>
              </a:solidFill>
            </a:rPr>
            <a:t>الطالبُ:فاعل مرفوع وعلامة رفعه الضمة الظاهرة على آخره.</a:t>
          </a:r>
        </a:p>
      </dgm:t>
    </dgm:pt>
    <dgm:pt modelId="{AF86EFF8-BD38-40B1-A99C-B6E2E1D1FA33}" type="parTrans" cxnId="{D5E75789-16B5-4130-B37A-16F4F54224B0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4C84FE6A-7F61-4C3A-9857-2F9C1797E75F}" type="sibTrans" cxnId="{D5E75789-16B5-4130-B37A-16F4F54224B0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B7796E69-A3BB-4171-98D8-9B5A09A734DB}" type="pres">
      <dgm:prSet presAssocID="{69EE1EC0-CF71-4E2D-8DED-8D81A93986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AFF1583A-789E-40A4-902A-6B79EFBFFF90}" type="pres">
      <dgm:prSet presAssocID="{DFFF9A46-4687-42A8-9196-0994E2F9573B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E8C24401-CA42-437C-8999-146278EFC677}" type="pres">
      <dgm:prSet presAssocID="{DFFF9A46-4687-42A8-9196-0994E2F9573B}" presName="rootComposite1" presStyleCnt="0"/>
      <dgm:spPr/>
      <dgm:t>
        <a:bodyPr/>
        <a:lstStyle/>
        <a:p>
          <a:pPr rtl="1"/>
          <a:endParaRPr lang="ar-SA"/>
        </a:p>
      </dgm:t>
    </dgm:pt>
    <dgm:pt modelId="{3B765218-C4B4-481F-B6C8-52C38859CA9A}" type="pres">
      <dgm:prSet presAssocID="{DFFF9A46-4687-42A8-9196-0994E2F9573B}" presName="rootText1" presStyleLbl="node0" presStyleIdx="0" presStyleCnt="1" custScaleX="136529" custLinFactNeighborX="11123" custLinFactNeighborY="-7041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000FD2B-B512-4BD1-8410-03F53B53F9A1}" type="pres">
      <dgm:prSet presAssocID="{DFFF9A46-4687-42A8-9196-0994E2F9573B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DF73D1A7-D960-4C06-B280-F0A286DB362F}" type="pres">
      <dgm:prSet presAssocID="{DFFF9A46-4687-42A8-9196-0994E2F9573B}" presName="hierChild2" presStyleCnt="0"/>
      <dgm:spPr/>
      <dgm:t>
        <a:bodyPr/>
        <a:lstStyle/>
        <a:p>
          <a:pPr rtl="1"/>
          <a:endParaRPr lang="ar-SA"/>
        </a:p>
      </dgm:t>
    </dgm:pt>
    <dgm:pt modelId="{34FBB5C8-E5D3-4818-AD0F-BCB88F76CCE7}" type="pres">
      <dgm:prSet presAssocID="{74797F8D-47B2-42C7-9021-2E6CA7DFFC4F}" presName="Name37" presStyleLbl="parChTrans1D2" presStyleIdx="0" presStyleCnt="1"/>
      <dgm:spPr/>
      <dgm:t>
        <a:bodyPr/>
        <a:lstStyle/>
        <a:p>
          <a:pPr rtl="1"/>
          <a:endParaRPr lang="ar-SA"/>
        </a:p>
      </dgm:t>
    </dgm:pt>
    <dgm:pt modelId="{E617BF02-C33B-4436-97FA-53B70699DBC3}" type="pres">
      <dgm:prSet presAssocID="{5C5A15B4-B722-4807-BB13-3557ECD3FFC3}" presName="hierRoot2" presStyleCnt="0">
        <dgm:presLayoutVars>
          <dgm:hierBranch/>
        </dgm:presLayoutVars>
      </dgm:prSet>
      <dgm:spPr/>
      <dgm:t>
        <a:bodyPr/>
        <a:lstStyle/>
        <a:p>
          <a:pPr rtl="1"/>
          <a:endParaRPr lang="ar-SA"/>
        </a:p>
      </dgm:t>
    </dgm:pt>
    <dgm:pt modelId="{D4B7B0D6-10B2-40FA-B019-8D2CB18D7D27}" type="pres">
      <dgm:prSet presAssocID="{5C5A15B4-B722-4807-BB13-3557ECD3FFC3}" presName="rootComposite" presStyleCnt="0"/>
      <dgm:spPr/>
      <dgm:t>
        <a:bodyPr/>
        <a:lstStyle/>
        <a:p>
          <a:pPr rtl="1"/>
          <a:endParaRPr lang="ar-SA"/>
        </a:p>
      </dgm:t>
    </dgm:pt>
    <dgm:pt modelId="{91A65E64-B077-4745-BB55-97B8EA5262F4}" type="pres">
      <dgm:prSet presAssocID="{5C5A15B4-B722-4807-BB13-3557ECD3FFC3}" presName="rootText" presStyleLbl="node2" presStyleIdx="0" presStyleCnt="1" custLinFactNeighborX="9665" custLinFactNeighborY="-783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6D25AD0-AAB7-485B-B4E4-5ED1CECBC73B}" type="pres">
      <dgm:prSet presAssocID="{5C5A15B4-B722-4807-BB13-3557ECD3FFC3}" presName="rootConnector" presStyleLbl="node2" presStyleIdx="0" presStyleCnt="1"/>
      <dgm:spPr/>
      <dgm:t>
        <a:bodyPr/>
        <a:lstStyle/>
        <a:p>
          <a:pPr rtl="1"/>
          <a:endParaRPr lang="ar-SA"/>
        </a:p>
      </dgm:t>
    </dgm:pt>
    <dgm:pt modelId="{1DED77A7-B273-435F-ACC8-36A4C6F34F49}" type="pres">
      <dgm:prSet presAssocID="{5C5A15B4-B722-4807-BB13-3557ECD3FFC3}" presName="hierChild4" presStyleCnt="0"/>
      <dgm:spPr/>
      <dgm:t>
        <a:bodyPr/>
        <a:lstStyle/>
        <a:p>
          <a:pPr rtl="1"/>
          <a:endParaRPr lang="ar-SA"/>
        </a:p>
      </dgm:t>
    </dgm:pt>
    <dgm:pt modelId="{1E392409-CBDD-4437-B1AD-21EB1D2D2C7A}" type="pres">
      <dgm:prSet presAssocID="{EFF56A63-CFE6-47B9-8272-87FCE347CF91}" presName="Name35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3552C037-FC3B-41E6-8DBE-68315310EE4C}" type="pres">
      <dgm:prSet presAssocID="{DEA68337-0A9E-4214-8571-5E4947DEDCB4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38EEB102-3629-4D12-B2BA-22090D9F1632}" type="pres">
      <dgm:prSet presAssocID="{DEA68337-0A9E-4214-8571-5E4947DEDCB4}" presName="rootComposite" presStyleCnt="0"/>
      <dgm:spPr/>
      <dgm:t>
        <a:bodyPr/>
        <a:lstStyle/>
        <a:p>
          <a:pPr rtl="1"/>
          <a:endParaRPr lang="ar-SA"/>
        </a:p>
      </dgm:t>
    </dgm:pt>
    <dgm:pt modelId="{47017FEC-E863-4E97-87FB-2231E98D01D7}" type="pres">
      <dgm:prSet presAssocID="{DEA68337-0A9E-4214-8571-5E4947DEDCB4}" presName="rootText" presStyleLbl="node3" presStyleIdx="0" presStyleCnt="2" custScaleX="142468" custScaleY="30029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68FB8A2-7040-40A5-AF7D-8914C3224F1C}" type="pres">
      <dgm:prSet presAssocID="{DEA68337-0A9E-4214-8571-5E4947DEDCB4}" presName="rootConnector" presStyleLbl="node3" presStyleIdx="0" presStyleCnt="2"/>
      <dgm:spPr/>
      <dgm:t>
        <a:bodyPr/>
        <a:lstStyle/>
        <a:p>
          <a:pPr rtl="1"/>
          <a:endParaRPr lang="ar-SA"/>
        </a:p>
      </dgm:t>
    </dgm:pt>
    <dgm:pt modelId="{0E217B5C-75CF-4966-80A3-98FE409C98FE}" type="pres">
      <dgm:prSet presAssocID="{DEA68337-0A9E-4214-8571-5E4947DEDCB4}" presName="hierChild4" presStyleCnt="0"/>
      <dgm:spPr/>
      <dgm:t>
        <a:bodyPr/>
        <a:lstStyle/>
        <a:p>
          <a:pPr rtl="1"/>
          <a:endParaRPr lang="ar-SA"/>
        </a:p>
      </dgm:t>
    </dgm:pt>
    <dgm:pt modelId="{29C9CBCA-E3FC-47B3-8E74-94692A9606BE}" type="pres">
      <dgm:prSet presAssocID="{DEA68337-0A9E-4214-8571-5E4947DEDCB4}" presName="hierChild5" presStyleCnt="0"/>
      <dgm:spPr/>
      <dgm:t>
        <a:bodyPr/>
        <a:lstStyle/>
        <a:p>
          <a:pPr rtl="1"/>
          <a:endParaRPr lang="ar-SA"/>
        </a:p>
      </dgm:t>
    </dgm:pt>
    <dgm:pt modelId="{3E3E7BB4-60E7-450C-ABF4-80A1B3F68DBE}" type="pres">
      <dgm:prSet presAssocID="{AF86EFF8-BD38-40B1-A99C-B6E2E1D1FA33}" presName="Name35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1F9099D1-C480-4DBA-A9DF-2E623CA2F338}" type="pres">
      <dgm:prSet presAssocID="{1210EDA3-C7F5-4914-90E0-1C8F37C8B52F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9A5DCD5F-F410-4AE0-ACFE-C03E0DB380A2}" type="pres">
      <dgm:prSet presAssocID="{1210EDA3-C7F5-4914-90E0-1C8F37C8B52F}" presName="rootComposite" presStyleCnt="0"/>
      <dgm:spPr/>
      <dgm:t>
        <a:bodyPr/>
        <a:lstStyle/>
        <a:p>
          <a:pPr rtl="1"/>
          <a:endParaRPr lang="ar-SA"/>
        </a:p>
      </dgm:t>
    </dgm:pt>
    <dgm:pt modelId="{5DE9795E-625E-4320-81BF-992F85ABA716}" type="pres">
      <dgm:prSet presAssocID="{1210EDA3-C7F5-4914-90E0-1C8F37C8B52F}" presName="rootText" presStyleLbl="node3" presStyleIdx="1" presStyleCnt="2" custScaleX="152491" custScaleY="29235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1AB62BA-2655-43F8-983D-2BB697D6F3AB}" type="pres">
      <dgm:prSet presAssocID="{1210EDA3-C7F5-4914-90E0-1C8F37C8B52F}" presName="rootConnector" presStyleLbl="node3" presStyleIdx="1" presStyleCnt="2"/>
      <dgm:spPr/>
      <dgm:t>
        <a:bodyPr/>
        <a:lstStyle/>
        <a:p>
          <a:pPr rtl="1"/>
          <a:endParaRPr lang="ar-SA"/>
        </a:p>
      </dgm:t>
    </dgm:pt>
    <dgm:pt modelId="{BE0D78EB-7734-47B2-BA15-701905C09032}" type="pres">
      <dgm:prSet presAssocID="{1210EDA3-C7F5-4914-90E0-1C8F37C8B52F}" presName="hierChild4" presStyleCnt="0"/>
      <dgm:spPr/>
      <dgm:t>
        <a:bodyPr/>
        <a:lstStyle/>
        <a:p>
          <a:pPr rtl="1"/>
          <a:endParaRPr lang="ar-SA"/>
        </a:p>
      </dgm:t>
    </dgm:pt>
    <dgm:pt modelId="{72F1CF4B-FB45-43F7-ACAA-C3259F8392EF}" type="pres">
      <dgm:prSet presAssocID="{1210EDA3-C7F5-4914-90E0-1C8F37C8B52F}" presName="hierChild5" presStyleCnt="0"/>
      <dgm:spPr/>
      <dgm:t>
        <a:bodyPr/>
        <a:lstStyle/>
        <a:p>
          <a:pPr rtl="1"/>
          <a:endParaRPr lang="ar-SA"/>
        </a:p>
      </dgm:t>
    </dgm:pt>
    <dgm:pt modelId="{56070312-3A14-4C37-8F9E-2C8E6B2F667A}" type="pres">
      <dgm:prSet presAssocID="{5C5A15B4-B722-4807-BB13-3557ECD3FFC3}" presName="hierChild5" presStyleCnt="0"/>
      <dgm:spPr/>
      <dgm:t>
        <a:bodyPr/>
        <a:lstStyle/>
        <a:p>
          <a:pPr rtl="1"/>
          <a:endParaRPr lang="ar-SA"/>
        </a:p>
      </dgm:t>
    </dgm:pt>
    <dgm:pt modelId="{D632FFAB-DF0F-4436-A763-97ED9D34CA08}" type="pres">
      <dgm:prSet presAssocID="{DFFF9A46-4687-42A8-9196-0994E2F9573B}" presName="hierChild3" presStyleCnt="0"/>
      <dgm:spPr/>
      <dgm:t>
        <a:bodyPr/>
        <a:lstStyle/>
        <a:p>
          <a:pPr rtl="1"/>
          <a:endParaRPr lang="ar-SA"/>
        </a:p>
      </dgm:t>
    </dgm:pt>
  </dgm:ptLst>
  <dgm:cxnLst>
    <dgm:cxn modelId="{5E2CFEA7-251B-4E52-A23E-12FB2A1098EF}" type="presOf" srcId="{69EE1EC0-CF71-4E2D-8DED-8D81A93986D4}" destId="{B7796E69-A3BB-4171-98D8-9B5A09A734DB}" srcOrd="0" destOrd="0" presId="urn:microsoft.com/office/officeart/2005/8/layout/orgChart1"/>
    <dgm:cxn modelId="{6FAE2FC8-DBE8-4258-9DC3-8889ED3B4090}" srcId="{5C5A15B4-B722-4807-BB13-3557ECD3FFC3}" destId="{DEA68337-0A9E-4214-8571-5E4947DEDCB4}" srcOrd="0" destOrd="0" parTransId="{EFF56A63-CFE6-47B9-8272-87FCE347CF91}" sibTransId="{6DB820FC-C4A8-4533-85A1-FE71D23AA959}"/>
    <dgm:cxn modelId="{BC88BDC8-83E2-4ED1-8831-0117F3988328}" type="presOf" srcId="{5C5A15B4-B722-4807-BB13-3557ECD3FFC3}" destId="{91A65E64-B077-4745-BB55-97B8EA5262F4}" srcOrd="0" destOrd="0" presId="urn:microsoft.com/office/officeart/2005/8/layout/orgChart1"/>
    <dgm:cxn modelId="{D5E75789-16B5-4130-B37A-16F4F54224B0}" srcId="{5C5A15B4-B722-4807-BB13-3557ECD3FFC3}" destId="{1210EDA3-C7F5-4914-90E0-1C8F37C8B52F}" srcOrd="1" destOrd="0" parTransId="{AF86EFF8-BD38-40B1-A99C-B6E2E1D1FA33}" sibTransId="{4C84FE6A-7F61-4C3A-9857-2F9C1797E75F}"/>
    <dgm:cxn modelId="{A9C0BD9B-9F7B-4984-A503-5D1A68FA68B9}" type="presOf" srcId="{EFF56A63-CFE6-47B9-8272-87FCE347CF91}" destId="{1E392409-CBDD-4437-B1AD-21EB1D2D2C7A}" srcOrd="0" destOrd="0" presId="urn:microsoft.com/office/officeart/2005/8/layout/orgChart1"/>
    <dgm:cxn modelId="{B528F132-A009-4584-B0A4-EEABF65C8174}" type="presOf" srcId="{DFFF9A46-4687-42A8-9196-0994E2F9573B}" destId="{3B765218-C4B4-481F-B6C8-52C38859CA9A}" srcOrd="0" destOrd="0" presId="urn:microsoft.com/office/officeart/2005/8/layout/orgChart1"/>
    <dgm:cxn modelId="{B9E47BCA-EA6B-44C5-B8B7-58DAB830DAFA}" srcId="{DFFF9A46-4687-42A8-9196-0994E2F9573B}" destId="{5C5A15B4-B722-4807-BB13-3557ECD3FFC3}" srcOrd="0" destOrd="0" parTransId="{74797F8D-47B2-42C7-9021-2E6CA7DFFC4F}" sibTransId="{8367424F-5ECB-450A-B5E1-F0A29925B011}"/>
    <dgm:cxn modelId="{DA1703B9-E06F-4B7F-9FB7-D805FDFB2E4F}" type="presOf" srcId="{AF86EFF8-BD38-40B1-A99C-B6E2E1D1FA33}" destId="{3E3E7BB4-60E7-450C-ABF4-80A1B3F68DBE}" srcOrd="0" destOrd="0" presId="urn:microsoft.com/office/officeart/2005/8/layout/orgChart1"/>
    <dgm:cxn modelId="{BC503D55-6C5C-463B-AEE5-57BD71D84838}" type="presOf" srcId="{1210EDA3-C7F5-4914-90E0-1C8F37C8B52F}" destId="{E1AB62BA-2655-43F8-983D-2BB697D6F3AB}" srcOrd="1" destOrd="0" presId="urn:microsoft.com/office/officeart/2005/8/layout/orgChart1"/>
    <dgm:cxn modelId="{AA8D393A-BB51-4AF3-8488-F1F53DBD4624}" type="presOf" srcId="{DEA68337-0A9E-4214-8571-5E4947DEDCB4}" destId="{47017FEC-E863-4E97-87FB-2231E98D01D7}" srcOrd="0" destOrd="0" presId="urn:microsoft.com/office/officeart/2005/8/layout/orgChart1"/>
    <dgm:cxn modelId="{80203B0E-703D-4520-A50A-1B040C93B313}" type="presOf" srcId="{1210EDA3-C7F5-4914-90E0-1C8F37C8B52F}" destId="{5DE9795E-625E-4320-81BF-992F85ABA716}" srcOrd="0" destOrd="0" presId="urn:microsoft.com/office/officeart/2005/8/layout/orgChart1"/>
    <dgm:cxn modelId="{3102B7FB-3D53-4D26-B33B-CEE608296EA4}" type="presOf" srcId="{DFFF9A46-4687-42A8-9196-0994E2F9573B}" destId="{2000FD2B-B512-4BD1-8410-03F53B53F9A1}" srcOrd="1" destOrd="0" presId="urn:microsoft.com/office/officeart/2005/8/layout/orgChart1"/>
    <dgm:cxn modelId="{57107A04-3D53-4687-A8D9-E10AABFF2266}" srcId="{69EE1EC0-CF71-4E2D-8DED-8D81A93986D4}" destId="{DFFF9A46-4687-42A8-9196-0994E2F9573B}" srcOrd="0" destOrd="0" parTransId="{0DC541E1-E0DA-45A0-81E4-1FD45F4EE506}" sibTransId="{F8740720-A37B-4CE5-924A-8C9CFFBCA7FF}"/>
    <dgm:cxn modelId="{C6C9691E-9179-4056-90EF-4E605A390AC8}" type="presOf" srcId="{5C5A15B4-B722-4807-BB13-3557ECD3FFC3}" destId="{C6D25AD0-AAB7-485B-B4E4-5ED1CECBC73B}" srcOrd="1" destOrd="0" presId="urn:microsoft.com/office/officeart/2005/8/layout/orgChart1"/>
    <dgm:cxn modelId="{0195DB6D-BD44-4BCD-84CB-5238CEEFD805}" type="presOf" srcId="{DEA68337-0A9E-4214-8571-5E4947DEDCB4}" destId="{368FB8A2-7040-40A5-AF7D-8914C3224F1C}" srcOrd="1" destOrd="0" presId="urn:microsoft.com/office/officeart/2005/8/layout/orgChart1"/>
    <dgm:cxn modelId="{F30F3AB5-F56D-4CFE-BF36-4065A17BB6DE}" type="presOf" srcId="{74797F8D-47B2-42C7-9021-2E6CA7DFFC4F}" destId="{34FBB5C8-E5D3-4818-AD0F-BCB88F76CCE7}" srcOrd="0" destOrd="0" presId="urn:microsoft.com/office/officeart/2005/8/layout/orgChart1"/>
    <dgm:cxn modelId="{0FF9B265-7C48-4055-AE04-67C38D121547}" type="presParOf" srcId="{B7796E69-A3BB-4171-98D8-9B5A09A734DB}" destId="{AFF1583A-789E-40A4-902A-6B79EFBFFF90}" srcOrd="0" destOrd="0" presId="urn:microsoft.com/office/officeart/2005/8/layout/orgChart1"/>
    <dgm:cxn modelId="{50358486-04BC-4834-A0D2-E9EA9CE7CF21}" type="presParOf" srcId="{AFF1583A-789E-40A4-902A-6B79EFBFFF90}" destId="{E8C24401-CA42-437C-8999-146278EFC677}" srcOrd="0" destOrd="0" presId="urn:microsoft.com/office/officeart/2005/8/layout/orgChart1"/>
    <dgm:cxn modelId="{674F86F3-4547-48C5-B541-0451BD35D1F8}" type="presParOf" srcId="{E8C24401-CA42-437C-8999-146278EFC677}" destId="{3B765218-C4B4-481F-B6C8-52C38859CA9A}" srcOrd="0" destOrd="0" presId="urn:microsoft.com/office/officeart/2005/8/layout/orgChart1"/>
    <dgm:cxn modelId="{5563BF6E-4DAB-4E66-87EF-A1534FEABD03}" type="presParOf" srcId="{E8C24401-CA42-437C-8999-146278EFC677}" destId="{2000FD2B-B512-4BD1-8410-03F53B53F9A1}" srcOrd="1" destOrd="0" presId="urn:microsoft.com/office/officeart/2005/8/layout/orgChart1"/>
    <dgm:cxn modelId="{3B987F51-D12A-4A01-8C06-A75B4518E49F}" type="presParOf" srcId="{AFF1583A-789E-40A4-902A-6B79EFBFFF90}" destId="{DF73D1A7-D960-4C06-B280-F0A286DB362F}" srcOrd="1" destOrd="0" presId="urn:microsoft.com/office/officeart/2005/8/layout/orgChart1"/>
    <dgm:cxn modelId="{DBAFB139-C7CC-4F67-8C1F-CEDE47109ADE}" type="presParOf" srcId="{DF73D1A7-D960-4C06-B280-F0A286DB362F}" destId="{34FBB5C8-E5D3-4818-AD0F-BCB88F76CCE7}" srcOrd="0" destOrd="0" presId="urn:microsoft.com/office/officeart/2005/8/layout/orgChart1"/>
    <dgm:cxn modelId="{89DBC706-8E0E-4BC6-8C8E-008D12F9D30B}" type="presParOf" srcId="{DF73D1A7-D960-4C06-B280-F0A286DB362F}" destId="{E617BF02-C33B-4436-97FA-53B70699DBC3}" srcOrd="1" destOrd="0" presId="urn:microsoft.com/office/officeart/2005/8/layout/orgChart1"/>
    <dgm:cxn modelId="{70DCD213-AA81-4624-8F23-E61151978527}" type="presParOf" srcId="{E617BF02-C33B-4436-97FA-53B70699DBC3}" destId="{D4B7B0D6-10B2-40FA-B019-8D2CB18D7D27}" srcOrd="0" destOrd="0" presId="urn:microsoft.com/office/officeart/2005/8/layout/orgChart1"/>
    <dgm:cxn modelId="{FAE33621-81D6-497E-BAD2-7C960C7F3984}" type="presParOf" srcId="{D4B7B0D6-10B2-40FA-B019-8D2CB18D7D27}" destId="{91A65E64-B077-4745-BB55-97B8EA5262F4}" srcOrd="0" destOrd="0" presId="urn:microsoft.com/office/officeart/2005/8/layout/orgChart1"/>
    <dgm:cxn modelId="{AB3806D5-1B32-403F-9059-071F9685BF9F}" type="presParOf" srcId="{D4B7B0D6-10B2-40FA-B019-8D2CB18D7D27}" destId="{C6D25AD0-AAB7-485B-B4E4-5ED1CECBC73B}" srcOrd="1" destOrd="0" presId="urn:microsoft.com/office/officeart/2005/8/layout/orgChart1"/>
    <dgm:cxn modelId="{D97F0B45-98F6-48E7-8809-626CD7167254}" type="presParOf" srcId="{E617BF02-C33B-4436-97FA-53B70699DBC3}" destId="{1DED77A7-B273-435F-ACC8-36A4C6F34F49}" srcOrd="1" destOrd="0" presId="urn:microsoft.com/office/officeart/2005/8/layout/orgChart1"/>
    <dgm:cxn modelId="{50BF77CB-6FB6-4F85-BE56-1B2DE73AF8F2}" type="presParOf" srcId="{1DED77A7-B273-435F-ACC8-36A4C6F34F49}" destId="{1E392409-CBDD-4437-B1AD-21EB1D2D2C7A}" srcOrd="0" destOrd="0" presId="urn:microsoft.com/office/officeart/2005/8/layout/orgChart1"/>
    <dgm:cxn modelId="{A75B5B59-BB3C-4827-83D6-3A93ED99C27A}" type="presParOf" srcId="{1DED77A7-B273-435F-ACC8-36A4C6F34F49}" destId="{3552C037-FC3B-41E6-8DBE-68315310EE4C}" srcOrd="1" destOrd="0" presId="urn:microsoft.com/office/officeart/2005/8/layout/orgChart1"/>
    <dgm:cxn modelId="{6C7A6495-CE51-4588-9433-65F48DFF4C4A}" type="presParOf" srcId="{3552C037-FC3B-41E6-8DBE-68315310EE4C}" destId="{38EEB102-3629-4D12-B2BA-22090D9F1632}" srcOrd="0" destOrd="0" presId="urn:microsoft.com/office/officeart/2005/8/layout/orgChart1"/>
    <dgm:cxn modelId="{5814517F-A26B-495E-8E06-CB5B286E32D2}" type="presParOf" srcId="{38EEB102-3629-4D12-B2BA-22090D9F1632}" destId="{47017FEC-E863-4E97-87FB-2231E98D01D7}" srcOrd="0" destOrd="0" presId="urn:microsoft.com/office/officeart/2005/8/layout/orgChart1"/>
    <dgm:cxn modelId="{6E3A2622-D777-433B-B24B-EF66B4AB5B03}" type="presParOf" srcId="{38EEB102-3629-4D12-B2BA-22090D9F1632}" destId="{368FB8A2-7040-40A5-AF7D-8914C3224F1C}" srcOrd="1" destOrd="0" presId="urn:microsoft.com/office/officeart/2005/8/layout/orgChart1"/>
    <dgm:cxn modelId="{36AFD18A-E9B1-4B03-BF8C-4145969BAF1B}" type="presParOf" srcId="{3552C037-FC3B-41E6-8DBE-68315310EE4C}" destId="{0E217B5C-75CF-4966-80A3-98FE409C98FE}" srcOrd="1" destOrd="0" presId="urn:microsoft.com/office/officeart/2005/8/layout/orgChart1"/>
    <dgm:cxn modelId="{8CAA5833-58EA-48EF-996B-D778D1460434}" type="presParOf" srcId="{3552C037-FC3B-41E6-8DBE-68315310EE4C}" destId="{29C9CBCA-E3FC-47B3-8E74-94692A9606BE}" srcOrd="2" destOrd="0" presId="urn:microsoft.com/office/officeart/2005/8/layout/orgChart1"/>
    <dgm:cxn modelId="{28223158-AC15-4335-ABD8-D67E422841E8}" type="presParOf" srcId="{1DED77A7-B273-435F-ACC8-36A4C6F34F49}" destId="{3E3E7BB4-60E7-450C-ABF4-80A1B3F68DBE}" srcOrd="2" destOrd="0" presId="urn:microsoft.com/office/officeart/2005/8/layout/orgChart1"/>
    <dgm:cxn modelId="{4C8806EB-A401-45EC-B1C8-A039DA240929}" type="presParOf" srcId="{1DED77A7-B273-435F-ACC8-36A4C6F34F49}" destId="{1F9099D1-C480-4DBA-A9DF-2E623CA2F338}" srcOrd="3" destOrd="0" presId="urn:microsoft.com/office/officeart/2005/8/layout/orgChart1"/>
    <dgm:cxn modelId="{A0566801-F9A7-492D-9992-ED2A171B9E78}" type="presParOf" srcId="{1F9099D1-C480-4DBA-A9DF-2E623CA2F338}" destId="{9A5DCD5F-F410-4AE0-ACFE-C03E0DB380A2}" srcOrd="0" destOrd="0" presId="urn:microsoft.com/office/officeart/2005/8/layout/orgChart1"/>
    <dgm:cxn modelId="{AE275695-90A6-460E-9C44-597221A3594D}" type="presParOf" srcId="{9A5DCD5F-F410-4AE0-ACFE-C03E0DB380A2}" destId="{5DE9795E-625E-4320-81BF-992F85ABA716}" srcOrd="0" destOrd="0" presId="urn:microsoft.com/office/officeart/2005/8/layout/orgChart1"/>
    <dgm:cxn modelId="{78CE89CD-2450-4080-B69B-590379B85F9F}" type="presParOf" srcId="{9A5DCD5F-F410-4AE0-ACFE-C03E0DB380A2}" destId="{E1AB62BA-2655-43F8-983D-2BB697D6F3AB}" srcOrd="1" destOrd="0" presId="urn:microsoft.com/office/officeart/2005/8/layout/orgChart1"/>
    <dgm:cxn modelId="{7DDB5114-D553-4875-AA0F-4CF92137379E}" type="presParOf" srcId="{1F9099D1-C480-4DBA-A9DF-2E623CA2F338}" destId="{BE0D78EB-7734-47B2-BA15-701905C09032}" srcOrd="1" destOrd="0" presId="urn:microsoft.com/office/officeart/2005/8/layout/orgChart1"/>
    <dgm:cxn modelId="{0AF79061-6B97-47D9-98DC-10CB38700B9C}" type="presParOf" srcId="{1F9099D1-C480-4DBA-A9DF-2E623CA2F338}" destId="{72F1CF4B-FB45-43F7-ACAA-C3259F8392EF}" srcOrd="2" destOrd="0" presId="urn:microsoft.com/office/officeart/2005/8/layout/orgChart1"/>
    <dgm:cxn modelId="{395EC7DC-E04A-4DB4-A92C-441678DB4F2B}" type="presParOf" srcId="{E617BF02-C33B-4436-97FA-53B70699DBC3}" destId="{56070312-3A14-4C37-8F9E-2C8E6B2F667A}" srcOrd="2" destOrd="0" presId="urn:microsoft.com/office/officeart/2005/8/layout/orgChart1"/>
    <dgm:cxn modelId="{E6DE4F9A-D846-4391-B318-D5D517659588}" type="presParOf" srcId="{AFF1583A-789E-40A4-902A-6B79EFBFFF90}" destId="{D632FFAB-DF0F-4436-A763-97ED9D34CA08}" srcOrd="2" destOrd="0" presId="urn:microsoft.com/office/officeart/2005/8/layout/orgChart1"/>
  </dgm:cxnLst>
  <dgm:bg/>
  <dgm:whole>
    <a:ln>
      <a:solidFill>
        <a:schemeClr val="tx2">
          <a:lumMod val="75000"/>
        </a:schemeClr>
      </a:solidFill>
    </a:ln>
  </dgm:whole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9EE1EC0-CF71-4E2D-8DED-8D81A93986D4}" type="doc">
      <dgm:prSet loTypeId="urn:microsoft.com/office/officeart/2005/8/layout/orgChart1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DFFF9A46-4687-42A8-9196-0994E2F9573B}">
      <dgm:prSet phldrT="[Text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600" smtClean="0"/>
            <a:t>علامات الإعراب</a:t>
          </a:r>
          <a:endParaRPr lang="ar-SA" sz="3600" dirty="0" smtClean="0"/>
        </a:p>
      </dgm:t>
    </dgm:pt>
    <dgm:pt modelId="{0DC541E1-E0DA-45A0-81E4-1FD45F4EE506}" type="parTrans" cxnId="{57107A04-3D53-4687-A8D9-E10AABFF2266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F8740720-A37B-4CE5-924A-8C9CFFBCA7FF}" type="sibTrans" cxnId="{57107A04-3D53-4687-A8D9-E10AABFF2266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5C5A15B4-B722-4807-BB13-3557ECD3FFC3}">
      <dgm:prSet phldrT="[Text]" custT="1"/>
      <dgm:spPr/>
      <dgm:t>
        <a:bodyPr/>
        <a:lstStyle/>
        <a:p>
          <a:pPr rtl="1"/>
          <a:r>
            <a:rPr lang="ar-SA" sz="3200" smtClean="0"/>
            <a:t>بالحركات</a:t>
          </a:r>
          <a:r>
            <a:rPr lang="ar-SA" sz="2400" smtClean="0"/>
            <a:t> </a:t>
          </a:r>
          <a:endParaRPr lang="ar-SA" sz="2400" dirty="0"/>
        </a:p>
      </dgm:t>
    </dgm:pt>
    <dgm:pt modelId="{74797F8D-47B2-42C7-9021-2E6CA7DFFC4F}" type="parTrans" cxnId="{B9E47BCA-EA6B-44C5-B8B7-58DAB830DAFA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8367424F-5ECB-450A-B5E1-F0A29925B011}" type="sibTrans" cxnId="{B9E47BCA-EA6B-44C5-B8B7-58DAB830DAFA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340A2C24-AAF9-4C9D-A582-142D12DA720A}">
      <dgm:prSet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200" smtClean="0"/>
            <a:t>الكسرة</a:t>
          </a:r>
        </a:p>
        <a:p>
          <a:pPr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smtClean="0"/>
            <a:t>علامة الجر</a:t>
          </a:r>
        </a:p>
        <a:p>
          <a:pPr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smtClean="0"/>
            <a:t>مررتُ بالطالبِ</a:t>
          </a:r>
        </a:p>
        <a:p>
          <a:pPr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smtClean="0"/>
            <a:t>الطالبِ: اسم مجرور بحرف الجر الباء وعلامة جره الكسرة الظاهرة على آخره</a:t>
          </a:r>
          <a:endParaRPr lang="ar-SA" sz="3200" dirty="0"/>
        </a:p>
      </dgm:t>
    </dgm:pt>
    <dgm:pt modelId="{575A8FA3-6805-4A6A-89C3-9DCED6FB9D81}" type="parTrans" cxnId="{30A4A632-F258-4F03-AEDA-4FDDAD1215D0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B312D157-85A8-44DF-8012-D7619E890BDC}" type="sibTrans" cxnId="{30A4A632-F258-4F03-AEDA-4FDDAD1215D0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B1E55340-A57E-4B0C-A32C-EFF76BD8C933}">
      <dgm:prSet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200" smtClean="0"/>
            <a:t>السكون</a:t>
          </a:r>
        </a:p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200" smtClean="0"/>
            <a:t> علامة الجزم</a:t>
          </a:r>
        </a:p>
        <a:p>
          <a:pPr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smtClean="0"/>
            <a:t>لم يدرسْ الطالب</a:t>
          </a:r>
        </a:p>
        <a:p>
          <a:pPr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smtClean="0"/>
            <a:t>يدرسْ: فعل مضارع مجزوم بلم وعلامة جزمه السكون الظاهر على آخره</a:t>
          </a:r>
          <a:endParaRPr lang="ar-SA" sz="3200" dirty="0"/>
        </a:p>
      </dgm:t>
    </dgm:pt>
    <dgm:pt modelId="{E7052476-818D-414A-9A1E-383B7F510F1D}" type="parTrans" cxnId="{D19CE1CA-7850-4FE9-9DAA-66C8260A04F6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144850DB-4286-4A53-A1DA-F749BE880738}" type="sibTrans" cxnId="{D19CE1CA-7850-4FE9-9DAA-66C8260A04F6}">
      <dgm:prSet/>
      <dgm:spPr/>
      <dgm:t>
        <a:bodyPr/>
        <a:lstStyle/>
        <a:p>
          <a:pPr rtl="1"/>
          <a:endParaRPr lang="ar-SA">
            <a:solidFill>
              <a:schemeClr val="tx2">
                <a:lumMod val="75000"/>
              </a:schemeClr>
            </a:solidFill>
          </a:endParaRPr>
        </a:p>
      </dgm:t>
    </dgm:pt>
    <dgm:pt modelId="{B7796E69-A3BB-4171-98D8-9B5A09A734DB}" type="pres">
      <dgm:prSet presAssocID="{69EE1EC0-CF71-4E2D-8DED-8D81A93986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AFF1583A-789E-40A4-902A-6B79EFBFFF90}" type="pres">
      <dgm:prSet presAssocID="{DFFF9A46-4687-42A8-9196-0994E2F9573B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E8C24401-CA42-437C-8999-146278EFC677}" type="pres">
      <dgm:prSet presAssocID="{DFFF9A46-4687-42A8-9196-0994E2F9573B}" presName="rootComposite1" presStyleCnt="0"/>
      <dgm:spPr/>
      <dgm:t>
        <a:bodyPr/>
        <a:lstStyle/>
        <a:p>
          <a:pPr rtl="1"/>
          <a:endParaRPr lang="ar-SA"/>
        </a:p>
      </dgm:t>
    </dgm:pt>
    <dgm:pt modelId="{3B765218-C4B4-481F-B6C8-52C38859CA9A}" type="pres">
      <dgm:prSet presAssocID="{DFFF9A46-4687-42A8-9196-0994E2F9573B}" presName="rootText1" presStyleLbl="node0" presStyleIdx="0" presStyleCnt="1" custScaleX="136529" custLinFactNeighborX="11123" custLinFactNeighborY="-7041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000FD2B-B512-4BD1-8410-03F53B53F9A1}" type="pres">
      <dgm:prSet presAssocID="{DFFF9A46-4687-42A8-9196-0994E2F9573B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DF73D1A7-D960-4C06-B280-F0A286DB362F}" type="pres">
      <dgm:prSet presAssocID="{DFFF9A46-4687-42A8-9196-0994E2F9573B}" presName="hierChild2" presStyleCnt="0"/>
      <dgm:spPr/>
      <dgm:t>
        <a:bodyPr/>
        <a:lstStyle/>
        <a:p>
          <a:pPr rtl="1"/>
          <a:endParaRPr lang="ar-SA"/>
        </a:p>
      </dgm:t>
    </dgm:pt>
    <dgm:pt modelId="{34FBB5C8-E5D3-4818-AD0F-BCB88F76CCE7}" type="pres">
      <dgm:prSet presAssocID="{74797F8D-47B2-42C7-9021-2E6CA7DFFC4F}" presName="Name37" presStyleLbl="parChTrans1D2" presStyleIdx="0" presStyleCnt="1"/>
      <dgm:spPr/>
      <dgm:t>
        <a:bodyPr/>
        <a:lstStyle/>
        <a:p>
          <a:pPr rtl="1"/>
          <a:endParaRPr lang="ar-SA"/>
        </a:p>
      </dgm:t>
    </dgm:pt>
    <dgm:pt modelId="{E617BF02-C33B-4436-97FA-53B70699DBC3}" type="pres">
      <dgm:prSet presAssocID="{5C5A15B4-B722-4807-BB13-3557ECD3FFC3}" presName="hierRoot2" presStyleCnt="0">
        <dgm:presLayoutVars>
          <dgm:hierBranch/>
        </dgm:presLayoutVars>
      </dgm:prSet>
      <dgm:spPr/>
      <dgm:t>
        <a:bodyPr/>
        <a:lstStyle/>
        <a:p>
          <a:pPr rtl="1"/>
          <a:endParaRPr lang="ar-SA"/>
        </a:p>
      </dgm:t>
    </dgm:pt>
    <dgm:pt modelId="{D4B7B0D6-10B2-40FA-B019-8D2CB18D7D27}" type="pres">
      <dgm:prSet presAssocID="{5C5A15B4-B722-4807-BB13-3557ECD3FFC3}" presName="rootComposite" presStyleCnt="0"/>
      <dgm:spPr/>
      <dgm:t>
        <a:bodyPr/>
        <a:lstStyle/>
        <a:p>
          <a:pPr rtl="1"/>
          <a:endParaRPr lang="ar-SA"/>
        </a:p>
      </dgm:t>
    </dgm:pt>
    <dgm:pt modelId="{91A65E64-B077-4745-BB55-97B8EA5262F4}" type="pres">
      <dgm:prSet presAssocID="{5C5A15B4-B722-4807-BB13-3557ECD3FFC3}" presName="rootText" presStyleLbl="node2" presStyleIdx="0" presStyleCnt="1" custLinFactNeighborX="9665" custLinFactNeighborY="-783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6D25AD0-AAB7-485B-B4E4-5ED1CECBC73B}" type="pres">
      <dgm:prSet presAssocID="{5C5A15B4-B722-4807-BB13-3557ECD3FFC3}" presName="rootConnector" presStyleLbl="node2" presStyleIdx="0" presStyleCnt="1"/>
      <dgm:spPr/>
      <dgm:t>
        <a:bodyPr/>
        <a:lstStyle/>
        <a:p>
          <a:pPr rtl="1"/>
          <a:endParaRPr lang="ar-SA"/>
        </a:p>
      </dgm:t>
    </dgm:pt>
    <dgm:pt modelId="{1DED77A7-B273-435F-ACC8-36A4C6F34F49}" type="pres">
      <dgm:prSet presAssocID="{5C5A15B4-B722-4807-BB13-3557ECD3FFC3}" presName="hierChild4" presStyleCnt="0"/>
      <dgm:spPr/>
      <dgm:t>
        <a:bodyPr/>
        <a:lstStyle/>
        <a:p>
          <a:pPr rtl="1"/>
          <a:endParaRPr lang="ar-SA"/>
        </a:p>
      </dgm:t>
    </dgm:pt>
    <dgm:pt modelId="{B2450D4D-5EB4-4F6A-9B79-A3516BC0B1C7}" type="pres">
      <dgm:prSet presAssocID="{575A8FA3-6805-4A6A-89C3-9DCED6FB9D81}" presName="Name35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EEF29D52-F7C1-43B6-8643-02D7D392A45E}" type="pres">
      <dgm:prSet presAssocID="{340A2C24-AAF9-4C9D-A582-142D12DA720A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D5E97155-5F3D-44E4-A4DA-40A3F41C39E0}" type="pres">
      <dgm:prSet presAssocID="{340A2C24-AAF9-4C9D-A582-142D12DA720A}" presName="rootComposite" presStyleCnt="0"/>
      <dgm:spPr/>
      <dgm:t>
        <a:bodyPr/>
        <a:lstStyle/>
        <a:p>
          <a:pPr rtl="1"/>
          <a:endParaRPr lang="ar-SA"/>
        </a:p>
      </dgm:t>
    </dgm:pt>
    <dgm:pt modelId="{90A9091C-BC95-48DB-A9FC-A0EC4C502C43}" type="pres">
      <dgm:prSet presAssocID="{340A2C24-AAF9-4C9D-A582-142D12DA720A}" presName="rootText" presStyleLbl="node3" presStyleIdx="0" presStyleCnt="2" custScaleX="141943" custScaleY="296095" custLinFactX="73935" custLinFactNeighborX="100000" custLinFactNeighborY="-1062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F3CEC91-BE52-4788-AC61-536577997776}" type="pres">
      <dgm:prSet presAssocID="{340A2C24-AAF9-4C9D-A582-142D12DA720A}" presName="rootConnector" presStyleLbl="node3" presStyleIdx="0" presStyleCnt="2"/>
      <dgm:spPr/>
      <dgm:t>
        <a:bodyPr/>
        <a:lstStyle/>
        <a:p>
          <a:pPr rtl="1"/>
          <a:endParaRPr lang="ar-SA"/>
        </a:p>
      </dgm:t>
    </dgm:pt>
    <dgm:pt modelId="{D9150B0C-1BF8-4A87-8F77-1EB1DFEF12B3}" type="pres">
      <dgm:prSet presAssocID="{340A2C24-AAF9-4C9D-A582-142D12DA720A}" presName="hierChild4" presStyleCnt="0"/>
      <dgm:spPr/>
      <dgm:t>
        <a:bodyPr/>
        <a:lstStyle/>
        <a:p>
          <a:pPr rtl="1"/>
          <a:endParaRPr lang="ar-SA"/>
        </a:p>
      </dgm:t>
    </dgm:pt>
    <dgm:pt modelId="{C7606356-E64F-4879-9347-654139FE523B}" type="pres">
      <dgm:prSet presAssocID="{340A2C24-AAF9-4C9D-A582-142D12DA720A}" presName="hierChild5" presStyleCnt="0"/>
      <dgm:spPr/>
      <dgm:t>
        <a:bodyPr/>
        <a:lstStyle/>
        <a:p>
          <a:pPr rtl="1"/>
          <a:endParaRPr lang="ar-SA"/>
        </a:p>
      </dgm:t>
    </dgm:pt>
    <dgm:pt modelId="{412A3A3F-9B4C-40C9-8AD9-9382D6412820}" type="pres">
      <dgm:prSet presAssocID="{E7052476-818D-414A-9A1E-383B7F510F1D}" presName="Name35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1D18C7E1-795B-42AB-8C0D-2D28F90D2D03}" type="pres">
      <dgm:prSet presAssocID="{B1E55340-A57E-4B0C-A32C-EFF76BD8C933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934BC63B-69DD-4E33-B999-6A900A1AB568}" type="pres">
      <dgm:prSet presAssocID="{B1E55340-A57E-4B0C-A32C-EFF76BD8C933}" presName="rootComposite" presStyleCnt="0"/>
      <dgm:spPr/>
      <dgm:t>
        <a:bodyPr/>
        <a:lstStyle/>
        <a:p>
          <a:pPr rtl="1"/>
          <a:endParaRPr lang="ar-SA"/>
        </a:p>
      </dgm:t>
    </dgm:pt>
    <dgm:pt modelId="{82DE94B9-AED0-44C5-9047-CCB864EAA0F2}" type="pres">
      <dgm:prSet presAssocID="{B1E55340-A57E-4B0C-A32C-EFF76BD8C933}" presName="rootText" presStyleLbl="node3" presStyleIdx="1" presStyleCnt="2" custScaleX="138253" custScaleY="290876" custLinFactX="-75706" custLinFactNeighborX="-100000" custLinFactNeighborY="-395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469714E-064A-4668-888F-172663A4BE07}" type="pres">
      <dgm:prSet presAssocID="{B1E55340-A57E-4B0C-A32C-EFF76BD8C933}" presName="rootConnector" presStyleLbl="node3" presStyleIdx="1" presStyleCnt="2"/>
      <dgm:spPr/>
      <dgm:t>
        <a:bodyPr/>
        <a:lstStyle/>
        <a:p>
          <a:pPr rtl="1"/>
          <a:endParaRPr lang="ar-SA"/>
        </a:p>
      </dgm:t>
    </dgm:pt>
    <dgm:pt modelId="{B7443844-E8CA-4FF0-9654-19E4A7479A38}" type="pres">
      <dgm:prSet presAssocID="{B1E55340-A57E-4B0C-A32C-EFF76BD8C933}" presName="hierChild4" presStyleCnt="0"/>
      <dgm:spPr/>
      <dgm:t>
        <a:bodyPr/>
        <a:lstStyle/>
        <a:p>
          <a:pPr rtl="1"/>
          <a:endParaRPr lang="ar-SA"/>
        </a:p>
      </dgm:t>
    </dgm:pt>
    <dgm:pt modelId="{20C116FB-11D2-431E-AD3D-49D57D33B1FB}" type="pres">
      <dgm:prSet presAssocID="{B1E55340-A57E-4B0C-A32C-EFF76BD8C933}" presName="hierChild5" presStyleCnt="0"/>
      <dgm:spPr/>
      <dgm:t>
        <a:bodyPr/>
        <a:lstStyle/>
        <a:p>
          <a:pPr rtl="1"/>
          <a:endParaRPr lang="ar-SA"/>
        </a:p>
      </dgm:t>
    </dgm:pt>
    <dgm:pt modelId="{56070312-3A14-4C37-8F9E-2C8E6B2F667A}" type="pres">
      <dgm:prSet presAssocID="{5C5A15B4-B722-4807-BB13-3557ECD3FFC3}" presName="hierChild5" presStyleCnt="0"/>
      <dgm:spPr/>
      <dgm:t>
        <a:bodyPr/>
        <a:lstStyle/>
        <a:p>
          <a:pPr rtl="1"/>
          <a:endParaRPr lang="ar-SA"/>
        </a:p>
      </dgm:t>
    </dgm:pt>
    <dgm:pt modelId="{D632FFAB-DF0F-4436-A763-97ED9D34CA08}" type="pres">
      <dgm:prSet presAssocID="{DFFF9A46-4687-42A8-9196-0994E2F9573B}" presName="hierChild3" presStyleCnt="0"/>
      <dgm:spPr/>
      <dgm:t>
        <a:bodyPr/>
        <a:lstStyle/>
        <a:p>
          <a:pPr rtl="1"/>
          <a:endParaRPr lang="ar-SA"/>
        </a:p>
      </dgm:t>
    </dgm:pt>
  </dgm:ptLst>
  <dgm:cxnLst>
    <dgm:cxn modelId="{F253E41D-A73B-47CB-A3B9-8851B225A53F}" type="presOf" srcId="{340A2C24-AAF9-4C9D-A582-142D12DA720A}" destId="{90A9091C-BC95-48DB-A9FC-A0EC4C502C43}" srcOrd="0" destOrd="0" presId="urn:microsoft.com/office/officeart/2005/8/layout/orgChart1"/>
    <dgm:cxn modelId="{D138EDBA-6734-4627-A669-4A90D3F52F19}" type="presOf" srcId="{DFFF9A46-4687-42A8-9196-0994E2F9573B}" destId="{3B765218-C4B4-481F-B6C8-52C38859CA9A}" srcOrd="0" destOrd="0" presId="urn:microsoft.com/office/officeart/2005/8/layout/orgChart1"/>
    <dgm:cxn modelId="{E7E56A27-4662-4621-B664-2E4EE00F5191}" type="presOf" srcId="{DFFF9A46-4687-42A8-9196-0994E2F9573B}" destId="{2000FD2B-B512-4BD1-8410-03F53B53F9A1}" srcOrd="1" destOrd="0" presId="urn:microsoft.com/office/officeart/2005/8/layout/orgChart1"/>
    <dgm:cxn modelId="{F4139795-F632-490C-A8E7-F3514EBD205D}" type="presOf" srcId="{B1E55340-A57E-4B0C-A32C-EFF76BD8C933}" destId="{82DE94B9-AED0-44C5-9047-CCB864EAA0F2}" srcOrd="0" destOrd="0" presId="urn:microsoft.com/office/officeart/2005/8/layout/orgChart1"/>
    <dgm:cxn modelId="{D19CE1CA-7850-4FE9-9DAA-66C8260A04F6}" srcId="{5C5A15B4-B722-4807-BB13-3557ECD3FFC3}" destId="{B1E55340-A57E-4B0C-A32C-EFF76BD8C933}" srcOrd="1" destOrd="0" parTransId="{E7052476-818D-414A-9A1E-383B7F510F1D}" sibTransId="{144850DB-4286-4A53-A1DA-F749BE880738}"/>
    <dgm:cxn modelId="{30A4A632-F258-4F03-AEDA-4FDDAD1215D0}" srcId="{5C5A15B4-B722-4807-BB13-3557ECD3FFC3}" destId="{340A2C24-AAF9-4C9D-A582-142D12DA720A}" srcOrd="0" destOrd="0" parTransId="{575A8FA3-6805-4A6A-89C3-9DCED6FB9D81}" sibTransId="{B312D157-85A8-44DF-8012-D7619E890BDC}"/>
    <dgm:cxn modelId="{9764EB88-84EC-4391-ACCF-47B742DA545E}" type="presOf" srcId="{74797F8D-47B2-42C7-9021-2E6CA7DFFC4F}" destId="{34FBB5C8-E5D3-4818-AD0F-BCB88F76CCE7}" srcOrd="0" destOrd="0" presId="urn:microsoft.com/office/officeart/2005/8/layout/orgChart1"/>
    <dgm:cxn modelId="{57107A04-3D53-4687-A8D9-E10AABFF2266}" srcId="{69EE1EC0-CF71-4E2D-8DED-8D81A93986D4}" destId="{DFFF9A46-4687-42A8-9196-0994E2F9573B}" srcOrd="0" destOrd="0" parTransId="{0DC541E1-E0DA-45A0-81E4-1FD45F4EE506}" sibTransId="{F8740720-A37B-4CE5-924A-8C9CFFBCA7FF}"/>
    <dgm:cxn modelId="{B9E47BCA-EA6B-44C5-B8B7-58DAB830DAFA}" srcId="{DFFF9A46-4687-42A8-9196-0994E2F9573B}" destId="{5C5A15B4-B722-4807-BB13-3557ECD3FFC3}" srcOrd="0" destOrd="0" parTransId="{74797F8D-47B2-42C7-9021-2E6CA7DFFC4F}" sibTransId="{8367424F-5ECB-450A-B5E1-F0A29925B011}"/>
    <dgm:cxn modelId="{CEF151B6-E3B6-4D8E-B63E-C0BD480888DE}" type="presOf" srcId="{69EE1EC0-CF71-4E2D-8DED-8D81A93986D4}" destId="{B7796E69-A3BB-4171-98D8-9B5A09A734DB}" srcOrd="0" destOrd="0" presId="urn:microsoft.com/office/officeart/2005/8/layout/orgChart1"/>
    <dgm:cxn modelId="{3FD7032A-6B66-4778-AF5D-EEDF4878426F}" type="presOf" srcId="{575A8FA3-6805-4A6A-89C3-9DCED6FB9D81}" destId="{B2450D4D-5EB4-4F6A-9B79-A3516BC0B1C7}" srcOrd="0" destOrd="0" presId="urn:microsoft.com/office/officeart/2005/8/layout/orgChart1"/>
    <dgm:cxn modelId="{47E5200F-5AF7-4593-BC08-B15AD2148193}" type="presOf" srcId="{5C5A15B4-B722-4807-BB13-3557ECD3FFC3}" destId="{C6D25AD0-AAB7-485B-B4E4-5ED1CECBC73B}" srcOrd="1" destOrd="0" presId="urn:microsoft.com/office/officeart/2005/8/layout/orgChart1"/>
    <dgm:cxn modelId="{EA9C16E6-848A-45DA-BC88-73DD462830C0}" type="presOf" srcId="{B1E55340-A57E-4B0C-A32C-EFF76BD8C933}" destId="{A469714E-064A-4668-888F-172663A4BE07}" srcOrd="1" destOrd="0" presId="urn:microsoft.com/office/officeart/2005/8/layout/orgChart1"/>
    <dgm:cxn modelId="{EAFF89A2-959B-401E-AD4F-CDAFA1F35D8D}" type="presOf" srcId="{5C5A15B4-B722-4807-BB13-3557ECD3FFC3}" destId="{91A65E64-B077-4745-BB55-97B8EA5262F4}" srcOrd="0" destOrd="0" presId="urn:microsoft.com/office/officeart/2005/8/layout/orgChart1"/>
    <dgm:cxn modelId="{DCF2FA38-31D1-4025-BF0C-4756A80C0DE0}" type="presOf" srcId="{E7052476-818D-414A-9A1E-383B7F510F1D}" destId="{412A3A3F-9B4C-40C9-8AD9-9382D6412820}" srcOrd="0" destOrd="0" presId="urn:microsoft.com/office/officeart/2005/8/layout/orgChart1"/>
    <dgm:cxn modelId="{2D3783B1-DA2F-403F-8FBB-0F3F1CB14F34}" type="presOf" srcId="{340A2C24-AAF9-4C9D-A582-142D12DA720A}" destId="{7F3CEC91-BE52-4788-AC61-536577997776}" srcOrd="1" destOrd="0" presId="urn:microsoft.com/office/officeart/2005/8/layout/orgChart1"/>
    <dgm:cxn modelId="{70D86B7A-1F14-4BD5-9545-E9EBBDDF03E3}" type="presParOf" srcId="{B7796E69-A3BB-4171-98D8-9B5A09A734DB}" destId="{AFF1583A-789E-40A4-902A-6B79EFBFFF90}" srcOrd="0" destOrd="0" presId="urn:microsoft.com/office/officeart/2005/8/layout/orgChart1"/>
    <dgm:cxn modelId="{3736F5B7-C13D-4E0E-A118-F06C4587D265}" type="presParOf" srcId="{AFF1583A-789E-40A4-902A-6B79EFBFFF90}" destId="{E8C24401-CA42-437C-8999-146278EFC677}" srcOrd="0" destOrd="0" presId="urn:microsoft.com/office/officeart/2005/8/layout/orgChart1"/>
    <dgm:cxn modelId="{A60D5C6E-A10E-429F-9B1F-69B777BE8A7B}" type="presParOf" srcId="{E8C24401-CA42-437C-8999-146278EFC677}" destId="{3B765218-C4B4-481F-B6C8-52C38859CA9A}" srcOrd="0" destOrd="0" presId="urn:microsoft.com/office/officeart/2005/8/layout/orgChart1"/>
    <dgm:cxn modelId="{94453B35-08ED-4963-866A-C45EC7B2C3D6}" type="presParOf" srcId="{E8C24401-CA42-437C-8999-146278EFC677}" destId="{2000FD2B-B512-4BD1-8410-03F53B53F9A1}" srcOrd="1" destOrd="0" presId="urn:microsoft.com/office/officeart/2005/8/layout/orgChart1"/>
    <dgm:cxn modelId="{7DAD6DF9-DDDD-43E9-BFFA-AC6A54B736AE}" type="presParOf" srcId="{AFF1583A-789E-40A4-902A-6B79EFBFFF90}" destId="{DF73D1A7-D960-4C06-B280-F0A286DB362F}" srcOrd="1" destOrd="0" presId="urn:microsoft.com/office/officeart/2005/8/layout/orgChart1"/>
    <dgm:cxn modelId="{2FE2FB0B-C451-4F59-976F-493911CC273B}" type="presParOf" srcId="{DF73D1A7-D960-4C06-B280-F0A286DB362F}" destId="{34FBB5C8-E5D3-4818-AD0F-BCB88F76CCE7}" srcOrd="0" destOrd="0" presId="urn:microsoft.com/office/officeart/2005/8/layout/orgChart1"/>
    <dgm:cxn modelId="{1C3D9BB0-6F8B-4306-91C6-BDF79D9B4D00}" type="presParOf" srcId="{DF73D1A7-D960-4C06-B280-F0A286DB362F}" destId="{E617BF02-C33B-4436-97FA-53B70699DBC3}" srcOrd="1" destOrd="0" presId="urn:microsoft.com/office/officeart/2005/8/layout/orgChart1"/>
    <dgm:cxn modelId="{0FF14C85-929C-4E85-A235-22DE38939223}" type="presParOf" srcId="{E617BF02-C33B-4436-97FA-53B70699DBC3}" destId="{D4B7B0D6-10B2-40FA-B019-8D2CB18D7D27}" srcOrd="0" destOrd="0" presId="urn:microsoft.com/office/officeart/2005/8/layout/orgChart1"/>
    <dgm:cxn modelId="{16BDCC62-4876-4FCE-9090-F7ACB1C5EECB}" type="presParOf" srcId="{D4B7B0D6-10B2-40FA-B019-8D2CB18D7D27}" destId="{91A65E64-B077-4745-BB55-97B8EA5262F4}" srcOrd="0" destOrd="0" presId="urn:microsoft.com/office/officeart/2005/8/layout/orgChart1"/>
    <dgm:cxn modelId="{7FF15357-AEFA-4071-9C47-580A5FEEE7DD}" type="presParOf" srcId="{D4B7B0D6-10B2-40FA-B019-8D2CB18D7D27}" destId="{C6D25AD0-AAB7-485B-B4E4-5ED1CECBC73B}" srcOrd="1" destOrd="0" presId="urn:microsoft.com/office/officeart/2005/8/layout/orgChart1"/>
    <dgm:cxn modelId="{5205E2AE-2C15-4B63-A5AC-600E9F947703}" type="presParOf" srcId="{E617BF02-C33B-4436-97FA-53B70699DBC3}" destId="{1DED77A7-B273-435F-ACC8-36A4C6F34F49}" srcOrd="1" destOrd="0" presId="urn:microsoft.com/office/officeart/2005/8/layout/orgChart1"/>
    <dgm:cxn modelId="{E6AAE191-A355-4C4B-8A8C-6B3E07F352D9}" type="presParOf" srcId="{1DED77A7-B273-435F-ACC8-36A4C6F34F49}" destId="{B2450D4D-5EB4-4F6A-9B79-A3516BC0B1C7}" srcOrd="0" destOrd="0" presId="urn:microsoft.com/office/officeart/2005/8/layout/orgChart1"/>
    <dgm:cxn modelId="{7EED3108-FD3B-46B3-957E-145C52F46E04}" type="presParOf" srcId="{1DED77A7-B273-435F-ACC8-36A4C6F34F49}" destId="{EEF29D52-F7C1-43B6-8643-02D7D392A45E}" srcOrd="1" destOrd="0" presId="urn:microsoft.com/office/officeart/2005/8/layout/orgChart1"/>
    <dgm:cxn modelId="{FC19E072-2814-407D-959A-41A88BD227E5}" type="presParOf" srcId="{EEF29D52-F7C1-43B6-8643-02D7D392A45E}" destId="{D5E97155-5F3D-44E4-A4DA-40A3F41C39E0}" srcOrd="0" destOrd="0" presId="urn:microsoft.com/office/officeart/2005/8/layout/orgChart1"/>
    <dgm:cxn modelId="{04D194FC-08B5-4B4F-B5E2-5D7E53F73F80}" type="presParOf" srcId="{D5E97155-5F3D-44E4-A4DA-40A3F41C39E0}" destId="{90A9091C-BC95-48DB-A9FC-A0EC4C502C43}" srcOrd="0" destOrd="0" presId="urn:microsoft.com/office/officeart/2005/8/layout/orgChart1"/>
    <dgm:cxn modelId="{8B308C85-4796-4963-B78A-25D750108B65}" type="presParOf" srcId="{D5E97155-5F3D-44E4-A4DA-40A3F41C39E0}" destId="{7F3CEC91-BE52-4788-AC61-536577997776}" srcOrd="1" destOrd="0" presId="urn:microsoft.com/office/officeart/2005/8/layout/orgChart1"/>
    <dgm:cxn modelId="{F00CCD1B-3ADF-404E-AE14-B7C300FFB4B4}" type="presParOf" srcId="{EEF29D52-F7C1-43B6-8643-02D7D392A45E}" destId="{D9150B0C-1BF8-4A87-8F77-1EB1DFEF12B3}" srcOrd="1" destOrd="0" presId="urn:microsoft.com/office/officeart/2005/8/layout/orgChart1"/>
    <dgm:cxn modelId="{620E9F8D-C2D6-4757-B325-302E876480F2}" type="presParOf" srcId="{EEF29D52-F7C1-43B6-8643-02D7D392A45E}" destId="{C7606356-E64F-4879-9347-654139FE523B}" srcOrd="2" destOrd="0" presId="urn:microsoft.com/office/officeart/2005/8/layout/orgChart1"/>
    <dgm:cxn modelId="{5066B6FB-7800-4219-B622-A087F010081B}" type="presParOf" srcId="{1DED77A7-B273-435F-ACC8-36A4C6F34F49}" destId="{412A3A3F-9B4C-40C9-8AD9-9382D6412820}" srcOrd="2" destOrd="0" presId="urn:microsoft.com/office/officeart/2005/8/layout/orgChart1"/>
    <dgm:cxn modelId="{2F55D0E1-58AB-479C-B70A-72A309FAC126}" type="presParOf" srcId="{1DED77A7-B273-435F-ACC8-36A4C6F34F49}" destId="{1D18C7E1-795B-42AB-8C0D-2D28F90D2D03}" srcOrd="3" destOrd="0" presId="urn:microsoft.com/office/officeart/2005/8/layout/orgChart1"/>
    <dgm:cxn modelId="{065577EC-1787-4B17-A54E-B97D61D5C6A3}" type="presParOf" srcId="{1D18C7E1-795B-42AB-8C0D-2D28F90D2D03}" destId="{934BC63B-69DD-4E33-B999-6A900A1AB568}" srcOrd="0" destOrd="0" presId="urn:microsoft.com/office/officeart/2005/8/layout/orgChart1"/>
    <dgm:cxn modelId="{A22656A2-C10B-42E1-BA09-0C03D8A11ED3}" type="presParOf" srcId="{934BC63B-69DD-4E33-B999-6A900A1AB568}" destId="{82DE94B9-AED0-44C5-9047-CCB864EAA0F2}" srcOrd="0" destOrd="0" presId="urn:microsoft.com/office/officeart/2005/8/layout/orgChart1"/>
    <dgm:cxn modelId="{3E60759B-3DCC-458C-8AC4-9CD934D019AE}" type="presParOf" srcId="{934BC63B-69DD-4E33-B999-6A900A1AB568}" destId="{A469714E-064A-4668-888F-172663A4BE07}" srcOrd="1" destOrd="0" presId="urn:microsoft.com/office/officeart/2005/8/layout/orgChart1"/>
    <dgm:cxn modelId="{AB48148A-ABAA-4F09-9E93-02EE01F715D4}" type="presParOf" srcId="{1D18C7E1-795B-42AB-8C0D-2D28F90D2D03}" destId="{B7443844-E8CA-4FF0-9654-19E4A7479A38}" srcOrd="1" destOrd="0" presId="urn:microsoft.com/office/officeart/2005/8/layout/orgChart1"/>
    <dgm:cxn modelId="{BCC89353-E2DE-46BD-ACD0-4D209C1649CB}" type="presParOf" srcId="{1D18C7E1-795B-42AB-8C0D-2D28F90D2D03}" destId="{20C116FB-11D2-431E-AD3D-49D57D33B1FB}" srcOrd="2" destOrd="0" presId="urn:microsoft.com/office/officeart/2005/8/layout/orgChart1"/>
    <dgm:cxn modelId="{2801593C-EF76-4D73-AE10-C7A25AC4E188}" type="presParOf" srcId="{E617BF02-C33B-4436-97FA-53B70699DBC3}" destId="{56070312-3A14-4C37-8F9E-2C8E6B2F667A}" srcOrd="2" destOrd="0" presId="urn:microsoft.com/office/officeart/2005/8/layout/orgChart1"/>
    <dgm:cxn modelId="{2CB1CAB2-733C-4CBB-88CC-9688A7827470}" type="presParOf" srcId="{AFF1583A-789E-40A4-902A-6B79EFBFFF90}" destId="{D632FFAB-DF0F-4436-A763-97ED9D34CA08}" srcOrd="2" destOrd="0" presId="urn:microsoft.com/office/officeart/2005/8/layout/orgChart1"/>
  </dgm:cxnLst>
  <dgm:bg/>
  <dgm:whole>
    <a:ln>
      <a:solidFill>
        <a:schemeClr val="tx2">
          <a:lumMod val="75000"/>
        </a:schemeClr>
      </a:solidFill>
    </a:ln>
  </dgm:whole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52A4150-CE01-4EA3-993D-E58C0201FF01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5E797EE2-6F36-432D-8A44-BF0E35BF1557}">
      <dgm:prSet phldrT="[Text]"/>
      <dgm:spPr/>
      <dgm:t>
        <a:bodyPr/>
        <a:lstStyle/>
        <a:p>
          <a:pPr rtl="1"/>
          <a:r>
            <a:rPr lang="ar-SA" dirty="0" smtClean="0"/>
            <a:t>   في جمع المؤنث السالم</a:t>
          </a:r>
          <a:endParaRPr lang="ar-SA" dirty="0"/>
        </a:p>
      </dgm:t>
    </dgm:pt>
    <dgm:pt modelId="{5600783B-00CE-49A4-BEEE-630828D4A5F4}" type="parTrans" cxnId="{CB27FBD7-37C9-40B9-B1BD-5CE5F03F5DB8}">
      <dgm:prSet/>
      <dgm:spPr/>
      <dgm:t>
        <a:bodyPr/>
        <a:lstStyle/>
        <a:p>
          <a:pPr rtl="1"/>
          <a:endParaRPr lang="ar-SA"/>
        </a:p>
      </dgm:t>
    </dgm:pt>
    <dgm:pt modelId="{6F6ABD09-D8A0-46D6-B228-6C00C0629246}" type="sibTrans" cxnId="{CB27FBD7-37C9-40B9-B1BD-5CE5F03F5DB8}">
      <dgm:prSet/>
      <dgm:spPr/>
      <dgm:t>
        <a:bodyPr/>
        <a:lstStyle/>
        <a:p>
          <a:pPr rtl="1"/>
          <a:endParaRPr lang="ar-SA"/>
        </a:p>
      </dgm:t>
    </dgm:pt>
    <dgm:pt modelId="{A551B202-382D-42D4-844B-E1661345D7C8}">
      <dgm:prSet phldrT="[Text]"/>
      <dgm:spPr/>
      <dgm:t>
        <a:bodyPr/>
        <a:lstStyle/>
        <a:p>
          <a:pPr rtl="1"/>
          <a:r>
            <a:rPr lang="ar-SA" dirty="0" smtClean="0"/>
            <a:t>متى تكون الفتحة علامة جر؟</a:t>
          </a:r>
          <a:endParaRPr lang="ar-SA" dirty="0"/>
        </a:p>
      </dgm:t>
    </dgm:pt>
    <dgm:pt modelId="{BFF91241-E963-4BAC-952C-F2D0E6962F09}" type="parTrans" cxnId="{8E7433D5-92B7-4802-B517-B32A130736BD}">
      <dgm:prSet/>
      <dgm:spPr/>
      <dgm:t>
        <a:bodyPr/>
        <a:lstStyle/>
        <a:p>
          <a:pPr rtl="1"/>
          <a:endParaRPr lang="ar-SA"/>
        </a:p>
      </dgm:t>
    </dgm:pt>
    <dgm:pt modelId="{E0EB9649-1B8F-433B-AC7D-9937FF73D0C3}" type="sibTrans" cxnId="{8E7433D5-92B7-4802-B517-B32A130736BD}">
      <dgm:prSet/>
      <dgm:spPr/>
      <dgm:t>
        <a:bodyPr/>
        <a:lstStyle/>
        <a:p>
          <a:pPr rtl="1"/>
          <a:endParaRPr lang="ar-SA"/>
        </a:p>
      </dgm:t>
    </dgm:pt>
    <dgm:pt modelId="{E11F260B-90B2-44E2-A1DB-1368EF1C23A9}">
      <dgm:prSet phldrT="[Text]"/>
      <dgm:spPr/>
      <dgm:t>
        <a:bodyPr/>
        <a:lstStyle/>
        <a:p>
          <a:pPr rtl="1"/>
          <a:r>
            <a:rPr lang="ar-SA" dirty="0" smtClean="0"/>
            <a:t>   في الممنوع من الصرف</a:t>
          </a:r>
          <a:endParaRPr lang="ar-SA" dirty="0"/>
        </a:p>
      </dgm:t>
    </dgm:pt>
    <dgm:pt modelId="{AA725E43-F7D4-4955-853D-FC9CB456F786}" type="sibTrans" cxnId="{81ADC93B-9E24-4D84-A819-06FA1EB32E21}">
      <dgm:prSet/>
      <dgm:spPr/>
      <dgm:t>
        <a:bodyPr/>
        <a:lstStyle/>
        <a:p>
          <a:pPr rtl="1"/>
          <a:endParaRPr lang="ar-SA"/>
        </a:p>
      </dgm:t>
    </dgm:pt>
    <dgm:pt modelId="{CA36C38B-436A-45CB-B9E4-FA6878DDBE11}" type="parTrans" cxnId="{81ADC93B-9E24-4D84-A819-06FA1EB32E21}">
      <dgm:prSet/>
      <dgm:spPr/>
      <dgm:t>
        <a:bodyPr/>
        <a:lstStyle/>
        <a:p>
          <a:pPr rtl="1"/>
          <a:endParaRPr lang="ar-SA"/>
        </a:p>
      </dgm:t>
    </dgm:pt>
    <dgm:pt modelId="{4BC55531-449A-4921-BA0C-7D2B6C4F2C8D}">
      <dgm:prSet phldrT="[Text]"/>
      <dgm:spPr/>
      <dgm:t>
        <a:bodyPr/>
        <a:lstStyle/>
        <a:p>
          <a:pPr rtl="1"/>
          <a:r>
            <a:rPr lang="ar-SA" dirty="0" smtClean="0"/>
            <a:t>متى تكون الكسرة علامة نصب؟ </a:t>
          </a:r>
          <a:endParaRPr lang="ar-SA" dirty="0"/>
        </a:p>
      </dgm:t>
    </dgm:pt>
    <dgm:pt modelId="{61689D37-A54C-4A78-882D-853EF92B5136}" type="sibTrans" cxnId="{37F6181A-5295-420E-AE3C-3406EA11B1BE}">
      <dgm:prSet/>
      <dgm:spPr/>
      <dgm:t>
        <a:bodyPr/>
        <a:lstStyle/>
        <a:p>
          <a:pPr rtl="1"/>
          <a:endParaRPr lang="ar-SA"/>
        </a:p>
      </dgm:t>
    </dgm:pt>
    <dgm:pt modelId="{D20CFEB4-6555-4277-905E-736ECBEF96BF}" type="parTrans" cxnId="{37F6181A-5295-420E-AE3C-3406EA11B1BE}">
      <dgm:prSet/>
      <dgm:spPr/>
      <dgm:t>
        <a:bodyPr/>
        <a:lstStyle/>
        <a:p>
          <a:pPr rtl="1"/>
          <a:endParaRPr lang="ar-SA"/>
        </a:p>
      </dgm:t>
    </dgm:pt>
    <dgm:pt modelId="{2748E68A-6AEC-493B-A1DE-7877026974D6}">
      <dgm:prSet phldrT="[Text]"/>
      <dgm:spPr/>
      <dgm:t>
        <a:bodyPr/>
        <a:lstStyle/>
        <a:p>
          <a:pPr rtl="1"/>
          <a:r>
            <a:rPr lang="ar-SA" dirty="0" smtClean="0"/>
            <a:t>نحو:رأيت شجراتٍ </a:t>
          </a:r>
          <a:r>
            <a:rPr lang="ar-SA" dirty="0" smtClean="0"/>
            <a:t>مثمراتٍ.</a:t>
          </a:r>
          <a:endParaRPr lang="ar-SA" dirty="0"/>
        </a:p>
      </dgm:t>
    </dgm:pt>
    <dgm:pt modelId="{0D17F5D9-DE9B-474F-B0A7-372B49DA7928}" type="parTrans" cxnId="{70731B08-D7C4-4C9F-A0E0-5B08CBD8480D}">
      <dgm:prSet/>
      <dgm:spPr/>
    </dgm:pt>
    <dgm:pt modelId="{DBD4EEF2-FD7F-4182-AC55-A41597F775AB}" type="sibTrans" cxnId="{70731B08-D7C4-4C9F-A0E0-5B08CBD8480D}">
      <dgm:prSet/>
      <dgm:spPr/>
    </dgm:pt>
    <dgm:pt modelId="{36906265-6108-4DC1-9A8D-77269B3E4978}">
      <dgm:prSet phldrT="[Text]"/>
      <dgm:spPr/>
      <dgm:t>
        <a:bodyPr/>
        <a:lstStyle/>
        <a:p>
          <a:pPr rtl="1"/>
          <a:r>
            <a:rPr lang="ar-SA" dirty="0" smtClean="0"/>
            <a:t>شجراتٍ:مفعول </a:t>
          </a:r>
          <a:r>
            <a:rPr lang="ar-SA" dirty="0" err="1" smtClean="0"/>
            <a:t>به</a:t>
          </a:r>
          <a:r>
            <a:rPr lang="ar-SA" dirty="0" smtClean="0"/>
            <a:t> منصوب وعلامة نصبه الكسرة نيابة عن الفتحة لأنه جمع مؤنث سالم.</a:t>
          </a:r>
          <a:endParaRPr lang="ar-SA" dirty="0"/>
        </a:p>
      </dgm:t>
    </dgm:pt>
    <dgm:pt modelId="{2633D0C4-0044-443A-9F55-45E65354976A}" type="parTrans" cxnId="{958304FD-CA5E-4CC5-9124-44D55F15921C}">
      <dgm:prSet/>
      <dgm:spPr/>
    </dgm:pt>
    <dgm:pt modelId="{A4CF1438-249B-413C-8E1F-47F8999AE5FB}" type="sibTrans" cxnId="{958304FD-CA5E-4CC5-9124-44D55F15921C}">
      <dgm:prSet/>
      <dgm:spPr/>
    </dgm:pt>
    <dgm:pt modelId="{B7499FB8-CB6A-4D5D-9A87-7C53BAC88EA3}">
      <dgm:prSet phldrT="[Text]"/>
      <dgm:spPr/>
      <dgm:t>
        <a:bodyPr/>
        <a:lstStyle/>
        <a:p>
          <a:pPr rtl="1"/>
          <a:r>
            <a:rPr lang="ar-SA" dirty="0" smtClean="0"/>
            <a:t>نحو: ذهبت إلى </a:t>
          </a:r>
          <a:r>
            <a:rPr lang="ar-SA" dirty="0" smtClean="0"/>
            <a:t>أماكنَ </a:t>
          </a:r>
          <a:r>
            <a:rPr lang="ar-SA" dirty="0" smtClean="0"/>
            <a:t>كثيرة.</a:t>
          </a:r>
          <a:endParaRPr lang="ar-SA" dirty="0"/>
        </a:p>
      </dgm:t>
    </dgm:pt>
    <dgm:pt modelId="{C3CCCF52-DF1A-4F16-8AA9-27FA03066C26}" type="parTrans" cxnId="{7371649E-8592-4F6A-9BF2-F425A62BAE96}">
      <dgm:prSet/>
      <dgm:spPr/>
    </dgm:pt>
    <dgm:pt modelId="{5C0A71FA-315B-4039-A7D5-F224DECBC75B}" type="sibTrans" cxnId="{7371649E-8592-4F6A-9BF2-F425A62BAE96}">
      <dgm:prSet/>
      <dgm:spPr/>
    </dgm:pt>
    <dgm:pt modelId="{AC4955A0-E47A-4ABA-A47E-77D44F64691C}">
      <dgm:prSet phldrT="[Text]"/>
      <dgm:spPr/>
      <dgm:t>
        <a:bodyPr/>
        <a:lstStyle/>
        <a:p>
          <a:pPr rtl="1"/>
          <a:r>
            <a:rPr lang="ar-SA" dirty="0" smtClean="0"/>
            <a:t>أماكنَ:اسم مجرور بحرف الجر وعلامة جره الفتحة نيابة عن الكسرة لأنه ممنوع من الصرف.</a:t>
          </a:r>
          <a:endParaRPr lang="ar-SA" dirty="0"/>
        </a:p>
      </dgm:t>
    </dgm:pt>
    <dgm:pt modelId="{A5A386CB-2184-4D4C-8AC9-B432052BC27F}" type="parTrans" cxnId="{BF7FAEBC-EDC6-4C4C-B5E2-3A1EA27B9C0E}">
      <dgm:prSet/>
      <dgm:spPr/>
    </dgm:pt>
    <dgm:pt modelId="{F31A75C4-63DB-45F8-9126-C4C464DA2E43}" type="sibTrans" cxnId="{BF7FAEBC-EDC6-4C4C-B5E2-3A1EA27B9C0E}">
      <dgm:prSet/>
      <dgm:spPr/>
    </dgm:pt>
    <dgm:pt modelId="{57C52454-A307-42B3-87D5-82555628354F}" type="pres">
      <dgm:prSet presAssocID="{252A4150-CE01-4EA3-993D-E58C0201FF01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3418DCA-7C39-4121-ADEB-9E2AF9266C08}" type="pres">
      <dgm:prSet presAssocID="{4BC55531-449A-4921-BA0C-7D2B6C4F2C8D}" presName="linNode" presStyleCnt="0"/>
      <dgm:spPr/>
    </dgm:pt>
    <dgm:pt modelId="{1A79C55D-9D6D-4E77-B749-C31A9DB833EC}" type="pres">
      <dgm:prSet presAssocID="{4BC55531-449A-4921-BA0C-7D2B6C4F2C8D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D00C126-A263-40D3-9E03-6B1FF0B51EC4}" type="pres">
      <dgm:prSet presAssocID="{4BC55531-449A-4921-BA0C-7D2B6C4F2C8D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2611E18-5F81-488F-B5BD-1867874A198E}" type="pres">
      <dgm:prSet presAssocID="{61689D37-A54C-4A78-882D-853EF92B5136}" presName="sp" presStyleCnt="0"/>
      <dgm:spPr/>
    </dgm:pt>
    <dgm:pt modelId="{D1EFEAF9-B613-43F8-84A1-C71B1C39E644}" type="pres">
      <dgm:prSet presAssocID="{A551B202-382D-42D4-844B-E1661345D7C8}" presName="linNode" presStyleCnt="0"/>
      <dgm:spPr/>
    </dgm:pt>
    <dgm:pt modelId="{30686DA3-D183-4D52-81C9-7C4099A99573}" type="pres">
      <dgm:prSet presAssocID="{A551B202-382D-42D4-844B-E1661345D7C8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A836CB6-F4D4-4860-8C35-B8CCE0D2CE7F}" type="pres">
      <dgm:prSet presAssocID="{A551B202-382D-42D4-844B-E1661345D7C8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E7433D5-92B7-4802-B517-B32A130736BD}" srcId="{252A4150-CE01-4EA3-993D-E58C0201FF01}" destId="{A551B202-382D-42D4-844B-E1661345D7C8}" srcOrd="1" destOrd="0" parTransId="{BFF91241-E963-4BAC-952C-F2D0E6962F09}" sibTransId="{E0EB9649-1B8F-433B-AC7D-9937FF73D0C3}"/>
    <dgm:cxn modelId="{37F6181A-5295-420E-AE3C-3406EA11B1BE}" srcId="{252A4150-CE01-4EA3-993D-E58C0201FF01}" destId="{4BC55531-449A-4921-BA0C-7D2B6C4F2C8D}" srcOrd="0" destOrd="0" parTransId="{D20CFEB4-6555-4277-905E-736ECBEF96BF}" sibTransId="{61689D37-A54C-4A78-882D-853EF92B5136}"/>
    <dgm:cxn modelId="{F78ED906-9AC1-43A6-AE21-D3018A0C6A2F}" type="presOf" srcId="{B7499FB8-CB6A-4D5D-9A87-7C53BAC88EA3}" destId="{8A836CB6-F4D4-4860-8C35-B8CCE0D2CE7F}" srcOrd="0" destOrd="1" presId="urn:microsoft.com/office/officeart/2005/8/layout/vList5"/>
    <dgm:cxn modelId="{7371649E-8592-4F6A-9BF2-F425A62BAE96}" srcId="{A551B202-382D-42D4-844B-E1661345D7C8}" destId="{B7499FB8-CB6A-4D5D-9A87-7C53BAC88EA3}" srcOrd="1" destOrd="0" parTransId="{C3CCCF52-DF1A-4F16-8AA9-27FA03066C26}" sibTransId="{5C0A71FA-315B-4039-A7D5-F224DECBC75B}"/>
    <dgm:cxn modelId="{2A1E1694-8B73-4B44-A7B6-CC3DFC85011F}" type="presOf" srcId="{4BC55531-449A-4921-BA0C-7D2B6C4F2C8D}" destId="{1A79C55D-9D6D-4E77-B749-C31A9DB833EC}" srcOrd="0" destOrd="0" presId="urn:microsoft.com/office/officeart/2005/8/layout/vList5"/>
    <dgm:cxn modelId="{4BF722BD-5D07-4A1B-B4FA-43C1A2A57388}" type="presOf" srcId="{5E797EE2-6F36-432D-8A44-BF0E35BF1557}" destId="{8D00C126-A263-40D3-9E03-6B1FF0B51EC4}" srcOrd="0" destOrd="0" presId="urn:microsoft.com/office/officeart/2005/8/layout/vList5"/>
    <dgm:cxn modelId="{70731B08-D7C4-4C9F-A0E0-5B08CBD8480D}" srcId="{4BC55531-449A-4921-BA0C-7D2B6C4F2C8D}" destId="{2748E68A-6AEC-493B-A1DE-7877026974D6}" srcOrd="1" destOrd="0" parTransId="{0D17F5D9-DE9B-474F-B0A7-372B49DA7928}" sibTransId="{DBD4EEF2-FD7F-4182-AC55-A41597F775AB}"/>
    <dgm:cxn modelId="{4897EDE4-4E85-4168-B7F1-54027D9FFF34}" type="presOf" srcId="{2748E68A-6AEC-493B-A1DE-7877026974D6}" destId="{8D00C126-A263-40D3-9E03-6B1FF0B51EC4}" srcOrd="0" destOrd="1" presId="urn:microsoft.com/office/officeart/2005/8/layout/vList5"/>
    <dgm:cxn modelId="{E02274FE-89BD-4E79-B48F-33494F3920F1}" type="presOf" srcId="{36906265-6108-4DC1-9A8D-77269B3E4978}" destId="{8D00C126-A263-40D3-9E03-6B1FF0B51EC4}" srcOrd="0" destOrd="2" presId="urn:microsoft.com/office/officeart/2005/8/layout/vList5"/>
    <dgm:cxn modelId="{494B0628-A9A0-4BC6-AEE5-F14F23D0B55A}" type="presOf" srcId="{AC4955A0-E47A-4ABA-A47E-77D44F64691C}" destId="{8A836CB6-F4D4-4860-8C35-B8CCE0D2CE7F}" srcOrd="0" destOrd="2" presId="urn:microsoft.com/office/officeart/2005/8/layout/vList5"/>
    <dgm:cxn modelId="{CB27FBD7-37C9-40B9-B1BD-5CE5F03F5DB8}" srcId="{4BC55531-449A-4921-BA0C-7D2B6C4F2C8D}" destId="{5E797EE2-6F36-432D-8A44-BF0E35BF1557}" srcOrd="0" destOrd="0" parTransId="{5600783B-00CE-49A4-BEEE-630828D4A5F4}" sibTransId="{6F6ABD09-D8A0-46D6-B228-6C00C0629246}"/>
    <dgm:cxn modelId="{925E86E7-6138-4534-B89B-BB70B6720A5C}" type="presOf" srcId="{252A4150-CE01-4EA3-993D-E58C0201FF01}" destId="{57C52454-A307-42B3-87D5-82555628354F}" srcOrd="0" destOrd="0" presId="urn:microsoft.com/office/officeart/2005/8/layout/vList5"/>
    <dgm:cxn modelId="{958304FD-CA5E-4CC5-9124-44D55F15921C}" srcId="{4BC55531-449A-4921-BA0C-7D2B6C4F2C8D}" destId="{36906265-6108-4DC1-9A8D-77269B3E4978}" srcOrd="2" destOrd="0" parTransId="{2633D0C4-0044-443A-9F55-45E65354976A}" sibTransId="{A4CF1438-249B-413C-8E1F-47F8999AE5FB}"/>
    <dgm:cxn modelId="{B6AF3905-3DAB-4EF8-BFAC-8B2D4F454001}" type="presOf" srcId="{A551B202-382D-42D4-844B-E1661345D7C8}" destId="{30686DA3-D183-4D52-81C9-7C4099A99573}" srcOrd="0" destOrd="0" presId="urn:microsoft.com/office/officeart/2005/8/layout/vList5"/>
    <dgm:cxn modelId="{BF7FAEBC-EDC6-4C4C-B5E2-3A1EA27B9C0E}" srcId="{A551B202-382D-42D4-844B-E1661345D7C8}" destId="{AC4955A0-E47A-4ABA-A47E-77D44F64691C}" srcOrd="2" destOrd="0" parTransId="{A5A386CB-2184-4D4C-8AC9-B432052BC27F}" sibTransId="{F31A75C4-63DB-45F8-9126-C4C464DA2E43}"/>
    <dgm:cxn modelId="{AF67C99D-8B27-4322-9717-A136904C8927}" type="presOf" srcId="{E11F260B-90B2-44E2-A1DB-1368EF1C23A9}" destId="{8A836CB6-F4D4-4860-8C35-B8CCE0D2CE7F}" srcOrd="0" destOrd="0" presId="urn:microsoft.com/office/officeart/2005/8/layout/vList5"/>
    <dgm:cxn modelId="{81ADC93B-9E24-4D84-A819-06FA1EB32E21}" srcId="{A551B202-382D-42D4-844B-E1661345D7C8}" destId="{E11F260B-90B2-44E2-A1DB-1368EF1C23A9}" srcOrd="0" destOrd="0" parTransId="{CA36C38B-436A-45CB-B9E4-FA6878DDBE11}" sibTransId="{AA725E43-F7D4-4955-853D-FC9CB456F786}"/>
    <dgm:cxn modelId="{DAF00DC5-3B22-42A2-B42E-23830AA321C7}" type="presParOf" srcId="{57C52454-A307-42B3-87D5-82555628354F}" destId="{43418DCA-7C39-4121-ADEB-9E2AF9266C08}" srcOrd="0" destOrd="0" presId="urn:microsoft.com/office/officeart/2005/8/layout/vList5"/>
    <dgm:cxn modelId="{08BA194F-5947-4A64-8CF1-F14818F205F8}" type="presParOf" srcId="{43418DCA-7C39-4121-ADEB-9E2AF9266C08}" destId="{1A79C55D-9D6D-4E77-B749-C31A9DB833EC}" srcOrd="0" destOrd="0" presId="urn:microsoft.com/office/officeart/2005/8/layout/vList5"/>
    <dgm:cxn modelId="{56340818-2DA1-4DF6-B5BA-2B627978EADF}" type="presParOf" srcId="{43418DCA-7C39-4121-ADEB-9E2AF9266C08}" destId="{8D00C126-A263-40D3-9E03-6B1FF0B51EC4}" srcOrd="1" destOrd="0" presId="urn:microsoft.com/office/officeart/2005/8/layout/vList5"/>
    <dgm:cxn modelId="{B92E5888-593F-4A55-9AE6-4BE3659BE6FA}" type="presParOf" srcId="{57C52454-A307-42B3-87D5-82555628354F}" destId="{B2611E18-5F81-488F-B5BD-1867874A198E}" srcOrd="1" destOrd="0" presId="urn:microsoft.com/office/officeart/2005/8/layout/vList5"/>
    <dgm:cxn modelId="{7EA0B757-53B6-4D7A-B26C-23C8224EEBD6}" type="presParOf" srcId="{57C52454-A307-42B3-87D5-82555628354F}" destId="{D1EFEAF9-B613-43F8-84A1-C71B1C39E644}" srcOrd="2" destOrd="0" presId="urn:microsoft.com/office/officeart/2005/8/layout/vList5"/>
    <dgm:cxn modelId="{98329593-AA76-4B50-B3BB-8CF121CA0318}" type="presParOf" srcId="{D1EFEAF9-B613-43F8-84A1-C71B1C39E644}" destId="{30686DA3-D183-4D52-81C9-7C4099A99573}" srcOrd="0" destOrd="0" presId="urn:microsoft.com/office/officeart/2005/8/layout/vList5"/>
    <dgm:cxn modelId="{0BC0BE01-55B3-4290-A262-BDA0D1B50397}" type="presParOf" srcId="{D1EFEAF9-B613-43F8-84A1-C71B1C39E644}" destId="{8A836CB6-F4D4-4860-8C35-B8CCE0D2CE7F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FAA77DE-42AC-4706-AE82-FA45320DC736}" type="doc">
      <dgm:prSet loTypeId="urn:microsoft.com/office/officeart/2005/8/layout/radial3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CE9A27E8-8EAB-4598-9289-0DD33D782334}">
      <dgm:prSet phldrT="[نص]" custT="1"/>
      <dgm:spPr/>
      <dgm:t>
        <a:bodyPr/>
        <a:lstStyle/>
        <a:p>
          <a:pPr rtl="1"/>
          <a:r>
            <a:rPr lang="ar-SA" sz="4400" dirty="0" smtClean="0"/>
            <a:t>الإعراب بالحروف</a:t>
          </a:r>
          <a:endParaRPr lang="ar-SA" sz="4400" dirty="0"/>
        </a:p>
      </dgm:t>
    </dgm:pt>
    <dgm:pt modelId="{2E2019D1-ADAB-439D-BC50-1CBFFE382725}" type="parTrans" cxnId="{6158C57F-69EF-42F7-9252-FC5BE88E952A}">
      <dgm:prSet/>
      <dgm:spPr/>
      <dgm:t>
        <a:bodyPr/>
        <a:lstStyle/>
        <a:p>
          <a:pPr rtl="1"/>
          <a:endParaRPr lang="ar-SA"/>
        </a:p>
      </dgm:t>
    </dgm:pt>
    <dgm:pt modelId="{41E98C71-9954-4213-A45D-DC45950BD2CB}" type="sibTrans" cxnId="{6158C57F-69EF-42F7-9252-FC5BE88E952A}">
      <dgm:prSet/>
      <dgm:spPr/>
      <dgm:t>
        <a:bodyPr/>
        <a:lstStyle/>
        <a:p>
          <a:pPr rtl="1"/>
          <a:endParaRPr lang="ar-SA"/>
        </a:p>
      </dgm:t>
    </dgm:pt>
    <dgm:pt modelId="{0B1D3A26-4CEC-489F-8B66-A39BCCB39AE3}">
      <dgm:prSet phldrT="[نص]"/>
      <dgm:spPr/>
      <dgm:t>
        <a:bodyPr/>
        <a:lstStyle/>
        <a:p>
          <a:pPr rtl="1"/>
          <a:r>
            <a:rPr lang="ar-SA" dirty="0" smtClean="0"/>
            <a:t>الألف</a:t>
          </a:r>
          <a:endParaRPr lang="ar-SA" dirty="0"/>
        </a:p>
      </dgm:t>
    </dgm:pt>
    <dgm:pt modelId="{3814EC5F-3765-42AF-940E-7F6BFA31A661}" type="parTrans" cxnId="{5265AE29-8D06-4F49-B022-C4A44B20710D}">
      <dgm:prSet/>
      <dgm:spPr/>
      <dgm:t>
        <a:bodyPr/>
        <a:lstStyle/>
        <a:p>
          <a:pPr rtl="1"/>
          <a:endParaRPr lang="ar-SA"/>
        </a:p>
      </dgm:t>
    </dgm:pt>
    <dgm:pt modelId="{A7BD7463-41D0-40B8-8CD5-9363893821C3}" type="sibTrans" cxnId="{5265AE29-8D06-4F49-B022-C4A44B20710D}">
      <dgm:prSet/>
      <dgm:spPr/>
      <dgm:t>
        <a:bodyPr/>
        <a:lstStyle/>
        <a:p>
          <a:pPr rtl="1"/>
          <a:endParaRPr lang="ar-SA"/>
        </a:p>
      </dgm:t>
    </dgm:pt>
    <dgm:pt modelId="{D623FDA9-80F3-4E1D-A1ED-1FB6BE9B58C9}">
      <dgm:prSet phldrT="[نص]"/>
      <dgm:spPr/>
      <dgm:t>
        <a:bodyPr/>
        <a:lstStyle/>
        <a:p>
          <a:pPr rtl="1"/>
          <a:r>
            <a:rPr lang="ar-SA" dirty="0" smtClean="0"/>
            <a:t>الواو</a:t>
          </a:r>
          <a:endParaRPr lang="ar-SA" dirty="0"/>
        </a:p>
      </dgm:t>
    </dgm:pt>
    <dgm:pt modelId="{B562B249-6D06-41AB-8354-7D6936BECB65}" type="parTrans" cxnId="{5F72547A-D3B0-4B1F-8025-128368884ADE}">
      <dgm:prSet/>
      <dgm:spPr/>
      <dgm:t>
        <a:bodyPr/>
        <a:lstStyle/>
        <a:p>
          <a:pPr rtl="1"/>
          <a:endParaRPr lang="ar-SA"/>
        </a:p>
      </dgm:t>
    </dgm:pt>
    <dgm:pt modelId="{683B5A01-E2C9-4913-944E-8555E8B2F26E}" type="sibTrans" cxnId="{5F72547A-D3B0-4B1F-8025-128368884ADE}">
      <dgm:prSet/>
      <dgm:spPr/>
      <dgm:t>
        <a:bodyPr/>
        <a:lstStyle/>
        <a:p>
          <a:pPr rtl="1"/>
          <a:endParaRPr lang="ar-SA"/>
        </a:p>
      </dgm:t>
    </dgm:pt>
    <dgm:pt modelId="{488C15CB-A2BD-4006-B4B5-D93E838A4C8D}">
      <dgm:prSet phldrT="[نص]"/>
      <dgm:spPr/>
      <dgm:t>
        <a:bodyPr/>
        <a:lstStyle/>
        <a:p>
          <a:pPr rtl="1"/>
          <a:r>
            <a:rPr lang="ar-SA" dirty="0" smtClean="0"/>
            <a:t>حذف حرف العلة</a:t>
          </a:r>
          <a:endParaRPr lang="ar-SA" dirty="0"/>
        </a:p>
      </dgm:t>
    </dgm:pt>
    <dgm:pt modelId="{BB61CBCE-0F53-4CE1-A19F-233B0B196DFA}" type="parTrans" cxnId="{97426444-CAEB-480E-B928-DE97DCE4842F}">
      <dgm:prSet/>
      <dgm:spPr/>
      <dgm:t>
        <a:bodyPr/>
        <a:lstStyle/>
        <a:p>
          <a:pPr rtl="1"/>
          <a:endParaRPr lang="ar-SA"/>
        </a:p>
      </dgm:t>
    </dgm:pt>
    <dgm:pt modelId="{10574D27-E337-4D64-8232-BCEBB2F1D089}" type="sibTrans" cxnId="{97426444-CAEB-480E-B928-DE97DCE4842F}">
      <dgm:prSet/>
      <dgm:spPr/>
      <dgm:t>
        <a:bodyPr/>
        <a:lstStyle/>
        <a:p>
          <a:pPr rtl="1"/>
          <a:endParaRPr lang="ar-SA"/>
        </a:p>
      </dgm:t>
    </dgm:pt>
    <dgm:pt modelId="{430AA30E-713C-48E1-97DD-4A59F4877C00}">
      <dgm:prSet phldrT="[نص]"/>
      <dgm:spPr/>
      <dgm:t>
        <a:bodyPr/>
        <a:lstStyle/>
        <a:p>
          <a:pPr rtl="1"/>
          <a:r>
            <a:rPr lang="ar-SA" dirty="0" smtClean="0"/>
            <a:t>الياء</a:t>
          </a:r>
          <a:endParaRPr lang="ar-SA" dirty="0"/>
        </a:p>
      </dgm:t>
    </dgm:pt>
    <dgm:pt modelId="{6154D1E7-FCB5-4046-9B3E-762CE2BE9440}" type="parTrans" cxnId="{A171D029-9FD3-49DC-ACC5-415E9746CCAB}">
      <dgm:prSet/>
      <dgm:spPr/>
      <dgm:t>
        <a:bodyPr/>
        <a:lstStyle/>
        <a:p>
          <a:pPr rtl="1"/>
          <a:endParaRPr lang="ar-SA"/>
        </a:p>
      </dgm:t>
    </dgm:pt>
    <dgm:pt modelId="{5828D3B4-3FEA-440D-885F-4A0CBF6959BF}" type="sibTrans" cxnId="{A171D029-9FD3-49DC-ACC5-415E9746CCAB}">
      <dgm:prSet/>
      <dgm:spPr/>
      <dgm:t>
        <a:bodyPr/>
        <a:lstStyle/>
        <a:p>
          <a:pPr rtl="1"/>
          <a:endParaRPr lang="ar-SA"/>
        </a:p>
      </dgm:t>
    </dgm:pt>
    <dgm:pt modelId="{080A96C5-EFB9-492E-A8B8-8B9B2CA76B41}">
      <dgm:prSet/>
      <dgm:spPr/>
      <dgm:t>
        <a:bodyPr/>
        <a:lstStyle/>
        <a:p>
          <a:pPr rtl="1"/>
          <a:r>
            <a:rPr lang="ar-SA" dirty="0" smtClean="0"/>
            <a:t>النون</a:t>
          </a:r>
          <a:endParaRPr lang="ar-SA" dirty="0"/>
        </a:p>
      </dgm:t>
    </dgm:pt>
    <dgm:pt modelId="{069CC592-6C81-43C3-BFF5-5D7FFFB7B251}" type="parTrans" cxnId="{50A66584-449D-479D-850F-7885B72EC20D}">
      <dgm:prSet/>
      <dgm:spPr/>
      <dgm:t>
        <a:bodyPr/>
        <a:lstStyle/>
        <a:p>
          <a:pPr rtl="1"/>
          <a:endParaRPr lang="ar-SA"/>
        </a:p>
      </dgm:t>
    </dgm:pt>
    <dgm:pt modelId="{234CAD5A-5B31-4BF5-82A7-64F795A439CB}" type="sibTrans" cxnId="{50A66584-449D-479D-850F-7885B72EC20D}">
      <dgm:prSet/>
      <dgm:spPr/>
      <dgm:t>
        <a:bodyPr/>
        <a:lstStyle/>
        <a:p>
          <a:pPr rtl="1"/>
          <a:endParaRPr lang="ar-SA"/>
        </a:p>
      </dgm:t>
    </dgm:pt>
    <dgm:pt modelId="{4702AE58-2E2D-49D9-A424-BA166E7B228E}" type="pres">
      <dgm:prSet presAssocID="{1FAA77DE-42AC-4706-AE82-FA45320DC73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8CD08BD-40E5-4CB6-8D9A-10561AA14404}" type="pres">
      <dgm:prSet presAssocID="{1FAA77DE-42AC-4706-AE82-FA45320DC736}" presName="radial" presStyleCnt="0">
        <dgm:presLayoutVars>
          <dgm:animLvl val="ctr"/>
        </dgm:presLayoutVars>
      </dgm:prSet>
      <dgm:spPr/>
    </dgm:pt>
    <dgm:pt modelId="{3733DD45-C949-49D0-B781-7B57D023FBE4}" type="pres">
      <dgm:prSet presAssocID="{CE9A27E8-8EAB-4598-9289-0DD33D782334}" presName="centerShape" presStyleLbl="vennNode1" presStyleIdx="0" presStyleCnt="6"/>
      <dgm:spPr/>
      <dgm:t>
        <a:bodyPr/>
        <a:lstStyle/>
        <a:p>
          <a:pPr rtl="1"/>
          <a:endParaRPr lang="ar-SA"/>
        </a:p>
      </dgm:t>
    </dgm:pt>
    <dgm:pt modelId="{CE66B77D-A7AC-4F5D-B00E-FD98A299054F}" type="pres">
      <dgm:prSet presAssocID="{0B1D3A26-4CEC-489F-8B66-A39BCCB39AE3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A975A34-FE82-436C-9A87-CEF662C5542E}" type="pres">
      <dgm:prSet presAssocID="{D623FDA9-80F3-4E1D-A1ED-1FB6BE9B58C9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9D95E32-5DD8-4976-8D67-7C2F51309641}" type="pres">
      <dgm:prSet presAssocID="{080A96C5-EFB9-492E-A8B8-8B9B2CA76B41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41BD003-6646-4160-9508-6D0C07C0E630}" type="pres">
      <dgm:prSet presAssocID="{488C15CB-A2BD-4006-B4B5-D93E838A4C8D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4447218-55EE-4F30-BEC8-A7709614FEDE}" type="pres">
      <dgm:prSet presAssocID="{430AA30E-713C-48E1-97DD-4A59F4877C00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7426444-CAEB-480E-B928-DE97DCE4842F}" srcId="{CE9A27E8-8EAB-4598-9289-0DD33D782334}" destId="{488C15CB-A2BD-4006-B4B5-D93E838A4C8D}" srcOrd="3" destOrd="0" parTransId="{BB61CBCE-0F53-4CE1-A19F-233B0B196DFA}" sibTransId="{10574D27-E337-4D64-8232-BCEBB2F1D089}"/>
    <dgm:cxn modelId="{A171D029-9FD3-49DC-ACC5-415E9746CCAB}" srcId="{CE9A27E8-8EAB-4598-9289-0DD33D782334}" destId="{430AA30E-713C-48E1-97DD-4A59F4877C00}" srcOrd="4" destOrd="0" parTransId="{6154D1E7-FCB5-4046-9B3E-762CE2BE9440}" sibTransId="{5828D3B4-3FEA-440D-885F-4A0CBF6959BF}"/>
    <dgm:cxn modelId="{087A193F-E27C-4088-B0B9-CFE3E062A068}" type="presOf" srcId="{1FAA77DE-42AC-4706-AE82-FA45320DC736}" destId="{4702AE58-2E2D-49D9-A424-BA166E7B228E}" srcOrd="0" destOrd="0" presId="urn:microsoft.com/office/officeart/2005/8/layout/radial3"/>
    <dgm:cxn modelId="{CEAD5638-23DA-48E0-8C19-99B033DC08D2}" type="presOf" srcId="{080A96C5-EFB9-492E-A8B8-8B9B2CA76B41}" destId="{A9D95E32-5DD8-4976-8D67-7C2F51309641}" srcOrd="0" destOrd="0" presId="urn:microsoft.com/office/officeart/2005/8/layout/radial3"/>
    <dgm:cxn modelId="{EDA3F2F4-8795-4D6B-A505-4018097B9982}" type="presOf" srcId="{488C15CB-A2BD-4006-B4B5-D93E838A4C8D}" destId="{B41BD003-6646-4160-9508-6D0C07C0E630}" srcOrd="0" destOrd="0" presId="urn:microsoft.com/office/officeart/2005/8/layout/radial3"/>
    <dgm:cxn modelId="{5265AE29-8D06-4F49-B022-C4A44B20710D}" srcId="{CE9A27E8-8EAB-4598-9289-0DD33D782334}" destId="{0B1D3A26-4CEC-489F-8B66-A39BCCB39AE3}" srcOrd="0" destOrd="0" parTransId="{3814EC5F-3765-42AF-940E-7F6BFA31A661}" sibTransId="{A7BD7463-41D0-40B8-8CD5-9363893821C3}"/>
    <dgm:cxn modelId="{5F72547A-D3B0-4B1F-8025-128368884ADE}" srcId="{CE9A27E8-8EAB-4598-9289-0DD33D782334}" destId="{D623FDA9-80F3-4E1D-A1ED-1FB6BE9B58C9}" srcOrd="1" destOrd="0" parTransId="{B562B249-6D06-41AB-8354-7D6936BECB65}" sibTransId="{683B5A01-E2C9-4913-944E-8555E8B2F26E}"/>
    <dgm:cxn modelId="{CD1BCDF2-E725-44BB-8861-6FC243E7DDFD}" type="presOf" srcId="{CE9A27E8-8EAB-4598-9289-0DD33D782334}" destId="{3733DD45-C949-49D0-B781-7B57D023FBE4}" srcOrd="0" destOrd="0" presId="urn:microsoft.com/office/officeart/2005/8/layout/radial3"/>
    <dgm:cxn modelId="{6158C57F-69EF-42F7-9252-FC5BE88E952A}" srcId="{1FAA77DE-42AC-4706-AE82-FA45320DC736}" destId="{CE9A27E8-8EAB-4598-9289-0DD33D782334}" srcOrd="0" destOrd="0" parTransId="{2E2019D1-ADAB-439D-BC50-1CBFFE382725}" sibTransId="{41E98C71-9954-4213-A45D-DC45950BD2CB}"/>
    <dgm:cxn modelId="{F9563D26-0EAE-4D01-97D0-05D9B4FC460E}" type="presOf" srcId="{D623FDA9-80F3-4E1D-A1ED-1FB6BE9B58C9}" destId="{2A975A34-FE82-436C-9A87-CEF662C5542E}" srcOrd="0" destOrd="0" presId="urn:microsoft.com/office/officeart/2005/8/layout/radial3"/>
    <dgm:cxn modelId="{C6B26F01-65CA-4307-BCC9-803B58BFB8AF}" type="presOf" srcId="{0B1D3A26-4CEC-489F-8B66-A39BCCB39AE3}" destId="{CE66B77D-A7AC-4F5D-B00E-FD98A299054F}" srcOrd="0" destOrd="0" presId="urn:microsoft.com/office/officeart/2005/8/layout/radial3"/>
    <dgm:cxn modelId="{3BF477C1-623F-429E-A7A4-7BE7AF59E8FB}" type="presOf" srcId="{430AA30E-713C-48E1-97DD-4A59F4877C00}" destId="{D4447218-55EE-4F30-BEC8-A7709614FEDE}" srcOrd="0" destOrd="0" presId="urn:microsoft.com/office/officeart/2005/8/layout/radial3"/>
    <dgm:cxn modelId="{50A66584-449D-479D-850F-7885B72EC20D}" srcId="{CE9A27E8-8EAB-4598-9289-0DD33D782334}" destId="{080A96C5-EFB9-492E-A8B8-8B9B2CA76B41}" srcOrd="2" destOrd="0" parTransId="{069CC592-6C81-43C3-BFF5-5D7FFFB7B251}" sibTransId="{234CAD5A-5B31-4BF5-82A7-64F795A439CB}"/>
    <dgm:cxn modelId="{5BAA6DF5-D83A-4DF5-9BF4-6F200DA61AC7}" type="presParOf" srcId="{4702AE58-2E2D-49D9-A424-BA166E7B228E}" destId="{18CD08BD-40E5-4CB6-8D9A-10561AA14404}" srcOrd="0" destOrd="0" presId="urn:microsoft.com/office/officeart/2005/8/layout/radial3"/>
    <dgm:cxn modelId="{B94D99DB-9FD7-4507-A467-7740261FE54A}" type="presParOf" srcId="{18CD08BD-40E5-4CB6-8D9A-10561AA14404}" destId="{3733DD45-C949-49D0-B781-7B57D023FBE4}" srcOrd="0" destOrd="0" presId="urn:microsoft.com/office/officeart/2005/8/layout/radial3"/>
    <dgm:cxn modelId="{5CA7C552-CD6A-4624-9E50-FECC7402380D}" type="presParOf" srcId="{18CD08BD-40E5-4CB6-8D9A-10561AA14404}" destId="{CE66B77D-A7AC-4F5D-B00E-FD98A299054F}" srcOrd="1" destOrd="0" presId="urn:microsoft.com/office/officeart/2005/8/layout/radial3"/>
    <dgm:cxn modelId="{4533FA4E-D8C3-4501-B0E2-918C46AC6826}" type="presParOf" srcId="{18CD08BD-40E5-4CB6-8D9A-10561AA14404}" destId="{2A975A34-FE82-436C-9A87-CEF662C5542E}" srcOrd="2" destOrd="0" presId="urn:microsoft.com/office/officeart/2005/8/layout/radial3"/>
    <dgm:cxn modelId="{E61B8ED2-547E-4B92-985D-DE72BB7395BB}" type="presParOf" srcId="{18CD08BD-40E5-4CB6-8D9A-10561AA14404}" destId="{A9D95E32-5DD8-4976-8D67-7C2F51309641}" srcOrd="3" destOrd="0" presId="urn:microsoft.com/office/officeart/2005/8/layout/radial3"/>
    <dgm:cxn modelId="{B1DAB351-B581-4E5F-A637-0C5225618227}" type="presParOf" srcId="{18CD08BD-40E5-4CB6-8D9A-10561AA14404}" destId="{B41BD003-6646-4160-9508-6D0C07C0E630}" srcOrd="4" destOrd="0" presId="urn:microsoft.com/office/officeart/2005/8/layout/radial3"/>
    <dgm:cxn modelId="{C9263077-09A0-49D9-9DBF-D80B2FACD440}" type="presParOf" srcId="{18CD08BD-40E5-4CB6-8D9A-10561AA14404}" destId="{D4447218-55EE-4F30-BEC8-A7709614FEDE}" srcOrd="5" destOrd="0" presId="urn:microsoft.com/office/officeart/2005/8/layout/radial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76707F6-BD6E-4D12-9201-2FA135ABB3E6}" type="doc">
      <dgm:prSet loTypeId="urn:microsoft.com/office/officeart/2005/8/layout/hierarchy3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EA215CFE-53B4-41A5-8877-A59CA5828773}">
      <dgm:prSet phldrT="[نص]"/>
      <dgm:spPr/>
      <dgm:t>
        <a:bodyPr/>
        <a:lstStyle/>
        <a:p>
          <a:pPr rtl="1"/>
          <a:r>
            <a:rPr lang="ar-SA" dirty="0" smtClean="0"/>
            <a:t>الألف</a:t>
          </a:r>
          <a:endParaRPr lang="ar-SA" dirty="0"/>
        </a:p>
      </dgm:t>
    </dgm:pt>
    <dgm:pt modelId="{91167EE1-CB8C-40EA-A9FC-7818F7E582A3}" type="parTrans" cxnId="{31116DD2-1CFB-4571-A789-2D65DEC94805}">
      <dgm:prSet/>
      <dgm:spPr/>
      <dgm:t>
        <a:bodyPr/>
        <a:lstStyle/>
        <a:p>
          <a:pPr rtl="1"/>
          <a:endParaRPr lang="ar-SA"/>
        </a:p>
      </dgm:t>
    </dgm:pt>
    <dgm:pt modelId="{6F5BD2D5-FF24-4687-86B0-FFD7BE0C11B1}" type="sibTrans" cxnId="{31116DD2-1CFB-4571-A789-2D65DEC94805}">
      <dgm:prSet/>
      <dgm:spPr/>
      <dgm:t>
        <a:bodyPr/>
        <a:lstStyle/>
        <a:p>
          <a:pPr rtl="1"/>
          <a:endParaRPr lang="ar-SA"/>
        </a:p>
      </dgm:t>
    </dgm:pt>
    <dgm:pt modelId="{16D32A27-4C2C-4164-853B-DCEDCA1EF151}">
      <dgm:prSet custT="1"/>
      <dgm:spPr/>
      <dgm:t>
        <a:bodyPr/>
        <a:lstStyle/>
        <a:p>
          <a:pPr rtl="1"/>
          <a:r>
            <a:rPr lang="ar-SA" sz="3200" b="1" dirty="0" smtClean="0"/>
            <a:t>- رفع المثنى ( يقرأ الطالبان)، الطالبان: فاعل مرفوع وعلامة رفعه الألف لأنه مثنى .</a:t>
          </a:r>
        </a:p>
      </dgm:t>
    </dgm:pt>
    <dgm:pt modelId="{38154DB7-1B22-49CB-9977-0F85D1B23DC6}" type="parTrans" cxnId="{9CE54F0A-4C23-4AC4-898F-70E24AB692B8}">
      <dgm:prSet/>
      <dgm:spPr/>
      <dgm:t>
        <a:bodyPr/>
        <a:lstStyle/>
        <a:p>
          <a:pPr rtl="1"/>
          <a:endParaRPr lang="ar-SA"/>
        </a:p>
      </dgm:t>
    </dgm:pt>
    <dgm:pt modelId="{3F2C577C-A157-4B62-B23B-972E2635B335}" type="sibTrans" cxnId="{9CE54F0A-4C23-4AC4-898F-70E24AB692B8}">
      <dgm:prSet/>
      <dgm:spPr/>
      <dgm:t>
        <a:bodyPr/>
        <a:lstStyle/>
        <a:p>
          <a:pPr rtl="1"/>
          <a:endParaRPr lang="ar-SA"/>
        </a:p>
      </dgm:t>
    </dgm:pt>
    <dgm:pt modelId="{718D05C5-B863-49C1-A234-FBF5252AB52A}">
      <dgm:prSet custT="1"/>
      <dgm:spPr/>
      <dgm:t>
        <a:bodyPr/>
        <a:lstStyle/>
        <a:p>
          <a:pPr rtl="1"/>
          <a:r>
            <a:rPr lang="ar-SA" sz="3200" b="1" dirty="0" smtClean="0"/>
            <a:t>- نصب الأسماء الستة (رأيت أباك)، أباك: مفعول</a:t>
          </a:r>
          <a:r>
            <a:rPr lang="ar-SA" sz="4000" b="1" dirty="0" smtClean="0"/>
            <a:t> </a:t>
          </a:r>
          <a:r>
            <a:rPr lang="ar-SA" sz="3200" b="1" dirty="0" smtClean="0"/>
            <a:t>به منصوب وعلامة نصبه الألف لأنه من الأسماء الستة.</a:t>
          </a:r>
        </a:p>
      </dgm:t>
    </dgm:pt>
    <dgm:pt modelId="{73B639F0-6DC6-4252-B1DF-214ED9CD5C9D}" type="parTrans" cxnId="{A291F258-F69E-4A59-A8DC-01D734948C89}">
      <dgm:prSet/>
      <dgm:spPr/>
      <dgm:t>
        <a:bodyPr/>
        <a:lstStyle/>
        <a:p>
          <a:pPr rtl="1"/>
          <a:endParaRPr lang="ar-SA"/>
        </a:p>
      </dgm:t>
    </dgm:pt>
    <dgm:pt modelId="{23C6356D-BD22-4369-83D3-419199321F86}" type="sibTrans" cxnId="{A291F258-F69E-4A59-A8DC-01D734948C89}">
      <dgm:prSet/>
      <dgm:spPr/>
      <dgm:t>
        <a:bodyPr/>
        <a:lstStyle/>
        <a:p>
          <a:pPr rtl="1"/>
          <a:endParaRPr lang="ar-SA"/>
        </a:p>
      </dgm:t>
    </dgm:pt>
    <dgm:pt modelId="{32C466C4-D458-427B-A96A-78FE76779A0F}" type="pres">
      <dgm:prSet presAssocID="{776707F6-BD6E-4D12-9201-2FA135ABB3E6}" presName="diagram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2A9D0DC3-1506-4D2E-A8DB-F1CEDFA6BAA2}" type="pres">
      <dgm:prSet presAssocID="{EA215CFE-53B4-41A5-8877-A59CA5828773}" presName="root" presStyleCnt="0"/>
      <dgm:spPr/>
    </dgm:pt>
    <dgm:pt modelId="{692EC913-42A4-4688-B949-D17A5A4C2539}" type="pres">
      <dgm:prSet presAssocID="{EA215CFE-53B4-41A5-8877-A59CA5828773}" presName="rootComposite" presStyleCnt="0"/>
      <dgm:spPr/>
    </dgm:pt>
    <dgm:pt modelId="{DCFC0157-FDB4-403B-9686-0001CA5C9887}" type="pres">
      <dgm:prSet presAssocID="{EA215CFE-53B4-41A5-8877-A59CA5828773}" presName="rootText" presStyleLbl="node1" presStyleIdx="0" presStyleCnt="1"/>
      <dgm:spPr/>
      <dgm:t>
        <a:bodyPr/>
        <a:lstStyle/>
        <a:p>
          <a:pPr rtl="1"/>
          <a:endParaRPr lang="ar-SA"/>
        </a:p>
      </dgm:t>
    </dgm:pt>
    <dgm:pt modelId="{2CF33148-EABD-469B-99B1-7ECFAFC7927B}" type="pres">
      <dgm:prSet presAssocID="{EA215CFE-53B4-41A5-8877-A59CA5828773}" presName="rootConnector" presStyleLbl="node1" presStyleIdx="0" presStyleCnt="1"/>
      <dgm:spPr/>
      <dgm:t>
        <a:bodyPr/>
        <a:lstStyle/>
        <a:p>
          <a:pPr rtl="1"/>
          <a:endParaRPr lang="ar-SA"/>
        </a:p>
      </dgm:t>
    </dgm:pt>
    <dgm:pt modelId="{A835D0B1-DDCA-405C-A67B-9FA58A05A810}" type="pres">
      <dgm:prSet presAssocID="{EA215CFE-53B4-41A5-8877-A59CA5828773}" presName="childShape" presStyleCnt="0"/>
      <dgm:spPr/>
    </dgm:pt>
    <dgm:pt modelId="{17D2450D-7462-4152-9155-9DBB72111812}" type="pres">
      <dgm:prSet presAssocID="{38154DB7-1B22-49CB-9977-0F85D1B23DC6}" presName="Name13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47E3345A-94CF-4275-A83B-B503D816C37B}" type="pres">
      <dgm:prSet presAssocID="{16D32A27-4C2C-4164-853B-DCEDCA1EF151}" presName="childText" presStyleLbl="bgAcc1" presStyleIdx="0" presStyleCnt="2" custScaleX="17623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FF9EC1A-DBE1-468A-8AD3-E1AAD80BF1A0}" type="pres">
      <dgm:prSet presAssocID="{73B639F0-6DC6-4252-B1DF-214ED9CD5C9D}" presName="Name13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05119DC1-CF24-4FBF-86AC-3CA469D2BADE}" type="pres">
      <dgm:prSet presAssocID="{718D05C5-B863-49C1-A234-FBF5252AB52A}" presName="childText" presStyleLbl="bgAcc1" presStyleIdx="1" presStyleCnt="2" custScaleX="175662" custScaleY="10823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291F258-F69E-4A59-A8DC-01D734948C89}" srcId="{EA215CFE-53B4-41A5-8877-A59CA5828773}" destId="{718D05C5-B863-49C1-A234-FBF5252AB52A}" srcOrd="1" destOrd="0" parTransId="{73B639F0-6DC6-4252-B1DF-214ED9CD5C9D}" sibTransId="{23C6356D-BD22-4369-83D3-419199321F86}"/>
    <dgm:cxn modelId="{8117BC20-60AB-49DF-BDEB-B73AD4C76FF8}" type="presOf" srcId="{38154DB7-1B22-49CB-9977-0F85D1B23DC6}" destId="{17D2450D-7462-4152-9155-9DBB72111812}" srcOrd="0" destOrd="0" presId="urn:microsoft.com/office/officeart/2005/8/layout/hierarchy3"/>
    <dgm:cxn modelId="{9CE54F0A-4C23-4AC4-898F-70E24AB692B8}" srcId="{EA215CFE-53B4-41A5-8877-A59CA5828773}" destId="{16D32A27-4C2C-4164-853B-DCEDCA1EF151}" srcOrd="0" destOrd="0" parTransId="{38154DB7-1B22-49CB-9977-0F85D1B23DC6}" sibTransId="{3F2C577C-A157-4B62-B23B-972E2635B335}"/>
    <dgm:cxn modelId="{A156570C-2EDD-4F0E-B56C-6851F3FAF4E9}" type="presOf" srcId="{73B639F0-6DC6-4252-B1DF-214ED9CD5C9D}" destId="{6FF9EC1A-DBE1-468A-8AD3-E1AAD80BF1A0}" srcOrd="0" destOrd="0" presId="urn:microsoft.com/office/officeart/2005/8/layout/hierarchy3"/>
    <dgm:cxn modelId="{9E0E5A6F-4709-4AD7-A105-D05AD5C0466B}" type="presOf" srcId="{EA215CFE-53B4-41A5-8877-A59CA5828773}" destId="{DCFC0157-FDB4-403B-9686-0001CA5C9887}" srcOrd="0" destOrd="0" presId="urn:microsoft.com/office/officeart/2005/8/layout/hierarchy3"/>
    <dgm:cxn modelId="{31116DD2-1CFB-4571-A789-2D65DEC94805}" srcId="{776707F6-BD6E-4D12-9201-2FA135ABB3E6}" destId="{EA215CFE-53B4-41A5-8877-A59CA5828773}" srcOrd="0" destOrd="0" parTransId="{91167EE1-CB8C-40EA-A9FC-7818F7E582A3}" sibTransId="{6F5BD2D5-FF24-4687-86B0-FFD7BE0C11B1}"/>
    <dgm:cxn modelId="{3798F638-91B4-464B-B5E0-EADFDAC11EB4}" type="presOf" srcId="{16D32A27-4C2C-4164-853B-DCEDCA1EF151}" destId="{47E3345A-94CF-4275-A83B-B503D816C37B}" srcOrd="0" destOrd="0" presId="urn:microsoft.com/office/officeart/2005/8/layout/hierarchy3"/>
    <dgm:cxn modelId="{651AE79C-DAD4-489C-94CA-FF3D1D010A1D}" type="presOf" srcId="{718D05C5-B863-49C1-A234-FBF5252AB52A}" destId="{05119DC1-CF24-4FBF-86AC-3CA469D2BADE}" srcOrd="0" destOrd="0" presId="urn:microsoft.com/office/officeart/2005/8/layout/hierarchy3"/>
    <dgm:cxn modelId="{46C28322-D357-4FF4-B45B-02740BB0F4F4}" type="presOf" srcId="{776707F6-BD6E-4D12-9201-2FA135ABB3E6}" destId="{32C466C4-D458-427B-A96A-78FE76779A0F}" srcOrd="0" destOrd="0" presId="urn:microsoft.com/office/officeart/2005/8/layout/hierarchy3"/>
    <dgm:cxn modelId="{EBACE656-3B90-4EBF-89DC-6085221F92A9}" type="presOf" srcId="{EA215CFE-53B4-41A5-8877-A59CA5828773}" destId="{2CF33148-EABD-469B-99B1-7ECFAFC7927B}" srcOrd="1" destOrd="0" presId="urn:microsoft.com/office/officeart/2005/8/layout/hierarchy3"/>
    <dgm:cxn modelId="{9F4CF6F2-1C9C-4F44-9516-D5A8B398FCE9}" type="presParOf" srcId="{32C466C4-D458-427B-A96A-78FE76779A0F}" destId="{2A9D0DC3-1506-4D2E-A8DB-F1CEDFA6BAA2}" srcOrd="0" destOrd="0" presId="urn:microsoft.com/office/officeart/2005/8/layout/hierarchy3"/>
    <dgm:cxn modelId="{D2D8A42A-6E54-45C0-A7A9-4635C9E10D9C}" type="presParOf" srcId="{2A9D0DC3-1506-4D2E-A8DB-F1CEDFA6BAA2}" destId="{692EC913-42A4-4688-B949-D17A5A4C2539}" srcOrd="0" destOrd="0" presId="urn:microsoft.com/office/officeart/2005/8/layout/hierarchy3"/>
    <dgm:cxn modelId="{00F32C02-640F-4AAE-B76C-119AB9B2CE1B}" type="presParOf" srcId="{692EC913-42A4-4688-B949-D17A5A4C2539}" destId="{DCFC0157-FDB4-403B-9686-0001CA5C9887}" srcOrd="0" destOrd="0" presId="urn:microsoft.com/office/officeart/2005/8/layout/hierarchy3"/>
    <dgm:cxn modelId="{25D676CB-38BB-442D-A8EC-815C6681429A}" type="presParOf" srcId="{692EC913-42A4-4688-B949-D17A5A4C2539}" destId="{2CF33148-EABD-469B-99B1-7ECFAFC7927B}" srcOrd="1" destOrd="0" presId="urn:microsoft.com/office/officeart/2005/8/layout/hierarchy3"/>
    <dgm:cxn modelId="{F47DB24C-A95D-4718-A25B-16026C8A3EC8}" type="presParOf" srcId="{2A9D0DC3-1506-4D2E-A8DB-F1CEDFA6BAA2}" destId="{A835D0B1-DDCA-405C-A67B-9FA58A05A810}" srcOrd="1" destOrd="0" presId="urn:microsoft.com/office/officeart/2005/8/layout/hierarchy3"/>
    <dgm:cxn modelId="{731B2EC2-667B-47AE-B8F4-BC42BBB4DE93}" type="presParOf" srcId="{A835D0B1-DDCA-405C-A67B-9FA58A05A810}" destId="{17D2450D-7462-4152-9155-9DBB72111812}" srcOrd="0" destOrd="0" presId="urn:microsoft.com/office/officeart/2005/8/layout/hierarchy3"/>
    <dgm:cxn modelId="{500C127B-7175-485E-B673-D18551A2898A}" type="presParOf" srcId="{A835D0B1-DDCA-405C-A67B-9FA58A05A810}" destId="{47E3345A-94CF-4275-A83B-B503D816C37B}" srcOrd="1" destOrd="0" presId="urn:microsoft.com/office/officeart/2005/8/layout/hierarchy3"/>
    <dgm:cxn modelId="{2CEC93B4-C5CD-4750-9A49-5B44EAF36A1C}" type="presParOf" srcId="{A835D0B1-DDCA-405C-A67B-9FA58A05A810}" destId="{6FF9EC1A-DBE1-468A-8AD3-E1AAD80BF1A0}" srcOrd="2" destOrd="0" presId="urn:microsoft.com/office/officeart/2005/8/layout/hierarchy3"/>
    <dgm:cxn modelId="{978C9614-10E6-4A48-9324-2FBE6554EBDF}" type="presParOf" srcId="{A835D0B1-DDCA-405C-A67B-9FA58A05A810}" destId="{05119DC1-CF24-4FBF-86AC-3CA469D2BADE}" srcOrd="3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DAA656E-37E8-468F-BDBC-0A614B72D5DB}" type="doc">
      <dgm:prSet loTypeId="urn:microsoft.com/office/officeart/2005/8/layout/hList9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AC225210-D538-415B-9648-17DD9649502F}">
      <dgm:prSet phldrT="[نص]"/>
      <dgm:spPr/>
      <dgm:t>
        <a:bodyPr/>
        <a:lstStyle/>
        <a:p>
          <a:pPr rtl="1"/>
          <a:r>
            <a:rPr lang="ar-SA" dirty="0" smtClean="0"/>
            <a:t>الواو</a:t>
          </a:r>
          <a:endParaRPr lang="ar-SA" dirty="0"/>
        </a:p>
      </dgm:t>
    </dgm:pt>
    <dgm:pt modelId="{F7AD68A5-3C18-4AD2-BDD9-948BB9460B7B}" type="parTrans" cxnId="{04873F60-F6C5-45AC-9B2B-FEF0B6C4F507}">
      <dgm:prSet/>
      <dgm:spPr/>
      <dgm:t>
        <a:bodyPr/>
        <a:lstStyle/>
        <a:p>
          <a:pPr rtl="1"/>
          <a:endParaRPr lang="ar-SA"/>
        </a:p>
      </dgm:t>
    </dgm:pt>
    <dgm:pt modelId="{00FBB8FB-9514-4F41-B410-874A243F24D2}" type="sibTrans" cxnId="{04873F60-F6C5-45AC-9B2B-FEF0B6C4F507}">
      <dgm:prSet/>
      <dgm:spPr/>
      <dgm:t>
        <a:bodyPr/>
        <a:lstStyle/>
        <a:p>
          <a:pPr rtl="1"/>
          <a:endParaRPr lang="ar-SA"/>
        </a:p>
      </dgm:t>
    </dgm:pt>
    <dgm:pt modelId="{851FC072-BD6A-4427-AE75-65FACD64AAF3}">
      <dgm:prSet custT="1"/>
      <dgm:spPr/>
      <dgm:t>
        <a:bodyPr/>
        <a:lstStyle/>
        <a:p>
          <a:pPr rtl="1"/>
          <a:r>
            <a:rPr lang="ar-SA" sz="3200" b="1" dirty="0" smtClean="0"/>
            <a:t>- رفع الأسماء الستة (حضر  أبوك )، أبوك: فاعل مرفوع وعلامة رفعه الواو لأنه من الأسماء الستة.</a:t>
          </a:r>
        </a:p>
      </dgm:t>
    </dgm:pt>
    <dgm:pt modelId="{265A2E0A-42E8-4870-9B65-4363DFBB7727}" type="parTrans" cxnId="{A9015007-AB0E-47D4-81E2-3E77AEABE155}">
      <dgm:prSet/>
      <dgm:spPr/>
      <dgm:t>
        <a:bodyPr/>
        <a:lstStyle/>
        <a:p>
          <a:pPr rtl="1"/>
          <a:endParaRPr lang="ar-SA"/>
        </a:p>
      </dgm:t>
    </dgm:pt>
    <dgm:pt modelId="{FF27FF78-DF52-428C-A2EC-E524EA4B7213}" type="sibTrans" cxnId="{A9015007-AB0E-47D4-81E2-3E77AEABE155}">
      <dgm:prSet/>
      <dgm:spPr/>
      <dgm:t>
        <a:bodyPr/>
        <a:lstStyle/>
        <a:p>
          <a:pPr rtl="1"/>
          <a:endParaRPr lang="ar-SA"/>
        </a:p>
      </dgm:t>
    </dgm:pt>
    <dgm:pt modelId="{A144BD17-7CEF-49E0-AAB3-5FDE0A72DC6E}">
      <dgm:prSet custT="1"/>
      <dgm:spPr/>
      <dgm:t>
        <a:bodyPr/>
        <a:lstStyle/>
        <a:p>
          <a:pPr algn="ctr" rtl="1"/>
          <a:r>
            <a:rPr lang="ar-SA" sz="3200" b="1" dirty="0" smtClean="0"/>
            <a:t>- رفع جمع المذكر السالم (يصلي المسلمون )، المسلمون: فاعل مرفوع وعلامة رفعه الواو لأنه جمع مذكر سالم.</a:t>
          </a:r>
        </a:p>
      </dgm:t>
    </dgm:pt>
    <dgm:pt modelId="{55FC7BCA-6913-4491-89DF-9701099009E8}" type="parTrans" cxnId="{7A25A822-E8B0-4B58-820E-9993C68CE329}">
      <dgm:prSet/>
      <dgm:spPr/>
      <dgm:t>
        <a:bodyPr/>
        <a:lstStyle/>
        <a:p>
          <a:pPr rtl="1"/>
          <a:endParaRPr lang="ar-SA"/>
        </a:p>
      </dgm:t>
    </dgm:pt>
    <dgm:pt modelId="{4C4F18DE-690A-43C4-8B10-49B0470F27B2}" type="sibTrans" cxnId="{7A25A822-E8B0-4B58-820E-9993C68CE329}">
      <dgm:prSet/>
      <dgm:spPr/>
      <dgm:t>
        <a:bodyPr/>
        <a:lstStyle/>
        <a:p>
          <a:pPr rtl="1"/>
          <a:endParaRPr lang="ar-SA"/>
        </a:p>
      </dgm:t>
    </dgm:pt>
    <dgm:pt modelId="{6F4BF8A7-06B4-4ED3-B059-7F7D247F3AAD}" type="pres">
      <dgm:prSet presAssocID="{6DAA656E-37E8-468F-BDBC-0A614B72D5DB}" presName="list" presStyleCnt="0">
        <dgm:presLayoutVars>
          <dgm:dir val="rev"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FC04328B-AA0A-4BAE-AF3C-93938062C12F}" type="pres">
      <dgm:prSet presAssocID="{AC225210-D538-415B-9648-17DD9649502F}" presName="posSpace" presStyleCnt="0"/>
      <dgm:spPr/>
    </dgm:pt>
    <dgm:pt modelId="{885B9E0A-F806-4BCA-BA01-D586EEABEF89}" type="pres">
      <dgm:prSet presAssocID="{AC225210-D538-415B-9648-17DD9649502F}" presName="vertFlow" presStyleCnt="0"/>
      <dgm:spPr/>
    </dgm:pt>
    <dgm:pt modelId="{E721A624-B111-4072-86C7-1A72C2265F2D}" type="pres">
      <dgm:prSet presAssocID="{AC225210-D538-415B-9648-17DD9649502F}" presName="topSpace" presStyleCnt="0"/>
      <dgm:spPr/>
    </dgm:pt>
    <dgm:pt modelId="{98B13AAF-EC3E-4432-9F33-74D010FA7EDD}" type="pres">
      <dgm:prSet presAssocID="{AC225210-D538-415B-9648-17DD9649502F}" presName="firstComp" presStyleCnt="0"/>
      <dgm:spPr/>
    </dgm:pt>
    <dgm:pt modelId="{F568AB2E-D6BE-4BEB-96A2-A4E3A8ADF7EF}" type="pres">
      <dgm:prSet presAssocID="{AC225210-D538-415B-9648-17DD9649502F}" presName="firstChild" presStyleLbl="bgAccFollowNode1" presStyleIdx="0" presStyleCnt="2" custScaleX="107312" custLinFactNeighborX="-12936" custLinFactNeighborY="885"/>
      <dgm:spPr/>
      <dgm:t>
        <a:bodyPr/>
        <a:lstStyle/>
        <a:p>
          <a:pPr rtl="1"/>
          <a:endParaRPr lang="ar-SA"/>
        </a:p>
      </dgm:t>
    </dgm:pt>
    <dgm:pt modelId="{2B8B237E-262A-4F0A-9B1D-9BD97C9B62FC}" type="pres">
      <dgm:prSet presAssocID="{AC225210-D538-415B-9648-17DD9649502F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413A9D7-61B9-4CCF-A9E4-F38094C009F4}" type="pres">
      <dgm:prSet presAssocID="{A144BD17-7CEF-49E0-AAB3-5FDE0A72DC6E}" presName="comp" presStyleCnt="0"/>
      <dgm:spPr/>
    </dgm:pt>
    <dgm:pt modelId="{A2D15B87-53AE-499E-A16F-F1C835FFD4FB}" type="pres">
      <dgm:prSet presAssocID="{A144BD17-7CEF-49E0-AAB3-5FDE0A72DC6E}" presName="child" presStyleLbl="bgAccFollowNode1" presStyleIdx="1" presStyleCnt="2" custScaleX="117029" custLinFactNeighborX="83508" custLinFactNeighborY="-11198"/>
      <dgm:spPr/>
      <dgm:t>
        <a:bodyPr/>
        <a:lstStyle/>
        <a:p>
          <a:pPr rtl="1"/>
          <a:endParaRPr lang="ar-SA"/>
        </a:p>
      </dgm:t>
    </dgm:pt>
    <dgm:pt modelId="{4259AB1A-0FB9-42F5-959F-176BE81EC8D4}" type="pres">
      <dgm:prSet presAssocID="{A144BD17-7CEF-49E0-AAB3-5FDE0A72DC6E}" presName="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33B1130-89A7-4504-AFFA-E65FDD58930F}" type="pres">
      <dgm:prSet presAssocID="{AC225210-D538-415B-9648-17DD9649502F}" presName="negSpace" presStyleCnt="0"/>
      <dgm:spPr/>
    </dgm:pt>
    <dgm:pt modelId="{226ECA72-3183-49BB-AD89-7DD7B8AFE792}" type="pres">
      <dgm:prSet presAssocID="{AC225210-D538-415B-9648-17DD9649502F}" presName="circle" presStyleLbl="node1" presStyleIdx="0" presStyleCnt="1" custScaleX="101632" custScaleY="99051" custLinFactNeighborX="19625" custLinFactNeighborY="29157"/>
      <dgm:spPr/>
      <dgm:t>
        <a:bodyPr/>
        <a:lstStyle/>
        <a:p>
          <a:pPr rtl="1"/>
          <a:endParaRPr lang="ar-SA"/>
        </a:p>
      </dgm:t>
    </dgm:pt>
  </dgm:ptLst>
  <dgm:cxnLst>
    <dgm:cxn modelId="{742000A9-B991-4F52-84EA-DB03EB6E0EB7}" type="presOf" srcId="{A144BD17-7CEF-49E0-AAB3-5FDE0A72DC6E}" destId="{A2D15B87-53AE-499E-A16F-F1C835FFD4FB}" srcOrd="0" destOrd="0" presId="urn:microsoft.com/office/officeart/2005/8/layout/hList9"/>
    <dgm:cxn modelId="{7A25A822-E8B0-4B58-820E-9993C68CE329}" srcId="{AC225210-D538-415B-9648-17DD9649502F}" destId="{A144BD17-7CEF-49E0-AAB3-5FDE0A72DC6E}" srcOrd="1" destOrd="0" parTransId="{55FC7BCA-6913-4491-89DF-9701099009E8}" sibTransId="{4C4F18DE-690A-43C4-8B10-49B0470F27B2}"/>
    <dgm:cxn modelId="{264E22B0-54E1-4331-B8F4-AA413AD33DA0}" type="presOf" srcId="{AC225210-D538-415B-9648-17DD9649502F}" destId="{226ECA72-3183-49BB-AD89-7DD7B8AFE792}" srcOrd="0" destOrd="0" presId="urn:microsoft.com/office/officeart/2005/8/layout/hList9"/>
    <dgm:cxn modelId="{CC267526-6202-426D-B67C-7CBF3EB6CD84}" type="presOf" srcId="{851FC072-BD6A-4427-AE75-65FACD64AAF3}" destId="{2B8B237E-262A-4F0A-9B1D-9BD97C9B62FC}" srcOrd="1" destOrd="0" presId="urn:microsoft.com/office/officeart/2005/8/layout/hList9"/>
    <dgm:cxn modelId="{7539DA8E-1919-406A-AC5D-38666849F0BD}" type="presOf" srcId="{6DAA656E-37E8-468F-BDBC-0A614B72D5DB}" destId="{6F4BF8A7-06B4-4ED3-B059-7F7D247F3AAD}" srcOrd="0" destOrd="0" presId="urn:microsoft.com/office/officeart/2005/8/layout/hList9"/>
    <dgm:cxn modelId="{066A66C3-AE1D-4828-B962-A9178E817224}" type="presOf" srcId="{851FC072-BD6A-4427-AE75-65FACD64AAF3}" destId="{F568AB2E-D6BE-4BEB-96A2-A4E3A8ADF7EF}" srcOrd="0" destOrd="0" presId="urn:microsoft.com/office/officeart/2005/8/layout/hList9"/>
    <dgm:cxn modelId="{A9015007-AB0E-47D4-81E2-3E77AEABE155}" srcId="{AC225210-D538-415B-9648-17DD9649502F}" destId="{851FC072-BD6A-4427-AE75-65FACD64AAF3}" srcOrd="0" destOrd="0" parTransId="{265A2E0A-42E8-4870-9B65-4363DFBB7727}" sibTransId="{FF27FF78-DF52-428C-A2EC-E524EA4B7213}"/>
    <dgm:cxn modelId="{9ADE6893-BC52-48EE-A3C8-9DBD4A74F1D4}" type="presOf" srcId="{A144BD17-7CEF-49E0-AAB3-5FDE0A72DC6E}" destId="{4259AB1A-0FB9-42F5-959F-176BE81EC8D4}" srcOrd="1" destOrd="0" presId="urn:microsoft.com/office/officeart/2005/8/layout/hList9"/>
    <dgm:cxn modelId="{04873F60-F6C5-45AC-9B2B-FEF0B6C4F507}" srcId="{6DAA656E-37E8-468F-BDBC-0A614B72D5DB}" destId="{AC225210-D538-415B-9648-17DD9649502F}" srcOrd="0" destOrd="0" parTransId="{F7AD68A5-3C18-4AD2-BDD9-948BB9460B7B}" sibTransId="{00FBB8FB-9514-4F41-B410-874A243F24D2}"/>
    <dgm:cxn modelId="{9547210E-6A3C-43AE-9531-91D2EFEDD20A}" type="presParOf" srcId="{6F4BF8A7-06B4-4ED3-B059-7F7D247F3AAD}" destId="{FC04328B-AA0A-4BAE-AF3C-93938062C12F}" srcOrd="0" destOrd="0" presId="urn:microsoft.com/office/officeart/2005/8/layout/hList9"/>
    <dgm:cxn modelId="{999B59AE-2D26-4054-A889-190758BC4A67}" type="presParOf" srcId="{6F4BF8A7-06B4-4ED3-B059-7F7D247F3AAD}" destId="{885B9E0A-F806-4BCA-BA01-D586EEABEF89}" srcOrd="1" destOrd="0" presId="urn:microsoft.com/office/officeart/2005/8/layout/hList9"/>
    <dgm:cxn modelId="{772ED364-10FF-49F2-BDE9-F54EA9621D7D}" type="presParOf" srcId="{885B9E0A-F806-4BCA-BA01-D586EEABEF89}" destId="{E721A624-B111-4072-86C7-1A72C2265F2D}" srcOrd="0" destOrd="0" presId="urn:microsoft.com/office/officeart/2005/8/layout/hList9"/>
    <dgm:cxn modelId="{FF431D92-F9BD-4F86-8FCB-FBD4E90F06D0}" type="presParOf" srcId="{885B9E0A-F806-4BCA-BA01-D586EEABEF89}" destId="{98B13AAF-EC3E-4432-9F33-74D010FA7EDD}" srcOrd="1" destOrd="0" presId="urn:microsoft.com/office/officeart/2005/8/layout/hList9"/>
    <dgm:cxn modelId="{3BE655B3-951C-4A75-9B5E-52A7D4B3A14E}" type="presParOf" srcId="{98B13AAF-EC3E-4432-9F33-74D010FA7EDD}" destId="{F568AB2E-D6BE-4BEB-96A2-A4E3A8ADF7EF}" srcOrd="0" destOrd="0" presId="urn:microsoft.com/office/officeart/2005/8/layout/hList9"/>
    <dgm:cxn modelId="{C230239E-F0E4-409A-88D7-DF2EEFDD3DE8}" type="presParOf" srcId="{98B13AAF-EC3E-4432-9F33-74D010FA7EDD}" destId="{2B8B237E-262A-4F0A-9B1D-9BD97C9B62FC}" srcOrd="1" destOrd="0" presId="urn:microsoft.com/office/officeart/2005/8/layout/hList9"/>
    <dgm:cxn modelId="{CC546CB7-AEE3-4065-AA6C-4E3B9DAE4730}" type="presParOf" srcId="{885B9E0A-F806-4BCA-BA01-D586EEABEF89}" destId="{A413A9D7-61B9-4CCF-A9E4-F38094C009F4}" srcOrd="2" destOrd="0" presId="urn:microsoft.com/office/officeart/2005/8/layout/hList9"/>
    <dgm:cxn modelId="{372E1906-DC7C-4AD7-9E97-A7F79E260C51}" type="presParOf" srcId="{A413A9D7-61B9-4CCF-A9E4-F38094C009F4}" destId="{A2D15B87-53AE-499E-A16F-F1C835FFD4FB}" srcOrd="0" destOrd="0" presId="urn:microsoft.com/office/officeart/2005/8/layout/hList9"/>
    <dgm:cxn modelId="{433FDB46-8B7F-41D2-AC81-A80310EDA5D3}" type="presParOf" srcId="{A413A9D7-61B9-4CCF-A9E4-F38094C009F4}" destId="{4259AB1A-0FB9-42F5-959F-176BE81EC8D4}" srcOrd="1" destOrd="0" presId="urn:microsoft.com/office/officeart/2005/8/layout/hList9"/>
    <dgm:cxn modelId="{E4F02BB9-4664-4786-8763-CCDFC73E751F}" type="presParOf" srcId="{6F4BF8A7-06B4-4ED3-B059-7F7D247F3AAD}" destId="{733B1130-89A7-4504-AFFA-E65FDD58930F}" srcOrd="2" destOrd="0" presId="urn:microsoft.com/office/officeart/2005/8/layout/hList9"/>
    <dgm:cxn modelId="{C370A552-8726-48E4-9B8B-BA261011599E}" type="presParOf" srcId="{6F4BF8A7-06B4-4ED3-B059-7F7D247F3AAD}" destId="{226ECA72-3183-49BB-AD89-7DD7B8AFE792}" srcOrd="3" destOrd="0" presId="urn:microsoft.com/office/officeart/2005/8/layout/hList9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8291C80-CA40-4D2B-966D-252D5B08B314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1E0C0CEB-A902-4C17-99D8-D87068CB59D2}">
      <dgm:prSet phldrT="[نص]" custT="1"/>
      <dgm:spPr/>
      <dgm:t>
        <a:bodyPr/>
        <a:lstStyle/>
        <a:p>
          <a:pPr rtl="1"/>
          <a:r>
            <a:rPr lang="ar-SA" sz="3600" b="1" dirty="0" smtClean="0"/>
            <a:t>الياء</a:t>
          </a:r>
          <a:endParaRPr lang="ar-SA" sz="3600" b="1" dirty="0"/>
        </a:p>
      </dgm:t>
    </dgm:pt>
    <dgm:pt modelId="{F0FE9ECD-097E-43B3-A3D2-6C4012C3F986}" type="parTrans" cxnId="{181CFCFE-59F4-4AB5-9956-81F01DC748D4}">
      <dgm:prSet/>
      <dgm:spPr/>
      <dgm:t>
        <a:bodyPr/>
        <a:lstStyle/>
        <a:p>
          <a:pPr rtl="1"/>
          <a:endParaRPr lang="ar-SA"/>
        </a:p>
      </dgm:t>
    </dgm:pt>
    <dgm:pt modelId="{3C9FD8A6-78D8-44C6-AE48-E1BE9CDC9F00}" type="sibTrans" cxnId="{181CFCFE-59F4-4AB5-9956-81F01DC748D4}">
      <dgm:prSet/>
      <dgm:spPr/>
      <dgm:t>
        <a:bodyPr/>
        <a:lstStyle/>
        <a:p>
          <a:pPr rtl="1"/>
          <a:endParaRPr lang="ar-SA"/>
        </a:p>
      </dgm:t>
    </dgm:pt>
    <dgm:pt modelId="{E3EC17D3-F30A-41EE-801A-BFBCECFB7A20}">
      <dgm:prSet custT="1"/>
      <dgm:spPr/>
      <dgm:t>
        <a:bodyPr/>
        <a:lstStyle/>
        <a:p>
          <a:pPr rtl="1"/>
          <a:r>
            <a:rPr lang="ar-SA" sz="2800" b="1" dirty="0" smtClean="0"/>
            <a:t>- نصب وجر المثنى</a:t>
          </a:r>
        </a:p>
      </dgm:t>
    </dgm:pt>
    <dgm:pt modelId="{E6941C78-C3C9-4034-871F-FB83830B0385}" type="parTrans" cxnId="{54D54B11-CF22-4253-9A98-6DF3369F2E0A}">
      <dgm:prSet/>
      <dgm:spPr/>
      <dgm:t>
        <a:bodyPr/>
        <a:lstStyle/>
        <a:p>
          <a:pPr rtl="1"/>
          <a:endParaRPr lang="ar-SA"/>
        </a:p>
      </dgm:t>
    </dgm:pt>
    <dgm:pt modelId="{7EE16060-85C3-4865-AC23-A82C63B66188}" type="sibTrans" cxnId="{54D54B11-CF22-4253-9A98-6DF3369F2E0A}">
      <dgm:prSet/>
      <dgm:spPr/>
      <dgm:t>
        <a:bodyPr/>
        <a:lstStyle/>
        <a:p>
          <a:pPr rtl="1"/>
          <a:endParaRPr lang="ar-SA"/>
        </a:p>
      </dgm:t>
    </dgm:pt>
    <dgm:pt modelId="{C8B4B186-0F4C-45C4-80C6-7089B33A4633}">
      <dgm:prSet custT="1"/>
      <dgm:spPr/>
      <dgm:t>
        <a:bodyPr/>
        <a:lstStyle/>
        <a:p>
          <a:pPr rtl="1"/>
          <a:r>
            <a:rPr lang="ar-SA" sz="2800" b="1" dirty="0" smtClean="0"/>
            <a:t>- نصب وجر جمع المذكر السالم</a:t>
          </a:r>
        </a:p>
      </dgm:t>
    </dgm:pt>
    <dgm:pt modelId="{C32C5FE9-325C-481F-9ECB-2BB8B260D096}" type="parTrans" cxnId="{7D9C8561-8198-49FD-AF1F-9F11B2EB3E41}">
      <dgm:prSet/>
      <dgm:spPr/>
      <dgm:t>
        <a:bodyPr/>
        <a:lstStyle/>
        <a:p>
          <a:pPr rtl="1"/>
          <a:endParaRPr lang="ar-SA"/>
        </a:p>
      </dgm:t>
    </dgm:pt>
    <dgm:pt modelId="{91CE0249-3101-4BDB-8844-63E103172C28}" type="sibTrans" cxnId="{7D9C8561-8198-49FD-AF1F-9F11B2EB3E41}">
      <dgm:prSet/>
      <dgm:spPr/>
      <dgm:t>
        <a:bodyPr/>
        <a:lstStyle/>
        <a:p>
          <a:pPr rtl="1"/>
          <a:endParaRPr lang="ar-SA"/>
        </a:p>
      </dgm:t>
    </dgm:pt>
    <dgm:pt modelId="{15DC09A9-BD3D-42A2-9996-60853A1D96A1}">
      <dgm:prSet custT="1"/>
      <dgm:spPr/>
      <dgm:t>
        <a:bodyPr/>
        <a:lstStyle/>
        <a:p>
          <a:pPr rtl="1"/>
          <a:r>
            <a:rPr lang="ar-SA" sz="2800" b="1" dirty="0" smtClean="0"/>
            <a:t>- جر الأسماء الستة</a:t>
          </a:r>
        </a:p>
      </dgm:t>
    </dgm:pt>
    <dgm:pt modelId="{8C845D49-5072-49E6-BEDF-AAC84CDF2EF6}" type="parTrans" cxnId="{9D367EE1-75B6-45F2-9F89-0F3334F861FD}">
      <dgm:prSet/>
      <dgm:spPr/>
      <dgm:t>
        <a:bodyPr/>
        <a:lstStyle/>
        <a:p>
          <a:pPr rtl="1"/>
          <a:endParaRPr lang="ar-SA"/>
        </a:p>
      </dgm:t>
    </dgm:pt>
    <dgm:pt modelId="{9E645644-53CB-42F3-9E44-A115CCD2F6A0}" type="sibTrans" cxnId="{9D367EE1-75B6-45F2-9F89-0F3334F861FD}">
      <dgm:prSet/>
      <dgm:spPr/>
      <dgm:t>
        <a:bodyPr/>
        <a:lstStyle/>
        <a:p>
          <a:pPr rtl="1"/>
          <a:endParaRPr lang="ar-SA"/>
        </a:p>
      </dgm:t>
    </dgm:pt>
    <dgm:pt modelId="{EB5D0F8A-DB1A-450A-A554-65317CEEC14E}">
      <dgm:prSet custT="1"/>
      <dgm:spPr/>
      <dgm:t>
        <a:bodyPr/>
        <a:lstStyle/>
        <a:p>
          <a:pPr rtl="1"/>
          <a:r>
            <a:rPr lang="ar-SA" sz="2000" b="1" dirty="0" smtClean="0"/>
            <a:t>رأيت الطالبين في فصلين مختلفين ،الطالبين: مفعول به منصوب وعلامة نصبه الياء لأنه مثنى.</a:t>
          </a:r>
        </a:p>
        <a:p>
          <a:pPr rtl="1"/>
          <a:r>
            <a:rPr lang="ar-SA" sz="2000" b="1" dirty="0" smtClean="0"/>
            <a:t>فصلين:اسم مجرور </a:t>
          </a:r>
          <a:r>
            <a:rPr lang="ar-SA" sz="2000" b="1" dirty="0" smtClean="0"/>
            <a:t>بحرف الجر في </a:t>
          </a:r>
          <a:r>
            <a:rPr lang="ar-SA" sz="2000" b="1" dirty="0" smtClean="0"/>
            <a:t>وعلامة جره الياء لأنه مثنى.</a:t>
          </a:r>
        </a:p>
      </dgm:t>
    </dgm:pt>
    <dgm:pt modelId="{FDF3FFF2-745E-4DBC-813F-6D3481B4F309}" type="parTrans" cxnId="{81D784F9-C22F-45E6-8D0A-69A74DFEA116}">
      <dgm:prSet/>
      <dgm:spPr/>
      <dgm:t>
        <a:bodyPr/>
        <a:lstStyle/>
        <a:p>
          <a:pPr rtl="1"/>
          <a:endParaRPr lang="ar-SA"/>
        </a:p>
      </dgm:t>
    </dgm:pt>
    <dgm:pt modelId="{D1C3CFF8-32F7-4D8B-B95F-0FF606E945F6}" type="sibTrans" cxnId="{81D784F9-C22F-45E6-8D0A-69A74DFEA116}">
      <dgm:prSet/>
      <dgm:spPr/>
      <dgm:t>
        <a:bodyPr/>
        <a:lstStyle/>
        <a:p>
          <a:pPr rtl="1"/>
          <a:endParaRPr lang="ar-SA"/>
        </a:p>
      </dgm:t>
    </dgm:pt>
    <dgm:pt modelId="{2602E43D-CC7A-4E86-A6B3-3BA8FD0C62A1}">
      <dgm:prSet custT="1"/>
      <dgm:spPr/>
      <dgm:t>
        <a:bodyPr/>
        <a:lstStyle/>
        <a:p>
          <a:pPr rtl="1"/>
          <a:r>
            <a:rPr lang="ar-SA" sz="2000" b="1" dirty="0" smtClean="0"/>
            <a:t>رأيت المعلمين يتحدثون إلى المشرفين ، المعلمين: مفعول به منصوب وعلامة نصبه الياء لأنه جمع مذكر سالم.</a:t>
          </a:r>
        </a:p>
        <a:p>
          <a:pPr rtl="1"/>
          <a:r>
            <a:rPr lang="ar-SA" sz="2000" b="1" dirty="0" smtClean="0"/>
            <a:t>المشرفين:اسم مجرور </a:t>
          </a:r>
          <a:r>
            <a:rPr lang="ar-SA" sz="2000" b="1" dirty="0" smtClean="0"/>
            <a:t>بحرف الجر إلى </a:t>
          </a:r>
          <a:r>
            <a:rPr lang="ar-SA" sz="2000" b="1" dirty="0" smtClean="0"/>
            <a:t>وعلامة جره الياء لأنه جمع مذكر سالم.</a:t>
          </a:r>
        </a:p>
      </dgm:t>
    </dgm:pt>
    <dgm:pt modelId="{633015FB-6E40-463F-AB8F-97F4F7F2109F}" type="parTrans" cxnId="{EAA1954C-5A02-491A-B4D5-02D63661CAB9}">
      <dgm:prSet/>
      <dgm:spPr/>
      <dgm:t>
        <a:bodyPr/>
        <a:lstStyle/>
        <a:p>
          <a:pPr rtl="1"/>
          <a:endParaRPr lang="ar-SA"/>
        </a:p>
      </dgm:t>
    </dgm:pt>
    <dgm:pt modelId="{C659F6D7-3998-4EEB-8A21-F4264C72EA34}" type="sibTrans" cxnId="{EAA1954C-5A02-491A-B4D5-02D63661CAB9}">
      <dgm:prSet/>
      <dgm:spPr/>
      <dgm:t>
        <a:bodyPr/>
        <a:lstStyle/>
        <a:p>
          <a:pPr rtl="1"/>
          <a:endParaRPr lang="ar-SA"/>
        </a:p>
      </dgm:t>
    </dgm:pt>
    <dgm:pt modelId="{AB825757-A053-4546-9B41-11F721CB022A}">
      <dgm:prSet/>
      <dgm:spPr/>
      <dgm:t>
        <a:bodyPr/>
        <a:lstStyle/>
        <a:p>
          <a:pPr rtl="1"/>
          <a:r>
            <a:rPr lang="ar-SA" b="1" dirty="0" smtClean="0"/>
            <a:t>مررت بأخيك، أخيك: اسم مجرور بحرف الجر الباء وعلامة جره الياء لأنه من الأسماء الستة.</a:t>
          </a:r>
          <a:endParaRPr lang="ar-SA" dirty="0"/>
        </a:p>
      </dgm:t>
    </dgm:pt>
    <dgm:pt modelId="{CB3C1271-F674-417D-8A69-24ABDCE4211F}" type="parTrans" cxnId="{0920369E-3FFE-42D9-A700-88733A229E3D}">
      <dgm:prSet/>
      <dgm:spPr/>
      <dgm:t>
        <a:bodyPr/>
        <a:lstStyle/>
        <a:p>
          <a:pPr rtl="1"/>
          <a:endParaRPr lang="ar-SA"/>
        </a:p>
      </dgm:t>
    </dgm:pt>
    <dgm:pt modelId="{C8922F14-D186-4AE2-9360-898EFA4BA513}" type="sibTrans" cxnId="{0920369E-3FFE-42D9-A700-88733A229E3D}">
      <dgm:prSet/>
      <dgm:spPr/>
      <dgm:t>
        <a:bodyPr/>
        <a:lstStyle/>
        <a:p>
          <a:pPr rtl="1"/>
          <a:endParaRPr lang="ar-SA"/>
        </a:p>
      </dgm:t>
    </dgm:pt>
    <dgm:pt modelId="{7D09D969-29D4-473E-A612-3D5FBD8717C1}" type="pres">
      <dgm:prSet presAssocID="{78291C80-CA40-4D2B-966D-252D5B08B314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EBD58D0-E558-4165-A79F-70A6E1E17D05}" type="pres">
      <dgm:prSet presAssocID="{1E0C0CEB-A902-4C17-99D8-D87068CB59D2}" presName="root1" presStyleCnt="0"/>
      <dgm:spPr/>
    </dgm:pt>
    <dgm:pt modelId="{EDAEFE2D-86DC-4813-88E2-518B5CAA4C53}" type="pres">
      <dgm:prSet presAssocID="{1E0C0CEB-A902-4C17-99D8-D87068CB59D2}" presName="LevelOneTextNode" presStyleLbl="node0" presStyleIdx="0" presStyleCnt="1" custScaleX="37396" custScaleY="79435" custLinFactNeighborX="14" custLinFactNeighborY="-97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C190EE0-56C7-4B81-89E9-CC7DB52E72B3}" type="pres">
      <dgm:prSet presAssocID="{1E0C0CEB-A902-4C17-99D8-D87068CB59D2}" presName="level2hierChild" presStyleCnt="0"/>
      <dgm:spPr/>
    </dgm:pt>
    <dgm:pt modelId="{8F266BC5-4F2D-4B0A-823A-64FCDB418E90}" type="pres">
      <dgm:prSet presAssocID="{E6941C78-C3C9-4034-871F-FB83830B0385}" presName="conn2-1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BCE9D525-5CAF-4106-BC98-EB8E300770D4}" type="pres">
      <dgm:prSet presAssocID="{E6941C78-C3C9-4034-871F-FB83830B0385}" presName="connTx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952437B1-4A51-4D3D-B79A-3D29D1FAE4BB}" type="pres">
      <dgm:prSet presAssocID="{E3EC17D3-F30A-41EE-801A-BFBCECFB7A20}" presName="root2" presStyleCnt="0"/>
      <dgm:spPr/>
    </dgm:pt>
    <dgm:pt modelId="{56015C56-7DC8-44F4-88FA-4A6A13ABD48E}" type="pres">
      <dgm:prSet presAssocID="{E3EC17D3-F30A-41EE-801A-BFBCECFB7A20}" presName="LevelTwoTextNode" presStyleLbl="node2" presStyleIdx="0" presStyleCnt="3" custScaleX="81443" custLinFactNeighborX="-1179" custLinFactNeighborY="-435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F614DF5-4AB2-4FCE-B20B-1035E5FA5B32}" type="pres">
      <dgm:prSet presAssocID="{E3EC17D3-F30A-41EE-801A-BFBCECFB7A20}" presName="level3hierChild" presStyleCnt="0"/>
      <dgm:spPr/>
    </dgm:pt>
    <dgm:pt modelId="{35C2730F-1655-4D17-969A-02BE3F75FF95}" type="pres">
      <dgm:prSet presAssocID="{FDF3FFF2-745E-4DBC-813F-6D3481B4F309}" presName="conn2-1" presStyleLbl="parChTrans1D3" presStyleIdx="0" presStyleCnt="3"/>
      <dgm:spPr/>
      <dgm:t>
        <a:bodyPr/>
        <a:lstStyle/>
        <a:p>
          <a:pPr rtl="1"/>
          <a:endParaRPr lang="ar-SA"/>
        </a:p>
      </dgm:t>
    </dgm:pt>
    <dgm:pt modelId="{F0257AC9-79C9-414D-BF23-95CBDDDC6736}" type="pres">
      <dgm:prSet presAssocID="{FDF3FFF2-745E-4DBC-813F-6D3481B4F309}" presName="connTx" presStyleLbl="parChTrans1D3" presStyleIdx="0" presStyleCnt="3"/>
      <dgm:spPr/>
      <dgm:t>
        <a:bodyPr/>
        <a:lstStyle/>
        <a:p>
          <a:pPr rtl="1"/>
          <a:endParaRPr lang="ar-SA"/>
        </a:p>
      </dgm:t>
    </dgm:pt>
    <dgm:pt modelId="{387C955E-A984-4722-BFCC-7B75ACE508D4}" type="pres">
      <dgm:prSet presAssocID="{EB5D0F8A-DB1A-450A-A554-65317CEEC14E}" presName="root2" presStyleCnt="0"/>
      <dgm:spPr/>
    </dgm:pt>
    <dgm:pt modelId="{787DC96C-C5BC-47EB-B800-5F7631D916EB}" type="pres">
      <dgm:prSet presAssocID="{EB5D0F8A-DB1A-450A-A554-65317CEEC14E}" presName="LevelTwoTextNode" presStyleLbl="node3" presStyleIdx="0" presStyleCnt="3" custScaleX="209131" custScaleY="130953" custLinFactNeighborX="-366" custLinFactNeighborY="-4462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AEC057A-300E-4355-A843-30D05AF4EBCC}" type="pres">
      <dgm:prSet presAssocID="{EB5D0F8A-DB1A-450A-A554-65317CEEC14E}" presName="level3hierChild" presStyleCnt="0"/>
      <dgm:spPr/>
    </dgm:pt>
    <dgm:pt modelId="{DD2CC85A-71B4-4D77-9CD1-E4C27DA74E2D}" type="pres">
      <dgm:prSet presAssocID="{C32C5FE9-325C-481F-9ECB-2BB8B260D096}" presName="conn2-1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D3CD3D78-E960-4620-A3DC-FC78517A7BF5}" type="pres">
      <dgm:prSet presAssocID="{C32C5FE9-325C-481F-9ECB-2BB8B260D096}" presName="connTx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30B52661-6584-41C4-954E-AAF70506BF39}" type="pres">
      <dgm:prSet presAssocID="{C8B4B186-0F4C-45C4-80C6-7089B33A4633}" presName="root2" presStyleCnt="0"/>
      <dgm:spPr/>
    </dgm:pt>
    <dgm:pt modelId="{75955CED-CDBC-4F28-AA23-04B87192CF99}" type="pres">
      <dgm:prSet presAssocID="{C8B4B186-0F4C-45C4-80C6-7089B33A4633}" presName="LevelTwoTextNode" presStyleLbl="node2" presStyleIdx="1" presStyleCnt="3" custScaleX="7778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11E3406-C72F-43F3-A902-1A706B0C0A08}" type="pres">
      <dgm:prSet presAssocID="{C8B4B186-0F4C-45C4-80C6-7089B33A4633}" presName="level3hierChild" presStyleCnt="0"/>
      <dgm:spPr/>
    </dgm:pt>
    <dgm:pt modelId="{F4F2930D-B677-451C-93C3-B054810A8076}" type="pres">
      <dgm:prSet presAssocID="{633015FB-6E40-463F-AB8F-97F4F7F2109F}" presName="conn2-1" presStyleLbl="parChTrans1D3" presStyleIdx="1" presStyleCnt="3"/>
      <dgm:spPr/>
      <dgm:t>
        <a:bodyPr/>
        <a:lstStyle/>
        <a:p>
          <a:pPr rtl="1"/>
          <a:endParaRPr lang="ar-SA"/>
        </a:p>
      </dgm:t>
    </dgm:pt>
    <dgm:pt modelId="{7FD2B5B8-0A4D-4378-8431-D057C1E5C55F}" type="pres">
      <dgm:prSet presAssocID="{633015FB-6E40-463F-AB8F-97F4F7F2109F}" presName="connTx" presStyleLbl="parChTrans1D3" presStyleIdx="1" presStyleCnt="3"/>
      <dgm:spPr/>
      <dgm:t>
        <a:bodyPr/>
        <a:lstStyle/>
        <a:p>
          <a:pPr rtl="1"/>
          <a:endParaRPr lang="ar-SA"/>
        </a:p>
      </dgm:t>
    </dgm:pt>
    <dgm:pt modelId="{0951CB30-E8A7-4EA7-8C53-EEB2B6A8389D}" type="pres">
      <dgm:prSet presAssocID="{2602E43D-CC7A-4E86-A6B3-3BA8FD0C62A1}" presName="root2" presStyleCnt="0"/>
      <dgm:spPr/>
    </dgm:pt>
    <dgm:pt modelId="{E331357B-5776-4E06-8A1D-34326E0783C1}" type="pres">
      <dgm:prSet presAssocID="{2602E43D-CC7A-4E86-A6B3-3BA8FD0C62A1}" presName="LevelTwoTextNode" presStyleLbl="node3" presStyleIdx="1" presStyleCnt="3" custScaleX="210078" custScaleY="14226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A6FA256-3219-43FE-9EE9-E8853C192AA9}" type="pres">
      <dgm:prSet presAssocID="{2602E43D-CC7A-4E86-A6B3-3BA8FD0C62A1}" presName="level3hierChild" presStyleCnt="0"/>
      <dgm:spPr/>
    </dgm:pt>
    <dgm:pt modelId="{7B4B43D1-9C6A-4904-8FC5-C6F6A6DECBB5}" type="pres">
      <dgm:prSet presAssocID="{8C845D49-5072-49E6-BEDF-AAC84CDF2EF6}" presName="conn2-1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766DB047-D36C-4F93-AC0D-4B1A05543EB4}" type="pres">
      <dgm:prSet presAssocID="{8C845D49-5072-49E6-BEDF-AAC84CDF2EF6}" presName="connTx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96B9DF3A-E077-4B33-AA31-543FE1977D8F}" type="pres">
      <dgm:prSet presAssocID="{15DC09A9-BD3D-42A2-9996-60853A1D96A1}" presName="root2" presStyleCnt="0"/>
      <dgm:spPr/>
    </dgm:pt>
    <dgm:pt modelId="{24128C35-29A8-4AC7-B49C-A509D5370116}" type="pres">
      <dgm:prSet presAssocID="{15DC09A9-BD3D-42A2-9996-60853A1D96A1}" presName="LevelTwoTextNode" presStyleLbl="node2" presStyleIdx="2" presStyleCnt="3" custScaleX="74540" custLinFactNeighborX="1541" custLinFactNeighborY="4085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65B04C8-7067-4ABA-BFD5-CB2CEB35CB9D}" type="pres">
      <dgm:prSet presAssocID="{15DC09A9-BD3D-42A2-9996-60853A1D96A1}" presName="level3hierChild" presStyleCnt="0"/>
      <dgm:spPr/>
    </dgm:pt>
    <dgm:pt modelId="{881CCCC3-3DA1-4F39-9011-CEC3994B2D50}" type="pres">
      <dgm:prSet presAssocID="{CB3C1271-F674-417D-8A69-24ABDCE4211F}" presName="conn2-1" presStyleLbl="parChTrans1D3" presStyleIdx="2" presStyleCnt="3"/>
      <dgm:spPr/>
      <dgm:t>
        <a:bodyPr/>
        <a:lstStyle/>
        <a:p>
          <a:pPr rtl="1"/>
          <a:endParaRPr lang="ar-SA"/>
        </a:p>
      </dgm:t>
    </dgm:pt>
    <dgm:pt modelId="{747D1192-9B94-44D5-A983-F1689E6EC8D8}" type="pres">
      <dgm:prSet presAssocID="{CB3C1271-F674-417D-8A69-24ABDCE4211F}" presName="connTx" presStyleLbl="parChTrans1D3" presStyleIdx="2" presStyleCnt="3"/>
      <dgm:spPr/>
      <dgm:t>
        <a:bodyPr/>
        <a:lstStyle/>
        <a:p>
          <a:pPr rtl="1"/>
          <a:endParaRPr lang="ar-SA"/>
        </a:p>
      </dgm:t>
    </dgm:pt>
    <dgm:pt modelId="{0052C55E-9588-4DD2-9DDA-F0FE017261D5}" type="pres">
      <dgm:prSet presAssocID="{AB825757-A053-4546-9B41-11F721CB022A}" presName="root2" presStyleCnt="0"/>
      <dgm:spPr/>
    </dgm:pt>
    <dgm:pt modelId="{E14D8247-CB57-4374-B589-79C94C24C6AA}" type="pres">
      <dgm:prSet presAssocID="{AB825757-A053-4546-9B41-11F721CB022A}" presName="LevelTwoTextNode" presStyleLbl="node3" presStyleIdx="2" presStyleCnt="3" custScaleX="212305" custScaleY="118122" custLinFactNeighborX="2805" custLinFactNeighborY="4085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E89E59B-1A4D-4DE1-84E4-7A04AC02FC61}" type="pres">
      <dgm:prSet presAssocID="{AB825757-A053-4546-9B41-11F721CB022A}" presName="level3hierChild" presStyleCnt="0"/>
      <dgm:spPr/>
    </dgm:pt>
  </dgm:ptLst>
  <dgm:cxnLst>
    <dgm:cxn modelId="{30203B22-597C-441E-935A-AA4F6D7CC05E}" type="presOf" srcId="{15DC09A9-BD3D-42A2-9996-60853A1D96A1}" destId="{24128C35-29A8-4AC7-B49C-A509D5370116}" srcOrd="0" destOrd="0" presId="urn:microsoft.com/office/officeart/2005/8/layout/hierarchy2"/>
    <dgm:cxn modelId="{B282E608-BBD0-412B-BB92-928626A1B399}" type="presOf" srcId="{C32C5FE9-325C-481F-9ECB-2BB8B260D096}" destId="{D3CD3D78-E960-4620-A3DC-FC78517A7BF5}" srcOrd="1" destOrd="0" presId="urn:microsoft.com/office/officeart/2005/8/layout/hierarchy2"/>
    <dgm:cxn modelId="{BD95DA6F-9575-476A-B370-37D37E83E0DF}" type="presOf" srcId="{C32C5FE9-325C-481F-9ECB-2BB8B260D096}" destId="{DD2CC85A-71B4-4D77-9CD1-E4C27DA74E2D}" srcOrd="0" destOrd="0" presId="urn:microsoft.com/office/officeart/2005/8/layout/hierarchy2"/>
    <dgm:cxn modelId="{7506B0FF-50FA-492F-B2D9-73400369F9C0}" type="presOf" srcId="{E6941C78-C3C9-4034-871F-FB83830B0385}" destId="{8F266BC5-4F2D-4B0A-823A-64FCDB418E90}" srcOrd="0" destOrd="0" presId="urn:microsoft.com/office/officeart/2005/8/layout/hierarchy2"/>
    <dgm:cxn modelId="{81D784F9-C22F-45E6-8D0A-69A74DFEA116}" srcId="{E3EC17D3-F30A-41EE-801A-BFBCECFB7A20}" destId="{EB5D0F8A-DB1A-450A-A554-65317CEEC14E}" srcOrd="0" destOrd="0" parTransId="{FDF3FFF2-745E-4DBC-813F-6D3481B4F309}" sibTransId="{D1C3CFF8-32F7-4D8B-B95F-0FF606E945F6}"/>
    <dgm:cxn modelId="{EAA1954C-5A02-491A-B4D5-02D63661CAB9}" srcId="{C8B4B186-0F4C-45C4-80C6-7089B33A4633}" destId="{2602E43D-CC7A-4E86-A6B3-3BA8FD0C62A1}" srcOrd="0" destOrd="0" parTransId="{633015FB-6E40-463F-AB8F-97F4F7F2109F}" sibTransId="{C659F6D7-3998-4EEB-8A21-F4264C72EA34}"/>
    <dgm:cxn modelId="{D9BD0167-C059-4805-B492-73FE21F24383}" type="presOf" srcId="{FDF3FFF2-745E-4DBC-813F-6D3481B4F309}" destId="{35C2730F-1655-4D17-969A-02BE3F75FF95}" srcOrd="0" destOrd="0" presId="urn:microsoft.com/office/officeart/2005/8/layout/hierarchy2"/>
    <dgm:cxn modelId="{0920369E-3FFE-42D9-A700-88733A229E3D}" srcId="{15DC09A9-BD3D-42A2-9996-60853A1D96A1}" destId="{AB825757-A053-4546-9B41-11F721CB022A}" srcOrd="0" destOrd="0" parTransId="{CB3C1271-F674-417D-8A69-24ABDCE4211F}" sibTransId="{C8922F14-D186-4AE2-9360-898EFA4BA513}"/>
    <dgm:cxn modelId="{9867C8EF-9529-4925-B9E1-B381B0201556}" type="presOf" srcId="{8C845D49-5072-49E6-BEDF-AAC84CDF2EF6}" destId="{766DB047-D36C-4F93-AC0D-4B1A05543EB4}" srcOrd="1" destOrd="0" presId="urn:microsoft.com/office/officeart/2005/8/layout/hierarchy2"/>
    <dgm:cxn modelId="{DA6EA376-D90A-4900-B272-34060FA56906}" type="presOf" srcId="{E6941C78-C3C9-4034-871F-FB83830B0385}" destId="{BCE9D525-5CAF-4106-BC98-EB8E300770D4}" srcOrd="1" destOrd="0" presId="urn:microsoft.com/office/officeart/2005/8/layout/hierarchy2"/>
    <dgm:cxn modelId="{75234039-BFA3-4C7C-9BD5-C39E8B2E8532}" type="presOf" srcId="{633015FB-6E40-463F-AB8F-97F4F7F2109F}" destId="{7FD2B5B8-0A4D-4378-8431-D057C1E5C55F}" srcOrd="1" destOrd="0" presId="urn:microsoft.com/office/officeart/2005/8/layout/hierarchy2"/>
    <dgm:cxn modelId="{9B642E32-E5B0-4458-B4DE-773DAEE6B586}" type="presOf" srcId="{1E0C0CEB-A902-4C17-99D8-D87068CB59D2}" destId="{EDAEFE2D-86DC-4813-88E2-518B5CAA4C53}" srcOrd="0" destOrd="0" presId="urn:microsoft.com/office/officeart/2005/8/layout/hierarchy2"/>
    <dgm:cxn modelId="{17CE55FD-24CF-4E08-91E2-7F4D50D6F8D3}" type="presOf" srcId="{78291C80-CA40-4D2B-966D-252D5B08B314}" destId="{7D09D969-29D4-473E-A612-3D5FBD8717C1}" srcOrd="0" destOrd="0" presId="urn:microsoft.com/office/officeart/2005/8/layout/hierarchy2"/>
    <dgm:cxn modelId="{3BEF5C74-C12F-4663-81EB-7D5D3A82AA5B}" type="presOf" srcId="{8C845D49-5072-49E6-BEDF-AAC84CDF2EF6}" destId="{7B4B43D1-9C6A-4904-8FC5-C6F6A6DECBB5}" srcOrd="0" destOrd="0" presId="urn:microsoft.com/office/officeart/2005/8/layout/hierarchy2"/>
    <dgm:cxn modelId="{06B57D1A-C054-435A-A628-AA10C06E3CD4}" type="presOf" srcId="{E3EC17D3-F30A-41EE-801A-BFBCECFB7A20}" destId="{56015C56-7DC8-44F4-88FA-4A6A13ABD48E}" srcOrd="0" destOrd="0" presId="urn:microsoft.com/office/officeart/2005/8/layout/hierarchy2"/>
    <dgm:cxn modelId="{7D9C8561-8198-49FD-AF1F-9F11B2EB3E41}" srcId="{1E0C0CEB-A902-4C17-99D8-D87068CB59D2}" destId="{C8B4B186-0F4C-45C4-80C6-7089B33A4633}" srcOrd="1" destOrd="0" parTransId="{C32C5FE9-325C-481F-9ECB-2BB8B260D096}" sibTransId="{91CE0249-3101-4BDB-8844-63E103172C28}"/>
    <dgm:cxn modelId="{91BC0B0B-F3D5-43A9-92D0-3982E2D2E6A4}" type="presOf" srcId="{CB3C1271-F674-417D-8A69-24ABDCE4211F}" destId="{747D1192-9B94-44D5-A983-F1689E6EC8D8}" srcOrd="1" destOrd="0" presId="urn:microsoft.com/office/officeart/2005/8/layout/hierarchy2"/>
    <dgm:cxn modelId="{85E3445F-0BFA-461D-AA08-33CB313C3BCA}" type="presOf" srcId="{2602E43D-CC7A-4E86-A6B3-3BA8FD0C62A1}" destId="{E331357B-5776-4E06-8A1D-34326E0783C1}" srcOrd="0" destOrd="0" presId="urn:microsoft.com/office/officeart/2005/8/layout/hierarchy2"/>
    <dgm:cxn modelId="{54D54B11-CF22-4253-9A98-6DF3369F2E0A}" srcId="{1E0C0CEB-A902-4C17-99D8-D87068CB59D2}" destId="{E3EC17D3-F30A-41EE-801A-BFBCECFB7A20}" srcOrd="0" destOrd="0" parTransId="{E6941C78-C3C9-4034-871F-FB83830B0385}" sibTransId="{7EE16060-85C3-4865-AC23-A82C63B66188}"/>
    <dgm:cxn modelId="{AE210A11-4930-442C-8F80-B369E7E22230}" type="presOf" srcId="{EB5D0F8A-DB1A-450A-A554-65317CEEC14E}" destId="{787DC96C-C5BC-47EB-B800-5F7631D916EB}" srcOrd="0" destOrd="0" presId="urn:microsoft.com/office/officeart/2005/8/layout/hierarchy2"/>
    <dgm:cxn modelId="{4E01B4D7-CCFD-4678-ADA3-E3097E75A28D}" type="presOf" srcId="{633015FB-6E40-463F-AB8F-97F4F7F2109F}" destId="{F4F2930D-B677-451C-93C3-B054810A8076}" srcOrd="0" destOrd="0" presId="urn:microsoft.com/office/officeart/2005/8/layout/hierarchy2"/>
    <dgm:cxn modelId="{00523BA6-EFDA-4540-9351-380D1EBEA5E4}" type="presOf" srcId="{C8B4B186-0F4C-45C4-80C6-7089B33A4633}" destId="{75955CED-CDBC-4F28-AA23-04B87192CF99}" srcOrd="0" destOrd="0" presId="urn:microsoft.com/office/officeart/2005/8/layout/hierarchy2"/>
    <dgm:cxn modelId="{9D367EE1-75B6-45F2-9F89-0F3334F861FD}" srcId="{1E0C0CEB-A902-4C17-99D8-D87068CB59D2}" destId="{15DC09A9-BD3D-42A2-9996-60853A1D96A1}" srcOrd="2" destOrd="0" parTransId="{8C845D49-5072-49E6-BEDF-AAC84CDF2EF6}" sibTransId="{9E645644-53CB-42F3-9E44-A115CCD2F6A0}"/>
    <dgm:cxn modelId="{181CFCFE-59F4-4AB5-9956-81F01DC748D4}" srcId="{78291C80-CA40-4D2B-966D-252D5B08B314}" destId="{1E0C0CEB-A902-4C17-99D8-D87068CB59D2}" srcOrd="0" destOrd="0" parTransId="{F0FE9ECD-097E-43B3-A3D2-6C4012C3F986}" sibTransId="{3C9FD8A6-78D8-44C6-AE48-E1BE9CDC9F00}"/>
    <dgm:cxn modelId="{1C3D906F-C35E-4068-903F-3D29A85A6776}" type="presOf" srcId="{AB825757-A053-4546-9B41-11F721CB022A}" destId="{E14D8247-CB57-4374-B589-79C94C24C6AA}" srcOrd="0" destOrd="0" presId="urn:microsoft.com/office/officeart/2005/8/layout/hierarchy2"/>
    <dgm:cxn modelId="{8D0AE6CE-E2B2-4DB4-991D-B8E89162004C}" type="presOf" srcId="{CB3C1271-F674-417D-8A69-24ABDCE4211F}" destId="{881CCCC3-3DA1-4F39-9011-CEC3994B2D50}" srcOrd="0" destOrd="0" presId="urn:microsoft.com/office/officeart/2005/8/layout/hierarchy2"/>
    <dgm:cxn modelId="{2E6FD998-07F0-4704-B7A9-703546E1A402}" type="presOf" srcId="{FDF3FFF2-745E-4DBC-813F-6D3481B4F309}" destId="{F0257AC9-79C9-414D-BF23-95CBDDDC6736}" srcOrd="1" destOrd="0" presId="urn:microsoft.com/office/officeart/2005/8/layout/hierarchy2"/>
    <dgm:cxn modelId="{0AFE5E15-8AC2-4C07-BFE9-7587B5C857FE}" type="presParOf" srcId="{7D09D969-29D4-473E-A612-3D5FBD8717C1}" destId="{AEBD58D0-E558-4165-A79F-70A6E1E17D05}" srcOrd="0" destOrd="0" presId="urn:microsoft.com/office/officeart/2005/8/layout/hierarchy2"/>
    <dgm:cxn modelId="{2202CC76-32F1-4AEE-9DD9-D8B2A8D9456A}" type="presParOf" srcId="{AEBD58D0-E558-4165-A79F-70A6E1E17D05}" destId="{EDAEFE2D-86DC-4813-88E2-518B5CAA4C53}" srcOrd="0" destOrd="0" presId="urn:microsoft.com/office/officeart/2005/8/layout/hierarchy2"/>
    <dgm:cxn modelId="{D30D0B1C-9A2A-4371-AC96-E902FBA1C7DD}" type="presParOf" srcId="{AEBD58D0-E558-4165-A79F-70A6E1E17D05}" destId="{FC190EE0-56C7-4B81-89E9-CC7DB52E72B3}" srcOrd="1" destOrd="0" presId="urn:microsoft.com/office/officeart/2005/8/layout/hierarchy2"/>
    <dgm:cxn modelId="{7F5AF93A-53FE-42DE-843B-A6350E1E1BD4}" type="presParOf" srcId="{FC190EE0-56C7-4B81-89E9-CC7DB52E72B3}" destId="{8F266BC5-4F2D-4B0A-823A-64FCDB418E90}" srcOrd="0" destOrd="0" presId="urn:microsoft.com/office/officeart/2005/8/layout/hierarchy2"/>
    <dgm:cxn modelId="{E517242B-D22E-4227-83D9-DBEE0B27B79E}" type="presParOf" srcId="{8F266BC5-4F2D-4B0A-823A-64FCDB418E90}" destId="{BCE9D525-5CAF-4106-BC98-EB8E300770D4}" srcOrd="0" destOrd="0" presId="urn:microsoft.com/office/officeart/2005/8/layout/hierarchy2"/>
    <dgm:cxn modelId="{E9A337E5-C4A8-420E-95F4-A9D727F9D5B8}" type="presParOf" srcId="{FC190EE0-56C7-4B81-89E9-CC7DB52E72B3}" destId="{952437B1-4A51-4D3D-B79A-3D29D1FAE4BB}" srcOrd="1" destOrd="0" presId="urn:microsoft.com/office/officeart/2005/8/layout/hierarchy2"/>
    <dgm:cxn modelId="{64BCC573-A129-429A-B1AC-9F26B3B14772}" type="presParOf" srcId="{952437B1-4A51-4D3D-B79A-3D29D1FAE4BB}" destId="{56015C56-7DC8-44F4-88FA-4A6A13ABD48E}" srcOrd="0" destOrd="0" presId="urn:microsoft.com/office/officeart/2005/8/layout/hierarchy2"/>
    <dgm:cxn modelId="{0D206A28-DABC-4592-80A5-D0362003DB3D}" type="presParOf" srcId="{952437B1-4A51-4D3D-B79A-3D29D1FAE4BB}" destId="{6F614DF5-4AB2-4FCE-B20B-1035E5FA5B32}" srcOrd="1" destOrd="0" presId="urn:microsoft.com/office/officeart/2005/8/layout/hierarchy2"/>
    <dgm:cxn modelId="{D0E70CE5-E6F8-4DB7-AD4D-BAA8C61ADB58}" type="presParOf" srcId="{6F614DF5-4AB2-4FCE-B20B-1035E5FA5B32}" destId="{35C2730F-1655-4D17-969A-02BE3F75FF95}" srcOrd="0" destOrd="0" presId="urn:microsoft.com/office/officeart/2005/8/layout/hierarchy2"/>
    <dgm:cxn modelId="{E9F04BE0-3538-466D-B61E-4E62C2343CD5}" type="presParOf" srcId="{35C2730F-1655-4D17-969A-02BE3F75FF95}" destId="{F0257AC9-79C9-414D-BF23-95CBDDDC6736}" srcOrd="0" destOrd="0" presId="urn:microsoft.com/office/officeart/2005/8/layout/hierarchy2"/>
    <dgm:cxn modelId="{1785AA4A-A6C8-4C73-8287-F83D004A9C11}" type="presParOf" srcId="{6F614DF5-4AB2-4FCE-B20B-1035E5FA5B32}" destId="{387C955E-A984-4722-BFCC-7B75ACE508D4}" srcOrd="1" destOrd="0" presId="urn:microsoft.com/office/officeart/2005/8/layout/hierarchy2"/>
    <dgm:cxn modelId="{E4743D48-AB39-4A24-9E0E-3C29DF7B294E}" type="presParOf" srcId="{387C955E-A984-4722-BFCC-7B75ACE508D4}" destId="{787DC96C-C5BC-47EB-B800-5F7631D916EB}" srcOrd="0" destOrd="0" presId="urn:microsoft.com/office/officeart/2005/8/layout/hierarchy2"/>
    <dgm:cxn modelId="{00A4CC2C-BC12-47CF-B19F-8BF9B2732F59}" type="presParOf" srcId="{387C955E-A984-4722-BFCC-7B75ACE508D4}" destId="{8AEC057A-300E-4355-A843-30D05AF4EBCC}" srcOrd="1" destOrd="0" presId="urn:microsoft.com/office/officeart/2005/8/layout/hierarchy2"/>
    <dgm:cxn modelId="{D5835B07-374E-4FDF-8525-8446C570F8F2}" type="presParOf" srcId="{FC190EE0-56C7-4B81-89E9-CC7DB52E72B3}" destId="{DD2CC85A-71B4-4D77-9CD1-E4C27DA74E2D}" srcOrd="2" destOrd="0" presId="urn:microsoft.com/office/officeart/2005/8/layout/hierarchy2"/>
    <dgm:cxn modelId="{AF0A1044-8B93-4753-A497-14B7E31DB9C2}" type="presParOf" srcId="{DD2CC85A-71B4-4D77-9CD1-E4C27DA74E2D}" destId="{D3CD3D78-E960-4620-A3DC-FC78517A7BF5}" srcOrd="0" destOrd="0" presId="urn:microsoft.com/office/officeart/2005/8/layout/hierarchy2"/>
    <dgm:cxn modelId="{0CBFA8CA-040E-4B76-BA3B-C46F68CE673E}" type="presParOf" srcId="{FC190EE0-56C7-4B81-89E9-CC7DB52E72B3}" destId="{30B52661-6584-41C4-954E-AAF70506BF39}" srcOrd="3" destOrd="0" presId="urn:microsoft.com/office/officeart/2005/8/layout/hierarchy2"/>
    <dgm:cxn modelId="{DAE118BA-DDFE-45BF-A3B0-0247A8C2735D}" type="presParOf" srcId="{30B52661-6584-41C4-954E-AAF70506BF39}" destId="{75955CED-CDBC-4F28-AA23-04B87192CF99}" srcOrd="0" destOrd="0" presId="urn:microsoft.com/office/officeart/2005/8/layout/hierarchy2"/>
    <dgm:cxn modelId="{76C4DFF9-74B5-49BC-9BD1-761937C83009}" type="presParOf" srcId="{30B52661-6584-41C4-954E-AAF70506BF39}" destId="{311E3406-C72F-43F3-A902-1A706B0C0A08}" srcOrd="1" destOrd="0" presId="urn:microsoft.com/office/officeart/2005/8/layout/hierarchy2"/>
    <dgm:cxn modelId="{83EC7C74-4AFE-4BD7-9412-CDCD15C54A9F}" type="presParOf" srcId="{311E3406-C72F-43F3-A902-1A706B0C0A08}" destId="{F4F2930D-B677-451C-93C3-B054810A8076}" srcOrd="0" destOrd="0" presId="urn:microsoft.com/office/officeart/2005/8/layout/hierarchy2"/>
    <dgm:cxn modelId="{61312DD1-1076-4D93-88B9-84F9C5C453DB}" type="presParOf" srcId="{F4F2930D-B677-451C-93C3-B054810A8076}" destId="{7FD2B5B8-0A4D-4378-8431-D057C1E5C55F}" srcOrd="0" destOrd="0" presId="urn:microsoft.com/office/officeart/2005/8/layout/hierarchy2"/>
    <dgm:cxn modelId="{C954A182-53DD-4F83-B813-2F75D277F015}" type="presParOf" srcId="{311E3406-C72F-43F3-A902-1A706B0C0A08}" destId="{0951CB30-E8A7-4EA7-8C53-EEB2B6A8389D}" srcOrd="1" destOrd="0" presId="urn:microsoft.com/office/officeart/2005/8/layout/hierarchy2"/>
    <dgm:cxn modelId="{16F60A6B-3730-4B54-ACA5-8B027B6122F1}" type="presParOf" srcId="{0951CB30-E8A7-4EA7-8C53-EEB2B6A8389D}" destId="{E331357B-5776-4E06-8A1D-34326E0783C1}" srcOrd="0" destOrd="0" presId="urn:microsoft.com/office/officeart/2005/8/layout/hierarchy2"/>
    <dgm:cxn modelId="{9E02D187-A59C-4245-8ABE-7528CFBBBCC1}" type="presParOf" srcId="{0951CB30-E8A7-4EA7-8C53-EEB2B6A8389D}" destId="{BA6FA256-3219-43FE-9EE9-E8853C192AA9}" srcOrd="1" destOrd="0" presId="urn:microsoft.com/office/officeart/2005/8/layout/hierarchy2"/>
    <dgm:cxn modelId="{BBC60C0C-43D8-4CC2-8FB0-8E90C1D67271}" type="presParOf" srcId="{FC190EE0-56C7-4B81-89E9-CC7DB52E72B3}" destId="{7B4B43D1-9C6A-4904-8FC5-C6F6A6DECBB5}" srcOrd="4" destOrd="0" presId="urn:microsoft.com/office/officeart/2005/8/layout/hierarchy2"/>
    <dgm:cxn modelId="{CE0BD89E-6F0B-4574-87B3-84EE29D20480}" type="presParOf" srcId="{7B4B43D1-9C6A-4904-8FC5-C6F6A6DECBB5}" destId="{766DB047-D36C-4F93-AC0D-4B1A05543EB4}" srcOrd="0" destOrd="0" presId="urn:microsoft.com/office/officeart/2005/8/layout/hierarchy2"/>
    <dgm:cxn modelId="{A0377584-36E5-47FC-B684-CADBF458EEE4}" type="presParOf" srcId="{FC190EE0-56C7-4B81-89E9-CC7DB52E72B3}" destId="{96B9DF3A-E077-4B33-AA31-543FE1977D8F}" srcOrd="5" destOrd="0" presId="urn:microsoft.com/office/officeart/2005/8/layout/hierarchy2"/>
    <dgm:cxn modelId="{B9774EE6-FDBA-41AD-8814-CF61DBF2F254}" type="presParOf" srcId="{96B9DF3A-E077-4B33-AA31-543FE1977D8F}" destId="{24128C35-29A8-4AC7-B49C-A509D5370116}" srcOrd="0" destOrd="0" presId="urn:microsoft.com/office/officeart/2005/8/layout/hierarchy2"/>
    <dgm:cxn modelId="{7F027C6C-C795-413E-9B9D-7869B9829D63}" type="presParOf" srcId="{96B9DF3A-E077-4B33-AA31-543FE1977D8F}" destId="{265B04C8-7067-4ABA-BFD5-CB2CEB35CB9D}" srcOrd="1" destOrd="0" presId="urn:microsoft.com/office/officeart/2005/8/layout/hierarchy2"/>
    <dgm:cxn modelId="{25D66A8D-7BE7-45CF-BE1B-3043822AFF77}" type="presParOf" srcId="{265B04C8-7067-4ABA-BFD5-CB2CEB35CB9D}" destId="{881CCCC3-3DA1-4F39-9011-CEC3994B2D50}" srcOrd="0" destOrd="0" presId="urn:microsoft.com/office/officeart/2005/8/layout/hierarchy2"/>
    <dgm:cxn modelId="{6514E1A3-EEBD-429D-A93A-3B8CDD222100}" type="presParOf" srcId="{881CCCC3-3DA1-4F39-9011-CEC3994B2D50}" destId="{747D1192-9B94-44D5-A983-F1689E6EC8D8}" srcOrd="0" destOrd="0" presId="urn:microsoft.com/office/officeart/2005/8/layout/hierarchy2"/>
    <dgm:cxn modelId="{C40EBC23-AAFB-45E0-AEF1-6FF6C7FC5600}" type="presParOf" srcId="{265B04C8-7067-4ABA-BFD5-CB2CEB35CB9D}" destId="{0052C55E-9588-4DD2-9DDA-F0FE017261D5}" srcOrd="1" destOrd="0" presId="urn:microsoft.com/office/officeart/2005/8/layout/hierarchy2"/>
    <dgm:cxn modelId="{3927B449-13A0-4014-AD74-E7479DC44988}" type="presParOf" srcId="{0052C55E-9588-4DD2-9DDA-F0FE017261D5}" destId="{E14D8247-CB57-4374-B589-79C94C24C6AA}" srcOrd="0" destOrd="0" presId="urn:microsoft.com/office/officeart/2005/8/layout/hierarchy2"/>
    <dgm:cxn modelId="{665CDB65-8672-4877-9523-88AAE0206854}" type="presParOf" srcId="{0052C55E-9588-4DD2-9DDA-F0FE017261D5}" destId="{8E89E59B-1A4D-4DE1-84E4-7A04AC02FC61}" srcOrd="1" destOrd="0" presId="urn:microsoft.com/office/officeart/2005/8/layout/hierarchy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E9A539C-1E98-4453-A4EE-39A07293C4C5}" type="doc">
      <dgm:prSet loTypeId="urn:microsoft.com/office/officeart/2005/8/layout/hierarchy4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402CE0F4-AB88-4531-8141-AAC4DD4439A8}">
      <dgm:prSet phldrT="[نص]" custT="1"/>
      <dgm:spPr/>
      <dgm:t>
        <a:bodyPr/>
        <a:lstStyle/>
        <a:p>
          <a:pPr rtl="1"/>
          <a:r>
            <a:rPr lang="ar-SA" sz="4800" dirty="0" smtClean="0"/>
            <a:t>النون</a:t>
          </a:r>
          <a:endParaRPr lang="ar-SA" sz="6500" dirty="0"/>
        </a:p>
      </dgm:t>
    </dgm:pt>
    <dgm:pt modelId="{DA926D12-2EDC-408E-8EF4-7EA1630F3770}" type="parTrans" cxnId="{9EC702FB-C444-41EE-85B9-F6CAC7E23083}">
      <dgm:prSet/>
      <dgm:spPr/>
      <dgm:t>
        <a:bodyPr/>
        <a:lstStyle/>
        <a:p>
          <a:pPr rtl="1"/>
          <a:endParaRPr lang="ar-SA"/>
        </a:p>
      </dgm:t>
    </dgm:pt>
    <dgm:pt modelId="{68BD30A8-3DC6-42DC-B0F4-B3AA8B73796F}" type="sibTrans" cxnId="{9EC702FB-C444-41EE-85B9-F6CAC7E23083}">
      <dgm:prSet/>
      <dgm:spPr/>
      <dgm:t>
        <a:bodyPr/>
        <a:lstStyle/>
        <a:p>
          <a:pPr rtl="1"/>
          <a:endParaRPr lang="ar-SA"/>
        </a:p>
      </dgm:t>
    </dgm:pt>
    <dgm:pt modelId="{F6B5CA75-6C3B-4C74-94F6-1204986EA63A}">
      <dgm:prSet phldrT="[نص]" custT="1"/>
      <dgm:spPr/>
      <dgm:t>
        <a:bodyPr/>
        <a:lstStyle/>
        <a:p>
          <a:pPr rtl="1"/>
          <a:r>
            <a:rPr lang="ar-SA" sz="2500" b="1" dirty="0" smtClean="0"/>
            <a:t>(المحتاجون لن يطلبوا </a:t>
          </a:r>
          <a:r>
            <a:rPr lang="ar-SA" sz="2500" b="1" dirty="0" smtClean="0"/>
            <a:t>العون </a:t>
          </a:r>
          <a:r>
            <a:rPr lang="ar-SA" sz="2500" b="1" dirty="0" smtClean="0"/>
            <a:t>– المحتاجون لم يطلبوا العون)، يطلبوا:فعل مضارع منصوب بلن (مجزوم بلم) وعلامة نصبه(جزمه)حذف النون لأنه من الأفعال الخمسة.</a:t>
          </a:r>
          <a:endParaRPr lang="ar-SA" sz="2500" dirty="0"/>
        </a:p>
      </dgm:t>
    </dgm:pt>
    <dgm:pt modelId="{9E14EDC8-C8F4-41C9-9005-FD8ECBFD7C80}" type="parTrans" cxnId="{1932878C-85DD-4A02-AEC9-5316D5ACC69B}">
      <dgm:prSet/>
      <dgm:spPr/>
      <dgm:t>
        <a:bodyPr/>
        <a:lstStyle/>
        <a:p>
          <a:pPr rtl="1"/>
          <a:endParaRPr lang="ar-SA"/>
        </a:p>
      </dgm:t>
    </dgm:pt>
    <dgm:pt modelId="{2FE41C6C-E01A-45D3-964E-A1A5F3664100}" type="sibTrans" cxnId="{1932878C-85DD-4A02-AEC9-5316D5ACC69B}">
      <dgm:prSet/>
      <dgm:spPr/>
      <dgm:t>
        <a:bodyPr/>
        <a:lstStyle/>
        <a:p>
          <a:pPr rtl="1"/>
          <a:endParaRPr lang="ar-SA"/>
        </a:p>
      </dgm:t>
    </dgm:pt>
    <dgm:pt modelId="{74198526-2574-4144-BF2E-63B64EE1B111}">
      <dgm:prSet/>
      <dgm:spPr/>
      <dgm:t>
        <a:bodyPr/>
        <a:lstStyle/>
        <a:p>
          <a:pPr rtl="1"/>
          <a:r>
            <a:rPr lang="ar-SA" b="1" dirty="0" smtClean="0"/>
            <a:t>- ثبوت النون في رفع الأفعال الخمسة</a:t>
          </a:r>
        </a:p>
      </dgm:t>
    </dgm:pt>
    <dgm:pt modelId="{DC6175E5-B139-415F-B9F1-EA2E98303833}" type="parTrans" cxnId="{CD25D492-D7C6-4FC4-82CF-D5815F413049}">
      <dgm:prSet/>
      <dgm:spPr/>
      <dgm:t>
        <a:bodyPr/>
        <a:lstStyle/>
        <a:p>
          <a:pPr rtl="1"/>
          <a:endParaRPr lang="ar-SA"/>
        </a:p>
      </dgm:t>
    </dgm:pt>
    <dgm:pt modelId="{E0433913-9785-4CF4-8BCD-B9E115D3EE23}" type="sibTrans" cxnId="{CD25D492-D7C6-4FC4-82CF-D5815F413049}">
      <dgm:prSet/>
      <dgm:spPr/>
      <dgm:t>
        <a:bodyPr/>
        <a:lstStyle/>
        <a:p>
          <a:pPr rtl="1"/>
          <a:endParaRPr lang="ar-SA"/>
        </a:p>
      </dgm:t>
    </dgm:pt>
    <dgm:pt modelId="{A74B2820-C6CF-4CEA-A26A-49D441B83426}">
      <dgm:prSet/>
      <dgm:spPr/>
      <dgm:t>
        <a:bodyPr/>
        <a:lstStyle/>
        <a:p>
          <a:pPr rtl="1"/>
          <a:r>
            <a:rPr lang="ar-SA" b="1" dirty="0" smtClean="0"/>
            <a:t>- حذف النون في نصب وجزم الأفعال الخمسة</a:t>
          </a:r>
        </a:p>
      </dgm:t>
    </dgm:pt>
    <dgm:pt modelId="{ED602025-A1E4-48EB-87E8-3E8A16D464EF}" type="parTrans" cxnId="{5C8C0997-1939-44E4-B43C-E1D42EAD188F}">
      <dgm:prSet/>
      <dgm:spPr/>
      <dgm:t>
        <a:bodyPr/>
        <a:lstStyle/>
        <a:p>
          <a:pPr rtl="1"/>
          <a:endParaRPr lang="ar-SA"/>
        </a:p>
      </dgm:t>
    </dgm:pt>
    <dgm:pt modelId="{F48F07BB-6AE4-4540-A116-82962AA9A53E}" type="sibTrans" cxnId="{5C8C0997-1939-44E4-B43C-E1D42EAD188F}">
      <dgm:prSet/>
      <dgm:spPr/>
      <dgm:t>
        <a:bodyPr/>
        <a:lstStyle/>
        <a:p>
          <a:pPr rtl="1"/>
          <a:endParaRPr lang="ar-SA"/>
        </a:p>
      </dgm:t>
    </dgm:pt>
    <dgm:pt modelId="{75D02FAF-952E-4597-B248-4E2183AF7A53}">
      <dgm:prSet phldrT="[نص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b="1" dirty="0" smtClean="0"/>
            <a:t>(المحتاجون يطلبون العون)، يطلبون: فعل مضارع مرفوع وعلامة رفعه ثبوت النون لأنه من الأفعال الخمسة.</a:t>
          </a:r>
          <a:endParaRPr lang="ar-SA" dirty="0"/>
        </a:p>
      </dgm:t>
    </dgm:pt>
    <dgm:pt modelId="{A53E0E22-90FD-4BB6-9725-2167C9CF6C50}" type="sibTrans" cxnId="{1FC4ABB9-CE6B-4563-9741-0D6218226622}">
      <dgm:prSet/>
      <dgm:spPr/>
      <dgm:t>
        <a:bodyPr/>
        <a:lstStyle/>
        <a:p>
          <a:pPr rtl="1"/>
          <a:endParaRPr lang="ar-SA"/>
        </a:p>
      </dgm:t>
    </dgm:pt>
    <dgm:pt modelId="{1B8756CD-6835-499C-9341-A709EDCE7FD1}" type="parTrans" cxnId="{1FC4ABB9-CE6B-4563-9741-0D6218226622}">
      <dgm:prSet/>
      <dgm:spPr/>
      <dgm:t>
        <a:bodyPr/>
        <a:lstStyle/>
        <a:p>
          <a:pPr rtl="1"/>
          <a:endParaRPr lang="ar-SA"/>
        </a:p>
      </dgm:t>
    </dgm:pt>
    <dgm:pt modelId="{9A004DA9-D978-4DDE-B45A-C5347CD0D28A}" type="pres">
      <dgm:prSet presAssocID="{7E9A539C-1E98-4453-A4EE-39A07293C4C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9739CCD8-938B-4D3B-BC53-EF8BAE2D2621}" type="pres">
      <dgm:prSet presAssocID="{402CE0F4-AB88-4531-8141-AAC4DD4439A8}" presName="vertOne" presStyleCnt="0"/>
      <dgm:spPr/>
    </dgm:pt>
    <dgm:pt modelId="{94167264-94CF-45A4-9A70-35DEFBC99823}" type="pres">
      <dgm:prSet presAssocID="{402CE0F4-AB88-4531-8141-AAC4DD4439A8}" presName="txOne" presStyleLbl="node0" presStyleIdx="0" presStyleCnt="1" custScaleY="5214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DB6864E-891B-44F0-A419-C85494F66210}" type="pres">
      <dgm:prSet presAssocID="{402CE0F4-AB88-4531-8141-AAC4DD4439A8}" presName="parTransOne" presStyleCnt="0"/>
      <dgm:spPr/>
    </dgm:pt>
    <dgm:pt modelId="{6883D922-48FC-42D5-A1F9-FFED25D6D16E}" type="pres">
      <dgm:prSet presAssocID="{402CE0F4-AB88-4531-8141-AAC4DD4439A8}" presName="horzOne" presStyleCnt="0"/>
      <dgm:spPr/>
    </dgm:pt>
    <dgm:pt modelId="{ACE99DC0-0C83-4406-AD78-89363C7E5A20}" type="pres">
      <dgm:prSet presAssocID="{75D02FAF-952E-4597-B248-4E2183AF7A53}" presName="vertTwo" presStyleCnt="0"/>
      <dgm:spPr/>
    </dgm:pt>
    <dgm:pt modelId="{525DC08E-E3CF-4B30-BAF3-1DC6340F76E8}" type="pres">
      <dgm:prSet presAssocID="{75D02FAF-952E-4597-B248-4E2183AF7A53}" presName="txTwo" presStyleLbl="node2" presStyleIdx="0" presStyleCnt="3" custLinFactY="95592" custLinFactNeighborX="23418" custLinFactNeighborY="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AD184E1-188A-4DFD-9140-AFC61861626F}" type="pres">
      <dgm:prSet presAssocID="{75D02FAF-952E-4597-B248-4E2183AF7A53}" presName="parTransTwo" presStyleCnt="0"/>
      <dgm:spPr/>
    </dgm:pt>
    <dgm:pt modelId="{7B77EDAB-58DA-4E2F-AB64-AE13BCE61B1A}" type="pres">
      <dgm:prSet presAssocID="{75D02FAF-952E-4597-B248-4E2183AF7A53}" presName="horzTwo" presStyleCnt="0"/>
      <dgm:spPr/>
    </dgm:pt>
    <dgm:pt modelId="{80E8C66D-32E9-4852-B235-5B8D85ADA3CF}" type="pres">
      <dgm:prSet presAssocID="{F6B5CA75-6C3B-4C74-94F6-1204986EA63A}" presName="vertThree" presStyleCnt="0"/>
      <dgm:spPr/>
    </dgm:pt>
    <dgm:pt modelId="{80514B86-724F-43C8-A882-7202AA48A540}" type="pres">
      <dgm:prSet presAssocID="{F6B5CA75-6C3B-4C74-94F6-1204986EA63A}" presName="txThree" presStyleLbl="node3" presStyleIdx="0" presStyleCnt="1" custScaleX="436472" custLinFactX="300000" custLinFactNeighborX="350324" custLinFactNeighborY="-440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DEC9932-3097-4E4C-905F-3A4ABEA74C2D}" type="pres">
      <dgm:prSet presAssocID="{F6B5CA75-6C3B-4C74-94F6-1204986EA63A}" presName="horzThree" presStyleCnt="0"/>
      <dgm:spPr/>
    </dgm:pt>
    <dgm:pt modelId="{EA2C5E47-3642-42E7-8124-9DC4D8442D83}" type="pres">
      <dgm:prSet presAssocID="{A53E0E22-90FD-4BB6-9725-2167C9CF6C50}" presName="sibSpaceTwo" presStyleCnt="0"/>
      <dgm:spPr/>
    </dgm:pt>
    <dgm:pt modelId="{3A25679B-42E4-4A7F-B83A-DFC6D0B7FF0B}" type="pres">
      <dgm:prSet presAssocID="{74198526-2574-4144-BF2E-63B64EE1B111}" presName="vertTwo" presStyleCnt="0"/>
      <dgm:spPr/>
    </dgm:pt>
    <dgm:pt modelId="{1FA50B63-328F-4F92-9FA5-AE769D6FFB5F}" type="pres">
      <dgm:prSet presAssocID="{74198526-2574-4144-BF2E-63B64EE1B111}" presName="txTwo" presStyleLbl="node2" presStyleIdx="1" presStyleCnt="3" custScaleX="347600" custScaleY="93854" custLinFactX="-100000" custLinFactNeighborX="-182477" custLinFactNeighborY="171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4D71CBE-F05E-41E0-B101-A63DDD7E1BDB}" type="pres">
      <dgm:prSet presAssocID="{74198526-2574-4144-BF2E-63B64EE1B111}" presName="horzTwo" presStyleCnt="0"/>
      <dgm:spPr/>
    </dgm:pt>
    <dgm:pt modelId="{35EE91B4-CEE1-4A6E-BB78-17CF98AD4CC9}" type="pres">
      <dgm:prSet presAssocID="{E0433913-9785-4CF4-8BCD-B9E115D3EE23}" presName="sibSpaceTwo" presStyleCnt="0"/>
      <dgm:spPr/>
    </dgm:pt>
    <dgm:pt modelId="{40BBA830-42E8-47D5-A077-9F02817CE4A9}" type="pres">
      <dgm:prSet presAssocID="{A74B2820-C6CF-4CEA-A26A-49D441B83426}" presName="vertTwo" presStyleCnt="0"/>
      <dgm:spPr/>
    </dgm:pt>
    <dgm:pt modelId="{7AC05AD3-E53E-457B-B0D1-0339A108F974}" type="pres">
      <dgm:prSet presAssocID="{A74B2820-C6CF-4CEA-A26A-49D441B83426}" presName="txTwo" presStyleLbl="node2" presStyleIdx="2" presStyleCnt="3" custScaleX="334365" custLinFactX="-23327" custLinFactNeighborX="-100000" custLinFactNeighborY="-136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09B152A-4647-4543-AC80-4DE5D0E76EBA}" type="pres">
      <dgm:prSet presAssocID="{A74B2820-C6CF-4CEA-A26A-49D441B83426}" presName="horzTwo" presStyleCnt="0"/>
      <dgm:spPr/>
    </dgm:pt>
  </dgm:ptLst>
  <dgm:cxnLst>
    <dgm:cxn modelId="{1932878C-85DD-4A02-AEC9-5316D5ACC69B}" srcId="{75D02FAF-952E-4597-B248-4E2183AF7A53}" destId="{F6B5CA75-6C3B-4C74-94F6-1204986EA63A}" srcOrd="0" destOrd="0" parTransId="{9E14EDC8-C8F4-41C9-9005-FD8ECBFD7C80}" sibTransId="{2FE41C6C-E01A-45D3-964E-A1A5F3664100}"/>
    <dgm:cxn modelId="{E071B66D-2657-427C-B889-E49F298D0C72}" type="presOf" srcId="{402CE0F4-AB88-4531-8141-AAC4DD4439A8}" destId="{94167264-94CF-45A4-9A70-35DEFBC99823}" srcOrd="0" destOrd="0" presId="urn:microsoft.com/office/officeart/2005/8/layout/hierarchy4"/>
    <dgm:cxn modelId="{5C8C0997-1939-44E4-B43C-E1D42EAD188F}" srcId="{402CE0F4-AB88-4531-8141-AAC4DD4439A8}" destId="{A74B2820-C6CF-4CEA-A26A-49D441B83426}" srcOrd="2" destOrd="0" parTransId="{ED602025-A1E4-48EB-87E8-3E8A16D464EF}" sibTransId="{F48F07BB-6AE4-4540-A116-82962AA9A53E}"/>
    <dgm:cxn modelId="{C002C7F6-C662-4689-B0FD-70C17DE4B91D}" type="presOf" srcId="{74198526-2574-4144-BF2E-63B64EE1B111}" destId="{1FA50B63-328F-4F92-9FA5-AE769D6FFB5F}" srcOrd="0" destOrd="0" presId="urn:microsoft.com/office/officeart/2005/8/layout/hierarchy4"/>
    <dgm:cxn modelId="{255F50EA-FF24-44F9-972C-6E6BFF971AF4}" type="presOf" srcId="{F6B5CA75-6C3B-4C74-94F6-1204986EA63A}" destId="{80514B86-724F-43C8-A882-7202AA48A540}" srcOrd="0" destOrd="0" presId="urn:microsoft.com/office/officeart/2005/8/layout/hierarchy4"/>
    <dgm:cxn modelId="{1FC4ABB9-CE6B-4563-9741-0D6218226622}" srcId="{402CE0F4-AB88-4531-8141-AAC4DD4439A8}" destId="{75D02FAF-952E-4597-B248-4E2183AF7A53}" srcOrd="0" destOrd="0" parTransId="{1B8756CD-6835-499C-9341-A709EDCE7FD1}" sibTransId="{A53E0E22-90FD-4BB6-9725-2167C9CF6C50}"/>
    <dgm:cxn modelId="{6ADA95CE-84E3-4865-9CBA-3B0153A9F9BB}" type="presOf" srcId="{75D02FAF-952E-4597-B248-4E2183AF7A53}" destId="{525DC08E-E3CF-4B30-BAF3-1DC6340F76E8}" srcOrd="0" destOrd="0" presId="urn:microsoft.com/office/officeart/2005/8/layout/hierarchy4"/>
    <dgm:cxn modelId="{FC20C97C-11FE-419B-8232-A0547291F578}" type="presOf" srcId="{A74B2820-C6CF-4CEA-A26A-49D441B83426}" destId="{7AC05AD3-E53E-457B-B0D1-0339A108F974}" srcOrd="0" destOrd="0" presId="urn:microsoft.com/office/officeart/2005/8/layout/hierarchy4"/>
    <dgm:cxn modelId="{CD25D492-D7C6-4FC4-82CF-D5815F413049}" srcId="{402CE0F4-AB88-4531-8141-AAC4DD4439A8}" destId="{74198526-2574-4144-BF2E-63B64EE1B111}" srcOrd="1" destOrd="0" parTransId="{DC6175E5-B139-415F-B9F1-EA2E98303833}" sibTransId="{E0433913-9785-4CF4-8BCD-B9E115D3EE23}"/>
    <dgm:cxn modelId="{4BD0698A-7F69-4E5B-B63B-B22A4E2CFF55}" type="presOf" srcId="{7E9A539C-1E98-4453-A4EE-39A07293C4C5}" destId="{9A004DA9-D978-4DDE-B45A-C5347CD0D28A}" srcOrd="0" destOrd="0" presId="urn:microsoft.com/office/officeart/2005/8/layout/hierarchy4"/>
    <dgm:cxn modelId="{9EC702FB-C444-41EE-85B9-F6CAC7E23083}" srcId="{7E9A539C-1E98-4453-A4EE-39A07293C4C5}" destId="{402CE0F4-AB88-4531-8141-AAC4DD4439A8}" srcOrd="0" destOrd="0" parTransId="{DA926D12-2EDC-408E-8EF4-7EA1630F3770}" sibTransId="{68BD30A8-3DC6-42DC-B0F4-B3AA8B73796F}"/>
    <dgm:cxn modelId="{23776E0E-6E44-47FD-98A3-E2A1EA1C5C4C}" type="presParOf" srcId="{9A004DA9-D978-4DDE-B45A-C5347CD0D28A}" destId="{9739CCD8-938B-4D3B-BC53-EF8BAE2D2621}" srcOrd="0" destOrd="0" presId="urn:microsoft.com/office/officeart/2005/8/layout/hierarchy4"/>
    <dgm:cxn modelId="{7A01C8B9-190B-450A-B139-79D0927E429A}" type="presParOf" srcId="{9739CCD8-938B-4D3B-BC53-EF8BAE2D2621}" destId="{94167264-94CF-45A4-9A70-35DEFBC99823}" srcOrd="0" destOrd="0" presId="urn:microsoft.com/office/officeart/2005/8/layout/hierarchy4"/>
    <dgm:cxn modelId="{391EE9E1-0FDF-4BDD-9896-063EF66BDCA0}" type="presParOf" srcId="{9739CCD8-938B-4D3B-BC53-EF8BAE2D2621}" destId="{FDB6864E-891B-44F0-A419-C85494F66210}" srcOrd="1" destOrd="0" presId="urn:microsoft.com/office/officeart/2005/8/layout/hierarchy4"/>
    <dgm:cxn modelId="{93E8309F-2789-4E84-AB3E-424F49376A07}" type="presParOf" srcId="{9739CCD8-938B-4D3B-BC53-EF8BAE2D2621}" destId="{6883D922-48FC-42D5-A1F9-FFED25D6D16E}" srcOrd="2" destOrd="0" presId="urn:microsoft.com/office/officeart/2005/8/layout/hierarchy4"/>
    <dgm:cxn modelId="{1C1EBFA1-DC8A-4F03-BAC0-1938D0924FC0}" type="presParOf" srcId="{6883D922-48FC-42D5-A1F9-FFED25D6D16E}" destId="{ACE99DC0-0C83-4406-AD78-89363C7E5A20}" srcOrd="0" destOrd="0" presId="urn:microsoft.com/office/officeart/2005/8/layout/hierarchy4"/>
    <dgm:cxn modelId="{2264BBD2-E2C4-43FE-8675-8E33FD8736F1}" type="presParOf" srcId="{ACE99DC0-0C83-4406-AD78-89363C7E5A20}" destId="{525DC08E-E3CF-4B30-BAF3-1DC6340F76E8}" srcOrd="0" destOrd="0" presId="urn:microsoft.com/office/officeart/2005/8/layout/hierarchy4"/>
    <dgm:cxn modelId="{C1223D65-278A-4ADA-8F01-9B5387DC2419}" type="presParOf" srcId="{ACE99DC0-0C83-4406-AD78-89363C7E5A20}" destId="{8AD184E1-188A-4DFD-9140-AFC61861626F}" srcOrd="1" destOrd="0" presId="urn:microsoft.com/office/officeart/2005/8/layout/hierarchy4"/>
    <dgm:cxn modelId="{91B25CCC-75F9-496A-8079-2CE1E1CE1806}" type="presParOf" srcId="{ACE99DC0-0C83-4406-AD78-89363C7E5A20}" destId="{7B77EDAB-58DA-4E2F-AB64-AE13BCE61B1A}" srcOrd="2" destOrd="0" presId="urn:microsoft.com/office/officeart/2005/8/layout/hierarchy4"/>
    <dgm:cxn modelId="{E8B0DF86-60FA-4EA1-AD38-D6A9731A37A0}" type="presParOf" srcId="{7B77EDAB-58DA-4E2F-AB64-AE13BCE61B1A}" destId="{80E8C66D-32E9-4852-B235-5B8D85ADA3CF}" srcOrd="0" destOrd="0" presId="urn:microsoft.com/office/officeart/2005/8/layout/hierarchy4"/>
    <dgm:cxn modelId="{624ED9BE-C8D8-414F-8F67-F6580B1B56DB}" type="presParOf" srcId="{80E8C66D-32E9-4852-B235-5B8D85ADA3CF}" destId="{80514B86-724F-43C8-A882-7202AA48A540}" srcOrd="0" destOrd="0" presId="urn:microsoft.com/office/officeart/2005/8/layout/hierarchy4"/>
    <dgm:cxn modelId="{CE8DA5E0-7199-4980-BB7E-A6610C562196}" type="presParOf" srcId="{80E8C66D-32E9-4852-B235-5B8D85ADA3CF}" destId="{CDEC9932-3097-4E4C-905F-3A4ABEA74C2D}" srcOrd="1" destOrd="0" presId="urn:microsoft.com/office/officeart/2005/8/layout/hierarchy4"/>
    <dgm:cxn modelId="{FA0300BB-30EE-442B-A2BF-D36161639A71}" type="presParOf" srcId="{6883D922-48FC-42D5-A1F9-FFED25D6D16E}" destId="{EA2C5E47-3642-42E7-8124-9DC4D8442D83}" srcOrd="1" destOrd="0" presId="urn:microsoft.com/office/officeart/2005/8/layout/hierarchy4"/>
    <dgm:cxn modelId="{33AD0FED-1C6C-4355-AF4F-64F12DB225FA}" type="presParOf" srcId="{6883D922-48FC-42D5-A1F9-FFED25D6D16E}" destId="{3A25679B-42E4-4A7F-B83A-DFC6D0B7FF0B}" srcOrd="2" destOrd="0" presId="urn:microsoft.com/office/officeart/2005/8/layout/hierarchy4"/>
    <dgm:cxn modelId="{3B741765-E2AC-4AE8-9F3C-7DF153AB1688}" type="presParOf" srcId="{3A25679B-42E4-4A7F-B83A-DFC6D0B7FF0B}" destId="{1FA50B63-328F-4F92-9FA5-AE769D6FFB5F}" srcOrd="0" destOrd="0" presId="urn:microsoft.com/office/officeart/2005/8/layout/hierarchy4"/>
    <dgm:cxn modelId="{EDBCF898-397C-4355-BF05-E49C9E4C001A}" type="presParOf" srcId="{3A25679B-42E4-4A7F-B83A-DFC6D0B7FF0B}" destId="{44D71CBE-F05E-41E0-B101-A63DDD7E1BDB}" srcOrd="1" destOrd="0" presId="urn:microsoft.com/office/officeart/2005/8/layout/hierarchy4"/>
    <dgm:cxn modelId="{787E1309-21D6-4F40-B72F-C213BE9A1647}" type="presParOf" srcId="{6883D922-48FC-42D5-A1F9-FFED25D6D16E}" destId="{35EE91B4-CEE1-4A6E-BB78-17CF98AD4CC9}" srcOrd="3" destOrd="0" presId="urn:microsoft.com/office/officeart/2005/8/layout/hierarchy4"/>
    <dgm:cxn modelId="{8B8F970C-7593-4E48-9C40-AB4B51DD4830}" type="presParOf" srcId="{6883D922-48FC-42D5-A1F9-FFED25D6D16E}" destId="{40BBA830-42E8-47D5-A077-9F02817CE4A9}" srcOrd="4" destOrd="0" presId="urn:microsoft.com/office/officeart/2005/8/layout/hierarchy4"/>
    <dgm:cxn modelId="{FC1A6F7C-F24B-49D3-A648-0676534FBD62}" type="presParOf" srcId="{40BBA830-42E8-47D5-A077-9F02817CE4A9}" destId="{7AC05AD3-E53E-457B-B0D1-0339A108F974}" srcOrd="0" destOrd="0" presId="urn:microsoft.com/office/officeart/2005/8/layout/hierarchy4"/>
    <dgm:cxn modelId="{5F921C2E-A8A8-4412-8ABA-71671D6FAD27}" type="presParOf" srcId="{40BBA830-42E8-47D5-A077-9F02817CE4A9}" destId="{609B152A-4647-4543-AC80-4DE5D0E76EBA}" srcOrd="1" destOrd="0" presId="urn:microsoft.com/office/officeart/2005/8/layout/hierarchy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E574654-29A5-4ED4-AA42-89E26DB173DF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</dgm:pt>
    <dgm:pt modelId="{3E7A5A3B-048D-4DFF-8AFE-5D7CB3D7462D}">
      <dgm:prSet phldrT="[نص]" custT="1"/>
      <dgm:spPr/>
      <dgm:t>
        <a:bodyPr/>
        <a:lstStyle/>
        <a:p>
          <a:pPr rtl="1"/>
          <a:r>
            <a:rPr lang="ar-SA" sz="3600" b="1" dirty="0" smtClean="0"/>
            <a:t>حذف حرف العلة</a:t>
          </a:r>
          <a:endParaRPr lang="ar-SA" sz="3600" b="1" dirty="0"/>
        </a:p>
      </dgm:t>
    </dgm:pt>
    <dgm:pt modelId="{BFAB16E1-C059-4F7F-89D6-8D469DA2DA03}" type="parTrans" cxnId="{C33EE71B-8DE6-42BE-BEFB-647828722676}">
      <dgm:prSet/>
      <dgm:spPr/>
      <dgm:t>
        <a:bodyPr/>
        <a:lstStyle/>
        <a:p>
          <a:pPr rtl="1"/>
          <a:endParaRPr lang="ar-SA"/>
        </a:p>
      </dgm:t>
    </dgm:pt>
    <dgm:pt modelId="{C04F10B3-5A33-45C6-B73B-33C9BE6BD78A}" type="sibTrans" cxnId="{C33EE71B-8DE6-42BE-BEFB-647828722676}">
      <dgm:prSet/>
      <dgm:spPr/>
      <dgm:t>
        <a:bodyPr/>
        <a:lstStyle/>
        <a:p>
          <a:pPr rtl="1"/>
          <a:endParaRPr lang="ar-SA"/>
        </a:p>
      </dgm:t>
    </dgm:pt>
    <dgm:pt modelId="{9A7990AB-A18A-4103-99CE-8943DEC49D83}">
      <dgm:prSet phldrT="[نص]" custT="1"/>
      <dgm:spPr/>
      <dgm:t>
        <a:bodyPr/>
        <a:lstStyle/>
        <a:p>
          <a:pPr rtl="1"/>
          <a:r>
            <a:rPr lang="ar-SA" sz="2800" b="1" dirty="0" smtClean="0"/>
            <a:t>قوله تعالى:( ولا تمشِ في الأرض مرحا)، تمشِ: فعل مضارع مجزوم بلا الناهية وعلامة جزمه حذف حرف العلة من آخره.</a:t>
          </a:r>
          <a:endParaRPr lang="ar-SA" sz="2800" dirty="0"/>
        </a:p>
      </dgm:t>
    </dgm:pt>
    <dgm:pt modelId="{F685A409-46D5-443C-8382-9838CA769C04}" type="parTrans" cxnId="{68139995-4C7F-46D9-9D1A-9A5591273667}">
      <dgm:prSet/>
      <dgm:spPr/>
      <dgm:t>
        <a:bodyPr/>
        <a:lstStyle/>
        <a:p>
          <a:pPr rtl="1"/>
          <a:endParaRPr lang="ar-SA"/>
        </a:p>
      </dgm:t>
    </dgm:pt>
    <dgm:pt modelId="{0E6CE4F4-3C64-4763-8394-66ADF4F1584B}" type="sibTrans" cxnId="{68139995-4C7F-46D9-9D1A-9A5591273667}">
      <dgm:prSet/>
      <dgm:spPr/>
      <dgm:t>
        <a:bodyPr/>
        <a:lstStyle/>
        <a:p>
          <a:pPr rtl="1"/>
          <a:endParaRPr lang="ar-SA"/>
        </a:p>
      </dgm:t>
    </dgm:pt>
    <dgm:pt modelId="{5FF07259-2F5E-487E-AD90-576A5A6BBC5C}">
      <dgm:prSet custT="1"/>
      <dgm:spPr/>
      <dgm:t>
        <a:bodyPr/>
        <a:lstStyle/>
        <a:p>
          <a:pPr rtl="1"/>
          <a:r>
            <a:rPr lang="ar-SA" sz="3200" b="1" dirty="0" smtClean="0"/>
            <a:t>جزم الأفعال المعتلة</a:t>
          </a:r>
          <a:endParaRPr lang="ar-SA" sz="3200" b="1" dirty="0"/>
        </a:p>
      </dgm:t>
    </dgm:pt>
    <dgm:pt modelId="{E6CF10CD-A014-40AE-8EA7-8DD927D6ECDE}" type="parTrans" cxnId="{04C09262-C188-4A5C-8BA1-4A7971735924}">
      <dgm:prSet/>
      <dgm:spPr/>
      <dgm:t>
        <a:bodyPr/>
        <a:lstStyle/>
        <a:p>
          <a:pPr rtl="1"/>
          <a:endParaRPr lang="ar-SA"/>
        </a:p>
      </dgm:t>
    </dgm:pt>
    <dgm:pt modelId="{C8D1ACCF-B768-49FC-9EBC-D3C4D6D448B2}" type="sibTrans" cxnId="{04C09262-C188-4A5C-8BA1-4A7971735924}">
      <dgm:prSet/>
      <dgm:spPr/>
      <dgm:t>
        <a:bodyPr/>
        <a:lstStyle/>
        <a:p>
          <a:pPr rtl="1"/>
          <a:endParaRPr lang="ar-SA"/>
        </a:p>
      </dgm:t>
    </dgm:pt>
    <dgm:pt modelId="{544B25C2-14E6-4DC9-860A-99445D115247}" type="pres">
      <dgm:prSet presAssocID="{2E574654-29A5-4ED4-AA42-89E26DB173DF}" presName="linearFlow" presStyleCnt="0">
        <dgm:presLayoutVars>
          <dgm:resizeHandles val="exact"/>
        </dgm:presLayoutVars>
      </dgm:prSet>
      <dgm:spPr/>
    </dgm:pt>
    <dgm:pt modelId="{AD9B281B-575C-4AB4-9EFF-60038F4CB7E0}" type="pres">
      <dgm:prSet presAssocID="{3E7A5A3B-048D-4DFF-8AFE-5D7CB3D7462D}" presName="node" presStyleLbl="node1" presStyleIdx="0" presStyleCnt="3" custScaleY="7239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29949EE-F218-41F6-8BA2-C6070DF0D2D9}" type="pres">
      <dgm:prSet presAssocID="{C04F10B3-5A33-45C6-B73B-33C9BE6BD78A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05AC59E1-E1BE-4BB9-97F8-3FCF5003E9AC}" type="pres">
      <dgm:prSet presAssocID="{C04F10B3-5A33-45C6-B73B-33C9BE6BD78A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A41EC9B9-D203-4C9C-947C-354AAA721C7B}" type="pres">
      <dgm:prSet presAssocID="{5FF07259-2F5E-487E-AD90-576A5A6BBC5C}" presName="node" presStyleLbl="node1" presStyleIdx="1" presStyleCnt="3" custScaleX="115226" custScaleY="7974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055B3EF-CF22-4A2A-95BD-F49741E53047}" type="pres">
      <dgm:prSet presAssocID="{C8D1ACCF-B768-49FC-9EBC-D3C4D6D448B2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60FC12BD-0D79-413C-8903-1BE62F444EAC}" type="pres">
      <dgm:prSet presAssocID="{C8D1ACCF-B768-49FC-9EBC-D3C4D6D448B2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3CC16134-37CE-45A4-8EF8-D837E0CD4404}" type="pres">
      <dgm:prSet presAssocID="{9A7990AB-A18A-4103-99CE-8943DEC49D83}" presName="node" presStyleLbl="node1" presStyleIdx="2" presStyleCnt="3" custScaleX="175583" custScaleY="12552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076245A-850D-4EAE-9E7D-C668F366D492}" type="presOf" srcId="{3E7A5A3B-048D-4DFF-8AFE-5D7CB3D7462D}" destId="{AD9B281B-575C-4AB4-9EFF-60038F4CB7E0}" srcOrd="0" destOrd="0" presId="urn:microsoft.com/office/officeart/2005/8/layout/process2"/>
    <dgm:cxn modelId="{04C09262-C188-4A5C-8BA1-4A7971735924}" srcId="{2E574654-29A5-4ED4-AA42-89E26DB173DF}" destId="{5FF07259-2F5E-487E-AD90-576A5A6BBC5C}" srcOrd="1" destOrd="0" parTransId="{E6CF10CD-A014-40AE-8EA7-8DD927D6ECDE}" sibTransId="{C8D1ACCF-B768-49FC-9EBC-D3C4D6D448B2}"/>
    <dgm:cxn modelId="{BB956EFF-596C-4DF6-A494-D23A32887E67}" type="presOf" srcId="{C8D1ACCF-B768-49FC-9EBC-D3C4D6D448B2}" destId="{60FC12BD-0D79-413C-8903-1BE62F444EAC}" srcOrd="1" destOrd="0" presId="urn:microsoft.com/office/officeart/2005/8/layout/process2"/>
    <dgm:cxn modelId="{CF6B8AAC-B20F-4ED7-BA2F-395762BFBFD8}" type="presOf" srcId="{C8D1ACCF-B768-49FC-9EBC-D3C4D6D448B2}" destId="{1055B3EF-CF22-4A2A-95BD-F49741E53047}" srcOrd="0" destOrd="0" presId="urn:microsoft.com/office/officeart/2005/8/layout/process2"/>
    <dgm:cxn modelId="{B601EC53-2C05-4661-B5F6-2083AD32D70A}" type="presOf" srcId="{C04F10B3-5A33-45C6-B73B-33C9BE6BD78A}" destId="{05AC59E1-E1BE-4BB9-97F8-3FCF5003E9AC}" srcOrd="1" destOrd="0" presId="urn:microsoft.com/office/officeart/2005/8/layout/process2"/>
    <dgm:cxn modelId="{7A50763A-AE9A-4234-9E06-E27A39D04984}" type="presOf" srcId="{2E574654-29A5-4ED4-AA42-89E26DB173DF}" destId="{544B25C2-14E6-4DC9-860A-99445D115247}" srcOrd="0" destOrd="0" presId="urn:microsoft.com/office/officeart/2005/8/layout/process2"/>
    <dgm:cxn modelId="{C33EE71B-8DE6-42BE-BEFB-647828722676}" srcId="{2E574654-29A5-4ED4-AA42-89E26DB173DF}" destId="{3E7A5A3B-048D-4DFF-8AFE-5D7CB3D7462D}" srcOrd="0" destOrd="0" parTransId="{BFAB16E1-C059-4F7F-89D6-8D469DA2DA03}" sibTransId="{C04F10B3-5A33-45C6-B73B-33C9BE6BD78A}"/>
    <dgm:cxn modelId="{E6A1C5FE-FF09-442F-A9B0-5C0FC2B79A6E}" type="presOf" srcId="{9A7990AB-A18A-4103-99CE-8943DEC49D83}" destId="{3CC16134-37CE-45A4-8EF8-D837E0CD4404}" srcOrd="0" destOrd="0" presId="urn:microsoft.com/office/officeart/2005/8/layout/process2"/>
    <dgm:cxn modelId="{CE8B0784-9EDF-4A3A-84E7-1633A94EA3AC}" type="presOf" srcId="{C04F10B3-5A33-45C6-B73B-33C9BE6BD78A}" destId="{C29949EE-F218-41F6-8BA2-C6070DF0D2D9}" srcOrd="0" destOrd="0" presId="urn:microsoft.com/office/officeart/2005/8/layout/process2"/>
    <dgm:cxn modelId="{68139995-4C7F-46D9-9D1A-9A5591273667}" srcId="{2E574654-29A5-4ED4-AA42-89E26DB173DF}" destId="{9A7990AB-A18A-4103-99CE-8943DEC49D83}" srcOrd="2" destOrd="0" parTransId="{F685A409-46D5-443C-8382-9838CA769C04}" sibTransId="{0E6CE4F4-3C64-4763-8394-66ADF4F1584B}"/>
    <dgm:cxn modelId="{BBED1A4C-1ABD-47FB-87D3-E4304C9EF6ED}" type="presOf" srcId="{5FF07259-2F5E-487E-AD90-576A5A6BBC5C}" destId="{A41EC9B9-D203-4C9C-947C-354AAA721C7B}" srcOrd="0" destOrd="0" presId="urn:microsoft.com/office/officeart/2005/8/layout/process2"/>
    <dgm:cxn modelId="{C0B06BAB-070B-4C6C-910B-70248A47EFEA}" type="presParOf" srcId="{544B25C2-14E6-4DC9-860A-99445D115247}" destId="{AD9B281B-575C-4AB4-9EFF-60038F4CB7E0}" srcOrd="0" destOrd="0" presId="urn:microsoft.com/office/officeart/2005/8/layout/process2"/>
    <dgm:cxn modelId="{F61CB23E-2C7A-4C9F-8980-A8121BE1EC21}" type="presParOf" srcId="{544B25C2-14E6-4DC9-860A-99445D115247}" destId="{C29949EE-F218-41F6-8BA2-C6070DF0D2D9}" srcOrd="1" destOrd="0" presId="urn:microsoft.com/office/officeart/2005/8/layout/process2"/>
    <dgm:cxn modelId="{4AC8A05E-03A7-4CC6-B31C-EAA731180274}" type="presParOf" srcId="{C29949EE-F218-41F6-8BA2-C6070DF0D2D9}" destId="{05AC59E1-E1BE-4BB9-97F8-3FCF5003E9AC}" srcOrd="0" destOrd="0" presId="urn:microsoft.com/office/officeart/2005/8/layout/process2"/>
    <dgm:cxn modelId="{A1A6404B-BA49-4040-B221-8EB18C24AD9E}" type="presParOf" srcId="{544B25C2-14E6-4DC9-860A-99445D115247}" destId="{A41EC9B9-D203-4C9C-947C-354AAA721C7B}" srcOrd="2" destOrd="0" presId="urn:microsoft.com/office/officeart/2005/8/layout/process2"/>
    <dgm:cxn modelId="{3891AF2E-15E6-433C-91EE-70CA162916BC}" type="presParOf" srcId="{544B25C2-14E6-4DC9-860A-99445D115247}" destId="{1055B3EF-CF22-4A2A-95BD-F49741E53047}" srcOrd="3" destOrd="0" presId="urn:microsoft.com/office/officeart/2005/8/layout/process2"/>
    <dgm:cxn modelId="{43C8B160-4ED9-464F-A8B6-7D40D9FF06DA}" type="presParOf" srcId="{1055B3EF-CF22-4A2A-95BD-F49741E53047}" destId="{60FC12BD-0D79-413C-8903-1BE62F444EAC}" srcOrd="0" destOrd="0" presId="urn:microsoft.com/office/officeart/2005/8/layout/process2"/>
    <dgm:cxn modelId="{612AA9D2-4FB7-47F9-91A7-3C8784445E4E}" type="presParOf" srcId="{544B25C2-14E6-4DC9-860A-99445D115247}" destId="{3CC16134-37CE-45A4-8EF8-D837E0CD4404}" srcOrd="4" destOrd="0" presId="urn:microsoft.com/office/officeart/2005/8/layout/process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2CFC768-1277-486B-A308-66F3F84170F8}" type="doc">
      <dgm:prSet loTypeId="urn:microsoft.com/office/officeart/2005/8/layout/default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6FC32596-7FE8-4F79-9581-C4BBD7D0D5C4}">
      <dgm:prSet phldrT="[نص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400" b="1" dirty="0" smtClean="0"/>
            <a:t>جمع المذكر السالم=المفرد+(ون)في الرفع(جاءالمعلمون) ،أو (ين)في النصب والجر (رأيت المعلمين – مررت بالمعلمين)</a:t>
          </a:r>
          <a:endParaRPr lang="ar-SA" sz="1800" b="1" dirty="0" smtClean="0"/>
        </a:p>
        <a:p>
          <a:pPr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dirty="0"/>
        </a:p>
      </dgm:t>
    </dgm:pt>
    <dgm:pt modelId="{C3010467-7E39-4804-8CDF-E16F1CBCF770}" type="parTrans" cxnId="{FC96DA28-D377-4432-93DD-6F7FF4D1565D}">
      <dgm:prSet/>
      <dgm:spPr/>
      <dgm:t>
        <a:bodyPr/>
        <a:lstStyle/>
        <a:p>
          <a:pPr rtl="1"/>
          <a:endParaRPr lang="ar-SA"/>
        </a:p>
      </dgm:t>
    </dgm:pt>
    <dgm:pt modelId="{3D4F91FF-5ABA-4EA1-991D-22D102012A87}" type="sibTrans" cxnId="{FC96DA28-D377-4432-93DD-6F7FF4D1565D}">
      <dgm:prSet/>
      <dgm:spPr/>
      <dgm:t>
        <a:bodyPr/>
        <a:lstStyle/>
        <a:p>
          <a:pPr rtl="1"/>
          <a:endParaRPr lang="ar-SA"/>
        </a:p>
      </dgm:t>
    </dgm:pt>
    <dgm:pt modelId="{A1FA0407-72FD-486D-AC18-2D1FB89506FD}">
      <dgm:prSet phldrT="[نص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400" b="1" dirty="0" smtClean="0"/>
            <a:t>المثنى = المفرد+(ان) في الرفع (جاء الطالبان) ،أو(ين)في النصب والجر (</a:t>
          </a:r>
          <a:r>
            <a:rPr lang="ar-SA" sz="2800" b="1" dirty="0" smtClean="0"/>
            <a:t>رأيت</a:t>
          </a:r>
          <a:r>
            <a:rPr lang="ar-SA" sz="2400" b="1" dirty="0" smtClean="0"/>
            <a:t> الطالبين – مررت بالطالبين )</a:t>
          </a:r>
          <a:r>
            <a:rPr lang="ar-SA" sz="2400" dirty="0" smtClean="0"/>
            <a:t> </a:t>
          </a:r>
        </a:p>
        <a:p>
          <a:pPr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dirty="0"/>
        </a:p>
      </dgm:t>
    </dgm:pt>
    <dgm:pt modelId="{A79AC6CD-31D3-4DAB-BC45-DE5D31B2D998}" type="parTrans" cxnId="{590CC699-E96D-45AA-ABD3-28EC4020E827}">
      <dgm:prSet/>
      <dgm:spPr/>
      <dgm:t>
        <a:bodyPr/>
        <a:lstStyle/>
        <a:p>
          <a:pPr rtl="1"/>
          <a:endParaRPr lang="ar-SA"/>
        </a:p>
      </dgm:t>
    </dgm:pt>
    <dgm:pt modelId="{90A8FC0E-978B-4689-B3BE-603604613C3D}" type="sibTrans" cxnId="{590CC699-E96D-45AA-ABD3-28EC4020E827}">
      <dgm:prSet/>
      <dgm:spPr/>
      <dgm:t>
        <a:bodyPr/>
        <a:lstStyle/>
        <a:p>
          <a:pPr rtl="1"/>
          <a:endParaRPr lang="ar-SA"/>
        </a:p>
      </dgm:t>
    </dgm:pt>
    <dgm:pt modelId="{1E42FC88-99CC-4ABC-BAB6-4C80A4593A05}">
      <dgm:prSet phldrT="[نص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000" b="1" dirty="0" smtClean="0"/>
            <a:t>ا</a:t>
          </a:r>
          <a:r>
            <a:rPr lang="ar-SA" sz="2400" b="1" dirty="0" smtClean="0"/>
            <a:t>لأفعال الخمسة= فعل مضارع+ واو الجماعة (يدرسون) ،أو ألف الإثنين (يدرسان) ،أو ياء المخاطبة (تدرسين)</a:t>
          </a:r>
          <a:endParaRPr lang="ar-SA" sz="2000" b="1" dirty="0" smtClean="0"/>
        </a:p>
        <a:p>
          <a:pPr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dirty="0"/>
        </a:p>
      </dgm:t>
    </dgm:pt>
    <dgm:pt modelId="{C17947EE-8261-4254-9AB1-F44C81D1C348}" type="parTrans" cxnId="{840620EC-2F6B-409D-AF02-C300F2DBC108}">
      <dgm:prSet/>
      <dgm:spPr/>
      <dgm:t>
        <a:bodyPr/>
        <a:lstStyle/>
        <a:p>
          <a:pPr rtl="1"/>
          <a:endParaRPr lang="ar-SA"/>
        </a:p>
      </dgm:t>
    </dgm:pt>
    <dgm:pt modelId="{42675029-8DBD-42A9-A0CF-C14D3C7CE3D1}" type="sibTrans" cxnId="{840620EC-2F6B-409D-AF02-C300F2DBC108}">
      <dgm:prSet/>
      <dgm:spPr/>
      <dgm:t>
        <a:bodyPr/>
        <a:lstStyle/>
        <a:p>
          <a:pPr rtl="1"/>
          <a:endParaRPr lang="ar-SA"/>
        </a:p>
      </dgm:t>
    </dgm:pt>
    <dgm:pt modelId="{719B687B-EA4A-47C1-BBEB-80F35F0C6722}">
      <dgm:prSet phldrT="[نص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400" b="1" dirty="0" smtClean="0"/>
            <a:t>الأسماء الستة= (أبو- أخو – حمو- فو – ذو – هن) ترفع بالواو(جاء أبوك) – تنصب بالألف(رأيت أباك)- تجر بالياء(مررت بأبيك) </a:t>
          </a:r>
        </a:p>
        <a:p>
          <a:pPr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dirty="0"/>
        </a:p>
      </dgm:t>
    </dgm:pt>
    <dgm:pt modelId="{F3FA2744-2845-4664-B908-40145BF1CD9C}" type="parTrans" cxnId="{A05C6B37-F305-4003-9296-348AB8313B83}">
      <dgm:prSet/>
      <dgm:spPr/>
      <dgm:t>
        <a:bodyPr/>
        <a:lstStyle/>
        <a:p>
          <a:pPr rtl="1"/>
          <a:endParaRPr lang="ar-SA"/>
        </a:p>
      </dgm:t>
    </dgm:pt>
    <dgm:pt modelId="{A3777B44-7EB1-4180-938C-42861A2A3527}" type="sibTrans" cxnId="{A05C6B37-F305-4003-9296-348AB8313B83}">
      <dgm:prSet/>
      <dgm:spPr/>
      <dgm:t>
        <a:bodyPr/>
        <a:lstStyle/>
        <a:p>
          <a:pPr rtl="1"/>
          <a:endParaRPr lang="ar-SA"/>
        </a:p>
      </dgm:t>
    </dgm:pt>
    <dgm:pt modelId="{2C268744-E718-479E-A796-5A654E0D992A}">
      <dgm:prSet phldrT="[نص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400" b="1" dirty="0" smtClean="0"/>
            <a:t>الفعل المنتهي بأحد حروف العلة : ( ألف – واو – ياء )</a:t>
          </a:r>
        </a:p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400" b="1" dirty="0" smtClean="0"/>
            <a:t>(يخشى- يدعو- يرمي )</a:t>
          </a:r>
        </a:p>
        <a:p>
          <a:pPr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dirty="0"/>
        </a:p>
      </dgm:t>
    </dgm:pt>
    <dgm:pt modelId="{8FBE30D2-DFF4-463E-AFF6-D10AE2273388}" type="parTrans" cxnId="{8246B01A-818F-4885-B3E4-CA359C4141CE}">
      <dgm:prSet/>
      <dgm:spPr/>
      <dgm:t>
        <a:bodyPr/>
        <a:lstStyle/>
        <a:p>
          <a:pPr rtl="1"/>
          <a:endParaRPr lang="ar-SA"/>
        </a:p>
      </dgm:t>
    </dgm:pt>
    <dgm:pt modelId="{3858C165-0781-4ED7-8562-1B21EA461E02}" type="sibTrans" cxnId="{8246B01A-818F-4885-B3E4-CA359C4141CE}">
      <dgm:prSet/>
      <dgm:spPr/>
      <dgm:t>
        <a:bodyPr/>
        <a:lstStyle/>
        <a:p>
          <a:pPr rtl="1"/>
          <a:endParaRPr lang="ar-SA"/>
        </a:p>
      </dgm:t>
    </dgm:pt>
    <dgm:pt modelId="{6507E016-B83F-4E7A-84A9-F68EC9997472}" type="pres">
      <dgm:prSet presAssocID="{D2CFC768-1277-486B-A308-66F3F84170F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C283845-A318-44F9-86D6-95A0BB24EFA1}" type="pres">
      <dgm:prSet presAssocID="{6FC32596-7FE8-4F79-9581-C4BBD7D0D5C4}" presName="node" presStyleLbl="node1" presStyleIdx="0" presStyleCnt="5" custScaleX="1232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76F0380-2BC4-4E5C-901F-A401D63E87C3}" type="pres">
      <dgm:prSet presAssocID="{3D4F91FF-5ABA-4EA1-991D-22D102012A87}" presName="sibTrans" presStyleCnt="0"/>
      <dgm:spPr/>
    </dgm:pt>
    <dgm:pt modelId="{1A54B32D-6C63-460C-B813-2A0FD07379F8}" type="pres">
      <dgm:prSet presAssocID="{A1FA0407-72FD-486D-AC18-2D1FB89506FD}" presName="node" presStyleLbl="node1" presStyleIdx="1" presStyleCnt="5" custScaleX="11578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C5793BA-8639-441C-B061-DF26E5F42261}" type="pres">
      <dgm:prSet presAssocID="{90A8FC0E-978B-4689-B3BE-603604613C3D}" presName="sibTrans" presStyleCnt="0"/>
      <dgm:spPr/>
    </dgm:pt>
    <dgm:pt modelId="{7DDAB80A-AD32-43A4-9384-065B7F21183B}" type="pres">
      <dgm:prSet presAssocID="{1E42FC88-99CC-4ABC-BAB6-4C80A4593A05}" presName="node" presStyleLbl="node1" presStyleIdx="2" presStyleCnt="5" custScaleX="11396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2121E61-77FE-4569-AC1E-7C0B735A49F4}" type="pres">
      <dgm:prSet presAssocID="{42675029-8DBD-42A9-A0CF-C14D3C7CE3D1}" presName="sibTrans" presStyleCnt="0"/>
      <dgm:spPr/>
    </dgm:pt>
    <dgm:pt modelId="{C782DDC5-16D9-46A9-8FC9-6BC81028A860}" type="pres">
      <dgm:prSet presAssocID="{719B687B-EA4A-47C1-BBEB-80F35F0C6722}" presName="node" presStyleLbl="node1" presStyleIdx="3" presStyleCnt="5" custScaleX="12044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72E80E4-AA0A-4B77-A3DA-81F465E1677C}" type="pres">
      <dgm:prSet presAssocID="{A3777B44-7EB1-4180-938C-42861A2A3527}" presName="sibTrans" presStyleCnt="0"/>
      <dgm:spPr/>
    </dgm:pt>
    <dgm:pt modelId="{76E5D834-8E4E-46BE-97AC-3E9EC47E2ACA}" type="pres">
      <dgm:prSet presAssocID="{2C268744-E718-479E-A796-5A654E0D992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246B01A-818F-4885-B3E4-CA359C4141CE}" srcId="{D2CFC768-1277-486B-A308-66F3F84170F8}" destId="{2C268744-E718-479E-A796-5A654E0D992A}" srcOrd="4" destOrd="0" parTransId="{8FBE30D2-DFF4-463E-AFF6-D10AE2273388}" sibTransId="{3858C165-0781-4ED7-8562-1B21EA461E02}"/>
    <dgm:cxn modelId="{A05C6B37-F305-4003-9296-348AB8313B83}" srcId="{D2CFC768-1277-486B-A308-66F3F84170F8}" destId="{719B687B-EA4A-47C1-BBEB-80F35F0C6722}" srcOrd="3" destOrd="0" parTransId="{F3FA2744-2845-4664-B908-40145BF1CD9C}" sibTransId="{A3777B44-7EB1-4180-938C-42861A2A3527}"/>
    <dgm:cxn modelId="{ABDB348D-C5E3-4A58-AEAF-4F5E13F7C985}" type="presOf" srcId="{A1FA0407-72FD-486D-AC18-2D1FB89506FD}" destId="{1A54B32D-6C63-460C-B813-2A0FD07379F8}" srcOrd="0" destOrd="0" presId="urn:microsoft.com/office/officeart/2005/8/layout/default"/>
    <dgm:cxn modelId="{F5D7992C-4BA3-48C3-95BD-82CA4A1D058F}" type="presOf" srcId="{1E42FC88-99CC-4ABC-BAB6-4C80A4593A05}" destId="{7DDAB80A-AD32-43A4-9384-065B7F21183B}" srcOrd="0" destOrd="0" presId="urn:microsoft.com/office/officeart/2005/8/layout/default"/>
    <dgm:cxn modelId="{590CC699-E96D-45AA-ABD3-28EC4020E827}" srcId="{D2CFC768-1277-486B-A308-66F3F84170F8}" destId="{A1FA0407-72FD-486D-AC18-2D1FB89506FD}" srcOrd="1" destOrd="0" parTransId="{A79AC6CD-31D3-4DAB-BC45-DE5D31B2D998}" sibTransId="{90A8FC0E-978B-4689-B3BE-603604613C3D}"/>
    <dgm:cxn modelId="{3D2C4E0F-D1F8-4CF1-AAD7-CC41B446C61E}" type="presOf" srcId="{D2CFC768-1277-486B-A308-66F3F84170F8}" destId="{6507E016-B83F-4E7A-84A9-F68EC9997472}" srcOrd="0" destOrd="0" presId="urn:microsoft.com/office/officeart/2005/8/layout/default"/>
    <dgm:cxn modelId="{BA97BAE5-FEAD-423E-A96A-08D21207C4C4}" type="presOf" srcId="{2C268744-E718-479E-A796-5A654E0D992A}" destId="{76E5D834-8E4E-46BE-97AC-3E9EC47E2ACA}" srcOrd="0" destOrd="0" presId="urn:microsoft.com/office/officeart/2005/8/layout/default"/>
    <dgm:cxn modelId="{FC96DA28-D377-4432-93DD-6F7FF4D1565D}" srcId="{D2CFC768-1277-486B-A308-66F3F84170F8}" destId="{6FC32596-7FE8-4F79-9581-C4BBD7D0D5C4}" srcOrd="0" destOrd="0" parTransId="{C3010467-7E39-4804-8CDF-E16F1CBCF770}" sibTransId="{3D4F91FF-5ABA-4EA1-991D-22D102012A87}"/>
    <dgm:cxn modelId="{AACDB045-5DE7-4940-8DF4-9DDD590770A4}" type="presOf" srcId="{6FC32596-7FE8-4F79-9581-C4BBD7D0D5C4}" destId="{FC283845-A318-44F9-86D6-95A0BB24EFA1}" srcOrd="0" destOrd="0" presId="urn:microsoft.com/office/officeart/2005/8/layout/default"/>
    <dgm:cxn modelId="{840620EC-2F6B-409D-AF02-C300F2DBC108}" srcId="{D2CFC768-1277-486B-A308-66F3F84170F8}" destId="{1E42FC88-99CC-4ABC-BAB6-4C80A4593A05}" srcOrd="2" destOrd="0" parTransId="{C17947EE-8261-4254-9AB1-F44C81D1C348}" sibTransId="{42675029-8DBD-42A9-A0CF-C14D3C7CE3D1}"/>
    <dgm:cxn modelId="{471297E1-E010-423D-8428-EC23783BBC2B}" type="presOf" srcId="{719B687B-EA4A-47C1-BBEB-80F35F0C6722}" destId="{C782DDC5-16D9-46A9-8FC9-6BC81028A860}" srcOrd="0" destOrd="0" presId="urn:microsoft.com/office/officeart/2005/8/layout/default"/>
    <dgm:cxn modelId="{17FDAE03-BD67-4755-99E0-CEDAF1ECC026}" type="presParOf" srcId="{6507E016-B83F-4E7A-84A9-F68EC9997472}" destId="{FC283845-A318-44F9-86D6-95A0BB24EFA1}" srcOrd="0" destOrd="0" presId="urn:microsoft.com/office/officeart/2005/8/layout/default"/>
    <dgm:cxn modelId="{E24E240B-A6AC-4FA9-8CCF-1E8787EEFBDF}" type="presParOf" srcId="{6507E016-B83F-4E7A-84A9-F68EC9997472}" destId="{176F0380-2BC4-4E5C-901F-A401D63E87C3}" srcOrd="1" destOrd="0" presId="urn:microsoft.com/office/officeart/2005/8/layout/default"/>
    <dgm:cxn modelId="{9BBF23D9-B39B-4A22-88E6-54D9A305806C}" type="presParOf" srcId="{6507E016-B83F-4E7A-84A9-F68EC9997472}" destId="{1A54B32D-6C63-460C-B813-2A0FD07379F8}" srcOrd="2" destOrd="0" presId="urn:microsoft.com/office/officeart/2005/8/layout/default"/>
    <dgm:cxn modelId="{29930311-EEC0-4587-AB9A-17D2AEE08410}" type="presParOf" srcId="{6507E016-B83F-4E7A-84A9-F68EC9997472}" destId="{7C5793BA-8639-441C-B061-DF26E5F42261}" srcOrd="3" destOrd="0" presId="urn:microsoft.com/office/officeart/2005/8/layout/default"/>
    <dgm:cxn modelId="{B1109A9E-6903-44AA-8EF3-EF66EFC7F8A9}" type="presParOf" srcId="{6507E016-B83F-4E7A-84A9-F68EC9997472}" destId="{7DDAB80A-AD32-43A4-9384-065B7F21183B}" srcOrd="4" destOrd="0" presId="urn:microsoft.com/office/officeart/2005/8/layout/default"/>
    <dgm:cxn modelId="{EAC731EF-4DAA-44CC-A0F4-CA0B68CCDC50}" type="presParOf" srcId="{6507E016-B83F-4E7A-84A9-F68EC9997472}" destId="{12121E61-77FE-4569-AC1E-7C0B735A49F4}" srcOrd="5" destOrd="0" presId="urn:microsoft.com/office/officeart/2005/8/layout/default"/>
    <dgm:cxn modelId="{EA976331-ACC9-4803-97C0-9FC66B34D4B8}" type="presParOf" srcId="{6507E016-B83F-4E7A-84A9-F68EC9997472}" destId="{C782DDC5-16D9-46A9-8FC9-6BC81028A860}" srcOrd="6" destOrd="0" presId="urn:microsoft.com/office/officeart/2005/8/layout/default"/>
    <dgm:cxn modelId="{3D0C5EAB-2DCA-405B-9684-C9872D0D7035}" type="presParOf" srcId="{6507E016-B83F-4E7A-84A9-F68EC9997472}" destId="{472E80E4-AA0A-4B77-A3DA-81F465E1677C}" srcOrd="7" destOrd="0" presId="urn:microsoft.com/office/officeart/2005/8/layout/default"/>
    <dgm:cxn modelId="{2776CBC2-D3BF-4C52-8000-828465AA9512}" type="presParOf" srcId="{6507E016-B83F-4E7A-84A9-F68EC9997472}" destId="{76E5D834-8E4E-46BE-97AC-3E9EC47E2ACA}" srcOrd="8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E3C7238-CA33-49F1-BF2C-C0B06FE0F776}">
      <dsp:nvSpPr>
        <dsp:cNvPr id="0" name=""/>
        <dsp:cNvSpPr/>
      </dsp:nvSpPr>
      <dsp:spPr>
        <a:xfrm>
          <a:off x="5525606" y="2878346"/>
          <a:ext cx="91440" cy="5358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589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B8090A-297A-4DBF-91E8-017B40F73683}">
      <dsp:nvSpPr>
        <dsp:cNvPr id="0" name=""/>
        <dsp:cNvSpPr/>
      </dsp:nvSpPr>
      <dsp:spPr>
        <a:xfrm>
          <a:off x="4011082" y="1148179"/>
          <a:ext cx="1560244" cy="5601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9405"/>
              </a:lnTo>
              <a:lnTo>
                <a:pt x="1560244" y="389405"/>
              </a:lnTo>
              <a:lnTo>
                <a:pt x="1560244" y="5601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50D89A-4A1B-4097-8CF1-84EC98FB66D8}">
      <dsp:nvSpPr>
        <dsp:cNvPr id="0" name=""/>
        <dsp:cNvSpPr/>
      </dsp:nvSpPr>
      <dsp:spPr>
        <a:xfrm>
          <a:off x="2405118" y="2878346"/>
          <a:ext cx="91440" cy="5358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589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3F65D9-1D3B-4858-976F-3D6415AF6FF4}">
      <dsp:nvSpPr>
        <dsp:cNvPr id="0" name=""/>
        <dsp:cNvSpPr/>
      </dsp:nvSpPr>
      <dsp:spPr>
        <a:xfrm>
          <a:off x="2450838" y="1148179"/>
          <a:ext cx="1560244" cy="560103"/>
        </a:xfrm>
        <a:custGeom>
          <a:avLst/>
          <a:gdLst/>
          <a:ahLst/>
          <a:cxnLst/>
          <a:rect l="0" t="0" r="0" b="0"/>
          <a:pathLst>
            <a:path>
              <a:moveTo>
                <a:pt x="1560244" y="0"/>
              </a:moveTo>
              <a:lnTo>
                <a:pt x="1560244" y="389405"/>
              </a:lnTo>
              <a:lnTo>
                <a:pt x="0" y="389405"/>
              </a:lnTo>
              <a:lnTo>
                <a:pt x="0" y="5601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9E4C4D-79D5-47EA-8DF7-2E0F290DA992}">
      <dsp:nvSpPr>
        <dsp:cNvPr id="0" name=""/>
        <dsp:cNvSpPr/>
      </dsp:nvSpPr>
      <dsp:spPr>
        <a:xfrm>
          <a:off x="3089773" y="-21883"/>
          <a:ext cx="1842618" cy="11700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595AF7-7A86-48A1-84E8-5444CD59F46A}">
      <dsp:nvSpPr>
        <dsp:cNvPr id="0" name=""/>
        <dsp:cNvSpPr/>
      </dsp:nvSpPr>
      <dsp:spPr>
        <a:xfrm>
          <a:off x="3294508" y="172615"/>
          <a:ext cx="1842618" cy="1170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حالة الكلمة</a:t>
          </a:r>
          <a:endParaRPr lang="ar-SA" sz="2300" kern="1200" dirty="0"/>
        </a:p>
      </dsp:txBody>
      <dsp:txXfrm>
        <a:off x="3294508" y="172615"/>
        <a:ext cx="1842618" cy="1170062"/>
      </dsp:txXfrm>
    </dsp:sp>
    <dsp:sp modelId="{4E48ED9C-FFC0-4840-A1BE-7FDCD983F77D}">
      <dsp:nvSpPr>
        <dsp:cNvPr id="0" name=""/>
        <dsp:cNvSpPr/>
      </dsp:nvSpPr>
      <dsp:spPr>
        <a:xfrm>
          <a:off x="1529529" y="1708283"/>
          <a:ext cx="1842618" cy="11700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CE7753-7F13-4919-A00C-C67FD146767B}">
      <dsp:nvSpPr>
        <dsp:cNvPr id="0" name=""/>
        <dsp:cNvSpPr/>
      </dsp:nvSpPr>
      <dsp:spPr>
        <a:xfrm>
          <a:off x="1734264" y="1902781"/>
          <a:ext cx="1842618" cy="1170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البناء</a:t>
          </a:r>
          <a:endParaRPr lang="ar-SA" sz="2300" kern="1200" dirty="0"/>
        </a:p>
      </dsp:txBody>
      <dsp:txXfrm>
        <a:off x="1734264" y="1902781"/>
        <a:ext cx="1842618" cy="1170062"/>
      </dsp:txXfrm>
    </dsp:sp>
    <dsp:sp modelId="{F74401BC-7AB1-44A0-A55C-04FA9157255B}">
      <dsp:nvSpPr>
        <dsp:cNvPr id="0" name=""/>
        <dsp:cNvSpPr/>
      </dsp:nvSpPr>
      <dsp:spPr>
        <a:xfrm>
          <a:off x="1096679" y="3414241"/>
          <a:ext cx="2708317" cy="11700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6E47B3-F3BA-4394-A0F2-01D8C8C77B30}">
      <dsp:nvSpPr>
        <dsp:cNvPr id="0" name=""/>
        <dsp:cNvSpPr/>
      </dsp:nvSpPr>
      <dsp:spPr>
        <a:xfrm>
          <a:off x="1301415" y="3608739"/>
          <a:ext cx="2708317" cy="1170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هو ثبات حركة آخر الكلمة وإن تغير عاملها أو موقعها الإعرابي</a:t>
          </a:r>
          <a:endParaRPr lang="ar-SA" sz="2300" kern="1200" dirty="0"/>
        </a:p>
      </dsp:txBody>
      <dsp:txXfrm>
        <a:off x="1301415" y="3608739"/>
        <a:ext cx="2708317" cy="1170062"/>
      </dsp:txXfrm>
    </dsp:sp>
    <dsp:sp modelId="{5D3EBED8-FAF0-4C2D-AB40-9E3A7B23CD08}">
      <dsp:nvSpPr>
        <dsp:cNvPr id="0" name=""/>
        <dsp:cNvSpPr/>
      </dsp:nvSpPr>
      <dsp:spPr>
        <a:xfrm>
          <a:off x="4650017" y="1708283"/>
          <a:ext cx="1842618" cy="11700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CDAE39-324C-4048-8B14-2FC612366C0F}">
      <dsp:nvSpPr>
        <dsp:cNvPr id="0" name=""/>
        <dsp:cNvSpPr/>
      </dsp:nvSpPr>
      <dsp:spPr>
        <a:xfrm>
          <a:off x="4854752" y="1902781"/>
          <a:ext cx="1842618" cy="1170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الإعراب </a:t>
          </a:r>
          <a:endParaRPr lang="ar-SA" sz="2300" kern="1200" dirty="0"/>
        </a:p>
      </dsp:txBody>
      <dsp:txXfrm>
        <a:off x="4854752" y="1902781"/>
        <a:ext cx="1842618" cy="1170062"/>
      </dsp:txXfrm>
    </dsp:sp>
    <dsp:sp modelId="{E50A82CD-B2AB-4005-8427-084EF20AB6D3}">
      <dsp:nvSpPr>
        <dsp:cNvPr id="0" name=""/>
        <dsp:cNvSpPr/>
      </dsp:nvSpPr>
      <dsp:spPr>
        <a:xfrm>
          <a:off x="4214468" y="3414241"/>
          <a:ext cx="2713716" cy="11700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29B52-BFE3-4EFD-ADC3-281F9B53C085}">
      <dsp:nvSpPr>
        <dsp:cNvPr id="0" name=""/>
        <dsp:cNvSpPr/>
      </dsp:nvSpPr>
      <dsp:spPr>
        <a:xfrm>
          <a:off x="4419203" y="3608739"/>
          <a:ext cx="2713716" cy="1170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هو تغيرحركة آخر الكلمة لتغير عاملها وموقعها الإعرابي</a:t>
          </a:r>
          <a:endParaRPr lang="ar-SA" sz="2300" kern="1200" dirty="0"/>
        </a:p>
      </dsp:txBody>
      <dsp:txXfrm>
        <a:off x="4419203" y="3608739"/>
        <a:ext cx="2713716" cy="117006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270A92-5233-4CB0-9F4B-A7FD27C918E7}">
      <dsp:nvSpPr>
        <dsp:cNvPr id="0" name=""/>
        <dsp:cNvSpPr/>
      </dsp:nvSpPr>
      <dsp:spPr>
        <a:xfrm>
          <a:off x="3477930" y="1519915"/>
          <a:ext cx="1273739" cy="12737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/>
            <a:t>الإعراب</a:t>
          </a:r>
          <a:endParaRPr lang="ar-SA" sz="2500" kern="1200" dirty="0"/>
        </a:p>
      </dsp:txBody>
      <dsp:txXfrm>
        <a:off x="3477930" y="1519915"/>
        <a:ext cx="1273739" cy="1273739"/>
      </dsp:txXfrm>
    </dsp:sp>
    <dsp:sp modelId="{CC0E865A-FAD9-4CF2-8BA2-63C6C2907440}">
      <dsp:nvSpPr>
        <dsp:cNvPr id="0" name=""/>
        <dsp:cNvSpPr/>
      </dsp:nvSpPr>
      <dsp:spPr>
        <a:xfrm rot="12900000">
          <a:off x="2656637" y="1296763"/>
          <a:ext cx="978290" cy="36301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C833E6-DAA9-450E-9DD6-BA36119F34D8}">
      <dsp:nvSpPr>
        <dsp:cNvPr id="0" name=""/>
        <dsp:cNvSpPr/>
      </dsp:nvSpPr>
      <dsp:spPr>
        <a:xfrm>
          <a:off x="2140071" y="713688"/>
          <a:ext cx="1210052" cy="9680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مررتُ بزيدٍ</a:t>
          </a:r>
          <a:endParaRPr lang="ar-SA" sz="3000" kern="1200" dirty="0"/>
        </a:p>
      </dsp:txBody>
      <dsp:txXfrm>
        <a:off x="2140071" y="713688"/>
        <a:ext cx="1210052" cy="968042"/>
      </dsp:txXfrm>
    </dsp:sp>
    <dsp:sp modelId="{5573F4B8-2394-4834-8FAF-EF8F4479E158}">
      <dsp:nvSpPr>
        <dsp:cNvPr id="0" name=""/>
        <dsp:cNvSpPr/>
      </dsp:nvSpPr>
      <dsp:spPr>
        <a:xfrm rot="16200000">
          <a:off x="3625654" y="792325"/>
          <a:ext cx="978290" cy="363015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3CAFA7-D441-401A-A3D9-4B6E6470813A}">
      <dsp:nvSpPr>
        <dsp:cNvPr id="0" name=""/>
        <dsp:cNvSpPr/>
      </dsp:nvSpPr>
      <dsp:spPr>
        <a:xfrm>
          <a:off x="3509773" y="666"/>
          <a:ext cx="1210052" cy="9680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رأيتُ زيدا</a:t>
          </a:r>
          <a:endParaRPr lang="ar-SA" sz="3000" kern="1200" dirty="0"/>
        </a:p>
      </dsp:txBody>
      <dsp:txXfrm>
        <a:off x="3509773" y="666"/>
        <a:ext cx="1210052" cy="968042"/>
      </dsp:txXfrm>
    </dsp:sp>
    <dsp:sp modelId="{88E192E0-20E3-4A13-8D98-F98271E7ABC1}">
      <dsp:nvSpPr>
        <dsp:cNvPr id="0" name=""/>
        <dsp:cNvSpPr/>
      </dsp:nvSpPr>
      <dsp:spPr>
        <a:xfrm rot="19500000">
          <a:off x="4594672" y="1296763"/>
          <a:ext cx="978290" cy="363015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C0950-8E61-4E52-827D-56DB54C1C8E5}">
      <dsp:nvSpPr>
        <dsp:cNvPr id="0" name=""/>
        <dsp:cNvSpPr/>
      </dsp:nvSpPr>
      <dsp:spPr>
        <a:xfrm>
          <a:off x="4879475" y="713688"/>
          <a:ext cx="1210052" cy="9680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حضر زيدٌ</a:t>
          </a:r>
          <a:endParaRPr lang="ar-SA" sz="3000" kern="1200" dirty="0"/>
        </a:p>
      </dsp:txBody>
      <dsp:txXfrm>
        <a:off x="4879475" y="713688"/>
        <a:ext cx="1210052" cy="96804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F47796-393E-4DDD-9FCE-44D825E774B4}">
      <dsp:nvSpPr>
        <dsp:cNvPr id="0" name=""/>
        <dsp:cNvSpPr/>
      </dsp:nvSpPr>
      <dsp:spPr>
        <a:xfrm rot="16200000">
          <a:off x="-862562" y="1298117"/>
          <a:ext cx="2216467" cy="394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47914" bIns="0" numCol="1" spcCol="1270" anchor="t" anchorCtr="0">
          <a:noAutofit/>
        </a:bodyPr>
        <a:lstStyle/>
        <a:p>
          <a:pPr lvl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kern="1200"/>
        </a:p>
      </dsp:txBody>
      <dsp:txXfrm rot="16200000">
        <a:off x="-862562" y="1298117"/>
        <a:ext cx="2216467" cy="394485"/>
      </dsp:txXfrm>
    </dsp:sp>
    <dsp:sp modelId="{67A02DE6-2F91-40E3-8671-DE8B776DE295}">
      <dsp:nvSpPr>
        <dsp:cNvPr id="0" name=""/>
        <dsp:cNvSpPr/>
      </dsp:nvSpPr>
      <dsp:spPr>
        <a:xfrm>
          <a:off x="370387" y="390695"/>
          <a:ext cx="1964956" cy="22164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347914" rIns="142240" bIns="142240" numCol="1" spcCol="1270" anchor="t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زيدٍ:  اسم مجرور بحرف الجر الباء وعلامة جره الكسرة الظاهرة على آخره.</a:t>
          </a:r>
          <a:endParaRPr lang="ar-SA" sz="2000" kern="1200" dirty="0"/>
        </a:p>
        <a:p>
          <a:pPr marL="171450" lvl="1" indent="-171450" algn="r" defTabSz="7556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1700" kern="1200"/>
        </a:p>
      </dsp:txBody>
      <dsp:txXfrm>
        <a:off x="370387" y="390695"/>
        <a:ext cx="1964956" cy="2216467"/>
      </dsp:txXfrm>
    </dsp:sp>
    <dsp:sp modelId="{6AA9FD3F-FEB0-40B2-8239-9F2A0D9C2B54}">
      <dsp:nvSpPr>
        <dsp:cNvPr id="0" name=""/>
        <dsp:cNvSpPr/>
      </dsp:nvSpPr>
      <dsp:spPr>
        <a:xfrm>
          <a:off x="298378" y="238030"/>
          <a:ext cx="289071" cy="45720"/>
        </a:xfrm>
        <a:prstGeom prst="rect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67E8D2-3CDD-4BD2-A5A2-E5D5FC5A9286}">
      <dsp:nvSpPr>
        <dsp:cNvPr id="0" name=""/>
        <dsp:cNvSpPr/>
      </dsp:nvSpPr>
      <dsp:spPr>
        <a:xfrm rot="16200000">
          <a:off x="2024088" y="1298117"/>
          <a:ext cx="2216467" cy="394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47914" bIns="0" numCol="1" spcCol="1270" anchor="t" anchorCtr="0">
          <a:noAutofit/>
        </a:bodyPr>
        <a:lstStyle/>
        <a:p>
          <a:pPr lvl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kern="1200"/>
        </a:p>
      </dsp:txBody>
      <dsp:txXfrm rot="16200000">
        <a:off x="2024088" y="1298117"/>
        <a:ext cx="2216467" cy="394485"/>
      </dsp:txXfrm>
    </dsp:sp>
    <dsp:sp modelId="{8AE54FE4-189A-436F-A494-B88BCA0AD6F3}">
      <dsp:nvSpPr>
        <dsp:cNvPr id="0" name=""/>
        <dsp:cNvSpPr/>
      </dsp:nvSpPr>
      <dsp:spPr>
        <a:xfrm>
          <a:off x="3329564" y="387126"/>
          <a:ext cx="1964956" cy="221646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347914" rIns="142240" bIns="142240" numCol="1" spcCol="1270" anchor="t" anchorCtr="0">
          <a:noAutofit/>
        </a:bodyPr>
        <a:lstStyle/>
        <a:p>
          <a:pPr marL="0" marR="0" lvl="1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ar-SA" sz="2000" kern="1200" dirty="0" smtClean="0"/>
            <a:t>زيدا: مفعول </a:t>
          </a:r>
          <a:r>
            <a:rPr lang="ar-SA" sz="2000" kern="1200" dirty="0" err="1" smtClean="0"/>
            <a:t>به</a:t>
          </a:r>
          <a:r>
            <a:rPr lang="ar-SA" sz="2000" kern="1200" dirty="0" smtClean="0"/>
            <a:t> منصوب وعلامة نصبه الفتحة الظاهرة على آخره.</a:t>
          </a:r>
        </a:p>
        <a:p>
          <a:pPr marL="171450" lvl="1" indent="0" algn="r" defTabSz="7556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2000" kern="1200" dirty="0"/>
        </a:p>
      </dsp:txBody>
      <dsp:txXfrm>
        <a:off x="3329564" y="387126"/>
        <a:ext cx="1964956" cy="2216467"/>
      </dsp:txXfrm>
    </dsp:sp>
    <dsp:sp modelId="{5DCFFF89-9E03-4FF7-9784-CAB35E7ADE9C}">
      <dsp:nvSpPr>
        <dsp:cNvPr id="0" name=""/>
        <dsp:cNvSpPr/>
      </dsp:nvSpPr>
      <dsp:spPr>
        <a:xfrm flipV="1">
          <a:off x="3178697" y="238030"/>
          <a:ext cx="301734" cy="45720"/>
        </a:xfrm>
        <a:prstGeom prst="rect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5A48F8-CF01-43B3-8C01-09C974EB7E74}">
      <dsp:nvSpPr>
        <dsp:cNvPr id="0" name=""/>
        <dsp:cNvSpPr/>
      </dsp:nvSpPr>
      <dsp:spPr>
        <a:xfrm rot="16200000">
          <a:off x="4910738" y="1298117"/>
          <a:ext cx="2216467" cy="394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47914" bIns="0" numCol="1" spcCol="1270" anchor="t" anchorCtr="0">
          <a:noAutofit/>
        </a:bodyPr>
        <a:lstStyle/>
        <a:p>
          <a:pPr lvl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kern="1200"/>
        </a:p>
      </dsp:txBody>
      <dsp:txXfrm rot="16200000">
        <a:off x="4910738" y="1298117"/>
        <a:ext cx="2216467" cy="394485"/>
      </dsp:txXfrm>
    </dsp:sp>
    <dsp:sp modelId="{4339DA09-0F8A-4BD3-8639-C4A62A7EE18C}">
      <dsp:nvSpPr>
        <dsp:cNvPr id="0" name=""/>
        <dsp:cNvSpPr/>
      </dsp:nvSpPr>
      <dsp:spPr>
        <a:xfrm>
          <a:off x="6216215" y="387126"/>
          <a:ext cx="1964956" cy="221646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347914" rIns="142240" bIns="142240" numCol="1" spcCol="1270" anchor="t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زيدٌ: خبر مرفوع وعلامة رفعه الضمة الظاهرة على آخره.</a:t>
          </a:r>
          <a:endParaRPr lang="ar-SA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2000" kern="1200" dirty="0"/>
        </a:p>
      </dsp:txBody>
      <dsp:txXfrm>
        <a:off x="6216215" y="387126"/>
        <a:ext cx="1964956" cy="2216467"/>
      </dsp:txXfrm>
    </dsp:sp>
    <dsp:sp modelId="{B0F5FA84-58A1-4156-89BD-4408CB9A7397}">
      <dsp:nvSpPr>
        <dsp:cNvPr id="0" name=""/>
        <dsp:cNvSpPr/>
      </dsp:nvSpPr>
      <dsp:spPr>
        <a:xfrm flipH="1" flipV="1">
          <a:off x="6059016" y="238030"/>
          <a:ext cx="314397" cy="45720"/>
        </a:xfrm>
        <a:prstGeom prst="rect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675B79-BE00-40B4-BC8D-DAF35D487132}">
      <dsp:nvSpPr>
        <dsp:cNvPr id="0" name=""/>
        <dsp:cNvSpPr/>
      </dsp:nvSpPr>
      <dsp:spPr>
        <a:xfrm>
          <a:off x="3641638" y="1327463"/>
          <a:ext cx="946323" cy="94632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البناء</a:t>
          </a:r>
          <a:endParaRPr lang="ar-SA" sz="3000" kern="1200" dirty="0"/>
        </a:p>
      </dsp:txBody>
      <dsp:txXfrm>
        <a:off x="3641638" y="1327463"/>
        <a:ext cx="946323" cy="946323"/>
      </dsp:txXfrm>
    </dsp:sp>
    <dsp:sp modelId="{5D861C02-286C-4E29-B87A-52DEF7FED84D}">
      <dsp:nvSpPr>
        <dsp:cNvPr id="0" name=""/>
        <dsp:cNvSpPr/>
      </dsp:nvSpPr>
      <dsp:spPr>
        <a:xfrm rot="16200000">
          <a:off x="4014232" y="982530"/>
          <a:ext cx="201135" cy="3217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 rot="16200000">
        <a:off x="4014232" y="982530"/>
        <a:ext cx="201135" cy="321750"/>
      </dsp:txXfrm>
    </dsp:sp>
    <dsp:sp modelId="{58E79AB3-8C40-4833-A8EB-6013C0B43D31}">
      <dsp:nvSpPr>
        <dsp:cNvPr id="0" name=""/>
        <dsp:cNvSpPr/>
      </dsp:nvSpPr>
      <dsp:spPr>
        <a:xfrm>
          <a:off x="3641638" y="1638"/>
          <a:ext cx="946323" cy="94632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حضر هذا </a:t>
          </a:r>
          <a:endParaRPr lang="ar-SA" sz="2300" kern="1200" dirty="0"/>
        </a:p>
      </dsp:txBody>
      <dsp:txXfrm>
        <a:off x="3641638" y="1638"/>
        <a:ext cx="946323" cy="946323"/>
      </dsp:txXfrm>
    </dsp:sp>
    <dsp:sp modelId="{E38CBDC6-713B-4EA7-A23B-726145FBC7EA}">
      <dsp:nvSpPr>
        <dsp:cNvPr id="0" name=""/>
        <dsp:cNvSpPr/>
      </dsp:nvSpPr>
      <dsp:spPr>
        <a:xfrm rot="1800000">
          <a:off x="4583401" y="1968359"/>
          <a:ext cx="201135" cy="3217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 rot="1800000">
        <a:off x="4583401" y="1968359"/>
        <a:ext cx="201135" cy="321750"/>
      </dsp:txXfrm>
    </dsp:sp>
    <dsp:sp modelId="{5033CB5E-303C-4306-AC0F-276C0009715E}">
      <dsp:nvSpPr>
        <dsp:cNvPr id="0" name=""/>
        <dsp:cNvSpPr/>
      </dsp:nvSpPr>
      <dsp:spPr>
        <a:xfrm>
          <a:off x="4789835" y="1990375"/>
          <a:ext cx="946323" cy="946323"/>
        </a:xfrm>
        <a:prstGeom prst="ellipse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رأيتُ هذا</a:t>
          </a:r>
          <a:endParaRPr lang="ar-SA" sz="2300" kern="1200" dirty="0"/>
        </a:p>
      </dsp:txBody>
      <dsp:txXfrm>
        <a:off x="4789835" y="1990375"/>
        <a:ext cx="946323" cy="946323"/>
      </dsp:txXfrm>
    </dsp:sp>
    <dsp:sp modelId="{6585F748-8C3C-4FC0-9925-F76DDFCD634B}">
      <dsp:nvSpPr>
        <dsp:cNvPr id="0" name=""/>
        <dsp:cNvSpPr/>
      </dsp:nvSpPr>
      <dsp:spPr>
        <a:xfrm rot="9000000">
          <a:off x="3445063" y="1968359"/>
          <a:ext cx="201135" cy="3217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 rot="9000000">
        <a:off x="3445063" y="1968359"/>
        <a:ext cx="201135" cy="321750"/>
      </dsp:txXfrm>
    </dsp:sp>
    <dsp:sp modelId="{8CA0E554-700A-4EF8-BBE7-046B3B428774}">
      <dsp:nvSpPr>
        <dsp:cNvPr id="0" name=""/>
        <dsp:cNvSpPr/>
      </dsp:nvSpPr>
      <dsp:spPr>
        <a:xfrm>
          <a:off x="2493440" y="1990375"/>
          <a:ext cx="946323" cy="946323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مررتُ بهذا</a:t>
          </a:r>
          <a:endParaRPr lang="ar-SA" sz="2300" kern="1200" dirty="0"/>
        </a:p>
      </dsp:txBody>
      <dsp:txXfrm>
        <a:off x="2493440" y="1990375"/>
        <a:ext cx="946323" cy="94632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8B374E-FA75-43A8-B710-BA5ECA846340}">
      <dsp:nvSpPr>
        <dsp:cNvPr id="0" name=""/>
        <dsp:cNvSpPr/>
      </dsp:nvSpPr>
      <dsp:spPr>
        <a:xfrm>
          <a:off x="2890663" y="0"/>
          <a:ext cx="2688282" cy="27686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هذا : اسم إشارة مبني على السكون في محل رفع فاعل .</a:t>
          </a:r>
          <a:endParaRPr lang="ar-SA" sz="2800" kern="1200" dirty="0"/>
        </a:p>
      </dsp:txBody>
      <dsp:txXfrm>
        <a:off x="2890663" y="1107440"/>
        <a:ext cx="2688282" cy="1107440"/>
      </dsp:txXfrm>
    </dsp:sp>
    <dsp:sp modelId="{D1EE2D45-10B5-40A9-A466-BBE612835D7C}">
      <dsp:nvSpPr>
        <dsp:cNvPr id="0" name=""/>
        <dsp:cNvSpPr/>
      </dsp:nvSpPr>
      <dsp:spPr>
        <a:xfrm flipV="1">
          <a:off x="6923112" y="0"/>
          <a:ext cx="57842" cy="58985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0612A8C-FA20-47A4-A06F-9D506E8FF049}">
      <dsp:nvSpPr>
        <dsp:cNvPr id="0" name=""/>
        <dsp:cNvSpPr/>
      </dsp:nvSpPr>
      <dsp:spPr>
        <a:xfrm>
          <a:off x="5482947" y="0"/>
          <a:ext cx="2688282" cy="2768600"/>
        </a:xfrm>
        <a:prstGeom prst="roundRect">
          <a:avLst>
            <a:gd name="adj" fmla="val 1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هذا : اسم إشارة مبني على السكون في محل نصب مفعول به.</a:t>
          </a:r>
          <a:endParaRPr lang="ar-SA" sz="2800" kern="1200" dirty="0"/>
        </a:p>
      </dsp:txBody>
      <dsp:txXfrm>
        <a:off x="5482947" y="1107440"/>
        <a:ext cx="2688282" cy="1107440"/>
      </dsp:txXfrm>
    </dsp:sp>
    <dsp:sp modelId="{3C5AA138-D551-4767-9478-B49D7B8800E0}">
      <dsp:nvSpPr>
        <dsp:cNvPr id="0" name=""/>
        <dsp:cNvSpPr/>
      </dsp:nvSpPr>
      <dsp:spPr>
        <a:xfrm>
          <a:off x="1018451" y="215449"/>
          <a:ext cx="921943" cy="921943"/>
        </a:xfrm>
        <a:prstGeom prst="ellipse">
          <a:avLst/>
        </a:prstGeom>
        <a:solidFill>
          <a:schemeClr val="accent3">
            <a:tint val="50000"/>
            <a:hueOff val="5376097"/>
            <a:satOff val="-7054"/>
            <a:lumOff val="-694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9079AA7-2595-4302-BD81-F593AB935B5F}">
      <dsp:nvSpPr>
        <dsp:cNvPr id="0" name=""/>
        <dsp:cNvSpPr/>
      </dsp:nvSpPr>
      <dsp:spPr>
        <a:xfrm>
          <a:off x="144018" y="0"/>
          <a:ext cx="2688282" cy="2768600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800" kern="1200" dirty="0" smtClean="0"/>
            <a:t>هذا : اسم إشارة مبني على السكون في محل جر بحرف الجر.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700" kern="1200" dirty="0"/>
        </a:p>
      </dsp:txBody>
      <dsp:txXfrm>
        <a:off x="144018" y="1107440"/>
        <a:ext cx="2688282" cy="1107440"/>
      </dsp:txXfrm>
    </dsp:sp>
    <dsp:sp modelId="{076556E4-820D-4346-8FFA-E17A9BE26FCD}">
      <dsp:nvSpPr>
        <dsp:cNvPr id="0" name=""/>
        <dsp:cNvSpPr/>
      </dsp:nvSpPr>
      <dsp:spPr>
        <a:xfrm>
          <a:off x="8183880" y="0"/>
          <a:ext cx="45719" cy="60129"/>
        </a:xfrm>
        <a:prstGeom prst="ellipse">
          <a:avLst/>
        </a:prstGeom>
        <a:solidFill>
          <a:schemeClr val="accent3">
            <a:tint val="50000"/>
            <a:hueOff val="10752195"/>
            <a:satOff val="-14108"/>
            <a:lumOff val="-138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60C2E57-7D70-442C-B683-69FC77AEE85E}">
      <dsp:nvSpPr>
        <dsp:cNvPr id="0" name=""/>
        <dsp:cNvSpPr/>
      </dsp:nvSpPr>
      <dsp:spPr>
        <a:xfrm>
          <a:off x="298369" y="2614104"/>
          <a:ext cx="7571232" cy="82489"/>
        </a:xfrm>
        <a:prstGeom prst="left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4AC4204-35E6-430E-B07D-6ACBC304C03E}">
      <dsp:nvSpPr>
        <dsp:cNvPr id="0" name=""/>
        <dsp:cNvSpPr/>
      </dsp:nvSpPr>
      <dsp:spPr>
        <a:xfrm rot="10800000">
          <a:off x="0" y="698"/>
          <a:ext cx="4937760" cy="272385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2200" kern="1200" dirty="0"/>
        </a:p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200" kern="1200" dirty="0" smtClean="0"/>
            <a:t>هو العلامة التي تقع في آخر الكلمة وتحدد موقعها من الجملة ، وتكون نتيجة لعامل معين يتسبب فيها ، وتتغير بتغير هذا العامل .</a:t>
          </a:r>
          <a:endParaRPr lang="ar-SA" sz="2200" kern="1200" dirty="0"/>
        </a:p>
      </dsp:txBody>
      <dsp:txXfrm rot="10800000">
        <a:off x="0" y="698"/>
        <a:ext cx="4937760" cy="2723858"/>
      </dsp:txXfrm>
    </dsp:sp>
    <dsp:sp modelId="{9525A55C-DB2E-4366-B707-3CCB9A7A7547}">
      <dsp:nvSpPr>
        <dsp:cNvPr id="0" name=""/>
        <dsp:cNvSpPr/>
      </dsp:nvSpPr>
      <dsp:spPr>
        <a:xfrm>
          <a:off x="4937760" y="84457"/>
          <a:ext cx="3291840" cy="272385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lvl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900" kern="1200" dirty="0" smtClean="0"/>
            <a:t>الإعراب</a:t>
          </a:r>
          <a:endParaRPr lang="ar-SA" sz="5900" kern="1200" dirty="0"/>
        </a:p>
      </dsp:txBody>
      <dsp:txXfrm>
        <a:off x="4937760" y="84457"/>
        <a:ext cx="3291840" cy="2723858"/>
      </dsp:txXfrm>
    </dsp:sp>
    <dsp:sp modelId="{B527960D-42C0-4A2C-A7E2-E446D2843460}">
      <dsp:nvSpPr>
        <dsp:cNvPr id="0" name=""/>
        <dsp:cNvSpPr/>
      </dsp:nvSpPr>
      <dsp:spPr>
        <a:xfrm rot="10800000">
          <a:off x="0" y="2949084"/>
          <a:ext cx="4937760" cy="272385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2200" kern="1200" dirty="0"/>
        </a:p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200" kern="1200" dirty="0" smtClean="0"/>
            <a:t>محمد</a:t>
          </a:r>
          <a:endParaRPr lang="ar-SA" sz="2200" kern="1200" dirty="0"/>
        </a:p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200" kern="1200" dirty="0" smtClean="0"/>
            <a:t>علامتها الإعرابية: الضمة</a:t>
          </a:r>
          <a:endParaRPr lang="ar-SA" sz="2200" kern="1200" dirty="0"/>
        </a:p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200" kern="1200" dirty="0" smtClean="0"/>
            <a:t>موقعها من الجملة: فاعل</a:t>
          </a:r>
          <a:endParaRPr lang="ar-SA" sz="2200" kern="1200" dirty="0"/>
        </a:p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200" kern="1200" dirty="0" smtClean="0"/>
            <a:t>العامل فيها: الفعل ( ذهب )</a:t>
          </a:r>
          <a:endParaRPr lang="ar-SA" sz="2200" kern="1200" dirty="0"/>
        </a:p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2200" kern="1200" dirty="0"/>
        </a:p>
      </dsp:txBody>
      <dsp:txXfrm rot="10800000">
        <a:off x="0" y="2949084"/>
        <a:ext cx="4937760" cy="2723858"/>
      </dsp:txXfrm>
    </dsp:sp>
    <dsp:sp modelId="{1FEF2FC2-A732-41F2-8018-D29E9DC9E827}">
      <dsp:nvSpPr>
        <dsp:cNvPr id="0" name=""/>
        <dsp:cNvSpPr/>
      </dsp:nvSpPr>
      <dsp:spPr>
        <a:xfrm>
          <a:off x="4937760" y="2996942"/>
          <a:ext cx="3291840" cy="272385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lvl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900" kern="1200" dirty="0" smtClean="0"/>
            <a:t>ذهب محمد إلى المدينة</a:t>
          </a:r>
          <a:endParaRPr lang="ar-SA" sz="5900" kern="1200" dirty="0"/>
        </a:p>
      </dsp:txBody>
      <dsp:txXfrm>
        <a:off x="4937760" y="2996942"/>
        <a:ext cx="3291840" cy="2723858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FBB5C8-E5D3-4818-AD0F-BCB88F76CCE7}">
      <dsp:nvSpPr>
        <dsp:cNvPr id="0" name=""/>
        <dsp:cNvSpPr/>
      </dsp:nvSpPr>
      <dsp:spPr>
        <a:xfrm>
          <a:off x="4103596" y="2077022"/>
          <a:ext cx="2265000" cy="9473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6495"/>
              </a:lnTo>
              <a:lnTo>
                <a:pt x="2265000" y="556495"/>
              </a:lnTo>
              <a:lnTo>
                <a:pt x="2265000" y="94730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518D80-16B2-429C-AFA8-0D47D588EE88}">
      <dsp:nvSpPr>
        <dsp:cNvPr id="0" name=""/>
        <dsp:cNvSpPr/>
      </dsp:nvSpPr>
      <dsp:spPr>
        <a:xfrm>
          <a:off x="2087386" y="2077022"/>
          <a:ext cx="2016210" cy="1019327"/>
        </a:xfrm>
        <a:custGeom>
          <a:avLst/>
          <a:gdLst/>
          <a:ahLst/>
          <a:cxnLst/>
          <a:rect l="0" t="0" r="0" b="0"/>
          <a:pathLst>
            <a:path>
              <a:moveTo>
                <a:pt x="2016210" y="0"/>
              </a:moveTo>
              <a:lnTo>
                <a:pt x="2016210" y="628516"/>
              </a:lnTo>
              <a:lnTo>
                <a:pt x="0" y="628516"/>
              </a:lnTo>
              <a:lnTo>
                <a:pt x="0" y="101932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765218-C4B4-481F-B6C8-52C38859CA9A}">
      <dsp:nvSpPr>
        <dsp:cNvPr id="0" name=""/>
        <dsp:cNvSpPr/>
      </dsp:nvSpPr>
      <dsp:spPr>
        <a:xfrm>
          <a:off x="2242594" y="216020"/>
          <a:ext cx="3722005" cy="186100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5300" kern="1200" dirty="0" smtClean="0"/>
            <a:t>علامات الإعراب</a:t>
          </a:r>
        </a:p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300" kern="1200" dirty="0"/>
        </a:p>
      </dsp:txBody>
      <dsp:txXfrm>
        <a:off x="2242594" y="216020"/>
        <a:ext cx="3722005" cy="1861002"/>
      </dsp:txXfrm>
    </dsp:sp>
    <dsp:sp modelId="{4D2A1FFB-99E1-45F0-94FD-C20C89CCDDF6}">
      <dsp:nvSpPr>
        <dsp:cNvPr id="0" name=""/>
        <dsp:cNvSpPr/>
      </dsp:nvSpPr>
      <dsp:spPr>
        <a:xfrm>
          <a:off x="226383" y="3096349"/>
          <a:ext cx="3722005" cy="186100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300" kern="1200" dirty="0" smtClean="0"/>
            <a:t>بالحروف</a:t>
          </a:r>
          <a:endParaRPr lang="ar-SA" sz="5300" kern="1200" dirty="0"/>
        </a:p>
      </dsp:txBody>
      <dsp:txXfrm>
        <a:off x="226383" y="3096349"/>
        <a:ext cx="3722005" cy="1861002"/>
      </dsp:txXfrm>
    </dsp:sp>
    <dsp:sp modelId="{91A65E64-B077-4745-BB55-97B8EA5262F4}">
      <dsp:nvSpPr>
        <dsp:cNvPr id="0" name=""/>
        <dsp:cNvSpPr/>
      </dsp:nvSpPr>
      <dsp:spPr>
        <a:xfrm>
          <a:off x="4507594" y="3024329"/>
          <a:ext cx="3722005" cy="186100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300" kern="1200" dirty="0" smtClean="0"/>
            <a:t>بالحركات </a:t>
          </a:r>
          <a:endParaRPr lang="ar-SA" sz="5300" kern="1200" dirty="0"/>
        </a:p>
      </dsp:txBody>
      <dsp:txXfrm>
        <a:off x="4507594" y="3024329"/>
        <a:ext cx="3722005" cy="1861002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3E7BB4-60E7-450C-ABF4-80A1B3F68DBE}">
      <dsp:nvSpPr>
        <dsp:cNvPr id="0" name=""/>
        <dsp:cNvSpPr/>
      </dsp:nvSpPr>
      <dsp:spPr>
        <a:xfrm>
          <a:off x="4321852" y="2511303"/>
          <a:ext cx="1543925" cy="533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832"/>
              </a:lnTo>
              <a:lnTo>
                <a:pt x="1543925" y="308832"/>
              </a:lnTo>
              <a:lnTo>
                <a:pt x="1543925" y="53377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392409-CBDD-4437-B1AD-21EB1D2D2C7A}">
      <dsp:nvSpPr>
        <dsp:cNvPr id="0" name=""/>
        <dsp:cNvSpPr/>
      </dsp:nvSpPr>
      <dsp:spPr>
        <a:xfrm>
          <a:off x="2256461" y="2511303"/>
          <a:ext cx="2065390" cy="533772"/>
        </a:xfrm>
        <a:custGeom>
          <a:avLst/>
          <a:gdLst/>
          <a:ahLst/>
          <a:cxnLst/>
          <a:rect l="0" t="0" r="0" b="0"/>
          <a:pathLst>
            <a:path>
              <a:moveTo>
                <a:pt x="2065390" y="0"/>
              </a:moveTo>
              <a:lnTo>
                <a:pt x="2065390" y="308832"/>
              </a:lnTo>
              <a:lnTo>
                <a:pt x="0" y="308832"/>
              </a:lnTo>
              <a:lnTo>
                <a:pt x="0" y="53377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FBB5C8-E5D3-4818-AD0F-BCB88F76CCE7}">
      <dsp:nvSpPr>
        <dsp:cNvPr id="0" name=""/>
        <dsp:cNvSpPr/>
      </dsp:nvSpPr>
      <dsp:spPr>
        <a:xfrm>
          <a:off x="4276132" y="1071143"/>
          <a:ext cx="91440" cy="369015"/>
        </a:xfrm>
        <a:custGeom>
          <a:avLst/>
          <a:gdLst/>
          <a:ahLst/>
          <a:cxnLst/>
          <a:rect l="0" t="0" r="0" b="0"/>
          <a:pathLst>
            <a:path>
              <a:moveTo>
                <a:pt x="76954" y="0"/>
              </a:moveTo>
              <a:lnTo>
                <a:pt x="76954" y="144075"/>
              </a:lnTo>
              <a:lnTo>
                <a:pt x="45720" y="144075"/>
              </a:lnTo>
              <a:lnTo>
                <a:pt x="45720" y="36901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765218-C4B4-481F-B6C8-52C38859CA9A}">
      <dsp:nvSpPr>
        <dsp:cNvPr id="0" name=""/>
        <dsp:cNvSpPr/>
      </dsp:nvSpPr>
      <dsp:spPr>
        <a:xfrm>
          <a:off x="2890664" y="0"/>
          <a:ext cx="2924844" cy="10711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600" kern="1200" dirty="0" smtClean="0">
              <a:solidFill>
                <a:schemeClr val="tx2">
                  <a:lumMod val="75000"/>
                </a:schemeClr>
              </a:solidFill>
            </a:rPr>
            <a:t>علامات الإعراب</a:t>
          </a:r>
        </a:p>
      </dsp:txBody>
      <dsp:txXfrm>
        <a:off x="2890664" y="0"/>
        <a:ext cx="2924844" cy="1071143"/>
      </dsp:txXfrm>
    </dsp:sp>
    <dsp:sp modelId="{91A65E64-B077-4745-BB55-97B8EA5262F4}">
      <dsp:nvSpPr>
        <dsp:cNvPr id="0" name=""/>
        <dsp:cNvSpPr/>
      </dsp:nvSpPr>
      <dsp:spPr>
        <a:xfrm>
          <a:off x="3250708" y="1440159"/>
          <a:ext cx="2142287" cy="107114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solidFill>
                <a:schemeClr val="tx2">
                  <a:lumMod val="75000"/>
                </a:schemeClr>
              </a:solidFill>
            </a:rPr>
            <a:t>بالحركات</a:t>
          </a:r>
          <a:r>
            <a:rPr lang="ar-SA" sz="2400" kern="1200" dirty="0" smtClean="0">
              <a:solidFill>
                <a:schemeClr val="tx2">
                  <a:lumMod val="75000"/>
                </a:schemeClr>
              </a:solidFill>
            </a:rPr>
            <a:t> </a:t>
          </a:r>
          <a:endParaRPr lang="ar-SA" sz="24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250708" y="1440159"/>
        <a:ext cx="2142287" cy="1071143"/>
      </dsp:txXfrm>
    </dsp:sp>
    <dsp:sp modelId="{47017FEC-E863-4E97-87FB-2231E98D01D7}">
      <dsp:nvSpPr>
        <dsp:cNvPr id="0" name=""/>
        <dsp:cNvSpPr/>
      </dsp:nvSpPr>
      <dsp:spPr>
        <a:xfrm>
          <a:off x="730424" y="3045076"/>
          <a:ext cx="3052074" cy="321659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100" kern="1200" dirty="0" smtClean="0">
              <a:solidFill>
                <a:schemeClr val="tx2">
                  <a:lumMod val="75000"/>
                </a:schemeClr>
              </a:solidFill>
            </a:rPr>
            <a:t>الفتحة </a:t>
          </a:r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100" kern="1200" dirty="0" smtClean="0">
              <a:solidFill>
                <a:schemeClr val="tx2">
                  <a:lumMod val="75000"/>
                </a:schemeClr>
              </a:solidFill>
            </a:rPr>
            <a:t>علامة النصب </a:t>
          </a:r>
        </a:p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>
              <a:solidFill>
                <a:schemeClr val="tx2">
                  <a:lumMod val="75000"/>
                </a:schemeClr>
              </a:solidFill>
            </a:rPr>
            <a:t>رأيتُ الطالبَ</a:t>
          </a:r>
        </a:p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>
              <a:solidFill>
                <a:schemeClr val="tx2">
                  <a:lumMod val="75000"/>
                </a:schemeClr>
              </a:solidFill>
            </a:rPr>
            <a:t>الطالبَ: مفعول </a:t>
          </a:r>
          <a:r>
            <a:rPr lang="ar-SA" sz="3100" kern="1200" dirty="0" err="1" smtClean="0">
              <a:solidFill>
                <a:schemeClr val="tx2">
                  <a:lumMod val="75000"/>
                </a:schemeClr>
              </a:solidFill>
            </a:rPr>
            <a:t>به</a:t>
          </a:r>
          <a:r>
            <a:rPr lang="ar-SA" sz="3100" kern="1200" dirty="0" smtClean="0">
              <a:solidFill>
                <a:schemeClr val="tx2">
                  <a:lumMod val="75000"/>
                </a:schemeClr>
              </a:solidFill>
            </a:rPr>
            <a:t> منصوب وعلامة نصبه الفتحة الظاهرة على آخره.</a:t>
          </a:r>
          <a:endParaRPr lang="ar-SA" sz="31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730424" y="3045076"/>
        <a:ext cx="3052074" cy="3216591"/>
      </dsp:txXfrm>
    </dsp:sp>
    <dsp:sp modelId="{5DE9795E-625E-4320-81BF-992F85ABA716}">
      <dsp:nvSpPr>
        <dsp:cNvPr id="0" name=""/>
        <dsp:cNvSpPr/>
      </dsp:nvSpPr>
      <dsp:spPr>
        <a:xfrm>
          <a:off x="4232379" y="3045076"/>
          <a:ext cx="3266796" cy="313154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100" kern="1200" dirty="0" smtClean="0">
              <a:solidFill>
                <a:schemeClr val="tx2">
                  <a:lumMod val="75000"/>
                </a:schemeClr>
              </a:solidFill>
            </a:rPr>
            <a:t>الضمة</a:t>
          </a:r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100" kern="1200" dirty="0" smtClean="0">
              <a:solidFill>
                <a:schemeClr val="tx2">
                  <a:lumMod val="75000"/>
                </a:schemeClr>
              </a:solidFill>
            </a:rPr>
            <a:t>علامة الرفع</a:t>
          </a:r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100" kern="1200" dirty="0" smtClean="0">
              <a:solidFill>
                <a:schemeClr val="tx2">
                  <a:lumMod val="75000"/>
                </a:schemeClr>
              </a:solidFill>
            </a:rPr>
            <a:t>حضر الطالبُ</a:t>
          </a:r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100" kern="1200" dirty="0" smtClean="0">
              <a:solidFill>
                <a:schemeClr val="tx2">
                  <a:lumMod val="75000"/>
                </a:schemeClr>
              </a:solidFill>
            </a:rPr>
            <a:t>الطالبُ:فاعل مرفوع وعلامة رفعه الضمة الظاهرة على آخره.</a:t>
          </a:r>
        </a:p>
      </dsp:txBody>
      <dsp:txXfrm>
        <a:off x="4232379" y="3045076"/>
        <a:ext cx="3266796" cy="3131542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12A3A3F-9B4C-40C9-8AD9-9382D6412820}">
      <dsp:nvSpPr>
        <dsp:cNvPr id="0" name=""/>
        <dsp:cNvSpPr/>
      </dsp:nvSpPr>
      <dsp:spPr>
        <a:xfrm>
          <a:off x="2079459" y="2528885"/>
          <a:ext cx="2244092" cy="495452"/>
        </a:xfrm>
        <a:custGeom>
          <a:avLst/>
          <a:gdLst/>
          <a:ahLst/>
          <a:cxnLst/>
          <a:rect l="0" t="0" r="0" b="0"/>
          <a:pathLst>
            <a:path>
              <a:moveTo>
                <a:pt x="2244092" y="0"/>
              </a:moveTo>
              <a:lnTo>
                <a:pt x="2244092" y="268666"/>
              </a:lnTo>
              <a:lnTo>
                <a:pt x="0" y="268666"/>
              </a:lnTo>
              <a:lnTo>
                <a:pt x="0" y="49545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450D4D-5EB4-4F6A-9B79-A3516BC0B1C7}">
      <dsp:nvSpPr>
        <dsp:cNvPr id="0" name=""/>
        <dsp:cNvSpPr/>
      </dsp:nvSpPr>
      <dsp:spPr>
        <a:xfrm>
          <a:off x="4323551" y="2528885"/>
          <a:ext cx="1828188" cy="4234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655"/>
              </a:lnTo>
              <a:lnTo>
                <a:pt x="1828188" y="196655"/>
              </a:lnTo>
              <a:lnTo>
                <a:pt x="1828188" y="42344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FBB5C8-E5D3-4818-AD0F-BCB88F76CCE7}">
      <dsp:nvSpPr>
        <dsp:cNvPr id="0" name=""/>
        <dsp:cNvSpPr/>
      </dsp:nvSpPr>
      <dsp:spPr>
        <a:xfrm>
          <a:off x="4277831" y="1079934"/>
          <a:ext cx="91440" cy="369017"/>
        </a:xfrm>
        <a:custGeom>
          <a:avLst/>
          <a:gdLst/>
          <a:ahLst/>
          <a:cxnLst/>
          <a:rect l="0" t="0" r="0" b="0"/>
          <a:pathLst>
            <a:path>
              <a:moveTo>
                <a:pt x="77210" y="0"/>
              </a:moveTo>
              <a:lnTo>
                <a:pt x="77210" y="142231"/>
              </a:lnTo>
              <a:lnTo>
                <a:pt x="45720" y="142231"/>
              </a:lnTo>
              <a:lnTo>
                <a:pt x="45720" y="36901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765218-C4B4-481F-B6C8-52C38859CA9A}">
      <dsp:nvSpPr>
        <dsp:cNvPr id="0" name=""/>
        <dsp:cNvSpPr/>
      </dsp:nvSpPr>
      <dsp:spPr>
        <a:xfrm>
          <a:off x="2880618" y="0"/>
          <a:ext cx="2948846" cy="107993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600" kern="1200" smtClean="0"/>
            <a:t>علامات الإعراب</a:t>
          </a:r>
          <a:endParaRPr lang="ar-SA" sz="3600" kern="1200" dirty="0" smtClean="0"/>
        </a:p>
      </dsp:txBody>
      <dsp:txXfrm>
        <a:off x="2880618" y="0"/>
        <a:ext cx="2948846" cy="1079934"/>
      </dsp:txXfrm>
    </dsp:sp>
    <dsp:sp modelId="{91A65E64-B077-4745-BB55-97B8EA5262F4}">
      <dsp:nvSpPr>
        <dsp:cNvPr id="0" name=""/>
        <dsp:cNvSpPr/>
      </dsp:nvSpPr>
      <dsp:spPr>
        <a:xfrm>
          <a:off x="3243617" y="1448951"/>
          <a:ext cx="2159868" cy="107993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smtClean="0"/>
            <a:t>بالحركات</a:t>
          </a:r>
          <a:r>
            <a:rPr lang="ar-SA" sz="2400" kern="1200" smtClean="0"/>
            <a:t> </a:t>
          </a:r>
          <a:endParaRPr lang="ar-SA" sz="2400" kern="1200" dirty="0"/>
        </a:p>
      </dsp:txBody>
      <dsp:txXfrm>
        <a:off x="3243617" y="1448951"/>
        <a:ext cx="2159868" cy="1079934"/>
      </dsp:txXfrm>
    </dsp:sp>
    <dsp:sp modelId="{90A9091C-BC95-48DB-A9FC-A0EC4C502C43}">
      <dsp:nvSpPr>
        <dsp:cNvPr id="0" name=""/>
        <dsp:cNvSpPr/>
      </dsp:nvSpPr>
      <dsp:spPr>
        <a:xfrm>
          <a:off x="4618848" y="2952327"/>
          <a:ext cx="3065781" cy="319763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200" kern="1200" smtClean="0"/>
            <a:t>الكسرة</a:t>
          </a:r>
        </a:p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smtClean="0"/>
            <a:t>علامة الجر</a:t>
          </a:r>
        </a:p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smtClean="0"/>
            <a:t>مررتُ بالطالبِ</a:t>
          </a:r>
        </a:p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smtClean="0"/>
            <a:t>الطالبِ: اسم مجرور بحرف الجر الباء وعلامة جره الكسرة الظاهرة على آخره</a:t>
          </a:r>
          <a:endParaRPr lang="ar-SA" sz="3200" kern="1200" dirty="0"/>
        </a:p>
      </dsp:txBody>
      <dsp:txXfrm>
        <a:off x="4618848" y="2952327"/>
        <a:ext cx="3065781" cy="3197630"/>
      </dsp:txXfrm>
    </dsp:sp>
    <dsp:sp modelId="{82DE94B9-AED0-44C5-9047-CCB864EAA0F2}">
      <dsp:nvSpPr>
        <dsp:cNvPr id="0" name=""/>
        <dsp:cNvSpPr/>
      </dsp:nvSpPr>
      <dsp:spPr>
        <a:xfrm>
          <a:off x="586417" y="3024337"/>
          <a:ext cx="2986082" cy="314126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200" kern="1200" smtClean="0"/>
            <a:t>السكون</a:t>
          </a:r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200" kern="1200" smtClean="0"/>
            <a:t> علامة الجزم</a:t>
          </a:r>
        </a:p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smtClean="0"/>
            <a:t>لم يدرسْ الطالب</a:t>
          </a:r>
        </a:p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smtClean="0"/>
            <a:t>يدرسْ: فعل مضارع مجزوم بلم وعلامة جزمه السكون الظاهر على آخره</a:t>
          </a:r>
          <a:endParaRPr lang="ar-SA" sz="3200" kern="1200" dirty="0"/>
        </a:p>
      </dsp:txBody>
      <dsp:txXfrm>
        <a:off x="586417" y="3024337"/>
        <a:ext cx="2986082" cy="314126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00C126-A263-40D3-9E03-6B1FF0B51EC4}">
      <dsp:nvSpPr>
        <dsp:cNvPr id="0" name=""/>
        <dsp:cNvSpPr/>
      </dsp:nvSpPr>
      <dsp:spPr>
        <a:xfrm rot="16200000">
          <a:off x="1258376" y="-973792"/>
          <a:ext cx="2276099" cy="479285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r" defTabSz="12001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700" kern="1200" dirty="0" smtClean="0"/>
            <a:t>   في جمع المؤنث السالم</a:t>
          </a:r>
          <a:endParaRPr lang="ar-SA" sz="2700" kern="1200" dirty="0"/>
        </a:p>
        <a:p>
          <a:pPr marL="228600" lvl="1" indent="-228600" algn="r" defTabSz="12001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700" kern="1200" dirty="0" smtClean="0"/>
            <a:t>نحو:رأيت شجراتٍ مثمرة.</a:t>
          </a:r>
          <a:endParaRPr lang="ar-SA" sz="2700" kern="1200" dirty="0"/>
        </a:p>
        <a:p>
          <a:pPr marL="228600" lvl="1" indent="-228600" algn="r" defTabSz="12001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700" kern="1200" dirty="0" smtClean="0"/>
            <a:t>شجراتٍ:مفعول </a:t>
          </a:r>
          <a:r>
            <a:rPr lang="ar-SA" sz="2700" kern="1200" dirty="0" err="1" smtClean="0"/>
            <a:t>به</a:t>
          </a:r>
          <a:r>
            <a:rPr lang="ar-SA" sz="2700" kern="1200" dirty="0" smtClean="0"/>
            <a:t> منصوب وعلامة نصبه الكسرة نيابة عن الفتحة لأنه جمع مؤنث سالم.</a:t>
          </a:r>
          <a:endParaRPr lang="ar-SA" sz="2700" kern="1200" dirty="0"/>
        </a:p>
      </dsp:txBody>
      <dsp:txXfrm rot="16200000">
        <a:off x="1258376" y="-973792"/>
        <a:ext cx="2276099" cy="4792852"/>
      </dsp:txXfrm>
    </dsp:sp>
    <dsp:sp modelId="{1A79C55D-9D6D-4E77-B749-C31A9DB833EC}">
      <dsp:nvSpPr>
        <dsp:cNvPr id="0" name=""/>
        <dsp:cNvSpPr/>
      </dsp:nvSpPr>
      <dsp:spPr>
        <a:xfrm>
          <a:off x="4792852" y="71"/>
          <a:ext cx="2695979" cy="28451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kern="1200" dirty="0" smtClean="0"/>
            <a:t>متى تكون الكسرة علامة نصب؟ </a:t>
          </a:r>
          <a:endParaRPr lang="ar-SA" sz="4500" kern="1200" dirty="0"/>
        </a:p>
      </dsp:txBody>
      <dsp:txXfrm>
        <a:off x="4792852" y="71"/>
        <a:ext cx="2695979" cy="2845124"/>
      </dsp:txXfrm>
    </dsp:sp>
    <dsp:sp modelId="{8A836CB6-F4D4-4860-8C35-B8CCE0D2CE7F}">
      <dsp:nvSpPr>
        <dsp:cNvPr id="0" name=""/>
        <dsp:cNvSpPr/>
      </dsp:nvSpPr>
      <dsp:spPr>
        <a:xfrm rot="16200000">
          <a:off x="1258376" y="2013588"/>
          <a:ext cx="2276099" cy="4792852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r" defTabSz="12001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700" kern="1200" dirty="0" smtClean="0"/>
            <a:t>   في الممنوع من الصرف</a:t>
          </a:r>
          <a:endParaRPr lang="ar-SA" sz="2700" kern="1200" dirty="0"/>
        </a:p>
        <a:p>
          <a:pPr marL="228600" lvl="1" indent="-228600" algn="r" defTabSz="12001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700" kern="1200" dirty="0" smtClean="0"/>
            <a:t>نحو: ذهبت إلى أماكن كثيرة.</a:t>
          </a:r>
          <a:endParaRPr lang="ar-SA" sz="2700" kern="1200" dirty="0"/>
        </a:p>
        <a:p>
          <a:pPr marL="228600" lvl="1" indent="-228600" algn="r" defTabSz="12001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700" kern="1200" dirty="0" smtClean="0"/>
            <a:t>أماكنَ:اسم مجرور بحرف الجر وعلامة جره الفتحة نيابة عن الكسرة لأنه ممنوع من الصرف.</a:t>
          </a:r>
          <a:endParaRPr lang="ar-SA" sz="2700" kern="1200" dirty="0"/>
        </a:p>
      </dsp:txBody>
      <dsp:txXfrm rot="16200000">
        <a:off x="1258376" y="2013588"/>
        <a:ext cx="2276099" cy="4792852"/>
      </dsp:txXfrm>
    </dsp:sp>
    <dsp:sp modelId="{30686DA3-D183-4D52-81C9-7C4099A99573}">
      <dsp:nvSpPr>
        <dsp:cNvPr id="0" name=""/>
        <dsp:cNvSpPr/>
      </dsp:nvSpPr>
      <dsp:spPr>
        <a:xfrm>
          <a:off x="4792852" y="2987452"/>
          <a:ext cx="2695979" cy="284512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kern="1200" dirty="0" smtClean="0"/>
            <a:t>متى تكون الفتحة علامة جر؟</a:t>
          </a:r>
          <a:endParaRPr lang="ar-SA" sz="4500" kern="1200" dirty="0"/>
        </a:p>
      </dsp:txBody>
      <dsp:txXfrm>
        <a:off x="4792852" y="2987452"/>
        <a:ext cx="2695979" cy="2845124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33DD45-C949-49D0-B781-7B57D023FBE4}">
      <dsp:nvSpPr>
        <dsp:cNvPr id="0" name=""/>
        <dsp:cNvSpPr/>
      </dsp:nvSpPr>
      <dsp:spPr>
        <a:xfrm>
          <a:off x="2277569" y="1483013"/>
          <a:ext cx="3437749" cy="343774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الإعراب بالحروف</a:t>
          </a:r>
          <a:endParaRPr lang="ar-SA" sz="4400" kern="1200" dirty="0"/>
        </a:p>
      </dsp:txBody>
      <dsp:txXfrm>
        <a:off x="2277569" y="1483013"/>
        <a:ext cx="3437749" cy="3437749"/>
      </dsp:txXfrm>
    </dsp:sp>
    <dsp:sp modelId="{CE66B77D-A7AC-4F5D-B00E-FD98A299054F}">
      <dsp:nvSpPr>
        <dsp:cNvPr id="0" name=""/>
        <dsp:cNvSpPr/>
      </dsp:nvSpPr>
      <dsp:spPr>
        <a:xfrm>
          <a:off x="3137006" y="106062"/>
          <a:ext cx="1718874" cy="1718874"/>
        </a:xfrm>
        <a:prstGeom prst="ellipse">
          <a:avLst/>
        </a:prstGeom>
        <a:solidFill>
          <a:schemeClr val="accent3">
            <a:alpha val="50000"/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الألف</a:t>
          </a:r>
          <a:endParaRPr lang="ar-SA" sz="2800" kern="1200" dirty="0"/>
        </a:p>
      </dsp:txBody>
      <dsp:txXfrm>
        <a:off x="3137006" y="106062"/>
        <a:ext cx="1718874" cy="1718874"/>
      </dsp:txXfrm>
    </dsp:sp>
    <dsp:sp modelId="{2A975A34-FE82-436C-9A87-CEF662C5542E}">
      <dsp:nvSpPr>
        <dsp:cNvPr id="0" name=""/>
        <dsp:cNvSpPr/>
      </dsp:nvSpPr>
      <dsp:spPr>
        <a:xfrm>
          <a:off x="5263938" y="1651368"/>
          <a:ext cx="1718874" cy="1718874"/>
        </a:xfrm>
        <a:prstGeom prst="ellipse">
          <a:avLst/>
        </a:prstGeom>
        <a:solidFill>
          <a:schemeClr val="accent3">
            <a:alpha val="50000"/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الواو</a:t>
          </a:r>
          <a:endParaRPr lang="ar-SA" sz="2800" kern="1200" dirty="0"/>
        </a:p>
      </dsp:txBody>
      <dsp:txXfrm>
        <a:off x="5263938" y="1651368"/>
        <a:ext cx="1718874" cy="1718874"/>
      </dsp:txXfrm>
    </dsp:sp>
    <dsp:sp modelId="{A9D95E32-5DD8-4976-8D67-7C2F51309641}">
      <dsp:nvSpPr>
        <dsp:cNvPr id="0" name=""/>
        <dsp:cNvSpPr/>
      </dsp:nvSpPr>
      <dsp:spPr>
        <a:xfrm>
          <a:off x="4451522" y="4151726"/>
          <a:ext cx="1718874" cy="1718874"/>
        </a:xfrm>
        <a:prstGeom prst="ellipse">
          <a:avLst/>
        </a:prstGeom>
        <a:solidFill>
          <a:schemeClr val="accent3">
            <a:alpha val="50000"/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النون</a:t>
          </a:r>
          <a:endParaRPr lang="ar-SA" sz="2800" kern="1200" dirty="0"/>
        </a:p>
      </dsp:txBody>
      <dsp:txXfrm>
        <a:off x="4451522" y="4151726"/>
        <a:ext cx="1718874" cy="1718874"/>
      </dsp:txXfrm>
    </dsp:sp>
    <dsp:sp modelId="{B41BD003-6646-4160-9508-6D0C07C0E630}">
      <dsp:nvSpPr>
        <dsp:cNvPr id="0" name=""/>
        <dsp:cNvSpPr/>
      </dsp:nvSpPr>
      <dsp:spPr>
        <a:xfrm>
          <a:off x="1822490" y="4151726"/>
          <a:ext cx="1718874" cy="1718874"/>
        </a:xfrm>
        <a:prstGeom prst="ellipse">
          <a:avLst/>
        </a:prstGeom>
        <a:solidFill>
          <a:schemeClr val="accent3">
            <a:alpha val="50000"/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حذف حرف العلة</a:t>
          </a:r>
          <a:endParaRPr lang="ar-SA" sz="2800" kern="1200" dirty="0"/>
        </a:p>
      </dsp:txBody>
      <dsp:txXfrm>
        <a:off x="1822490" y="4151726"/>
        <a:ext cx="1718874" cy="1718874"/>
      </dsp:txXfrm>
    </dsp:sp>
    <dsp:sp modelId="{D4447218-55EE-4F30-BEC8-A7709614FEDE}">
      <dsp:nvSpPr>
        <dsp:cNvPr id="0" name=""/>
        <dsp:cNvSpPr/>
      </dsp:nvSpPr>
      <dsp:spPr>
        <a:xfrm>
          <a:off x="1010075" y="1651368"/>
          <a:ext cx="1718874" cy="1718874"/>
        </a:xfrm>
        <a:prstGeom prst="ellipse">
          <a:avLst/>
        </a:prstGeom>
        <a:solidFill>
          <a:schemeClr val="accent3">
            <a:alpha val="50000"/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الياء</a:t>
          </a:r>
          <a:endParaRPr lang="ar-SA" sz="2800" kern="1200" dirty="0"/>
        </a:p>
      </dsp:txBody>
      <dsp:txXfrm>
        <a:off x="1010075" y="1651368"/>
        <a:ext cx="1718874" cy="1718874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CFC0157-FDB4-403B-9686-0001CA5C9887}">
      <dsp:nvSpPr>
        <dsp:cNvPr id="0" name=""/>
        <dsp:cNvSpPr/>
      </dsp:nvSpPr>
      <dsp:spPr>
        <a:xfrm>
          <a:off x="3337953" y="928"/>
          <a:ext cx="3375902" cy="16879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6500" kern="1200" dirty="0" smtClean="0"/>
            <a:t>الألف</a:t>
          </a:r>
          <a:endParaRPr lang="ar-SA" sz="6500" kern="1200" dirty="0"/>
        </a:p>
      </dsp:txBody>
      <dsp:txXfrm>
        <a:off x="3337953" y="928"/>
        <a:ext cx="3375902" cy="1687951"/>
      </dsp:txXfrm>
    </dsp:sp>
    <dsp:sp modelId="{17D2450D-7462-4152-9155-9DBB72111812}">
      <dsp:nvSpPr>
        <dsp:cNvPr id="0" name=""/>
        <dsp:cNvSpPr/>
      </dsp:nvSpPr>
      <dsp:spPr>
        <a:xfrm>
          <a:off x="6038675" y="1688879"/>
          <a:ext cx="337590" cy="1265963"/>
        </a:xfrm>
        <a:custGeom>
          <a:avLst/>
          <a:gdLst/>
          <a:ahLst/>
          <a:cxnLst/>
          <a:rect l="0" t="0" r="0" b="0"/>
          <a:pathLst>
            <a:path>
              <a:moveTo>
                <a:pt x="337590" y="0"/>
              </a:moveTo>
              <a:lnTo>
                <a:pt x="337590" y="1265963"/>
              </a:lnTo>
              <a:lnTo>
                <a:pt x="0" y="12659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E3345A-94CF-4275-A83B-B503D816C37B}">
      <dsp:nvSpPr>
        <dsp:cNvPr id="0" name=""/>
        <dsp:cNvSpPr/>
      </dsp:nvSpPr>
      <dsp:spPr>
        <a:xfrm>
          <a:off x="1279031" y="2110867"/>
          <a:ext cx="4759644" cy="16879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- رفع المثنى ( يقرأ الطالبان)، الطالبان: فاعل مرفوع وعلامة رفعه الألف لأنه مثنى .</a:t>
          </a:r>
        </a:p>
      </dsp:txBody>
      <dsp:txXfrm>
        <a:off x="1279031" y="2110867"/>
        <a:ext cx="4759644" cy="1687951"/>
      </dsp:txXfrm>
    </dsp:sp>
    <dsp:sp modelId="{6FF9EC1A-DBE1-468A-8AD3-E1AAD80BF1A0}">
      <dsp:nvSpPr>
        <dsp:cNvPr id="0" name=""/>
        <dsp:cNvSpPr/>
      </dsp:nvSpPr>
      <dsp:spPr>
        <a:xfrm>
          <a:off x="6023173" y="1688879"/>
          <a:ext cx="353092" cy="3445395"/>
        </a:xfrm>
        <a:custGeom>
          <a:avLst/>
          <a:gdLst/>
          <a:ahLst/>
          <a:cxnLst/>
          <a:rect l="0" t="0" r="0" b="0"/>
          <a:pathLst>
            <a:path>
              <a:moveTo>
                <a:pt x="353092" y="0"/>
              </a:moveTo>
              <a:lnTo>
                <a:pt x="353092" y="3445395"/>
              </a:lnTo>
              <a:lnTo>
                <a:pt x="0" y="34453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19DC1-CF24-4FBF-86AC-3CA469D2BADE}">
      <dsp:nvSpPr>
        <dsp:cNvPr id="0" name=""/>
        <dsp:cNvSpPr/>
      </dsp:nvSpPr>
      <dsp:spPr>
        <a:xfrm>
          <a:off x="1279031" y="4220806"/>
          <a:ext cx="4744142" cy="18269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- نصب الأسماء الستة (رأيت أباك)، أباك: مفعول</a:t>
          </a:r>
          <a:r>
            <a:rPr lang="ar-SA" sz="4000" b="1" kern="1200" dirty="0" smtClean="0"/>
            <a:t> </a:t>
          </a:r>
          <a:r>
            <a:rPr lang="ar-SA" sz="3200" b="1" kern="1200" dirty="0" smtClean="0"/>
            <a:t>به منصوب وعلامة نصبه الألف لأنه من الأسماء الستة.</a:t>
          </a:r>
        </a:p>
      </dsp:txBody>
      <dsp:txXfrm>
        <a:off x="1279031" y="4220806"/>
        <a:ext cx="4744142" cy="1826937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68AB2E-D6BE-4BEB-96A2-A4E3A8ADF7EF}">
      <dsp:nvSpPr>
        <dsp:cNvPr id="0" name=""/>
        <dsp:cNvSpPr/>
      </dsp:nvSpPr>
      <dsp:spPr>
        <a:xfrm>
          <a:off x="359209" y="1008124"/>
          <a:ext cx="4626409" cy="245712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0" bIns="227584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- رفع الأسماء الستة (حضر  أبوك )، أبوك: فاعل مرفوع وعلامة رفعه الواو لأنه من الأسماء الستة.</a:t>
          </a:r>
        </a:p>
      </dsp:txBody>
      <dsp:txXfrm>
        <a:off x="359209" y="1008124"/>
        <a:ext cx="3816787" cy="2457129"/>
      </dsp:txXfrm>
    </dsp:sp>
    <dsp:sp modelId="{A2D15B87-53AE-499E-A16F-F1C835FFD4FB}">
      <dsp:nvSpPr>
        <dsp:cNvPr id="0" name=""/>
        <dsp:cNvSpPr/>
      </dsp:nvSpPr>
      <dsp:spPr>
        <a:xfrm>
          <a:off x="3379609" y="3168358"/>
          <a:ext cx="5045326" cy="2457129"/>
        </a:xfrm>
        <a:prstGeom prst="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0" bIns="227584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- رفع جمع المذكر السالم (يصلي المسلمون )، المسلمون: فاعل مرفوع وعلامة رفعه الواو لأنه جمع مذكر سالم.</a:t>
          </a:r>
        </a:p>
      </dsp:txBody>
      <dsp:txXfrm>
        <a:off x="3379609" y="3168358"/>
        <a:ext cx="4162393" cy="2457129"/>
      </dsp:txXfrm>
    </dsp:sp>
    <dsp:sp modelId="{226ECA72-3183-49BB-AD89-7DD7B8AFE792}">
      <dsp:nvSpPr>
        <dsp:cNvPr id="0" name=""/>
        <dsp:cNvSpPr/>
      </dsp:nvSpPr>
      <dsp:spPr>
        <a:xfrm>
          <a:off x="4968568" y="720085"/>
          <a:ext cx="2495982" cy="243259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6500" kern="1200" dirty="0" smtClean="0"/>
            <a:t>الواو</a:t>
          </a:r>
          <a:endParaRPr lang="ar-SA" sz="6500" kern="1200" dirty="0"/>
        </a:p>
      </dsp:txBody>
      <dsp:txXfrm>
        <a:off x="4968568" y="720085"/>
        <a:ext cx="2495982" cy="2432595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AEFE2D-86DC-4813-88E2-518B5CAA4C53}">
      <dsp:nvSpPr>
        <dsp:cNvPr id="0" name=""/>
        <dsp:cNvSpPr/>
      </dsp:nvSpPr>
      <dsp:spPr>
        <a:xfrm>
          <a:off x="7842429" y="2520103"/>
          <a:ext cx="790542" cy="839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الياء</a:t>
          </a:r>
          <a:endParaRPr lang="ar-SA" sz="3600" b="1" kern="1200" dirty="0"/>
        </a:p>
      </dsp:txBody>
      <dsp:txXfrm>
        <a:off x="7842429" y="2520103"/>
        <a:ext cx="790542" cy="839618"/>
      </dsp:txXfrm>
    </dsp:sp>
    <dsp:sp modelId="{8F266BC5-4F2D-4B0A-823A-64FCDB418E90}">
      <dsp:nvSpPr>
        <dsp:cNvPr id="0" name=""/>
        <dsp:cNvSpPr/>
      </dsp:nvSpPr>
      <dsp:spPr>
        <a:xfrm rot="14799575">
          <a:off x="6308052" y="1914563"/>
          <a:ext cx="2197943" cy="32619"/>
        </a:xfrm>
        <a:custGeom>
          <a:avLst/>
          <a:gdLst/>
          <a:ahLst/>
          <a:cxnLst/>
          <a:rect l="0" t="0" r="0" b="0"/>
          <a:pathLst>
            <a:path>
              <a:moveTo>
                <a:pt x="0" y="16309"/>
              </a:moveTo>
              <a:lnTo>
                <a:pt x="2197943" y="1630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800" kern="1200"/>
        </a:p>
      </dsp:txBody>
      <dsp:txXfrm rot="14799575">
        <a:off x="7352075" y="1875925"/>
        <a:ext cx="109897" cy="109897"/>
      </dsp:txXfrm>
    </dsp:sp>
    <dsp:sp modelId="{56015C56-7DC8-44F4-88FA-4A6A13ABD48E}">
      <dsp:nvSpPr>
        <dsp:cNvPr id="0" name=""/>
        <dsp:cNvSpPr/>
      </dsp:nvSpPr>
      <dsp:spPr>
        <a:xfrm>
          <a:off x="5249932" y="393339"/>
          <a:ext cx="1721686" cy="105698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- نصب وجر المثنى</a:t>
          </a:r>
        </a:p>
      </dsp:txBody>
      <dsp:txXfrm>
        <a:off x="5249932" y="393339"/>
        <a:ext cx="1721686" cy="1056988"/>
      </dsp:txXfrm>
    </dsp:sp>
    <dsp:sp modelId="{35C2730F-1655-4D17-969A-02BE3F75FF95}">
      <dsp:nvSpPr>
        <dsp:cNvPr id="0" name=""/>
        <dsp:cNvSpPr/>
      </dsp:nvSpPr>
      <dsp:spPr>
        <a:xfrm rot="10849299">
          <a:off x="4421485" y="899584"/>
          <a:ext cx="828489" cy="32619"/>
        </a:xfrm>
        <a:custGeom>
          <a:avLst/>
          <a:gdLst/>
          <a:ahLst/>
          <a:cxnLst/>
          <a:rect l="0" t="0" r="0" b="0"/>
          <a:pathLst>
            <a:path>
              <a:moveTo>
                <a:pt x="0" y="16309"/>
              </a:moveTo>
              <a:lnTo>
                <a:pt x="828489" y="1630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49299">
        <a:off x="4815018" y="895181"/>
        <a:ext cx="41424" cy="41424"/>
      </dsp:txXfrm>
    </dsp:sp>
    <dsp:sp modelId="{787DC96C-C5BC-47EB-B800-5F7631D916EB}">
      <dsp:nvSpPr>
        <dsp:cNvPr id="0" name=""/>
        <dsp:cNvSpPr/>
      </dsp:nvSpPr>
      <dsp:spPr>
        <a:xfrm>
          <a:off x="546" y="217874"/>
          <a:ext cx="4420981" cy="138415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رأيت الطالبين في فصلين مختلفين ،الطالبين: مفعول به منصوب وعلامة نصبه الياء لأنه مثنى.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فصلين:اسم مجرور بالباء وعلامة جره الياء لأنه مثنى.</a:t>
          </a:r>
        </a:p>
      </dsp:txBody>
      <dsp:txXfrm>
        <a:off x="546" y="217874"/>
        <a:ext cx="4420981" cy="1384158"/>
      </dsp:txXfrm>
    </dsp:sp>
    <dsp:sp modelId="{DD2CC85A-71B4-4D77-9CD1-E4C27DA74E2D}">
      <dsp:nvSpPr>
        <dsp:cNvPr id="0" name=""/>
        <dsp:cNvSpPr/>
      </dsp:nvSpPr>
      <dsp:spPr>
        <a:xfrm rot="10620443">
          <a:off x="6995965" y="2945714"/>
          <a:ext cx="847041" cy="32619"/>
        </a:xfrm>
        <a:custGeom>
          <a:avLst/>
          <a:gdLst/>
          <a:ahLst/>
          <a:cxnLst/>
          <a:rect l="0" t="0" r="0" b="0"/>
          <a:pathLst>
            <a:path>
              <a:moveTo>
                <a:pt x="0" y="16309"/>
              </a:moveTo>
              <a:lnTo>
                <a:pt x="847041" y="1630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620443">
        <a:off x="7398310" y="2940848"/>
        <a:ext cx="42352" cy="42352"/>
      </dsp:txXfrm>
    </dsp:sp>
    <dsp:sp modelId="{75955CED-CDBC-4F28-AA23-04B87192CF99}">
      <dsp:nvSpPr>
        <dsp:cNvPr id="0" name=""/>
        <dsp:cNvSpPr/>
      </dsp:nvSpPr>
      <dsp:spPr>
        <a:xfrm>
          <a:off x="5352185" y="2455640"/>
          <a:ext cx="1644357" cy="105698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- نصب وجر جمع المذكر السالم</a:t>
          </a:r>
        </a:p>
      </dsp:txBody>
      <dsp:txXfrm>
        <a:off x="5352185" y="2455640"/>
        <a:ext cx="1644357" cy="1056988"/>
      </dsp:txXfrm>
    </dsp:sp>
    <dsp:sp modelId="{F4F2930D-B677-451C-93C3-B054810A8076}">
      <dsp:nvSpPr>
        <dsp:cNvPr id="0" name=""/>
        <dsp:cNvSpPr/>
      </dsp:nvSpPr>
      <dsp:spPr>
        <a:xfrm rot="10800000">
          <a:off x="4506594" y="2967825"/>
          <a:ext cx="845590" cy="32619"/>
        </a:xfrm>
        <a:custGeom>
          <a:avLst/>
          <a:gdLst/>
          <a:ahLst/>
          <a:cxnLst/>
          <a:rect l="0" t="0" r="0" b="0"/>
          <a:pathLst>
            <a:path>
              <a:moveTo>
                <a:pt x="0" y="16309"/>
              </a:moveTo>
              <a:lnTo>
                <a:pt x="845590" y="1630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908250" y="2962995"/>
        <a:ext cx="42279" cy="42279"/>
      </dsp:txXfrm>
    </dsp:sp>
    <dsp:sp modelId="{E331357B-5776-4E06-8A1D-34326E0783C1}">
      <dsp:nvSpPr>
        <dsp:cNvPr id="0" name=""/>
        <dsp:cNvSpPr/>
      </dsp:nvSpPr>
      <dsp:spPr>
        <a:xfrm>
          <a:off x="65593" y="2232251"/>
          <a:ext cx="4441001" cy="150376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رأيت المعلمين يتحدثون إلى المشرفين ، المعلمين: مفعول به منصوب وعلامة نصبه الياء لأنه جمع مذكر سالم.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المشرفين:اسم مجرور بالباء وعلامة جره الياء لأنه جمع مذكر سالم.</a:t>
          </a:r>
        </a:p>
      </dsp:txBody>
      <dsp:txXfrm>
        <a:off x="65593" y="2232251"/>
        <a:ext cx="4441001" cy="1503767"/>
      </dsp:txXfrm>
    </dsp:sp>
    <dsp:sp modelId="{7B4B43D1-9C6A-4904-8FC5-C6F6A6DECBB5}">
      <dsp:nvSpPr>
        <dsp:cNvPr id="0" name=""/>
        <dsp:cNvSpPr/>
      </dsp:nvSpPr>
      <dsp:spPr>
        <a:xfrm rot="6721348">
          <a:off x="6351273" y="3928975"/>
          <a:ext cx="2169000" cy="32619"/>
        </a:xfrm>
        <a:custGeom>
          <a:avLst/>
          <a:gdLst/>
          <a:ahLst/>
          <a:cxnLst/>
          <a:rect l="0" t="0" r="0" b="0"/>
          <a:pathLst>
            <a:path>
              <a:moveTo>
                <a:pt x="0" y="16309"/>
              </a:moveTo>
              <a:lnTo>
                <a:pt x="2169000" y="1630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800" kern="1200"/>
        </a:p>
      </dsp:txBody>
      <dsp:txXfrm rot="6721348">
        <a:off x="7381549" y="3891060"/>
        <a:ext cx="108450" cy="108450"/>
      </dsp:txXfrm>
    </dsp:sp>
    <dsp:sp modelId="{24128C35-29A8-4AC7-B49C-A509D5370116}">
      <dsp:nvSpPr>
        <dsp:cNvPr id="0" name=""/>
        <dsp:cNvSpPr/>
      </dsp:nvSpPr>
      <dsp:spPr>
        <a:xfrm>
          <a:off x="5453360" y="4422162"/>
          <a:ext cx="1575758" cy="105698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- جر الأسماء الستة</a:t>
          </a:r>
        </a:p>
      </dsp:txBody>
      <dsp:txXfrm>
        <a:off x="5453360" y="4422162"/>
        <a:ext cx="1575758" cy="1056988"/>
      </dsp:txXfrm>
    </dsp:sp>
    <dsp:sp modelId="{881CCCC3-3DA1-4F39-9011-CEC3994B2D50}">
      <dsp:nvSpPr>
        <dsp:cNvPr id="0" name=""/>
        <dsp:cNvSpPr/>
      </dsp:nvSpPr>
      <dsp:spPr>
        <a:xfrm rot="10800000">
          <a:off x="4634490" y="4934347"/>
          <a:ext cx="818870" cy="32619"/>
        </a:xfrm>
        <a:custGeom>
          <a:avLst/>
          <a:gdLst/>
          <a:ahLst/>
          <a:cxnLst/>
          <a:rect l="0" t="0" r="0" b="0"/>
          <a:pathLst>
            <a:path>
              <a:moveTo>
                <a:pt x="0" y="16309"/>
              </a:moveTo>
              <a:lnTo>
                <a:pt x="818870" y="1630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023453" y="4930185"/>
        <a:ext cx="40943" cy="40943"/>
      </dsp:txXfrm>
    </dsp:sp>
    <dsp:sp modelId="{E14D8247-CB57-4374-B589-79C94C24C6AA}">
      <dsp:nvSpPr>
        <dsp:cNvPr id="0" name=""/>
        <dsp:cNvSpPr/>
      </dsp:nvSpPr>
      <dsp:spPr>
        <a:xfrm>
          <a:off x="146410" y="4326389"/>
          <a:ext cx="4488079" cy="12485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b="1" kern="1200" dirty="0" smtClean="0"/>
            <a:t>مررت بأخيك، أخيك: اسم مجرور بحرف الجر الباء وعلامة جره الياء لأنه من الأسماء الستة.</a:t>
          </a:r>
          <a:endParaRPr lang="ar-SA" sz="2700" kern="1200" dirty="0"/>
        </a:p>
      </dsp:txBody>
      <dsp:txXfrm>
        <a:off x="146410" y="4326389"/>
        <a:ext cx="4488079" cy="1248536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167264-94CF-45A4-9A70-35DEFBC99823}">
      <dsp:nvSpPr>
        <dsp:cNvPr id="0" name=""/>
        <dsp:cNvSpPr/>
      </dsp:nvSpPr>
      <dsp:spPr>
        <a:xfrm>
          <a:off x="3569" y="1849"/>
          <a:ext cx="8417797" cy="12217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/>
            <a:t>النون</a:t>
          </a:r>
          <a:endParaRPr lang="ar-SA" sz="6500" kern="1200" dirty="0"/>
        </a:p>
      </dsp:txBody>
      <dsp:txXfrm>
        <a:off x="3569" y="1849"/>
        <a:ext cx="8417797" cy="1221785"/>
      </dsp:txXfrm>
    </dsp:sp>
    <dsp:sp modelId="{525DC08E-E3CF-4B30-BAF3-1DC6340F76E8}">
      <dsp:nvSpPr>
        <dsp:cNvPr id="0" name=""/>
        <dsp:cNvSpPr/>
      </dsp:nvSpPr>
      <dsp:spPr>
        <a:xfrm>
          <a:off x="768217" y="3816417"/>
          <a:ext cx="3230127" cy="2343143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b="1" kern="1200" dirty="0" smtClean="0"/>
            <a:t>(المحتاجون يطلبون العون)، يطلبون: فعل مضارع مرفوع وعلامة رفعه ثبوت النون لأنه من الأفعال الخمسة.</a:t>
          </a:r>
          <a:endParaRPr lang="ar-SA" sz="3000" kern="1200" dirty="0"/>
        </a:p>
      </dsp:txBody>
      <dsp:txXfrm>
        <a:off x="768217" y="3816417"/>
        <a:ext cx="3230127" cy="2343143"/>
      </dsp:txXfrm>
    </dsp:sp>
    <dsp:sp modelId="{80514B86-724F-43C8-A882-7202AA48A540}">
      <dsp:nvSpPr>
        <dsp:cNvPr id="0" name=""/>
        <dsp:cNvSpPr/>
      </dsp:nvSpPr>
      <dsp:spPr>
        <a:xfrm>
          <a:off x="4824533" y="3816417"/>
          <a:ext cx="3230127" cy="23431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/>
            <a:t>(المحتاجون لن يطلبوا العون – المحتاجون لم يطلبوا العون)، يطلبوا:فعل مضارع منصوب بلن (مجزوم بلم) وعلامة نصبه(جزمه)حذف النون لأنه من الأفعال الخمسة.</a:t>
          </a:r>
          <a:endParaRPr lang="ar-SA" sz="2500" kern="1200" dirty="0"/>
        </a:p>
      </dsp:txBody>
      <dsp:txXfrm>
        <a:off x="4824533" y="3816417"/>
        <a:ext cx="3230127" cy="2343143"/>
      </dsp:txXfrm>
    </dsp:sp>
    <dsp:sp modelId="{1FA50B63-328F-4F92-9FA5-AE769D6FFB5F}">
      <dsp:nvSpPr>
        <dsp:cNvPr id="0" name=""/>
        <dsp:cNvSpPr/>
      </dsp:nvSpPr>
      <dsp:spPr>
        <a:xfrm>
          <a:off x="1213596" y="1440165"/>
          <a:ext cx="2572426" cy="21991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b="1" kern="1200" dirty="0" smtClean="0"/>
            <a:t>- ثبوت النون في رفع الأفعال الخمسة</a:t>
          </a:r>
        </a:p>
      </dsp:txBody>
      <dsp:txXfrm>
        <a:off x="1213596" y="1440165"/>
        <a:ext cx="2572426" cy="2199133"/>
      </dsp:txXfrm>
    </dsp:sp>
    <dsp:sp modelId="{7AC05AD3-E53E-457B-B0D1-0339A108F974}">
      <dsp:nvSpPr>
        <dsp:cNvPr id="0" name=""/>
        <dsp:cNvSpPr/>
      </dsp:nvSpPr>
      <dsp:spPr>
        <a:xfrm>
          <a:off x="5025983" y="1368160"/>
          <a:ext cx="2474480" cy="23431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b="1" kern="1200" dirty="0" smtClean="0"/>
            <a:t>- حذف النون في نصب وجزم الأفعال الخمسة</a:t>
          </a:r>
        </a:p>
      </dsp:txBody>
      <dsp:txXfrm>
        <a:off x="5025983" y="1368160"/>
        <a:ext cx="2474480" cy="2343143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9B281B-575C-4AB4-9EFF-60038F4CB7E0}">
      <dsp:nvSpPr>
        <dsp:cNvPr id="0" name=""/>
        <dsp:cNvSpPr/>
      </dsp:nvSpPr>
      <dsp:spPr>
        <a:xfrm>
          <a:off x="2131540" y="1480"/>
          <a:ext cx="3945830" cy="1117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حذف حرف العلة</a:t>
          </a:r>
          <a:endParaRPr lang="ar-SA" sz="3600" b="1" kern="1200" dirty="0"/>
        </a:p>
      </dsp:txBody>
      <dsp:txXfrm>
        <a:off x="2131540" y="1480"/>
        <a:ext cx="3945830" cy="1117490"/>
      </dsp:txXfrm>
    </dsp:sp>
    <dsp:sp modelId="{C29949EE-F218-41F6-8BA2-C6070DF0D2D9}">
      <dsp:nvSpPr>
        <dsp:cNvPr id="0" name=""/>
        <dsp:cNvSpPr/>
      </dsp:nvSpPr>
      <dsp:spPr>
        <a:xfrm rot="5400000">
          <a:off x="3815030" y="1157560"/>
          <a:ext cx="578850" cy="6946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000" kern="1200"/>
        </a:p>
      </dsp:txBody>
      <dsp:txXfrm rot="5400000">
        <a:off x="3815030" y="1157560"/>
        <a:ext cx="578850" cy="694620"/>
      </dsp:txXfrm>
    </dsp:sp>
    <dsp:sp modelId="{A41EC9B9-D203-4C9C-947C-354AAA721C7B}">
      <dsp:nvSpPr>
        <dsp:cNvPr id="0" name=""/>
        <dsp:cNvSpPr/>
      </dsp:nvSpPr>
      <dsp:spPr>
        <a:xfrm>
          <a:off x="1831144" y="1890770"/>
          <a:ext cx="4546622" cy="12309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جزم الأفعال المعتلة</a:t>
          </a:r>
          <a:endParaRPr lang="ar-SA" sz="3200" b="1" kern="1200" dirty="0"/>
        </a:p>
      </dsp:txBody>
      <dsp:txXfrm>
        <a:off x="1831144" y="1890770"/>
        <a:ext cx="4546622" cy="1230944"/>
      </dsp:txXfrm>
    </dsp:sp>
    <dsp:sp modelId="{1055B3EF-CF22-4A2A-95BD-F49741E53047}">
      <dsp:nvSpPr>
        <dsp:cNvPr id="0" name=""/>
        <dsp:cNvSpPr/>
      </dsp:nvSpPr>
      <dsp:spPr>
        <a:xfrm rot="5400000">
          <a:off x="3815030" y="3160305"/>
          <a:ext cx="578850" cy="6946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000" kern="1200"/>
        </a:p>
      </dsp:txBody>
      <dsp:txXfrm rot="5400000">
        <a:off x="3815030" y="3160305"/>
        <a:ext cx="578850" cy="694620"/>
      </dsp:txXfrm>
    </dsp:sp>
    <dsp:sp modelId="{3CC16134-37CE-45A4-8EF8-D837E0CD4404}">
      <dsp:nvSpPr>
        <dsp:cNvPr id="0" name=""/>
        <dsp:cNvSpPr/>
      </dsp:nvSpPr>
      <dsp:spPr>
        <a:xfrm>
          <a:off x="640352" y="3893516"/>
          <a:ext cx="6928207" cy="19376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قوله تعالى:( ولا تمشِ في الأرض مرحا)، تمشِ: فعل مضارع مجزوم بلا الناهية وعلامة جزمه حذف حرف العلة من آخره.</a:t>
          </a:r>
          <a:endParaRPr lang="ar-SA" sz="2800" kern="1200" dirty="0"/>
        </a:p>
      </dsp:txBody>
      <dsp:txXfrm>
        <a:off x="640352" y="3893516"/>
        <a:ext cx="6928207" cy="1937651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283845-A318-44F9-86D6-95A0BB24EFA1}">
      <dsp:nvSpPr>
        <dsp:cNvPr id="0" name=""/>
        <dsp:cNvSpPr/>
      </dsp:nvSpPr>
      <dsp:spPr>
        <a:xfrm>
          <a:off x="360047" y="2812"/>
          <a:ext cx="3813581" cy="18561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400" b="1" kern="1200" dirty="0" smtClean="0"/>
            <a:t>جمع المذكر السالم=المفرد+(ون)في الرفع(جاءالمعلمون) ،أو (ين)في النصب والجر (رأيت المعلمين – مررت بالمعلمين)</a:t>
          </a:r>
          <a:endParaRPr lang="ar-SA" sz="1800" b="1" kern="1200" dirty="0" smtClean="0"/>
        </a:p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 dirty="0"/>
        </a:p>
      </dsp:txBody>
      <dsp:txXfrm>
        <a:off x="360047" y="2812"/>
        <a:ext cx="3813581" cy="1856118"/>
      </dsp:txXfrm>
    </dsp:sp>
    <dsp:sp modelId="{1A54B32D-6C63-460C-B813-2A0FD07379F8}">
      <dsp:nvSpPr>
        <dsp:cNvPr id="0" name=""/>
        <dsp:cNvSpPr/>
      </dsp:nvSpPr>
      <dsp:spPr>
        <a:xfrm>
          <a:off x="4482981" y="2812"/>
          <a:ext cx="3581906" cy="18561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400" b="1" kern="1200" dirty="0" smtClean="0"/>
            <a:t>المثنى = المفرد+(ان) في الرفع (جاء الطالبان) ،أو(ين)في النصب والجر (</a:t>
          </a:r>
          <a:r>
            <a:rPr lang="ar-SA" sz="2800" b="1" kern="1200" dirty="0" smtClean="0"/>
            <a:t>رأيت</a:t>
          </a:r>
          <a:r>
            <a:rPr lang="ar-SA" sz="2400" b="1" kern="1200" dirty="0" smtClean="0"/>
            <a:t> الطالبين – مررت بالطالبين )</a:t>
          </a:r>
          <a:r>
            <a:rPr lang="ar-SA" sz="2400" kern="1200" dirty="0" smtClean="0"/>
            <a:t> </a:t>
          </a:r>
        </a:p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 dirty="0"/>
        </a:p>
      </dsp:txBody>
      <dsp:txXfrm>
        <a:off x="4482981" y="2812"/>
        <a:ext cx="3581906" cy="1856118"/>
      </dsp:txXfrm>
    </dsp:sp>
    <dsp:sp modelId="{7DDAB80A-AD32-43A4-9384-065B7F21183B}">
      <dsp:nvSpPr>
        <dsp:cNvPr id="0" name=""/>
        <dsp:cNvSpPr/>
      </dsp:nvSpPr>
      <dsp:spPr>
        <a:xfrm>
          <a:off x="432049" y="2168284"/>
          <a:ext cx="3525573" cy="185611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000" b="1" kern="1200" dirty="0" smtClean="0"/>
            <a:t>ا</a:t>
          </a:r>
          <a:r>
            <a:rPr lang="ar-SA" sz="2400" b="1" kern="1200" dirty="0" smtClean="0"/>
            <a:t>لأفعال الخمسة= فعل مضارع+ واو الجماعة (يدرسون) ،أو ألف الإثنين (يدرسان) ،أو ياء المخاطبة (تدرسين)</a:t>
          </a:r>
          <a:endParaRPr lang="ar-SA" sz="2000" b="1" kern="1200" dirty="0" smtClean="0"/>
        </a:p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kern="1200" dirty="0"/>
        </a:p>
      </dsp:txBody>
      <dsp:txXfrm>
        <a:off x="432049" y="2168284"/>
        <a:ext cx="3525573" cy="1856118"/>
      </dsp:txXfrm>
    </dsp:sp>
    <dsp:sp modelId="{C782DDC5-16D9-46A9-8FC9-6BC81028A860}">
      <dsp:nvSpPr>
        <dsp:cNvPr id="0" name=""/>
        <dsp:cNvSpPr/>
      </dsp:nvSpPr>
      <dsp:spPr>
        <a:xfrm>
          <a:off x="4266976" y="2168284"/>
          <a:ext cx="3725910" cy="185611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400" b="1" kern="1200" dirty="0" smtClean="0"/>
            <a:t>الأسماء الستة= (أبو- أخو – حمو- فو – ذو – هن) ترفع بالواو(جاء أبوك) – تنصب بالألف(رأيت أباك)- تجر بالياء(مررت بأبيك) </a:t>
          </a:r>
        </a:p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 dirty="0"/>
        </a:p>
      </dsp:txBody>
      <dsp:txXfrm>
        <a:off x="4266976" y="2168284"/>
        <a:ext cx="3725910" cy="1856118"/>
      </dsp:txXfrm>
    </dsp:sp>
    <dsp:sp modelId="{76E5D834-8E4E-46BE-97AC-3E9EC47E2ACA}">
      <dsp:nvSpPr>
        <dsp:cNvPr id="0" name=""/>
        <dsp:cNvSpPr/>
      </dsp:nvSpPr>
      <dsp:spPr>
        <a:xfrm>
          <a:off x="2665702" y="4333756"/>
          <a:ext cx="3093531" cy="185611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400" b="1" kern="1200" dirty="0" smtClean="0"/>
            <a:t>الفعل المنتهي بأحد حروف العلة : ( ألف – واو – ياء )</a:t>
          </a:r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400" b="1" kern="1200" dirty="0" smtClean="0"/>
            <a:t>(يخشى- يدعو- يرمي )</a:t>
          </a:r>
        </a:p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 dirty="0"/>
        </a:p>
      </dsp:txBody>
      <dsp:txXfrm>
        <a:off x="2665702" y="4333756"/>
        <a:ext cx="3093531" cy="1856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4FF05EF-3B74-4D44-BFDD-39A9B32C4FA0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AE4923D-C307-4570-A3D6-27FC80E1B97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AF80B-5DDB-4CDE-8AFF-87E5292D4B45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0B44-40A9-48AF-AAF8-0035F589E60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AF80B-5DDB-4CDE-8AFF-87E5292D4B45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0B44-40A9-48AF-AAF8-0035F589E60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AF80B-5DDB-4CDE-8AFF-87E5292D4B45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0B44-40A9-48AF-AAF8-0035F589E60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AF80B-5DDB-4CDE-8AFF-87E5292D4B45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0B44-40A9-48AF-AAF8-0035F589E60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AF80B-5DDB-4CDE-8AFF-87E5292D4B45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0B44-40A9-48AF-AAF8-0035F589E60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AF80B-5DDB-4CDE-8AFF-87E5292D4B45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0B44-40A9-48AF-AAF8-0035F589E60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AF80B-5DDB-4CDE-8AFF-87E5292D4B45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0B44-40A9-48AF-AAF8-0035F589E60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AF80B-5DDB-4CDE-8AFF-87E5292D4B45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0B44-40A9-48AF-AAF8-0035F589E60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AF80B-5DDB-4CDE-8AFF-87E5292D4B45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0B44-40A9-48AF-AAF8-0035F589E60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AF80B-5DDB-4CDE-8AFF-87E5292D4B45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0B44-40A9-48AF-AAF8-0035F589E60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AF80B-5DDB-4CDE-8AFF-87E5292D4B45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0B44-40A9-48AF-AAF8-0035F589E60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AF80B-5DDB-4CDE-8AFF-87E5292D4B45}" type="datetimeFigureOut">
              <a:rPr lang="ar-SA" smtClean="0"/>
              <a:pPr/>
              <a:t>02/11/1433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B0B44-40A9-48AF-AAF8-0035F589E60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diagramLayout" Target="../diagrams/layout2.xml"/><Relationship Id="rId7" Type="http://schemas.openxmlformats.org/officeDocument/2006/relationships/diagramLayout" Target="../diagrams/layout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microsoft.com/office/2007/relationships/diagramDrawing" Target="../diagrams/drawing2.xml"/><Relationship Id="rId4" Type="http://schemas.openxmlformats.org/officeDocument/2006/relationships/diagramQuickStyle" Target="../diagrams/quickStyle2.xml"/><Relationship Id="rId9" Type="http://schemas.openxmlformats.org/officeDocument/2006/relationships/diagramColors" Target="../diagrams/colors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diagramLayout" Target="../diagrams/layout4.xml"/><Relationship Id="rId7" Type="http://schemas.openxmlformats.org/officeDocument/2006/relationships/diagramLayout" Target="../diagrams/layout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microsoft.com/office/2007/relationships/diagramDrawing" Target="../diagrams/drawing4.xml"/><Relationship Id="rId4" Type="http://schemas.openxmlformats.org/officeDocument/2006/relationships/diagramQuickStyle" Target="../diagrams/quickStyle4.xml"/><Relationship Id="rId9" Type="http://schemas.openxmlformats.org/officeDocument/2006/relationships/diagramColors" Target="../diagrams/colors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agesCAF9MIU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642918"/>
            <a:ext cx="7929618" cy="578647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ar-SA" u="sng" dirty="0" smtClean="0"/>
              <a:t>أهداف المحاضرة</a:t>
            </a:r>
            <a:endParaRPr lang="ar-SA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ar-SA" dirty="0" smtClean="0"/>
          </a:p>
          <a:p>
            <a:r>
              <a:rPr lang="ar-SA" dirty="0" smtClean="0"/>
              <a:t>1- التعرف على حالتي الكلمة والمراد </a:t>
            </a:r>
            <a:r>
              <a:rPr lang="ar-SA" dirty="0" err="1" smtClean="0"/>
              <a:t>بهما</a:t>
            </a:r>
            <a:r>
              <a:rPr lang="ar-SA" dirty="0" smtClean="0"/>
              <a:t>.</a:t>
            </a:r>
          </a:p>
          <a:p>
            <a:r>
              <a:rPr lang="ar-SA" dirty="0" smtClean="0"/>
              <a:t>2-التعريف بالإعراب والتمثيل عليه.</a:t>
            </a:r>
          </a:p>
          <a:p>
            <a:r>
              <a:rPr lang="ar-SA" dirty="0" smtClean="0"/>
              <a:t>3- التعرف على علامات الإعراب بقسميها وفروع كل قسم.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ar-SA" dirty="0" smtClean="0"/>
              <a:t>الإعراب والبناء</a:t>
            </a:r>
            <a:endParaRPr lang="ar-S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346646"/>
          <a:ext cx="8229600" cy="2794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3284538"/>
          <a:ext cx="8229600" cy="2841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2938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3357563"/>
          <a:ext cx="8229600" cy="276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404664"/>
          <a:ext cx="8229600" cy="5721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60649"/>
          <a:ext cx="8229600" cy="6120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332657"/>
          <a:ext cx="8229600" cy="6264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/>
        </p:nvGraphicFramePr>
        <p:xfrm>
          <a:off x="457200" y="332657"/>
          <a:ext cx="8229600" cy="6264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5"/>
          <p:cNvGraphicFramePr/>
          <p:nvPr/>
        </p:nvGraphicFramePr>
        <p:xfrm>
          <a:off x="971600" y="692696"/>
          <a:ext cx="748883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683568" y="332656"/>
          <a:ext cx="7992888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683568" y="332656"/>
          <a:ext cx="799288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395536" y="476672"/>
          <a:ext cx="8424936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251520" y="476672"/>
          <a:ext cx="864096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395536" y="332656"/>
          <a:ext cx="8424936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395536" y="476672"/>
          <a:ext cx="820891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/>
        </p:nvGraphicFramePr>
        <p:xfrm>
          <a:off x="395536" y="404664"/>
          <a:ext cx="8424936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99792" y="260648"/>
            <a:ext cx="34563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/>
              <a:t>تقييم</a:t>
            </a:r>
            <a:endParaRPr lang="ar-SA" sz="4000" dirty="0"/>
          </a:p>
        </p:txBody>
      </p:sp>
      <p:sp>
        <p:nvSpPr>
          <p:cNvPr id="3" name="Rounded Rectangle 2"/>
          <p:cNvSpPr/>
          <p:nvPr/>
        </p:nvSpPr>
        <p:spPr>
          <a:xfrm>
            <a:off x="683568" y="1484784"/>
            <a:ext cx="7992888" cy="504056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 smtClean="0"/>
              <a:t>حدد الكلمات المعربة وعلامات إعرابها في الجمل التالية</a:t>
            </a:r>
            <a:r>
              <a:rPr lang="ar-SA" sz="2800" dirty="0" smtClean="0"/>
              <a:t>: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/>
              <a:t> ذهب محمد إلى المحاضرة مبكرا .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/>
              <a:t> يقرأ علي كتابا .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/>
              <a:t>  كتاب النحو مفيد .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/>
              <a:t> لعبت المسلمات دورا  كبيرا في الغزوات الإسلامية.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/>
              <a:t> يقرأ الطالبان كتابين .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/>
              <a:t> المحتاجون يطلبون العون من القادرين .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/>
              <a:t> صار أبوه ذا صيت كبير .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/>
              <a:t> ( فإن لم تفعلوا ولن تفعلوا فاتقوا النار التي وقودها الناس والحجارة ) .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agesCAJS13C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603" y="785795"/>
            <a:ext cx="5929355" cy="52149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783</Words>
  <Application>Microsoft Office PowerPoint</Application>
  <PresentationFormat>عرض على الشاشة (3:4)‏</PresentationFormat>
  <Paragraphs>108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الشريحة 1</vt:lpstr>
      <vt:lpstr>أهداف المحاضرة</vt:lpstr>
      <vt:lpstr>الإعراب والبناء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MoOoMzZ-77</dc:creator>
  <cp:lastModifiedBy>walqarawi</cp:lastModifiedBy>
  <cp:revision>34</cp:revision>
  <dcterms:created xsi:type="dcterms:W3CDTF">2011-05-21T19:31:16Z</dcterms:created>
  <dcterms:modified xsi:type="dcterms:W3CDTF">2012-09-17T10:00:50Z</dcterms:modified>
</cp:coreProperties>
</file>