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6"/>
  </p:notesMasterIdLst>
  <p:sldIdLst>
    <p:sldId id="262" r:id="rId2"/>
    <p:sldId id="280" r:id="rId3"/>
    <p:sldId id="264" r:id="rId4"/>
    <p:sldId id="265" r:id="rId5"/>
    <p:sldId id="269" r:id="rId6"/>
    <p:sldId id="270" r:id="rId7"/>
    <p:sldId id="266" r:id="rId8"/>
    <p:sldId id="271" r:id="rId9"/>
    <p:sldId id="272" r:id="rId10"/>
    <p:sldId id="273" r:id="rId11"/>
    <p:sldId id="274" r:id="rId12"/>
    <p:sldId id="267" r:id="rId13"/>
    <p:sldId id="268" r:id="rId14"/>
    <p:sldId id="263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0E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33" d="100"/>
          <a:sy n="33" d="100"/>
        </p:scale>
        <p:origin x="-1051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5D6317-E58E-49E5-B4BC-A532F10331E7}" type="doc">
      <dgm:prSet loTypeId="urn:microsoft.com/office/officeart/2005/8/layout/radial4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3A2363D1-CA2C-4533-9219-06C77C66A759}">
      <dgm:prSet phldrT="[Text]"/>
      <dgm:spPr/>
      <dgm:t>
        <a:bodyPr/>
        <a:lstStyle/>
        <a:p>
          <a:pPr rtl="1"/>
          <a:r>
            <a:rPr lang="ar-SA" dirty="0" smtClean="0"/>
            <a:t>الأفعال المبنية</a:t>
          </a:r>
          <a:endParaRPr lang="ar-SA" dirty="0"/>
        </a:p>
      </dgm:t>
    </dgm:pt>
    <dgm:pt modelId="{460F01BB-88F3-4693-83E9-B4B008DDA7D1}" type="parTrans" cxnId="{926B9E74-AB6D-420B-9E66-567F6400DDEB}">
      <dgm:prSet/>
      <dgm:spPr/>
      <dgm:t>
        <a:bodyPr/>
        <a:lstStyle/>
        <a:p>
          <a:pPr rtl="1"/>
          <a:endParaRPr lang="ar-SA"/>
        </a:p>
      </dgm:t>
    </dgm:pt>
    <dgm:pt modelId="{23CB330A-C4FF-4761-8F2F-78EAEA4F1630}" type="sibTrans" cxnId="{926B9E74-AB6D-420B-9E66-567F6400DDEB}">
      <dgm:prSet/>
      <dgm:spPr/>
      <dgm:t>
        <a:bodyPr/>
        <a:lstStyle/>
        <a:p>
          <a:pPr rtl="1"/>
          <a:endParaRPr lang="ar-SA"/>
        </a:p>
      </dgm:t>
    </dgm:pt>
    <dgm:pt modelId="{4354E388-CB9D-4915-8BC9-BBAFA48ACE3F}">
      <dgm:prSet phldrT="[Text]"/>
      <dgm:spPr/>
      <dgm:t>
        <a:bodyPr/>
        <a:lstStyle/>
        <a:p>
          <a:pPr rtl="1"/>
          <a:r>
            <a:rPr lang="ar-SA" dirty="0" smtClean="0"/>
            <a:t>الفعل الماضي</a:t>
          </a:r>
          <a:endParaRPr lang="ar-SA" dirty="0"/>
        </a:p>
      </dgm:t>
    </dgm:pt>
    <dgm:pt modelId="{A3008A85-B2B6-453F-B4B7-DBA709338D3E}" type="parTrans" cxnId="{C603639F-3D35-4F33-9794-C287DC906BA2}">
      <dgm:prSet/>
      <dgm:spPr/>
      <dgm:t>
        <a:bodyPr/>
        <a:lstStyle/>
        <a:p>
          <a:pPr rtl="1"/>
          <a:endParaRPr lang="ar-SA"/>
        </a:p>
      </dgm:t>
    </dgm:pt>
    <dgm:pt modelId="{CEA3EE02-FF57-4DD2-9255-2D7D72B16972}" type="sibTrans" cxnId="{C603639F-3D35-4F33-9794-C287DC906BA2}">
      <dgm:prSet/>
      <dgm:spPr/>
      <dgm:t>
        <a:bodyPr/>
        <a:lstStyle/>
        <a:p>
          <a:pPr rtl="1"/>
          <a:endParaRPr lang="ar-SA"/>
        </a:p>
      </dgm:t>
    </dgm:pt>
    <dgm:pt modelId="{D9EB7BDF-3BA9-456A-A118-BC17CB9C1AAE}">
      <dgm:prSet phldrT="[Text]"/>
      <dgm:spPr/>
      <dgm:t>
        <a:bodyPr/>
        <a:lstStyle/>
        <a:p>
          <a:pPr rtl="1"/>
          <a:r>
            <a:rPr lang="ar-SA" dirty="0" smtClean="0"/>
            <a:t>فعل الأمر</a:t>
          </a:r>
          <a:endParaRPr lang="ar-SA" dirty="0"/>
        </a:p>
      </dgm:t>
    </dgm:pt>
    <dgm:pt modelId="{50CDFF4D-B159-44FC-9482-C0065B7B8044}" type="parTrans" cxnId="{FE9495E5-064C-4D15-AE1B-836F5EECFA0C}">
      <dgm:prSet/>
      <dgm:spPr/>
      <dgm:t>
        <a:bodyPr/>
        <a:lstStyle/>
        <a:p>
          <a:pPr rtl="1"/>
          <a:endParaRPr lang="ar-SA"/>
        </a:p>
      </dgm:t>
    </dgm:pt>
    <dgm:pt modelId="{5ADBD906-B775-4CA5-9B9A-67B3EAB88BD0}" type="sibTrans" cxnId="{FE9495E5-064C-4D15-AE1B-836F5EECFA0C}">
      <dgm:prSet/>
      <dgm:spPr/>
      <dgm:t>
        <a:bodyPr/>
        <a:lstStyle/>
        <a:p>
          <a:pPr rtl="1"/>
          <a:endParaRPr lang="ar-SA"/>
        </a:p>
      </dgm:t>
    </dgm:pt>
    <dgm:pt modelId="{314E202E-9CE1-4B1D-A3A5-7966600B90D7}">
      <dgm:prSet phldrT="[Text]"/>
      <dgm:spPr/>
      <dgm:t>
        <a:bodyPr/>
        <a:lstStyle/>
        <a:p>
          <a:pPr rtl="1"/>
          <a:r>
            <a:rPr lang="ar-SA" dirty="0" smtClean="0"/>
            <a:t>الفعل المضارع المتصل بنون التوكيد أو نون النسوة</a:t>
          </a:r>
          <a:endParaRPr lang="ar-SA" dirty="0"/>
        </a:p>
      </dgm:t>
    </dgm:pt>
    <dgm:pt modelId="{086274BB-17DC-468B-8164-9C8375FD5B9F}" type="parTrans" cxnId="{BE95A1B4-895A-4D84-A3EF-7BDE308AAF63}">
      <dgm:prSet/>
      <dgm:spPr/>
      <dgm:t>
        <a:bodyPr/>
        <a:lstStyle/>
        <a:p>
          <a:pPr rtl="1"/>
          <a:endParaRPr lang="ar-SA"/>
        </a:p>
      </dgm:t>
    </dgm:pt>
    <dgm:pt modelId="{D94AB320-D0BB-4D31-B92D-E203DAFDAC37}" type="sibTrans" cxnId="{BE95A1B4-895A-4D84-A3EF-7BDE308AAF63}">
      <dgm:prSet/>
      <dgm:spPr/>
      <dgm:t>
        <a:bodyPr/>
        <a:lstStyle/>
        <a:p>
          <a:pPr rtl="1"/>
          <a:endParaRPr lang="ar-SA"/>
        </a:p>
      </dgm:t>
    </dgm:pt>
    <dgm:pt modelId="{5CC3584D-B61E-499A-A8FE-04E0733D10D4}" type="pres">
      <dgm:prSet presAssocID="{045D6317-E58E-49E5-B4BC-A532F10331E7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B2F8EA5-AFFD-42E9-88E0-DD1CB7C231D5}" type="pres">
      <dgm:prSet presAssocID="{3A2363D1-CA2C-4533-9219-06C77C66A759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A31E8CF7-4443-432E-AA21-BAFCD70C84C0}" type="pres">
      <dgm:prSet presAssocID="{A3008A85-B2B6-453F-B4B7-DBA709338D3E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03961042-2A02-4F52-919A-67B0C797289C}" type="pres">
      <dgm:prSet presAssocID="{4354E388-CB9D-4915-8BC9-BBAFA48ACE3F}" presName="node" presStyleLbl="node1" presStyleIdx="0" presStyleCnt="3" custRadScaleRad="107626" custRadScaleInc="22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56F9156-ACF6-4FD8-BFDB-8B42099D3451}" type="pres">
      <dgm:prSet presAssocID="{50CDFF4D-B159-44FC-9482-C0065B7B8044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77C536D5-8C75-4724-A4B8-483FDBE2D8E4}" type="pres">
      <dgm:prSet presAssocID="{D9EB7BDF-3BA9-456A-A118-BC17CB9C1AA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D19F86-2328-4C4A-B9A0-EC6EB02B4C17}" type="pres">
      <dgm:prSet presAssocID="{086274BB-17DC-468B-8164-9C8375FD5B9F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8B183A1E-5AA7-47F5-8CD3-621602CF29FF}" type="pres">
      <dgm:prSet presAssocID="{314E202E-9CE1-4B1D-A3A5-7966600B90D7}" presName="node" presStyleLbl="node1" presStyleIdx="2" presStyleCnt="3" custRadScaleRad="108906" custRadScaleInc="9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DC98455-98AC-491F-929B-EBC0775FF190}" type="presOf" srcId="{D9EB7BDF-3BA9-456A-A118-BC17CB9C1AAE}" destId="{77C536D5-8C75-4724-A4B8-483FDBE2D8E4}" srcOrd="0" destOrd="0" presId="urn:microsoft.com/office/officeart/2005/8/layout/radial4"/>
    <dgm:cxn modelId="{3FD723AB-4FA4-462E-98BF-99F7970628E6}" type="presOf" srcId="{086274BB-17DC-468B-8164-9C8375FD5B9F}" destId="{FED19F86-2328-4C4A-B9A0-EC6EB02B4C17}" srcOrd="0" destOrd="0" presId="urn:microsoft.com/office/officeart/2005/8/layout/radial4"/>
    <dgm:cxn modelId="{BE95A1B4-895A-4D84-A3EF-7BDE308AAF63}" srcId="{3A2363D1-CA2C-4533-9219-06C77C66A759}" destId="{314E202E-9CE1-4B1D-A3A5-7966600B90D7}" srcOrd="2" destOrd="0" parTransId="{086274BB-17DC-468B-8164-9C8375FD5B9F}" sibTransId="{D94AB320-D0BB-4D31-B92D-E203DAFDAC37}"/>
    <dgm:cxn modelId="{F9932568-1A6E-48F8-BB8E-0CFB14DA1BF9}" type="presOf" srcId="{4354E388-CB9D-4915-8BC9-BBAFA48ACE3F}" destId="{03961042-2A02-4F52-919A-67B0C797289C}" srcOrd="0" destOrd="0" presId="urn:microsoft.com/office/officeart/2005/8/layout/radial4"/>
    <dgm:cxn modelId="{0C683F77-BC83-49F3-AB64-689C657D6F5C}" type="presOf" srcId="{3A2363D1-CA2C-4533-9219-06C77C66A759}" destId="{BB2F8EA5-AFFD-42E9-88E0-DD1CB7C231D5}" srcOrd="0" destOrd="0" presId="urn:microsoft.com/office/officeart/2005/8/layout/radial4"/>
    <dgm:cxn modelId="{5C667250-D753-496B-B05F-A50EF306B30E}" type="presOf" srcId="{314E202E-9CE1-4B1D-A3A5-7966600B90D7}" destId="{8B183A1E-5AA7-47F5-8CD3-621602CF29FF}" srcOrd="0" destOrd="0" presId="urn:microsoft.com/office/officeart/2005/8/layout/radial4"/>
    <dgm:cxn modelId="{C603639F-3D35-4F33-9794-C287DC906BA2}" srcId="{3A2363D1-CA2C-4533-9219-06C77C66A759}" destId="{4354E388-CB9D-4915-8BC9-BBAFA48ACE3F}" srcOrd="0" destOrd="0" parTransId="{A3008A85-B2B6-453F-B4B7-DBA709338D3E}" sibTransId="{CEA3EE02-FF57-4DD2-9255-2D7D72B16972}"/>
    <dgm:cxn modelId="{FE9495E5-064C-4D15-AE1B-836F5EECFA0C}" srcId="{3A2363D1-CA2C-4533-9219-06C77C66A759}" destId="{D9EB7BDF-3BA9-456A-A118-BC17CB9C1AAE}" srcOrd="1" destOrd="0" parTransId="{50CDFF4D-B159-44FC-9482-C0065B7B8044}" sibTransId="{5ADBD906-B775-4CA5-9B9A-67B3EAB88BD0}"/>
    <dgm:cxn modelId="{FA62FEDC-BE5E-4991-BA96-6F002D2CB774}" type="presOf" srcId="{A3008A85-B2B6-453F-B4B7-DBA709338D3E}" destId="{A31E8CF7-4443-432E-AA21-BAFCD70C84C0}" srcOrd="0" destOrd="0" presId="urn:microsoft.com/office/officeart/2005/8/layout/radial4"/>
    <dgm:cxn modelId="{C6B68E38-59D8-4A95-992B-915325844307}" type="presOf" srcId="{045D6317-E58E-49E5-B4BC-A532F10331E7}" destId="{5CC3584D-B61E-499A-A8FE-04E0733D10D4}" srcOrd="0" destOrd="0" presId="urn:microsoft.com/office/officeart/2005/8/layout/radial4"/>
    <dgm:cxn modelId="{EDD3611E-6F61-4E9F-85AD-D69890C1258E}" type="presOf" srcId="{50CDFF4D-B159-44FC-9482-C0065B7B8044}" destId="{156F9156-ACF6-4FD8-BFDB-8B42099D3451}" srcOrd="0" destOrd="0" presId="urn:microsoft.com/office/officeart/2005/8/layout/radial4"/>
    <dgm:cxn modelId="{926B9E74-AB6D-420B-9E66-567F6400DDEB}" srcId="{045D6317-E58E-49E5-B4BC-A532F10331E7}" destId="{3A2363D1-CA2C-4533-9219-06C77C66A759}" srcOrd="0" destOrd="0" parTransId="{460F01BB-88F3-4693-83E9-B4B008DDA7D1}" sibTransId="{23CB330A-C4FF-4761-8F2F-78EAEA4F1630}"/>
    <dgm:cxn modelId="{6F5AD16E-A42B-4AB1-848E-C0F0166BDAB9}" type="presParOf" srcId="{5CC3584D-B61E-499A-A8FE-04E0733D10D4}" destId="{BB2F8EA5-AFFD-42E9-88E0-DD1CB7C231D5}" srcOrd="0" destOrd="0" presId="urn:microsoft.com/office/officeart/2005/8/layout/radial4"/>
    <dgm:cxn modelId="{E7C45A94-1634-409A-9561-DF5A4CBBB4DC}" type="presParOf" srcId="{5CC3584D-B61E-499A-A8FE-04E0733D10D4}" destId="{A31E8CF7-4443-432E-AA21-BAFCD70C84C0}" srcOrd="1" destOrd="0" presId="urn:microsoft.com/office/officeart/2005/8/layout/radial4"/>
    <dgm:cxn modelId="{B3E4B9CE-9E05-435B-BE64-6E569E2FA802}" type="presParOf" srcId="{5CC3584D-B61E-499A-A8FE-04E0733D10D4}" destId="{03961042-2A02-4F52-919A-67B0C797289C}" srcOrd="2" destOrd="0" presId="urn:microsoft.com/office/officeart/2005/8/layout/radial4"/>
    <dgm:cxn modelId="{B408907D-1E9C-4A22-9AA6-A4A5F9488E23}" type="presParOf" srcId="{5CC3584D-B61E-499A-A8FE-04E0733D10D4}" destId="{156F9156-ACF6-4FD8-BFDB-8B42099D3451}" srcOrd="3" destOrd="0" presId="urn:microsoft.com/office/officeart/2005/8/layout/radial4"/>
    <dgm:cxn modelId="{5D6A797B-F02D-436C-81E1-6B538BFE2398}" type="presParOf" srcId="{5CC3584D-B61E-499A-A8FE-04E0733D10D4}" destId="{77C536D5-8C75-4724-A4B8-483FDBE2D8E4}" srcOrd="4" destOrd="0" presId="urn:microsoft.com/office/officeart/2005/8/layout/radial4"/>
    <dgm:cxn modelId="{86CAE499-8FCE-4C5F-94A6-2E9875FE865E}" type="presParOf" srcId="{5CC3584D-B61E-499A-A8FE-04E0733D10D4}" destId="{FED19F86-2328-4C4A-B9A0-EC6EB02B4C17}" srcOrd="5" destOrd="0" presId="urn:microsoft.com/office/officeart/2005/8/layout/radial4"/>
    <dgm:cxn modelId="{2F5CD9A3-371C-4F00-AFDB-2EB2FF58CB98}" type="presParOf" srcId="{5CC3584D-B61E-499A-A8FE-04E0733D10D4}" destId="{8B183A1E-5AA7-47F5-8CD3-621602CF29FF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F3FF12-7783-4418-9896-CBA2F445EEC9}" type="doc">
      <dgm:prSet loTypeId="urn:microsoft.com/office/officeart/2005/8/layout/process2" loCatId="process" qsTypeId="urn:microsoft.com/office/officeart/2005/8/quickstyle/simple3" qsCatId="simple" csTypeId="urn:microsoft.com/office/officeart/2005/8/colors/accent1_3" csCatId="accent1" phldr="1"/>
      <dgm:spPr/>
    </dgm:pt>
    <dgm:pt modelId="{9E27A9CF-0C6C-4E55-9EF5-AA206E4D635A}">
      <dgm:prSet phldrT="[نص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1"/>
          <a:r>
            <a:rPr lang="ar-SA" sz="3600" dirty="0" smtClean="0">
              <a:solidFill>
                <a:schemeClr val="bg1">
                  <a:lumMod val="95000"/>
                  <a:lumOff val="5000"/>
                </a:schemeClr>
              </a:solidFill>
            </a:rPr>
            <a:t>1- يبنى على الفتح</a:t>
          </a:r>
          <a:endParaRPr lang="ar-SA" sz="36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65795723-9B39-4025-8AB8-98BA497CDD5F}" type="par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540A9E26-6CD9-4408-B9AD-2EE3C4C790FA}" type="sib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423DEF68-E516-4718-B093-E0C44B0A197B}">
      <dgm:prSet custT="1"/>
      <dgm:spPr/>
      <dgm:t>
        <a:bodyPr/>
        <a:lstStyle/>
        <a:p>
          <a:pPr rtl="1"/>
          <a:r>
            <a:rPr lang="ar-SA" sz="2800" dirty="0" smtClean="0"/>
            <a:t>إذا لم يتصل </a:t>
          </a:r>
          <a:r>
            <a:rPr lang="ar-SA" sz="2800" dirty="0" err="1" smtClean="0"/>
            <a:t>به</a:t>
          </a:r>
          <a:r>
            <a:rPr lang="ar-SA" sz="2800" dirty="0" smtClean="0"/>
            <a:t> شيء ، أو اتصلت به ألف الإثنين أو تاء التأنيث .</a:t>
          </a:r>
        </a:p>
      </dgm:t>
    </dgm:pt>
    <dgm:pt modelId="{2226181A-0BC6-46FF-ADBA-6DB6D08632F1}" type="parTrans" cxnId="{92BD5336-9062-4608-8E32-EAB2409A95E4}">
      <dgm:prSet/>
      <dgm:spPr/>
      <dgm:t>
        <a:bodyPr/>
        <a:lstStyle/>
        <a:p>
          <a:pPr rtl="1"/>
          <a:endParaRPr lang="ar-SA"/>
        </a:p>
      </dgm:t>
    </dgm:pt>
    <dgm:pt modelId="{C62C9465-759C-441B-9C93-B46280F516FA}" type="sibTrans" cxnId="{92BD5336-9062-4608-8E32-EAB2409A95E4}">
      <dgm:prSet/>
      <dgm:spPr/>
      <dgm:t>
        <a:bodyPr/>
        <a:lstStyle/>
        <a:p>
          <a:pPr rtl="1"/>
          <a:endParaRPr lang="ar-SA"/>
        </a:p>
      </dgm:t>
    </dgm:pt>
    <dgm:pt modelId="{6B783ADA-AD09-4345-B63E-E94B223C2C22}">
      <dgm:prSet custT="1"/>
      <dgm:spPr/>
      <dgm:t>
        <a:bodyPr/>
        <a:lstStyle/>
        <a:p>
          <a:pPr rtl="1"/>
          <a:r>
            <a:rPr lang="ar-SA" sz="2800" dirty="0" smtClean="0"/>
            <a:t>نحو : فهمَ الطالب ، فهمَت الطالبة ، الطالبان فهمَا .</a:t>
          </a:r>
        </a:p>
      </dgm:t>
    </dgm:pt>
    <dgm:pt modelId="{497A6C36-08AA-4671-A3F9-4D1E42A31430}" type="parTrans" cxnId="{73D69136-F868-4FFA-A56D-769C8287A8CB}">
      <dgm:prSet/>
      <dgm:spPr/>
      <dgm:t>
        <a:bodyPr/>
        <a:lstStyle/>
        <a:p>
          <a:pPr rtl="1"/>
          <a:endParaRPr lang="ar-SA"/>
        </a:p>
      </dgm:t>
    </dgm:pt>
    <dgm:pt modelId="{54E24557-E27A-4A33-A187-809D232E5700}" type="sibTrans" cxnId="{73D69136-F868-4FFA-A56D-769C8287A8CB}">
      <dgm:prSet/>
      <dgm:spPr/>
      <dgm:t>
        <a:bodyPr/>
        <a:lstStyle/>
        <a:p>
          <a:pPr rtl="1"/>
          <a:endParaRPr lang="ar-SA"/>
        </a:p>
      </dgm:t>
    </dgm:pt>
    <dgm:pt modelId="{0538060F-4660-4EE5-81AB-841F78B6B225}">
      <dgm:prSet custT="1"/>
      <dgm:spPr/>
      <dgm:t>
        <a:bodyPr/>
        <a:lstStyle/>
        <a:p>
          <a:pPr rtl="1"/>
          <a:r>
            <a:rPr lang="ar-SA" sz="2800" dirty="0" smtClean="0"/>
            <a:t>الفعل الماضي (فهم) في جميع الأمثلة هو: فعل </a:t>
          </a:r>
          <a:r>
            <a:rPr lang="ar-SA" sz="2800" dirty="0" smtClean="0"/>
            <a:t>ماض </a:t>
          </a:r>
          <a:r>
            <a:rPr lang="ar-SA" sz="2800" dirty="0" smtClean="0"/>
            <a:t>مبني على الفتح  .  </a:t>
          </a:r>
          <a:endParaRPr lang="ar-SA" sz="2800" dirty="0"/>
        </a:p>
      </dgm:t>
    </dgm:pt>
    <dgm:pt modelId="{9FAAC108-6E75-4C7D-9436-3C69328BCC7C}" type="parTrans" cxnId="{A669A5F0-82D9-47D9-AD95-E5F727F0BAA1}">
      <dgm:prSet/>
      <dgm:spPr/>
      <dgm:t>
        <a:bodyPr/>
        <a:lstStyle/>
        <a:p>
          <a:pPr rtl="1"/>
          <a:endParaRPr lang="ar-SA"/>
        </a:p>
      </dgm:t>
    </dgm:pt>
    <dgm:pt modelId="{7878C4BC-2F3B-4EB3-95E1-B229E7944E8C}" type="sibTrans" cxnId="{A669A5F0-82D9-47D9-AD95-E5F727F0BAA1}">
      <dgm:prSet/>
      <dgm:spPr/>
      <dgm:t>
        <a:bodyPr/>
        <a:lstStyle/>
        <a:p>
          <a:pPr rtl="1"/>
          <a:endParaRPr lang="ar-SA"/>
        </a:p>
      </dgm:t>
    </dgm:pt>
    <dgm:pt modelId="{07DF7C2F-B145-458F-929E-5108E63FEB7C}" type="pres">
      <dgm:prSet presAssocID="{96F3FF12-7783-4418-9896-CBA2F445EEC9}" presName="linearFlow" presStyleCnt="0">
        <dgm:presLayoutVars>
          <dgm:resizeHandles val="exact"/>
        </dgm:presLayoutVars>
      </dgm:prSet>
      <dgm:spPr/>
    </dgm:pt>
    <dgm:pt modelId="{83519236-8884-4603-B8A1-D58208399A25}" type="pres">
      <dgm:prSet presAssocID="{9E27A9CF-0C6C-4E55-9EF5-AA206E4D635A}" presName="node" presStyleLbl="node1" presStyleIdx="0" presStyleCnt="4" custScaleY="7144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D98C11-E55A-4222-B32B-FED5C7A76897}" type="pres">
      <dgm:prSet presAssocID="{540A9E26-6CD9-4408-B9AD-2EE3C4C790FA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EF2C44E-C4A4-4B2F-A5FD-CD570C2B69B3}" type="pres">
      <dgm:prSet presAssocID="{540A9E26-6CD9-4408-B9AD-2EE3C4C790FA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AB17697E-0D3A-474F-8C36-34C329C0F164}" type="pres">
      <dgm:prSet presAssocID="{423DEF68-E516-4718-B093-E0C44B0A197B}" presName="node" presStyleLbl="node1" presStyleIdx="1" presStyleCnt="4" custScaleX="12525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380234-AA73-440C-A211-70CB99872715}" type="pres">
      <dgm:prSet presAssocID="{C62C9465-759C-441B-9C93-B46280F516FA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A26C93CD-E037-4595-B903-3F743E75695E}" type="pres">
      <dgm:prSet presAssocID="{C62C9465-759C-441B-9C93-B46280F516FA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84EA43CE-2A65-4E73-8E8D-FD51B5FA86C8}" type="pres">
      <dgm:prSet presAssocID="{6B783ADA-AD09-4345-B63E-E94B223C2C22}" presName="node" presStyleLbl="node1" presStyleIdx="2" presStyleCnt="4" custScaleX="1245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1E6F5C-179B-4D72-BD00-0C2FDDEA23D9}" type="pres">
      <dgm:prSet presAssocID="{54E24557-E27A-4A33-A187-809D232E5700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298FA345-777F-48D0-B4B9-5AC37E4F6A8E}" type="pres">
      <dgm:prSet presAssocID="{54E24557-E27A-4A33-A187-809D232E5700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9F2A1A62-983E-4ED0-A457-62139E9CE9BD}" type="pres">
      <dgm:prSet presAssocID="{0538060F-4660-4EE5-81AB-841F78B6B225}" presName="node" presStyleLbl="node1" presStyleIdx="3" presStyleCnt="4" custScaleX="12086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3D69136-F868-4FFA-A56D-769C8287A8CB}" srcId="{96F3FF12-7783-4418-9896-CBA2F445EEC9}" destId="{6B783ADA-AD09-4345-B63E-E94B223C2C22}" srcOrd="2" destOrd="0" parTransId="{497A6C36-08AA-4671-A3F9-4D1E42A31430}" sibTransId="{54E24557-E27A-4A33-A187-809D232E5700}"/>
    <dgm:cxn modelId="{3BDBE9C7-33F7-4C26-82C1-53815E2A489E}" type="presOf" srcId="{C62C9465-759C-441B-9C93-B46280F516FA}" destId="{A26C93CD-E037-4595-B903-3F743E75695E}" srcOrd="1" destOrd="0" presId="urn:microsoft.com/office/officeart/2005/8/layout/process2"/>
    <dgm:cxn modelId="{CF7AD2B9-379B-4A4B-9F9E-1F9660ACDE73}" type="presOf" srcId="{96F3FF12-7783-4418-9896-CBA2F445EEC9}" destId="{07DF7C2F-B145-458F-929E-5108E63FEB7C}" srcOrd="0" destOrd="0" presId="urn:microsoft.com/office/officeart/2005/8/layout/process2"/>
    <dgm:cxn modelId="{88352CBD-8503-4786-9C9E-C0D4B8306E62}" type="presOf" srcId="{C62C9465-759C-441B-9C93-B46280F516FA}" destId="{AD380234-AA73-440C-A211-70CB99872715}" srcOrd="0" destOrd="0" presId="urn:microsoft.com/office/officeart/2005/8/layout/process2"/>
    <dgm:cxn modelId="{286AE16B-E16A-443E-8F07-B0EE8B265651}" type="presOf" srcId="{54E24557-E27A-4A33-A187-809D232E5700}" destId="{D31E6F5C-179B-4D72-BD00-0C2FDDEA23D9}" srcOrd="0" destOrd="0" presId="urn:microsoft.com/office/officeart/2005/8/layout/process2"/>
    <dgm:cxn modelId="{A32C918A-2878-4E34-994A-7738FCE32FF4}" type="presOf" srcId="{6B783ADA-AD09-4345-B63E-E94B223C2C22}" destId="{84EA43CE-2A65-4E73-8E8D-FD51B5FA86C8}" srcOrd="0" destOrd="0" presId="urn:microsoft.com/office/officeart/2005/8/layout/process2"/>
    <dgm:cxn modelId="{92BD5336-9062-4608-8E32-EAB2409A95E4}" srcId="{96F3FF12-7783-4418-9896-CBA2F445EEC9}" destId="{423DEF68-E516-4718-B093-E0C44B0A197B}" srcOrd="1" destOrd="0" parTransId="{2226181A-0BC6-46FF-ADBA-6DB6D08632F1}" sibTransId="{C62C9465-759C-441B-9C93-B46280F516FA}"/>
    <dgm:cxn modelId="{DD36D93E-3FC5-42DA-8D36-4C7FF36D4AD8}" srcId="{96F3FF12-7783-4418-9896-CBA2F445EEC9}" destId="{9E27A9CF-0C6C-4E55-9EF5-AA206E4D635A}" srcOrd="0" destOrd="0" parTransId="{65795723-9B39-4025-8AB8-98BA497CDD5F}" sibTransId="{540A9E26-6CD9-4408-B9AD-2EE3C4C790FA}"/>
    <dgm:cxn modelId="{F5B05224-84BD-4D80-9BC8-2F88E7F7B9C7}" type="presOf" srcId="{0538060F-4660-4EE5-81AB-841F78B6B225}" destId="{9F2A1A62-983E-4ED0-A457-62139E9CE9BD}" srcOrd="0" destOrd="0" presId="urn:microsoft.com/office/officeart/2005/8/layout/process2"/>
    <dgm:cxn modelId="{8DFB555B-6D67-428D-858E-5568B89BEB3B}" type="presOf" srcId="{540A9E26-6CD9-4408-B9AD-2EE3C4C790FA}" destId="{33D98C11-E55A-4222-B32B-FED5C7A76897}" srcOrd="0" destOrd="0" presId="urn:microsoft.com/office/officeart/2005/8/layout/process2"/>
    <dgm:cxn modelId="{75CE0CA8-8952-43E7-932D-7FB6984E0E74}" type="presOf" srcId="{9E27A9CF-0C6C-4E55-9EF5-AA206E4D635A}" destId="{83519236-8884-4603-B8A1-D58208399A25}" srcOrd="0" destOrd="0" presId="urn:microsoft.com/office/officeart/2005/8/layout/process2"/>
    <dgm:cxn modelId="{28DCAB80-BAAB-4BA9-8496-2FDBD3B8AA65}" type="presOf" srcId="{54E24557-E27A-4A33-A187-809D232E5700}" destId="{298FA345-777F-48D0-B4B9-5AC37E4F6A8E}" srcOrd="1" destOrd="0" presId="urn:microsoft.com/office/officeart/2005/8/layout/process2"/>
    <dgm:cxn modelId="{A669A5F0-82D9-47D9-AD95-E5F727F0BAA1}" srcId="{96F3FF12-7783-4418-9896-CBA2F445EEC9}" destId="{0538060F-4660-4EE5-81AB-841F78B6B225}" srcOrd="3" destOrd="0" parTransId="{9FAAC108-6E75-4C7D-9436-3C69328BCC7C}" sibTransId="{7878C4BC-2F3B-4EB3-95E1-B229E7944E8C}"/>
    <dgm:cxn modelId="{9D63196B-F215-4DEB-8F34-CFA25EF87728}" type="presOf" srcId="{423DEF68-E516-4718-B093-E0C44B0A197B}" destId="{AB17697E-0D3A-474F-8C36-34C329C0F164}" srcOrd="0" destOrd="0" presId="urn:microsoft.com/office/officeart/2005/8/layout/process2"/>
    <dgm:cxn modelId="{E0BF1F05-29F3-4E8C-9C0D-D2A0F413A6F7}" type="presOf" srcId="{540A9E26-6CD9-4408-B9AD-2EE3C4C790FA}" destId="{EEF2C44E-C4A4-4B2F-A5FD-CD570C2B69B3}" srcOrd="1" destOrd="0" presId="urn:microsoft.com/office/officeart/2005/8/layout/process2"/>
    <dgm:cxn modelId="{856C0FB0-001F-405E-B397-DEA9B20678BD}" type="presParOf" srcId="{07DF7C2F-B145-458F-929E-5108E63FEB7C}" destId="{83519236-8884-4603-B8A1-D58208399A25}" srcOrd="0" destOrd="0" presId="urn:microsoft.com/office/officeart/2005/8/layout/process2"/>
    <dgm:cxn modelId="{E4498D88-8C84-4ACD-BCBF-7CC6AC9806AC}" type="presParOf" srcId="{07DF7C2F-B145-458F-929E-5108E63FEB7C}" destId="{33D98C11-E55A-4222-B32B-FED5C7A76897}" srcOrd="1" destOrd="0" presId="urn:microsoft.com/office/officeart/2005/8/layout/process2"/>
    <dgm:cxn modelId="{74759158-D4B8-409B-9561-B39A9817A779}" type="presParOf" srcId="{33D98C11-E55A-4222-B32B-FED5C7A76897}" destId="{EEF2C44E-C4A4-4B2F-A5FD-CD570C2B69B3}" srcOrd="0" destOrd="0" presId="urn:microsoft.com/office/officeart/2005/8/layout/process2"/>
    <dgm:cxn modelId="{342C5D5F-6052-4AEF-BD13-BF6EB39BE95A}" type="presParOf" srcId="{07DF7C2F-B145-458F-929E-5108E63FEB7C}" destId="{AB17697E-0D3A-474F-8C36-34C329C0F164}" srcOrd="2" destOrd="0" presId="urn:microsoft.com/office/officeart/2005/8/layout/process2"/>
    <dgm:cxn modelId="{18C194B8-3AD6-4E1C-B337-8A74DA6F0789}" type="presParOf" srcId="{07DF7C2F-B145-458F-929E-5108E63FEB7C}" destId="{AD380234-AA73-440C-A211-70CB99872715}" srcOrd="3" destOrd="0" presId="urn:microsoft.com/office/officeart/2005/8/layout/process2"/>
    <dgm:cxn modelId="{A65CB257-227B-4A5A-8B75-A3F2F0C2F602}" type="presParOf" srcId="{AD380234-AA73-440C-A211-70CB99872715}" destId="{A26C93CD-E037-4595-B903-3F743E75695E}" srcOrd="0" destOrd="0" presId="urn:microsoft.com/office/officeart/2005/8/layout/process2"/>
    <dgm:cxn modelId="{06103E29-8B04-4D5D-9C9E-0D07EBD640FD}" type="presParOf" srcId="{07DF7C2F-B145-458F-929E-5108E63FEB7C}" destId="{84EA43CE-2A65-4E73-8E8D-FD51B5FA86C8}" srcOrd="4" destOrd="0" presId="urn:microsoft.com/office/officeart/2005/8/layout/process2"/>
    <dgm:cxn modelId="{3F155AEA-EC80-4426-90A8-14882F97188F}" type="presParOf" srcId="{07DF7C2F-B145-458F-929E-5108E63FEB7C}" destId="{D31E6F5C-179B-4D72-BD00-0C2FDDEA23D9}" srcOrd="5" destOrd="0" presId="urn:microsoft.com/office/officeart/2005/8/layout/process2"/>
    <dgm:cxn modelId="{6D07DF0A-9BF8-454C-8FFE-6168303507F3}" type="presParOf" srcId="{D31E6F5C-179B-4D72-BD00-0C2FDDEA23D9}" destId="{298FA345-777F-48D0-B4B9-5AC37E4F6A8E}" srcOrd="0" destOrd="0" presId="urn:microsoft.com/office/officeart/2005/8/layout/process2"/>
    <dgm:cxn modelId="{B2FF4F84-6C76-428E-86D0-2FDF9836AE7B}" type="presParOf" srcId="{07DF7C2F-B145-458F-929E-5108E63FEB7C}" destId="{9F2A1A62-983E-4ED0-A457-62139E9CE9BD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F3FF12-7783-4418-9896-CBA2F445EEC9}" type="doc">
      <dgm:prSet loTypeId="urn:microsoft.com/office/officeart/2005/8/layout/process2" loCatId="process" qsTypeId="urn:microsoft.com/office/officeart/2005/8/quickstyle/simple3" qsCatId="simple" csTypeId="urn:microsoft.com/office/officeart/2005/8/colors/accent1_3" csCatId="accent1" phldr="1"/>
      <dgm:spPr/>
    </dgm:pt>
    <dgm:pt modelId="{9E27A9CF-0C6C-4E55-9EF5-AA206E4D635A}">
      <dgm:prSet phldrT="[نص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3600" dirty="0" smtClean="0">
              <a:solidFill>
                <a:schemeClr val="bg1">
                  <a:lumMod val="95000"/>
                  <a:lumOff val="5000"/>
                </a:schemeClr>
              </a:solidFill>
            </a:rPr>
            <a:t>2- يبنى على السكون</a:t>
          </a:r>
          <a:endParaRPr lang="ar-SA" sz="36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65795723-9B39-4025-8AB8-98BA497CDD5F}" type="par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540A9E26-6CD9-4408-B9AD-2EE3C4C790FA}" type="sib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1C4E23C8-8D63-41B7-B0F1-5C487C490306}">
      <dgm:prSet custT="1"/>
      <dgm:spPr/>
      <dgm:t>
        <a:bodyPr/>
        <a:lstStyle/>
        <a:p>
          <a:pPr rtl="1"/>
          <a:r>
            <a:rPr lang="ar-SA" sz="2400" dirty="0" smtClean="0"/>
            <a:t>إذا اتصل </a:t>
          </a:r>
          <a:r>
            <a:rPr lang="ar-SA" sz="2400" dirty="0" err="1" smtClean="0"/>
            <a:t>به</a:t>
          </a:r>
          <a:r>
            <a:rPr lang="ar-SA" sz="2400" dirty="0" smtClean="0"/>
            <a:t> أحد </a:t>
          </a:r>
          <a:r>
            <a:rPr lang="ar-SA" sz="2400" dirty="0" err="1" smtClean="0"/>
            <a:t>ضمائرالرفع</a:t>
          </a:r>
          <a:r>
            <a:rPr lang="ar-SA" sz="2400" dirty="0" smtClean="0"/>
            <a:t> المتحركة وهي :( تاء المتكلم أو المخاطب ،ضمير المثنى المخاطب  ، جمع المتكلمين أو المخاطبين ، نون النسوة )</a:t>
          </a:r>
        </a:p>
      </dgm:t>
    </dgm:pt>
    <dgm:pt modelId="{37616132-58FB-41CF-9030-2AB3EA80F98E}" type="parTrans" cxnId="{8B40ADEC-C506-462D-863F-D78D43A14511}">
      <dgm:prSet/>
      <dgm:spPr/>
      <dgm:t>
        <a:bodyPr/>
        <a:lstStyle/>
        <a:p>
          <a:pPr rtl="1"/>
          <a:endParaRPr lang="ar-SA"/>
        </a:p>
      </dgm:t>
    </dgm:pt>
    <dgm:pt modelId="{EA5A0A32-BB8B-4F7C-8CF6-61C5E9217020}" type="sibTrans" cxnId="{8B40ADEC-C506-462D-863F-D78D43A14511}">
      <dgm:prSet/>
      <dgm:spPr/>
      <dgm:t>
        <a:bodyPr/>
        <a:lstStyle/>
        <a:p>
          <a:pPr rtl="1"/>
          <a:endParaRPr lang="ar-SA"/>
        </a:p>
      </dgm:t>
    </dgm:pt>
    <dgm:pt modelId="{5A0BAE62-CFE4-4CCC-9668-5F480FAD3859}">
      <dgm:prSet custT="1"/>
      <dgm:spPr/>
      <dgm:t>
        <a:bodyPr/>
        <a:lstStyle/>
        <a:p>
          <a:pPr rtl="1"/>
          <a:r>
            <a:rPr lang="ar-SA" sz="2400" dirty="0" smtClean="0"/>
            <a:t>نحو : فهمْتُ  ‘ فهمْتَ ، فهمْتِ ، فهمْتُما ، فهمْنا ، فهمْتُم ، فهمْتُنّ ، فهمْنَ الدرس.</a:t>
          </a:r>
        </a:p>
      </dgm:t>
    </dgm:pt>
    <dgm:pt modelId="{15BABC34-8042-4380-9CC8-B95D1D9022D8}" type="parTrans" cxnId="{62797AE8-535D-415C-81C4-77B6428BA93B}">
      <dgm:prSet/>
      <dgm:spPr/>
      <dgm:t>
        <a:bodyPr/>
        <a:lstStyle/>
        <a:p>
          <a:pPr rtl="1"/>
          <a:endParaRPr lang="ar-SA"/>
        </a:p>
      </dgm:t>
    </dgm:pt>
    <dgm:pt modelId="{B51D6949-1A0A-4241-8979-64FA829B2C46}" type="sibTrans" cxnId="{62797AE8-535D-415C-81C4-77B6428BA93B}">
      <dgm:prSet/>
      <dgm:spPr/>
      <dgm:t>
        <a:bodyPr/>
        <a:lstStyle/>
        <a:p>
          <a:pPr rtl="1"/>
          <a:endParaRPr lang="ar-SA"/>
        </a:p>
      </dgm:t>
    </dgm:pt>
    <dgm:pt modelId="{BBE508D3-90C0-4C02-B00D-45531EF74DA8}">
      <dgm:prSet/>
      <dgm:spPr/>
      <dgm:t>
        <a:bodyPr/>
        <a:lstStyle/>
        <a:p>
          <a:pPr rtl="1"/>
          <a:r>
            <a:rPr lang="ar-SA" dirty="0" smtClean="0"/>
            <a:t>الفعل الماضي (فهم) في جميع الأمثلة هو:فعل </a:t>
          </a:r>
          <a:r>
            <a:rPr lang="ar-SA" dirty="0" smtClean="0"/>
            <a:t>ماض مبني </a:t>
          </a:r>
          <a:r>
            <a:rPr lang="ar-SA" dirty="0" smtClean="0"/>
            <a:t>على السكون .  </a:t>
          </a:r>
          <a:endParaRPr lang="ar-SA" dirty="0"/>
        </a:p>
      </dgm:t>
    </dgm:pt>
    <dgm:pt modelId="{36C2C43E-4323-48FF-AB00-3BEFA3B29CAF}" type="parTrans" cxnId="{087A546A-9085-46FA-BFE9-FDF8EAFC96E3}">
      <dgm:prSet/>
      <dgm:spPr/>
      <dgm:t>
        <a:bodyPr/>
        <a:lstStyle/>
        <a:p>
          <a:pPr rtl="1"/>
          <a:endParaRPr lang="ar-SA"/>
        </a:p>
      </dgm:t>
    </dgm:pt>
    <dgm:pt modelId="{2E1BA256-AA2C-47E5-8536-AFC7A819ECF1}" type="sibTrans" cxnId="{087A546A-9085-46FA-BFE9-FDF8EAFC96E3}">
      <dgm:prSet/>
      <dgm:spPr/>
      <dgm:t>
        <a:bodyPr/>
        <a:lstStyle/>
        <a:p>
          <a:pPr rtl="1"/>
          <a:endParaRPr lang="ar-SA"/>
        </a:p>
      </dgm:t>
    </dgm:pt>
    <dgm:pt modelId="{07DF7C2F-B145-458F-929E-5108E63FEB7C}" type="pres">
      <dgm:prSet presAssocID="{96F3FF12-7783-4418-9896-CBA2F445EEC9}" presName="linearFlow" presStyleCnt="0">
        <dgm:presLayoutVars>
          <dgm:resizeHandles val="exact"/>
        </dgm:presLayoutVars>
      </dgm:prSet>
      <dgm:spPr/>
    </dgm:pt>
    <dgm:pt modelId="{83519236-8884-4603-B8A1-D58208399A25}" type="pres">
      <dgm:prSet presAssocID="{9E27A9CF-0C6C-4E55-9EF5-AA206E4D635A}" presName="node" presStyleLbl="node1" presStyleIdx="0" presStyleCnt="4" custScaleY="7144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D98C11-E55A-4222-B32B-FED5C7A76897}" type="pres">
      <dgm:prSet presAssocID="{540A9E26-6CD9-4408-B9AD-2EE3C4C790FA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EF2C44E-C4A4-4B2F-A5FD-CD570C2B69B3}" type="pres">
      <dgm:prSet presAssocID="{540A9E26-6CD9-4408-B9AD-2EE3C4C790FA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55A42247-455F-45B9-AEA1-19B42C75A13D}" type="pres">
      <dgm:prSet presAssocID="{1C4E23C8-8D63-41B7-B0F1-5C487C490306}" presName="node" presStyleLbl="node1" presStyleIdx="1" presStyleCnt="4" custScaleX="13946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A72584-F29C-46D1-A731-1CF6E79E067A}" type="pres">
      <dgm:prSet presAssocID="{EA5A0A32-BB8B-4F7C-8CF6-61C5E9217020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090DBF64-0FB0-4D75-B7DA-20F4C2AB1632}" type="pres">
      <dgm:prSet presAssocID="{EA5A0A32-BB8B-4F7C-8CF6-61C5E9217020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A70E52C8-64ED-4640-A717-D4272E9FE05E}" type="pres">
      <dgm:prSet presAssocID="{5A0BAE62-CFE4-4CCC-9668-5F480FAD3859}" presName="node" presStyleLbl="node1" presStyleIdx="2" presStyleCnt="4" custScaleX="1320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93CA60-94C0-4877-B761-05A45302D73E}" type="pres">
      <dgm:prSet presAssocID="{B51D6949-1A0A-4241-8979-64FA829B2C46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026482AA-A70E-4590-9319-C2DA3E1630DD}" type="pres">
      <dgm:prSet presAssocID="{B51D6949-1A0A-4241-8979-64FA829B2C46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37C2888F-5DEC-46FF-974E-9FCE819FB9F7}" type="pres">
      <dgm:prSet presAssocID="{BBE508D3-90C0-4C02-B00D-45531EF74DA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B40ADEC-C506-462D-863F-D78D43A14511}" srcId="{96F3FF12-7783-4418-9896-CBA2F445EEC9}" destId="{1C4E23C8-8D63-41B7-B0F1-5C487C490306}" srcOrd="1" destOrd="0" parTransId="{37616132-58FB-41CF-9030-2AB3EA80F98E}" sibTransId="{EA5A0A32-BB8B-4F7C-8CF6-61C5E9217020}"/>
    <dgm:cxn modelId="{0B490E58-C4E6-45AA-A919-B6AE0E637141}" type="presOf" srcId="{540A9E26-6CD9-4408-B9AD-2EE3C4C790FA}" destId="{EEF2C44E-C4A4-4B2F-A5FD-CD570C2B69B3}" srcOrd="1" destOrd="0" presId="urn:microsoft.com/office/officeart/2005/8/layout/process2"/>
    <dgm:cxn modelId="{54CB624D-8636-4606-AED0-38BB0CE72C8A}" type="presOf" srcId="{540A9E26-6CD9-4408-B9AD-2EE3C4C790FA}" destId="{33D98C11-E55A-4222-B32B-FED5C7A76897}" srcOrd="0" destOrd="0" presId="urn:microsoft.com/office/officeart/2005/8/layout/process2"/>
    <dgm:cxn modelId="{A3463CC7-AA11-4FC5-9B5F-325D1354961E}" type="presOf" srcId="{BBE508D3-90C0-4C02-B00D-45531EF74DA8}" destId="{37C2888F-5DEC-46FF-974E-9FCE819FB9F7}" srcOrd="0" destOrd="0" presId="urn:microsoft.com/office/officeart/2005/8/layout/process2"/>
    <dgm:cxn modelId="{D0FDD380-955F-41CF-A115-9A9241EEF70A}" type="presOf" srcId="{EA5A0A32-BB8B-4F7C-8CF6-61C5E9217020}" destId="{F2A72584-F29C-46D1-A731-1CF6E79E067A}" srcOrd="0" destOrd="0" presId="urn:microsoft.com/office/officeart/2005/8/layout/process2"/>
    <dgm:cxn modelId="{62797AE8-535D-415C-81C4-77B6428BA93B}" srcId="{96F3FF12-7783-4418-9896-CBA2F445EEC9}" destId="{5A0BAE62-CFE4-4CCC-9668-5F480FAD3859}" srcOrd="2" destOrd="0" parTransId="{15BABC34-8042-4380-9CC8-B95D1D9022D8}" sibTransId="{B51D6949-1A0A-4241-8979-64FA829B2C46}"/>
    <dgm:cxn modelId="{6AF150D6-FAB8-43E0-AB43-F43645C57E1E}" type="presOf" srcId="{9E27A9CF-0C6C-4E55-9EF5-AA206E4D635A}" destId="{83519236-8884-4603-B8A1-D58208399A25}" srcOrd="0" destOrd="0" presId="urn:microsoft.com/office/officeart/2005/8/layout/process2"/>
    <dgm:cxn modelId="{A474AEA0-CC16-458D-8BB7-74AC75DD4C79}" type="presOf" srcId="{1C4E23C8-8D63-41B7-B0F1-5C487C490306}" destId="{55A42247-455F-45B9-AEA1-19B42C75A13D}" srcOrd="0" destOrd="0" presId="urn:microsoft.com/office/officeart/2005/8/layout/process2"/>
    <dgm:cxn modelId="{DD36D93E-3FC5-42DA-8D36-4C7FF36D4AD8}" srcId="{96F3FF12-7783-4418-9896-CBA2F445EEC9}" destId="{9E27A9CF-0C6C-4E55-9EF5-AA206E4D635A}" srcOrd="0" destOrd="0" parTransId="{65795723-9B39-4025-8AB8-98BA497CDD5F}" sibTransId="{540A9E26-6CD9-4408-B9AD-2EE3C4C790FA}"/>
    <dgm:cxn modelId="{BB8FC635-CB38-49D2-B36A-FA91C760A53F}" type="presOf" srcId="{5A0BAE62-CFE4-4CCC-9668-5F480FAD3859}" destId="{A70E52C8-64ED-4640-A717-D4272E9FE05E}" srcOrd="0" destOrd="0" presId="urn:microsoft.com/office/officeart/2005/8/layout/process2"/>
    <dgm:cxn modelId="{67F37001-11DA-4F98-A0C5-4F035BC6604F}" type="presOf" srcId="{96F3FF12-7783-4418-9896-CBA2F445EEC9}" destId="{07DF7C2F-B145-458F-929E-5108E63FEB7C}" srcOrd="0" destOrd="0" presId="urn:microsoft.com/office/officeart/2005/8/layout/process2"/>
    <dgm:cxn modelId="{720F37E1-E3B1-4721-8F0A-6053C8A6FAC3}" type="presOf" srcId="{B51D6949-1A0A-4241-8979-64FA829B2C46}" destId="{026482AA-A70E-4590-9319-C2DA3E1630DD}" srcOrd="1" destOrd="0" presId="urn:microsoft.com/office/officeart/2005/8/layout/process2"/>
    <dgm:cxn modelId="{087A546A-9085-46FA-BFE9-FDF8EAFC96E3}" srcId="{96F3FF12-7783-4418-9896-CBA2F445EEC9}" destId="{BBE508D3-90C0-4C02-B00D-45531EF74DA8}" srcOrd="3" destOrd="0" parTransId="{36C2C43E-4323-48FF-AB00-3BEFA3B29CAF}" sibTransId="{2E1BA256-AA2C-47E5-8536-AFC7A819ECF1}"/>
    <dgm:cxn modelId="{1C2A00C3-6019-4CFE-8CC5-6107D51C7AF2}" type="presOf" srcId="{EA5A0A32-BB8B-4F7C-8CF6-61C5E9217020}" destId="{090DBF64-0FB0-4D75-B7DA-20F4C2AB1632}" srcOrd="1" destOrd="0" presId="urn:microsoft.com/office/officeart/2005/8/layout/process2"/>
    <dgm:cxn modelId="{C5D45315-CA54-46BD-98DA-832BEDD5A984}" type="presOf" srcId="{B51D6949-1A0A-4241-8979-64FA829B2C46}" destId="{1193CA60-94C0-4877-B761-05A45302D73E}" srcOrd="0" destOrd="0" presId="urn:microsoft.com/office/officeart/2005/8/layout/process2"/>
    <dgm:cxn modelId="{1A31D096-0E84-41F4-B1DD-B06029C48C06}" type="presParOf" srcId="{07DF7C2F-B145-458F-929E-5108E63FEB7C}" destId="{83519236-8884-4603-B8A1-D58208399A25}" srcOrd="0" destOrd="0" presId="urn:microsoft.com/office/officeart/2005/8/layout/process2"/>
    <dgm:cxn modelId="{39533CE0-014F-4A9F-AA6C-74A0770CCA55}" type="presParOf" srcId="{07DF7C2F-B145-458F-929E-5108E63FEB7C}" destId="{33D98C11-E55A-4222-B32B-FED5C7A76897}" srcOrd="1" destOrd="0" presId="urn:microsoft.com/office/officeart/2005/8/layout/process2"/>
    <dgm:cxn modelId="{40175436-183B-4432-A077-305A1438CCA5}" type="presParOf" srcId="{33D98C11-E55A-4222-B32B-FED5C7A76897}" destId="{EEF2C44E-C4A4-4B2F-A5FD-CD570C2B69B3}" srcOrd="0" destOrd="0" presId="urn:microsoft.com/office/officeart/2005/8/layout/process2"/>
    <dgm:cxn modelId="{24FC106C-5545-4023-9901-98CCDB461CD1}" type="presParOf" srcId="{07DF7C2F-B145-458F-929E-5108E63FEB7C}" destId="{55A42247-455F-45B9-AEA1-19B42C75A13D}" srcOrd="2" destOrd="0" presId="urn:microsoft.com/office/officeart/2005/8/layout/process2"/>
    <dgm:cxn modelId="{9F0A8201-6BC3-40B3-84E0-3F94815D8934}" type="presParOf" srcId="{07DF7C2F-B145-458F-929E-5108E63FEB7C}" destId="{F2A72584-F29C-46D1-A731-1CF6E79E067A}" srcOrd="3" destOrd="0" presId="urn:microsoft.com/office/officeart/2005/8/layout/process2"/>
    <dgm:cxn modelId="{A6479A45-6132-47F9-9C6A-BBCB15694206}" type="presParOf" srcId="{F2A72584-F29C-46D1-A731-1CF6E79E067A}" destId="{090DBF64-0FB0-4D75-B7DA-20F4C2AB1632}" srcOrd="0" destOrd="0" presId="urn:microsoft.com/office/officeart/2005/8/layout/process2"/>
    <dgm:cxn modelId="{36B2E766-2DD7-4B89-9B89-5C7F538DE4EE}" type="presParOf" srcId="{07DF7C2F-B145-458F-929E-5108E63FEB7C}" destId="{A70E52C8-64ED-4640-A717-D4272E9FE05E}" srcOrd="4" destOrd="0" presId="urn:microsoft.com/office/officeart/2005/8/layout/process2"/>
    <dgm:cxn modelId="{8AC644FE-E0CB-4C2D-A592-EF60C41A6A33}" type="presParOf" srcId="{07DF7C2F-B145-458F-929E-5108E63FEB7C}" destId="{1193CA60-94C0-4877-B761-05A45302D73E}" srcOrd="5" destOrd="0" presId="urn:microsoft.com/office/officeart/2005/8/layout/process2"/>
    <dgm:cxn modelId="{9AF5A9F5-40AB-4811-8901-E5BB5A9AE16D}" type="presParOf" srcId="{1193CA60-94C0-4877-B761-05A45302D73E}" destId="{026482AA-A70E-4590-9319-C2DA3E1630DD}" srcOrd="0" destOrd="0" presId="urn:microsoft.com/office/officeart/2005/8/layout/process2"/>
    <dgm:cxn modelId="{554B41A4-9691-4D6E-84EA-D585780CC328}" type="presParOf" srcId="{07DF7C2F-B145-458F-929E-5108E63FEB7C}" destId="{37C2888F-5DEC-46FF-974E-9FCE819FB9F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F3FF12-7783-4418-9896-CBA2F445EEC9}" type="doc">
      <dgm:prSet loTypeId="urn:microsoft.com/office/officeart/2005/8/layout/process2" loCatId="process" qsTypeId="urn:microsoft.com/office/officeart/2005/8/quickstyle/simple3" qsCatId="simple" csTypeId="urn:microsoft.com/office/officeart/2005/8/colors/accent1_3" csCatId="accent1" phldr="1"/>
      <dgm:spPr/>
    </dgm:pt>
    <dgm:pt modelId="{9E27A9CF-0C6C-4E55-9EF5-AA206E4D635A}">
      <dgm:prSet phldrT="[نص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3600" b="0" dirty="0" smtClean="0">
              <a:solidFill>
                <a:schemeClr val="bg1">
                  <a:lumMod val="95000"/>
                  <a:lumOff val="5000"/>
                </a:schemeClr>
              </a:solidFill>
            </a:rPr>
            <a:t>3- يبنى على الضم</a:t>
          </a:r>
          <a:endParaRPr lang="ar-SA" sz="3600" b="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65795723-9B39-4025-8AB8-98BA497CDD5F}" type="par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540A9E26-6CD9-4408-B9AD-2EE3C4C790FA}" type="sibTrans" cxnId="{DD36D93E-3FC5-42DA-8D36-4C7FF36D4AD8}">
      <dgm:prSet/>
      <dgm:spPr/>
      <dgm:t>
        <a:bodyPr/>
        <a:lstStyle/>
        <a:p>
          <a:pPr rtl="1"/>
          <a:endParaRPr lang="ar-SA"/>
        </a:p>
      </dgm:t>
    </dgm:pt>
    <dgm:pt modelId="{16F5B995-0165-4E3E-B2A3-AB121AFF26AD}">
      <dgm:prSet custT="1"/>
      <dgm:spPr/>
      <dgm:t>
        <a:bodyPr/>
        <a:lstStyle/>
        <a:p>
          <a:pPr rtl="1"/>
          <a:r>
            <a:rPr lang="ar-SA" sz="2800" dirty="0" smtClean="0"/>
            <a:t>إذا اتصلت </a:t>
          </a:r>
          <a:r>
            <a:rPr lang="ar-SA" sz="3200" dirty="0" err="1" smtClean="0"/>
            <a:t>به</a:t>
          </a:r>
          <a:r>
            <a:rPr lang="ar-SA" sz="2800" dirty="0" smtClean="0"/>
            <a:t> واو الجماعة </a:t>
          </a:r>
        </a:p>
      </dgm:t>
    </dgm:pt>
    <dgm:pt modelId="{A22B623B-48C8-4ABC-9C48-B91E0618138E}" type="parTrans" cxnId="{ECCFCCF4-9BE3-40BB-85F5-061F38319C92}">
      <dgm:prSet/>
      <dgm:spPr/>
      <dgm:t>
        <a:bodyPr/>
        <a:lstStyle/>
        <a:p>
          <a:pPr rtl="1"/>
          <a:endParaRPr lang="ar-SA"/>
        </a:p>
      </dgm:t>
    </dgm:pt>
    <dgm:pt modelId="{7FDF343F-107F-4B84-B388-DE2821221EBB}" type="sibTrans" cxnId="{ECCFCCF4-9BE3-40BB-85F5-061F38319C92}">
      <dgm:prSet/>
      <dgm:spPr/>
      <dgm:t>
        <a:bodyPr/>
        <a:lstStyle/>
        <a:p>
          <a:pPr rtl="1"/>
          <a:endParaRPr lang="ar-SA"/>
        </a:p>
      </dgm:t>
    </dgm:pt>
    <dgm:pt modelId="{2AF180C5-EC69-4BB2-B3C6-3271B2CA7A89}">
      <dgm:prSet custT="1"/>
      <dgm:spPr/>
      <dgm:t>
        <a:bodyPr/>
        <a:lstStyle/>
        <a:p>
          <a:pPr rtl="1"/>
          <a:r>
            <a:rPr lang="ar-SA" sz="2800" dirty="0" smtClean="0"/>
            <a:t>نحو : الطلاب فهمُوا الدرس ، فهموا : فعل </a:t>
          </a:r>
          <a:r>
            <a:rPr lang="ar-SA" sz="2800" dirty="0" smtClean="0"/>
            <a:t>ماض </a:t>
          </a:r>
          <a:r>
            <a:rPr lang="ar-SA" sz="2800" dirty="0" smtClean="0"/>
            <a:t>مبني على الضم لاتصاله بواو الجماعة .</a:t>
          </a:r>
          <a:endParaRPr lang="ar-SA" sz="2800" dirty="0"/>
        </a:p>
      </dgm:t>
    </dgm:pt>
    <dgm:pt modelId="{82D39127-0D0D-48F1-AF1F-3F270391DF51}" type="parTrans" cxnId="{9FC4933A-2B0B-4CDB-B35E-7EF60FF0E6A4}">
      <dgm:prSet/>
      <dgm:spPr/>
      <dgm:t>
        <a:bodyPr/>
        <a:lstStyle/>
        <a:p>
          <a:pPr rtl="1"/>
          <a:endParaRPr lang="ar-SA"/>
        </a:p>
      </dgm:t>
    </dgm:pt>
    <dgm:pt modelId="{B1D5B517-5FA7-4B26-9B1C-CAD4B9D6B472}" type="sibTrans" cxnId="{9FC4933A-2B0B-4CDB-B35E-7EF60FF0E6A4}">
      <dgm:prSet/>
      <dgm:spPr/>
      <dgm:t>
        <a:bodyPr/>
        <a:lstStyle/>
        <a:p>
          <a:pPr rtl="1"/>
          <a:endParaRPr lang="ar-SA"/>
        </a:p>
      </dgm:t>
    </dgm:pt>
    <dgm:pt modelId="{07DF7C2F-B145-458F-929E-5108E63FEB7C}" type="pres">
      <dgm:prSet presAssocID="{96F3FF12-7783-4418-9896-CBA2F445EEC9}" presName="linearFlow" presStyleCnt="0">
        <dgm:presLayoutVars>
          <dgm:resizeHandles val="exact"/>
        </dgm:presLayoutVars>
      </dgm:prSet>
      <dgm:spPr/>
    </dgm:pt>
    <dgm:pt modelId="{83519236-8884-4603-B8A1-D58208399A25}" type="pres">
      <dgm:prSet presAssocID="{9E27A9CF-0C6C-4E55-9EF5-AA206E4D635A}" presName="node" presStyleLbl="node1" presStyleIdx="0" presStyleCnt="3" custScaleY="7144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D98C11-E55A-4222-B32B-FED5C7A76897}" type="pres">
      <dgm:prSet presAssocID="{540A9E26-6CD9-4408-B9AD-2EE3C4C790FA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EEF2C44E-C4A4-4B2F-A5FD-CD570C2B69B3}" type="pres">
      <dgm:prSet presAssocID="{540A9E26-6CD9-4408-B9AD-2EE3C4C790FA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61F984E3-5D22-4DD5-9CD8-867E1ACCC040}" type="pres">
      <dgm:prSet presAssocID="{16F5B995-0165-4E3E-B2A3-AB121AFF26A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57BF9D7-9096-4512-AC7E-860A8479FAAD}" type="pres">
      <dgm:prSet presAssocID="{7FDF343F-107F-4B84-B388-DE2821221EBB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F1394315-C590-4F7B-97E5-214FC0996F77}" type="pres">
      <dgm:prSet presAssocID="{7FDF343F-107F-4B84-B388-DE2821221EBB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578911BC-9DF1-44F7-8F59-686BF4534673}" type="pres">
      <dgm:prSet presAssocID="{2AF180C5-EC69-4BB2-B3C6-3271B2CA7A89}" presName="node" presStyleLbl="node1" presStyleIdx="2" presStyleCnt="3" custScaleX="1554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FC4933A-2B0B-4CDB-B35E-7EF60FF0E6A4}" srcId="{96F3FF12-7783-4418-9896-CBA2F445EEC9}" destId="{2AF180C5-EC69-4BB2-B3C6-3271B2CA7A89}" srcOrd="2" destOrd="0" parTransId="{82D39127-0D0D-48F1-AF1F-3F270391DF51}" sibTransId="{B1D5B517-5FA7-4B26-9B1C-CAD4B9D6B472}"/>
    <dgm:cxn modelId="{C0212DB5-5173-4DE1-B2DE-B7E779B711F6}" type="presOf" srcId="{540A9E26-6CD9-4408-B9AD-2EE3C4C790FA}" destId="{EEF2C44E-C4A4-4B2F-A5FD-CD570C2B69B3}" srcOrd="1" destOrd="0" presId="urn:microsoft.com/office/officeart/2005/8/layout/process2"/>
    <dgm:cxn modelId="{9B3E40F3-C81D-449F-8104-C29D166BFD6A}" type="presOf" srcId="{7FDF343F-107F-4B84-B388-DE2821221EBB}" destId="{957BF9D7-9096-4512-AC7E-860A8479FAAD}" srcOrd="0" destOrd="0" presId="urn:microsoft.com/office/officeart/2005/8/layout/process2"/>
    <dgm:cxn modelId="{26DAAD99-1D4F-47D0-9599-FBFA5A77B47C}" type="presOf" srcId="{2AF180C5-EC69-4BB2-B3C6-3271B2CA7A89}" destId="{578911BC-9DF1-44F7-8F59-686BF4534673}" srcOrd="0" destOrd="0" presId="urn:microsoft.com/office/officeart/2005/8/layout/process2"/>
    <dgm:cxn modelId="{ECCFCCF4-9BE3-40BB-85F5-061F38319C92}" srcId="{96F3FF12-7783-4418-9896-CBA2F445EEC9}" destId="{16F5B995-0165-4E3E-B2A3-AB121AFF26AD}" srcOrd="1" destOrd="0" parTransId="{A22B623B-48C8-4ABC-9C48-B91E0618138E}" sibTransId="{7FDF343F-107F-4B84-B388-DE2821221EBB}"/>
    <dgm:cxn modelId="{C055016A-28FA-4755-8393-8C11967C9239}" type="presOf" srcId="{16F5B995-0165-4E3E-B2A3-AB121AFF26AD}" destId="{61F984E3-5D22-4DD5-9CD8-867E1ACCC040}" srcOrd="0" destOrd="0" presId="urn:microsoft.com/office/officeart/2005/8/layout/process2"/>
    <dgm:cxn modelId="{5CCE6AD2-9413-4413-A66A-1237F3C8AA6B}" type="presOf" srcId="{9E27A9CF-0C6C-4E55-9EF5-AA206E4D635A}" destId="{83519236-8884-4603-B8A1-D58208399A25}" srcOrd="0" destOrd="0" presId="urn:microsoft.com/office/officeart/2005/8/layout/process2"/>
    <dgm:cxn modelId="{DD36D93E-3FC5-42DA-8D36-4C7FF36D4AD8}" srcId="{96F3FF12-7783-4418-9896-CBA2F445EEC9}" destId="{9E27A9CF-0C6C-4E55-9EF5-AA206E4D635A}" srcOrd="0" destOrd="0" parTransId="{65795723-9B39-4025-8AB8-98BA497CDD5F}" sibTransId="{540A9E26-6CD9-4408-B9AD-2EE3C4C790FA}"/>
    <dgm:cxn modelId="{DC8BE924-80B4-45A6-9045-A45D5DDDF7CE}" type="presOf" srcId="{540A9E26-6CD9-4408-B9AD-2EE3C4C790FA}" destId="{33D98C11-E55A-4222-B32B-FED5C7A76897}" srcOrd="0" destOrd="0" presId="urn:microsoft.com/office/officeart/2005/8/layout/process2"/>
    <dgm:cxn modelId="{5C2D4758-9B55-4375-BC79-F4CCB8DED54F}" type="presOf" srcId="{96F3FF12-7783-4418-9896-CBA2F445EEC9}" destId="{07DF7C2F-B145-458F-929E-5108E63FEB7C}" srcOrd="0" destOrd="0" presId="urn:microsoft.com/office/officeart/2005/8/layout/process2"/>
    <dgm:cxn modelId="{7D250A07-9798-44E9-BC6B-7A132753FEA9}" type="presOf" srcId="{7FDF343F-107F-4B84-B388-DE2821221EBB}" destId="{F1394315-C590-4F7B-97E5-214FC0996F77}" srcOrd="1" destOrd="0" presId="urn:microsoft.com/office/officeart/2005/8/layout/process2"/>
    <dgm:cxn modelId="{EBD8F916-A597-4E5E-BDFB-F70C9116BE1F}" type="presParOf" srcId="{07DF7C2F-B145-458F-929E-5108E63FEB7C}" destId="{83519236-8884-4603-B8A1-D58208399A25}" srcOrd="0" destOrd="0" presId="urn:microsoft.com/office/officeart/2005/8/layout/process2"/>
    <dgm:cxn modelId="{D55091E0-23DF-42DC-BE03-9138298D837E}" type="presParOf" srcId="{07DF7C2F-B145-458F-929E-5108E63FEB7C}" destId="{33D98C11-E55A-4222-B32B-FED5C7A76897}" srcOrd="1" destOrd="0" presId="urn:microsoft.com/office/officeart/2005/8/layout/process2"/>
    <dgm:cxn modelId="{040F8916-FD05-4C7A-887C-0CA51C55812F}" type="presParOf" srcId="{33D98C11-E55A-4222-B32B-FED5C7A76897}" destId="{EEF2C44E-C4A4-4B2F-A5FD-CD570C2B69B3}" srcOrd="0" destOrd="0" presId="urn:microsoft.com/office/officeart/2005/8/layout/process2"/>
    <dgm:cxn modelId="{DADBB720-8538-4B52-B618-AAB9AE552B67}" type="presParOf" srcId="{07DF7C2F-B145-458F-929E-5108E63FEB7C}" destId="{61F984E3-5D22-4DD5-9CD8-867E1ACCC040}" srcOrd="2" destOrd="0" presId="urn:microsoft.com/office/officeart/2005/8/layout/process2"/>
    <dgm:cxn modelId="{F598697E-57BF-4332-80DB-3A37D6D53238}" type="presParOf" srcId="{07DF7C2F-B145-458F-929E-5108E63FEB7C}" destId="{957BF9D7-9096-4512-AC7E-860A8479FAAD}" srcOrd="3" destOrd="0" presId="urn:microsoft.com/office/officeart/2005/8/layout/process2"/>
    <dgm:cxn modelId="{D9683FF2-5AA2-4732-B6E8-CC7ADEBD29B4}" type="presParOf" srcId="{957BF9D7-9096-4512-AC7E-860A8479FAAD}" destId="{F1394315-C590-4F7B-97E5-214FC0996F77}" srcOrd="0" destOrd="0" presId="urn:microsoft.com/office/officeart/2005/8/layout/process2"/>
    <dgm:cxn modelId="{C01F014C-1150-41AE-890D-7BB4D3F5FDD9}" type="presParOf" srcId="{07DF7C2F-B145-458F-929E-5108E63FEB7C}" destId="{578911BC-9DF1-44F7-8F59-686BF453467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FBE27D-06A9-40CC-B926-00A995F31F24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3618ED9F-A490-43EB-868A-915BC39292C8}">
      <dgm:prSet phldrT="[نص]" custT="1"/>
      <dgm:spPr/>
      <dgm:t>
        <a:bodyPr/>
        <a:lstStyle/>
        <a:p>
          <a:pPr rtl="1"/>
          <a:r>
            <a:rPr lang="ar-SA" sz="4000" dirty="0" smtClean="0"/>
            <a:t>1- يبنى على السكون</a:t>
          </a:r>
          <a:endParaRPr lang="ar-SA" sz="4000" dirty="0"/>
        </a:p>
      </dgm:t>
    </dgm:pt>
    <dgm:pt modelId="{B7C49658-8B75-4D89-A8C5-81D8D2260D3D}" type="parTrans" cxnId="{F0958B3F-4DA0-4502-9275-64E6F159F689}">
      <dgm:prSet/>
      <dgm:spPr/>
      <dgm:t>
        <a:bodyPr/>
        <a:lstStyle/>
        <a:p>
          <a:pPr rtl="1"/>
          <a:endParaRPr lang="ar-SA"/>
        </a:p>
      </dgm:t>
    </dgm:pt>
    <dgm:pt modelId="{11A51176-6963-4776-9844-E6A25B99DE05}" type="sibTrans" cxnId="{F0958B3F-4DA0-4502-9275-64E6F159F689}">
      <dgm:prSet/>
      <dgm:spPr/>
      <dgm:t>
        <a:bodyPr/>
        <a:lstStyle/>
        <a:p>
          <a:pPr rtl="1"/>
          <a:endParaRPr lang="ar-SA"/>
        </a:p>
      </dgm:t>
    </dgm:pt>
    <dgm:pt modelId="{C060C993-4410-4ECE-A9A7-A61206786272}">
      <dgm:prSet custT="1"/>
      <dgm:spPr/>
      <dgm:t>
        <a:bodyPr/>
        <a:lstStyle/>
        <a:p>
          <a:pPr rtl="1"/>
          <a:r>
            <a:rPr lang="ar-SA" sz="3200" dirty="0" smtClean="0"/>
            <a:t>إذا لم يتصل </a:t>
          </a:r>
          <a:r>
            <a:rPr lang="ar-SA" sz="3200" dirty="0" err="1" smtClean="0"/>
            <a:t>به</a:t>
          </a:r>
          <a:r>
            <a:rPr lang="ar-SA" sz="3200" dirty="0" smtClean="0"/>
            <a:t> شيء، أو اتصلت </a:t>
          </a:r>
          <a:r>
            <a:rPr lang="ar-SA" sz="3200" dirty="0" err="1" smtClean="0"/>
            <a:t>به</a:t>
          </a:r>
          <a:r>
            <a:rPr lang="ar-SA" sz="3200" dirty="0" smtClean="0"/>
            <a:t> نون النسوة .</a:t>
          </a:r>
        </a:p>
      </dgm:t>
    </dgm:pt>
    <dgm:pt modelId="{6A5FAD73-DCB5-4D69-908B-F3B0700F7A44}" type="parTrans" cxnId="{C222285C-CA7D-4E42-91B0-E4E1ABDD17DA}">
      <dgm:prSet/>
      <dgm:spPr/>
      <dgm:t>
        <a:bodyPr/>
        <a:lstStyle/>
        <a:p>
          <a:pPr rtl="1"/>
          <a:endParaRPr lang="ar-SA"/>
        </a:p>
      </dgm:t>
    </dgm:pt>
    <dgm:pt modelId="{91F911A0-765C-4FE5-995E-68D91072BD01}" type="sibTrans" cxnId="{C222285C-CA7D-4E42-91B0-E4E1ABDD17DA}">
      <dgm:prSet/>
      <dgm:spPr/>
      <dgm:t>
        <a:bodyPr/>
        <a:lstStyle/>
        <a:p>
          <a:pPr rtl="1"/>
          <a:endParaRPr lang="ar-SA"/>
        </a:p>
      </dgm:t>
    </dgm:pt>
    <dgm:pt modelId="{DEEBE06B-3EAF-4081-9018-02A4B5DEBCA9}">
      <dgm:prSet custT="1"/>
      <dgm:spPr/>
      <dgm:t>
        <a:bodyPr/>
        <a:lstStyle/>
        <a:p>
          <a:pPr rtl="1"/>
          <a:r>
            <a:rPr lang="ar-SA" sz="3200" dirty="0" smtClean="0"/>
            <a:t>نحو : اجتهدْ تنجح ، اجتهدْن تنجحن ، الفعل ( اجتهد ) في المثالين هو : فعل  أمر مبني على السكون .</a:t>
          </a:r>
          <a:endParaRPr lang="ar-SA" sz="3200" dirty="0"/>
        </a:p>
      </dgm:t>
    </dgm:pt>
    <dgm:pt modelId="{FE88BCD7-CEC2-4063-94C3-0564051DC0DB}" type="parTrans" cxnId="{3FA46687-3B53-47EB-815F-70DD7F2620D7}">
      <dgm:prSet/>
      <dgm:spPr/>
      <dgm:t>
        <a:bodyPr/>
        <a:lstStyle/>
        <a:p>
          <a:pPr rtl="1"/>
          <a:endParaRPr lang="ar-SA"/>
        </a:p>
      </dgm:t>
    </dgm:pt>
    <dgm:pt modelId="{C0B7314F-A30E-439D-A909-1B483C1BD295}" type="sibTrans" cxnId="{3FA46687-3B53-47EB-815F-70DD7F2620D7}">
      <dgm:prSet/>
      <dgm:spPr/>
      <dgm:t>
        <a:bodyPr/>
        <a:lstStyle/>
        <a:p>
          <a:pPr rtl="1"/>
          <a:endParaRPr lang="ar-SA"/>
        </a:p>
      </dgm:t>
    </dgm:pt>
    <dgm:pt modelId="{CB599184-9EBF-429A-9F93-76FD5A1F46D0}" type="pres">
      <dgm:prSet presAssocID="{6CFBE27D-06A9-40CC-B926-00A995F31F24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F552CAD-1C3C-414C-ABD1-F2D44F9B0076}" type="pres">
      <dgm:prSet presAssocID="{3618ED9F-A490-43EB-868A-915BC39292C8}" presName="root" presStyleCnt="0"/>
      <dgm:spPr/>
    </dgm:pt>
    <dgm:pt modelId="{14BED7F8-34A7-44A3-8538-18636F254253}" type="pres">
      <dgm:prSet presAssocID="{3618ED9F-A490-43EB-868A-915BC39292C8}" presName="rootComposite" presStyleCnt="0"/>
      <dgm:spPr/>
    </dgm:pt>
    <dgm:pt modelId="{16C56041-7E23-4327-A520-D9036D567045}" type="pres">
      <dgm:prSet presAssocID="{3618ED9F-A490-43EB-868A-915BC39292C8}" presName="rootText" presStyleLbl="node1" presStyleIdx="0" presStyleCnt="1"/>
      <dgm:spPr/>
      <dgm:t>
        <a:bodyPr/>
        <a:lstStyle/>
        <a:p>
          <a:pPr rtl="1"/>
          <a:endParaRPr lang="ar-SA"/>
        </a:p>
      </dgm:t>
    </dgm:pt>
    <dgm:pt modelId="{2769EA9D-5EEB-41DE-947C-6B2E51D06146}" type="pres">
      <dgm:prSet presAssocID="{3618ED9F-A490-43EB-868A-915BC39292C8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55E1C97A-88FD-43E4-8B74-A8DC6818A6F5}" type="pres">
      <dgm:prSet presAssocID="{3618ED9F-A490-43EB-868A-915BC39292C8}" presName="childShape" presStyleCnt="0"/>
      <dgm:spPr/>
    </dgm:pt>
    <dgm:pt modelId="{047128E7-C56A-4BBF-B541-2E2B903029DA}" type="pres">
      <dgm:prSet presAssocID="{6A5FAD73-DCB5-4D69-908B-F3B0700F7A44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9D33C688-1DD3-478A-AA95-B775C29E27B4}" type="pres">
      <dgm:prSet presAssocID="{C060C993-4410-4ECE-A9A7-A61206786272}" presName="childText" presStyleLbl="bgAcc1" presStyleIdx="0" presStyleCnt="2" custScaleX="146850" custLinFactNeighborX="54076" custLinFactNeighborY="4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26EDED-E591-4E54-B2D0-19916B644165}" type="pres">
      <dgm:prSet presAssocID="{FE88BCD7-CEC2-4063-94C3-0564051DC0DB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3BDB9827-47AB-4728-9427-6004A3EF712D}" type="pres">
      <dgm:prSet presAssocID="{DEEBE06B-3EAF-4081-9018-02A4B5DEBCA9}" presName="childText" presStyleLbl="bgAcc1" presStyleIdx="1" presStyleCnt="2" custScaleX="2347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222285C-CA7D-4E42-91B0-E4E1ABDD17DA}" srcId="{3618ED9F-A490-43EB-868A-915BC39292C8}" destId="{C060C993-4410-4ECE-A9A7-A61206786272}" srcOrd="0" destOrd="0" parTransId="{6A5FAD73-DCB5-4D69-908B-F3B0700F7A44}" sibTransId="{91F911A0-765C-4FE5-995E-68D91072BD01}"/>
    <dgm:cxn modelId="{3FA46687-3B53-47EB-815F-70DD7F2620D7}" srcId="{3618ED9F-A490-43EB-868A-915BC39292C8}" destId="{DEEBE06B-3EAF-4081-9018-02A4B5DEBCA9}" srcOrd="1" destOrd="0" parTransId="{FE88BCD7-CEC2-4063-94C3-0564051DC0DB}" sibTransId="{C0B7314F-A30E-439D-A909-1B483C1BD295}"/>
    <dgm:cxn modelId="{72E3882D-6CA6-4F08-A6AD-C6A3524FBA4C}" type="presOf" srcId="{C060C993-4410-4ECE-A9A7-A61206786272}" destId="{9D33C688-1DD3-478A-AA95-B775C29E27B4}" srcOrd="0" destOrd="0" presId="urn:microsoft.com/office/officeart/2005/8/layout/hierarchy3"/>
    <dgm:cxn modelId="{F4D13F44-8945-4A38-95E9-5602595EB71A}" type="presOf" srcId="{3618ED9F-A490-43EB-868A-915BC39292C8}" destId="{16C56041-7E23-4327-A520-D9036D567045}" srcOrd="0" destOrd="0" presId="urn:microsoft.com/office/officeart/2005/8/layout/hierarchy3"/>
    <dgm:cxn modelId="{CEE59D96-069D-41FE-A259-4C87C229164C}" type="presOf" srcId="{6CFBE27D-06A9-40CC-B926-00A995F31F24}" destId="{CB599184-9EBF-429A-9F93-76FD5A1F46D0}" srcOrd="0" destOrd="0" presId="urn:microsoft.com/office/officeart/2005/8/layout/hierarchy3"/>
    <dgm:cxn modelId="{E502DAD8-C7B8-47EB-80B9-97983485706D}" type="presOf" srcId="{3618ED9F-A490-43EB-868A-915BC39292C8}" destId="{2769EA9D-5EEB-41DE-947C-6B2E51D06146}" srcOrd="1" destOrd="0" presId="urn:microsoft.com/office/officeart/2005/8/layout/hierarchy3"/>
    <dgm:cxn modelId="{7984D1C4-B852-44D9-89E1-1A25A63D3BA4}" type="presOf" srcId="{DEEBE06B-3EAF-4081-9018-02A4B5DEBCA9}" destId="{3BDB9827-47AB-4728-9427-6004A3EF712D}" srcOrd="0" destOrd="0" presId="urn:microsoft.com/office/officeart/2005/8/layout/hierarchy3"/>
    <dgm:cxn modelId="{F1356E99-A0D5-4DCA-8B91-CF7CB7213BE1}" type="presOf" srcId="{6A5FAD73-DCB5-4D69-908B-F3B0700F7A44}" destId="{047128E7-C56A-4BBF-B541-2E2B903029DA}" srcOrd="0" destOrd="0" presId="urn:microsoft.com/office/officeart/2005/8/layout/hierarchy3"/>
    <dgm:cxn modelId="{D9F52423-61CA-48E1-BA4D-37BD1569CCF4}" type="presOf" srcId="{FE88BCD7-CEC2-4063-94C3-0564051DC0DB}" destId="{4626EDED-E591-4E54-B2D0-19916B644165}" srcOrd="0" destOrd="0" presId="urn:microsoft.com/office/officeart/2005/8/layout/hierarchy3"/>
    <dgm:cxn modelId="{F0958B3F-4DA0-4502-9275-64E6F159F689}" srcId="{6CFBE27D-06A9-40CC-B926-00A995F31F24}" destId="{3618ED9F-A490-43EB-868A-915BC39292C8}" srcOrd="0" destOrd="0" parTransId="{B7C49658-8B75-4D89-A8C5-81D8D2260D3D}" sibTransId="{11A51176-6963-4776-9844-E6A25B99DE05}"/>
    <dgm:cxn modelId="{89AAB09C-0515-4F27-99EB-7AA013E221D9}" type="presParOf" srcId="{CB599184-9EBF-429A-9F93-76FD5A1F46D0}" destId="{2F552CAD-1C3C-414C-ABD1-F2D44F9B0076}" srcOrd="0" destOrd="0" presId="urn:microsoft.com/office/officeart/2005/8/layout/hierarchy3"/>
    <dgm:cxn modelId="{EC1B1AF9-99C2-4F29-B017-0AA853AEDA16}" type="presParOf" srcId="{2F552CAD-1C3C-414C-ABD1-F2D44F9B0076}" destId="{14BED7F8-34A7-44A3-8538-18636F254253}" srcOrd="0" destOrd="0" presId="urn:microsoft.com/office/officeart/2005/8/layout/hierarchy3"/>
    <dgm:cxn modelId="{AAE9005D-B6A5-4392-8DC4-E1E35745405C}" type="presParOf" srcId="{14BED7F8-34A7-44A3-8538-18636F254253}" destId="{16C56041-7E23-4327-A520-D9036D567045}" srcOrd="0" destOrd="0" presId="urn:microsoft.com/office/officeart/2005/8/layout/hierarchy3"/>
    <dgm:cxn modelId="{593DCB11-F655-4678-B70D-33BF28E0EAA9}" type="presParOf" srcId="{14BED7F8-34A7-44A3-8538-18636F254253}" destId="{2769EA9D-5EEB-41DE-947C-6B2E51D06146}" srcOrd="1" destOrd="0" presId="urn:microsoft.com/office/officeart/2005/8/layout/hierarchy3"/>
    <dgm:cxn modelId="{E945376B-B71A-429B-AC63-D1A18297E9A7}" type="presParOf" srcId="{2F552CAD-1C3C-414C-ABD1-F2D44F9B0076}" destId="{55E1C97A-88FD-43E4-8B74-A8DC6818A6F5}" srcOrd="1" destOrd="0" presId="urn:microsoft.com/office/officeart/2005/8/layout/hierarchy3"/>
    <dgm:cxn modelId="{986AD1A7-84C1-4D86-900E-420E93746BC9}" type="presParOf" srcId="{55E1C97A-88FD-43E4-8B74-A8DC6818A6F5}" destId="{047128E7-C56A-4BBF-B541-2E2B903029DA}" srcOrd="0" destOrd="0" presId="urn:microsoft.com/office/officeart/2005/8/layout/hierarchy3"/>
    <dgm:cxn modelId="{38F1A359-C571-477A-B53E-BA44DDC32525}" type="presParOf" srcId="{55E1C97A-88FD-43E4-8B74-A8DC6818A6F5}" destId="{9D33C688-1DD3-478A-AA95-B775C29E27B4}" srcOrd="1" destOrd="0" presId="urn:microsoft.com/office/officeart/2005/8/layout/hierarchy3"/>
    <dgm:cxn modelId="{2BB13837-FD20-4A03-A05B-58F4D3FFCBCD}" type="presParOf" srcId="{55E1C97A-88FD-43E4-8B74-A8DC6818A6F5}" destId="{4626EDED-E591-4E54-B2D0-19916B644165}" srcOrd="2" destOrd="0" presId="urn:microsoft.com/office/officeart/2005/8/layout/hierarchy3"/>
    <dgm:cxn modelId="{2F4C778C-A410-4511-86D5-8AAE5EC0646D}" type="presParOf" srcId="{55E1C97A-88FD-43E4-8B74-A8DC6818A6F5}" destId="{3BDB9827-47AB-4728-9427-6004A3EF712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FFACDE-C268-480F-9673-74E2BD994F2C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2FCDF9AC-EF1B-4416-BFC6-8E4A3C3723F8}">
      <dgm:prSet phldrT="[نص]" custT="1"/>
      <dgm:spPr/>
      <dgm:t>
        <a:bodyPr/>
        <a:lstStyle/>
        <a:p>
          <a:pPr rtl="1"/>
          <a:r>
            <a:rPr lang="ar-SA" sz="3600" b="1" dirty="0" smtClean="0"/>
            <a:t>2- يبنى على الفتح</a:t>
          </a:r>
          <a:endParaRPr lang="ar-SA" sz="3600" b="1" dirty="0"/>
        </a:p>
      </dgm:t>
    </dgm:pt>
    <dgm:pt modelId="{216612F5-1E60-476B-81A9-274AA1EFFC6D}" type="parTrans" cxnId="{780CAA28-DEFA-46B1-A6B6-B83A64D81CCB}">
      <dgm:prSet/>
      <dgm:spPr/>
      <dgm:t>
        <a:bodyPr/>
        <a:lstStyle/>
        <a:p>
          <a:pPr rtl="1"/>
          <a:endParaRPr lang="ar-SA"/>
        </a:p>
      </dgm:t>
    </dgm:pt>
    <dgm:pt modelId="{E3920870-9AE7-4139-AC07-A9F47D9BDCF5}" type="sibTrans" cxnId="{780CAA28-DEFA-46B1-A6B6-B83A64D81CCB}">
      <dgm:prSet/>
      <dgm:spPr/>
      <dgm:t>
        <a:bodyPr/>
        <a:lstStyle/>
        <a:p>
          <a:pPr rtl="1"/>
          <a:endParaRPr lang="ar-SA"/>
        </a:p>
      </dgm:t>
    </dgm:pt>
    <dgm:pt modelId="{7EDBAFD1-FBF2-4ED1-81C9-01F16C0130C6}">
      <dgm:prSet custT="1"/>
      <dgm:spPr/>
      <dgm:t>
        <a:bodyPr/>
        <a:lstStyle/>
        <a:p>
          <a:pPr rtl="1"/>
          <a:r>
            <a:rPr lang="ar-SA" sz="3200" dirty="0" smtClean="0"/>
            <a:t>إذا اتصلت </a:t>
          </a:r>
          <a:r>
            <a:rPr lang="ar-SA" sz="3200" dirty="0" err="1" smtClean="0"/>
            <a:t>به</a:t>
          </a:r>
          <a:r>
            <a:rPr lang="ar-SA" sz="3200" dirty="0" smtClean="0"/>
            <a:t> نون التوكيد المباشرة .</a:t>
          </a:r>
        </a:p>
      </dgm:t>
    </dgm:pt>
    <dgm:pt modelId="{4A2148DD-E538-4BEA-A6C5-86D4F62AFF58}" type="parTrans" cxnId="{1B89AA7F-792C-4E2D-8A56-9710D72C6F85}">
      <dgm:prSet/>
      <dgm:spPr/>
      <dgm:t>
        <a:bodyPr/>
        <a:lstStyle/>
        <a:p>
          <a:pPr rtl="1"/>
          <a:endParaRPr lang="ar-SA"/>
        </a:p>
      </dgm:t>
    </dgm:pt>
    <dgm:pt modelId="{53EF9FC1-C450-4608-BC8C-61CB371D4BAF}" type="sibTrans" cxnId="{1B89AA7F-792C-4E2D-8A56-9710D72C6F85}">
      <dgm:prSet/>
      <dgm:spPr/>
      <dgm:t>
        <a:bodyPr/>
        <a:lstStyle/>
        <a:p>
          <a:pPr rtl="1"/>
          <a:endParaRPr lang="ar-SA"/>
        </a:p>
      </dgm:t>
    </dgm:pt>
    <dgm:pt modelId="{6F44D534-DF14-4A78-8590-E3D91516F6A4}">
      <dgm:prSet custT="1"/>
      <dgm:spPr/>
      <dgm:t>
        <a:bodyPr/>
        <a:lstStyle/>
        <a:p>
          <a:pPr rtl="1"/>
          <a:r>
            <a:rPr lang="ar-SA" sz="3200" dirty="0" smtClean="0"/>
            <a:t>نحو : اسعيَنَّ  في الخير ، اسعين : فعل أمر مبني على الفتح لاتصاله بنون التوكيد المباشرة  .</a:t>
          </a:r>
          <a:endParaRPr lang="ar-SA" sz="3200" dirty="0"/>
        </a:p>
      </dgm:t>
    </dgm:pt>
    <dgm:pt modelId="{99B75E7B-D543-4404-8ECA-B38F573A5285}" type="parTrans" cxnId="{26FF7267-1611-46DB-A0DD-0125997387DC}">
      <dgm:prSet/>
      <dgm:spPr/>
      <dgm:t>
        <a:bodyPr/>
        <a:lstStyle/>
        <a:p>
          <a:pPr rtl="1"/>
          <a:endParaRPr lang="ar-SA"/>
        </a:p>
      </dgm:t>
    </dgm:pt>
    <dgm:pt modelId="{944FD7B2-EE6F-4117-829E-B7DD8E876361}" type="sibTrans" cxnId="{26FF7267-1611-46DB-A0DD-0125997387DC}">
      <dgm:prSet/>
      <dgm:spPr/>
      <dgm:t>
        <a:bodyPr/>
        <a:lstStyle/>
        <a:p>
          <a:pPr rtl="1"/>
          <a:endParaRPr lang="ar-SA"/>
        </a:p>
      </dgm:t>
    </dgm:pt>
    <dgm:pt modelId="{64A3F916-A534-4FDF-889E-26FFCA233731}" type="pres">
      <dgm:prSet presAssocID="{7EFFACDE-C268-480F-9673-74E2BD994F2C}" presName="outerComposite" presStyleCnt="0">
        <dgm:presLayoutVars>
          <dgm:chMax val="5"/>
          <dgm:dir val="rev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9254D95-9EFA-4859-BC28-017AEEB88C29}" type="pres">
      <dgm:prSet presAssocID="{7EFFACDE-C268-480F-9673-74E2BD994F2C}" presName="dummyMaxCanvas" presStyleCnt="0">
        <dgm:presLayoutVars/>
      </dgm:prSet>
      <dgm:spPr/>
    </dgm:pt>
    <dgm:pt modelId="{1258A5EA-6121-446C-8B2A-7D82FFE68AA6}" type="pres">
      <dgm:prSet presAssocID="{7EFFACDE-C268-480F-9673-74E2BD994F2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041EA3-5B44-4DC9-BF56-EDC4AEF6EA69}" type="pres">
      <dgm:prSet presAssocID="{7EFFACDE-C268-480F-9673-74E2BD994F2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3BE7AC5-E4CF-400D-A289-7DD7D3ED3820}" type="pres">
      <dgm:prSet presAssocID="{7EFFACDE-C268-480F-9673-74E2BD994F2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6F16996-FD30-4F5C-A964-008872FB6FD5}" type="pres">
      <dgm:prSet presAssocID="{7EFFACDE-C268-480F-9673-74E2BD994F2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6853B4-185A-4D08-9DF3-26E9507A6768}" type="pres">
      <dgm:prSet presAssocID="{7EFFACDE-C268-480F-9673-74E2BD994F2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CF7FDFF-E083-49D8-9671-7FCC9403DAAA}" type="pres">
      <dgm:prSet presAssocID="{7EFFACDE-C268-480F-9673-74E2BD994F2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EBDFB76-4421-4F3B-B63E-DF2273D85B3D}" type="pres">
      <dgm:prSet presAssocID="{7EFFACDE-C268-480F-9673-74E2BD994F2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CD0C68E-8BEE-4255-AF98-EFF37857089C}" type="pres">
      <dgm:prSet presAssocID="{7EFFACDE-C268-480F-9673-74E2BD994F2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B89AA7F-792C-4E2D-8A56-9710D72C6F85}" srcId="{7EFFACDE-C268-480F-9673-74E2BD994F2C}" destId="{7EDBAFD1-FBF2-4ED1-81C9-01F16C0130C6}" srcOrd="1" destOrd="0" parTransId="{4A2148DD-E538-4BEA-A6C5-86D4F62AFF58}" sibTransId="{53EF9FC1-C450-4608-BC8C-61CB371D4BAF}"/>
    <dgm:cxn modelId="{FD98C69A-38F3-4ABB-B9C8-CD4C95F2E856}" type="presOf" srcId="{7EFFACDE-C268-480F-9673-74E2BD994F2C}" destId="{64A3F916-A534-4FDF-889E-26FFCA233731}" srcOrd="0" destOrd="0" presId="urn:microsoft.com/office/officeart/2005/8/layout/vProcess5"/>
    <dgm:cxn modelId="{7F8C79F4-AEFF-4915-9FAE-EE02BD7ACFF6}" type="presOf" srcId="{7EDBAFD1-FBF2-4ED1-81C9-01F16C0130C6}" destId="{0EBDFB76-4421-4F3B-B63E-DF2273D85B3D}" srcOrd="1" destOrd="0" presId="urn:microsoft.com/office/officeart/2005/8/layout/vProcess5"/>
    <dgm:cxn modelId="{C4190FF4-33D7-4AB0-B18F-72384EE33892}" type="presOf" srcId="{6F44D534-DF14-4A78-8590-E3D91516F6A4}" destId="{7CD0C68E-8BEE-4255-AF98-EFF37857089C}" srcOrd="1" destOrd="0" presId="urn:microsoft.com/office/officeart/2005/8/layout/vProcess5"/>
    <dgm:cxn modelId="{301009F5-8835-4DF1-8CE2-FD4E0DBFD448}" type="presOf" srcId="{2FCDF9AC-EF1B-4416-BFC6-8E4A3C3723F8}" destId="{BCF7FDFF-E083-49D8-9671-7FCC9403DAAA}" srcOrd="1" destOrd="0" presId="urn:microsoft.com/office/officeart/2005/8/layout/vProcess5"/>
    <dgm:cxn modelId="{780CAA28-DEFA-46B1-A6B6-B83A64D81CCB}" srcId="{7EFFACDE-C268-480F-9673-74E2BD994F2C}" destId="{2FCDF9AC-EF1B-4416-BFC6-8E4A3C3723F8}" srcOrd="0" destOrd="0" parTransId="{216612F5-1E60-476B-81A9-274AA1EFFC6D}" sibTransId="{E3920870-9AE7-4139-AC07-A9F47D9BDCF5}"/>
    <dgm:cxn modelId="{CB9362B5-3E51-44CE-AAAB-CF68DFB3675D}" type="presOf" srcId="{6F44D534-DF14-4A78-8590-E3D91516F6A4}" destId="{F3BE7AC5-E4CF-400D-A289-7DD7D3ED3820}" srcOrd="0" destOrd="0" presId="urn:microsoft.com/office/officeart/2005/8/layout/vProcess5"/>
    <dgm:cxn modelId="{A3C8E785-91E4-43D0-8234-90C80F0CC337}" type="presOf" srcId="{2FCDF9AC-EF1B-4416-BFC6-8E4A3C3723F8}" destId="{1258A5EA-6121-446C-8B2A-7D82FFE68AA6}" srcOrd="0" destOrd="0" presId="urn:microsoft.com/office/officeart/2005/8/layout/vProcess5"/>
    <dgm:cxn modelId="{E3E5E4B4-0A74-4124-BFF8-88AB390B9405}" type="presOf" srcId="{7EDBAFD1-FBF2-4ED1-81C9-01F16C0130C6}" destId="{E1041EA3-5B44-4DC9-BF56-EDC4AEF6EA69}" srcOrd="0" destOrd="0" presId="urn:microsoft.com/office/officeart/2005/8/layout/vProcess5"/>
    <dgm:cxn modelId="{B52BCE69-4C2B-467A-BEB1-2713A4BA39BF}" type="presOf" srcId="{53EF9FC1-C450-4608-BC8C-61CB371D4BAF}" destId="{226853B4-185A-4D08-9DF3-26E9507A6768}" srcOrd="0" destOrd="0" presId="urn:microsoft.com/office/officeart/2005/8/layout/vProcess5"/>
    <dgm:cxn modelId="{26FF7267-1611-46DB-A0DD-0125997387DC}" srcId="{7EFFACDE-C268-480F-9673-74E2BD994F2C}" destId="{6F44D534-DF14-4A78-8590-E3D91516F6A4}" srcOrd="2" destOrd="0" parTransId="{99B75E7B-D543-4404-8ECA-B38F573A5285}" sibTransId="{944FD7B2-EE6F-4117-829E-B7DD8E876361}"/>
    <dgm:cxn modelId="{5D6A5A51-AF72-48BC-B966-823D1C3BAD0C}" type="presOf" srcId="{E3920870-9AE7-4139-AC07-A9F47D9BDCF5}" destId="{56F16996-FD30-4F5C-A964-008872FB6FD5}" srcOrd="0" destOrd="0" presId="urn:microsoft.com/office/officeart/2005/8/layout/vProcess5"/>
    <dgm:cxn modelId="{8238F1B3-C79F-4A19-A02C-B171E5F95983}" type="presParOf" srcId="{64A3F916-A534-4FDF-889E-26FFCA233731}" destId="{E9254D95-9EFA-4859-BC28-017AEEB88C29}" srcOrd="0" destOrd="0" presId="urn:microsoft.com/office/officeart/2005/8/layout/vProcess5"/>
    <dgm:cxn modelId="{00DC4ADF-C1FC-400E-84A9-0596FB80D361}" type="presParOf" srcId="{64A3F916-A534-4FDF-889E-26FFCA233731}" destId="{1258A5EA-6121-446C-8B2A-7D82FFE68AA6}" srcOrd="1" destOrd="0" presId="urn:microsoft.com/office/officeart/2005/8/layout/vProcess5"/>
    <dgm:cxn modelId="{77C923A1-2A96-4FA5-AE8F-1729BBEBB6A5}" type="presParOf" srcId="{64A3F916-A534-4FDF-889E-26FFCA233731}" destId="{E1041EA3-5B44-4DC9-BF56-EDC4AEF6EA69}" srcOrd="2" destOrd="0" presId="urn:microsoft.com/office/officeart/2005/8/layout/vProcess5"/>
    <dgm:cxn modelId="{2F008D77-89E3-4377-AE2D-8DB9A21A0180}" type="presParOf" srcId="{64A3F916-A534-4FDF-889E-26FFCA233731}" destId="{F3BE7AC5-E4CF-400D-A289-7DD7D3ED3820}" srcOrd="3" destOrd="0" presId="urn:microsoft.com/office/officeart/2005/8/layout/vProcess5"/>
    <dgm:cxn modelId="{83B1A3E7-FD97-4BE9-9674-5250C611C94C}" type="presParOf" srcId="{64A3F916-A534-4FDF-889E-26FFCA233731}" destId="{56F16996-FD30-4F5C-A964-008872FB6FD5}" srcOrd="4" destOrd="0" presId="urn:microsoft.com/office/officeart/2005/8/layout/vProcess5"/>
    <dgm:cxn modelId="{C54F4DEE-3CAE-461A-96D3-54C1C3A95E8A}" type="presParOf" srcId="{64A3F916-A534-4FDF-889E-26FFCA233731}" destId="{226853B4-185A-4D08-9DF3-26E9507A6768}" srcOrd="5" destOrd="0" presId="urn:microsoft.com/office/officeart/2005/8/layout/vProcess5"/>
    <dgm:cxn modelId="{439A79BB-7C3C-4229-8206-C4EBC4D10CBB}" type="presParOf" srcId="{64A3F916-A534-4FDF-889E-26FFCA233731}" destId="{BCF7FDFF-E083-49D8-9671-7FCC9403DAAA}" srcOrd="6" destOrd="0" presId="urn:microsoft.com/office/officeart/2005/8/layout/vProcess5"/>
    <dgm:cxn modelId="{312D08F3-669A-4EAE-AC32-FC906B2FCDDB}" type="presParOf" srcId="{64A3F916-A534-4FDF-889E-26FFCA233731}" destId="{0EBDFB76-4421-4F3B-B63E-DF2273D85B3D}" srcOrd="7" destOrd="0" presId="urn:microsoft.com/office/officeart/2005/8/layout/vProcess5"/>
    <dgm:cxn modelId="{13F07B6E-D022-4D1B-BFFF-B38D8281F50C}" type="presParOf" srcId="{64A3F916-A534-4FDF-889E-26FFCA233731}" destId="{7CD0C68E-8BEE-4255-AF98-EFF3785708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C3A043-8899-428A-A96E-26EB8A26E7E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2CF86B3D-9767-4DE0-A765-FD6468EC5B64}">
      <dgm:prSet phldrT="[نص]" custT="1"/>
      <dgm:spPr/>
      <dgm:t>
        <a:bodyPr/>
        <a:lstStyle/>
        <a:p>
          <a:pPr rtl="1"/>
          <a:r>
            <a:rPr lang="ar-SA" sz="3600" dirty="0" smtClean="0"/>
            <a:t>3- يبنى على حذف حرف العلة</a:t>
          </a:r>
          <a:endParaRPr lang="ar-SA" sz="3600" dirty="0"/>
        </a:p>
      </dgm:t>
    </dgm:pt>
    <dgm:pt modelId="{C28C9877-AE71-42E6-B6A1-85CEED85DF29}" type="parTrans" cxnId="{A1BA9C49-1526-442E-8839-FCCFDD99BAF8}">
      <dgm:prSet/>
      <dgm:spPr/>
      <dgm:t>
        <a:bodyPr/>
        <a:lstStyle/>
        <a:p>
          <a:pPr rtl="1"/>
          <a:endParaRPr lang="ar-SA"/>
        </a:p>
      </dgm:t>
    </dgm:pt>
    <dgm:pt modelId="{06D8731D-3143-4DF0-B81F-CED6D3E6AA75}" type="sibTrans" cxnId="{A1BA9C49-1526-442E-8839-FCCFDD99BAF8}">
      <dgm:prSet/>
      <dgm:spPr/>
      <dgm:t>
        <a:bodyPr/>
        <a:lstStyle/>
        <a:p>
          <a:pPr rtl="1"/>
          <a:endParaRPr lang="ar-SA"/>
        </a:p>
      </dgm:t>
    </dgm:pt>
    <dgm:pt modelId="{887BCAE1-89E8-4717-BD56-4FA4A93A590B}">
      <dgm:prSet custT="1"/>
      <dgm:spPr/>
      <dgm:t>
        <a:bodyPr/>
        <a:lstStyle/>
        <a:p>
          <a:pPr rtl="1"/>
          <a:r>
            <a:rPr lang="ar-SA" sz="3200" dirty="0" smtClean="0"/>
            <a:t>إذا كان آخره حرف علة .</a:t>
          </a:r>
        </a:p>
      </dgm:t>
    </dgm:pt>
    <dgm:pt modelId="{C48D2EDE-F8BA-44FB-AC3D-FAEDC0B85EBD}" type="parTrans" cxnId="{B6685B07-90B3-4051-886D-44D8B433E35B}">
      <dgm:prSet/>
      <dgm:spPr/>
      <dgm:t>
        <a:bodyPr/>
        <a:lstStyle/>
        <a:p>
          <a:pPr rtl="1"/>
          <a:endParaRPr lang="ar-SA"/>
        </a:p>
      </dgm:t>
    </dgm:pt>
    <dgm:pt modelId="{9C7426CF-F4B8-4DA7-A275-C61E12277409}" type="sibTrans" cxnId="{B6685B07-90B3-4051-886D-44D8B433E35B}">
      <dgm:prSet/>
      <dgm:spPr/>
      <dgm:t>
        <a:bodyPr/>
        <a:lstStyle/>
        <a:p>
          <a:pPr rtl="1"/>
          <a:endParaRPr lang="ar-SA"/>
        </a:p>
      </dgm:t>
    </dgm:pt>
    <dgm:pt modelId="{164E3C34-96B6-43F4-9D5F-312377E0CF02}">
      <dgm:prSet custT="1"/>
      <dgm:spPr/>
      <dgm:t>
        <a:bodyPr/>
        <a:lstStyle/>
        <a:p>
          <a:pPr rtl="1"/>
          <a:r>
            <a:rPr lang="ar-SA" sz="3200" dirty="0" smtClean="0"/>
            <a:t>نحو : اسعَ في الخير ، اسع : فعل أمر مبني على حذف حرف العلة.</a:t>
          </a:r>
          <a:endParaRPr lang="ar-SA" sz="3200" dirty="0"/>
        </a:p>
      </dgm:t>
    </dgm:pt>
    <dgm:pt modelId="{506EEAF4-4048-4B24-B436-5C1F385480F1}" type="parTrans" cxnId="{A79C4AF8-29D7-491E-B842-B2B0819EDFB7}">
      <dgm:prSet/>
      <dgm:spPr/>
      <dgm:t>
        <a:bodyPr/>
        <a:lstStyle/>
        <a:p>
          <a:pPr rtl="1"/>
          <a:endParaRPr lang="ar-SA"/>
        </a:p>
      </dgm:t>
    </dgm:pt>
    <dgm:pt modelId="{2438229E-9971-47B7-AAD0-0D03555F9567}" type="sibTrans" cxnId="{A79C4AF8-29D7-491E-B842-B2B0819EDFB7}">
      <dgm:prSet/>
      <dgm:spPr/>
      <dgm:t>
        <a:bodyPr/>
        <a:lstStyle/>
        <a:p>
          <a:pPr rtl="1"/>
          <a:endParaRPr lang="ar-SA"/>
        </a:p>
      </dgm:t>
    </dgm:pt>
    <dgm:pt modelId="{80EEDFF5-DF80-4512-AE9B-E97E469F97FF}" type="pres">
      <dgm:prSet presAssocID="{80C3A043-8899-428A-A96E-26EB8A26E7EB}" presName="compositeShape" presStyleCnt="0">
        <dgm:presLayoutVars>
          <dgm:chMax val="7"/>
          <dgm:dir/>
          <dgm:resizeHandles val="exact"/>
        </dgm:presLayoutVars>
      </dgm:prSet>
      <dgm:spPr/>
    </dgm:pt>
    <dgm:pt modelId="{9F7FA29E-D2F7-4324-B301-E82A46EE65D3}" type="pres">
      <dgm:prSet presAssocID="{2CF86B3D-9767-4DE0-A765-FD6468EC5B64}" presName="circ1" presStyleLbl="vennNode1" presStyleIdx="0" presStyleCnt="3"/>
      <dgm:spPr/>
      <dgm:t>
        <a:bodyPr/>
        <a:lstStyle/>
        <a:p>
          <a:pPr rtl="1"/>
          <a:endParaRPr lang="ar-SA"/>
        </a:p>
      </dgm:t>
    </dgm:pt>
    <dgm:pt modelId="{531458BE-3500-4E63-9C1D-BB3A63F98A85}" type="pres">
      <dgm:prSet presAssocID="{2CF86B3D-9767-4DE0-A765-FD6468EC5B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0BECED5-F988-4FB2-B0D1-3B3A1D1D7387}" type="pres">
      <dgm:prSet presAssocID="{887BCAE1-89E8-4717-BD56-4FA4A93A590B}" presName="circ2" presStyleLbl="vennNode1" presStyleIdx="1" presStyleCnt="3" custLinFactNeighborX="23721" custLinFactNeighborY="1593"/>
      <dgm:spPr/>
      <dgm:t>
        <a:bodyPr/>
        <a:lstStyle/>
        <a:p>
          <a:pPr rtl="1"/>
          <a:endParaRPr lang="ar-SA"/>
        </a:p>
      </dgm:t>
    </dgm:pt>
    <dgm:pt modelId="{D39DD491-4251-458C-B49E-F2DDD691302C}" type="pres">
      <dgm:prSet presAssocID="{887BCAE1-89E8-4717-BD56-4FA4A93A590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8BEA3E-B7DC-4B77-84B1-A9AE9AF38AEF}" type="pres">
      <dgm:prSet presAssocID="{164E3C34-96B6-43F4-9D5F-312377E0CF02}" presName="circ3" presStyleLbl="vennNode1" presStyleIdx="2" presStyleCnt="3" custScaleX="112504" custLinFactNeighborX="-26662" custLinFactNeighborY="1593"/>
      <dgm:spPr/>
      <dgm:t>
        <a:bodyPr/>
        <a:lstStyle/>
        <a:p>
          <a:pPr rtl="1"/>
          <a:endParaRPr lang="ar-SA"/>
        </a:p>
      </dgm:t>
    </dgm:pt>
    <dgm:pt modelId="{326291A2-BA36-45C0-8708-8E1EF339CB41}" type="pres">
      <dgm:prSet presAssocID="{164E3C34-96B6-43F4-9D5F-312377E0CF0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6A18E6C-6665-4136-957C-97B4AAEC4373}" type="presOf" srcId="{164E3C34-96B6-43F4-9D5F-312377E0CF02}" destId="{326291A2-BA36-45C0-8708-8E1EF339CB41}" srcOrd="1" destOrd="0" presId="urn:microsoft.com/office/officeart/2005/8/layout/venn1"/>
    <dgm:cxn modelId="{563046D7-23FF-4A4A-AA05-931C3A5C41D4}" type="presOf" srcId="{887BCAE1-89E8-4717-BD56-4FA4A93A590B}" destId="{B0BECED5-F988-4FB2-B0D1-3B3A1D1D7387}" srcOrd="0" destOrd="0" presId="urn:microsoft.com/office/officeart/2005/8/layout/venn1"/>
    <dgm:cxn modelId="{43FF7E38-6EB1-4672-B581-A1B4F55707F0}" type="presOf" srcId="{80C3A043-8899-428A-A96E-26EB8A26E7EB}" destId="{80EEDFF5-DF80-4512-AE9B-E97E469F97FF}" srcOrd="0" destOrd="0" presId="urn:microsoft.com/office/officeart/2005/8/layout/venn1"/>
    <dgm:cxn modelId="{A1BA9C49-1526-442E-8839-FCCFDD99BAF8}" srcId="{80C3A043-8899-428A-A96E-26EB8A26E7EB}" destId="{2CF86B3D-9767-4DE0-A765-FD6468EC5B64}" srcOrd="0" destOrd="0" parTransId="{C28C9877-AE71-42E6-B6A1-85CEED85DF29}" sibTransId="{06D8731D-3143-4DF0-B81F-CED6D3E6AA75}"/>
    <dgm:cxn modelId="{AD4987A3-3F87-4C90-B96A-0AD5DA575746}" type="presOf" srcId="{887BCAE1-89E8-4717-BD56-4FA4A93A590B}" destId="{D39DD491-4251-458C-B49E-F2DDD691302C}" srcOrd="1" destOrd="0" presId="urn:microsoft.com/office/officeart/2005/8/layout/venn1"/>
    <dgm:cxn modelId="{A79C4AF8-29D7-491E-B842-B2B0819EDFB7}" srcId="{80C3A043-8899-428A-A96E-26EB8A26E7EB}" destId="{164E3C34-96B6-43F4-9D5F-312377E0CF02}" srcOrd="2" destOrd="0" parTransId="{506EEAF4-4048-4B24-B436-5C1F385480F1}" sibTransId="{2438229E-9971-47B7-AAD0-0D03555F9567}"/>
    <dgm:cxn modelId="{B6685B07-90B3-4051-886D-44D8B433E35B}" srcId="{80C3A043-8899-428A-A96E-26EB8A26E7EB}" destId="{887BCAE1-89E8-4717-BD56-4FA4A93A590B}" srcOrd="1" destOrd="0" parTransId="{C48D2EDE-F8BA-44FB-AC3D-FAEDC0B85EBD}" sibTransId="{9C7426CF-F4B8-4DA7-A275-C61E12277409}"/>
    <dgm:cxn modelId="{5AE7FFAA-0F8B-4678-94F3-27071772FED1}" type="presOf" srcId="{2CF86B3D-9767-4DE0-A765-FD6468EC5B64}" destId="{9F7FA29E-D2F7-4324-B301-E82A46EE65D3}" srcOrd="1" destOrd="0" presId="urn:microsoft.com/office/officeart/2005/8/layout/venn1"/>
    <dgm:cxn modelId="{E88F7D5E-12C0-4BF0-81BE-10264100F258}" type="presOf" srcId="{2CF86B3D-9767-4DE0-A765-FD6468EC5B64}" destId="{531458BE-3500-4E63-9C1D-BB3A63F98A85}" srcOrd="0" destOrd="0" presId="urn:microsoft.com/office/officeart/2005/8/layout/venn1"/>
    <dgm:cxn modelId="{B08B0E8D-6027-4107-90BD-0737C4C986E3}" type="presOf" srcId="{164E3C34-96B6-43F4-9D5F-312377E0CF02}" destId="{678BEA3E-B7DC-4B77-84B1-A9AE9AF38AEF}" srcOrd="0" destOrd="0" presId="urn:microsoft.com/office/officeart/2005/8/layout/venn1"/>
    <dgm:cxn modelId="{39C3E331-C309-427C-90B6-4B6DC52A11E5}" type="presParOf" srcId="{80EEDFF5-DF80-4512-AE9B-E97E469F97FF}" destId="{9F7FA29E-D2F7-4324-B301-E82A46EE65D3}" srcOrd="0" destOrd="0" presId="urn:microsoft.com/office/officeart/2005/8/layout/venn1"/>
    <dgm:cxn modelId="{70897D4B-490A-4A90-9D5C-7201AC8F9B84}" type="presParOf" srcId="{80EEDFF5-DF80-4512-AE9B-E97E469F97FF}" destId="{531458BE-3500-4E63-9C1D-BB3A63F98A85}" srcOrd="1" destOrd="0" presId="urn:microsoft.com/office/officeart/2005/8/layout/venn1"/>
    <dgm:cxn modelId="{065C38AE-94AC-4A20-AD7E-EFD48953CB69}" type="presParOf" srcId="{80EEDFF5-DF80-4512-AE9B-E97E469F97FF}" destId="{B0BECED5-F988-4FB2-B0D1-3B3A1D1D7387}" srcOrd="2" destOrd="0" presId="urn:microsoft.com/office/officeart/2005/8/layout/venn1"/>
    <dgm:cxn modelId="{C59B0674-4DE9-4989-A1FC-F1CD4EDC9826}" type="presParOf" srcId="{80EEDFF5-DF80-4512-AE9B-E97E469F97FF}" destId="{D39DD491-4251-458C-B49E-F2DDD691302C}" srcOrd="3" destOrd="0" presId="urn:microsoft.com/office/officeart/2005/8/layout/venn1"/>
    <dgm:cxn modelId="{6E67F0B5-9A9D-4262-AD03-CE338E0EF79E}" type="presParOf" srcId="{80EEDFF5-DF80-4512-AE9B-E97E469F97FF}" destId="{678BEA3E-B7DC-4B77-84B1-A9AE9AF38AEF}" srcOrd="4" destOrd="0" presId="urn:microsoft.com/office/officeart/2005/8/layout/venn1"/>
    <dgm:cxn modelId="{F36CAA32-2D7F-4B13-AD6F-748A3866735A}" type="presParOf" srcId="{80EEDFF5-DF80-4512-AE9B-E97E469F97FF}" destId="{326291A2-BA36-45C0-8708-8E1EF339CB4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FF72E1A-7711-4102-8307-CA9E6294CCDA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pPr rtl="1"/>
          <a:endParaRPr lang="ar-SA"/>
        </a:p>
      </dgm:t>
    </dgm:pt>
    <dgm:pt modelId="{2DACE903-0910-49F1-8AAE-3D3968A790BD}">
      <dgm:prSet phldrT="[نص]" custT="1"/>
      <dgm:spPr/>
      <dgm:t>
        <a:bodyPr/>
        <a:lstStyle/>
        <a:p>
          <a:pPr rtl="1"/>
          <a:r>
            <a:rPr lang="ar-SA" sz="3800" dirty="0" smtClean="0"/>
            <a:t>4- يبنى على حذف النون</a:t>
          </a:r>
          <a:endParaRPr lang="ar-SA" sz="3800" dirty="0"/>
        </a:p>
      </dgm:t>
    </dgm:pt>
    <dgm:pt modelId="{EB70B20F-7151-4224-B93D-D20D71902054}" type="parTrans" cxnId="{E5BB8DB8-2EB7-4441-88A6-2B8874535904}">
      <dgm:prSet/>
      <dgm:spPr/>
      <dgm:t>
        <a:bodyPr/>
        <a:lstStyle/>
        <a:p>
          <a:pPr rtl="1"/>
          <a:endParaRPr lang="ar-SA"/>
        </a:p>
      </dgm:t>
    </dgm:pt>
    <dgm:pt modelId="{901847DE-C8FF-40CD-9DA3-2CB1A56D2986}" type="sibTrans" cxnId="{E5BB8DB8-2EB7-4441-88A6-2B8874535904}">
      <dgm:prSet/>
      <dgm:spPr/>
      <dgm:t>
        <a:bodyPr/>
        <a:lstStyle/>
        <a:p>
          <a:pPr rtl="1"/>
          <a:endParaRPr lang="ar-SA"/>
        </a:p>
      </dgm:t>
    </dgm:pt>
    <dgm:pt modelId="{67DAA252-6370-4D8F-A03C-DC6F74093118}">
      <dgm:prSet phldrT="[نص]" custT="1"/>
      <dgm:spPr/>
      <dgm:t>
        <a:bodyPr/>
        <a:lstStyle/>
        <a:p>
          <a:pPr rtl="1"/>
          <a:r>
            <a:rPr lang="ar-SA" sz="3600" dirty="0" smtClean="0"/>
            <a:t>إذا اتصل بألف </a:t>
          </a:r>
          <a:r>
            <a:rPr lang="ar-SA" sz="3600" dirty="0" err="1" smtClean="0"/>
            <a:t>الإثنين</a:t>
          </a:r>
          <a:r>
            <a:rPr lang="ar-SA" sz="3600" dirty="0" smtClean="0"/>
            <a:t> أو واو الجماعة أو ياء المخاطبة .</a:t>
          </a:r>
          <a:endParaRPr lang="ar-SA" sz="3600" dirty="0"/>
        </a:p>
      </dgm:t>
    </dgm:pt>
    <dgm:pt modelId="{2069CE2B-1983-4D7D-9EFB-58D77E4E0E89}" type="parTrans" cxnId="{E379E00C-D56C-4087-9203-79C156CD3F2E}">
      <dgm:prSet/>
      <dgm:spPr/>
      <dgm:t>
        <a:bodyPr/>
        <a:lstStyle/>
        <a:p>
          <a:pPr rtl="1"/>
          <a:endParaRPr lang="ar-SA"/>
        </a:p>
      </dgm:t>
    </dgm:pt>
    <dgm:pt modelId="{CFE07769-4A79-4018-88DA-D16AC2318FB6}" type="sibTrans" cxnId="{E379E00C-D56C-4087-9203-79C156CD3F2E}">
      <dgm:prSet/>
      <dgm:spPr/>
      <dgm:t>
        <a:bodyPr/>
        <a:lstStyle/>
        <a:p>
          <a:pPr rtl="1"/>
          <a:endParaRPr lang="ar-SA"/>
        </a:p>
      </dgm:t>
    </dgm:pt>
    <dgm:pt modelId="{E93BFEB0-852E-4295-AA80-56BBE7436164}">
      <dgm:prSet custT="1"/>
      <dgm:spPr/>
      <dgm:t>
        <a:bodyPr/>
        <a:lstStyle/>
        <a:p>
          <a:pPr rtl="1"/>
          <a:r>
            <a:rPr lang="ar-SA" sz="3600" dirty="0" smtClean="0"/>
            <a:t>نحو : ذاكرا الدرس ، ذاكروا الدرس ، ذاكري الدرس ، الفعل ( ذاكر ) في جميع الأمثلة هو : فعل أمر مبني على حذف النون.</a:t>
          </a:r>
          <a:endParaRPr lang="ar-SA" sz="3600" dirty="0"/>
        </a:p>
      </dgm:t>
    </dgm:pt>
    <dgm:pt modelId="{63D5E81D-0D00-4CE7-9FED-4FC535E30416}" type="parTrans" cxnId="{FE00FCFF-A9E4-4A08-A2F1-1E68E468A894}">
      <dgm:prSet/>
      <dgm:spPr/>
      <dgm:t>
        <a:bodyPr/>
        <a:lstStyle/>
        <a:p>
          <a:pPr rtl="1"/>
          <a:endParaRPr lang="ar-SA"/>
        </a:p>
      </dgm:t>
    </dgm:pt>
    <dgm:pt modelId="{2F432B74-FF39-4893-A6D2-7E1530FBD4A2}" type="sibTrans" cxnId="{FE00FCFF-A9E4-4A08-A2F1-1E68E468A894}">
      <dgm:prSet/>
      <dgm:spPr/>
      <dgm:t>
        <a:bodyPr/>
        <a:lstStyle/>
        <a:p>
          <a:pPr rtl="1"/>
          <a:endParaRPr lang="ar-SA"/>
        </a:p>
      </dgm:t>
    </dgm:pt>
    <dgm:pt modelId="{D003EFD0-A727-4FC1-90F2-BFD624C4235E}" type="pres">
      <dgm:prSet presAssocID="{AFF72E1A-7711-4102-8307-CA9E6294CC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34CA89B-1512-494C-8017-D764460C0C29}" type="pres">
      <dgm:prSet presAssocID="{2DACE903-0910-49F1-8AAE-3D3968A790BD}" presName="composite" presStyleCnt="0"/>
      <dgm:spPr/>
    </dgm:pt>
    <dgm:pt modelId="{443FACAE-DC96-44CF-9D11-B6C6FBAAA38F}" type="pres">
      <dgm:prSet presAssocID="{2DACE903-0910-49F1-8AAE-3D3968A790BD}" presName="parTx" presStyleLbl="alignNode1" presStyleIdx="0" presStyleCnt="1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20EA20C-ABB3-4A8A-9AEF-5A558F7362A6}" type="pres">
      <dgm:prSet presAssocID="{2DACE903-0910-49F1-8AAE-3D3968A790BD}" presName="desTx" presStyleLbl="alignAccFollowNode1" presStyleIdx="0" presStyleCnt="1" custLinFactNeighborX="-901" custLinFactNeighborY="1453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D1EC84-AF31-4376-99FC-8AAFE98C062C}" type="presOf" srcId="{AFF72E1A-7711-4102-8307-CA9E6294CCDA}" destId="{D003EFD0-A727-4FC1-90F2-BFD624C4235E}" srcOrd="0" destOrd="0" presId="urn:microsoft.com/office/officeart/2005/8/layout/hList1"/>
    <dgm:cxn modelId="{FE00FCFF-A9E4-4A08-A2F1-1E68E468A894}" srcId="{2DACE903-0910-49F1-8AAE-3D3968A790BD}" destId="{E93BFEB0-852E-4295-AA80-56BBE7436164}" srcOrd="1" destOrd="0" parTransId="{63D5E81D-0D00-4CE7-9FED-4FC535E30416}" sibTransId="{2F432B74-FF39-4893-A6D2-7E1530FBD4A2}"/>
    <dgm:cxn modelId="{688018B8-0A4A-4178-8574-82AAC1524C92}" type="presOf" srcId="{67DAA252-6370-4D8F-A03C-DC6F74093118}" destId="{120EA20C-ABB3-4A8A-9AEF-5A558F7362A6}" srcOrd="0" destOrd="0" presId="urn:microsoft.com/office/officeart/2005/8/layout/hList1"/>
    <dgm:cxn modelId="{E5BB8DB8-2EB7-4441-88A6-2B8874535904}" srcId="{AFF72E1A-7711-4102-8307-CA9E6294CCDA}" destId="{2DACE903-0910-49F1-8AAE-3D3968A790BD}" srcOrd="0" destOrd="0" parTransId="{EB70B20F-7151-4224-B93D-D20D71902054}" sibTransId="{901847DE-C8FF-40CD-9DA3-2CB1A56D2986}"/>
    <dgm:cxn modelId="{E379E00C-D56C-4087-9203-79C156CD3F2E}" srcId="{2DACE903-0910-49F1-8AAE-3D3968A790BD}" destId="{67DAA252-6370-4D8F-A03C-DC6F74093118}" srcOrd="0" destOrd="0" parTransId="{2069CE2B-1983-4D7D-9EFB-58D77E4E0E89}" sibTransId="{CFE07769-4A79-4018-88DA-D16AC2318FB6}"/>
    <dgm:cxn modelId="{A6E559DD-B1ED-44F7-BB12-C26A4ADF5C30}" type="presOf" srcId="{E93BFEB0-852E-4295-AA80-56BBE7436164}" destId="{120EA20C-ABB3-4A8A-9AEF-5A558F7362A6}" srcOrd="0" destOrd="1" presId="urn:microsoft.com/office/officeart/2005/8/layout/hList1"/>
    <dgm:cxn modelId="{5F0D0919-7824-49C7-B1C4-AE7AB4A1A170}" type="presOf" srcId="{2DACE903-0910-49F1-8AAE-3D3968A790BD}" destId="{443FACAE-DC96-44CF-9D11-B6C6FBAAA38F}" srcOrd="0" destOrd="0" presId="urn:microsoft.com/office/officeart/2005/8/layout/hList1"/>
    <dgm:cxn modelId="{5B6B2B3B-6C5A-4E8E-B99B-59C97A68DB5E}" type="presParOf" srcId="{D003EFD0-A727-4FC1-90F2-BFD624C4235E}" destId="{F34CA89B-1512-494C-8017-D764460C0C29}" srcOrd="0" destOrd="0" presId="urn:microsoft.com/office/officeart/2005/8/layout/hList1"/>
    <dgm:cxn modelId="{D89E1A55-DE92-4F48-BD63-387801FFA542}" type="presParOf" srcId="{F34CA89B-1512-494C-8017-D764460C0C29}" destId="{443FACAE-DC96-44CF-9D11-B6C6FBAAA38F}" srcOrd="0" destOrd="0" presId="urn:microsoft.com/office/officeart/2005/8/layout/hList1"/>
    <dgm:cxn modelId="{5B5C6765-A8F5-4D17-BCA2-DAAB9CC32A8A}" type="presParOf" srcId="{F34CA89B-1512-494C-8017-D764460C0C29}" destId="{120EA20C-ABB3-4A8A-9AEF-5A558F7362A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C2037-D4E3-4D69-A0A7-4892FA5B3DE1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B6514C30-BF32-42E0-81DC-6AEDAD4FF84D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4000" dirty="0" smtClean="0"/>
            <a:t>1- يبنى </a:t>
          </a:r>
          <a:r>
            <a:rPr lang="ar-SA" sz="3600" dirty="0" smtClean="0"/>
            <a:t>على</a:t>
          </a:r>
          <a:r>
            <a:rPr lang="ar-SA" sz="4000" dirty="0" smtClean="0"/>
            <a:t> </a:t>
          </a:r>
          <a:r>
            <a:rPr lang="ar-SA" sz="3600" dirty="0" smtClean="0"/>
            <a:t>الفتح</a:t>
          </a:r>
          <a:endParaRPr lang="ar-SA" sz="4000" dirty="0" smtClean="0"/>
        </a:p>
        <a:p>
          <a:pPr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0" dirty="0"/>
        </a:p>
      </dgm:t>
    </dgm:pt>
    <dgm:pt modelId="{A031921C-25F9-4205-9323-3CB5BA68D627}" type="parTrans" cxnId="{36237011-DDA4-4014-9AEE-99A625B64365}">
      <dgm:prSet/>
      <dgm:spPr/>
      <dgm:t>
        <a:bodyPr/>
        <a:lstStyle/>
        <a:p>
          <a:pPr rtl="1"/>
          <a:endParaRPr lang="ar-SA"/>
        </a:p>
      </dgm:t>
    </dgm:pt>
    <dgm:pt modelId="{CCBB5915-6EEC-46C8-B7BF-5832989877D5}" type="sibTrans" cxnId="{36237011-DDA4-4014-9AEE-99A625B64365}">
      <dgm:prSet/>
      <dgm:spPr/>
      <dgm:t>
        <a:bodyPr/>
        <a:lstStyle/>
        <a:p>
          <a:pPr rtl="1"/>
          <a:endParaRPr lang="ar-SA"/>
        </a:p>
      </dgm:t>
    </dgm:pt>
    <dgm:pt modelId="{E6F3D0DF-86ED-4C74-8BA7-14946D29671F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dirty="0" smtClean="0"/>
            <a:t>عند اتصاله بنون التوكيد المباشرة الثقيلة والخفيفة</a:t>
          </a:r>
        </a:p>
        <a:p>
          <a:pPr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dirty="0"/>
        </a:p>
      </dgm:t>
    </dgm:pt>
    <dgm:pt modelId="{C810826F-FEF1-49C3-BEF7-915D60B869DE}" type="parTrans" cxnId="{E07F9CBD-1EC8-4F03-840F-0920B3D64C31}">
      <dgm:prSet/>
      <dgm:spPr/>
      <dgm:t>
        <a:bodyPr/>
        <a:lstStyle/>
        <a:p>
          <a:pPr rtl="1"/>
          <a:endParaRPr lang="ar-SA"/>
        </a:p>
      </dgm:t>
    </dgm:pt>
    <dgm:pt modelId="{EEEBC09C-9339-4321-9D55-EB925BF44C38}" type="sibTrans" cxnId="{E07F9CBD-1EC8-4F03-840F-0920B3D64C31}">
      <dgm:prSet/>
      <dgm:spPr/>
      <dgm:t>
        <a:bodyPr/>
        <a:lstStyle/>
        <a:p>
          <a:pPr rtl="1"/>
          <a:endParaRPr lang="ar-SA"/>
        </a:p>
      </dgm:t>
    </dgm:pt>
    <dgm:pt modelId="{42A901DF-4432-4C43-89DA-66F6A411761B}">
      <dgm:prSet phldrT="[نص]" custT="1"/>
      <dgm:spPr/>
      <dgm:t>
        <a:bodyPr/>
        <a:lstStyle/>
        <a:p>
          <a:pPr rtl="1"/>
          <a:r>
            <a:rPr lang="ar-SA" sz="3200" dirty="0" smtClean="0"/>
            <a:t>نحو :لأسعينَّ في الخير.</a:t>
          </a:r>
        </a:p>
        <a:p>
          <a:pPr rtl="1"/>
          <a:r>
            <a:rPr lang="ar-SA" sz="3200" dirty="0" smtClean="0"/>
            <a:t>أسعين : فعل مضارع مبني على الفتح  لاتصاله بنون التوكيد المباشرة .</a:t>
          </a:r>
        </a:p>
        <a:p>
          <a:pPr rtl="1"/>
          <a:endParaRPr lang="ar-SA" sz="3200" dirty="0"/>
        </a:p>
      </dgm:t>
    </dgm:pt>
    <dgm:pt modelId="{4FEF7AFE-D397-4DF0-BB45-AED5A77E1DD3}" type="parTrans" cxnId="{285DE2DF-23A3-469C-AF5A-43DE1356D26D}">
      <dgm:prSet/>
      <dgm:spPr/>
      <dgm:t>
        <a:bodyPr/>
        <a:lstStyle/>
        <a:p>
          <a:pPr rtl="1"/>
          <a:endParaRPr lang="ar-SA"/>
        </a:p>
      </dgm:t>
    </dgm:pt>
    <dgm:pt modelId="{D761598F-1DB4-47E4-8D1F-55C5DE95CF5E}" type="sibTrans" cxnId="{285DE2DF-23A3-469C-AF5A-43DE1356D26D}">
      <dgm:prSet/>
      <dgm:spPr/>
      <dgm:t>
        <a:bodyPr/>
        <a:lstStyle/>
        <a:p>
          <a:pPr rtl="1"/>
          <a:endParaRPr lang="ar-SA"/>
        </a:p>
      </dgm:t>
    </dgm:pt>
    <dgm:pt modelId="{877A4C57-B758-49FF-923C-884D0AB56088}" type="pres">
      <dgm:prSet presAssocID="{C28C2037-D4E3-4D69-A0A7-4892FA5B3DE1}" presName="list" presStyleCnt="0">
        <dgm:presLayoutVars>
          <dgm:dir val="rev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ADABBDCF-091D-4123-9B59-A24CA56FD7F3}" type="pres">
      <dgm:prSet presAssocID="{B6514C30-BF32-42E0-81DC-6AEDAD4FF84D}" presName="posSpace" presStyleCnt="0"/>
      <dgm:spPr/>
    </dgm:pt>
    <dgm:pt modelId="{0CE9B7D5-5C32-484C-8015-FA972077CAC3}" type="pres">
      <dgm:prSet presAssocID="{B6514C30-BF32-42E0-81DC-6AEDAD4FF84D}" presName="vertFlow" presStyleCnt="0"/>
      <dgm:spPr/>
    </dgm:pt>
    <dgm:pt modelId="{D0D12613-5406-4FB0-BB58-E0B4BFEC0CA7}" type="pres">
      <dgm:prSet presAssocID="{B6514C30-BF32-42E0-81DC-6AEDAD4FF84D}" presName="topSpace" presStyleCnt="0"/>
      <dgm:spPr/>
    </dgm:pt>
    <dgm:pt modelId="{1A9B2A2A-2D3E-4BBA-9E3F-E65EC31D990B}" type="pres">
      <dgm:prSet presAssocID="{B6514C30-BF32-42E0-81DC-6AEDAD4FF84D}" presName="firstComp" presStyleCnt="0"/>
      <dgm:spPr/>
    </dgm:pt>
    <dgm:pt modelId="{BD6184B1-0AE1-462A-A3C5-0C2DFA71F750}" type="pres">
      <dgm:prSet presAssocID="{B6514C30-BF32-42E0-81DC-6AEDAD4FF84D}" presName="firstChild" presStyleLbl="bgAccFollowNode1" presStyleIdx="0" presStyleCnt="2" custScaleX="105905" custScaleY="64251"/>
      <dgm:spPr/>
      <dgm:t>
        <a:bodyPr/>
        <a:lstStyle/>
        <a:p>
          <a:pPr rtl="1"/>
          <a:endParaRPr lang="ar-SA"/>
        </a:p>
      </dgm:t>
    </dgm:pt>
    <dgm:pt modelId="{7A670E2B-F015-467F-9452-7C41F5822EEF}" type="pres">
      <dgm:prSet presAssocID="{B6514C30-BF32-42E0-81DC-6AEDAD4FF84D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AE5267-70AC-45A7-9A21-7E6EF91D92E4}" type="pres">
      <dgm:prSet presAssocID="{42A901DF-4432-4C43-89DA-66F6A411761B}" presName="comp" presStyleCnt="0"/>
      <dgm:spPr/>
    </dgm:pt>
    <dgm:pt modelId="{FDF3FE1C-593D-4529-9DA5-E8B86800A5F6}" type="pres">
      <dgm:prSet presAssocID="{42A901DF-4432-4C43-89DA-66F6A411761B}" presName="child" presStyleLbl="bgAccFollowNode1" presStyleIdx="1" presStyleCnt="2" custScaleX="134466"/>
      <dgm:spPr/>
      <dgm:t>
        <a:bodyPr/>
        <a:lstStyle/>
        <a:p>
          <a:pPr rtl="1"/>
          <a:endParaRPr lang="ar-SA"/>
        </a:p>
      </dgm:t>
    </dgm:pt>
    <dgm:pt modelId="{3C7D3251-854E-4542-AF41-143B53A3E185}" type="pres">
      <dgm:prSet presAssocID="{42A901DF-4432-4C43-89DA-66F6A411761B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64340CF-2EF6-4972-9E6D-EAE89C127A5F}" type="pres">
      <dgm:prSet presAssocID="{B6514C30-BF32-42E0-81DC-6AEDAD4FF84D}" presName="negSpace" presStyleCnt="0"/>
      <dgm:spPr/>
    </dgm:pt>
    <dgm:pt modelId="{28E674F2-3399-4A73-B2D4-B2843E89D56D}" type="pres">
      <dgm:prSet presAssocID="{B6514C30-BF32-42E0-81DC-6AEDAD4FF84D}" presName="circle" presStyleLbl="node1" presStyleIdx="0" presStyleCnt="1" custLinFactNeighborX="76858" custLinFactNeighborY="-6298"/>
      <dgm:spPr/>
      <dgm:t>
        <a:bodyPr/>
        <a:lstStyle/>
        <a:p>
          <a:pPr rtl="1"/>
          <a:endParaRPr lang="ar-SA"/>
        </a:p>
      </dgm:t>
    </dgm:pt>
  </dgm:ptLst>
  <dgm:cxnLst>
    <dgm:cxn modelId="{315068C7-0613-4681-942D-82FA9F64275F}" type="presOf" srcId="{E6F3D0DF-86ED-4C74-8BA7-14946D29671F}" destId="{BD6184B1-0AE1-462A-A3C5-0C2DFA71F750}" srcOrd="0" destOrd="0" presId="urn:microsoft.com/office/officeart/2005/8/layout/hList9"/>
    <dgm:cxn modelId="{708D5498-C4A3-44C5-A51B-0C218650F047}" type="presOf" srcId="{C28C2037-D4E3-4D69-A0A7-4892FA5B3DE1}" destId="{877A4C57-B758-49FF-923C-884D0AB56088}" srcOrd="0" destOrd="0" presId="urn:microsoft.com/office/officeart/2005/8/layout/hList9"/>
    <dgm:cxn modelId="{E07F9CBD-1EC8-4F03-840F-0920B3D64C31}" srcId="{B6514C30-BF32-42E0-81DC-6AEDAD4FF84D}" destId="{E6F3D0DF-86ED-4C74-8BA7-14946D29671F}" srcOrd="0" destOrd="0" parTransId="{C810826F-FEF1-49C3-BEF7-915D60B869DE}" sibTransId="{EEEBC09C-9339-4321-9D55-EB925BF44C38}"/>
    <dgm:cxn modelId="{50728E78-DC5E-4FD8-8C03-C63405D5FC07}" type="presOf" srcId="{42A901DF-4432-4C43-89DA-66F6A411761B}" destId="{FDF3FE1C-593D-4529-9DA5-E8B86800A5F6}" srcOrd="0" destOrd="0" presId="urn:microsoft.com/office/officeart/2005/8/layout/hList9"/>
    <dgm:cxn modelId="{A91560D4-1B00-4E76-B060-B964B5F3E6C7}" type="presOf" srcId="{42A901DF-4432-4C43-89DA-66F6A411761B}" destId="{3C7D3251-854E-4542-AF41-143B53A3E185}" srcOrd="1" destOrd="0" presId="urn:microsoft.com/office/officeart/2005/8/layout/hList9"/>
    <dgm:cxn modelId="{558C00F8-D45B-4F2B-BD94-28A714533E96}" type="presOf" srcId="{E6F3D0DF-86ED-4C74-8BA7-14946D29671F}" destId="{7A670E2B-F015-467F-9452-7C41F5822EEF}" srcOrd="1" destOrd="0" presId="urn:microsoft.com/office/officeart/2005/8/layout/hList9"/>
    <dgm:cxn modelId="{36237011-DDA4-4014-9AEE-99A625B64365}" srcId="{C28C2037-D4E3-4D69-A0A7-4892FA5B3DE1}" destId="{B6514C30-BF32-42E0-81DC-6AEDAD4FF84D}" srcOrd="0" destOrd="0" parTransId="{A031921C-25F9-4205-9323-3CB5BA68D627}" sibTransId="{CCBB5915-6EEC-46C8-B7BF-5832989877D5}"/>
    <dgm:cxn modelId="{285DE2DF-23A3-469C-AF5A-43DE1356D26D}" srcId="{B6514C30-BF32-42E0-81DC-6AEDAD4FF84D}" destId="{42A901DF-4432-4C43-89DA-66F6A411761B}" srcOrd="1" destOrd="0" parTransId="{4FEF7AFE-D397-4DF0-BB45-AED5A77E1DD3}" sibTransId="{D761598F-1DB4-47E4-8D1F-55C5DE95CF5E}"/>
    <dgm:cxn modelId="{5772115A-0857-41A8-9800-82E113C6EDB6}" type="presOf" srcId="{B6514C30-BF32-42E0-81DC-6AEDAD4FF84D}" destId="{28E674F2-3399-4A73-B2D4-B2843E89D56D}" srcOrd="0" destOrd="0" presId="urn:microsoft.com/office/officeart/2005/8/layout/hList9"/>
    <dgm:cxn modelId="{07DBCF19-277D-4FA4-B871-5190AFDBFFC8}" type="presParOf" srcId="{877A4C57-B758-49FF-923C-884D0AB56088}" destId="{ADABBDCF-091D-4123-9B59-A24CA56FD7F3}" srcOrd="0" destOrd="0" presId="urn:microsoft.com/office/officeart/2005/8/layout/hList9"/>
    <dgm:cxn modelId="{D938270A-DBE5-4159-B107-E9A2BAA023D9}" type="presParOf" srcId="{877A4C57-B758-49FF-923C-884D0AB56088}" destId="{0CE9B7D5-5C32-484C-8015-FA972077CAC3}" srcOrd="1" destOrd="0" presId="urn:microsoft.com/office/officeart/2005/8/layout/hList9"/>
    <dgm:cxn modelId="{0C6A98E5-8AD7-4366-A7B2-EAB9C924B62E}" type="presParOf" srcId="{0CE9B7D5-5C32-484C-8015-FA972077CAC3}" destId="{D0D12613-5406-4FB0-BB58-E0B4BFEC0CA7}" srcOrd="0" destOrd="0" presId="urn:microsoft.com/office/officeart/2005/8/layout/hList9"/>
    <dgm:cxn modelId="{9BC96F69-912A-414B-A328-D0E74600177F}" type="presParOf" srcId="{0CE9B7D5-5C32-484C-8015-FA972077CAC3}" destId="{1A9B2A2A-2D3E-4BBA-9E3F-E65EC31D990B}" srcOrd="1" destOrd="0" presId="urn:microsoft.com/office/officeart/2005/8/layout/hList9"/>
    <dgm:cxn modelId="{EB8DD4EC-7336-4B45-A83C-0A8F966B9D07}" type="presParOf" srcId="{1A9B2A2A-2D3E-4BBA-9E3F-E65EC31D990B}" destId="{BD6184B1-0AE1-462A-A3C5-0C2DFA71F750}" srcOrd="0" destOrd="0" presId="urn:microsoft.com/office/officeart/2005/8/layout/hList9"/>
    <dgm:cxn modelId="{FF8BD434-4E82-427E-A6E0-89A467349020}" type="presParOf" srcId="{1A9B2A2A-2D3E-4BBA-9E3F-E65EC31D990B}" destId="{7A670E2B-F015-467F-9452-7C41F5822EEF}" srcOrd="1" destOrd="0" presId="urn:microsoft.com/office/officeart/2005/8/layout/hList9"/>
    <dgm:cxn modelId="{37F7075B-1F02-4205-B7B1-0C13E932728B}" type="presParOf" srcId="{0CE9B7D5-5C32-484C-8015-FA972077CAC3}" destId="{4CAE5267-70AC-45A7-9A21-7E6EF91D92E4}" srcOrd="2" destOrd="0" presId="urn:microsoft.com/office/officeart/2005/8/layout/hList9"/>
    <dgm:cxn modelId="{40DDA852-70E4-4F4E-9845-666744F856E7}" type="presParOf" srcId="{4CAE5267-70AC-45A7-9A21-7E6EF91D92E4}" destId="{FDF3FE1C-593D-4529-9DA5-E8B86800A5F6}" srcOrd="0" destOrd="0" presId="urn:microsoft.com/office/officeart/2005/8/layout/hList9"/>
    <dgm:cxn modelId="{E1E8E8FD-8FB2-4680-8705-29892C98EE13}" type="presParOf" srcId="{4CAE5267-70AC-45A7-9A21-7E6EF91D92E4}" destId="{3C7D3251-854E-4542-AF41-143B53A3E185}" srcOrd="1" destOrd="0" presId="urn:microsoft.com/office/officeart/2005/8/layout/hList9"/>
    <dgm:cxn modelId="{A3965CD1-83A7-4B68-B14C-65117F30DD86}" type="presParOf" srcId="{877A4C57-B758-49FF-923C-884D0AB56088}" destId="{964340CF-2EF6-4972-9E6D-EAE89C127A5F}" srcOrd="2" destOrd="0" presId="urn:microsoft.com/office/officeart/2005/8/layout/hList9"/>
    <dgm:cxn modelId="{4EF43CE3-6DE8-412F-86AA-4C87B0D27E46}" type="presParOf" srcId="{877A4C57-B758-49FF-923C-884D0AB56088}" destId="{28E674F2-3399-4A73-B2D4-B2843E89D56D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7252EE-27A1-46E9-91AC-61499631DFF1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C2EF1917-7C13-4A37-AEC2-BB4EEA06CD52}">
      <dgm:prSet phldrT="[Text]" custT="1"/>
      <dgm:spPr/>
      <dgm:t>
        <a:bodyPr/>
        <a:lstStyle/>
        <a:p>
          <a:pPr rtl="1"/>
          <a:r>
            <a:rPr lang="ar-SA" sz="3200" smtClean="0"/>
            <a:t>2- يبنى </a:t>
          </a:r>
          <a:r>
            <a:rPr lang="ar-SA" sz="3200" dirty="0" smtClean="0"/>
            <a:t>على السكون</a:t>
          </a:r>
          <a:endParaRPr lang="ar-SA" sz="3200" dirty="0"/>
        </a:p>
      </dgm:t>
    </dgm:pt>
    <dgm:pt modelId="{BFE68062-90FC-47E3-B174-FC1A1B1231D5}" type="parTrans" cxnId="{80577F1E-5CB6-4BB8-AE8A-191F02945171}">
      <dgm:prSet/>
      <dgm:spPr/>
      <dgm:t>
        <a:bodyPr/>
        <a:lstStyle/>
        <a:p>
          <a:pPr rtl="1"/>
          <a:endParaRPr lang="ar-SA"/>
        </a:p>
      </dgm:t>
    </dgm:pt>
    <dgm:pt modelId="{4A11554B-56A6-4CB3-BBE5-7AE14D6133B2}" type="sibTrans" cxnId="{80577F1E-5CB6-4BB8-AE8A-191F02945171}">
      <dgm:prSet/>
      <dgm:spPr/>
      <dgm:t>
        <a:bodyPr/>
        <a:lstStyle/>
        <a:p>
          <a:pPr rtl="1"/>
          <a:endParaRPr lang="ar-SA"/>
        </a:p>
      </dgm:t>
    </dgm:pt>
    <dgm:pt modelId="{14897CA0-F370-4A1D-A304-73D70286EBF7}">
      <dgm:prSet phldrT="[Text]" custT="1"/>
      <dgm:spPr/>
      <dgm:t>
        <a:bodyPr/>
        <a:lstStyle/>
        <a:p>
          <a:pPr rtl="1"/>
          <a:r>
            <a:rPr lang="ar-SA" sz="2800" dirty="0" smtClean="0"/>
            <a:t>عند اتصاله بنون النسوة</a:t>
          </a:r>
          <a:endParaRPr lang="ar-SA" sz="2800" dirty="0"/>
        </a:p>
      </dgm:t>
    </dgm:pt>
    <dgm:pt modelId="{99B36B69-5734-4F00-8536-2481BAEF792B}" type="parTrans" cxnId="{2C1BDA14-252F-45F4-BE7C-D4DBA1D743DC}">
      <dgm:prSet/>
      <dgm:spPr/>
      <dgm:t>
        <a:bodyPr/>
        <a:lstStyle/>
        <a:p>
          <a:pPr rtl="1"/>
          <a:endParaRPr lang="ar-SA"/>
        </a:p>
      </dgm:t>
    </dgm:pt>
    <dgm:pt modelId="{0D2571EF-FEA2-460E-AECF-D87839DAE330}" type="sibTrans" cxnId="{2C1BDA14-252F-45F4-BE7C-D4DBA1D743DC}">
      <dgm:prSet/>
      <dgm:spPr/>
      <dgm:t>
        <a:bodyPr/>
        <a:lstStyle/>
        <a:p>
          <a:pPr rtl="1"/>
          <a:endParaRPr lang="ar-SA"/>
        </a:p>
      </dgm:t>
    </dgm:pt>
    <dgm:pt modelId="{67631571-A30A-4E6F-8302-43C236A167C1}">
      <dgm:prSet phldrT="[Text]" custT="1"/>
      <dgm:spPr/>
      <dgm:t>
        <a:bodyPr/>
        <a:lstStyle/>
        <a:p>
          <a:pPr rtl="1"/>
          <a:r>
            <a:rPr lang="ar-SA" sz="2800" dirty="0" smtClean="0"/>
            <a:t>نحو : الطالبات يكتبْن الدرس </a:t>
          </a:r>
        </a:p>
        <a:p>
          <a:pPr rtl="1"/>
          <a:r>
            <a:rPr lang="ar-SA" sz="2800" dirty="0" smtClean="0"/>
            <a:t>يكتبن : فعل مضارع مبني على السكون لاتصاله بنون النسوة.</a:t>
          </a:r>
          <a:endParaRPr lang="ar-SA" sz="2800" dirty="0"/>
        </a:p>
      </dgm:t>
    </dgm:pt>
    <dgm:pt modelId="{25D8BFAE-C13F-4C00-BA6D-6CAD36F2B4FA}" type="parTrans" cxnId="{6A2DFFAF-C3A8-4486-96CC-8FBA5822EDC6}">
      <dgm:prSet/>
      <dgm:spPr/>
      <dgm:t>
        <a:bodyPr/>
        <a:lstStyle/>
        <a:p>
          <a:pPr rtl="1"/>
          <a:endParaRPr lang="ar-SA"/>
        </a:p>
      </dgm:t>
    </dgm:pt>
    <dgm:pt modelId="{550A308F-4A4B-42CD-B5F6-12600E319F5B}" type="sibTrans" cxnId="{6A2DFFAF-C3A8-4486-96CC-8FBA5822EDC6}">
      <dgm:prSet/>
      <dgm:spPr/>
      <dgm:t>
        <a:bodyPr/>
        <a:lstStyle/>
        <a:p>
          <a:pPr rtl="1"/>
          <a:endParaRPr lang="ar-SA"/>
        </a:p>
      </dgm:t>
    </dgm:pt>
    <dgm:pt modelId="{8315FAA3-56C7-490B-8629-A51FD2695324}" type="pres">
      <dgm:prSet presAssocID="{647252EE-27A1-46E9-91AC-61499631DFF1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633F86D-FDA6-4029-9935-96475E847000}" type="pres">
      <dgm:prSet presAssocID="{C2EF1917-7C13-4A37-AEC2-BB4EEA06CD52}" presName="horFlow" presStyleCnt="0"/>
      <dgm:spPr/>
      <dgm:t>
        <a:bodyPr/>
        <a:lstStyle/>
        <a:p>
          <a:pPr rtl="1"/>
          <a:endParaRPr lang="ar-SA"/>
        </a:p>
      </dgm:t>
    </dgm:pt>
    <dgm:pt modelId="{072500DB-B57E-4794-A9FE-184E15D548DF}" type="pres">
      <dgm:prSet presAssocID="{C2EF1917-7C13-4A37-AEC2-BB4EEA06CD52}" presName="bigChev" presStyleLbl="node1" presStyleIdx="0" presStyleCnt="1" custScaleX="180630" custScaleY="203084" custLinFactX="-15231" custLinFactNeighborX="-100000" custLinFactNeighborY="-23923"/>
      <dgm:spPr/>
      <dgm:t>
        <a:bodyPr/>
        <a:lstStyle/>
        <a:p>
          <a:pPr rtl="1"/>
          <a:endParaRPr lang="ar-SA"/>
        </a:p>
      </dgm:t>
    </dgm:pt>
    <dgm:pt modelId="{4C0996E3-8DE7-415E-B6CA-31A94943A9CB}" type="pres">
      <dgm:prSet presAssocID="{99B36B69-5734-4F00-8536-2481BAEF792B}" presName="parTrans" presStyleCnt="0"/>
      <dgm:spPr/>
      <dgm:t>
        <a:bodyPr/>
        <a:lstStyle/>
        <a:p>
          <a:pPr rtl="1"/>
          <a:endParaRPr lang="ar-SA"/>
        </a:p>
      </dgm:t>
    </dgm:pt>
    <dgm:pt modelId="{670F1383-B6A2-4335-B3CA-6A079DA92610}" type="pres">
      <dgm:prSet presAssocID="{14897CA0-F370-4A1D-A304-73D70286EBF7}" presName="node" presStyleLbl="alignAccFollowNode1" presStyleIdx="0" presStyleCnt="2" custScaleX="200009" custScaleY="327327" custLinFactX="-10648" custLinFactNeighborX="-100000" custLinFactNeighborY="-234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FC0EEA-5583-4E4E-9571-0F00A7DEF9A6}" type="pres">
      <dgm:prSet presAssocID="{0D2571EF-FEA2-460E-AECF-D87839DAE330}" presName="sibTrans" presStyleCnt="0"/>
      <dgm:spPr/>
      <dgm:t>
        <a:bodyPr/>
        <a:lstStyle/>
        <a:p>
          <a:pPr rtl="1"/>
          <a:endParaRPr lang="ar-SA"/>
        </a:p>
      </dgm:t>
    </dgm:pt>
    <dgm:pt modelId="{88086D8B-F85F-4F9F-A8C5-5C7C96FDB7E2}" type="pres">
      <dgm:prSet presAssocID="{67631571-A30A-4E6F-8302-43C236A167C1}" presName="node" presStyleLbl="alignAccFollowNode1" presStyleIdx="1" presStyleCnt="2" custScaleX="365173" custScaleY="463533" custLinFactNeighborX="-93" custLinFactNeighborY="-1594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C21A6A9-2FD0-4286-93A7-0968A910CD84}" type="presOf" srcId="{67631571-A30A-4E6F-8302-43C236A167C1}" destId="{88086D8B-F85F-4F9F-A8C5-5C7C96FDB7E2}" srcOrd="0" destOrd="0" presId="urn:microsoft.com/office/officeart/2005/8/layout/lProcess3"/>
    <dgm:cxn modelId="{80577F1E-5CB6-4BB8-AE8A-191F02945171}" srcId="{647252EE-27A1-46E9-91AC-61499631DFF1}" destId="{C2EF1917-7C13-4A37-AEC2-BB4EEA06CD52}" srcOrd="0" destOrd="0" parTransId="{BFE68062-90FC-47E3-B174-FC1A1B1231D5}" sibTransId="{4A11554B-56A6-4CB3-BBE5-7AE14D6133B2}"/>
    <dgm:cxn modelId="{F1149180-E520-470E-B8B8-3390ED871B31}" type="presOf" srcId="{C2EF1917-7C13-4A37-AEC2-BB4EEA06CD52}" destId="{072500DB-B57E-4794-A9FE-184E15D548DF}" srcOrd="0" destOrd="0" presId="urn:microsoft.com/office/officeart/2005/8/layout/lProcess3"/>
    <dgm:cxn modelId="{2C1BDA14-252F-45F4-BE7C-D4DBA1D743DC}" srcId="{C2EF1917-7C13-4A37-AEC2-BB4EEA06CD52}" destId="{14897CA0-F370-4A1D-A304-73D70286EBF7}" srcOrd="0" destOrd="0" parTransId="{99B36B69-5734-4F00-8536-2481BAEF792B}" sibTransId="{0D2571EF-FEA2-460E-AECF-D87839DAE330}"/>
    <dgm:cxn modelId="{FB791235-68C9-4BCF-A23A-81E3375949ED}" type="presOf" srcId="{647252EE-27A1-46E9-91AC-61499631DFF1}" destId="{8315FAA3-56C7-490B-8629-A51FD2695324}" srcOrd="0" destOrd="0" presId="urn:microsoft.com/office/officeart/2005/8/layout/lProcess3"/>
    <dgm:cxn modelId="{283EBE9A-B9FD-495B-9F17-7A5E5D179A65}" type="presOf" srcId="{14897CA0-F370-4A1D-A304-73D70286EBF7}" destId="{670F1383-B6A2-4335-B3CA-6A079DA92610}" srcOrd="0" destOrd="0" presId="urn:microsoft.com/office/officeart/2005/8/layout/lProcess3"/>
    <dgm:cxn modelId="{6A2DFFAF-C3A8-4486-96CC-8FBA5822EDC6}" srcId="{C2EF1917-7C13-4A37-AEC2-BB4EEA06CD52}" destId="{67631571-A30A-4E6F-8302-43C236A167C1}" srcOrd="1" destOrd="0" parTransId="{25D8BFAE-C13F-4C00-BA6D-6CAD36F2B4FA}" sibTransId="{550A308F-4A4B-42CD-B5F6-12600E319F5B}"/>
    <dgm:cxn modelId="{AF8AB4BB-4A65-402D-8856-B2035608471E}" type="presParOf" srcId="{8315FAA3-56C7-490B-8629-A51FD2695324}" destId="{3633F86D-FDA6-4029-9935-96475E847000}" srcOrd="0" destOrd="0" presId="urn:microsoft.com/office/officeart/2005/8/layout/lProcess3"/>
    <dgm:cxn modelId="{EB39B72D-908E-4C4B-B319-FE060791B002}" type="presParOf" srcId="{3633F86D-FDA6-4029-9935-96475E847000}" destId="{072500DB-B57E-4794-A9FE-184E15D548DF}" srcOrd="0" destOrd="0" presId="urn:microsoft.com/office/officeart/2005/8/layout/lProcess3"/>
    <dgm:cxn modelId="{A18C7C41-2236-49EC-A640-DF93B26E4006}" type="presParOf" srcId="{3633F86D-FDA6-4029-9935-96475E847000}" destId="{4C0996E3-8DE7-415E-B6CA-31A94943A9CB}" srcOrd="1" destOrd="0" presId="urn:microsoft.com/office/officeart/2005/8/layout/lProcess3"/>
    <dgm:cxn modelId="{D803780E-95F9-4E2B-88D2-2F654EA8603A}" type="presParOf" srcId="{3633F86D-FDA6-4029-9935-96475E847000}" destId="{670F1383-B6A2-4335-B3CA-6A079DA92610}" srcOrd="2" destOrd="0" presId="urn:microsoft.com/office/officeart/2005/8/layout/lProcess3"/>
    <dgm:cxn modelId="{AF63698E-A0F8-4365-AF90-8236904E0081}" type="presParOf" srcId="{3633F86D-FDA6-4029-9935-96475E847000}" destId="{93FC0EEA-5583-4E4E-9571-0F00A7DEF9A6}" srcOrd="3" destOrd="0" presId="urn:microsoft.com/office/officeart/2005/8/layout/lProcess3"/>
    <dgm:cxn modelId="{6ACA963C-3283-4243-ABAC-D4C74C9F3825}" type="presParOf" srcId="{3633F86D-FDA6-4029-9935-96475E847000}" destId="{88086D8B-F85F-4F9F-A8C5-5C7C96FDB7E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2F8EA5-AFFD-42E9-88E0-DD1CB7C231D5}">
      <dsp:nvSpPr>
        <dsp:cNvPr id="0" name=""/>
        <dsp:cNvSpPr/>
      </dsp:nvSpPr>
      <dsp:spPr>
        <a:xfrm>
          <a:off x="3259479" y="2269878"/>
          <a:ext cx="1905977" cy="1905977"/>
        </a:xfrm>
        <a:prstGeom prst="ellipse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الأفعال المبنية</a:t>
          </a:r>
          <a:endParaRPr lang="ar-SA" sz="4700" kern="1200" dirty="0"/>
        </a:p>
      </dsp:txBody>
      <dsp:txXfrm>
        <a:off x="3259479" y="2269878"/>
        <a:ext cx="1905977" cy="1905977"/>
      </dsp:txXfrm>
    </dsp:sp>
    <dsp:sp modelId="{A31E8CF7-4443-432E-AA21-BAFCD70C84C0}">
      <dsp:nvSpPr>
        <dsp:cNvPr id="0" name=""/>
        <dsp:cNvSpPr/>
      </dsp:nvSpPr>
      <dsp:spPr>
        <a:xfrm rot="19579848">
          <a:off x="4947478" y="1915395"/>
          <a:ext cx="1640044" cy="54320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61042-2A02-4F52-919A-67B0C797289C}">
      <dsp:nvSpPr>
        <dsp:cNvPr id="0" name=""/>
        <dsp:cNvSpPr/>
      </dsp:nvSpPr>
      <dsp:spPr>
        <a:xfrm>
          <a:off x="5544626" y="1008107"/>
          <a:ext cx="1810678" cy="144854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الفعل الماضي</a:t>
          </a:r>
          <a:endParaRPr lang="ar-SA" sz="2400" kern="1200" dirty="0"/>
        </a:p>
      </dsp:txBody>
      <dsp:txXfrm>
        <a:off x="5544626" y="1008107"/>
        <a:ext cx="1810678" cy="1448542"/>
      </dsp:txXfrm>
    </dsp:sp>
    <dsp:sp modelId="{156F9156-ACF6-4FD8-BFDB-8B42099D3451}">
      <dsp:nvSpPr>
        <dsp:cNvPr id="0" name=""/>
        <dsp:cNvSpPr/>
      </dsp:nvSpPr>
      <dsp:spPr>
        <a:xfrm rot="16200000">
          <a:off x="3482455" y="1183289"/>
          <a:ext cx="1460024" cy="54320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31834"/>
            <a:satOff val="-2276"/>
            <a:lumOff val="17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536D5-8C75-4724-A4B8-483FDBE2D8E4}">
      <dsp:nvSpPr>
        <dsp:cNvPr id="0" name=""/>
        <dsp:cNvSpPr/>
      </dsp:nvSpPr>
      <dsp:spPr>
        <a:xfrm>
          <a:off x="3307128" y="607"/>
          <a:ext cx="1810678" cy="144854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24620"/>
            <a:satOff val="4789"/>
            <a:lumOff val="256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فعل الأمر</a:t>
          </a:r>
          <a:endParaRPr lang="ar-SA" sz="2400" kern="1200" dirty="0"/>
        </a:p>
      </dsp:txBody>
      <dsp:txXfrm>
        <a:off x="3307128" y="607"/>
        <a:ext cx="1810678" cy="1448542"/>
      </dsp:txXfrm>
    </dsp:sp>
    <dsp:sp modelId="{FED19F86-2328-4C4A-B9A0-EC6EB02B4C17}">
      <dsp:nvSpPr>
        <dsp:cNvPr id="0" name=""/>
        <dsp:cNvSpPr/>
      </dsp:nvSpPr>
      <dsp:spPr>
        <a:xfrm rot="12903240">
          <a:off x="1833986" y="1868430"/>
          <a:ext cx="1670259" cy="54320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31834"/>
            <a:satOff val="-2276"/>
            <a:lumOff val="17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83A1E-5AA7-47F5-8CD3-621602CF29FF}">
      <dsp:nvSpPr>
        <dsp:cNvPr id="0" name=""/>
        <dsp:cNvSpPr/>
      </dsp:nvSpPr>
      <dsp:spPr>
        <a:xfrm>
          <a:off x="1080130" y="936105"/>
          <a:ext cx="1810678" cy="144854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24620"/>
            <a:satOff val="4789"/>
            <a:lumOff val="256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الفعل المضارع المتصل بنون التوكيد أو نون النسوة</a:t>
          </a:r>
          <a:endParaRPr lang="ar-SA" sz="2400" kern="1200" dirty="0"/>
        </a:p>
      </dsp:txBody>
      <dsp:txXfrm>
        <a:off x="1080130" y="936105"/>
        <a:ext cx="1810678" cy="144854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519236-8884-4603-B8A1-D58208399A25}">
      <dsp:nvSpPr>
        <dsp:cNvPr id="0" name=""/>
        <dsp:cNvSpPr/>
      </dsp:nvSpPr>
      <dsp:spPr>
        <a:xfrm>
          <a:off x="2276263" y="4097"/>
          <a:ext cx="3872409" cy="691680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1- يبنى على الفتح</a:t>
          </a:r>
          <a:endParaRPr lang="ar-SA" sz="3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2276263" y="4097"/>
        <a:ext cx="3872409" cy="691680"/>
      </dsp:txXfrm>
    </dsp:sp>
    <dsp:sp modelId="{33D98C11-E55A-4222-B32B-FED5C7A76897}">
      <dsp:nvSpPr>
        <dsp:cNvPr id="0" name=""/>
        <dsp:cNvSpPr/>
      </dsp:nvSpPr>
      <dsp:spPr>
        <a:xfrm rot="5400000">
          <a:off x="4030948" y="719980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719980"/>
        <a:ext cx="363038" cy="435646"/>
      </dsp:txXfrm>
    </dsp:sp>
    <dsp:sp modelId="{AB17697E-0D3A-474F-8C36-34C329C0F164}">
      <dsp:nvSpPr>
        <dsp:cNvPr id="0" name=""/>
        <dsp:cNvSpPr/>
      </dsp:nvSpPr>
      <dsp:spPr>
        <a:xfrm>
          <a:off x="1787332" y="1179828"/>
          <a:ext cx="4850270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45180"/>
                <a:satOff val="1418"/>
                <a:lumOff val="7341"/>
                <a:alphaOff val="0"/>
                <a:tint val="9000"/>
              </a:schemeClr>
            </a:gs>
            <a:gs pos="100000">
              <a:schemeClr val="accent1">
                <a:shade val="80000"/>
                <a:hueOff val="-45180"/>
                <a:satOff val="1418"/>
                <a:lumOff val="7341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إذا لم يتصل </a:t>
          </a:r>
          <a:r>
            <a:rPr lang="ar-SA" sz="2800" kern="1200" dirty="0" err="1" smtClean="0"/>
            <a:t>به</a:t>
          </a:r>
          <a:r>
            <a:rPr lang="ar-SA" sz="2800" kern="1200" dirty="0" smtClean="0"/>
            <a:t> شيء ، أو اتصلت به ألف الإثنين أو تاء التأنيث .</a:t>
          </a:r>
        </a:p>
      </dsp:txBody>
      <dsp:txXfrm>
        <a:off x="1787332" y="1179828"/>
        <a:ext cx="4850270" cy="968102"/>
      </dsp:txXfrm>
    </dsp:sp>
    <dsp:sp modelId="{AD380234-AA73-440C-A211-70CB99872715}">
      <dsp:nvSpPr>
        <dsp:cNvPr id="0" name=""/>
        <dsp:cNvSpPr/>
      </dsp:nvSpPr>
      <dsp:spPr>
        <a:xfrm rot="5400000">
          <a:off x="4030948" y="2172133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-67768"/>
                <a:satOff val="-428"/>
                <a:lumOff val="9503"/>
                <a:alphaOff val="0"/>
                <a:tint val="9000"/>
              </a:schemeClr>
            </a:gs>
            <a:gs pos="100000">
              <a:schemeClr val="accent1">
                <a:shade val="90000"/>
                <a:hueOff val="-67768"/>
                <a:satOff val="-428"/>
                <a:lumOff val="9503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2172133"/>
        <a:ext cx="363038" cy="435646"/>
      </dsp:txXfrm>
    </dsp:sp>
    <dsp:sp modelId="{84EA43CE-2A65-4E73-8E8D-FD51B5FA86C8}">
      <dsp:nvSpPr>
        <dsp:cNvPr id="0" name=""/>
        <dsp:cNvSpPr/>
      </dsp:nvSpPr>
      <dsp:spPr>
        <a:xfrm>
          <a:off x="1800208" y="2631982"/>
          <a:ext cx="4824519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90361"/>
                <a:satOff val="2837"/>
                <a:lumOff val="14683"/>
                <a:alphaOff val="0"/>
                <a:tint val="9000"/>
              </a:schemeClr>
            </a:gs>
            <a:gs pos="100000">
              <a:schemeClr val="accent1">
                <a:shade val="80000"/>
                <a:hueOff val="-90361"/>
                <a:satOff val="2837"/>
                <a:lumOff val="14683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نحو : فهمَ الطالب ، فهمَت الطالبة ، الطالبان فهمَا .</a:t>
          </a:r>
        </a:p>
      </dsp:txBody>
      <dsp:txXfrm>
        <a:off x="1800208" y="2631982"/>
        <a:ext cx="4824519" cy="968102"/>
      </dsp:txXfrm>
    </dsp:sp>
    <dsp:sp modelId="{D31E6F5C-179B-4D72-BD00-0C2FDDEA23D9}">
      <dsp:nvSpPr>
        <dsp:cNvPr id="0" name=""/>
        <dsp:cNvSpPr/>
      </dsp:nvSpPr>
      <dsp:spPr>
        <a:xfrm rot="5400000">
          <a:off x="4030948" y="3624287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-135535"/>
                <a:satOff val="-857"/>
                <a:lumOff val="19005"/>
                <a:alphaOff val="0"/>
                <a:tint val="9000"/>
              </a:schemeClr>
            </a:gs>
            <a:gs pos="100000">
              <a:schemeClr val="accent1">
                <a:shade val="90000"/>
                <a:hueOff val="-135535"/>
                <a:satOff val="-857"/>
                <a:lumOff val="19005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3624287"/>
        <a:ext cx="363038" cy="435646"/>
      </dsp:txXfrm>
    </dsp:sp>
    <dsp:sp modelId="{9F2A1A62-983E-4ED0-A457-62139E9CE9BD}">
      <dsp:nvSpPr>
        <dsp:cNvPr id="0" name=""/>
        <dsp:cNvSpPr/>
      </dsp:nvSpPr>
      <dsp:spPr>
        <a:xfrm>
          <a:off x="1872215" y="4084136"/>
          <a:ext cx="4680504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135541"/>
                <a:satOff val="4255"/>
                <a:lumOff val="22024"/>
                <a:alphaOff val="0"/>
                <a:tint val="9000"/>
              </a:schemeClr>
            </a:gs>
            <a:gs pos="100000">
              <a:schemeClr val="accent1">
                <a:shade val="80000"/>
                <a:hueOff val="-135541"/>
                <a:satOff val="4255"/>
                <a:lumOff val="22024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الفعل الماضي (فهم) في جميع الأمثلة هو: فعل </a:t>
          </a:r>
          <a:r>
            <a:rPr lang="ar-SA" sz="2800" kern="1200" dirty="0" smtClean="0"/>
            <a:t>ماض </a:t>
          </a:r>
          <a:r>
            <a:rPr lang="ar-SA" sz="2800" kern="1200" dirty="0" smtClean="0"/>
            <a:t>مبني على الفتح  .  </a:t>
          </a:r>
          <a:endParaRPr lang="ar-SA" sz="2800" kern="1200" dirty="0"/>
        </a:p>
      </dsp:txBody>
      <dsp:txXfrm>
        <a:off x="1872215" y="4084136"/>
        <a:ext cx="4680504" cy="96810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519236-8884-4603-B8A1-D58208399A25}">
      <dsp:nvSpPr>
        <dsp:cNvPr id="0" name=""/>
        <dsp:cNvSpPr/>
      </dsp:nvSpPr>
      <dsp:spPr>
        <a:xfrm>
          <a:off x="2276263" y="4097"/>
          <a:ext cx="3872409" cy="691680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2- يبنى على السكون</a:t>
          </a:r>
          <a:endParaRPr lang="ar-SA" sz="3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2276263" y="4097"/>
        <a:ext cx="3872409" cy="691680"/>
      </dsp:txXfrm>
    </dsp:sp>
    <dsp:sp modelId="{33D98C11-E55A-4222-B32B-FED5C7A76897}">
      <dsp:nvSpPr>
        <dsp:cNvPr id="0" name=""/>
        <dsp:cNvSpPr/>
      </dsp:nvSpPr>
      <dsp:spPr>
        <a:xfrm rot="5400000">
          <a:off x="4030948" y="719980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719980"/>
        <a:ext cx="363038" cy="435646"/>
      </dsp:txXfrm>
    </dsp:sp>
    <dsp:sp modelId="{55A42247-455F-45B9-AEA1-19B42C75A13D}">
      <dsp:nvSpPr>
        <dsp:cNvPr id="0" name=""/>
        <dsp:cNvSpPr/>
      </dsp:nvSpPr>
      <dsp:spPr>
        <a:xfrm>
          <a:off x="1512178" y="1179828"/>
          <a:ext cx="5400578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45180"/>
                <a:satOff val="1418"/>
                <a:lumOff val="7341"/>
                <a:alphaOff val="0"/>
                <a:tint val="9000"/>
              </a:schemeClr>
            </a:gs>
            <a:gs pos="100000">
              <a:schemeClr val="accent1">
                <a:shade val="80000"/>
                <a:hueOff val="-45180"/>
                <a:satOff val="1418"/>
                <a:lumOff val="7341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إذا اتصل </a:t>
          </a:r>
          <a:r>
            <a:rPr lang="ar-SA" sz="2400" kern="1200" dirty="0" err="1" smtClean="0"/>
            <a:t>به</a:t>
          </a:r>
          <a:r>
            <a:rPr lang="ar-SA" sz="2400" kern="1200" dirty="0" smtClean="0"/>
            <a:t> أحد </a:t>
          </a:r>
          <a:r>
            <a:rPr lang="ar-SA" sz="2400" kern="1200" dirty="0" err="1" smtClean="0"/>
            <a:t>ضمائرالرفع</a:t>
          </a:r>
          <a:r>
            <a:rPr lang="ar-SA" sz="2400" kern="1200" dirty="0" smtClean="0"/>
            <a:t> المتحركة وهي :( تاء المتكلم أو المخاطب ،ضمير المثنى المخاطب  ، جمع المتكلمين أو المخاطبين ، نون النسوة )</a:t>
          </a:r>
        </a:p>
      </dsp:txBody>
      <dsp:txXfrm>
        <a:off x="1512178" y="1179828"/>
        <a:ext cx="5400578" cy="968102"/>
      </dsp:txXfrm>
    </dsp:sp>
    <dsp:sp modelId="{F2A72584-F29C-46D1-A731-1CF6E79E067A}">
      <dsp:nvSpPr>
        <dsp:cNvPr id="0" name=""/>
        <dsp:cNvSpPr/>
      </dsp:nvSpPr>
      <dsp:spPr>
        <a:xfrm rot="5400000">
          <a:off x="4030948" y="2172133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-67768"/>
                <a:satOff val="-428"/>
                <a:lumOff val="9503"/>
                <a:alphaOff val="0"/>
                <a:tint val="9000"/>
              </a:schemeClr>
            </a:gs>
            <a:gs pos="100000">
              <a:schemeClr val="accent1">
                <a:shade val="90000"/>
                <a:hueOff val="-67768"/>
                <a:satOff val="-428"/>
                <a:lumOff val="9503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2172133"/>
        <a:ext cx="363038" cy="435646"/>
      </dsp:txXfrm>
    </dsp:sp>
    <dsp:sp modelId="{A70E52C8-64ED-4640-A717-D4272E9FE05E}">
      <dsp:nvSpPr>
        <dsp:cNvPr id="0" name=""/>
        <dsp:cNvSpPr/>
      </dsp:nvSpPr>
      <dsp:spPr>
        <a:xfrm>
          <a:off x="1656174" y="2631982"/>
          <a:ext cx="5112587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90361"/>
                <a:satOff val="2837"/>
                <a:lumOff val="14683"/>
                <a:alphaOff val="0"/>
                <a:tint val="9000"/>
              </a:schemeClr>
            </a:gs>
            <a:gs pos="100000">
              <a:schemeClr val="accent1">
                <a:shade val="80000"/>
                <a:hueOff val="-90361"/>
                <a:satOff val="2837"/>
                <a:lumOff val="14683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نحو : فهمْتُ  ‘ فهمْتَ ، فهمْتِ ، فهمْتُما ، فهمْنا ، فهمْتُم ، فهمْتُنّ ، فهمْنَ الدرس.</a:t>
          </a:r>
        </a:p>
      </dsp:txBody>
      <dsp:txXfrm>
        <a:off x="1656174" y="2631982"/>
        <a:ext cx="5112587" cy="968102"/>
      </dsp:txXfrm>
    </dsp:sp>
    <dsp:sp modelId="{1193CA60-94C0-4877-B761-05A45302D73E}">
      <dsp:nvSpPr>
        <dsp:cNvPr id="0" name=""/>
        <dsp:cNvSpPr/>
      </dsp:nvSpPr>
      <dsp:spPr>
        <a:xfrm rot="5400000">
          <a:off x="4030948" y="3624287"/>
          <a:ext cx="363038" cy="43564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-135535"/>
                <a:satOff val="-857"/>
                <a:lumOff val="19005"/>
                <a:alphaOff val="0"/>
                <a:tint val="9000"/>
              </a:schemeClr>
            </a:gs>
            <a:gs pos="100000">
              <a:schemeClr val="accent1">
                <a:shade val="90000"/>
                <a:hueOff val="-135535"/>
                <a:satOff val="-857"/>
                <a:lumOff val="19005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 rot="5400000">
        <a:off x="4030948" y="3624287"/>
        <a:ext cx="363038" cy="435646"/>
      </dsp:txXfrm>
    </dsp:sp>
    <dsp:sp modelId="{37C2888F-5DEC-46FF-974E-9FCE819FB9F7}">
      <dsp:nvSpPr>
        <dsp:cNvPr id="0" name=""/>
        <dsp:cNvSpPr/>
      </dsp:nvSpPr>
      <dsp:spPr>
        <a:xfrm>
          <a:off x="2276263" y="4084136"/>
          <a:ext cx="3872409" cy="968102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135541"/>
                <a:satOff val="4255"/>
                <a:lumOff val="22024"/>
                <a:alphaOff val="0"/>
                <a:tint val="9000"/>
              </a:schemeClr>
            </a:gs>
            <a:gs pos="100000">
              <a:schemeClr val="accent1">
                <a:shade val="80000"/>
                <a:hueOff val="-135541"/>
                <a:satOff val="4255"/>
                <a:lumOff val="22024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الفعل الماضي (فهم) في جميع الأمثلة هو:فعل </a:t>
          </a:r>
          <a:r>
            <a:rPr lang="ar-SA" sz="2500" kern="1200" dirty="0" smtClean="0"/>
            <a:t>ماض مبني </a:t>
          </a:r>
          <a:r>
            <a:rPr lang="ar-SA" sz="2500" kern="1200" dirty="0" smtClean="0"/>
            <a:t>على السكون .  </a:t>
          </a:r>
          <a:endParaRPr lang="ar-SA" sz="2500" kern="1200" dirty="0"/>
        </a:p>
      </dsp:txBody>
      <dsp:txXfrm>
        <a:off x="2276263" y="4084136"/>
        <a:ext cx="3872409" cy="96810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519236-8884-4603-B8A1-D58208399A25}">
      <dsp:nvSpPr>
        <dsp:cNvPr id="0" name=""/>
        <dsp:cNvSpPr/>
      </dsp:nvSpPr>
      <dsp:spPr>
        <a:xfrm>
          <a:off x="1494381" y="4105"/>
          <a:ext cx="5436172" cy="97099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3- يبنى على الضم</a:t>
          </a:r>
          <a:endParaRPr lang="ar-SA" sz="3600" b="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494381" y="4105"/>
        <a:ext cx="5436172" cy="970995"/>
      </dsp:txXfrm>
    </dsp:sp>
    <dsp:sp modelId="{33D98C11-E55A-4222-B32B-FED5C7A76897}">
      <dsp:nvSpPr>
        <dsp:cNvPr id="0" name=""/>
        <dsp:cNvSpPr/>
      </dsp:nvSpPr>
      <dsp:spPr>
        <a:xfrm rot="5400000">
          <a:off x="3957647" y="1009077"/>
          <a:ext cx="509641" cy="6115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kern="1200"/>
        </a:p>
      </dsp:txBody>
      <dsp:txXfrm rot="5400000">
        <a:off x="3957647" y="1009077"/>
        <a:ext cx="509641" cy="611569"/>
      </dsp:txXfrm>
    </dsp:sp>
    <dsp:sp modelId="{61F984E3-5D22-4DD5-9CD8-867E1ACCC040}">
      <dsp:nvSpPr>
        <dsp:cNvPr id="0" name=""/>
        <dsp:cNvSpPr/>
      </dsp:nvSpPr>
      <dsp:spPr>
        <a:xfrm>
          <a:off x="1494381" y="1654622"/>
          <a:ext cx="5436172" cy="1359043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67771"/>
                <a:satOff val="2127"/>
                <a:lumOff val="11012"/>
                <a:alphaOff val="0"/>
                <a:tint val="9000"/>
              </a:schemeClr>
            </a:gs>
            <a:gs pos="100000">
              <a:schemeClr val="accent1">
                <a:shade val="80000"/>
                <a:hueOff val="-67771"/>
                <a:satOff val="2127"/>
                <a:lumOff val="11012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إذا اتصلت </a:t>
          </a:r>
          <a:r>
            <a:rPr lang="ar-SA" sz="3200" kern="1200" dirty="0" err="1" smtClean="0"/>
            <a:t>به</a:t>
          </a:r>
          <a:r>
            <a:rPr lang="ar-SA" sz="2800" kern="1200" dirty="0" smtClean="0"/>
            <a:t> واو الجماعة </a:t>
          </a:r>
        </a:p>
      </dsp:txBody>
      <dsp:txXfrm>
        <a:off x="1494381" y="1654622"/>
        <a:ext cx="5436172" cy="1359043"/>
      </dsp:txXfrm>
    </dsp:sp>
    <dsp:sp modelId="{957BF9D7-9096-4512-AC7E-860A8479FAAD}">
      <dsp:nvSpPr>
        <dsp:cNvPr id="0" name=""/>
        <dsp:cNvSpPr/>
      </dsp:nvSpPr>
      <dsp:spPr>
        <a:xfrm rot="5400000">
          <a:off x="3957647" y="3047641"/>
          <a:ext cx="509641" cy="6115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shade val="90000"/>
                <a:hueOff val="-135535"/>
                <a:satOff val="-857"/>
                <a:lumOff val="19005"/>
                <a:alphaOff val="0"/>
                <a:tint val="9000"/>
              </a:schemeClr>
            </a:gs>
            <a:gs pos="100000">
              <a:schemeClr val="accent1">
                <a:shade val="90000"/>
                <a:hueOff val="-135535"/>
                <a:satOff val="-857"/>
                <a:lumOff val="19005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kern="1200"/>
        </a:p>
      </dsp:txBody>
      <dsp:txXfrm rot="5400000">
        <a:off x="3957647" y="3047641"/>
        <a:ext cx="509641" cy="611569"/>
      </dsp:txXfrm>
    </dsp:sp>
    <dsp:sp modelId="{578911BC-9DF1-44F7-8F59-686BF4534673}">
      <dsp:nvSpPr>
        <dsp:cNvPr id="0" name=""/>
        <dsp:cNvSpPr/>
      </dsp:nvSpPr>
      <dsp:spPr>
        <a:xfrm>
          <a:off x="-11954" y="3693187"/>
          <a:ext cx="8448845" cy="1359043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shade val="80000"/>
                <a:hueOff val="-135541"/>
                <a:satOff val="4255"/>
                <a:lumOff val="22024"/>
                <a:alphaOff val="0"/>
                <a:tint val="9000"/>
              </a:schemeClr>
            </a:gs>
            <a:gs pos="100000">
              <a:schemeClr val="accent1">
                <a:shade val="80000"/>
                <a:hueOff val="-135541"/>
                <a:satOff val="4255"/>
                <a:lumOff val="22024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نحو : الطلاب فهمُوا الدرس ، فهموا : فعل </a:t>
          </a:r>
          <a:r>
            <a:rPr lang="ar-SA" sz="2800" kern="1200" dirty="0" smtClean="0"/>
            <a:t>ماض </a:t>
          </a:r>
          <a:r>
            <a:rPr lang="ar-SA" sz="2800" kern="1200" dirty="0" smtClean="0"/>
            <a:t>مبني على الضم لاتصاله بواو الجماعة .</a:t>
          </a:r>
          <a:endParaRPr lang="ar-SA" sz="2800" kern="1200" dirty="0"/>
        </a:p>
      </dsp:txBody>
      <dsp:txXfrm>
        <a:off x="-11954" y="3693187"/>
        <a:ext cx="8448845" cy="135904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C56041-7E23-4327-A520-D9036D567045}">
      <dsp:nvSpPr>
        <dsp:cNvPr id="0" name=""/>
        <dsp:cNvSpPr/>
      </dsp:nvSpPr>
      <dsp:spPr>
        <a:xfrm>
          <a:off x="4028987" y="2940"/>
          <a:ext cx="2671222" cy="13356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1- يبنى على السكون</a:t>
          </a:r>
          <a:endParaRPr lang="ar-SA" sz="4000" kern="1200" dirty="0"/>
        </a:p>
      </dsp:txBody>
      <dsp:txXfrm>
        <a:off x="4028987" y="2940"/>
        <a:ext cx="2671222" cy="1335611"/>
      </dsp:txXfrm>
    </dsp:sp>
    <dsp:sp modelId="{047128E7-C56A-4BBF-B541-2E2B903029DA}">
      <dsp:nvSpPr>
        <dsp:cNvPr id="0" name=""/>
        <dsp:cNvSpPr/>
      </dsp:nvSpPr>
      <dsp:spPr>
        <a:xfrm>
          <a:off x="5442406" y="1338551"/>
          <a:ext cx="990681" cy="1057443"/>
        </a:xfrm>
        <a:custGeom>
          <a:avLst/>
          <a:gdLst/>
          <a:ahLst/>
          <a:cxnLst/>
          <a:rect l="0" t="0" r="0" b="0"/>
          <a:pathLst>
            <a:path>
              <a:moveTo>
                <a:pt x="990681" y="0"/>
              </a:moveTo>
              <a:lnTo>
                <a:pt x="990681" y="1057443"/>
              </a:lnTo>
              <a:lnTo>
                <a:pt x="0" y="105744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33C688-1DD3-478A-AA95-B775C29E27B4}">
      <dsp:nvSpPr>
        <dsp:cNvPr id="0" name=""/>
        <dsp:cNvSpPr/>
      </dsp:nvSpPr>
      <dsp:spPr>
        <a:xfrm>
          <a:off x="2304254" y="1728189"/>
          <a:ext cx="3138152" cy="1335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إذا لم يتصل </a:t>
          </a:r>
          <a:r>
            <a:rPr lang="ar-SA" sz="3200" kern="1200" dirty="0" err="1" smtClean="0"/>
            <a:t>به</a:t>
          </a:r>
          <a:r>
            <a:rPr lang="ar-SA" sz="3200" kern="1200" dirty="0" smtClean="0"/>
            <a:t> شيء، أو اتصلت </a:t>
          </a:r>
          <a:r>
            <a:rPr lang="ar-SA" sz="3200" kern="1200" dirty="0" err="1" smtClean="0"/>
            <a:t>به</a:t>
          </a:r>
          <a:r>
            <a:rPr lang="ar-SA" sz="3200" kern="1200" dirty="0" smtClean="0"/>
            <a:t> نون النسوة .</a:t>
          </a:r>
        </a:p>
      </dsp:txBody>
      <dsp:txXfrm>
        <a:off x="2304254" y="1728189"/>
        <a:ext cx="3138152" cy="1335611"/>
      </dsp:txXfrm>
    </dsp:sp>
    <dsp:sp modelId="{4626EDED-E591-4E54-B2D0-19916B644165}">
      <dsp:nvSpPr>
        <dsp:cNvPr id="0" name=""/>
        <dsp:cNvSpPr/>
      </dsp:nvSpPr>
      <dsp:spPr>
        <a:xfrm>
          <a:off x="6165965" y="1338551"/>
          <a:ext cx="267122" cy="2671222"/>
        </a:xfrm>
        <a:custGeom>
          <a:avLst/>
          <a:gdLst/>
          <a:ahLst/>
          <a:cxnLst/>
          <a:rect l="0" t="0" r="0" b="0"/>
          <a:pathLst>
            <a:path>
              <a:moveTo>
                <a:pt x="267122" y="0"/>
              </a:moveTo>
              <a:lnTo>
                <a:pt x="267122" y="2671222"/>
              </a:lnTo>
              <a:lnTo>
                <a:pt x="0" y="26712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B9827-47AB-4728-9427-6004A3EF712D}">
      <dsp:nvSpPr>
        <dsp:cNvPr id="0" name=""/>
        <dsp:cNvSpPr/>
      </dsp:nvSpPr>
      <dsp:spPr>
        <a:xfrm>
          <a:off x="1148661" y="3341968"/>
          <a:ext cx="5017303" cy="1335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1563246"/>
              <a:satOff val="-13862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 : اجتهدْ تنجح ، اجتهدْن تنجحن ، الفعل ( اجتهد ) في المثالين هو : فعل  أمر مبني على السكون .</a:t>
          </a:r>
          <a:endParaRPr lang="ar-SA" sz="3200" kern="1200" dirty="0"/>
        </a:p>
      </dsp:txBody>
      <dsp:txXfrm>
        <a:off x="1148661" y="3341968"/>
        <a:ext cx="5017303" cy="133561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58A5EA-6121-446C-8B2A-7D82FFE68AA6}">
      <dsp:nvSpPr>
        <dsp:cNvPr id="0" name=""/>
        <dsp:cNvSpPr/>
      </dsp:nvSpPr>
      <dsp:spPr>
        <a:xfrm>
          <a:off x="1166529" y="0"/>
          <a:ext cx="6610334" cy="14473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2- يبنى على الفتح</a:t>
          </a:r>
          <a:endParaRPr lang="ar-SA" sz="3600" b="1" kern="1200" dirty="0"/>
        </a:p>
      </dsp:txBody>
      <dsp:txXfrm>
        <a:off x="2624745" y="0"/>
        <a:ext cx="5152118" cy="1447360"/>
      </dsp:txXfrm>
    </dsp:sp>
    <dsp:sp modelId="{E1041EA3-5B44-4DC9-BF56-EDC4AEF6EA69}">
      <dsp:nvSpPr>
        <dsp:cNvPr id="0" name=""/>
        <dsp:cNvSpPr/>
      </dsp:nvSpPr>
      <dsp:spPr>
        <a:xfrm>
          <a:off x="583264" y="1688587"/>
          <a:ext cx="6610334" cy="1447360"/>
        </a:xfrm>
        <a:prstGeom prst="roundRect">
          <a:avLst>
            <a:gd name="adj" fmla="val 10000"/>
          </a:avLst>
        </a:prstGeom>
        <a:solidFill>
          <a:schemeClr val="accent3">
            <a:hueOff val="797048"/>
            <a:satOff val="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إذا اتصلت </a:t>
          </a:r>
          <a:r>
            <a:rPr lang="ar-SA" sz="3200" kern="1200" dirty="0" err="1" smtClean="0"/>
            <a:t>به</a:t>
          </a:r>
          <a:r>
            <a:rPr lang="ar-SA" sz="3200" kern="1200" dirty="0" smtClean="0"/>
            <a:t> نون التوكيد المباشرة .</a:t>
          </a:r>
        </a:p>
      </dsp:txBody>
      <dsp:txXfrm>
        <a:off x="2107314" y="1688587"/>
        <a:ext cx="5086285" cy="1447360"/>
      </dsp:txXfrm>
    </dsp:sp>
    <dsp:sp modelId="{F3BE7AC5-E4CF-400D-A289-7DD7D3ED3820}">
      <dsp:nvSpPr>
        <dsp:cNvPr id="0" name=""/>
        <dsp:cNvSpPr/>
      </dsp:nvSpPr>
      <dsp:spPr>
        <a:xfrm>
          <a:off x="0" y="3377175"/>
          <a:ext cx="6610334" cy="1447360"/>
        </a:xfrm>
        <a:prstGeom prst="roundRect">
          <a:avLst>
            <a:gd name="adj" fmla="val 10000"/>
          </a:avLst>
        </a:prstGeom>
        <a:solidFill>
          <a:schemeClr val="accent3">
            <a:hueOff val="1594097"/>
            <a:satOff val="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 : اسعيَنَّ  في الخير ، اسعين : فعل أمر مبني على الفتح لاتصاله بنون التوكيد المباشرة  .</a:t>
          </a:r>
          <a:endParaRPr lang="ar-SA" sz="3200" kern="1200" dirty="0"/>
        </a:p>
      </dsp:txBody>
      <dsp:txXfrm>
        <a:off x="1524049" y="3377175"/>
        <a:ext cx="5086285" cy="1447360"/>
      </dsp:txXfrm>
    </dsp:sp>
    <dsp:sp modelId="{56F16996-FD30-4F5C-A964-008872FB6FD5}">
      <dsp:nvSpPr>
        <dsp:cNvPr id="0" name=""/>
        <dsp:cNvSpPr/>
      </dsp:nvSpPr>
      <dsp:spPr>
        <a:xfrm>
          <a:off x="1166529" y="1097581"/>
          <a:ext cx="940784" cy="94078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1166529" y="1097581"/>
        <a:ext cx="940784" cy="940784"/>
      </dsp:txXfrm>
    </dsp:sp>
    <dsp:sp modelId="{226853B4-185A-4D08-9DF3-26E9507A6768}">
      <dsp:nvSpPr>
        <dsp:cNvPr id="0" name=""/>
        <dsp:cNvSpPr/>
      </dsp:nvSpPr>
      <dsp:spPr>
        <a:xfrm>
          <a:off x="583264" y="2776520"/>
          <a:ext cx="940784" cy="94078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654541"/>
            <a:satOff val="5394"/>
            <a:lumOff val="19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654541"/>
              <a:satOff val="5394"/>
              <a:lumOff val="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583264" y="2776520"/>
        <a:ext cx="940784" cy="94078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7FA29E-D2F7-4324-B301-E82A46EE65D3}">
      <dsp:nvSpPr>
        <dsp:cNvPr id="0" name=""/>
        <dsp:cNvSpPr/>
      </dsp:nvSpPr>
      <dsp:spPr>
        <a:xfrm>
          <a:off x="2843333" y="137463"/>
          <a:ext cx="2844072" cy="284407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3- يبنى على حذف حرف العلة</a:t>
          </a:r>
          <a:endParaRPr lang="ar-SA" sz="3600" kern="1200" dirty="0"/>
        </a:p>
      </dsp:txBody>
      <dsp:txXfrm>
        <a:off x="3222543" y="635176"/>
        <a:ext cx="2085652" cy="1279832"/>
      </dsp:txXfrm>
    </dsp:sp>
    <dsp:sp modelId="{B0BECED5-F988-4FB2-B0D1-3B3A1D1D7387}">
      <dsp:nvSpPr>
        <dsp:cNvPr id="0" name=""/>
        <dsp:cNvSpPr/>
      </dsp:nvSpPr>
      <dsp:spPr>
        <a:xfrm>
          <a:off x="4544211" y="1960314"/>
          <a:ext cx="2844072" cy="2844072"/>
        </a:xfrm>
        <a:prstGeom prst="ellipse">
          <a:avLst/>
        </a:prstGeom>
        <a:solidFill>
          <a:schemeClr val="accent4">
            <a:alpha val="50000"/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إذا كان آخره حرف علة .</a:t>
          </a:r>
        </a:p>
      </dsp:txBody>
      <dsp:txXfrm>
        <a:off x="5414024" y="2695033"/>
        <a:ext cx="1706443" cy="1564239"/>
      </dsp:txXfrm>
    </dsp:sp>
    <dsp:sp modelId="{678BEA3E-B7DC-4B77-84B1-A9AE9AF38AEF}">
      <dsp:nvSpPr>
        <dsp:cNvPr id="0" name=""/>
        <dsp:cNvSpPr/>
      </dsp:nvSpPr>
      <dsp:spPr>
        <a:xfrm>
          <a:off x="880999" y="1960314"/>
          <a:ext cx="3199694" cy="2844072"/>
        </a:xfrm>
        <a:prstGeom prst="ellipse">
          <a:avLst/>
        </a:prstGeom>
        <a:solidFill>
          <a:schemeClr val="accent4">
            <a:alpha val="50000"/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 : اسعَ في الخير ، اسع : فعل أمر مبني على حذف حرف العلة.</a:t>
          </a:r>
          <a:endParaRPr lang="ar-SA" sz="3200" kern="1200" dirty="0"/>
        </a:p>
      </dsp:txBody>
      <dsp:txXfrm>
        <a:off x="1182304" y="2695033"/>
        <a:ext cx="1919816" cy="156423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3FACAE-DC96-44CF-9D11-B6C6FBAAA38F}">
      <dsp:nvSpPr>
        <dsp:cNvPr id="0" name=""/>
        <dsp:cNvSpPr/>
      </dsp:nvSpPr>
      <dsp:spPr>
        <a:xfrm>
          <a:off x="0" y="4245"/>
          <a:ext cx="7992888" cy="158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4- يبنى على حذف النون</a:t>
          </a:r>
          <a:endParaRPr lang="ar-SA" sz="3800" kern="1200" dirty="0"/>
        </a:p>
      </dsp:txBody>
      <dsp:txXfrm>
        <a:off x="0" y="4245"/>
        <a:ext cx="7992888" cy="1584000"/>
      </dsp:txXfrm>
    </dsp:sp>
    <dsp:sp modelId="{120EA20C-ABB3-4A8A-9AEF-5A558F7362A6}">
      <dsp:nvSpPr>
        <dsp:cNvPr id="0" name=""/>
        <dsp:cNvSpPr/>
      </dsp:nvSpPr>
      <dsp:spPr>
        <a:xfrm>
          <a:off x="0" y="1592491"/>
          <a:ext cx="7992888" cy="294401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/>
            <a:t>إذا اتصل بألف </a:t>
          </a:r>
          <a:r>
            <a:rPr lang="ar-SA" sz="3600" kern="1200" dirty="0" err="1" smtClean="0"/>
            <a:t>الإثنين</a:t>
          </a:r>
          <a:r>
            <a:rPr lang="ar-SA" sz="3600" kern="1200" dirty="0" smtClean="0"/>
            <a:t> أو واو الجماعة أو ياء المخاطبة .</a:t>
          </a:r>
          <a:endParaRPr lang="ar-SA" sz="3600" kern="1200" dirty="0"/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/>
            <a:t>نحو : ذاكرا الدرس ، ذاكروا الدرس ، ذاكري الدرس ، الفعل ( ذاكر ) في جميع الأمثلة هو : فعل أمر مبني على حذف النون.</a:t>
          </a:r>
          <a:endParaRPr lang="ar-SA" sz="3600" kern="1200" dirty="0"/>
        </a:p>
      </dsp:txBody>
      <dsp:txXfrm>
        <a:off x="0" y="1592491"/>
        <a:ext cx="7992888" cy="294401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184B1-0AE1-462A-A3C5-0C2DFA71F750}">
      <dsp:nvSpPr>
        <dsp:cNvPr id="0" name=""/>
        <dsp:cNvSpPr/>
      </dsp:nvSpPr>
      <dsp:spPr>
        <a:xfrm>
          <a:off x="763564" y="931022"/>
          <a:ext cx="4965967" cy="14944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0" bIns="227584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200" kern="1200" dirty="0" smtClean="0"/>
            <a:t>عند اتصاله بنون التوكيد المباشرة الثقيلة والخفيفة</a:t>
          </a:r>
        </a:p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/>
        </a:p>
      </dsp:txBody>
      <dsp:txXfrm>
        <a:off x="763564" y="931022"/>
        <a:ext cx="4096922" cy="1494447"/>
      </dsp:txXfrm>
    </dsp:sp>
    <dsp:sp modelId="{FDF3FE1C-593D-4529-9DA5-E8B86800A5F6}">
      <dsp:nvSpPr>
        <dsp:cNvPr id="0" name=""/>
        <dsp:cNvSpPr/>
      </dsp:nvSpPr>
      <dsp:spPr>
        <a:xfrm>
          <a:off x="93940" y="2425469"/>
          <a:ext cx="6305214" cy="232595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0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 :لأسعينَّ في الخير.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أسعين : فعل مضارع مبني على الفتح  لاتصاله بنون التوكيد المباشرة 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/>
        </a:p>
      </dsp:txBody>
      <dsp:txXfrm>
        <a:off x="93940" y="2425469"/>
        <a:ext cx="5201802" cy="2325951"/>
      </dsp:txXfrm>
    </dsp:sp>
    <dsp:sp modelId="{28E674F2-3399-4A73-B2D4-B2843E89D56D}">
      <dsp:nvSpPr>
        <dsp:cNvPr id="0" name=""/>
        <dsp:cNvSpPr/>
      </dsp:nvSpPr>
      <dsp:spPr>
        <a:xfrm>
          <a:off x="6028138" y="0"/>
          <a:ext cx="2324789" cy="23247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4000" kern="1200" dirty="0" smtClean="0"/>
            <a:t>1- يبنى </a:t>
          </a:r>
          <a:r>
            <a:rPr lang="ar-SA" sz="3600" kern="1200" dirty="0" smtClean="0"/>
            <a:t>على</a:t>
          </a:r>
          <a:r>
            <a:rPr lang="ar-SA" sz="4000" kern="1200" dirty="0" smtClean="0"/>
            <a:t> </a:t>
          </a:r>
          <a:r>
            <a:rPr lang="ar-SA" sz="3600" kern="1200" dirty="0" smtClean="0"/>
            <a:t>الفتح</a:t>
          </a:r>
          <a:endParaRPr lang="ar-SA" sz="4000" kern="1200" dirty="0" smtClean="0"/>
        </a:p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0" kern="1200" dirty="0"/>
        </a:p>
      </dsp:txBody>
      <dsp:txXfrm>
        <a:off x="6028138" y="0"/>
        <a:ext cx="2324789" cy="232478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2500DB-B57E-4794-A9FE-184E15D548DF}">
      <dsp:nvSpPr>
        <dsp:cNvPr id="0" name=""/>
        <dsp:cNvSpPr/>
      </dsp:nvSpPr>
      <dsp:spPr>
        <a:xfrm rot="10800000">
          <a:off x="6088259" y="1996662"/>
          <a:ext cx="2641237" cy="11878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4064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smtClean="0"/>
            <a:t>2- يبنى </a:t>
          </a:r>
          <a:r>
            <a:rPr lang="ar-SA" sz="3200" kern="1200" dirty="0" smtClean="0"/>
            <a:t>على السكون</a:t>
          </a:r>
          <a:endParaRPr lang="ar-SA" sz="3200" kern="1200" dirty="0"/>
        </a:p>
      </dsp:txBody>
      <dsp:txXfrm rot="10800000">
        <a:off x="6088259" y="1996662"/>
        <a:ext cx="2641237" cy="1187827"/>
      </dsp:txXfrm>
    </dsp:sp>
    <dsp:sp modelId="{670F1383-B6A2-4335-B3CA-6A079DA92610}">
      <dsp:nvSpPr>
        <dsp:cNvPr id="0" name=""/>
        <dsp:cNvSpPr/>
      </dsp:nvSpPr>
      <dsp:spPr>
        <a:xfrm rot="10800000">
          <a:off x="3964590" y="1821901"/>
          <a:ext cx="2427421" cy="1589049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3556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عند اتصاله بنون النسوة</a:t>
          </a:r>
          <a:endParaRPr lang="ar-SA" sz="2800" kern="1200" dirty="0"/>
        </a:p>
      </dsp:txBody>
      <dsp:txXfrm rot="10800000">
        <a:off x="3964590" y="1821901"/>
        <a:ext cx="2427421" cy="1589049"/>
      </dsp:txXfrm>
    </dsp:sp>
    <dsp:sp modelId="{88086D8B-F85F-4F9F-A8C5-5C7C96FDB7E2}">
      <dsp:nvSpPr>
        <dsp:cNvPr id="0" name=""/>
        <dsp:cNvSpPr/>
      </dsp:nvSpPr>
      <dsp:spPr>
        <a:xfrm rot="10800000">
          <a:off x="1541" y="1527943"/>
          <a:ext cx="4431944" cy="2250278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3556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نحو : الطالبات يكتبْن الدرس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يكتبن : فعل مضارع مبني على السكون لاتصاله بنون النسوة.</a:t>
          </a:r>
          <a:endParaRPr lang="ar-SA" sz="2800" kern="1200" dirty="0"/>
        </a:p>
      </dsp:txBody>
      <dsp:txXfrm rot="10800000">
        <a:off x="1541" y="1527943"/>
        <a:ext cx="4431944" cy="2250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4543803-886F-4A5E-AA9D-62010768912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BB90C42-E7D1-41BD-9873-9020336BA57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90C42-E7D1-41BD-9873-9020336BA576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B6297D-A894-4733-A25B-968E2C6A9360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10AD96-0333-4773-98BA-A87EC6834A1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CATF3P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1428736"/>
            <a:ext cx="4857784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dirty="0" smtClean="0"/>
              <a:t>أهداف المحاضرة</a:t>
            </a:r>
            <a:endParaRPr lang="ar-S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- التعرف على الأفعال المبنية بأنواعها.</a:t>
            </a:r>
          </a:p>
          <a:p>
            <a:r>
              <a:rPr lang="ar-SA" dirty="0" smtClean="0"/>
              <a:t>- الفعل الماضي وعلامات بنائه .</a:t>
            </a:r>
          </a:p>
          <a:p>
            <a:r>
              <a:rPr lang="ar-SA" dirty="0" smtClean="0"/>
              <a:t>- فعل الأمر وعلامات بنائه.</a:t>
            </a:r>
          </a:p>
          <a:p>
            <a:r>
              <a:rPr lang="ar-SA" dirty="0" smtClean="0"/>
              <a:t>- الفعل المضارع وعلامات بنائه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1"/>
          <p:cNvGraphicFramePr/>
          <p:nvPr/>
        </p:nvGraphicFramePr>
        <p:xfrm>
          <a:off x="251520" y="1268760"/>
          <a:ext cx="8424936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/>
          <p:cNvSpPr/>
          <p:nvPr/>
        </p:nvSpPr>
        <p:spPr>
          <a:xfrm>
            <a:off x="2411760" y="260648"/>
            <a:ext cx="4392488" cy="9490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4000" kern="1200" dirty="0" smtClean="0"/>
              <a:t>أولا: الفعل الماضي</a:t>
            </a:r>
            <a:endParaRPr lang="ar-SA" sz="4000" kern="1200" dirty="0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467544" y="1397000"/>
          <a:ext cx="842493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67544" y="1397000"/>
          <a:ext cx="842493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4"/>
          <p:cNvSpPr/>
          <p:nvPr/>
        </p:nvSpPr>
        <p:spPr>
          <a:xfrm>
            <a:off x="3059832" y="332656"/>
            <a:ext cx="3109300" cy="949058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kern="1200" dirty="0" smtClean="0">
                <a:solidFill>
                  <a:schemeClr val="bg1"/>
                </a:solidFill>
              </a:rPr>
              <a:t>أولا: الفعل الماضي</a:t>
            </a:r>
            <a:endParaRPr lang="ar-SA" sz="3800" kern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/>
          <p:cNvSpPr/>
          <p:nvPr/>
        </p:nvSpPr>
        <p:spPr>
          <a:xfrm>
            <a:off x="3059832" y="332656"/>
            <a:ext cx="3109300" cy="949058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kern="1200" dirty="0" smtClean="0">
                <a:solidFill>
                  <a:schemeClr val="bg1"/>
                </a:solidFill>
              </a:rPr>
              <a:t>أولا: الفعل الماضي</a:t>
            </a:r>
            <a:endParaRPr lang="ar-SA" sz="3800" kern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467544" y="1397000"/>
          <a:ext cx="842493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/>
          <p:cNvSpPr/>
          <p:nvPr/>
        </p:nvSpPr>
        <p:spPr>
          <a:xfrm>
            <a:off x="3059832" y="476672"/>
            <a:ext cx="3168354" cy="1008112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" name="Group 1"/>
          <p:cNvGrpSpPr/>
          <p:nvPr/>
        </p:nvGrpSpPr>
        <p:grpSpPr>
          <a:xfrm>
            <a:off x="3059832" y="476672"/>
            <a:ext cx="3181308" cy="1008112"/>
            <a:chOff x="720078" y="-288032"/>
            <a:chExt cx="3181308" cy="1008112"/>
          </a:xfrm>
        </p:grpSpPr>
        <p:sp>
          <p:nvSpPr>
            <p:cNvPr id="4" name="Rounded Rectangle 2"/>
            <p:cNvSpPr/>
            <p:nvPr/>
          </p:nvSpPr>
          <p:spPr>
            <a:xfrm>
              <a:off x="720078" y="-288032"/>
              <a:ext cx="3168354" cy="10081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792086" y="-288032"/>
              <a:ext cx="3109300" cy="94905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48260" rIns="72390" bIns="48260" numCol="1" spcCol="1270" anchor="ctr" anchorCtr="0">
              <a:noAutofit/>
            </a:bodyPr>
            <a:lstStyle/>
            <a:p>
              <a:pPr lvl="0" algn="ctr" defTabSz="1689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000" dirty="0" smtClean="0"/>
                <a:t>ثانيا</a:t>
              </a:r>
              <a:r>
                <a:rPr lang="ar-SA" sz="4000" kern="1200" dirty="0" smtClean="0"/>
                <a:t>: فعل الأمر</a:t>
              </a:r>
              <a:endParaRPr lang="ar-SA" sz="4000" kern="1200" dirty="0"/>
            </a:p>
          </p:txBody>
        </p:sp>
      </p:grpSp>
      <p:graphicFrame>
        <p:nvGraphicFramePr>
          <p:cNvPr id="14" name="رسم تخطيطي 13"/>
          <p:cNvGraphicFramePr/>
          <p:nvPr/>
        </p:nvGraphicFramePr>
        <p:xfrm>
          <a:off x="395536" y="1772816"/>
          <a:ext cx="784887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3131840" y="476672"/>
            <a:ext cx="3109300" cy="94905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dirty="0" smtClean="0"/>
              <a:t>ثانيا</a:t>
            </a:r>
            <a:r>
              <a:rPr lang="ar-SA" sz="3800" kern="1200" dirty="0" smtClean="0"/>
              <a:t>: فعل الأمر</a:t>
            </a:r>
            <a:endParaRPr lang="ar-SA" sz="3800" kern="12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683568" y="1628800"/>
          <a:ext cx="777686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3131840" y="476672"/>
            <a:ext cx="3109300" cy="94905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dirty="0" smtClean="0"/>
              <a:t>ثانيا</a:t>
            </a:r>
            <a:r>
              <a:rPr lang="ar-SA" sz="3800" kern="1200" dirty="0" smtClean="0"/>
              <a:t>: فعل الأمر</a:t>
            </a:r>
            <a:endParaRPr lang="ar-SA" sz="3800" kern="12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395536" y="1628800"/>
          <a:ext cx="83529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3131840" y="476672"/>
            <a:ext cx="3109300" cy="94905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4000" dirty="0" smtClean="0"/>
              <a:t>ثانيا</a:t>
            </a:r>
            <a:r>
              <a:rPr lang="ar-SA" sz="4000" kern="1200" dirty="0" smtClean="0"/>
              <a:t>: فعل الأمر</a:t>
            </a:r>
            <a:endParaRPr lang="ar-SA" sz="4000" kern="12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611560" y="1844824"/>
          <a:ext cx="79928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/>
          <p:cNvSpPr/>
          <p:nvPr/>
        </p:nvSpPr>
        <p:spPr>
          <a:xfrm>
            <a:off x="2843808" y="476672"/>
            <a:ext cx="3528392" cy="94905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dirty="0" smtClean="0"/>
              <a:t>ثالثا</a:t>
            </a:r>
            <a:r>
              <a:rPr lang="ar-SA" sz="3800" kern="1200" dirty="0" smtClean="0"/>
              <a:t>: الفعل المضارع</a:t>
            </a:r>
            <a:endParaRPr lang="ar-SA" sz="3800" kern="1200" dirty="0"/>
          </a:p>
        </p:txBody>
      </p:sp>
      <p:graphicFrame>
        <p:nvGraphicFramePr>
          <p:cNvPr id="13" name="رسم تخطيطي 12"/>
          <p:cNvGraphicFramePr/>
          <p:nvPr/>
        </p:nvGraphicFramePr>
        <p:xfrm>
          <a:off x="323528" y="1628800"/>
          <a:ext cx="835292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2843808" y="476672"/>
            <a:ext cx="3528392" cy="94905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48260" rIns="72390" bIns="48260" numCol="1" spcCol="1270" anchor="ctr" anchorCtr="0">
            <a:noAutofit/>
          </a:bodyPr>
          <a:lstStyle/>
          <a:p>
            <a:pPr lvl="0" algn="ctr" defTabSz="16891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3800" dirty="0" smtClean="0"/>
              <a:t>ثالثا</a:t>
            </a:r>
            <a:r>
              <a:rPr lang="ar-SA" sz="3800" kern="1200" dirty="0" smtClean="0"/>
              <a:t>: الفعل المضارع</a:t>
            </a:r>
            <a:endParaRPr lang="ar-SA" sz="3800" kern="1200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836712"/>
            <a:ext cx="3528392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/>
              <a:t>تقييم</a:t>
            </a:r>
            <a:endParaRPr lang="ar-SA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7992888" cy="43088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حدد الفعل المبني في الآيات التالية ونوعه وعلامة بنائه :</a:t>
            </a:r>
          </a:p>
          <a:p>
            <a:pPr>
              <a:buFontTx/>
              <a:buChar char="-"/>
            </a:pPr>
            <a:endParaRPr lang="ar-SA" dirty="0" smtClean="0"/>
          </a:p>
          <a:p>
            <a:r>
              <a:rPr lang="ar-SA" sz="2800" dirty="0" smtClean="0"/>
              <a:t>1- ( إذا جاء نصر الله والفتح )</a:t>
            </a:r>
          </a:p>
          <a:p>
            <a:r>
              <a:rPr lang="ar-SA" sz="2800" dirty="0" smtClean="0"/>
              <a:t>2- ( ورأيت الناس يدخلون في دين الله أفواجا )</a:t>
            </a:r>
          </a:p>
          <a:p>
            <a:r>
              <a:rPr lang="ar-SA" sz="2800" dirty="0" smtClean="0"/>
              <a:t>3- ( فسبح بحمد ربك واستغفره )</a:t>
            </a:r>
          </a:p>
          <a:p>
            <a:r>
              <a:rPr lang="ar-SA" sz="2800" dirty="0" smtClean="0"/>
              <a:t>4- ( لينبذن في الحطمة )</a:t>
            </a:r>
          </a:p>
          <a:p>
            <a:r>
              <a:rPr lang="ar-SA" sz="2800" dirty="0" smtClean="0"/>
              <a:t>5- ( فاصدع بما تؤمر )</a:t>
            </a:r>
          </a:p>
          <a:p>
            <a:r>
              <a:rPr lang="ar-SA" sz="2800" dirty="0" smtClean="0"/>
              <a:t>6- ( فأمسكوهن بمعروف أو سرحوهن بمعروف )</a:t>
            </a:r>
          </a:p>
          <a:p>
            <a:r>
              <a:rPr lang="ar-SA" sz="2800" dirty="0" smtClean="0"/>
              <a:t>7- ( وللنساء نصيب مما اكتسبن )</a:t>
            </a:r>
          </a:p>
          <a:p>
            <a:r>
              <a:rPr lang="ar-SA" sz="2800" dirty="0" smtClean="0"/>
              <a:t>8- ( قالت من أنبأك هذا 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9QD6A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071546"/>
            <a:ext cx="7358114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ذروة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716</TotalTime>
  <Words>473</Words>
  <Application>Microsoft Office PowerPoint</Application>
  <PresentationFormat>On-screen Show (4:3)</PresentationFormat>
  <Paragraphs>62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ذروة</vt:lpstr>
      <vt:lpstr>Slide 1</vt:lpstr>
      <vt:lpstr>أهداف المحاضرة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وصال</dc:creator>
  <cp:lastModifiedBy>MoOoMzZ-77</cp:lastModifiedBy>
  <cp:revision>60</cp:revision>
  <dcterms:created xsi:type="dcterms:W3CDTF">2011-06-13T19:30:04Z</dcterms:created>
  <dcterms:modified xsi:type="dcterms:W3CDTF">2012-02-29T19:26:58Z</dcterms:modified>
</cp:coreProperties>
</file>