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2" r:id="rId6"/>
    <p:sldId id="261" r:id="rId7"/>
    <p:sldId id="257"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0066"/>
    <a:srgbClr val="008000"/>
    <a:srgbClr val="663300"/>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DE3E18-675D-409B-8525-57C703DA601F}" type="doc">
      <dgm:prSet loTypeId="urn:microsoft.com/office/officeart/2005/8/layout/hierarchy3" loCatId="hierarchy" qsTypeId="urn:microsoft.com/office/officeart/2005/8/quickstyle/simple2" qsCatId="simple" csTypeId="urn:microsoft.com/office/officeart/2005/8/colors/colorful2" csCatId="colorful" phldr="1"/>
      <dgm:spPr/>
      <dgm:t>
        <a:bodyPr/>
        <a:lstStyle/>
        <a:p>
          <a:endParaRPr lang="en-US"/>
        </a:p>
      </dgm:t>
    </dgm:pt>
    <dgm:pt modelId="{E3474D7A-5F21-4000-8E66-7C5464AB609E}">
      <dgm:prSet phldrT="[Text]" custT="1"/>
      <dgm:spPr/>
      <dgm:t>
        <a:bodyPr/>
        <a:lstStyle/>
        <a:p>
          <a:r>
            <a:rPr lang="en-US" sz="4800" dirty="0" smtClean="0"/>
            <a:t>Giving Advice</a:t>
          </a:r>
          <a:endParaRPr lang="en-US" sz="4800" dirty="0"/>
        </a:p>
      </dgm:t>
    </dgm:pt>
    <dgm:pt modelId="{73630D72-10C9-4FD5-A3E3-476F6BB3B001}" type="parTrans" cxnId="{3F1276F8-A8FF-4820-A5D1-9627728DD89C}">
      <dgm:prSet/>
      <dgm:spPr/>
      <dgm:t>
        <a:bodyPr/>
        <a:lstStyle/>
        <a:p>
          <a:endParaRPr lang="en-US"/>
        </a:p>
      </dgm:t>
    </dgm:pt>
    <dgm:pt modelId="{502D541D-0691-40AE-BEF1-83BDA9A260D1}" type="sibTrans" cxnId="{3F1276F8-A8FF-4820-A5D1-9627728DD89C}">
      <dgm:prSet/>
      <dgm:spPr/>
      <dgm:t>
        <a:bodyPr/>
        <a:lstStyle/>
        <a:p>
          <a:endParaRPr lang="en-US"/>
        </a:p>
      </dgm:t>
    </dgm:pt>
    <dgm:pt modelId="{85A24507-BB0E-44C4-9006-40D8C13641C1}">
      <dgm:prSet phldrT="[Text]" custT="1"/>
      <dgm:spPr/>
      <dgm:t>
        <a:bodyPr/>
        <a:lstStyle/>
        <a:p>
          <a:r>
            <a:rPr lang="en-US" sz="2400" b="1" dirty="0" smtClean="0">
              <a:solidFill>
                <a:srgbClr val="FF0000"/>
              </a:solidFill>
            </a:rPr>
            <a:t>Should/ shouldn’t</a:t>
          </a:r>
          <a:endParaRPr lang="en-US" sz="2400" b="1" dirty="0">
            <a:solidFill>
              <a:srgbClr val="FF0000"/>
            </a:solidFill>
          </a:endParaRPr>
        </a:p>
      </dgm:t>
    </dgm:pt>
    <dgm:pt modelId="{915B2117-B948-49F4-904A-15CB53F7A5E9}" type="parTrans" cxnId="{202C70AF-38E9-4D85-B234-5C29A37DF660}">
      <dgm:prSet/>
      <dgm:spPr/>
      <dgm:t>
        <a:bodyPr/>
        <a:lstStyle/>
        <a:p>
          <a:endParaRPr lang="en-US"/>
        </a:p>
      </dgm:t>
    </dgm:pt>
    <dgm:pt modelId="{E777B48B-2769-4308-AD46-0C53A7F70909}" type="sibTrans" cxnId="{202C70AF-38E9-4D85-B234-5C29A37DF660}">
      <dgm:prSet/>
      <dgm:spPr/>
      <dgm:t>
        <a:bodyPr/>
        <a:lstStyle/>
        <a:p>
          <a:endParaRPr lang="en-US"/>
        </a:p>
      </dgm:t>
    </dgm:pt>
    <dgm:pt modelId="{B1493C8A-1C21-4FB1-8215-18F85491F773}">
      <dgm:prSet phldrT="[Text]" custT="1"/>
      <dgm:spPr/>
      <dgm:t>
        <a:bodyPr/>
        <a:lstStyle/>
        <a:p>
          <a:r>
            <a:rPr lang="en-US" sz="2400" b="1" dirty="0" smtClean="0"/>
            <a:t>E.g. They </a:t>
          </a:r>
          <a:r>
            <a:rPr lang="en-US" sz="2400" b="1" u="sng" dirty="0" smtClean="0">
              <a:solidFill>
                <a:srgbClr val="FF0000"/>
              </a:solidFill>
            </a:rPr>
            <a:t>should</a:t>
          </a:r>
          <a:r>
            <a:rPr lang="en-US" sz="2400" b="1" dirty="0" smtClean="0"/>
            <a:t> take the chance given to them. </a:t>
          </a:r>
          <a:endParaRPr lang="en-US" sz="2400" b="1" dirty="0"/>
        </a:p>
      </dgm:t>
    </dgm:pt>
    <dgm:pt modelId="{EABC5E43-4BCF-46FA-A883-77BB948B270C}" type="parTrans" cxnId="{F12D0368-A429-48F8-8D29-BADFC44055D5}">
      <dgm:prSet/>
      <dgm:spPr/>
      <dgm:t>
        <a:bodyPr/>
        <a:lstStyle/>
        <a:p>
          <a:endParaRPr lang="en-US"/>
        </a:p>
      </dgm:t>
    </dgm:pt>
    <dgm:pt modelId="{2A14EFF1-B5EA-4A01-9B28-66F713A45FFC}" type="sibTrans" cxnId="{F12D0368-A429-48F8-8D29-BADFC44055D5}">
      <dgm:prSet/>
      <dgm:spPr/>
      <dgm:t>
        <a:bodyPr/>
        <a:lstStyle/>
        <a:p>
          <a:endParaRPr lang="en-US"/>
        </a:p>
      </dgm:t>
    </dgm:pt>
    <dgm:pt modelId="{384273D5-FECB-46AB-BBBF-F4364AA1D0C2}">
      <dgm:prSet phldrT="[Text]"/>
      <dgm:spPr/>
      <dgm:t>
        <a:bodyPr/>
        <a:lstStyle/>
        <a:p>
          <a:r>
            <a:rPr lang="en-US" dirty="0" smtClean="0"/>
            <a:t>Expressing Obligation</a:t>
          </a:r>
          <a:endParaRPr lang="en-US" dirty="0"/>
        </a:p>
      </dgm:t>
    </dgm:pt>
    <dgm:pt modelId="{F21E76C1-2981-4A50-A2D4-BAD756DA0423}" type="parTrans" cxnId="{371C3CE7-8347-4B9B-8001-FD3EF202EAE4}">
      <dgm:prSet/>
      <dgm:spPr/>
      <dgm:t>
        <a:bodyPr/>
        <a:lstStyle/>
        <a:p>
          <a:endParaRPr lang="en-US"/>
        </a:p>
      </dgm:t>
    </dgm:pt>
    <dgm:pt modelId="{36C7D5EC-2C46-4E67-9E27-808428A29961}" type="sibTrans" cxnId="{371C3CE7-8347-4B9B-8001-FD3EF202EAE4}">
      <dgm:prSet/>
      <dgm:spPr/>
      <dgm:t>
        <a:bodyPr/>
        <a:lstStyle/>
        <a:p>
          <a:endParaRPr lang="en-US"/>
        </a:p>
      </dgm:t>
    </dgm:pt>
    <dgm:pt modelId="{09B5A0E0-B686-4260-A9C4-146BE330AE1D}">
      <dgm:prSet phldrT="[Text]" custT="1"/>
      <dgm:spPr/>
      <dgm:t>
        <a:bodyPr/>
        <a:lstStyle/>
        <a:p>
          <a:r>
            <a:rPr lang="en-US" sz="2400" b="1" dirty="0" smtClean="0"/>
            <a:t>E.g. 1- The motorists </a:t>
          </a:r>
          <a:r>
            <a:rPr lang="en-US" sz="2400" b="1" u="sng" dirty="0" smtClean="0">
              <a:solidFill>
                <a:schemeClr val="accent3">
                  <a:lumMod val="50000"/>
                </a:schemeClr>
              </a:solidFill>
            </a:rPr>
            <a:t>have to </a:t>
          </a:r>
          <a:r>
            <a:rPr lang="en-US" sz="2400" b="1" dirty="0" smtClean="0"/>
            <a:t>return the money back.</a:t>
          </a:r>
        </a:p>
        <a:p>
          <a:r>
            <a:rPr lang="en-US" sz="2400" b="1" dirty="0" smtClean="0"/>
            <a:t>2- The motorists </a:t>
          </a:r>
          <a:r>
            <a:rPr lang="en-US" sz="2400" b="1" u="sng" dirty="0" smtClean="0">
              <a:solidFill>
                <a:schemeClr val="accent3">
                  <a:lumMod val="50000"/>
                </a:schemeClr>
              </a:solidFill>
            </a:rPr>
            <a:t>must not</a:t>
          </a:r>
          <a:r>
            <a:rPr lang="en-US" sz="2400" b="1" dirty="0" smtClean="0"/>
            <a:t> keep the money for one hour more.</a:t>
          </a:r>
          <a:endParaRPr lang="en-US" sz="2400" b="1" dirty="0"/>
        </a:p>
      </dgm:t>
    </dgm:pt>
    <dgm:pt modelId="{9085ACF8-456C-45EB-9EFD-970FFB30469C}" type="parTrans" cxnId="{219AD8EA-4AF8-4A68-942A-A92AA15EF11F}">
      <dgm:prSet/>
      <dgm:spPr/>
      <dgm:t>
        <a:bodyPr/>
        <a:lstStyle/>
        <a:p>
          <a:endParaRPr lang="en-US"/>
        </a:p>
      </dgm:t>
    </dgm:pt>
    <dgm:pt modelId="{4513E17F-6C18-4A07-B095-2A34F32C56AA}" type="sibTrans" cxnId="{219AD8EA-4AF8-4A68-942A-A92AA15EF11F}">
      <dgm:prSet/>
      <dgm:spPr/>
      <dgm:t>
        <a:bodyPr/>
        <a:lstStyle/>
        <a:p>
          <a:endParaRPr lang="en-US"/>
        </a:p>
      </dgm:t>
    </dgm:pt>
    <dgm:pt modelId="{FFF31B0A-00C6-4251-AB32-D0AE70D0F9B6}">
      <dgm:prSet phldrT="[Text]" custT="1"/>
      <dgm:spPr/>
      <dgm:t>
        <a:bodyPr/>
        <a:lstStyle/>
        <a:p>
          <a:r>
            <a:rPr lang="en-US" sz="2400" b="1" dirty="0" smtClean="0">
              <a:solidFill>
                <a:schemeClr val="accent3">
                  <a:lumMod val="50000"/>
                </a:schemeClr>
              </a:solidFill>
            </a:rPr>
            <a:t>Have/not have to/ must/ must not</a:t>
          </a:r>
          <a:endParaRPr lang="en-US" sz="2400" b="1" dirty="0">
            <a:solidFill>
              <a:schemeClr val="accent3">
                <a:lumMod val="50000"/>
              </a:schemeClr>
            </a:solidFill>
          </a:endParaRPr>
        </a:p>
      </dgm:t>
    </dgm:pt>
    <dgm:pt modelId="{911DA854-36FA-40F2-A238-9F736D49D581}" type="sibTrans" cxnId="{0BC5900B-CA43-484D-9F49-C8935448BE8E}">
      <dgm:prSet/>
      <dgm:spPr/>
      <dgm:t>
        <a:bodyPr/>
        <a:lstStyle/>
        <a:p>
          <a:endParaRPr lang="en-US"/>
        </a:p>
      </dgm:t>
    </dgm:pt>
    <dgm:pt modelId="{FD90244A-9743-424F-9AF3-152C01B94986}" type="parTrans" cxnId="{0BC5900B-CA43-484D-9F49-C8935448BE8E}">
      <dgm:prSet/>
      <dgm:spPr/>
      <dgm:t>
        <a:bodyPr/>
        <a:lstStyle/>
        <a:p>
          <a:endParaRPr lang="en-US"/>
        </a:p>
      </dgm:t>
    </dgm:pt>
    <dgm:pt modelId="{A17B5E75-042A-4A11-BCD5-AE25D9F2A715}" type="pres">
      <dgm:prSet presAssocID="{F6DE3E18-675D-409B-8525-57C703DA601F}" presName="diagram" presStyleCnt="0">
        <dgm:presLayoutVars>
          <dgm:chPref val="1"/>
          <dgm:dir/>
          <dgm:animOne val="branch"/>
          <dgm:animLvl val="lvl"/>
          <dgm:resizeHandles/>
        </dgm:presLayoutVars>
      </dgm:prSet>
      <dgm:spPr/>
    </dgm:pt>
    <dgm:pt modelId="{F9E620B7-15D3-4E73-906A-8C64FABF5A6B}" type="pres">
      <dgm:prSet presAssocID="{E3474D7A-5F21-4000-8E66-7C5464AB609E}" presName="root" presStyleCnt="0"/>
      <dgm:spPr/>
    </dgm:pt>
    <dgm:pt modelId="{7EA8D478-B30A-4AB6-B12F-949C89458FAB}" type="pres">
      <dgm:prSet presAssocID="{E3474D7A-5F21-4000-8E66-7C5464AB609E}" presName="rootComposite" presStyleCnt="0"/>
      <dgm:spPr/>
    </dgm:pt>
    <dgm:pt modelId="{95B7A568-6752-4BD5-BB3C-A8D469A18ADD}" type="pres">
      <dgm:prSet presAssocID="{E3474D7A-5F21-4000-8E66-7C5464AB609E}" presName="rootText" presStyleLbl="node1" presStyleIdx="0" presStyleCnt="2" custScaleX="156334" custScaleY="134998"/>
      <dgm:spPr/>
    </dgm:pt>
    <dgm:pt modelId="{1C65563A-7985-4417-AA28-E6513A225694}" type="pres">
      <dgm:prSet presAssocID="{E3474D7A-5F21-4000-8E66-7C5464AB609E}" presName="rootConnector" presStyleLbl="node1" presStyleIdx="0" presStyleCnt="2"/>
      <dgm:spPr/>
    </dgm:pt>
    <dgm:pt modelId="{FC4C337A-CD0C-4DCD-9BE9-59827B814A09}" type="pres">
      <dgm:prSet presAssocID="{E3474D7A-5F21-4000-8E66-7C5464AB609E}" presName="childShape" presStyleCnt="0"/>
      <dgm:spPr/>
    </dgm:pt>
    <dgm:pt modelId="{A04ED25C-9229-4DE3-922C-B384B2C8755A}" type="pres">
      <dgm:prSet presAssocID="{915B2117-B948-49F4-904A-15CB53F7A5E9}" presName="Name13" presStyleLbl="parChTrans1D2" presStyleIdx="0" presStyleCnt="4"/>
      <dgm:spPr/>
    </dgm:pt>
    <dgm:pt modelId="{27471109-2B17-4B27-A34F-AFD6C1938CDF}" type="pres">
      <dgm:prSet presAssocID="{85A24507-BB0E-44C4-9006-40D8C13641C1}" presName="childText" presStyleLbl="bgAcc1" presStyleIdx="0" presStyleCnt="4">
        <dgm:presLayoutVars>
          <dgm:bulletEnabled val="1"/>
        </dgm:presLayoutVars>
      </dgm:prSet>
      <dgm:spPr/>
      <dgm:t>
        <a:bodyPr/>
        <a:lstStyle/>
        <a:p>
          <a:endParaRPr lang="en-US"/>
        </a:p>
      </dgm:t>
    </dgm:pt>
    <dgm:pt modelId="{2150F1D6-6A39-4DD6-ACCF-59043481CE65}" type="pres">
      <dgm:prSet presAssocID="{EABC5E43-4BCF-46FA-A883-77BB948B270C}" presName="Name13" presStyleLbl="parChTrans1D2" presStyleIdx="1" presStyleCnt="4"/>
      <dgm:spPr/>
    </dgm:pt>
    <dgm:pt modelId="{5A736021-40F4-4BD2-85D8-8BF29EA6390C}" type="pres">
      <dgm:prSet presAssocID="{B1493C8A-1C21-4FB1-8215-18F85491F773}" presName="childText" presStyleLbl="bgAcc1" presStyleIdx="1" presStyleCnt="4" custScaleX="152914" custScaleY="137315">
        <dgm:presLayoutVars>
          <dgm:bulletEnabled val="1"/>
        </dgm:presLayoutVars>
      </dgm:prSet>
      <dgm:spPr/>
      <dgm:t>
        <a:bodyPr/>
        <a:lstStyle/>
        <a:p>
          <a:endParaRPr lang="en-US"/>
        </a:p>
      </dgm:t>
    </dgm:pt>
    <dgm:pt modelId="{4237DEF9-0054-4481-BB3E-12D2CFF4A403}" type="pres">
      <dgm:prSet presAssocID="{384273D5-FECB-46AB-BBBF-F4364AA1D0C2}" presName="root" presStyleCnt="0"/>
      <dgm:spPr/>
    </dgm:pt>
    <dgm:pt modelId="{66B61AA0-A7DF-409E-9FDC-85CDE97B4C63}" type="pres">
      <dgm:prSet presAssocID="{384273D5-FECB-46AB-BBBF-F4364AA1D0C2}" presName="rootComposite" presStyleCnt="0"/>
      <dgm:spPr/>
    </dgm:pt>
    <dgm:pt modelId="{7C3468B6-CBA3-4E97-BD6A-90B74F193F85}" type="pres">
      <dgm:prSet presAssocID="{384273D5-FECB-46AB-BBBF-F4364AA1D0C2}" presName="rootText" presStyleLbl="node1" presStyleIdx="1" presStyleCnt="2" custScaleX="149971" custScaleY="118195"/>
      <dgm:spPr/>
    </dgm:pt>
    <dgm:pt modelId="{5AFC41BD-A1D4-4329-89FB-330566BD1526}" type="pres">
      <dgm:prSet presAssocID="{384273D5-FECB-46AB-BBBF-F4364AA1D0C2}" presName="rootConnector" presStyleLbl="node1" presStyleIdx="1" presStyleCnt="2"/>
      <dgm:spPr/>
    </dgm:pt>
    <dgm:pt modelId="{54CF41DC-9791-414F-A09E-A896FBA1EA3C}" type="pres">
      <dgm:prSet presAssocID="{384273D5-FECB-46AB-BBBF-F4364AA1D0C2}" presName="childShape" presStyleCnt="0"/>
      <dgm:spPr/>
    </dgm:pt>
    <dgm:pt modelId="{228CA90F-070E-4808-8C59-0215D11BEBED}" type="pres">
      <dgm:prSet presAssocID="{FD90244A-9743-424F-9AF3-152C01B94986}" presName="Name13" presStyleLbl="parChTrans1D2" presStyleIdx="2" presStyleCnt="4"/>
      <dgm:spPr/>
    </dgm:pt>
    <dgm:pt modelId="{1B5AC388-1B75-4EEF-87B9-39876458F7E9}" type="pres">
      <dgm:prSet presAssocID="{FFF31B0A-00C6-4251-AB32-D0AE70D0F9B6}" presName="childText" presStyleLbl="bgAcc1" presStyleIdx="2" presStyleCnt="4" custScaleX="151789">
        <dgm:presLayoutVars>
          <dgm:bulletEnabled val="1"/>
        </dgm:presLayoutVars>
      </dgm:prSet>
      <dgm:spPr/>
      <dgm:t>
        <a:bodyPr/>
        <a:lstStyle/>
        <a:p>
          <a:endParaRPr lang="en-US"/>
        </a:p>
      </dgm:t>
    </dgm:pt>
    <dgm:pt modelId="{94025144-77C3-47E6-90A1-EC243B0428E0}" type="pres">
      <dgm:prSet presAssocID="{9085ACF8-456C-45EB-9EFD-970FFB30469C}" presName="Name13" presStyleLbl="parChTrans1D2" presStyleIdx="3" presStyleCnt="4"/>
      <dgm:spPr/>
    </dgm:pt>
    <dgm:pt modelId="{0CFC5E84-28DB-448C-BC99-41ECFB6F93E7}" type="pres">
      <dgm:prSet presAssocID="{09B5A0E0-B686-4260-A9C4-146BE330AE1D}" presName="childText" presStyleLbl="bgAcc1" presStyleIdx="3" presStyleCnt="4" custScaleX="206256" custScaleY="236203">
        <dgm:presLayoutVars>
          <dgm:bulletEnabled val="1"/>
        </dgm:presLayoutVars>
      </dgm:prSet>
      <dgm:spPr/>
      <dgm:t>
        <a:bodyPr/>
        <a:lstStyle/>
        <a:p>
          <a:endParaRPr lang="en-US"/>
        </a:p>
      </dgm:t>
    </dgm:pt>
  </dgm:ptLst>
  <dgm:cxnLst>
    <dgm:cxn modelId="{371C3CE7-8347-4B9B-8001-FD3EF202EAE4}" srcId="{F6DE3E18-675D-409B-8525-57C703DA601F}" destId="{384273D5-FECB-46AB-BBBF-F4364AA1D0C2}" srcOrd="1" destOrd="0" parTransId="{F21E76C1-2981-4A50-A2D4-BAD756DA0423}" sibTransId="{36C7D5EC-2C46-4E67-9E27-808428A29961}"/>
    <dgm:cxn modelId="{F12D0368-A429-48F8-8D29-BADFC44055D5}" srcId="{E3474D7A-5F21-4000-8E66-7C5464AB609E}" destId="{B1493C8A-1C21-4FB1-8215-18F85491F773}" srcOrd="1" destOrd="0" parTransId="{EABC5E43-4BCF-46FA-A883-77BB948B270C}" sibTransId="{2A14EFF1-B5EA-4A01-9B28-66F713A45FFC}"/>
    <dgm:cxn modelId="{E15F5BB3-BD8F-4CDC-86D2-C2DBF5EB4BD2}" type="presOf" srcId="{E3474D7A-5F21-4000-8E66-7C5464AB609E}" destId="{1C65563A-7985-4417-AA28-E6513A225694}" srcOrd="1" destOrd="0" presId="urn:microsoft.com/office/officeart/2005/8/layout/hierarchy3"/>
    <dgm:cxn modelId="{0BC5900B-CA43-484D-9F49-C8935448BE8E}" srcId="{384273D5-FECB-46AB-BBBF-F4364AA1D0C2}" destId="{FFF31B0A-00C6-4251-AB32-D0AE70D0F9B6}" srcOrd="0" destOrd="0" parTransId="{FD90244A-9743-424F-9AF3-152C01B94986}" sibTransId="{911DA854-36FA-40F2-A238-9F736D49D581}"/>
    <dgm:cxn modelId="{0416701B-2A7B-449C-BF78-399902D07583}" type="presOf" srcId="{9085ACF8-456C-45EB-9EFD-970FFB30469C}" destId="{94025144-77C3-47E6-90A1-EC243B0428E0}" srcOrd="0" destOrd="0" presId="urn:microsoft.com/office/officeart/2005/8/layout/hierarchy3"/>
    <dgm:cxn modelId="{3F1276F8-A8FF-4820-A5D1-9627728DD89C}" srcId="{F6DE3E18-675D-409B-8525-57C703DA601F}" destId="{E3474D7A-5F21-4000-8E66-7C5464AB609E}" srcOrd="0" destOrd="0" parTransId="{73630D72-10C9-4FD5-A3E3-476F6BB3B001}" sibTransId="{502D541D-0691-40AE-BEF1-83BDA9A260D1}"/>
    <dgm:cxn modelId="{0887C578-1083-43EA-8C06-BB6F5B05D724}" type="presOf" srcId="{FD90244A-9743-424F-9AF3-152C01B94986}" destId="{228CA90F-070E-4808-8C59-0215D11BEBED}" srcOrd="0" destOrd="0" presId="urn:microsoft.com/office/officeart/2005/8/layout/hierarchy3"/>
    <dgm:cxn modelId="{202C70AF-38E9-4D85-B234-5C29A37DF660}" srcId="{E3474D7A-5F21-4000-8E66-7C5464AB609E}" destId="{85A24507-BB0E-44C4-9006-40D8C13641C1}" srcOrd="0" destOrd="0" parTransId="{915B2117-B948-49F4-904A-15CB53F7A5E9}" sibTransId="{E777B48B-2769-4308-AD46-0C53A7F70909}"/>
    <dgm:cxn modelId="{324BBEE6-3A53-4D5C-ABA9-E8DBA5EEB862}" type="presOf" srcId="{384273D5-FECB-46AB-BBBF-F4364AA1D0C2}" destId="{5AFC41BD-A1D4-4329-89FB-330566BD1526}" srcOrd="1" destOrd="0" presId="urn:microsoft.com/office/officeart/2005/8/layout/hierarchy3"/>
    <dgm:cxn modelId="{B6F8B819-C93E-4773-ABEB-D74E2DD538B4}" type="presOf" srcId="{85A24507-BB0E-44C4-9006-40D8C13641C1}" destId="{27471109-2B17-4B27-A34F-AFD6C1938CDF}" srcOrd="0" destOrd="0" presId="urn:microsoft.com/office/officeart/2005/8/layout/hierarchy3"/>
    <dgm:cxn modelId="{40975C70-26F9-41BC-85EA-6E813D1A7A8A}" type="presOf" srcId="{915B2117-B948-49F4-904A-15CB53F7A5E9}" destId="{A04ED25C-9229-4DE3-922C-B384B2C8755A}" srcOrd="0" destOrd="0" presId="urn:microsoft.com/office/officeart/2005/8/layout/hierarchy3"/>
    <dgm:cxn modelId="{1B84EA04-3FC7-40E8-987E-7CD4DA5E851A}" type="presOf" srcId="{E3474D7A-5F21-4000-8E66-7C5464AB609E}" destId="{95B7A568-6752-4BD5-BB3C-A8D469A18ADD}" srcOrd="0" destOrd="0" presId="urn:microsoft.com/office/officeart/2005/8/layout/hierarchy3"/>
    <dgm:cxn modelId="{F0DD1219-E1B2-4680-A7B0-9CC67DB0E923}" type="presOf" srcId="{F6DE3E18-675D-409B-8525-57C703DA601F}" destId="{A17B5E75-042A-4A11-BCD5-AE25D9F2A715}" srcOrd="0" destOrd="0" presId="urn:microsoft.com/office/officeart/2005/8/layout/hierarchy3"/>
    <dgm:cxn modelId="{5ADF71D2-B6BC-4B5D-9A7E-F5AE6D97EF45}" type="presOf" srcId="{384273D5-FECB-46AB-BBBF-F4364AA1D0C2}" destId="{7C3468B6-CBA3-4E97-BD6A-90B74F193F85}" srcOrd="0" destOrd="0" presId="urn:microsoft.com/office/officeart/2005/8/layout/hierarchy3"/>
    <dgm:cxn modelId="{D0C49182-51AC-47EB-A5F2-E81C5093D432}" type="presOf" srcId="{B1493C8A-1C21-4FB1-8215-18F85491F773}" destId="{5A736021-40F4-4BD2-85D8-8BF29EA6390C}" srcOrd="0" destOrd="0" presId="urn:microsoft.com/office/officeart/2005/8/layout/hierarchy3"/>
    <dgm:cxn modelId="{B1D7563B-07C7-46B1-81E1-0AA808DC0584}" type="presOf" srcId="{FFF31B0A-00C6-4251-AB32-D0AE70D0F9B6}" destId="{1B5AC388-1B75-4EEF-87B9-39876458F7E9}" srcOrd="0" destOrd="0" presId="urn:microsoft.com/office/officeart/2005/8/layout/hierarchy3"/>
    <dgm:cxn modelId="{219AD8EA-4AF8-4A68-942A-A92AA15EF11F}" srcId="{384273D5-FECB-46AB-BBBF-F4364AA1D0C2}" destId="{09B5A0E0-B686-4260-A9C4-146BE330AE1D}" srcOrd="1" destOrd="0" parTransId="{9085ACF8-456C-45EB-9EFD-970FFB30469C}" sibTransId="{4513E17F-6C18-4A07-B095-2A34F32C56AA}"/>
    <dgm:cxn modelId="{97D84B9E-C7A9-4A27-80BE-C334CD3C59C8}" type="presOf" srcId="{EABC5E43-4BCF-46FA-A883-77BB948B270C}" destId="{2150F1D6-6A39-4DD6-ACCF-59043481CE65}" srcOrd="0" destOrd="0" presId="urn:microsoft.com/office/officeart/2005/8/layout/hierarchy3"/>
    <dgm:cxn modelId="{8C7AF271-78EB-4148-B776-14429CCCC45F}" type="presOf" srcId="{09B5A0E0-B686-4260-A9C4-146BE330AE1D}" destId="{0CFC5E84-28DB-448C-BC99-41ECFB6F93E7}" srcOrd="0" destOrd="0" presId="urn:microsoft.com/office/officeart/2005/8/layout/hierarchy3"/>
    <dgm:cxn modelId="{DC55BF54-43AB-4F77-87E9-2B98A1B88977}" type="presParOf" srcId="{A17B5E75-042A-4A11-BCD5-AE25D9F2A715}" destId="{F9E620B7-15D3-4E73-906A-8C64FABF5A6B}" srcOrd="0" destOrd="0" presId="urn:microsoft.com/office/officeart/2005/8/layout/hierarchy3"/>
    <dgm:cxn modelId="{2E3C8512-F4D5-477D-95A7-FE6931E37159}" type="presParOf" srcId="{F9E620B7-15D3-4E73-906A-8C64FABF5A6B}" destId="{7EA8D478-B30A-4AB6-B12F-949C89458FAB}" srcOrd="0" destOrd="0" presId="urn:microsoft.com/office/officeart/2005/8/layout/hierarchy3"/>
    <dgm:cxn modelId="{54DF8A91-CC6D-4C77-957B-6627E74D6523}" type="presParOf" srcId="{7EA8D478-B30A-4AB6-B12F-949C89458FAB}" destId="{95B7A568-6752-4BD5-BB3C-A8D469A18ADD}" srcOrd="0" destOrd="0" presId="urn:microsoft.com/office/officeart/2005/8/layout/hierarchy3"/>
    <dgm:cxn modelId="{C821C791-0812-41F0-958C-F040B4DF0DD3}" type="presParOf" srcId="{7EA8D478-B30A-4AB6-B12F-949C89458FAB}" destId="{1C65563A-7985-4417-AA28-E6513A225694}" srcOrd="1" destOrd="0" presId="urn:microsoft.com/office/officeart/2005/8/layout/hierarchy3"/>
    <dgm:cxn modelId="{50A3EEE6-DA0D-4136-BEA8-B8FC1487AA45}" type="presParOf" srcId="{F9E620B7-15D3-4E73-906A-8C64FABF5A6B}" destId="{FC4C337A-CD0C-4DCD-9BE9-59827B814A09}" srcOrd="1" destOrd="0" presId="urn:microsoft.com/office/officeart/2005/8/layout/hierarchy3"/>
    <dgm:cxn modelId="{444226B6-6277-4DC0-BDEA-9833A6007CE8}" type="presParOf" srcId="{FC4C337A-CD0C-4DCD-9BE9-59827B814A09}" destId="{A04ED25C-9229-4DE3-922C-B384B2C8755A}" srcOrd="0" destOrd="0" presId="urn:microsoft.com/office/officeart/2005/8/layout/hierarchy3"/>
    <dgm:cxn modelId="{3C9A584F-DF50-4547-BA89-B1E60C54B215}" type="presParOf" srcId="{FC4C337A-CD0C-4DCD-9BE9-59827B814A09}" destId="{27471109-2B17-4B27-A34F-AFD6C1938CDF}" srcOrd="1" destOrd="0" presId="urn:microsoft.com/office/officeart/2005/8/layout/hierarchy3"/>
    <dgm:cxn modelId="{08D0F34C-E578-47D8-B730-F9343D59F26C}" type="presParOf" srcId="{FC4C337A-CD0C-4DCD-9BE9-59827B814A09}" destId="{2150F1D6-6A39-4DD6-ACCF-59043481CE65}" srcOrd="2" destOrd="0" presId="urn:microsoft.com/office/officeart/2005/8/layout/hierarchy3"/>
    <dgm:cxn modelId="{7B112AF5-1D14-43C3-8184-25FB1D9FE1AF}" type="presParOf" srcId="{FC4C337A-CD0C-4DCD-9BE9-59827B814A09}" destId="{5A736021-40F4-4BD2-85D8-8BF29EA6390C}" srcOrd="3" destOrd="0" presId="urn:microsoft.com/office/officeart/2005/8/layout/hierarchy3"/>
    <dgm:cxn modelId="{3AF10DCE-228C-4F63-8C6F-97518F7B0145}" type="presParOf" srcId="{A17B5E75-042A-4A11-BCD5-AE25D9F2A715}" destId="{4237DEF9-0054-4481-BB3E-12D2CFF4A403}" srcOrd="1" destOrd="0" presId="urn:microsoft.com/office/officeart/2005/8/layout/hierarchy3"/>
    <dgm:cxn modelId="{32901F9C-5C8A-4D7F-AC62-81457EBDE926}" type="presParOf" srcId="{4237DEF9-0054-4481-BB3E-12D2CFF4A403}" destId="{66B61AA0-A7DF-409E-9FDC-85CDE97B4C63}" srcOrd="0" destOrd="0" presId="urn:microsoft.com/office/officeart/2005/8/layout/hierarchy3"/>
    <dgm:cxn modelId="{5A440C50-7756-4E21-9840-5DCC08DF3AE3}" type="presParOf" srcId="{66B61AA0-A7DF-409E-9FDC-85CDE97B4C63}" destId="{7C3468B6-CBA3-4E97-BD6A-90B74F193F85}" srcOrd="0" destOrd="0" presId="urn:microsoft.com/office/officeart/2005/8/layout/hierarchy3"/>
    <dgm:cxn modelId="{D126BAF5-5D53-4ADB-88EE-5B8392027103}" type="presParOf" srcId="{66B61AA0-A7DF-409E-9FDC-85CDE97B4C63}" destId="{5AFC41BD-A1D4-4329-89FB-330566BD1526}" srcOrd="1" destOrd="0" presId="urn:microsoft.com/office/officeart/2005/8/layout/hierarchy3"/>
    <dgm:cxn modelId="{B9E0EEE0-807D-423E-8F8B-7F24E0C87898}" type="presParOf" srcId="{4237DEF9-0054-4481-BB3E-12D2CFF4A403}" destId="{54CF41DC-9791-414F-A09E-A896FBA1EA3C}" srcOrd="1" destOrd="0" presId="urn:microsoft.com/office/officeart/2005/8/layout/hierarchy3"/>
    <dgm:cxn modelId="{3448B0A1-08AF-41F6-B2CB-B66E2BAFFC8A}" type="presParOf" srcId="{54CF41DC-9791-414F-A09E-A896FBA1EA3C}" destId="{228CA90F-070E-4808-8C59-0215D11BEBED}" srcOrd="0" destOrd="0" presId="urn:microsoft.com/office/officeart/2005/8/layout/hierarchy3"/>
    <dgm:cxn modelId="{AB55D260-9D41-4EE1-B93B-0B88A5988DC1}" type="presParOf" srcId="{54CF41DC-9791-414F-A09E-A896FBA1EA3C}" destId="{1B5AC388-1B75-4EEF-87B9-39876458F7E9}" srcOrd="1" destOrd="0" presId="urn:microsoft.com/office/officeart/2005/8/layout/hierarchy3"/>
    <dgm:cxn modelId="{27320CC3-E25A-408E-892C-5C3F957C6452}" type="presParOf" srcId="{54CF41DC-9791-414F-A09E-A896FBA1EA3C}" destId="{94025144-77C3-47E6-90A1-EC243B0428E0}" srcOrd="2" destOrd="0" presId="urn:microsoft.com/office/officeart/2005/8/layout/hierarchy3"/>
    <dgm:cxn modelId="{449F3240-FE59-4F35-989F-7298C8FB1E55}" type="presParOf" srcId="{54CF41DC-9791-414F-A09E-A896FBA1EA3C}" destId="{0CFC5E84-28DB-448C-BC99-41ECFB6F93E7}" srcOrd="3"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B7A568-6752-4BD5-BB3C-A8D469A18ADD}">
      <dsp:nvSpPr>
        <dsp:cNvPr id="0" name=""/>
        <dsp:cNvSpPr/>
      </dsp:nvSpPr>
      <dsp:spPr>
        <a:xfrm>
          <a:off x="232191" y="2238"/>
          <a:ext cx="3067507" cy="1324431"/>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60960" rIns="91440" bIns="60960" numCol="1" spcCol="1270" anchor="ctr" anchorCtr="0">
          <a:noAutofit/>
        </a:bodyPr>
        <a:lstStyle/>
        <a:p>
          <a:pPr lvl="0" algn="ctr" defTabSz="2133600">
            <a:lnSpc>
              <a:spcPct val="90000"/>
            </a:lnSpc>
            <a:spcBef>
              <a:spcPct val="0"/>
            </a:spcBef>
            <a:spcAft>
              <a:spcPct val="35000"/>
            </a:spcAft>
          </a:pPr>
          <a:r>
            <a:rPr lang="en-US" sz="4800" kern="1200" dirty="0" smtClean="0"/>
            <a:t>Giving Advice</a:t>
          </a:r>
          <a:endParaRPr lang="en-US" sz="4800" kern="1200" dirty="0"/>
        </a:p>
      </dsp:txBody>
      <dsp:txXfrm>
        <a:off x="232191" y="2238"/>
        <a:ext cx="3067507" cy="1324431"/>
      </dsp:txXfrm>
    </dsp:sp>
    <dsp:sp modelId="{A04ED25C-9229-4DE3-922C-B384B2C8755A}">
      <dsp:nvSpPr>
        <dsp:cNvPr id="0" name=""/>
        <dsp:cNvSpPr/>
      </dsp:nvSpPr>
      <dsp:spPr>
        <a:xfrm>
          <a:off x="538941" y="1326670"/>
          <a:ext cx="306750" cy="735806"/>
        </a:xfrm>
        <a:custGeom>
          <a:avLst/>
          <a:gdLst/>
          <a:ahLst/>
          <a:cxnLst/>
          <a:rect l="0" t="0" r="0" b="0"/>
          <a:pathLst>
            <a:path>
              <a:moveTo>
                <a:pt x="0" y="0"/>
              </a:moveTo>
              <a:lnTo>
                <a:pt x="0" y="735806"/>
              </a:lnTo>
              <a:lnTo>
                <a:pt x="306750" y="7358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471109-2B17-4B27-A34F-AFD6C1938CDF}">
      <dsp:nvSpPr>
        <dsp:cNvPr id="0" name=""/>
        <dsp:cNvSpPr/>
      </dsp:nvSpPr>
      <dsp:spPr>
        <a:xfrm>
          <a:off x="845692" y="1571939"/>
          <a:ext cx="1569720" cy="98107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0000"/>
              </a:solidFill>
            </a:rPr>
            <a:t>Should/ shouldn’t</a:t>
          </a:r>
          <a:endParaRPr lang="en-US" sz="2400" b="1" kern="1200" dirty="0">
            <a:solidFill>
              <a:srgbClr val="FF0000"/>
            </a:solidFill>
          </a:endParaRPr>
        </a:p>
      </dsp:txBody>
      <dsp:txXfrm>
        <a:off x="845692" y="1571939"/>
        <a:ext cx="1569720" cy="981075"/>
      </dsp:txXfrm>
    </dsp:sp>
    <dsp:sp modelId="{2150F1D6-6A39-4DD6-ACCF-59043481CE65}">
      <dsp:nvSpPr>
        <dsp:cNvPr id="0" name=""/>
        <dsp:cNvSpPr/>
      </dsp:nvSpPr>
      <dsp:spPr>
        <a:xfrm>
          <a:off x="538941" y="1326670"/>
          <a:ext cx="306750" cy="2145194"/>
        </a:xfrm>
        <a:custGeom>
          <a:avLst/>
          <a:gdLst/>
          <a:ahLst/>
          <a:cxnLst/>
          <a:rect l="0" t="0" r="0" b="0"/>
          <a:pathLst>
            <a:path>
              <a:moveTo>
                <a:pt x="0" y="0"/>
              </a:moveTo>
              <a:lnTo>
                <a:pt x="0" y="2145194"/>
              </a:lnTo>
              <a:lnTo>
                <a:pt x="306750" y="214519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736021-40F4-4BD2-85D8-8BF29EA6390C}">
      <dsp:nvSpPr>
        <dsp:cNvPr id="0" name=""/>
        <dsp:cNvSpPr/>
      </dsp:nvSpPr>
      <dsp:spPr>
        <a:xfrm>
          <a:off x="845692" y="2798282"/>
          <a:ext cx="2400321" cy="134716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b="1" kern="1200" dirty="0" smtClean="0"/>
            <a:t>E.g. They </a:t>
          </a:r>
          <a:r>
            <a:rPr lang="en-US" sz="2400" b="1" u="sng" kern="1200" dirty="0" smtClean="0">
              <a:solidFill>
                <a:srgbClr val="FF0000"/>
              </a:solidFill>
            </a:rPr>
            <a:t>should</a:t>
          </a:r>
          <a:r>
            <a:rPr lang="en-US" sz="2400" b="1" kern="1200" dirty="0" smtClean="0"/>
            <a:t> take the chance given to them. </a:t>
          </a:r>
          <a:endParaRPr lang="en-US" sz="2400" b="1" kern="1200" dirty="0"/>
        </a:p>
      </dsp:txBody>
      <dsp:txXfrm>
        <a:off x="845692" y="2798282"/>
        <a:ext cx="2400321" cy="1347163"/>
      </dsp:txXfrm>
    </dsp:sp>
    <dsp:sp modelId="{7C3468B6-CBA3-4E97-BD6A-90B74F193F85}">
      <dsp:nvSpPr>
        <dsp:cNvPr id="0" name=""/>
        <dsp:cNvSpPr/>
      </dsp:nvSpPr>
      <dsp:spPr>
        <a:xfrm>
          <a:off x="3790236" y="2238"/>
          <a:ext cx="2942655" cy="1159581"/>
        </a:xfrm>
        <a:prstGeom prst="roundRect">
          <a:avLst>
            <a:gd name="adj" fmla="val 10000"/>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en-US" sz="3500" kern="1200" dirty="0" smtClean="0"/>
            <a:t>Expressing Obligation</a:t>
          </a:r>
          <a:endParaRPr lang="en-US" sz="3500" kern="1200" dirty="0"/>
        </a:p>
      </dsp:txBody>
      <dsp:txXfrm>
        <a:off x="3790236" y="2238"/>
        <a:ext cx="2942655" cy="1159581"/>
      </dsp:txXfrm>
    </dsp:sp>
    <dsp:sp modelId="{228CA90F-070E-4808-8C59-0215D11BEBED}">
      <dsp:nvSpPr>
        <dsp:cNvPr id="0" name=""/>
        <dsp:cNvSpPr/>
      </dsp:nvSpPr>
      <dsp:spPr>
        <a:xfrm>
          <a:off x="4084501" y="1161820"/>
          <a:ext cx="294265" cy="735806"/>
        </a:xfrm>
        <a:custGeom>
          <a:avLst/>
          <a:gdLst/>
          <a:ahLst/>
          <a:cxnLst/>
          <a:rect l="0" t="0" r="0" b="0"/>
          <a:pathLst>
            <a:path>
              <a:moveTo>
                <a:pt x="0" y="0"/>
              </a:moveTo>
              <a:lnTo>
                <a:pt x="0" y="735806"/>
              </a:lnTo>
              <a:lnTo>
                <a:pt x="294265" y="7358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5AC388-1B75-4EEF-87B9-39876458F7E9}">
      <dsp:nvSpPr>
        <dsp:cNvPr id="0" name=""/>
        <dsp:cNvSpPr/>
      </dsp:nvSpPr>
      <dsp:spPr>
        <a:xfrm>
          <a:off x="4378767" y="1407089"/>
          <a:ext cx="2382662" cy="98107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accent3">
                  <a:lumMod val="50000"/>
                </a:schemeClr>
              </a:solidFill>
            </a:rPr>
            <a:t>Have/not have to/ must/ must not</a:t>
          </a:r>
          <a:endParaRPr lang="en-US" sz="2400" b="1" kern="1200" dirty="0">
            <a:solidFill>
              <a:schemeClr val="accent3">
                <a:lumMod val="50000"/>
              </a:schemeClr>
            </a:solidFill>
          </a:endParaRPr>
        </a:p>
      </dsp:txBody>
      <dsp:txXfrm>
        <a:off x="4378767" y="1407089"/>
        <a:ext cx="2382662" cy="981075"/>
      </dsp:txXfrm>
    </dsp:sp>
    <dsp:sp modelId="{94025144-77C3-47E6-90A1-EC243B0428E0}">
      <dsp:nvSpPr>
        <dsp:cNvPr id="0" name=""/>
        <dsp:cNvSpPr/>
      </dsp:nvSpPr>
      <dsp:spPr>
        <a:xfrm>
          <a:off x="4084501" y="1161820"/>
          <a:ext cx="294265" cy="2630276"/>
        </a:xfrm>
        <a:custGeom>
          <a:avLst/>
          <a:gdLst/>
          <a:ahLst/>
          <a:cxnLst/>
          <a:rect l="0" t="0" r="0" b="0"/>
          <a:pathLst>
            <a:path>
              <a:moveTo>
                <a:pt x="0" y="0"/>
              </a:moveTo>
              <a:lnTo>
                <a:pt x="0" y="2630276"/>
              </a:lnTo>
              <a:lnTo>
                <a:pt x="294265" y="26302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FC5E84-28DB-448C-BC99-41ECFB6F93E7}">
      <dsp:nvSpPr>
        <dsp:cNvPr id="0" name=""/>
        <dsp:cNvSpPr/>
      </dsp:nvSpPr>
      <dsp:spPr>
        <a:xfrm>
          <a:off x="4378767" y="2633432"/>
          <a:ext cx="3237641" cy="2317328"/>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b="1" kern="1200" dirty="0" smtClean="0"/>
            <a:t>E.g. 1- The motorists </a:t>
          </a:r>
          <a:r>
            <a:rPr lang="en-US" sz="2400" b="1" u="sng" kern="1200" dirty="0" smtClean="0">
              <a:solidFill>
                <a:schemeClr val="accent3">
                  <a:lumMod val="50000"/>
                </a:schemeClr>
              </a:solidFill>
            </a:rPr>
            <a:t>have to </a:t>
          </a:r>
          <a:r>
            <a:rPr lang="en-US" sz="2400" b="1" kern="1200" dirty="0" smtClean="0"/>
            <a:t>return the money back.</a:t>
          </a:r>
        </a:p>
        <a:p>
          <a:pPr lvl="0" algn="ctr" defTabSz="1066800">
            <a:lnSpc>
              <a:spcPct val="90000"/>
            </a:lnSpc>
            <a:spcBef>
              <a:spcPct val="0"/>
            </a:spcBef>
            <a:spcAft>
              <a:spcPct val="35000"/>
            </a:spcAft>
          </a:pPr>
          <a:r>
            <a:rPr lang="en-US" sz="2400" b="1" kern="1200" dirty="0" smtClean="0"/>
            <a:t>2- The motorists </a:t>
          </a:r>
          <a:r>
            <a:rPr lang="en-US" sz="2400" b="1" u="sng" kern="1200" dirty="0" smtClean="0">
              <a:solidFill>
                <a:schemeClr val="accent3">
                  <a:lumMod val="50000"/>
                </a:schemeClr>
              </a:solidFill>
            </a:rPr>
            <a:t>must not</a:t>
          </a:r>
          <a:r>
            <a:rPr lang="en-US" sz="2400" b="1" kern="1200" dirty="0" smtClean="0"/>
            <a:t> keep the money for one hour more.</a:t>
          </a:r>
          <a:endParaRPr lang="en-US" sz="2400" b="1" kern="1200" dirty="0"/>
        </a:p>
      </dsp:txBody>
      <dsp:txXfrm>
        <a:off x="4378767" y="2633432"/>
        <a:ext cx="3237641" cy="231732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23329A-B306-49C4-9622-0B8B71A55E29}" type="datetimeFigureOut">
              <a:rPr lang="en-US" smtClean="0"/>
              <a:t>10/6/2012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3329A-B306-49C4-9622-0B8B71A55E29}" type="datetimeFigureOut">
              <a:rPr lang="en-US" smtClean="0"/>
              <a:t>10/6/2012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23329A-B306-49C4-9622-0B8B71A55E29}" type="datetimeFigureOut">
              <a:rPr lang="en-US" smtClean="0"/>
              <a:t>10/6/2012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23329A-B306-49C4-9622-0B8B71A55E29}" type="datetimeFigureOut">
              <a:rPr lang="en-US" smtClean="0"/>
              <a:t>10/6/2012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23329A-B306-49C4-9622-0B8B71A55E29}" type="datetimeFigureOut">
              <a:rPr lang="en-US" smtClean="0"/>
              <a:t>10/6/2012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23329A-B306-49C4-9622-0B8B71A55E29}" type="datetimeFigureOut">
              <a:rPr lang="en-US" smtClean="0"/>
              <a:t>10/6/2012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23329A-B306-49C4-9622-0B8B71A55E29}" type="datetimeFigureOut">
              <a:rPr lang="en-US" smtClean="0"/>
              <a:t>10/6/2012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23329A-B306-49C4-9622-0B8B71A55E29}" type="datetimeFigureOut">
              <a:rPr lang="en-US" smtClean="0"/>
              <a:t>10/6/2012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23329A-B306-49C4-9622-0B8B71A55E29}" type="datetimeFigureOut">
              <a:rPr lang="en-US" smtClean="0"/>
              <a:t>10/6/2012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3329A-B306-49C4-9622-0B8B71A55E29}" type="datetimeFigureOut">
              <a:rPr lang="en-US" smtClean="0"/>
              <a:t>10/6/2012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3329A-B306-49C4-9622-0B8B71A55E29}" type="datetimeFigureOut">
              <a:rPr lang="en-US" smtClean="0"/>
              <a:t>10/6/2012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CF49D3-3AF6-46C8-BB5C-AA2B6F174FE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23329A-B306-49C4-9622-0B8B71A55E29}" type="datetimeFigureOut">
              <a:rPr lang="en-US" smtClean="0"/>
              <a:t>10/6/2012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CF49D3-3AF6-46C8-BB5C-AA2B6F174F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6" name="مربع نص 4"/>
          <p:cNvSpPr txBox="1"/>
          <p:nvPr/>
        </p:nvSpPr>
        <p:spPr>
          <a:xfrm>
            <a:off x="1293168" y="1268760"/>
            <a:ext cx="6326832" cy="2800767"/>
          </a:xfrm>
          <a:prstGeom prst="rect">
            <a:avLst/>
          </a:prstGeom>
          <a:noFill/>
        </p:spPr>
        <p:txBody>
          <a:bodyPr wrap="square" rtlCol="1">
            <a:spAutoFit/>
          </a:bodyPr>
          <a:lstStyle/>
          <a:p>
            <a:pPr algn="ctr"/>
            <a:r>
              <a:rPr lang="en-US" sz="8800" dirty="0" smtClean="0">
                <a:solidFill>
                  <a:schemeClr val="tx2"/>
                </a:solidFill>
                <a:effectLst>
                  <a:glow rad="63500">
                    <a:schemeClr val="accent1">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Aharoni" pitchFamily="2" charset="-79"/>
              </a:rPr>
              <a:t>Good afternoon </a:t>
            </a:r>
            <a:endParaRPr lang="ar-SA" sz="8800" dirty="0">
              <a:solidFill>
                <a:schemeClr val="tx2"/>
              </a:solidFill>
              <a:effectLst>
                <a:glow rad="63500">
                  <a:schemeClr val="accent1">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4"/>
          <p:cNvSpPr txBox="1"/>
          <p:nvPr/>
        </p:nvSpPr>
        <p:spPr>
          <a:xfrm>
            <a:off x="683568" y="1268760"/>
            <a:ext cx="7850832" cy="3785652"/>
          </a:xfrm>
          <a:prstGeom prst="rect">
            <a:avLst/>
          </a:prstGeom>
          <a:noFill/>
        </p:spPr>
        <p:txBody>
          <a:bodyPr wrap="square" rtlCol="1">
            <a:spAutoFit/>
          </a:bodyPr>
          <a:lstStyle/>
          <a:p>
            <a:pPr algn="ctr"/>
            <a:r>
              <a:rPr lang="en-US" sz="8000" dirty="0" smtClean="0">
                <a:solidFill>
                  <a:srgbClr val="0070C0"/>
                </a:solidFill>
                <a:effectLst>
                  <a:reflection blurRad="6350" stA="60000" endA="900" endPos="58000" dir="5400000" sy="-100000" algn="bl" rotWithShape="0"/>
                </a:effectLst>
                <a:latin typeface="Berlin Sans FB Demi" pitchFamily="34" charset="0"/>
                <a:cs typeface="Aharoni" pitchFamily="2" charset="-79"/>
              </a:rPr>
              <a:t>Ch3: Business &amp; money </a:t>
            </a:r>
            <a:endParaRPr lang="en-US" sz="8000" dirty="0" smtClean="0">
              <a:solidFill>
                <a:srgbClr val="0070C0"/>
              </a:solidFill>
              <a:effectLst>
                <a:reflection blurRad="6350" stA="60000" endA="900" endPos="58000" dir="5400000" sy="-100000" algn="bl" rotWithShape="0"/>
              </a:effectLst>
              <a:latin typeface="Berlin Sans FB Demi" pitchFamily="34" charset="0"/>
              <a:cs typeface="Aharoni" pitchFamily="2" charset="-79"/>
            </a:endParaRPr>
          </a:p>
          <a:p>
            <a:pPr algn="ctr"/>
            <a:r>
              <a:rPr lang="en-US" sz="8000" dirty="0" smtClean="0">
                <a:solidFill>
                  <a:srgbClr val="0070C0"/>
                </a:solidFill>
                <a:effectLst>
                  <a:reflection blurRad="6350" stA="60000" endA="900" endPos="58000" dir="5400000" sy="-100000" algn="bl" rotWithShape="0"/>
                </a:effectLst>
                <a:latin typeface="Berlin Sans FB Demi" pitchFamily="34" charset="0"/>
                <a:cs typeface="Aharoni" pitchFamily="2" charset="-79"/>
              </a:rPr>
              <a:t>Part (2)</a:t>
            </a:r>
            <a:endParaRPr lang="ar-SA" sz="8000" dirty="0">
              <a:solidFill>
                <a:srgbClr val="0070C0"/>
              </a:solidFill>
              <a:effectLst>
                <a:reflection blurRad="6350" stA="60000" endA="900" endPos="58000" dir="5400000" sy="-100000" algn="bl" rotWithShape="0"/>
              </a:effectLst>
              <a:latin typeface="Berlin Sans FB Demi" pitchFamily="34" charset="0"/>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609600" y="838200"/>
            <a:ext cx="7924800" cy="1754326"/>
          </a:xfrm>
          <a:prstGeom prst="rect">
            <a:avLst/>
          </a:prstGeom>
          <a:noFill/>
        </p:spPr>
        <p:txBody>
          <a:bodyPr wrap="square" rtlCol="0">
            <a:spAutoFit/>
          </a:bodyPr>
          <a:lstStyle/>
          <a:p>
            <a:r>
              <a:rPr lang="en-US" sz="3600" u="sng" dirty="0" smtClean="0">
                <a:solidFill>
                  <a:srgbClr val="FF0000"/>
                </a:solidFill>
                <a:cs typeface="Akhbar MT" pitchFamily="2" charset="-78"/>
              </a:rPr>
              <a:t>After learning: </a:t>
            </a:r>
          </a:p>
          <a:p>
            <a:r>
              <a:rPr lang="en-US" sz="3600" dirty="0" smtClean="0">
                <a:cs typeface="Akhbar MT" pitchFamily="2" charset="-78"/>
              </a:rPr>
              <a:t>1- the purposes of writing formal letters</a:t>
            </a:r>
          </a:p>
          <a:p>
            <a:r>
              <a:rPr lang="en-US" sz="3600" dirty="0" smtClean="0">
                <a:cs typeface="Akhbar MT" pitchFamily="2" charset="-78"/>
              </a:rPr>
              <a:t>2- the format of formal letter  </a:t>
            </a:r>
            <a:endParaRPr lang="en-US" sz="3600" dirty="0">
              <a:cs typeface="Akhbar MT" pitchFamily="2" charset="-78"/>
            </a:endParaRPr>
          </a:p>
        </p:txBody>
      </p:sp>
      <p:sp>
        <p:nvSpPr>
          <p:cNvPr id="4" name="TextBox 3"/>
          <p:cNvSpPr txBox="1"/>
          <p:nvPr/>
        </p:nvSpPr>
        <p:spPr>
          <a:xfrm>
            <a:off x="1600200" y="3124200"/>
            <a:ext cx="6172200" cy="2277547"/>
          </a:xfrm>
          <a:prstGeom prst="rect">
            <a:avLst/>
          </a:prstGeom>
          <a:noFill/>
        </p:spPr>
        <p:txBody>
          <a:bodyPr wrap="square" rtlCol="0">
            <a:spAutoFit/>
          </a:bodyPr>
          <a:lstStyle/>
          <a:p>
            <a:pPr algn="ctr"/>
            <a:r>
              <a:rPr lang="en-US" sz="5400" b="1" dirty="0" smtClean="0">
                <a:solidFill>
                  <a:srgbClr val="FF0000"/>
                </a:solidFill>
                <a:latin typeface="Andalus" pitchFamily="18" charset="-78"/>
                <a:cs typeface="Andalus" pitchFamily="18" charset="-78"/>
              </a:rPr>
              <a:t>Now!!</a:t>
            </a:r>
            <a:r>
              <a:rPr lang="en-US" sz="4400" dirty="0" smtClean="0">
                <a:solidFill>
                  <a:srgbClr val="002060"/>
                </a:solidFill>
                <a:latin typeface="Andalus" pitchFamily="18" charset="-78"/>
                <a:cs typeface="Andalus" pitchFamily="18" charset="-78"/>
              </a:rPr>
              <a:t> let’s learn how to develop a formal letter (the content)  </a:t>
            </a:r>
            <a:endParaRPr lang="en-US" sz="4400" dirty="0">
              <a:solidFill>
                <a:srgbClr val="002060"/>
              </a:solidFill>
              <a:latin typeface="Andalus" pitchFamily="18" charset="-78"/>
              <a:cs typeface="Andalus" pitchFamily="18"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609600" y="511076"/>
            <a:ext cx="8382000" cy="2062103"/>
          </a:xfrm>
          <a:prstGeom prst="rect">
            <a:avLst/>
          </a:prstGeom>
          <a:noFill/>
        </p:spPr>
        <p:txBody>
          <a:bodyPr wrap="square" rtlCol="0">
            <a:spAutoFit/>
          </a:bodyPr>
          <a:lstStyle/>
          <a:p>
            <a:r>
              <a:rPr lang="en-US" sz="3200" u="sng" dirty="0" smtClean="0">
                <a:solidFill>
                  <a:srgbClr val="FF0000"/>
                </a:solidFill>
                <a:cs typeface="Akhbar MT" pitchFamily="2" charset="-78"/>
              </a:rPr>
              <a:t>1</a:t>
            </a:r>
            <a:r>
              <a:rPr lang="en-US" sz="3200" u="sng" baseline="30000" dirty="0" smtClean="0">
                <a:solidFill>
                  <a:srgbClr val="FF0000"/>
                </a:solidFill>
                <a:cs typeface="Akhbar MT" pitchFamily="2" charset="-78"/>
              </a:rPr>
              <a:t>st</a:t>
            </a:r>
            <a:r>
              <a:rPr lang="en-US" sz="3200" u="sng" dirty="0" smtClean="0">
                <a:solidFill>
                  <a:srgbClr val="FF0000"/>
                </a:solidFill>
                <a:cs typeface="Akhbar MT" pitchFamily="2" charset="-78"/>
              </a:rPr>
              <a:t> paragraph: </a:t>
            </a:r>
          </a:p>
          <a:p>
            <a:r>
              <a:rPr lang="en-US" sz="3200" dirty="0" smtClean="0">
                <a:solidFill>
                  <a:schemeClr val="accent4">
                    <a:lumMod val="50000"/>
                  </a:schemeClr>
                </a:solidFill>
                <a:cs typeface="Akhbar MT" pitchFamily="2" charset="-78"/>
              </a:rPr>
              <a:t>State why you are writing this letter (</a:t>
            </a:r>
            <a:r>
              <a:rPr lang="en-US" sz="3200" dirty="0" err="1" smtClean="0">
                <a:solidFill>
                  <a:schemeClr val="accent4">
                    <a:lumMod val="50000"/>
                  </a:schemeClr>
                </a:solidFill>
                <a:cs typeface="Akhbar MT" pitchFamily="2" charset="-78"/>
              </a:rPr>
              <a:t>eg</a:t>
            </a:r>
            <a:r>
              <a:rPr lang="en-US" sz="3200" dirty="0" smtClean="0">
                <a:solidFill>
                  <a:schemeClr val="accent4">
                    <a:lumMod val="50000"/>
                  </a:schemeClr>
                </a:solidFill>
                <a:cs typeface="Akhbar MT" pitchFamily="2" charset="-78"/>
              </a:rPr>
              <a:t>. responding to an article, applying for a job, complaining  </a:t>
            </a:r>
            <a:endParaRPr lang="en-US" sz="3200" dirty="0">
              <a:solidFill>
                <a:schemeClr val="accent4">
                  <a:lumMod val="50000"/>
                </a:schemeClr>
              </a:solidFill>
              <a:cs typeface="Akhbar MT" pitchFamily="2" charset="-78"/>
            </a:endParaRPr>
          </a:p>
        </p:txBody>
      </p:sp>
      <p:sp>
        <p:nvSpPr>
          <p:cNvPr id="4" name="TextBox 3"/>
          <p:cNvSpPr txBox="1"/>
          <p:nvPr/>
        </p:nvSpPr>
        <p:spPr>
          <a:xfrm>
            <a:off x="609600" y="2438400"/>
            <a:ext cx="8382000" cy="2062103"/>
          </a:xfrm>
          <a:prstGeom prst="rect">
            <a:avLst/>
          </a:prstGeom>
          <a:noFill/>
        </p:spPr>
        <p:txBody>
          <a:bodyPr wrap="square" rtlCol="0">
            <a:spAutoFit/>
          </a:bodyPr>
          <a:lstStyle/>
          <a:p>
            <a:r>
              <a:rPr lang="en-US" sz="3200" u="sng" dirty="0" smtClean="0">
                <a:solidFill>
                  <a:srgbClr val="FF0000"/>
                </a:solidFill>
                <a:cs typeface="Akhbar MT" pitchFamily="2" charset="-78"/>
              </a:rPr>
              <a:t>Other paragraph/paragraphs:</a:t>
            </a:r>
          </a:p>
          <a:p>
            <a:r>
              <a:rPr lang="en-US" sz="3200" dirty="0" smtClean="0">
                <a:solidFill>
                  <a:schemeClr val="accent4">
                    <a:lumMod val="50000"/>
                  </a:schemeClr>
                </a:solidFill>
                <a:cs typeface="Akhbar MT" pitchFamily="2" charset="-78"/>
              </a:rPr>
              <a:t>Give explanation (</a:t>
            </a:r>
            <a:r>
              <a:rPr lang="en-US" sz="3200" dirty="0" err="1" smtClean="0">
                <a:solidFill>
                  <a:schemeClr val="accent4">
                    <a:lumMod val="50000"/>
                  </a:schemeClr>
                </a:solidFill>
                <a:cs typeface="Akhbar MT" pitchFamily="2" charset="-78"/>
              </a:rPr>
              <a:t>eg</a:t>
            </a:r>
            <a:r>
              <a:rPr lang="en-US" sz="3200" dirty="0" smtClean="0">
                <a:solidFill>
                  <a:schemeClr val="accent4">
                    <a:lumMod val="50000"/>
                  </a:schemeClr>
                </a:solidFill>
                <a:cs typeface="Akhbar MT" pitchFamily="2" charset="-78"/>
              </a:rPr>
              <a:t>. opinions, reasons, details of a problem, obligations, suggestions, advice….. etc.) </a:t>
            </a:r>
            <a:endParaRPr lang="en-US" sz="3200" dirty="0">
              <a:solidFill>
                <a:schemeClr val="accent4">
                  <a:lumMod val="50000"/>
                </a:schemeClr>
              </a:solidFill>
              <a:cs typeface="Akhbar MT" pitchFamily="2" charset="-78"/>
            </a:endParaRPr>
          </a:p>
        </p:txBody>
      </p:sp>
      <p:sp>
        <p:nvSpPr>
          <p:cNvPr id="6" name="TextBox 5"/>
          <p:cNvSpPr txBox="1"/>
          <p:nvPr/>
        </p:nvSpPr>
        <p:spPr>
          <a:xfrm>
            <a:off x="609600" y="4419600"/>
            <a:ext cx="8382000" cy="1077218"/>
          </a:xfrm>
          <a:prstGeom prst="rect">
            <a:avLst/>
          </a:prstGeom>
          <a:noFill/>
        </p:spPr>
        <p:txBody>
          <a:bodyPr wrap="square" rtlCol="0">
            <a:spAutoFit/>
          </a:bodyPr>
          <a:lstStyle/>
          <a:p>
            <a:r>
              <a:rPr lang="en-US" sz="3200" u="sng" dirty="0" smtClean="0">
                <a:solidFill>
                  <a:srgbClr val="FF0000"/>
                </a:solidFill>
                <a:cs typeface="Akhbar MT" pitchFamily="2" charset="-78"/>
              </a:rPr>
              <a:t>Last paragraph:</a:t>
            </a:r>
          </a:p>
          <a:p>
            <a:r>
              <a:rPr lang="en-US" sz="3200" dirty="0" smtClean="0">
                <a:solidFill>
                  <a:schemeClr val="accent4">
                    <a:lumMod val="50000"/>
                  </a:schemeClr>
                </a:solidFill>
                <a:cs typeface="Akhbar MT" pitchFamily="2" charset="-78"/>
              </a:rPr>
              <a:t>State what you want.</a:t>
            </a:r>
            <a:endParaRPr lang="en-US" sz="3200" dirty="0">
              <a:solidFill>
                <a:schemeClr val="accent4">
                  <a:lumMod val="50000"/>
                </a:schemeClr>
              </a:solidFill>
              <a:cs typeface="Akhbar M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1371600" y="1371600"/>
            <a:ext cx="6172200" cy="3416320"/>
          </a:xfrm>
          <a:prstGeom prst="rect">
            <a:avLst/>
          </a:prstGeom>
          <a:noFill/>
        </p:spPr>
        <p:txBody>
          <a:bodyPr wrap="square" rtlCol="0">
            <a:spAutoFit/>
          </a:bodyPr>
          <a:lstStyle/>
          <a:p>
            <a:pPr algn="ctr"/>
            <a:r>
              <a:rPr lang="en-US" sz="5400" b="1" dirty="0" smtClean="0">
                <a:solidFill>
                  <a:schemeClr val="accent6">
                    <a:lumMod val="50000"/>
                  </a:schemeClr>
                </a:solidFill>
                <a:latin typeface="Andalus" pitchFamily="18" charset="-78"/>
                <a:cs typeface="Andalus" pitchFamily="18" charset="-78"/>
              </a:rPr>
              <a:t> </a:t>
            </a:r>
            <a:r>
              <a:rPr lang="en-US" sz="5400" b="1" dirty="0">
                <a:solidFill>
                  <a:schemeClr val="accent6">
                    <a:lumMod val="50000"/>
                  </a:schemeClr>
                </a:solidFill>
                <a:latin typeface="Andalus" pitchFamily="18" charset="-78"/>
                <a:cs typeface="Andalus" pitchFamily="18" charset="-78"/>
              </a:rPr>
              <a:t>L</a:t>
            </a:r>
            <a:r>
              <a:rPr lang="en-US" sz="5400" b="1" dirty="0" smtClean="0">
                <a:solidFill>
                  <a:schemeClr val="accent6">
                    <a:lumMod val="50000"/>
                  </a:schemeClr>
                </a:solidFill>
                <a:latin typeface="Andalus" pitchFamily="18" charset="-78"/>
                <a:cs typeface="Andalus" pitchFamily="18" charset="-78"/>
              </a:rPr>
              <a:t>et’s analyze the content of the letter we wrote in the previous class</a:t>
            </a:r>
            <a:r>
              <a:rPr lang="en-US" sz="4400" dirty="0" smtClean="0">
                <a:solidFill>
                  <a:schemeClr val="accent6">
                    <a:lumMod val="50000"/>
                  </a:schemeClr>
                </a:solidFill>
                <a:latin typeface="Andalus" pitchFamily="18" charset="-78"/>
                <a:cs typeface="Andalus" pitchFamily="18" charset="-78"/>
              </a:rPr>
              <a:t>  </a:t>
            </a:r>
            <a:endParaRPr lang="en-US" sz="4400" dirty="0">
              <a:solidFill>
                <a:schemeClr val="accent6">
                  <a:lumMod val="50000"/>
                </a:schemeClr>
              </a:solidFill>
              <a:latin typeface="Andalus" pitchFamily="18" charset="-78"/>
              <a:cs typeface="Andalus"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180737"/>
            <a:ext cx="8991600" cy="65248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200" dirty="0" smtClean="0">
                <a:solidFill>
                  <a:schemeClr val="tx1"/>
                </a:solidFill>
                <a:latin typeface="Andalus" pitchFamily="18" charset="-78"/>
                <a:cs typeface="Akhbar MT" pitchFamily="2" charset="-78"/>
              </a:rPr>
              <a:t>September 30,2012</a:t>
            </a:r>
          </a:p>
          <a:p>
            <a:r>
              <a:rPr lang="en-US" sz="2200" b="1" dirty="0" smtClean="0">
                <a:solidFill>
                  <a:srgbClr val="FF0066"/>
                </a:solidFill>
                <a:latin typeface="Andalus" pitchFamily="18" charset="-78"/>
                <a:cs typeface="Akhbar MT" pitchFamily="2" charset="-78"/>
              </a:rPr>
              <a:t>Dear Editor,</a:t>
            </a:r>
          </a:p>
          <a:p>
            <a:r>
              <a:rPr lang="en-US" sz="2200" b="1" dirty="0" smtClean="0">
                <a:solidFill>
                  <a:schemeClr val="tx2">
                    <a:lumMod val="75000"/>
                  </a:schemeClr>
                </a:solidFill>
                <a:latin typeface="Andalus" pitchFamily="18" charset="-78"/>
                <a:cs typeface="Akhbar MT" pitchFamily="2" charset="-78"/>
              </a:rPr>
              <a:t>        As regards the article about the fortunate day, my opinion is that </a:t>
            </a:r>
            <a:r>
              <a:rPr lang="en-US" sz="2200" b="1" i="1" u="sng" dirty="0" smtClean="0">
                <a:solidFill>
                  <a:schemeClr val="tx2">
                    <a:lumMod val="75000"/>
                  </a:schemeClr>
                </a:solidFill>
                <a:latin typeface="Andalus" pitchFamily="18" charset="-78"/>
                <a:cs typeface="Akhbar MT" pitchFamily="2" charset="-78"/>
              </a:rPr>
              <a:t>the </a:t>
            </a:r>
            <a:r>
              <a:rPr lang="en-US" sz="2200" b="1" i="1" u="sng" dirty="0" smtClean="0">
                <a:solidFill>
                  <a:schemeClr val="tx2">
                    <a:lumMod val="75000"/>
                  </a:schemeClr>
                </a:solidFill>
                <a:latin typeface="Andalus" pitchFamily="18" charset="-78"/>
                <a:cs typeface="Akhbar MT" pitchFamily="2" charset="-78"/>
              </a:rPr>
              <a:t>motorists </a:t>
            </a:r>
            <a:r>
              <a:rPr lang="en-US" sz="2200" b="1" i="1" u="sng" dirty="0" smtClean="0">
                <a:solidFill>
                  <a:srgbClr val="663300"/>
                </a:solidFill>
                <a:latin typeface="Aharoni" pitchFamily="2" charset="-79"/>
                <a:cs typeface="Aharoni" pitchFamily="2" charset="-79"/>
              </a:rPr>
              <a:t>have to</a:t>
            </a:r>
            <a:r>
              <a:rPr lang="en-US" sz="2200" b="1" i="1" u="sng" dirty="0" smtClean="0">
                <a:solidFill>
                  <a:srgbClr val="663300"/>
                </a:solidFill>
                <a:latin typeface="Aharoni" pitchFamily="2" charset="-79"/>
                <a:cs typeface="Aharoni" pitchFamily="2" charset="-79"/>
              </a:rPr>
              <a:t> </a:t>
            </a:r>
            <a:r>
              <a:rPr lang="en-US" sz="2200" b="1" i="1" u="sng" dirty="0" smtClean="0">
                <a:solidFill>
                  <a:schemeClr val="tx2">
                    <a:lumMod val="75000"/>
                  </a:schemeClr>
                </a:solidFill>
                <a:latin typeface="Andalus" pitchFamily="18" charset="-78"/>
                <a:cs typeface="Akhbar MT" pitchFamily="2" charset="-78"/>
              </a:rPr>
              <a:t>return the money back to the company.</a:t>
            </a:r>
          </a:p>
          <a:p>
            <a:r>
              <a:rPr lang="en-US" sz="2200" dirty="0" smtClean="0">
                <a:latin typeface="Andalus" pitchFamily="18" charset="-78"/>
                <a:cs typeface="Akhbar MT" pitchFamily="2" charset="-78"/>
              </a:rPr>
              <a:t>       </a:t>
            </a:r>
            <a:r>
              <a:rPr lang="en-US" sz="2200" b="1" dirty="0" smtClean="0">
                <a:solidFill>
                  <a:srgbClr val="008000"/>
                </a:solidFill>
                <a:latin typeface="Andalus" pitchFamily="18" charset="-78"/>
                <a:cs typeface="Akhbar MT" pitchFamily="2" charset="-78"/>
              </a:rPr>
              <a:t>First of all, those motorists ,whom I deep down believe, are thieves will hardly enjoy the money they took . </a:t>
            </a:r>
            <a:r>
              <a:rPr lang="en-US" sz="2200" b="1" i="1" dirty="0">
                <a:solidFill>
                  <a:srgbClr val="3333FF"/>
                </a:solidFill>
                <a:latin typeface="Californian FB" pitchFamily="18" charset="0"/>
                <a:cs typeface="Akhbar MT" pitchFamily="2" charset="-78"/>
              </a:rPr>
              <a:t>T</a:t>
            </a:r>
            <a:r>
              <a:rPr lang="en-US" sz="2200" b="1" i="1" dirty="0" smtClean="0">
                <a:solidFill>
                  <a:srgbClr val="3333FF"/>
                </a:solidFill>
                <a:latin typeface="Californian FB" pitchFamily="18" charset="0"/>
                <a:cs typeface="Akhbar MT" pitchFamily="2" charset="-78"/>
              </a:rPr>
              <a:t>he nature of human being can't  bear the feelings of taking things of their not own. That is why most of the thieves still feel  anxious and suspicious  and even are not able to sleep. </a:t>
            </a:r>
            <a:r>
              <a:rPr lang="en-US" sz="2200" b="1" i="1" dirty="0" smtClean="0">
                <a:solidFill>
                  <a:srgbClr val="008000"/>
                </a:solidFill>
                <a:latin typeface="Californian FB" pitchFamily="18" charset="0"/>
                <a:cs typeface="Akhbar MT" pitchFamily="2" charset="-78"/>
              </a:rPr>
              <a:t>Hence, I can guarantee that the money would absolutely steel the joy from their lives.</a:t>
            </a:r>
            <a:endParaRPr lang="en-US" sz="2200" b="1" i="1" dirty="0" smtClean="0">
              <a:solidFill>
                <a:srgbClr val="008000"/>
              </a:solidFill>
              <a:latin typeface="Californian FB" pitchFamily="18" charset="0"/>
              <a:cs typeface="Akhbar MT" pitchFamily="2" charset="-78"/>
            </a:endParaRPr>
          </a:p>
          <a:p>
            <a:r>
              <a:rPr lang="en-US" sz="2200" b="1" dirty="0" smtClean="0">
                <a:solidFill>
                  <a:srgbClr val="800080"/>
                </a:solidFill>
                <a:latin typeface="Andalus" pitchFamily="18" charset="-78"/>
                <a:cs typeface="Akhbar MT" pitchFamily="2" charset="-78"/>
              </a:rPr>
              <a:t>       The second reason is </a:t>
            </a:r>
            <a:r>
              <a:rPr lang="en-US" sz="2200" b="1" i="1" u="sng" dirty="0" smtClean="0">
                <a:solidFill>
                  <a:srgbClr val="800080"/>
                </a:solidFill>
                <a:latin typeface="Andalus" pitchFamily="18" charset="-78"/>
                <a:cs typeface="Akhbar MT" pitchFamily="2" charset="-78"/>
              </a:rPr>
              <a:t>the motorists </a:t>
            </a:r>
            <a:r>
              <a:rPr lang="en-US" sz="2200" b="1" i="1" u="sng" dirty="0" smtClean="0">
                <a:solidFill>
                  <a:srgbClr val="663300"/>
                </a:solidFill>
                <a:latin typeface="Aharoni" pitchFamily="2" charset="-79"/>
                <a:cs typeface="Aharoni" pitchFamily="2" charset="-79"/>
              </a:rPr>
              <a:t>should </a:t>
            </a:r>
            <a:r>
              <a:rPr lang="en-US" sz="2200" b="1" i="1" u="sng" dirty="0" smtClean="0">
                <a:solidFill>
                  <a:srgbClr val="800080"/>
                </a:solidFill>
                <a:latin typeface="Andalus" pitchFamily="18" charset="-78"/>
                <a:cs typeface="Akhbar MT" pitchFamily="2" charset="-78"/>
              </a:rPr>
              <a:t>take the chance given to them. </a:t>
            </a:r>
            <a:r>
              <a:rPr lang="en-US" sz="2200" b="1" dirty="0" smtClean="0">
                <a:solidFill>
                  <a:srgbClr val="800080"/>
                </a:solidFill>
                <a:latin typeface="Andalus" pitchFamily="18" charset="-78"/>
                <a:cs typeface="Akhbar MT" pitchFamily="2" charset="-78"/>
              </a:rPr>
              <a:t>Returning the money  would allow them to earn some money legally. </a:t>
            </a:r>
          </a:p>
          <a:p>
            <a:r>
              <a:rPr lang="en-US" sz="2200" b="1" dirty="0" smtClean="0">
                <a:solidFill>
                  <a:srgbClr val="FF0000"/>
                </a:solidFill>
                <a:latin typeface="Andalus" pitchFamily="18" charset="-78"/>
                <a:cs typeface="Akhbar MT" pitchFamily="2" charset="-78"/>
              </a:rPr>
              <a:t>       Finally, the way the motorists were on might be provided with safety road cameras which would absolutely </a:t>
            </a:r>
            <a:r>
              <a:rPr lang="en-US" sz="2200" b="1" dirty="0" smtClean="0">
                <a:solidFill>
                  <a:srgbClr val="FF0000"/>
                </a:solidFill>
                <a:latin typeface="Andalus" pitchFamily="18" charset="-78"/>
                <a:cs typeface="Akhbar MT" pitchFamily="2" charset="-78"/>
              </a:rPr>
              <a:t>catch</a:t>
            </a:r>
            <a:r>
              <a:rPr lang="en-US" sz="2200" b="1" dirty="0" smtClean="0">
                <a:solidFill>
                  <a:srgbClr val="FF0000"/>
                </a:solidFill>
                <a:latin typeface="Andalus" pitchFamily="18" charset="-78"/>
                <a:cs typeface="Akhbar MT" pitchFamily="2" charset="-78"/>
              </a:rPr>
              <a:t> </a:t>
            </a:r>
            <a:r>
              <a:rPr lang="en-US" sz="2200" b="1" dirty="0" smtClean="0">
                <a:solidFill>
                  <a:srgbClr val="FF0000"/>
                </a:solidFill>
                <a:latin typeface="Andalus" pitchFamily="18" charset="-78"/>
                <a:cs typeface="Akhbar MT" pitchFamily="2" charset="-78"/>
              </a:rPr>
              <a:t>them, so it would be as easily for the government to prosecute and convict them. </a:t>
            </a:r>
            <a:r>
              <a:rPr lang="en-US" sz="2200" b="1" i="1" u="sng" dirty="0" smtClean="0">
                <a:solidFill>
                  <a:srgbClr val="FF0000"/>
                </a:solidFill>
                <a:latin typeface="Andalus" pitchFamily="18" charset="-78"/>
                <a:cs typeface="Akhbar MT" pitchFamily="2" charset="-78"/>
              </a:rPr>
              <a:t>The motorists </a:t>
            </a:r>
            <a:r>
              <a:rPr lang="en-US" sz="2200" b="1" i="1" u="sng" dirty="0" smtClean="0">
                <a:solidFill>
                  <a:srgbClr val="663300"/>
                </a:solidFill>
                <a:latin typeface="Aharoni" pitchFamily="2" charset="-79"/>
                <a:cs typeface="Aharoni" pitchFamily="2" charset="-79"/>
              </a:rPr>
              <a:t>must not</a:t>
            </a:r>
            <a:r>
              <a:rPr lang="en-US" sz="2200" b="1" i="1" u="sng" dirty="0" smtClean="0">
                <a:solidFill>
                  <a:srgbClr val="FF0000"/>
                </a:solidFill>
                <a:latin typeface="Aharoni" pitchFamily="2" charset="-79"/>
                <a:cs typeface="Aharoni" pitchFamily="2" charset="-79"/>
              </a:rPr>
              <a:t> </a:t>
            </a:r>
            <a:r>
              <a:rPr lang="en-US" sz="2200" b="1" i="1" u="sng" dirty="0" smtClean="0">
                <a:solidFill>
                  <a:srgbClr val="FF0000"/>
                </a:solidFill>
                <a:latin typeface="Andalus" pitchFamily="18" charset="-78"/>
                <a:cs typeface="Akhbar MT" pitchFamily="2" charset="-78"/>
              </a:rPr>
              <a:t>keep the money </a:t>
            </a:r>
            <a:r>
              <a:rPr lang="en-US" sz="2200" b="1" i="1" u="sng" dirty="0">
                <a:solidFill>
                  <a:srgbClr val="FF0000"/>
                </a:solidFill>
                <a:latin typeface="Andalus" pitchFamily="18" charset="-78"/>
                <a:cs typeface="Akhbar MT" pitchFamily="2" charset="-78"/>
              </a:rPr>
              <a:t> </a:t>
            </a:r>
            <a:r>
              <a:rPr lang="en-US" sz="2200" b="1" i="1" u="sng" dirty="0" smtClean="0">
                <a:solidFill>
                  <a:srgbClr val="FF0000"/>
                </a:solidFill>
                <a:latin typeface="Andalus" pitchFamily="18" charset="-78"/>
                <a:cs typeface="Akhbar MT" pitchFamily="2" charset="-78"/>
              </a:rPr>
              <a:t>for even one hour more</a:t>
            </a:r>
            <a:r>
              <a:rPr lang="en-US" sz="2200" b="1" i="1" u="sng" dirty="0" smtClean="0">
                <a:solidFill>
                  <a:srgbClr val="FF0000"/>
                </a:solidFill>
                <a:latin typeface="Andalus" pitchFamily="18" charset="-78"/>
                <a:cs typeface="Akhbar MT" pitchFamily="2" charset="-78"/>
              </a:rPr>
              <a:t>.   </a:t>
            </a:r>
            <a:endParaRPr lang="en-US" sz="2200" b="1" i="1" u="sng" dirty="0" smtClean="0">
              <a:solidFill>
                <a:srgbClr val="FF0000"/>
              </a:solidFill>
              <a:latin typeface="Andalus" pitchFamily="18" charset="-78"/>
              <a:cs typeface="Akhbar MT" pitchFamily="2" charset="-78"/>
            </a:endParaRPr>
          </a:p>
          <a:p>
            <a:endParaRPr lang="en-US" sz="2200" dirty="0" smtClean="0">
              <a:latin typeface="Andalus" pitchFamily="18" charset="-78"/>
              <a:cs typeface="Akhbar MT" pitchFamily="2" charset="-78"/>
            </a:endParaRPr>
          </a:p>
          <a:p>
            <a:pPr algn="ctr"/>
            <a:r>
              <a:rPr lang="en-US" sz="2200" b="1" dirty="0" smtClean="0">
                <a:solidFill>
                  <a:schemeClr val="accent6">
                    <a:lumMod val="50000"/>
                  </a:schemeClr>
                </a:solidFill>
                <a:latin typeface="Andalus" pitchFamily="18" charset="-78"/>
                <a:cs typeface="Akhbar MT" pitchFamily="2" charset="-78"/>
              </a:rPr>
              <a:t>Sincerely,</a:t>
            </a:r>
          </a:p>
          <a:p>
            <a:pPr algn="ctr"/>
            <a:r>
              <a:rPr lang="en-US" sz="2200" b="1" dirty="0" err="1" smtClean="0">
                <a:solidFill>
                  <a:schemeClr val="accent6">
                    <a:lumMod val="50000"/>
                  </a:schemeClr>
                </a:solidFill>
                <a:latin typeface="Andalus" pitchFamily="18" charset="-78"/>
                <a:cs typeface="Akhbar MT" pitchFamily="2" charset="-78"/>
              </a:rPr>
              <a:t>Ms.Nehad</a:t>
            </a:r>
            <a:r>
              <a:rPr lang="en-US" sz="2200" b="1" dirty="0" smtClean="0">
                <a:solidFill>
                  <a:schemeClr val="accent6">
                    <a:lumMod val="50000"/>
                  </a:schemeClr>
                </a:solidFill>
                <a:latin typeface="Andalus" pitchFamily="18" charset="-78"/>
                <a:cs typeface="Akhbar MT" pitchFamily="2" charset="-78"/>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914400" y="1371600"/>
            <a:ext cx="7315200" cy="3139321"/>
          </a:xfrm>
          <a:prstGeom prst="rect">
            <a:avLst/>
          </a:prstGeom>
          <a:noFill/>
        </p:spPr>
        <p:txBody>
          <a:bodyPr wrap="square" rtlCol="0">
            <a:spAutoFit/>
          </a:bodyPr>
          <a:lstStyle/>
          <a:p>
            <a:pPr algn="ctr"/>
            <a:r>
              <a:rPr lang="en-US" sz="6600" b="1" dirty="0" smtClean="0">
                <a:solidFill>
                  <a:srgbClr val="FF0000"/>
                </a:solidFill>
                <a:latin typeface="Bell MT" pitchFamily="18" charset="0"/>
                <a:cs typeface="Andalus" pitchFamily="18" charset="-78"/>
              </a:rPr>
              <a:t>Use modals to: </a:t>
            </a:r>
            <a:r>
              <a:rPr lang="en-US" sz="6600" b="1" dirty="0" smtClean="0">
                <a:solidFill>
                  <a:schemeClr val="accent6">
                    <a:lumMod val="50000"/>
                  </a:schemeClr>
                </a:solidFill>
                <a:latin typeface="Bell MT" pitchFamily="18" charset="0"/>
                <a:cs typeface="Andalus" pitchFamily="18" charset="-78"/>
              </a:rPr>
              <a:t>express obligation &amp; give advice</a:t>
            </a:r>
            <a:endParaRPr lang="en-US" sz="4400" dirty="0">
              <a:solidFill>
                <a:schemeClr val="accent6">
                  <a:lumMod val="50000"/>
                </a:schemeClr>
              </a:solidFill>
              <a:latin typeface="Bell MT" pitchFamily="18" charset="0"/>
              <a:cs typeface="Andalus" pitchFamily="18"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graphicFrame>
        <p:nvGraphicFramePr>
          <p:cNvPr id="4" name="Diagram 3"/>
          <p:cNvGraphicFramePr/>
          <p:nvPr/>
        </p:nvGraphicFramePr>
        <p:xfrm>
          <a:off x="609600" y="990600"/>
          <a:ext cx="78486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914400" y="1371600"/>
            <a:ext cx="7315200" cy="3139321"/>
          </a:xfrm>
          <a:prstGeom prst="rect">
            <a:avLst/>
          </a:prstGeom>
          <a:noFill/>
        </p:spPr>
        <p:txBody>
          <a:bodyPr wrap="square" rtlCol="0">
            <a:spAutoFit/>
          </a:bodyPr>
          <a:lstStyle/>
          <a:p>
            <a:pPr algn="ctr"/>
            <a:r>
              <a:rPr lang="en-US" sz="6600" b="1" dirty="0" smtClean="0">
                <a:solidFill>
                  <a:srgbClr val="FF0000"/>
                </a:solidFill>
                <a:latin typeface="Bell MT" pitchFamily="18" charset="0"/>
                <a:cs typeface="Andalus" pitchFamily="18" charset="-78"/>
              </a:rPr>
              <a:t>Use examples to: </a:t>
            </a:r>
            <a:r>
              <a:rPr lang="en-US" sz="6600" b="1" dirty="0" smtClean="0">
                <a:solidFill>
                  <a:schemeClr val="accent6">
                    <a:lumMod val="50000"/>
                  </a:schemeClr>
                </a:solidFill>
                <a:latin typeface="Bell MT" pitchFamily="18" charset="0"/>
                <a:cs typeface="Andalus" pitchFamily="18" charset="-78"/>
              </a:rPr>
              <a:t>support your opinions</a:t>
            </a:r>
            <a:endParaRPr lang="en-US" sz="4400" dirty="0">
              <a:solidFill>
                <a:schemeClr val="accent6">
                  <a:lumMod val="50000"/>
                </a:schemeClr>
              </a:solidFill>
              <a:latin typeface="Bell MT" pitchFamily="18" charset="0"/>
              <a:cs typeface="Andalus"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838200" y="739676"/>
            <a:ext cx="7315200" cy="2308324"/>
          </a:xfrm>
          <a:prstGeom prst="rect">
            <a:avLst/>
          </a:prstGeom>
          <a:noFill/>
        </p:spPr>
        <p:txBody>
          <a:bodyPr wrap="square" rtlCol="0">
            <a:spAutoFit/>
          </a:bodyPr>
          <a:lstStyle/>
          <a:p>
            <a:r>
              <a:rPr lang="en-US" sz="3600" b="1" dirty="0" smtClean="0">
                <a:solidFill>
                  <a:srgbClr val="002060"/>
                </a:solidFill>
                <a:latin typeface="Californian FB" pitchFamily="18" charset="0"/>
                <a:cs typeface="Andalus" pitchFamily="18" charset="-78"/>
              </a:rPr>
              <a:t>If your write an opinion ,in your letter, or any general truths which are still opinions ,not fact, follow them with </a:t>
            </a:r>
            <a:r>
              <a:rPr lang="en-US" sz="3600" b="1" i="1" u="sng" dirty="0" smtClean="0">
                <a:solidFill>
                  <a:srgbClr val="FF0000"/>
                </a:solidFill>
                <a:latin typeface="Californian FB" pitchFamily="18" charset="0"/>
                <a:cs typeface="Andalus" pitchFamily="18" charset="-78"/>
              </a:rPr>
              <a:t>supporting examples. </a:t>
            </a:r>
            <a:endParaRPr lang="en-US" sz="2000" i="1" u="sng" dirty="0">
              <a:solidFill>
                <a:srgbClr val="FF0000"/>
              </a:solidFill>
              <a:latin typeface="Californian FB" pitchFamily="18" charset="0"/>
              <a:cs typeface="Andalus" pitchFamily="18" charset="-78"/>
            </a:endParaRPr>
          </a:p>
        </p:txBody>
      </p:sp>
      <p:sp>
        <p:nvSpPr>
          <p:cNvPr id="4" name="TextBox 3"/>
          <p:cNvSpPr txBox="1"/>
          <p:nvPr/>
        </p:nvSpPr>
        <p:spPr>
          <a:xfrm>
            <a:off x="609600" y="3195697"/>
            <a:ext cx="7772400" cy="2062103"/>
          </a:xfrm>
          <a:prstGeom prst="rect">
            <a:avLst/>
          </a:prstGeom>
          <a:noFill/>
        </p:spPr>
        <p:txBody>
          <a:bodyPr wrap="square" rtlCol="0">
            <a:spAutoFit/>
          </a:bodyPr>
          <a:lstStyle/>
          <a:p>
            <a:r>
              <a:rPr lang="en-US" sz="3200" b="1" dirty="0" smtClean="0">
                <a:solidFill>
                  <a:srgbClr val="FF0066"/>
                </a:solidFill>
                <a:latin typeface="Tw Cen MT Condensed Extra Bold" pitchFamily="34" charset="0"/>
                <a:cs typeface="Utsaah" pitchFamily="34" charset="0"/>
              </a:rPr>
              <a:t>E.g.</a:t>
            </a:r>
            <a:r>
              <a:rPr lang="en-US" sz="3200" dirty="0" smtClean="0">
                <a:latin typeface="Utsaah" pitchFamily="34" charset="0"/>
                <a:cs typeface="Utsaah" pitchFamily="34" charset="0"/>
              </a:rPr>
              <a:t> </a:t>
            </a:r>
            <a:r>
              <a:rPr lang="en-US" sz="3200" b="1" dirty="0" smtClean="0">
                <a:solidFill>
                  <a:srgbClr val="3333FF"/>
                </a:solidFill>
                <a:latin typeface="Utsaah" pitchFamily="34" charset="0"/>
                <a:cs typeface="Utsaah" pitchFamily="34" charset="0"/>
              </a:rPr>
              <a:t>The nature of human being can't  bear the feelings of taking things of their not own. </a:t>
            </a:r>
            <a:r>
              <a:rPr lang="en-US" sz="3200" b="1" dirty="0" smtClean="0">
                <a:solidFill>
                  <a:srgbClr val="006600"/>
                </a:solidFill>
                <a:latin typeface="Utsaah" pitchFamily="34" charset="0"/>
                <a:cs typeface="Utsaah" pitchFamily="34" charset="0"/>
              </a:rPr>
              <a:t>That is why most of the thieves feel  anxious and suspicious and even not able to sleep.</a:t>
            </a:r>
            <a:r>
              <a:rPr lang="en-US" sz="3200" dirty="0" smtClean="0">
                <a:solidFill>
                  <a:srgbClr val="006600"/>
                </a:solidFill>
                <a:latin typeface="Utsaah" pitchFamily="34" charset="0"/>
                <a:cs typeface="Utsaah" pitchFamily="34" charset="0"/>
              </a:rPr>
              <a:t> </a:t>
            </a:r>
            <a:endParaRPr lang="en-US" sz="3200" dirty="0">
              <a:solidFill>
                <a:srgbClr val="006600"/>
              </a:solidFill>
              <a:latin typeface="Utsaah" pitchFamily="34" charset="0"/>
              <a:cs typeface="Utsaah"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1371600" y="1371600"/>
            <a:ext cx="6172200" cy="1938992"/>
          </a:xfrm>
          <a:prstGeom prst="rect">
            <a:avLst/>
          </a:prstGeom>
          <a:noFill/>
        </p:spPr>
        <p:txBody>
          <a:bodyPr wrap="square" rtlCol="0">
            <a:spAutoFit/>
          </a:bodyPr>
          <a:lstStyle/>
          <a:p>
            <a:pPr algn="ctr"/>
            <a:r>
              <a:rPr lang="en-US" sz="6600" b="1" dirty="0" smtClean="0">
                <a:solidFill>
                  <a:srgbClr val="FF0000"/>
                </a:solidFill>
                <a:latin typeface="Andalus" pitchFamily="18" charset="-78"/>
                <a:cs typeface="Andalus" pitchFamily="18" charset="-78"/>
              </a:rPr>
              <a:t>Now,</a:t>
            </a:r>
            <a:r>
              <a:rPr lang="en-US" sz="5400" b="1" dirty="0" smtClean="0">
                <a:solidFill>
                  <a:schemeClr val="accent6">
                    <a:lumMod val="50000"/>
                  </a:schemeClr>
                </a:solidFill>
                <a:latin typeface="Andalus" pitchFamily="18" charset="-78"/>
                <a:cs typeface="Andalus" pitchFamily="18" charset="-78"/>
              </a:rPr>
              <a:t> let’s analyze t the letter on pg.59</a:t>
            </a:r>
            <a:endParaRPr lang="en-US" sz="4400" dirty="0">
              <a:solidFill>
                <a:schemeClr val="accent6">
                  <a:lumMod val="50000"/>
                </a:schemeClr>
              </a:solidFill>
              <a:latin typeface="Andalus" pitchFamily="18" charset="-78"/>
              <a:cs typeface="Andalus"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uth-park-border-wallpapers-backgrounds-for-powerpoint.jpg"/>
          <p:cNvPicPr>
            <a:picLocks noChangeAspect="1"/>
          </p:cNvPicPr>
          <p:nvPr/>
        </p:nvPicPr>
        <p:blipFill>
          <a:blip r:embed="rId2" cstate="print"/>
          <a:stretch>
            <a:fillRect/>
          </a:stretch>
        </p:blipFill>
        <p:spPr>
          <a:xfrm>
            <a:off x="0" y="0"/>
            <a:ext cx="9144000" cy="6858000"/>
          </a:xfrm>
          <a:prstGeom prst="rect">
            <a:avLst/>
          </a:prstGeom>
        </p:spPr>
      </p:pic>
      <p:sp>
        <p:nvSpPr>
          <p:cNvPr id="6" name="مربع نص 4"/>
          <p:cNvSpPr txBox="1"/>
          <p:nvPr/>
        </p:nvSpPr>
        <p:spPr>
          <a:xfrm>
            <a:off x="1293168" y="1268760"/>
            <a:ext cx="6326832" cy="2800767"/>
          </a:xfrm>
          <a:prstGeom prst="rect">
            <a:avLst/>
          </a:prstGeom>
          <a:noFill/>
        </p:spPr>
        <p:txBody>
          <a:bodyPr wrap="square" rtlCol="1">
            <a:spAutoFit/>
          </a:bodyPr>
          <a:lstStyle/>
          <a:p>
            <a:pPr algn="ctr"/>
            <a:r>
              <a:rPr lang="en-US" sz="8800" dirty="0" smtClean="0">
                <a:solidFill>
                  <a:schemeClr val="tx2"/>
                </a:solidFill>
                <a:effectLst>
                  <a:glow rad="63500">
                    <a:schemeClr val="accent1">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Aharoni" pitchFamily="2" charset="-79"/>
              </a:rPr>
              <a:t>Enjoy your day,,</a:t>
            </a:r>
            <a:r>
              <a:rPr lang="en-US" sz="8800" dirty="0" smtClean="0">
                <a:solidFill>
                  <a:schemeClr val="tx2"/>
                </a:solidFill>
                <a:effectLst>
                  <a:glow rad="63500">
                    <a:schemeClr val="accent1">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Aharoni" pitchFamily="2" charset="-79"/>
              </a:rPr>
              <a:t> </a:t>
            </a:r>
            <a:endParaRPr lang="ar-SA" sz="8800" dirty="0">
              <a:solidFill>
                <a:schemeClr val="tx2"/>
              </a:solidFill>
              <a:effectLst>
                <a:glow rad="63500">
                  <a:schemeClr val="accent1">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TotalTime>
  <Words>446</Words>
  <Application>Microsoft Office PowerPoint</Application>
  <PresentationFormat>On-screen Show (4:3)</PresentationFormat>
  <Paragraphs>36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SONY</dc:creator>
  <cp:lastModifiedBy>SONY</cp:lastModifiedBy>
  <cp:revision>13</cp:revision>
  <dcterms:created xsi:type="dcterms:W3CDTF">2012-10-06T18:22:40Z</dcterms:created>
  <dcterms:modified xsi:type="dcterms:W3CDTF">2012-10-07T04:13:38Z</dcterms:modified>
</cp:coreProperties>
</file>