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7-26" initials="w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0F7AF-E392-487D-AE4A-C414D22F7FF8}" type="datetimeFigureOut">
              <a:rPr lang="en-US" smtClean="0"/>
              <a:pPr/>
              <a:t>9/11/2012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FFB34-5E4A-4696-A7EF-E289F802B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9BCD1-CB2D-42CF-85F0-EFDCC3728CBF}" type="datetimeFigureOut">
              <a:rPr lang="en-US" smtClean="0"/>
              <a:pPr/>
              <a:t>9/11/2012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41C23-714E-4642-A904-1C452F5B50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029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41C23-714E-4642-A904-1C452F5B50F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EBA61-36A1-4FD9-94AB-CA0765D19BC2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61985F-1ADF-457A-9032-F09F6BD918FD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3A5241-00C0-4C87-93EA-2C4294F57027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523D14-6E8C-44AF-987E-2720D1DFDFEB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2D3104-1BFD-4547-962E-1BC43EF72111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596603-C895-4DC5-99CF-261B626221FF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04EE7-B2D6-4129-80F1-140C0491ED6D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FDA879-8A19-43C4-846F-9C1596289278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BB731C-0531-4685-AFBB-E9009B5AB920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A444D1-9A84-4F02-9EF6-442054D9487D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0ECBF0-9465-4100-A680-3537AEE14905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3F54CB-7412-4B62-899F-BCE72593085B}" type="datetime1">
              <a:rPr lang="en-US" smtClean="0"/>
              <a:pPr/>
              <a:t>9/11/2012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7684862-3314-409D-BF3F-9AB885FDF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574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الشبكات العصبية</a:t>
            </a:r>
            <a:br>
              <a:rPr lang="ar-SA" dirty="0" smtClean="0"/>
            </a:br>
            <a:r>
              <a:rPr lang="en-US" dirty="0" smtClean="0"/>
              <a:t>Artificial Neural Network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91000"/>
            <a:ext cx="6400800" cy="1752600"/>
          </a:xfrm>
        </p:spPr>
        <p:txBody>
          <a:bodyPr/>
          <a:lstStyle/>
          <a:p>
            <a:r>
              <a:rPr lang="ar-SA" dirty="0" smtClean="0"/>
              <a:t>  موضوعات مختارة (2)</a:t>
            </a:r>
            <a:r>
              <a:rPr lang="ar-SA" dirty="0"/>
              <a:t> </a:t>
            </a:r>
            <a:r>
              <a:rPr lang="ar-SA" dirty="0" smtClean="0"/>
              <a:t>       (</a:t>
            </a:r>
            <a:r>
              <a:rPr lang="ar-SA" dirty="0"/>
              <a:t>415 </a:t>
            </a:r>
            <a:r>
              <a:rPr lang="ar-SA" dirty="0" smtClean="0"/>
              <a:t>حسب)</a:t>
            </a:r>
          </a:p>
          <a:p>
            <a:r>
              <a:rPr lang="ar-SA" dirty="0" smtClean="0"/>
              <a:t>المتطلب: الذكاء الاصطناعي (322 حسب)</a:t>
            </a:r>
            <a:endParaRPr lang="en-US" dirty="0" smtClean="0"/>
          </a:p>
          <a:p>
            <a:r>
              <a:rPr lang="ar-SA" dirty="0" smtClean="0"/>
              <a:t>أستاذة المادة : د. إيمان أحمد عبد الغفار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183880" cy="1051560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محاضرة 1 : مقدمة في الذكاء الاصطناعي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pPr algn="r"/>
            <a:r>
              <a:rPr lang="ar-SA" dirty="0" smtClean="0"/>
              <a:t>مقدمة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5800" y="1524000"/>
            <a:ext cx="7951208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27" y="533400"/>
            <a:ext cx="914400" cy="909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3238" y="1281860"/>
            <a:ext cx="8183562" cy="268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439739"/>
            <a:ext cx="73056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ما هو الذكاء الاصطناعي للحاسبات؟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00" y="2286000"/>
            <a:ext cx="8183562" cy="285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92" y="304800"/>
            <a:ext cx="8675565" cy="1051560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العقل الإنساني و معالجة المعرفة</a:t>
            </a:r>
            <a:r>
              <a:rPr lang="ar-SA" sz="3100" dirty="0" smtClean="0"/>
              <a:t/>
            </a:r>
            <a:br>
              <a:rPr lang="ar-SA" sz="3100" dirty="0" smtClean="0"/>
            </a:br>
            <a:r>
              <a:rPr lang="en-US" sz="3100" dirty="0" smtClean="0"/>
              <a:t>Human Mind and Knowledge Processing.</a:t>
            </a:r>
            <a:endParaRPr lang="en-US" sz="31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451" y="1343655"/>
            <a:ext cx="8229600" cy="2237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59629"/>
            <a:ext cx="7901550" cy="2444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83880" cy="1051560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تمثيل مبسط لعمل المخ البشري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66800" y="1371600"/>
            <a:ext cx="7045289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914400"/>
            <a:ext cx="8183562" cy="411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183880" cy="1051560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المخ </a:t>
            </a:r>
            <a:r>
              <a:rPr lang="ar-SA" dirty="0" err="1" smtClean="0"/>
              <a:t>و</a:t>
            </a:r>
            <a:r>
              <a:rPr lang="ar-SA" dirty="0" smtClean="0"/>
              <a:t> التمثيل الرمزي للمعرفة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6389" y="2514600"/>
            <a:ext cx="8183562" cy="2173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066800"/>
            <a:ext cx="8183562" cy="393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2362200"/>
            <a:ext cx="22098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2400" dirty="0" smtClean="0"/>
              <a:t>ميادين العلوم التي صاحبت تطور تقنيات الذكاء الاصطناعي</a:t>
            </a:r>
            <a:endParaRPr lang="en-U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694" y="476294"/>
            <a:ext cx="4180882" cy="546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2743200"/>
            <a:ext cx="27432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2400" dirty="0" smtClean="0"/>
              <a:t>العلاقة بين الذكاء البشري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الذكاء الاصطناعي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الشبكات العصبية</a:t>
            </a:r>
            <a:endParaRPr lang="en-US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214" y="457200"/>
            <a:ext cx="429618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0" y="2819400"/>
            <a:ext cx="23622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ar-SA" sz="2400" dirty="0" smtClean="0"/>
              <a:t>العلاقة المشتركة بين الذكاء الاصطناعي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الشبكات العصبية </a:t>
            </a:r>
            <a:endParaRPr lang="en-US" sz="24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85800"/>
            <a:ext cx="558736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Artificial Neural Network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4862-3314-409D-BF3F-9AB885FDF6F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161</TotalTime>
  <Words>133</Words>
  <Application>Microsoft Office PowerPoint</Application>
  <PresentationFormat>On-screen Show (4:3)</PresentationFormat>
  <Paragraphs>38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الشبكات العصبية Artificial Neural Network</vt:lpstr>
      <vt:lpstr>محاضرة 1 : مقدمة في الذكاء الاصطناعي </vt:lpstr>
      <vt:lpstr>مقدمة</vt:lpstr>
      <vt:lpstr>Slide 4</vt:lpstr>
      <vt:lpstr>ما هو الذكاء الاصطناعي للحاسبات؟</vt:lpstr>
      <vt:lpstr>العقل الإنساني و معالجة المعرفة Human Mind and Knowledge Processing.</vt:lpstr>
      <vt:lpstr>تمثيل مبسط لعمل المخ البشري</vt:lpstr>
      <vt:lpstr>Slide 8</vt:lpstr>
      <vt:lpstr>المخ و التمثيل الرمزي للمعرفة</vt:lpstr>
      <vt:lpstr>Slide 10</vt:lpstr>
      <vt:lpstr>ميادين العلوم التي صاحبت تطور تقنيات الذكاء الاصطناعي</vt:lpstr>
      <vt:lpstr>العلاقة بين الذكاء البشري و الذكاء الاصطناعي و الشبكات العصبية</vt:lpstr>
      <vt:lpstr>العلاقة المشتركة بين الذكاء الاصطناعي و الشبكات العصبية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eaghaffar</dc:creator>
  <cp:lastModifiedBy>eaghaffar</cp:lastModifiedBy>
  <cp:revision>19</cp:revision>
  <dcterms:created xsi:type="dcterms:W3CDTF">2012-09-04T07:11:45Z</dcterms:created>
  <dcterms:modified xsi:type="dcterms:W3CDTF">2012-09-11T05:38:50Z</dcterms:modified>
</cp:coreProperties>
</file>