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59" r:id="rId5"/>
    <p:sldId id="269" r:id="rId6"/>
    <p:sldId id="260" r:id="rId7"/>
    <p:sldId id="261" r:id="rId8"/>
    <p:sldId id="270" r:id="rId9"/>
    <p:sldId id="262" r:id="rId10"/>
    <p:sldId id="263" r:id="rId11"/>
    <p:sldId id="264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1856355" y="2967335"/>
            <a:ext cx="5431295" cy="156966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الثقافة الصحية</a:t>
            </a:r>
            <a:endParaRPr lang="ar-SA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عند اليونان</a:t>
            </a:r>
            <a:endParaRPr lang="ar-SA" sz="7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صورة 4" descr="GreeceFla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825726"/>
            <a:ext cx="1885950" cy="2032274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1447800" y="1606927"/>
            <a:ext cx="632460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اتجه مفهوم الصحة العامة للصحة الشخصية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عن طريق الاهتمام بصحة الفرد بالتغذية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السليمة والنظافة الشخصية والراحة والاهتمام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بالرياضة وتنعكس صحة الفرد على المجتمع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7" name="صورة 6" descr="162kkkkkkkkkkk724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67637" y="5334001"/>
            <a:ext cx="990600" cy="990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لغذاء الصجي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4642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عند الرومان</a:t>
            </a:r>
            <a:endParaRPr lang="ar-SA" sz="7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3400" y="2127171"/>
            <a:ext cx="800100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اتجه مفهوم الصحة العامة للصحة البيئية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فتحول الاهتمام من الصحة الشخصية إلى  صحة البيئة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وتم الاهتمام بتحسين عوامل البيئة التي تؤثر على صحة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المجتمع  </a:t>
            </a:r>
          </a:p>
          <a:p>
            <a:pPr algn="ctr"/>
            <a:endParaRPr lang="ar-SA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69990712178556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عند المسلمين</a:t>
            </a:r>
            <a:endParaRPr lang="ar-SA" sz="7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2099370"/>
            <a:ext cx="914400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اتجه مفهوم الصحة العامة مع ظهور الإسلام 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إلى الجمع بين الصحة الشخصية وصحة البيئة والمجتمع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الذي نعيش فيه فالتعاليم الإسلامية من القران الكريم والسنة النبوية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الشخصية والوقاية من الأمراض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تحثنا على النظافة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في العصر الحديث</a:t>
            </a:r>
            <a:endParaRPr lang="ar-SA" sz="7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981200"/>
            <a:ext cx="815340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الصحة في هذا العصر ::</a:t>
            </a:r>
          </a:p>
          <a:p>
            <a:pPr algn="ctr"/>
            <a:endParaRPr lang="ar-SA" sz="3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”علم وفن منع حدوث المرض والوقاية منه والعمل على رفع المستوى الصحي والتحكم في انتشار الأمراض المعدية وتعليم الأفراد </a:t>
            </a:r>
            <a:r>
              <a:rPr lang="ar-SA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اصول</a:t>
            </a:r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الصحة الشخصية وتنظيم خدمات الطب والتمريض للعمل على التشخيص المبكر والعلاج الوقائي للأمراض وذلك </a:t>
            </a:r>
            <a:r>
              <a:rPr lang="ar-SA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بمجهودات</a:t>
            </a:r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المجتمع بالاشتراك مع الجهات الصحية المسئولة “</a:t>
            </a:r>
            <a:endParaRPr lang="ar-SA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66565212620443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810000" cy="3886200"/>
          </a:xfrm>
        </p:spPr>
      </p:pic>
      <p:pic>
        <p:nvPicPr>
          <p:cNvPr id="7" name="صورة 6" descr="772010-022518PM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0"/>
            <a:ext cx="5562600" cy="4495800"/>
          </a:xfrm>
          <a:prstGeom prst="rect">
            <a:avLst/>
          </a:prstGeom>
        </p:spPr>
      </p:pic>
      <p:pic>
        <p:nvPicPr>
          <p:cNvPr id="9" name="صورة 8" descr="vista_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10000"/>
            <a:ext cx="9144000" cy="3048000"/>
          </a:xfrm>
          <a:prstGeom prst="rect">
            <a:avLst/>
          </a:prstGeom>
        </p:spPr>
      </p:pic>
      <p:pic>
        <p:nvPicPr>
          <p:cNvPr id="10" name="صورة 9" descr="1566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3600" y="6019800"/>
            <a:ext cx="3600450" cy="838200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1530944" y="2967335"/>
            <a:ext cx="60821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علم الصحة العامة</a:t>
            </a:r>
            <a:endParaRPr lang="ar-SA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400800" y="448270"/>
            <a:ext cx="22317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تعريفها</a:t>
            </a:r>
            <a:r>
              <a:rPr lang="ar-SA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: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6200" y="1752600"/>
            <a:ext cx="899160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تعرف الصحة على أنها السلامة والكفاية البدنية والعقلية والاجتماعية الكاملة وليس مجرد الخلو من المرض أو العجز وتمر صحة الفرد بمستويات عده منها :</a:t>
            </a:r>
          </a:p>
          <a:p>
            <a:pPr algn="r"/>
            <a:endParaRPr lang="ar-SA" sz="2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الأول : </a:t>
            </a: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هو الصحة الكاملة والمثالية وفيها يكون الإنسان خالي من العلل والأمراض </a:t>
            </a:r>
          </a:p>
          <a:p>
            <a:pPr algn="r"/>
            <a:endParaRPr lang="ar-SA" sz="2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الثاني :</a:t>
            </a: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هو المستوى الايجابي الذي يمكن الفرد من مجابة المتغيرات والمؤثرات المحيطة </a:t>
            </a:r>
            <a:r>
              <a:rPr lang="ar-SA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</a:t>
            </a:r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r"/>
            <a:endParaRPr lang="ar-SA" sz="2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الثالث :</a:t>
            </a:r>
          </a:p>
          <a:p>
            <a:pPr algn="r"/>
            <a:r>
              <a:rPr lang="ar-SA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مختلف عن المستويات السابقة في عدم قدرته على المقاومة لظهور أي إصابة بمرض معين أو عدوى  </a:t>
            </a:r>
            <a:endParaRPr lang="ar-SA" sz="2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657600" y="600670"/>
            <a:ext cx="5064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أهداف الثقافة </a:t>
            </a:r>
            <a:r>
              <a:rPr lang="ar-SA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العامة</a:t>
            </a:r>
            <a:r>
              <a:rPr lang="ar-SA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: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514600" y="1676400"/>
            <a:ext cx="5715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..الوقاية ومنع حدوث الأمراض 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..التمتع بحياة سعيدة 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..رفع المستوى الصحي لكل فرد في المجتمع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5659037" y="2905780"/>
            <a:ext cx="26467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وذلك عن طريق :</a:t>
            </a:r>
            <a:endParaRPr lang="ar-SA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09600" y="3429000"/>
            <a:ext cx="63246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مكافحة الأمراض المعدية والوقاية منها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نشر الوعي الصحي والثقافة الصحية للأفراد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التوعية الغذائية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الاهتمام بصحة الأمهات والأطفال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الرعاية الصحية لتلاميذ المدارس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عمل تأمين صحي لكل فرد في المجتمع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الاهتمام بالرعاية الطبية والتمريض 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الكشف المبكر عن الأمراض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5181600" y="457200"/>
            <a:ext cx="3385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تعريف المرض :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57200" y="1600200"/>
            <a:ext cx="7848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هو اعتلال عضو من أعضاء الجسم مما يجعله عاجز عن القيام بوظيفته المعتادة ويتطلب الأمر التدخل العلاجي عن طريق الجراحة أول العلاج التقليدي بالعقاقير أو العلاج الطبيعي</a:t>
            </a:r>
            <a:endParaRPr lang="ar-SA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268859" y="2967335"/>
            <a:ext cx="66062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العوامل التي تؤثر على صحة الفرد :</a:t>
            </a:r>
            <a:endParaRPr lang="ar-SA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921787" y="4038600"/>
            <a:ext cx="20409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7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الوراثة</a:t>
            </a:r>
            <a:endParaRPr lang="ar-SA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379125" y="4038600"/>
            <a:ext cx="17267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7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  <a:hlinkClick r:id="rId3" action="ppaction://hlinksldjump"/>
              </a:rPr>
              <a:t>البيئة</a:t>
            </a:r>
            <a:endParaRPr lang="ar-SA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015585" y="5257800"/>
            <a:ext cx="71128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7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أسلوب الإنسان في الحياة </a:t>
            </a:r>
            <a:endParaRPr lang="ar-SA" sz="7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4800600" y="1066800"/>
            <a:ext cx="386035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ndalus" pitchFamily="18" charset="-78"/>
                <a:cs typeface="Andalus" pitchFamily="18" charset="-78"/>
              </a:rPr>
              <a:t>البيئة الطبيعية</a:t>
            </a:r>
            <a:endParaRPr lang="ar-SA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752600" y="2286000"/>
            <a:ext cx="351570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ndalus" pitchFamily="18" charset="-78"/>
                <a:cs typeface="Andalus" pitchFamily="18" charset="-78"/>
              </a:rPr>
              <a:t>البيئة الحيوية</a:t>
            </a:r>
            <a:endParaRPr lang="ar-SA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572000" y="3733800"/>
            <a:ext cx="41633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ndalus" pitchFamily="18" charset="-78"/>
                <a:cs typeface="Andalus" pitchFamily="18" charset="-78"/>
              </a:rPr>
              <a:t>البيئة الاجتماعية</a:t>
            </a:r>
            <a:endParaRPr lang="ar-SA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762000" y="4876800"/>
            <a:ext cx="445346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ndalus" pitchFamily="18" charset="-78"/>
                <a:cs typeface="Andalus" pitchFamily="18" charset="-78"/>
              </a:rPr>
              <a:t>البيئة الاقتصادية</a:t>
            </a:r>
            <a:endParaRPr lang="ar-SA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Small_S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914400"/>
            <a:ext cx="40014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عمل الطالبة :</a:t>
            </a:r>
            <a:endParaRPr lang="ar-SA" sz="8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752600" y="2133600"/>
            <a:ext cx="536396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مشاعل </a:t>
            </a:r>
            <a:r>
              <a:rPr lang="ar-SA" sz="8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الشايقي</a:t>
            </a:r>
            <a:r>
              <a:rPr lang="ar-SA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 </a:t>
            </a:r>
            <a:endParaRPr lang="ar-SA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469287" y="3657600"/>
            <a:ext cx="41601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9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نوره </a:t>
            </a:r>
            <a:r>
              <a:rPr lang="ar-SA" sz="96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ndalus" pitchFamily="18" charset="-78"/>
                <a:cs typeface="Andalus" pitchFamily="18" charset="-78"/>
              </a:rPr>
              <a:t>بوخوه</a:t>
            </a:r>
            <a:endParaRPr lang="ar-SA" sz="9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335</Words>
  <Application>Microsoft Office PowerPoint</Application>
  <PresentationFormat>عرض على الشاشة (3:4)‏</PresentationFormat>
  <Paragraphs>67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عند اليونان</vt:lpstr>
      <vt:lpstr>الشريحة 3</vt:lpstr>
      <vt:lpstr>عند الرومان</vt:lpstr>
      <vt:lpstr>الشريحة 5</vt:lpstr>
      <vt:lpstr>عند المسلمين</vt:lpstr>
      <vt:lpstr>في العصر الحديث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ام ابراهيم</dc:creator>
  <cp:lastModifiedBy>ام ابراهيم</cp:lastModifiedBy>
  <cp:revision>12</cp:revision>
  <dcterms:created xsi:type="dcterms:W3CDTF">2006-08-16T00:00:00Z</dcterms:created>
  <dcterms:modified xsi:type="dcterms:W3CDTF">2010-12-18T02:37:12Z</dcterms:modified>
</cp:coreProperties>
</file>