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9"/>
  </p:notesMasterIdLst>
  <p:sldIdLst>
    <p:sldId id="318" r:id="rId2"/>
    <p:sldId id="314" r:id="rId3"/>
    <p:sldId id="315" r:id="rId4"/>
    <p:sldId id="319" r:id="rId5"/>
    <p:sldId id="316" r:id="rId6"/>
    <p:sldId id="317" r:id="rId7"/>
    <p:sldId id="313" r:id="rId8"/>
    <p:sldId id="321" r:id="rId9"/>
    <p:sldId id="322" r:id="rId10"/>
    <p:sldId id="265" r:id="rId11"/>
    <p:sldId id="268" r:id="rId12"/>
    <p:sldId id="307" r:id="rId13"/>
    <p:sldId id="308" r:id="rId14"/>
    <p:sldId id="282" r:id="rId15"/>
    <p:sldId id="323" r:id="rId16"/>
    <p:sldId id="324" r:id="rId17"/>
    <p:sldId id="31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62" autoAdjust="0"/>
    <p:restoredTop sz="94660"/>
  </p:normalViewPr>
  <p:slideViewPr>
    <p:cSldViewPr>
      <p:cViewPr varScale="1">
        <p:scale>
          <a:sx n="88" d="100"/>
          <a:sy n="88" d="100"/>
        </p:scale>
        <p:origin x="-100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580741-FA67-493C-B148-94EB007513CE}" type="doc">
      <dgm:prSet loTypeId="urn:microsoft.com/office/officeart/2005/8/layout/bList2#1" loCatId="list" qsTypeId="urn:microsoft.com/office/officeart/2005/8/quickstyle/simple1" qsCatId="simple" csTypeId="urn:microsoft.com/office/officeart/2005/8/colors/accent1_2" csCatId="accent1" phldr="1"/>
      <dgm:spPr/>
    </dgm:pt>
    <dgm:pt modelId="{AC0B5C39-0256-49E9-A2D8-919826C017BF}">
      <dgm:prSet phldrT="[Text]"/>
      <dgm:spPr/>
      <dgm:t>
        <a:bodyPr/>
        <a:lstStyle/>
        <a:p>
          <a:pPr algn="r" rtl="1"/>
          <a:r>
            <a:rPr lang="ar-SA" dirty="0" smtClean="0"/>
            <a:t>الفارة</a:t>
          </a:r>
          <a:r>
            <a:rPr lang="en-GB" dirty="0" smtClean="0"/>
            <a:t>Mouse </a:t>
          </a:r>
          <a:endParaRPr lang="en-GB" dirty="0"/>
        </a:p>
      </dgm:t>
    </dgm:pt>
    <dgm:pt modelId="{9EE4B4D2-5F60-4BCE-A8B3-076F939B5C74}" type="parTrans" cxnId="{8B067229-4507-4021-BB4D-749CABA8BC0C}">
      <dgm:prSet/>
      <dgm:spPr/>
    </dgm:pt>
    <dgm:pt modelId="{CF9DA0D6-EE8C-4E84-B66F-A090C166C36F}" type="sibTrans" cxnId="{8B067229-4507-4021-BB4D-749CABA8BC0C}">
      <dgm:prSet/>
      <dgm:spPr/>
    </dgm:pt>
    <dgm:pt modelId="{37EC0E9F-94E6-4C77-ACE2-A8147C8D17AA}">
      <dgm:prSet phldrT="[Text]"/>
      <dgm:spPr/>
      <dgm:t>
        <a:bodyPr/>
        <a:lstStyle/>
        <a:p>
          <a:pPr algn="r" rtl="1"/>
          <a:r>
            <a:rPr lang="ar-SA" dirty="0" smtClean="0"/>
            <a:t>لوحة المفاتيح</a:t>
          </a:r>
          <a:endParaRPr lang="en-GB" dirty="0" smtClean="0"/>
        </a:p>
        <a:p>
          <a:pPr algn="r" rtl="1"/>
          <a:r>
            <a:rPr lang="en-GB" dirty="0" smtClean="0"/>
            <a:t>Keyboard </a:t>
          </a:r>
          <a:endParaRPr lang="en-GB" dirty="0"/>
        </a:p>
      </dgm:t>
    </dgm:pt>
    <dgm:pt modelId="{6DCEF05C-1DBD-4D41-AADD-BE3670EA1FF4}" type="parTrans" cxnId="{13513E8B-313E-415C-B1A4-2AACCA13D07E}">
      <dgm:prSet/>
      <dgm:spPr/>
    </dgm:pt>
    <dgm:pt modelId="{AF5D9BA5-51D0-445D-90CA-F4B0E39B49AC}" type="sibTrans" cxnId="{13513E8B-313E-415C-B1A4-2AACCA13D07E}">
      <dgm:prSet/>
      <dgm:spPr/>
    </dgm:pt>
    <dgm:pt modelId="{03FFEF45-5298-4C86-BF5D-8AA2C3E7AE5E}">
      <dgm:prSet custT="1"/>
      <dgm:spPr/>
      <dgm:t>
        <a:bodyPr/>
        <a:lstStyle/>
        <a:p>
          <a:pPr algn="r" rtl="1"/>
          <a:r>
            <a:rPr lang="ar-SA" sz="1800" b="1" dirty="0" smtClean="0">
              <a:latin typeface="Arial" pitchFamily="34" charset="0"/>
              <a:cs typeface="Arial" pitchFamily="34" charset="0"/>
            </a:rPr>
            <a:t>تحتوي على مفاتيح خاصة للحروف الهجائية وحروف الترقيم  ومفاتيح اختيارية خاصة تسمى مفاتيح الوظائف </a:t>
          </a:r>
          <a:r>
            <a:rPr lang="en-GB" sz="1800" b="1" dirty="0" smtClean="0">
              <a:latin typeface="Arial" pitchFamily="34" charset="0"/>
              <a:cs typeface="Arial" pitchFamily="34" charset="0"/>
            </a:rPr>
            <a:t>Function Keys</a:t>
          </a:r>
          <a:r>
            <a:rPr lang="ar-SA" sz="1800" b="1" dirty="0" smtClean="0">
              <a:latin typeface="Arial" pitchFamily="34" charset="0"/>
              <a:cs typeface="Arial" pitchFamily="34" charset="0"/>
            </a:rPr>
            <a:t>.</a:t>
          </a:r>
          <a:endParaRPr lang="en-GB" sz="1800" b="1" dirty="0">
            <a:latin typeface="Arial" pitchFamily="34" charset="0"/>
            <a:cs typeface="Arial" pitchFamily="34" charset="0"/>
          </a:endParaRPr>
        </a:p>
      </dgm:t>
    </dgm:pt>
    <dgm:pt modelId="{767178A8-3549-4346-8BEC-B2124BC13A9C}" type="parTrans" cxnId="{47AAAD7D-6448-4777-A504-BD47BBCF2F25}">
      <dgm:prSet/>
      <dgm:spPr/>
    </dgm:pt>
    <dgm:pt modelId="{503BF4F7-770A-4A98-9856-D50BA1BB14C0}" type="sibTrans" cxnId="{47AAAD7D-6448-4777-A504-BD47BBCF2F25}">
      <dgm:prSet/>
      <dgm:spPr/>
    </dgm:pt>
    <dgm:pt modelId="{C2C818C4-55B9-4462-B24C-B60A6DB9192F}">
      <dgm:prSet custT="1"/>
      <dgm:spPr/>
      <dgm:t>
        <a:bodyPr/>
        <a:lstStyle/>
        <a:p>
          <a:pPr algn="r" rtl="1"/>
          <a:r>
            <a:rPr lang="ar-SA" sz="1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لوحة المفاتيح اللاسلكية </a:t>
          </a:r>
          <a:r>
            <a:rPr lang="en-GB" sz="1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Wireless Keyboard </a:t>
          </a:r>
          <a:r>
            <a:rPr lang="ar-SA" sz="1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 </a:t>
          </a:r>
          <a:r>
            <a:rPr lang="ar-SA" sz="1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تعمل كجهاز تحكم عن بعد تستقبل اشارات من لوحة المفاتيح ويرسلها إلى </a:t>
          </a:r>
          <a:r>
            <a:rPr lang="en-GB" sz="1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CPU </a:t>
          </a:r>
          <a:r>
            <a:rPr lang="ar-SA" sz="1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مباشرة.</a:t>
          </a:r>
          <a:endParaRPr lang="en-GB" sz="18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F9892A07-24D0-4424-BE9D-34ED49C326FC}" type="parTrans" cxnId="{05C82370-E643-4F02-9290-FE52FB2BB397}">
      <dgm:prSet/>
      <dgm:spPr/>
    </dgm:pt>
    <dgm:pt modelId="{6589B040-6C85-4329-9A14-B520805CE141}" type="sibTrans" cxnId="{05C82370-E643-4F02-9290-FE52FB2BB397}">
      <dgm:prSet/>
      <dgm:spPr/>
    </dgm:pt>
    <dgm:pt modelId="{4D84EC5B-F9F3-4694-953A-8F934818A11E}">
      <dgm:prSet custT="1"/>
      <dgm:spPr/>
      <dgm:t>
        <a:bodyPr/>
        <a:lstStyle/>
        <a:p>
          <a:pPr algn="r" rtl="1"/>
          <a:r>
            <a:rPr lang="ar-SA" sz="1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الفارة </a:t>
          </a:r>
          <a:r>
            <a:rPr lang="en-GB" sz="1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Mouse</a:t>
          </a:r>
          <a:r>
            <a:rPr lang="ar-SA" sz="1800" b="1" dirty="0" smtClean="0">
              <a:latin typeface="Arial" pitchFamily="34" charset="0"/>
              <a:cs typeface="Arial" pitchFamily="34" charset="0"/>
            </a:rPr>
            <a:t> عبارة عن علبة بلاستيكية في اسفلها عجلة، وعندما يتم تحريك الفارة تتحرك العجلة وترسل نبضات كهربائية الى الحاسوب</a:t>
          </a:r>
          <a:endParaRPr lang="en-GB" sz="1800" b="1" dirty="0">
            <a:latin typeface="Arial" pitchFamily="34" charset="0"/>
            <a:cs typeface="Arial" pitchFamily="34" charset="0"/>
          </a:endParaRPr>
        </a:p>
      </dgm:t>
    </dgm:pt>
    <dgm:pt modelId="{8AB7820F-2F77-4764-BB67-4659A7416FD3}" type="parTrans" cxnId="{1FE887F8-1477-4F73-9F7A-DA5C71E52BCD}">
      <dgm:prSet/>
      <dgm:spPr/>
    </dgm:pt>
    <dgm:pt modelId="{16519282-65AA-4B9B-8E2D-A82CD391BB6D}" type="sibTrans" cxnId="{1FE887F8-1477-4F73-9F7A-DA5C71E52BCD}">
      <dgm:prSet/>
      <dgm:spPr/>
    </dgm:pt>
    <dgm:pt modelId="{508BD713-B7A3-4EA4-91A4-F745A5022BFA}">
      <dgm:prSet custT="1"/>
      <dgm:spPr/>
      <dgm:t>
        <a:bodyPr/>
        <a:lstStyle/>
        <a:p>
          <a:pPr algn="r" rtl="1"/>
          <a:r>
            <a:rPr lang="ar-SA" sz="1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الفارة اللاسلكية </a:t>
          </a:r>
          <a:r>
            <a:rPr lang="en-GB" sz="1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Wireless </a:t>
          </a:r>
          <a:r>
            <a:rPr lang="ar-SA" sz="1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  </a:t>
          </a:r>
          <a:r>
            <a:rPr lang="en-GB" sz="1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Mouse</a:t>
          </a:r>
          <a:r>
            <a:rPr lang="ar-SA" sz="1800" b="1" dirty="0" smtClean="0">
              <a:latin typeface="Arial" pitchFamily="34" charset="0"/>
              <a:cs typeface="Arial" pitchFamily="34" charset="0"/>
            </a:rPr>
            <a:t>تستخدم الاشعة تحت الحمراء او اشعاعات الراديو في ارسال الاشارات للحاسب.</a:t>
          </a:r>
          <a:endParaRPr lang="en-GB" sz="1800" b="1" dirty="0">
            <a:latin typeface="Arial" pitchFamily="34" charset="0"/>
            <a:cs typeface="Arial" pitchFamily="34" charset="0"/>
          </a:endParaRPr>
        </a:p>
      </dgm:t>
    </dgm:pt>
    <dgm:pt modelId="{13D2F4E0-0F7F-4A8E-9302-CA75949560B5}" type="parTrans" cxnId="{5EAEF516-87F4-4395-A8F4-24C8D2E78663}">
      <dgm:prSet/>
      <dgm:spPr/>
    </dgm:pt>
    <dgm:pt modelId="{DA01A9AB-1714-4A1C-9B11-90861AFB327A}" type="sibTrans" cxnId="{5EAEF516-87F4-4395-A8F4-24C8D2E78663}">
      <dgm:prSet/>
      <dgm:spPr/>
    </dgm:pt>
    <dgm:pt modelId="{29475E1E-01AA-47F7-A05A-3E91E4CD4575}">
      <dgm:prSet custT="1"/>
      <dgm:spPr/>
      <dgm:t>
        <a:bodyPr/>
        <a:lstStyle/>
        <a:p>
          <a:pPr algn="r" rtl="1"/>
          <a:endParaRPr lang="en-GB" sz="1800" b="1" dirty="0">
            <a:latin typeface="Arial" pitchFamily="34" charset="0"/>
            <a:cs typeface="Arial" pitchFamily="34" charset="0"/>
          </a:endParaRPr>
        </a:p>
      </dgm:t>
    </dgm:pt>
    <dgm:pt modelId="{ED67BE52-C193-45F1-AC29-F52CCB38C472}" type="parTrans" cxnId="{9AA2EEAB-1EB4-4F77-B05A-80F0A96C8AAE}">
      <dgm:prSet/>
      <dgm:spPr/>
    </dgm:pt>
    <dgm:pt modelId="{0D7ABAA0-1EAD-4D8E-8E2E-86E708B416D7}" type="sibTrans" cxnId="{9AA2EEAB-1EB4-4F77-B05A-80F0A96C8AAE}">
      <dgm:prSet/>
      <dgm:spPr/>
    </dgm:pt>
    <dgm:pt modelId="{876482B4-46CC-4CF7-A5DB-D39323F9AFA1}" type="pres">
      <dgm:prSet presAssocID="{B7580741-FA67-493C-B148-94EB007513CE}" presName="diagram" presStyleCnt="0">
        <dgm:presLayoutVars>
          <dgm:dir/>
          <dgm:animLvl val="lvl"/>
          <dgm:resizeHandles val="exact"/>
        </dgm:presLayoutVars>
      </dgm:prSet>
      <dgm:spPr/>
    </dgm:pt>
    <dgm:pt modelId="{E9A68DFA-A279-4714-A152-FF9A5EAE90EA}" type="pres">
      <dgm:prSet presAssocID="{AC0B5C39-0256-49E9-A2D8-919826C017BF}" presName="compNode" presStyleCnt="0"/>
      <dgm:spPr/>
    </dgm:pt>
    <dgm:pt modelId="{D2612FDB-3F17-46D1-9FEC-1E4F95904365}" type="pres">
      <dgm:prSet presAssocID="{AC0B5C39-0256-49E9-A2D8-919826C017BF}" presName="childRec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B9CC9E3-9BF8-4BDB-BD51-74D55E73A51A}" type="pres">
      <dgm:prSet presAssocID="{AC0B5C39-0256-49E9-A2D8-919826C017BF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72C45B7-98AF-4247-8664-F22729BF03D8}" type="pres">
      <dgm:prSet presAssocID="{AC0B5C39-0256-49E9-A2D8-919826C017BF}" presName="parentRect" presStyleLbl="alignNode1" presStyleIdx="0" presStyleCnt="2"/>
      <dgm:spPr/>
      <dgm:t>
        <a:bodyPr/>
        <a:lstStyle/>
        <a:p>
          <a:endParaRPr lang="en-GB"/>
        </a:p>
      </dgm:t>
    </dgm:pt>
    <dgm:pt modelId="{4B1AC615-589E-4970-81FC-A6D1339AAF1A}" type="pres">
      <dgm:prSet presAssocID="{AC0B5C39-0256-49E9-A2D8-919826C017BF}" presName="adorn" presStyleLbl="fgAccFollow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2000" r="-2000"/>
          </a:stretch>
        </a:blipFill>
      </dgm:spPr>
    </dgm:pt>
    <dgm:pt modelId="{AB02AB66-C698-4C82-80BB-40AF25E3BE2B}" type="pres">
      <dgm:prSet presAssocID="{CF9DA0D6-EE8C-4E84-B66F-A090C166C36F}" presName="sibTrans" presStyleLbl="sibTrans2D1" presStyleIdx="0" presStyleCnt="0"/>
      <dgm:spPr/>
    </dgm:pt>
    <dgm:pt modelId="{C7A0A206-249E-41CE-A4BC-06E07399EA64}" type="pres">
      <dgm:prSet presAssocID="{37EC0E9F-94E6-4C77-ACE2-A8147C8D17AA}" presName="compNode" presStyleCnt="0"/>
      <dgm:spPr/>
    </dgm:pt>
    <dgm:pt modelId="{18212796-CE67-4657-9D73-0D187393B527}" type="pres">
      <dgm:prSet presAssocID="{37EC0E9F-94E6-4C77-ACE2-A8147C8D17AA}" presName="childRect" presStyleLbl="bgAcc1" presStyleIdx="1" presStyleCnt="2" custLinFactNeighborX="17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E625E44-FC87-490F-BDA4-E1D0603D6BE7}" type="pres">
      <dgm:prSet presAssocID="{37EC0E9F-94E6-4C77-ACE2-A8147C8D17AA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EBCC86C-E81F-4798-8F00-E433EF16C81D}" type="pres">
      <dgm:prSet presAssocID="{37EC0E9F-94E6-4C77-ACE2-A8147C8D17AA}" presName="parentRect" presStyleLbl="alignNode1" presStyleIdx="1" presStyleCnt="2"/>
      <dgm:spPr/>
      <dgm:t>
        <a:bodyPr/>
        <a:lstStyle/>
        <a:p>
          <a:endParaRPr lang="en-GB"/>
        </a:p>
      </dgm:t>
    </dgm:pt>
    <dgm:pt modelId="{DC731D28-6DE6-4550-9366-827D3F7099FE}" type="pres">
      <dgm:prSet presAssocID="{37EC0E9F-94E6-4C77-ACE2-A8147C8D17AA}" presName="adorn" presStyleLbl="fgAccFollowNod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57000" r="-57000"/>
          </a:stretch>
        </a:blipFill>
      </dgm:spPr>
    </dgm:pt>
  </dgm:ptLst>
  <dgm:cxnLst>
    <dgm:cxn modelId="{05C82370-E643-4F02-9290-FE52FB2BB397}" srcId="{37EC0E9F-94E6-4C77-ACE2-A8147C8D17AA}" destId="{C2C818C4-55B9-4462-B24C-B60A6DB9192F}" srcOrd="1" destOrd="0" parTransId="{F9892A07-24D0-4424-BE9D-34ED49C326FC}" sibTransId="{6589B040-6C85-4329-9A14-B520805CE141}"/>
    <dgm:cxn modelId="{1339D9C7-DE5D-4540-8D67-4A5A4AE08900}" type="presOf" srcId="{B7580741-FA67-493C-B148-94EB007513CE}" destId="{876482B4-46CC-4CF7-A5DB-D39323F9AFA1}" srcOrd="0" destOrd="0" presId="urn:microsoft.com/office/officeart/2005/8/layout/bList2#1"/>
    <dgm:cxn modelId="{F30F71DC-96C0-4796-A5A4-FDDCD38CA296}" type="presOf" srcId="{C2C818C4-55B9-4462-B24C-B60A6DB9192F}" destId="{18212796-CE67-4657-9D73-0D187393B527}" srcOrd="0" destOrd="1" presId="urn:microsoft.com/office/officeart/2005/8/layout/bList2#1"/>
    <dgm:cxn modelId="{5EAEF516-87F4-4395-A8F4-24C8D2E78663}" srcId="{AC0B5C39-0256-49E9-A2D8-919826C017BF}" destId="{508BD713-B7A3-4EA4-91A4-F745A5022BFA}" srcOrd="2" destOrd="0" parTransId="{13D2F4E0-0F7F-4A8E-9302-CA75949560B5}" sibTransId="{DA01A9AB-1714-4A1C-9B11-90861AFB327A}"/>
    <dgm:cxn modelId="{F4DA389B-495F-4E93-A152-48F1804734EA}" type="presOf" srcId="{508BD713-B7A3-4EA4-91A4-F745A5022BFA}" destId="{D2612FDB-3F17-46D1-9FEC-1E4F95904365}" srcOrd="0" destOrd="2" presId="urn:microsoft.com/office/officeart/2005/8/layout/bList2#1"/>
    <dgm:cxn modelId="{C895F7EB-68BB-4991-B5DB-ACC050C7B8A4}" type="presOf" srcId="{AC0B5C39-0256-49E9-A2D8-919826C017BF}" destId="{172C45B7-98AF-4247-8664-F22729BF03D8}" srcOrd="1" destOrd="0" presId="urn:microsoft.com/office/officeart/2005/8/layout/bList2#1"/>
    <dgm:cxn modelId="{9AA2EEAB-1EB4-4F77-B05A-80F0A96C8AAE}" srcId="{AC0B5C39-0256-49E9-A2D8-919826C017BF}" destId="{29475E1E-01AA-47F7-A05A-3E91E4CD4575}" srcOrd="1" destOrd="0" parTransId="{ED67BE52-C193-45F1-AC29-F52CCB38C472}" sibTransId="{0D7ABAA0-1EAD-4D8E-8E2E-86E708B416D7}"/>
    <dgm:cxn modelId="{13513E8B-313E-415C-B1A4-2AACCA13D07E}" srcId="{B7580741-FA67-493C-B148-94EB007513CE}" destId="{37EC0E9F-94E6-4C77-ACE2-A8147C8D17AA}" srcOrd="1" destOrd="0" parTransId="{6DCEF05C-1DBD-4D41-AADD-BE3670EA1FF4}" sibTransId="{AF5D9BA5-51D0-445D-90CA-F4B0E39B49AC}"/>
    <dgm:cxn modelId="{8D9EB952-814B-407D-ACFF-A7C44471A613}" type="presOf" srcId="{4D84EC5B-F9F3-4694-953A-8F934818A11E}" destId="{D2612FDB-3F17-46D1-9FEC-1E4F95904365}" srcOrd="0" destOrd="0" presId="urn:microsoft.com/office/officeart/2005/8/layout/bList2#1"/>
    <dgm:cxn modelId="{06987645-6CA4-49FD-8C5C-70D57B47D4D6}" type="presOf" srcId="{03FFEF45-5298-4C86-BF5D-8AA2C3E7AE5E}" destId="{18212796-CE67-4657-9D73-0D187393B527}" srcOrd="0" destOrd="0" presId="urn:microsoft.com/office/officeart/2005/8/layout/bList2#1"/>
    <dgm:cxn modelId="{AC8C9DE9-777A-433E-8403-F9F9FE212DE1}" type="presOf" srcId="{37EC0E9F-94E6-4C77-ACE2-A8147C8D17AA}" destId="{1E625E44-FC87-490F-BDA4-E1D0603D6BE7}" srcOrd="0" destOrd="0" presId="urn:microsoft.com/office/officeart/2005/8/layout/bList2#1"/>
    <dgm:cxn modelId="{47AAAD7D-6448-4777-A504-BD47BBCF2F25}" srcId="{37EC0E9F-94E6-4C77-ACE2-A8147C8D17AA}" destId="{03FFEF45-5298-4C86-BF5D-8AA2C3E7AE5E}" srcOrd="0" destOrd="0" parTransId="{767178A8-3549-4346-8BEC-B2124BC13A9C}" sibTransId="{503BF4F7-770A-4A98-9856-D50BA1BB14C0}"/>
    <dgm:cxn modelId="{0512FDF9-CBDA-4DB0-8AAF-B67D13521FA9}" type="presOf" srcId="{37EC0E9F-94E6-4C77-ACE2-A8147C8D17AA}" destId="{9EBCC86C-E81F-4798-8F00-E433EF16C81D}" srcOrd="1" destOrd="0" presId="urn:microsoft.com/office/officeart/2005/8/layout/bList2#1"/>
    <dgm:cxn modelId="{52A4F006-560C-4EC0-A219-F5590206DEBE}" type="presOf" srcId="{CF9DA0D6-EE8C-4E84-B66F-A090C166C36F}" destId="{AB02AB66-C698-4C82-80BB-40AF25E3BE2B}" srcOrd="0" destOrd="0" presId="urn:microsoft.com/office/officeart/2005/8/layout/bList2#1"/>
    <dgm:cxn modelId="{8B067229-4507-4021-BB4D-749CABA8BC0C}" srcId="{B7580741-FA67-493C-B148-94EB007513CE}" destId="{AC0B5C39-0256-49E9-A2D8-919826C017BF}" srcOrd="0" destOrd="0" parTransId="{9EE4B4D2-5F60-4BCE-A8B3-076F939B5C74}" sibTransId="{CF9DA0D6-EE8C-4E84-B66F-A090C166C36F}"/>
    <dgm:cxn modelId="{100A042F-1B0A-43AB-A6E0-BC6C26B71B14}" type="presOf" srcId="{AC0B5C39-0256-49E9-A2D8-919826C017BF}" destId="{1B9CC9E3-9BF8-4BDB-BD51-74D55E73A51A}" srcOrd="0" destOrd="0" presId="urn:microsoft.com/office/officeart/2005/8/layout/bList2#1"/>
    <dgm:cxn modelId="{78F3DA81-19BF-4682-93F7-EAF631595618}" type="presOf" srcId="{29475E1E-01AA-47F7-A05A-3E91E4CD4575}" destId="{D2612FDB-3F17-46D1-9FEC-1E4F95904365}" srcOrd="0" destOrd="1" presId="urn:microsoft.com/office/officeart/2005/8/layout/bList2#1"/>
    <dgm:cxn modelId="{1FE887F8-1477-4F73-9F7A-DA5C71E52BCD}" srcId="{AC0B5C39-0256-49E9-A2D8-919826C017BF}" destId="{4D84EC5B-F9F3-4694-953A-8F934818A11E}" srcOrd="0" destOrd="0" parTransId="{8AB7820F-2F77-4764-BB67-4659A7416FD3}" sibTransId="{16519282-65AA-4B9B-8E2D-A82CD391BB6D}"/>
    <dgm:cxn modelId="{7A3822CC-8C3C-4652-A037-ECF179AFFE84}" type="presParOf" srcId="{876482B4-46CC-4CF7-A5DB-D39323F9AFA1}" destId="{E9A68DFA-A279-4714-A152-FF9A5EAE90EA}" srcOrd="0" destOrd="0" presId="urn:microsoft.com/office/officeart/2005/8/layout/bList2#1"/>
    <dgm:cxn modelId="{484EDE8C-FCD7-41DB-9E30-6DFC5AF85DC3}" type="presParOf" srcId="{E9A68DFA-A279-4714-A152-FF9A5EAE90EA}" destId="{D2612FDB-3F17-46D1-9FEC-1E4F95904365}" srcOrd="0" destOrd="0" presId="urn:microsoft.com/office/officeart/2005/8/layout/bList2#1"/>
    <dgm:cxn modelId="{0958A0BC-4EDB-4F01-9F20-686CF98B402B}" type="presParOf" srcId="{E9A68DFA-A279-4714-A152-FF9A5EAE90EA}" destId="{1B9CC9E3-9BF8-4BDB-BD51-74D55E73A51A}" srcOrd="1" destOrd="0" presId="urn:microsoft.com/office/officeart/2005/8/layout/bList2#1"/>
    <dgm:cxn modelId="{98CEAC0E-B674-4BF6-80B3-DCDED21A285D}" type="presParOf" srcId="{E9A68DFA-A279-4714-A152-FF9A5EAE90EA}" destId="{172C45B7-98AF-4247-8664-F22729BF03D8}" srcOrd="2" destOrd="0" presId="urn:microsoft.com/office/officeart/2005/8/layout/bList2#1"/>
    <dgm:cxn modelId="{B6CD8DD3-E5AD-4FDA-BAA2-7D6D6F377932}" type="presParOf" srcId="{E9A68DFA-A279-4714-A152-FF9A5EAE90EA}" destId="{4B1AC615-589E-4970-81FC-A6D1339AAF1A}" srcOrd="3" destOrd="0" presId="urn:microsoft.com/office/officeart/2005/8/layout/bList2#1"/>
    <dgm:cxn modelId="{94F4A588-9D55-4AF6-B0E4-DA71C17A34E1}" type="presParOf" srcId="{876482B4-46CC-4CF7-A5DB-D39323F9AFA1}" destId="{AB02AB66-C698-4C82-80BB-40AF25E3BE2B}" srcOrd="1" destOrd="0" presId="urn:microsoft.com/office/officeart/2005/8/layout/bList2#1"/>
    <dgm:cxn modelId="{5729F39A-D077-4086-B2BB-B289DC773746}" type="presParOf" srcId="{876482B4-46CC-4CF7-A5DB-D39323F9AFA1}" destId="{C7A0A206-249E-41CE-A4BC-06E07399EA64}" srcOrd="2" destOrd="0" presId="urn:microsoft.com/office/officeart/2005/8/layout/bList2#1"/>
    <dgm:cxn modelId="{EF1404CE-A4B3-474E-A00E-9F5ADE61263F}" type="presParOf" srcId="{C7A0A206-249E-41CE-A4BC-06E07399EA64}" destId="{18212796-CE67-4657-9D73-0D187393B527}" srcOrd="0" destOrd="0" presId="urn:microsoft.com/office/officeart/2005/8/layout/bList2#1"/>
    <dgm:cxn modelId="{4676D1B2-16C5-48DF-8210-45D206725495}" type="presParOf" srcId="{C7A0A206-249E-41CE-A4BC-06E07399EA64}" destId="{1E625E44-FC87-490F-BDA4-E1D0603D6BE7}" srcOrd="1" destOrd="0" presId="urn:microsoft.com/office/officeart/2005/8/layout/bList2#1"/>
    <dgm:cxn modelId="{41919FFE-88F0-4C5A-93D6-C4179C082FA0}" type="presParOf" srcId="{C7A0A206-249E-41CE-A4BC-06E07399EA64}" destId="{9EBCC86C-E81F-4798-8F00-E433EF16C81D}" srcOrd="2" destOrd="0" presId="urn:microsoft.com/office/officeart/2005/8/layout/bList2#1"/>
    <dgm:cxn modelId="{D0773F53-84DE-4F05-A908-CA535D355220}" type="presParOf" srcId="{C7A0A206-249E-41CE-A4BC-06E07399EA64}" destId="{DC731D28-6DE6-4550-9366-827D3F7099FE}" srcOrd="3" destOrd="0" presId="urn:microsoft.com/office/officeart/2005/8/layout/bList2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2612FDB-3F17-46D1-9FEC-1E4F95904365}">
      <dsp:nvSpPr>
        <dsp:cNvPr id="0" name=""/>
        <dsp:cNvSpPr/>
      </dsp:nvSpPr>
      <dsp:spPr>
        <a:xfrm>
          <a:off x="3377" y="767913"/>
          <a:ext cx="3651777" cy="2725974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68580" rIns="22860" bIns="22860" numCol="1" spcCol="1270" anchor="t" anchorCtr="0">
          <a:noAutofit/>
        </a:bodyPr>
        <a:lstStyle/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800" b="1" kern="1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الفارة </a:t>
          </a:r>
          <a:r>
            <a:rPr lang="en-GB" sz="1800" b="1" kern="1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Mouse</a:t>
          </a:r>
          <a:r>
            <a:rPr lang="ar-SA" sz="1800" b="1" kern="1200" dirty="0" smtClean="0">
              <a:latin typeface="Arial" pitchFamily="34" charset="0"/>
              <a:cs typeface="Arial" pitchFamily="34" charset="0"/>
            </a:rPr>
            <a:t> عبارة عن علبة بلاستيكية في اسفلها عجلة، وعندما يتم تحريك الفارة تتحرك العجلة وترسل نبضات كهربائية الى الحاسوب</a:t>
          </a:r>
          <a:endParaRPr lang="en-GB" sz="1800" b="1" kern="1200" dirty="0">
            <a:latin typeface="Arial" pitchFamily="34" charset="0"/>
            <a:cs typeface="Arial" pitchFamily="34" charset="0"/>
          </a:endParaRPr>
        </a:p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1800" b="1" kern="1200" dirty="0">
            <a:latin typeface="Arial" pitchFamily="34" charset="0"/>
            <a:cs typeface="Arial" pitchFamily="34" charset="0"/>
          </a:endParaRPr>
        </a:p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800" b="1" kern="1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الفارة اللاسلكية </a:t>
          </a:r>
          <a:r>
            <a:rPr lang="en-GB" sz="1800" b="1" kern="1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Wireless </a:t>
          </a:r>
          <a:r>
            <a:rPr lang="ar-SA" sz="1800" b="1" kern="1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  </a:t>
          </a:r>
          <a:r>
            <a:rPr lang="en-GB" sz="1800" b="1" kern="1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Mouse</a:t>
          </a:r>
          <a:r>
            <a:rPr lang="ar-SA" sz="1800" b="1" kern="1200" dirty="0" smtClean="0">
              <a:latin typeface="Arial" pitchFamily="34" charset="0"/>
              <a:cs typeface="Arial" pitchFamily="34" charset="0"/>
            </a:rPr>
            <a:t>تستخدم الاشعة تحت الحمراء او اشعاعات الراديو في ارسال الاشارات للحاسب.</a:t>
          </a:r>
          <a:endParaRPr lang="en-GB" sz="1800" b="1" kern="1200" dirty="0">
            <a:latin typeface="Arial" pitchFamily="34" charset="0"/>
            <a:cs typeface="Arial" pitchFamily="34" charset="0"/>
          </a:endParaRPr>
        </a:p>
      </dsp:txBody>
      <dsp:txXfrm>
        <a:off x="3377" y="767913"/>
        <a:ext cx="3651777" cy="2725974"/>
      </dsp:txXfrm>
    </dsp:sp>
    <dsp:sp modelId="{172C45B7-98AF-4247-8664-F22729BF03D8}">
      <dsp:nvSpPr>
        <dsp:cNvPr id="0" name=""/>
        <dsp:cNvSpPr/>
      </dsp:nvSpPr>
      <dsp:spPr>
        <a:xfrm>
          <a:off x="3377" y="3493888"/>
          <a:ext cx="3651777" cy="11721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44450" bIns="0" numCol="1" spcCol="1270" anchor="ctr" anchorCtr="0">
          <a:noAutofit/>
        </a:bodyPr>
        <a:lstStyle/>
        <a:p>
          <a:pPr lvl="0" algn="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500" kern="1200" dirty="0" smtClean="0"/>
            <a:t>الفارة</a:t>
          </a:r>
          <a:r>
            <a:rPr lang="en-GB" sz="3500" kern="1200" dirty="0" smtClean="0"/>
            <a:t>Mouse </a:t>
          </a:r>
          <a:endParaRPr lang="en-GB" sz="3500" kern="1200" dirty="0"/>
        </a:p>
      </dsp:txBody>
      <dsp:txXfrm>
        <a:off x="3377" y="3493888"/>
        <a:ext cx="2571674" cy="1172169"/>
      </dsp:txXfrm>
    </dsp:sp>
    <dsp:sp modelId="{4B1AC615-589E-4970-81FC-A6D1339AAF1A}">
      <dsp:nvSpPr>
        <dsp:cNvPr id="0" name=""/>
        <dsp:cNvSpPr/>
      </dsp:nvSpPr>
      <dsp:spPr>
        <a:xfrm>
          <a:off x="2678354" y="3680076"/>
          <a:ext cx="1278121" cy="127812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212796-CE67-4657-9D73-0D187393B527}">
      <dsp:nvSpPr>
        <dsp:cNvPr id="0" name=""/>
        <dsp:cNvSpPr/>
      </dsp:nvSpPr>
      <dsp:spPr>
        <a:xfrm>
          <a:off x="4279440" y="767913"/>
          <a:ext cx="3651777" cy="2725974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68580" rIns="22860" bIns="22860" numCol="1" spcCol="1270" anchor="t" anchorCtr="0">
          <a:noAutofit/>
        </a:bodyPr>
        <a:lstStyle/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800" b="1" kern="1200" dirty="0" smtClean="0">
              <a:latin typeface="Arial" pitchFamily="34" charset="0"/>
              <a:cs typeface="Arial" pitchFamily="34" charset="0"/>
            </a:rPr>
            <a:t>تحتوي على مفاتيح خاصة للحروف الهجائية وحروف الترقيم  ومفاتيح اختيارية خاصة تسمى مفاتيح الوظائف </a:t>
          </a:r>
          <a:r>
            <a:rPr lang="en-GB" sz="1800" b="1" kern="1200" dirty="0" smtClean="0">
              <a:latin typeface="Arial" pitchFamily="34" charset="0"/>
              <a:cs typeface="Arial" pitchFamily="34" charset="0"/>
            </a:rPr>
            <a:t>Function Keys</a:t>
          </a:r>
          <a:r>
            <a:rPr lang="ar-SA" sz="1800" b="1" kern="1200" dirty="0" smtClean="0">
              <a:latin typeface="Arial" pitchFamily="34" charset="0"/>
              <a:cs typeface="Arial" pitchFamily="34" charset="0"/>
            </a:rPr>
            <a:t>.</a:t>
          </a:r>
          <a:endParaRPr lang="en-GB" sz="1800" b="1" kern="1200" dirty="0">
            <a:latin typeface="Arial" pitchFamily="34" charset="0"/>
            <a:cs typeface="Arial" pitchFamily="34" charset="0"/>
          </a:endParaRPr>
        </a:p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800" b="1" kern="1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لوحة المفاتيح اللاسلكية </a:t>
          </a:r>
          <a:r>
            <a:rPr lang="en-GB" sz="1800" b="1" kern="1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Wireless Keyboard </a:t>
          </a:r>
          <a:r>
            <a:rPr lang="ar-SA" sz="1800" b="1" kern="1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 </a:t>
          </a:r>
          <a:r>
            <a:rPr lang="ar-SA" sz="18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تعمل كجهاز تحكم عن بعد تستقبل اشارات من لوحة المفاتيح ويرسلها إلى </a:t>
          </a:r>
          <a:r>
            <a:rPr lang="en-GB" sz="18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CPU </a:t>
          </a:r>
          <a:r>
            <a:rPr lang="ar-SA" sz="18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مباشرة.</a:t>
          </a:r>
          <a:endParaRPr lang="en-GB" sz="18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4279440" y="767913"/>
        <a:ext cx="3651777" cy="2725974"/>
      </dsp:txXfrm>
    </dsp:sp>
    <dsp:sp modelId="{9EBCC86C-E81F-4798-8F00-E433EF16C81D}">
      <dsp:nvSpPr>
        <dsp:cNvPr id="0" name=""/>
        <dsp:cNvSpPr/>
      </dsp:nvSpPr>
      <dsp:spPr>
        <a:xfrm>
          <a:off x="4273123" y="3493888"/>
          <a:ext cx="3651777" cy="11721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44450" bIns="0" numCol="1" spcCol="1270" anchor="ctr" anchorCtr="0">
          <a:noAutofit/>
        </a:bodyPr>
        <a:lstStyle/>
        <a:p>
          <a:pPr lvl="0" algn="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500" kern="1200" dirty="0" smtClean="0"/>
            <a:t>لوحة المفاتيح</a:t>
          </a:r>
          <a:endParaRPr lang="en-GB" sz="3500" kern="1200" dirty="0" smtClean="0"/>
        </a:p>
        <a:p>
          <a:pPr lvl="0" algn="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500" kern="1200" dirty="0" smtClean="0"/>
            <a:t>Keyboard </a:t>
          </a:r>
          <a:endParaRPr lang="en-GB" sz="3500" kern="1200" dirty="0"/>
        </a:p>
      </dsp:txBody>
      <dsp:txXfrm>
        <a:off x="4273123" y="3493888"/>
        <a:ext cx="2571674" cy="1172169"/>
      </dsp:txXfrm>
    </dsp:sp>
    <dsp:sp modelId="{DC731D28-6DE6-4550-9366-827D3F7099FE}">
      <dsp:nvSpPr>
        <dsp:cNvPr id="0" name=""/>
        <dsp:cNvSpPr/>
      </dsp:nvSpPr>
      <dsp:spPr>
        <a:xfrm>
          <a:off x="6948100" y="3680076"/>
          <a:ext cx="1278121" cy="1278121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57000" r="-57000"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#1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3607B1-55E2-4B02-B653-9F8D22198A1D}" type="datetimeFigureOut">
              <a:rPr lang="en-GB" smtClean="0"/>
              <a:pPr/>
              <a:t>02/03/2013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A3692-EEA6-4039-ABDA-B5DF5C7628C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32819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endParaRPr lang="ar-SA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r" rtl="1"/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007C-2549-402A-B283-FC232653AC68}" type="slidenum">
              <a:rPr lang="en-GB" smtClean="0"/>
              <a:pPr/>
              <a:t>3</a:t>
            </a:fld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F35-58FB-4826-8C1E-05FA5CCF8E29}" type="datetimeFigureOut">
              <a:rPr lang="en-GB" smtClean="0"/>
              <a:pPr/>
              <a:t>02/03/2013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3C4A8A2-779D-4935-99A2-8856FF61B55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F35-58FB-4826-8C1E-05FA5CCF8E29}" type="datetimeFigureOut">
              <a:rPr lang="en-GB" smtClean="0"/>
              <a:pPr/>
              <a:t>02/03/2013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4A8A2-779D-4935-99A2-8856FF61B55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F35-58FB-4826-8C1E-05FA5CCF8E29}" type="datetimeFigureOut">
              <a:rPr lang="en-GB" smtClean="0"/>
              <a:pPr/>
              <a:t>02/03/2013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3C4A8A2-779D-4935-99A2-8856FF61B55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F35-58FB-4826-8C1E-05FA5CCF8E29}" type="datetimeFigureOut">
              <a:rPr lang="en-GB" smtClean="0"/>
              <a:pPr/>
              <a:t>02/03/2013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4A8A2-779D-4935-99A2-8856FF61B55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F35-58FB-4826-8C1E-05FA5CCF8E29}" type="datetimeFigureOut">
              <a:rPr lang="en-GB" smtClean="0"/>
              <a:pPr/>
              <a:t>02/03/2013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4A8A2-779D-4935-99A2-8856FF61B55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F35-58FB-4826-8C1E-05FA5CCF8E29}" type="datetimeFigureOut">
              <a:rPr lang="en-GB" smtClean="0"/>
              <a:pPr/>
              <a:t>02/03/2013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4A8A2-779D-4935-99A2-8856FF61B55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F35-58FB-4826-8C1E-05FA5CCF8E29}" type="datetimeFigureOut">
              <a:rPr lang="en-GB" smtClean="0"/>
              <a:pPr/>
              <a:t>02/03/2013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4A8A2-779D-4935-99A2-8856FF61B55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F35-58FB-4826-8C1E-05FA5CCF8E29}" type="datetimeFigureOut">
              <a:rPr lang="en-GB" smtClean="0"/>
              <a:pPr/>
              <a:t>02/03/2013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4A8A2-779D-4935-99A2-8856FF61B55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F35-58FB-4826-8C1E-05FA5CCF8E29}" type="datetimeFigureOut">
              <a:rPr lang="en-GB" smtClean="0"/>
              <a:pPr/>
              <a:t>02/03/2013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3C4A8A2-779D-4935-99A2-8856FF61B55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F35-58FB-4826-8C1E-05FA5CCF8E29}" type="datetimeFigureOut">
              <a:rPr lang="en-GB" smtClean="0"/>
              <a:pPr/>
              <a:t>02/03/2013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4A8A2-779D-4935-99A2-8856FF61B55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F35-58FB-4826-8C1E-05FA5CCF8E29}" type="datetimeFigureOut">
              <a:rPr lang="en-GB" smtClean="0"/>
              <a:pPr/>
              <a:t>02/03/2013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4A8A2-779D-4935-99A2-8856FF61B55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B8C8CE00-7800-4F5A-A93B-813C76C95D53}" type="slidenum">
              <a:rPr lang="ar-SA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47372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A732F35-58FB-4826-8C1E-05FA5CCF8E29}" type="datetimeFigureOut">
              <a:rPr lang="en-GB" smtClean="0"/>
              <a:pPr/>
              <a:t>02/03/2013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23C4A8A2-779D-4935-99A2-8856FF61B55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gif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/>
              <a:t>وحدات الادخال والاخراج</a:t>
            </a:r>
          </a:p>
          <a:p>
            <a:r>
              <a:rPr lang="ar-SA" dirty="0" smtClean="0"/>
              <a:t>وحدات التخزين الخارجية</a:t>
            </a:r>
          </a:p>
          <a:p>
            <a:r>
              <a:rPr lang="ar-SA" dirty="0" smtClean="0"/>
              <a:t>البرمجيات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المحاضرة 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621313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2636838"/>
            <a:ext cx="8001000" cy="1728787"/>
          </a:xfrm>
        </p:spPr>
        <p:txBody>
          <a:bodyPr/>
          <a:lstStyle/>
          <a:p>
            <a:pPr algn="ctr"/>
            <a:r>
              <a:rPr lang="ar-EG" sz="5000" b="1" dirty="0">
                <a:solidFill>
                  <a:schemeClr val="accent2"/>
                </a:solidFill>
              </a:rPr>
              <a:t>وحدات الادخال </a:t>
            </a:r>
            <a:br>
              <a:rPr lang="ar-EG" sz="5000" b="1" dirty="0">
                <a:solidFill>
                  <a:schemeClr val="accent2"/>
                </a:solidFill>
              </a:rPr>
            </a:br>
            <a:r>
              <a:rPr lang="en-US" sz="5000" b="1" dirty="0" smtClean="0">
                <a:solidFill>
                  <a:schemeClr val="accent2"/>
                </a:solidFill>
              </a:rPr>
              <a:t>Input </a:t>
            </a:r>
            <a:r>
              <a:rPr lang="en-US" sz="5000" b="1" dirty="0">
                <a:solidFill>
                  <a:schemeClr val="accent2"/>
                </a:solidFill>
              </a:rPr>
              <a:t>Units</a:t>
            </a:r>
          </a:p>
        </p:txBody>
      </p:sp>
    </p:spTree>
    <p:extLst>
      <p:ext uri="{BB962C8B-B14F-4D97-AF65-F5344CB8AC3E}">
        <p14:creationId xmlns:p14="http://schemas.microsoft.com/office/powerpoint/2010/main" xmlns="" val="165840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rganization Chart 2"/>
          <p:cNvGrpSpPr>
            <a:grpSpLocks noChangeAspect="1"/>
          </p:cNvGrpSpPr>
          <p:nvPr/>
        </p:nvGrpSpPr>
        <p:grpSpPr bwMode="auto">
          <a:xfrm>
            <a:off x="2411413" y="115888"/>
            <a:ext cx="6481762" cy="5607180"/>
            <a:chOff x="1134" y="1272"/>
            <a:chExt cx="1440" cy="3310"/>
          </a:xfrm>
        </p:grpSpPr>
        <p:cxnSp>
          <p:nvCxnSpPr>
            <p:cNvPr id="8196" name="_s8196"/>
            <p:cNvCxnSpPr>
              <a:cxnSpLocks noChangeShapeType="1"/>
              <a:stCxn id="34" idx="3"/>
              <a:endCxn id="26" idx="2"/>
            </p:cNvCxnSpPr>
            <p:nvPr/>
          </p:nvCxnSpPr>
          <p:spPr bwMode="auto">
            <a:xfrm flipV="1">
              <a:off x="1998" y="1560"/>
              <a:ext cx="144" cy="2879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8198" name="_s8198"/>
            <p:cNvCxnSpPr>
              <a:cxnSpLocks noChangeShapeType="1"/>
              <a:stCxn id="32" idx="3"/>
              <a:endCxn id="26" idx="2"/>
            </p:cNvCxnSpPr>
            <p:nvPr/>
          </p:nvCxnSpPr>
          <p:spPr bwMode="auto">
            <a:xfrm flipV="1">
              <a:off x="1998" y="1560"/>
              <a:ext cx="144" cy="2448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8200" name="_s8200"/>
            <p:cNvCxnSpPr>
              <a:cxnSpLocks noChangeShapeType="1"/>
              <a:stCxn id="30" idx="3"/>
              <a:endCxn id="26" idx="2"/>
            </p:cNvCxnSpPr>
            <p:nvPr/>
          </p:nvCxnSpPr>
          <p:spPr bwMode="auto">
            <a:xfrm flipV="1">
              <a:off x="1998" y="1560"/>
              <a:ext cx="144" cy="1585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8201" name="_s8201"/>
            <p:cNvCxnSpPr>
              <a:cxnSpLocks noChangeShapeType="1"/>
              <a:stCxn id="29" idx="3"/>
              <a:endCxn id="26" idx="2"/>
            </p:cNvCxnSpPr>
            <p:nvPr/>
          </p:nvCxnSpPr>
          <p:spPr bwMode="auto">
            <a:xfrm flipV="1">
              <a:off x="1998" y="1560"/>
              <a:ext cx="144" cy="1153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8202" name="_s8202"/>
            <p:cNvCxnSpPr>
              <a:cxnSpLocks noChangeShapeType="1"/>
              <a:stCxn id="28" idx="3"/>
              <a:endCxn id="26" idx="2"/>
            </p:cNvCxnSpPr>
            <p:nvPr/>
          </p:nvCxnSpPr>
          <p:spPr bwMode="auto">
            <a:xfrm flipV="1">
              <a:off x="1998" y="1560"/>
              <a:ext cx="144" cy="720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8203" name="_s8203"/>
            <p:cNvCxnSpPr>
              <a:cxnSpLocks noChangeShapeType="1"/>
              <a:stCxn id="27" idx="3"/>
              <a:endCxn id="26" idx="2"/>
            </p:cNvCxnSpPr>
            <p:nvPr/>
          </p:nvCxnSpPr>
          <p:spPr bwMode="auto">
            <a:xfrm flipV="1">
              <a:off x="1998" y="1560"/>
              <a:ext cx="144" cy="288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sp>
          <p:nvSpPr>
            <p:cNvPr id="26" name="_s8204"/>
            <p:cNvSpPr>
              <a:spLocks noChangeArrowheads="1"/>
            </p:cNvSpPr>
            <p:nvPr/>
          </p:nvSpPr>
          <p:spPr bwMode="auto">
            <a:xfrm>
              <a:off x="1710" y="1272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CBCC9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smtClean="0">
                  <a:ln>
                    <a:noFill/>
                  </a:ln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Arial" pitchFamily="34" charset="0"/>
                </a:rPr>
                <a:t>Input Units</a:t>
              </a:r>
              <a:r>
                <a:rPr kumimoji="0" lang="ar-SA" sz="2400" b="1" i="0" u="none" strike="noStrike" cap="none" normalizeH="0" baseline="0" smtClean="0">
                  <a:ln>
                    <a:noFill/>
                  </a:ln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Arial" pitchFamily="34" charset="0"/>
                </a:rPr>
                <a:t>وحدات الإدخال </a:t>
              </a: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27" name="_s8205"/>
            <p:cNvSpPr>
              <a:spLocks noChangeArrowheads="1"/>
            </p:cNvSpPr>
            <p:nvPr/>
          </p:nvSpPr>
          <p:spPr bwMode="auto">
            <a:xfrm>
              <a:off x="1134" y="1704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rPr>
                <a:t>لوحة </a:t>
              </a:r>
              <a:r>
                <a:rPr kumimoji="0" lang="ar-SA" sz="2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rPr>
                <a:t>المفاتي</a:t>
              </a:r>
              <a:r>
                <a:rPr kumimoji="0" lang="ar-EG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rPr>
                <a:t>ح </a:t>
              </a: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rPr>
                <a:t>Keyboard</a:t>
              </a:r>
            </a:p>
          </p:txBody>
        </p:sp>
        <p:sp>
          <p:nvSpPr>
            <p:cNvPr id="28" name="_s8206"/>
            <p:cNvSpPr>
              <a:spLocks noChangeArrowheads="1"/>
            </p:cNvSpPr>
            <p:nvPr/>
          </p:nvSpPr>
          <p:spPr bwMode="auto">
            <a:xfrm>
              <a:off x="1134" y="2136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rPr>
                <a:t>الفأرة</a:t>
              </a:r>
              <a:r>
                <a:rPr kumimoji="0" lang="ar-EG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rPr>
                <a:t> </a:t>
              </a:r>
              <a:r>
                <a: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rPr>
                <a:t>Mouse</a:t>
              </a:r>
            </a:p>
          </p:txBody>
        </p:sp>
        <p:sp>
          <p:nvSpPr>
            <p:cNvPr id="29" name="_s8207"/>
            <p:cNvSpPr>
              <a:spLocks noChangeArrowheads="1"/>
            </p:cNvSpPr>
            <p:nvPr/>
          </p:nvSpPr>
          <p:spPr bwMode="auto">
            <a:xfrm>
              <a:off x="1134" y="2568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rPr>
                <a:t>الماسح الضوئي</a:t>
              </a:r>
              <a:r>
                <a:rPr kumimoji="0" lang="ar-EG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rPr>
                <a:t> </a:t>
              </a: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rPr>
                <a:t>Scanner</a:t>
              </a:r>
            </a:p>
          </p:txBody>
        </p:sp>
        <p:sp>
          <p:nvSpPr>
            <p:cNvPr id="30" name="_s8208"/>
            <p:cNvSpPr>
              <a:spLocks noChangeArrowheads="1"/>
            </p:cNvSpPr>
            <p:nvPr/>
          </p:nvSpPr>
          <p:spPr bwMode="auto">
            <a:xfrm>
              <a:off x="1134" y="3000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rPr>
                <a:t>الادخال بلمس لوح خاص </a:t>
              </a:r>
              <a:r>
                <a:rPr kumimoji="0" lang="en-GB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rPr>
                <a:t>Touch Pad</a:t>
              </a: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31" name="_s8209"/>
            <p:cNvSpPr>
              <a:spLocks noChangeArrowheads="1"/>
            </p:cNvSpPr>
            <p:nvPr/>
          </p:nvSpPr>
          <p:spPr bwMode="auto">
            <a:xfrm>
              <a:off x="1134" y="3432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ar-SA" sz="2400" dirty="0" smtClean="0">
                  <a:cs typeface="Arial" pitchFamily="34" charset="0"/>
                </a:rPr>
                <a:t>الميكرفون</a:t>
              </a:r>
              <a:r>
                <a:rPr lang="en-GB" sz="2400" dirty="0" smtClean="0">
                  <a:cs typeface="Arial" pitchFamily="34" charset="0"/>
                </a:rPr>
                <a:t>Microphone </a:t>
              </a: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32" name="_s8210"/>
            <p:cNvSpPr>
              <a:spLocks noChangeArrowheads="1"/>
            </p:cNvSpPr>
            <p:nvPr/>
          </p:nvSpPr>
          <p:spPr bwMode="auto">
            <a:xfrm>
              <a:off x="1134" y="3864"/>
              <a:ext cx="864" cy="287"/>
            </a:xfrm>
            <a:prstGeom prst="roundRect">
              <a:avLst>
                <a:gd name="adj" fmla="val 16667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ar-EG" sz="2400" dirty="0">
                  <a:cs typeface="Arial" pitchFamily="34" charset="0"/>
                </a:rPr>
                <a:t> الكاميرا الرقمية </a:t>
              </a:r>
              <a:r>
                <a:rPr lang="en-US" sz="2400" dirty="0">
                  <a:cs typeface="Arial" pitchFamily="34" charset="0"/>
                </a:rPr>
                <a:t>Digital </a:t>
              </a:r>
              <a:r>
                <a:rPr lang="en-US" sz="2400" dirty="0" smtClean="0">
                  <a:cs typeface="Arial" pitchFamily="34" charset="0"/>
                </a:rPr>
                <a:t>Camera</a:t>
              </a:r>
              <a:endParaRPr lang="en-US" sz="2400" dirty="0">
                <a:cs typeface="Arial" pitchFamily="34" charset="0"/>
              </a:endParaRPr>
            </a:p>
          </p:txBody>
        </p:sp>
        <p:sp>
          <p:nvSpPr>
            <p:cNvPr id="34" name="_s8212"/>
            <p:cNvSpPr>
              <a:spLocks noChangeArrowheads="1"/>
            </p:cNvSpPr>
            <p:nvPr/>
          </p:nvSpPr>
          <p:spPr bwMode="auto">
            <a:xfrm>
              <a:off x="1134" y="4295"/>
              <a:ext cx="864" cy="287"/>
            </a:xfrm>
            <a:prstGeom prst="roundRect">
              <a:avLst>
                <a:gd name="adj" fmla="val 16667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ar-SA" sz="2400" dirty="0" smtClean="0">
                  <a:cs typeface="Arial" pitchFamily="34" charset="0"/>
                </a:rPr>
                <a:t>كاميرا الويب</a:t>
              </a:r>
              <a:r>
                <a:rPr lang="en-GB" sz="2400" dirty="0" smtClean="0">
                  <a:cs typeface="Arial" pitchFamily="34" charset="0"/>
                </a:rPr>
                <a:t>Web Camera </a:t>
              </a: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grpSp>
          <p:nvGrpSpPr>
            <p:cNvPr id="3" name="Group 18"/>
            <p:cNvGrpSpPr>
              <a:grpSpLocks/>
            </p:cNvGrpSpPr>
            <p:nvPr/>
          </p:nvGrpSpPr>
          <p:grpSpPr bwMode="auto">
            <a:xfrm>
              <a:off x="2126" y="2844"/>
              <a:ext cx="272" cy="970"/>
              <a:chOff x="1968" y="2928"/>
              <a:chExt cx="1073" cy="1235"/>
            </a:xfrm>
          </p:grpSpPr>
          <p:sp>
            <p:nvSpPr>
              <p:cNvPr id="36" name="Picture 8" descr="joy stick"/>
              <p:cNvSpPr>
                <a:spLocks noChangeAspect="1" noChangeArrowheads="1"/>
              </p:cNvSpPr>
              <p:nvPr/>
            </p:nvSpPr>
            <p:spPr bwMode="auto">
              <a:xfrm>
                <a:off x="2112" y="2928"/>
                <a:ext cx="843" cy="978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Text Box 17"/>
              <p:cNvSpPr txBox="1">
                <a:spLocks noChangeArrowheads="1"/>
              </p:cNvSpPr>
              <p:nvPr/>
            </p:nvSpPr>
            <p:spPr bwMode="auto">
              <a:xfrm>
                <a:off x="1968" y="3888"/>
                <a:ext cx="1073" cy="2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307976" y="465138"/>
            <a:ext cx="1697038" cy="1520825"/>
            <a:chOff x="3312" y="2160"/>
            <a:chExt cx="2124" cy="1814"/>
          </a:xfrm>
        </p:grpSpPr>
        <p:pic>
          <p:nvPicPr>
            <p:cNvPr id="35866" name="Picture 4" descr="keyboard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312" y="2160"/>
              <a:ext cx="2124" cy="125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35867" name="Text Box 9"/>
            <p:cNvSpPr txBox="1">
              <a:spLocks noChangeArrowheads="1"/>
            </p:cNvSpPr>
            <p:nvPr/>
          </p:nvSpPr>
          <p:spPr bwMode="auto">
            <a:xfrm>
              <a:off x="3981" y="3429"/>
              <a:ext cx="313" cy="5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rtl="0"/>
              <a:endParaRPr lang="en-US">
                <a:latin typeface="Arial" pitchFamily="34" charset="0"/>
              </a:endParaRPr>
            </a:p>
          </p:txBody>
        </p:sp>
      </p:grpSp>
      <p:pic>
        <p:nvPicPr>
          <p:cNvPr id="35869" name="Picture 5" descr="mous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6297" y="908718"/>
            <a:ext cx="1512168" cy="14143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6" name="Group 14"/>
          <p:cNvGrpSpPr>
            <a:grpSpLocks/>
          </p:cNvGrpSpPr>
          <p:nvPr/>
        </p:nvGrpSpPr>
        <p:grpSpPr bwMode="auto">
          <a:xfrm>
            <a:off x="684213" y="2133600"/>
            <a:ext cx="1295400" cy="1401763"/>
            <a:chOff x="576" y="1728"/>
            <a:chExt cx="1206" cy="1235"/>
          </a:xfrm>
        </p:grpSpPr>
        <p:pic>
          <p:nvPicPr>
            <p:cNvPr id="35872" name="Picture 6" descr="scaner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76" y="1728"/>
              <a:ext cx="1206" cy="8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873" name="Text Box 13"/>
            <p:cNvSpPr txBox="1">
              <a:spLocks noChangeArrowheads="1"/>
            </p:cNvSpPr>
            <p:nvPr/>
          </p:nvSpPr>
          <p:spPr bwMode="auto">
            <a:xfrm>
              <a:off x="691" y="2640"/>
              <a:ext cx="172" cy="3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rtl="0"/>
              <a:endParaRPr lang="en-US">
                <a:latin typeface="Arial" pitchFamily="34" charset="0"/>
              </a:endParaRPr>
            </a:p>
          </p:txBody>
        </p:sp>
      </p:grpSp>
      <p:pic>
        <p:nvPicPr>
          <p:cNvPr id="1026" name="Picture 2" descr="http://img.ehowcdn.com/article-new/ds-cdn-write/upload/6000/800/90/4/32689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9816" y="3334314"/>
            <a:ext cx="1871607" cy="1194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encrypted-tbn0.gstatic.com/images?q=tbn:ANd9GcS-TQGxsGOAxaGL0EHllPk_RA9T7X8xoem17akh0YChc0e9vLLt6w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8815" y="2493407"/>
            <a:ext cx="1683665" cy="1295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6" descr="data:image/jpeg;base64,/9j/4AAQSkZJRgABAQAAAQABAAD/2wCEAAkGBhAQEA8PEBQPDxAPEBAPEA8QDxAPEA8PFBUVFRQQFBQXHCYeFxklHBUVHy8gIycpLiwsFR4xNTAqNSYrLCkBCQoKDAwOFA8PFCkYFBgsKSkpKSkpKSkpKSkpKSkpKSkpKSkpKSkpKSkpKSkpKSkpKSkpKSkpKSkpKSkpKSkpKf/AABEIAOAA4AMBIgACEQEDEQH/xAAbAAABBQEBAAAAAAAAAAAAAAAAAQIEBQYDB//EAEQQAAEDAQQGBgcDCwQDAAAAAAEAAgMRBAUSIQYxQVFhcRMigZGhsSMyQlJicsEHFNEWJDOCg5KissLh8BVDRFM0Y6P/xAAWAQEBAQAAAAAAAAAAAAAAAAAAAQL/xAAXEQEBAQEAAAAAAAAAAAAAAAAAEQFB/9oADAMBAAIRAxEAPwD3FCEIBCEIBCEIBCEIBCEIBCEIBCEIBCEIBCEIBCEIBCEIBCEIBCEIBCEIEQhCAQhCAQhCAQhCAQhCARVCRAtUlUIQFUVQhAVRVCRUFUVQkQLVGJIhAYkmIoQgMRRiKRCoMRRiKEiDshCFkCEIQCEIQCEJKoFQkQgEIQgEIQgEISKgQhCASIQgEJEIBIhCoEISIBCEIOyEiFkKhIod53tFZmY5XBo2bSTwCCbVJVYy3faPBQiLED7zmOp3Kkk09mP+7Hy6J4Vg9DkvSJutw+ihz6TwM117l5rBpm0SgvD8Ncy01HOiur704s0gb0VXZEGpDdlEGzsl/NmqI2ucRsPV812tF5OjpijfnuoR3rAXdpkWuxNbDWp9aUDWQdisbZpzK8YRHDTe20NJ8Qg29mtGNuKlOG0LqvO4NKZhXqvz2NmiKsfylexwDeklaQCXFwaGnaKHNINmkWYvDSHC1vQ4pHH1sRwBvDbVV35T2kew48pGfUINwkWH/K+0DXHL2GI/VIdNZdrJx+zjd5OQblCw0em8gIJ6UjaDZvqHZKY3T5m1jxzimH9JQa1IsqPtBs9aOIafi6RniWUUxulsVKkENNKPDg9p7WjJBfJFQs00smItLi2hpipiYeIIzp2K5s9pZI0Pjc17Tqc0ghUdUJEIBCEiBUiEiDuiqahQOXmun9rc609H7LGig4nWV6RVeb6bR/nbjva1BmmxVXRtnXdjV0wKoh2uBoadTaCpdStP7qGLlqzpMbw0mlXBmvdmpt75QuOuhY48gc1MsdqEzY2ANeKxtDz1GxOO8nLvQUo0decw4n9k0pG3I9jhjDHt2gx4Hj4hvC293uDnFxDQGYWl1Qc3VoaDkud8RF8QmxtJbJhDK1NANfJFYS95rNZsONpq7EaN2NbQFxz3kBV8d/WJ1B6VtdtXUHcVz+0J3pMsh0Ff3pR+CyFmkABrnUFvInaiPR7Y6CBjZHyyxtcaNpI8kngKqRBC5wDmTz0OYIkJyWZ0vsbzFZXNBcA17MhXCSWkHtpRam5LrkbZmNe7C4gEgCpAIG3Z/mpBznlkj9a1St+ZzSe6ijm/Xt/5cg4mGo8lobPYI2tIo3MUc8tbidXe8iviuR0ZszswHty1slkHhWnggq4LytEn6K1RPO4xtqknve1xfpmVb/2R1Le0bE289CD68LsZ2CrY5exwo13Igc1Fu29p4iYpqytBwuxCj2fC9p1fXYVFSH3oXjeOK5Q26SI1iOHe32T+CsDdsWT2ZRPOdNcTjt+Wuvcu5uFzXFrhmPLeqiILR03WAwu9oas+I+qnXReFosz8cTi3e05tcNzhtT23MRQtycNW48DwUyzQAkA+0KiuvcWniCCOzkrB6BcV+MtTMQ6r20xx7jvG8KyqsLd7XQvbIzWNmxwOtp4FbWCcPa17dThUfgeKm4rrVIhCAQkQg6VRVNqiqB1VgNOW/nAO9g8yt5VYjTtvpYzvYR3FBm411C5RptrnMbomlryZjhZhGVa01oO0sQcC05gihCr2XKxoLWOe1riCWh5oSNWSsXgioOsVBFNRTMZ4IIoscgybK/KlK0OrUusLJBk9+Ia6UAXXGd3ijHwPggzmldwS2gtdFhPUwPa40qA7E0g86rMx6F2oOAwZVFSHtIA716O6UDXUcxRMdamDImnF1WN/eOSDmyjWta4+qOsGgmp3Zalztd7imFpMOzG6NzqcgMu9FqsbnjqyhoOoxhrgeRNQqK2XDNrbK8/MAfKiIkTaNCbrvtMs9drZQG8qN/FRHaImM1ikmjI1FsjgfNVhFogdV1W4ssQzY/gePPsVjYNI5WPDZAXxHXtc3i3fyUVMs9/W2yEfeQbXANcjWgTxj3iNTx48lo5bFDb4mzwPbjp6KYZgjbFINrdhBzbrG494LubI0OFHNcKgjaNhCprRYJLqkNqiDnWR5H3uACuEH/kMGwjaNo8KiXcsZf0kYaWSxHBLA6lRwrtadYdtqN+WouZgnidGc5LPm0nW+znIA8Wmo7lU3nGG9FeVnIcYmgyYc2z2M5u54QcQ4YhuV9acML7NeMOcMhDZgM6B2Tq86d7AdqBzbAotru7CQRli1U2SAZd4FOYYtTNYwDlqOYPAqPaLHia5uokZHa1wzDuw0PYtitssYe0O3juO1Wl1Pwkx7HVc35h6w7Rn2FQbu1kZAPGMN91wyc3sNR+qpknVGIa2UcONNY7qjtUFshNa8EAjURUcktVlSpKpCUlUD6pCU2qKoBzljdODUxHmFsSspptB6Njtz6d4QZWza/Faq7rys7pf9Olwh01lZJG409ZpdkDv1EcllbH63YVSael8Fou+2ioHRihG0MdRw/iCI0t4Q4JHt417/wC9VGUy2ytmgstqYaiVhafmGf4qA1FdQnNbVNClQsy5qDgYx/dcHNVDpRpG5j3QQnCW5SSDWHe43dTafwWYbeMwOISSV343fig29pu+tSzqO11Hqu+YbeetQruvgsmEFoGFpNBJXJpOqp93js8o1yaSl7mxzUqcmv1Anc7jxWpGibraCGijgCWuOqtK4e1QTpNHmyNLHNDmnItKydu0UdDKITUskqYX6zxafiHiO1ep6KXNNFCyK0hpc0dRwdiqzKjTxHlTcpt96PiaFwZRsrCJIX09WVubTy2HeCVRidCbptULnwTMd0QqWPyo1+0D4Tr58ytlLczZGOa4AhwLSCK1BXHRPSgWqsbm4JA04m7nsOF7ez6LRhiUeRaPtfYrTaLrkrhjrPZC7OtncetHxwuPcVoNEmN/O7qefRluOCvsxuFWU+WmH9gTtUf7V7J0LrHeLddnma2Sm2GTqPB7wVzfauhtNjtQ1EuhfxaQZG+DJR+0QbG45i+zRh/6SEugk+aM4fIDvUh65Rs6Oe1M2SNjtDeZrG/+UHtXOSdbxEJzg2R3wyNd+rIDXxa89qmPcq6XrSke9E7vY9hHg5y7PlVFldj/AEbR7tWfukgeFFKqq6531Dxuf5tarBYUIQhAzGlxqJ06OmQSsSodMW1szuDmnxVp0yq9I3YrPKPhr3IMNZZKOaeKhfaFKH2Kzxn1oJ5WV/8AXK2o8Wrsxy63zZBPA4e83CT7rxm13eportEbx6S7+jr1rNKC4fCTSvirloWE0TbKLU6FgNZ2uic3Zi3HtW2jcduR1EHYRrC1qYkKY6TBGX7GRl/7or9FAD1LtYxWeQD2oZAOZYQs6rx+9LW7C5xze8mp+JxqT5qtZM6mRPujPMnepF7uyZzB8ColnIqOf0CCZFbS14a44gcifdPNe5aFaZNdYWMp+cRkxyO2uGtr68R4tK8EkiBz/wAotv8AZ7bT0uH/ALYiP1mZ17sXeg940fvMzwku9eJxrxGsHuqOxXKwmj1ukhkeGMMpeymHE1gqDUOJOzM962NknJjYXUDsIxAGoDhkRXmoPPrYfud8OcMmSPjm/Vk6r/6j2r0VlqY4ua1zXObTEAQSK1pXuK8+07AdaoXb4XNPY5tPMrR3QyGLF0bGsxAYiKlzqaquOZ1qjh9o9mEt32mPXWN9OdMvELHXLGbZYbOK0cWwPDjnR7cLvHMdq1ulFqBs8tfdd5LH/Z//AOLZ/kb3Zqo3kdrxCzSbX2Z7Hc8LHeYKjS2jLJQrJaepANwf3YXJjp1RJsktbRFylH/zJ+iW1yUe4biot2vraI+DZT/AR/UmW2asj/mKC8uA1Eh+MfyhWyqtHG+iJ957j3UH0VsopEJaIQZ77wl+8phiTCxQdxalFvWcGJ43tKWi52iPE0jeEGCjkUuC1AVBzaciFWXhG+B7muBAqaGmRHNRReIVGgucR2a1i0gAtdSrhrBBqD9F1tdqEkkkgyD3ueNms1WeZeZGo9mxdRfO8dxQWuJWdhkBYB7pI57Vm23uw66jsWg0QvaAWhokLS14wiux/sn6dqmjyzS653QySRkEYHVbUUqx3WY7uI71m437+XIr2z7ToG2xwljaMUTDGQNckWZ7wSaczwXlD7oadRIUFc5/Ou+q2X2exn7zZ+DZT2Fr/wAQs0y6KEZilc16H9n91nFJaCMgOiZxJoXEcqAdpVG8sD8MgPB3kr+G3ejb2/zFZ2A0JO4KS+04WCuwZpgqNI58doYPdjd4ubTyKv7NLSvKiylmPTTl+wuAHysrXxqtA6WgTordM7ywWWY7mOpzpQLlotZ+hgjB/wBqJtebWZ+Sp78l+9WiKytzaHCabcI2GoB5uAHetHIAyEjbIQzsObv4Qe9VCwSUDB7rD34QEjpVwjkriO/L6lI5yqrK5T6R7zqZHTtc4HyYVCklqSd5J71Isx6Ozudtmdl8vqjyce1OuOxGWZuXVZ1ndmodp+qDWXZZ+jijbtDRXmcz4lS0AJVAiVFEIKYxprolIITHBBFdEFxkYpTwo0oUFNedl6QEGlOQKylr0RbUlpp4LZWkKstBQYyfRuVuo17VBlu+ZusVW1e0rk5igw7i8awU0Wns8FtZLGw6wO5RJbkidsogdc18icYXkdI0Z/GB7Q470l4aLxSkuFY3HWWgEE7y1Q3aNUIcxxaQaggkEHmFb2S2ysoJW4qe22lTzb+HcgrrFoK3EDJIXN91rcNeZqVrrPE2NrWNAa1oo1o1AKu/1yFmbnEcOjkr/KoDtNIcVGh/Bz2kN7hU99FRpwaDnmeW5Vd4W0yExx8nPGpvAfF5eda7SCJ/rysodgJHgM1Is9vjIHRUduNMhyagsbBE2IbjSgG4KuvW/wDrdDAOlndlgb7PF59kJX3a6b9JJJhOtrXYAeZGZVpd11xQNoxrIxtOQ7yqiNo/cXQglxxzSkOlfvOxo3NGxOvC1434W5taKDiPad2kADg2u1dLdegIMcWexz9lN3LxPBRrNB2k5knWTvQSGNoAE+KAvc1gyxaz7rdrv820XWOAnIZn/Ne5Xl2XLkcyC+mJwGoe62vn/ZFVVqBlkbFEKhvVa0cMvClOxay6LsEEYbrcc3ned3ILvYbsihHUFDtcc3HtUrCEDKIon0RRAyiKJyEFcWJhjUvo0dGggOiXF8CteiTTAgoZbFVRJLsB2LTmyppsagyMlzqM+6HLaGwhNNg4JBh3Xc7ckF3lbY3cNy5m6m7kgxwu47k4XcVsBdQXRt2DckGKN0k6wD2LhLoux2tg7l6C27BuXVt3N3JB5bNoI06gQop0GmYaxlwPBewtsTdyd90buSDx9t03izUXHmF1ju22OPpGOd2kDuXrf3Vu5OFnbuCo88sOj87qdUNCvLJoicsbjT3W5eOtakRgagnBBDsdzxR0o0Ke2Jo1JtUtVA7AjCkqlxIELUlE6qRAyiKJyRUcaJaJwalooG4UYU+iKIGYUYV0ojCgZhRhXTCiiDngRgXTClog5YEuFdMKTCgYAnJaIogRCWiECISoQIhKiiBEqKJaIEQlS0QIiidRFEDaJE/CjCgZhS0XSiKKDnhS0T6IogZRFE+iKIG0RROoiiBtEUTkIG0RROQgbRFE6iKIGURROoiioZRFE+iTCgbRLRLhRhQIiidRFECUSgIolUBRKhCASUSoQCEIQCEIQCEIQCEIQCEIQCEIQCEIQCEIQCEIQCEIQCEIQCEIQCEIQCEIQ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8" descr="data:image/jpeg;base64,/9j/4AAQSkZJRgABAQAAAQABAAD/2wCEAAkGBhAQEA8PEBQPDxAPEBAPEA8QDxAPEA8PFBUVFRQQFBQXHCYeFxklHBUVHy8gIycpLiwsFR4xNTAqNSYrLCkBCQoKDAwOFA8PFCkYFBgsKSkpKSkpKSkpKSkpKSkpKSkpKSkpKSkpKSkpKSkpKSkpKSkpKSkpKSkpKSkpKSkpKf/AABEIAOAA4AMBIgACEQEDEQH/xAAbAAABBQEBAAAAAAAAAAAAAAAAAQIEBQYDB//EAEQQAAEDAQQGBgcDCwQDAAAAAAEAAgMRBAUSIQYxQVFhcRMigZGhsSMyQlJicsEHFNEWJDOCg5KissLh8BVDRFM0Y6P/xAAWAQEBAQAAAAAAAAAAAAAAAAAAAQL/xAAXEQEBAQEAAAAAAAAAAAAAAAAAEQFB/9oADAMBAAIRAxEAPwD3FCEIBCEIBCEIBCEIBCEIBCEIBCEIBCEIBCEIBCEIBCEIBCEIBCEIBCEIEQhCAQhCAQhCAQhCAQhCARVCRAtUlUIQFUVQhAVRVCRUFUVQkQLVGJIhAYkmIoQgMRRiKRCoMRRiKEiDshCFkCEIQCEIQCEJKoFQkQgEIQgEIQgEISKgQhCASIQgEJEIBIhCoEISIBCEIOyEiFkKhIod53tFZmY5XBo2bSTwCCbVJVYy3faPBQiLED7zmOp3Kkk09mP+7Hy6J4Vg9DkvSJutw+ihz6TwM117l5rBpm0SgvD8Ncy01HOiur704s0gb0VXZEGpDdlEGzsl/NmqI2ucRsPV812tF5OjpijfnuoR3rAXdpkWuxNbDWp9aUDWQdisbZpzK8YRHDTe20NJ8Qg29mtGNuKlOG0LqvO4NKZhXqvz2NmiKsfylexwDeklaQCXFwaGnaKHNINmkWYvDSHC1vQ4pHH1sRwBvDbVV35T2kew48pGfUINwkWH/K+0DXHL2GI/VIdNZdrJx+zjd5OQblCw0em8gIJ6UjaDZvqHZKY3T5m1jxzimH9JQa1IsqPtBs9aOIafi6RniWUUxulsVKkENNKPDg9p7WjJBfJFQs00smItLi2hpipiYeIIzp2K5s9pZI0Pjc17Tqc0ghUdUJEIBCEiBUiEiDuiqahQOXmun9rc609H7LGig4nWV6RVeb6bR/nbjva1BmmxVXRtnXdjV0wKoh2uBoadTaCpdStP7qGLlqzpMbw0mlXBmvdmpt75QuOuhY48gc1MsdqEzY2ANeKxtDz1GxOO8nLvQUo0decw4n9k0pG3I9jhjDHt2gx4Hj4hvC293uDnFxDQGYWl1Qc3VoaDkud8RF8QmxtJbJhDK1NANfJFYS95rNZsONpq7EaN2NbQFxz3kBV8d/WJ1B6VtdtXUHcVz+0J3pMsh0Ff3pR+CyFmkABrnUFvInaiPR7Y6CBjZHyyxtcaNpI8kngKqRBC5wDmTz0OYIkJyWZ0vsbzFZXNBcA17MhXCSWkHtpRam5LrkbZmNe7C4gEgCpAIG3Z/mpBznlkj9a1St+ZzSe6ijm/Xt/5cg4mGo8lobPYI2tIo3MUc8tbidXe8iviuR0ZszswHty1slkHhWnggq4LytEn6K1RPO4xtqknve1xfpmVb/2R1Le0bE289CD68LsZ2CrY5exwo13Igc1Fu29p4iYpqytBwuxCj2fC9p1fXYVFSH3oXjeOK5Q26SI1iOHe32T+CsDdsWT2ZRPOdNcTjt+Wuvcu5uFzXFrhmPLeqiILR03WAwu9oas+I+qnXReFosz8cTi3e05tcNzhtT23MRQtycNW48DwUyzQAkA+0KiuvcWniCCOzkrB6BcV+MtTMQ6r20xx7jvG8KyqsLd7XQvbIzWNmxwOtp4FbWCcPa17dThUfgeKm4rrVIhCAQkQg6VRVNqiqB1VgNOW/nAO9g8yt5VYjTtvpYzvYR3FBm411C5RptrnMbomlryZjhZhGVa01oO0sQcC05gihCr2XKxoLWOe1riCWh5oSNWSsXgioOsVBFNRTMZ4IIoscgybK/KlK0OrUusLJBk9+Ia6UAXXGd3ijHwPggzmldwS2gtdFhPUwPa40qA7E0g86rMx6F2oOAwZVFSHtIA716O6UDXUcxRMdamDImnF1WN/eOSDmyjWta4+qOsGgmp3Zalztd7imFpMOzG6NzqcgMu9FqsbnjqyhoOoxhrgeRNQqK2XDNrbK8/MAfKiIkTaNCbrvtMs9drZQG8qN/FRHaImM1ikmjI1FsjgfNVhFogdV1W4ssQzY/gePPsVjYNI5WPDZAXxHXtc3i3fyUVMs9/W2yEfeQbXANcjWgTxj3iNTx48lo5bFDb4mzwPbjp6KYZgjbFINrdhBzbrG494LubI0OFHNcKgjaNhCprRYJLqkNqiDnWR5H3uACuEH/kMGwjaNo8KiXcsZf0kYaWSxHBLA6lRwrtadYdtqN+WouZgnidGc5LPm0nW+znIA8Wmo7lU3nGG9FeVnIcYmgyYc2z2M5u54QcQ4YhuV9acML7NeMOcMhDZgM6B2Tq86d7AdqBzbAotru7CQRli1U2SAZd4FOYYtTNYwDlqOYPAqPaLHia5uokZHa1wzDuw0PYtitssYe0O3juO1Wl1Pwkx7HVc35h6w7Rn2FQbu1kZAPGMN91wyc3sNR+qpknVGIa2UcONNY7qjtUFshNa8EAjURUcktVlSpKpCUlUD6pCU2qKoBzljdODUxHmFsSspptB6Njtz6d4QZWza/Faq7rys7pf9Olwh01lZJG409ZpdkDv1EcllbH63YVSael8Fou+2ioHRihG0MdRw/iCI0t4Q4JHt417/wC9VGUy2ytmgstqYaiVhafmGf4qA1FdQnNbVNClQsy5qDgYx/dcHNVDpRpG5j3QQnCW5SSDWHe43dTafwWYbeMwOISSV343fig29pu+tSzqO11Hqu+YbeetQruvgsmEFoGFpNBJXJpOqp93js8o1yaSl7mxzUqcmv1Anc7jxWpGibraCGijgCWuOqtK4e1QTpNHmyNLHNDmnItKydu0UdDKITUskqYX6zxafiHiO1ep6KXNNFCyK0hpc0dRwdiqzKjTxHlTcpt96PiaFwZRsrCJIX09WVubTy2HeCVRidCbptULnwTMd0QqWPyo1+0D4Tr58ytlLczZGOa4AhwLSCK1BXHRPSgWqsbm4JA04m7nsOF7ez6LRhiUeRaPtfYrTaLrkrhjrPZC7OtncetHxwuPcVoNEmN/O7qefRluOCvsxuFWU+WmH9gTtUf7V7J0LrHeLddnma2Sm2GTqPB7wVzfauhtNjtQ1EuhfxaQZG+DJR+0QbG45i+zRh/6SEugk+aM4fIDvUh65Rs6Oe1M2SNjtDeZrG/+UHtXOSdbxEJzg2R3wyNd+rIDXxa89qmPcq6XrSke9E7vY9hHg5y7PlVFldj/AEbR7tWfukgeFFKqq6531Dxuf5tarBYUIQhAzGlxqJ06OmQSsSodMW1szuDmnxVp0yq9I3YrPKPhr3IMNZZKOaeKhfaFKH2Kzxn1oJ5WV/8AXK2o8Wrsxy63zZBPA4e83CT7rxm13eportEbx6S7+jr1rNKC4fCTSvirloWE0TbKLU6FgNZ2uic3Zi3HtW2jcduR1EHYRrC1qYkKY6TBGX7GRl/7or9FAD1LtYxWeQD2oZAOZYQs6rx+9LW7C5xze8mp+JxqT5qtZM6mRPujPMnepF7uyZzB8ColnIqOf0CCZFbS14a44gcifdPNe5aFaZNdYWMp+cRkxyO2uGtr68R4tK8EkiBz/wAotv8AZ7bT0uH/ALYiP1mZ17sXeg940fvMzwku9eJxrxGsHuqOxXKwmj1ukhkeGMMpeymHE1gqDUOJOzM962NknJjYXUDsIxAGoDhkRXmoPPrYfud8OcMmSPjm/Vk6r/6j2r0VlqY4ua1zXObTEAQSK1pXuK8+07AdaoXb4XNPY5tPMrR3QyGLF0bGsxAYiKlzqaquOZ1qjh9o9mEt32mPXWN9OdMvELHXLGbZYbOK0cWwPDjnR7cLvHMdq1ulFqBs8tfdd5LH/Z//AOLZ/kb3Zqo3kdrxCzSbX2Z7Hc8LHeYKjS2jLJQrJaepANwf3YXJjp1RJsktbRFylH/zJ+iW1yUe4biot2vraI+DZT/AR/UmW2asj/mKC8uA1Eh+MfyhWyqtHG+iJ957j3UH0VsopEJaIQZ77wl+8phiTCxQdxalFvWcGJ43tKWi52iPE0jeEGCjkUuC1AVBzaciFWXhG+B7muBAqaGmRHNRReIVGgucR2a1i0gAtdSrhrBBqD9F1tdqEkkkgyD3ueNms1WeZeZGo9mxdRfO8dxQWuJWdhkBYB7pI57Vm23uw66jsWg0QvaAWhokLS14wiux/sn6dqmjyzS653QySRkEYHVbUUqx3WY7uI71m437+XIr2z7ToG2xwljaMUTDGQNckWZ7wSaczwXlD7oadRIUFc5/Ou+q2X2exn7zZ+DZT2Fr/wAQs0y6KEZilc16H9n91nFJaCMgOiZxJoXEcqAdpVG8sD8MgPB3kr+G3ejb2/zFZ2A0JO4KS+04WCuwZpgqNI58doYPdjd4ubTyKv7NLSvKiylmPTTl+wuAHysrXxqtA6WgTordM7ywWWY7mOpzpQLlotZ+hgjB/wBqJtebWZ+Sp78l+9WiKytzaHCabcI2GoB5uAHetHIAyEjbIQzsObv4Qe9VCwSUDB7rD34QEjpVwjkriO/L6lI5yqrK5T6R7zqZHTtc4HyYVCklqSd5J71Isx6Ozudtmdl8vqjyce1OuOxGWZuXVZ1ndmodp+qDWXZZ+jijbtDRXmcz4lS0AJVAiVFEIKYxprolIITHBBFdEFxkYpTwo0oUFNedl6QEGlOQKylr0RbUlpp4LZWkKstBQYyfRuVuo17VBlu+ZusVW1e0rk5igw7i8awU0Wns8FtZLGw6wO5RJbkidsogdc18icYXkdI0Z/GB7Q470l4aLxSkuFY3HWWgEE7y1Q3aNUIcxxaQaggkEHmFb2S2ysoJW4qe22lTzb+HcgrrFoK3EDJIXN91rcNeZqVrrPE2NrWNAa1oo1o1AKu/1yFmbnEcOjkr/KoDtNIcVGh/Bz2kN7hU99FRpwaDnmeW5Vd4W0yExx8nPGpvAfF5eda7SCJ/rysodgJHgM1Is9vjIHRUduNMhyagsbBE2IbjSgG4KuvW/wDrdDAOlndlgb7PF59kJX3a6b9JJJhOtrXYAeZGZVpd11xQNoxrIxtOQ7yqiNo/cXQglxxzSkOlfvOxo3NGxOvC1434W5taKDiPad2kADg2u1dLdegIMcWexz9lN3LxPBRrNB2k5knWTvQSGNoAE+KAvc1gyxaz7rdrv820XWOAnIZn/Ne5Xl2XLkcyC+mJwGoe62vn/ZFVVqBlkbFEKhvVa0cMvClOxay6LsEEYbrcc3ned3ILvYbsihHUFDtcc3HtUrCEDKIon0RRAyiKJyEFcWJhjUvo0dGggOiXF8CteiTTAgoZbFVRJLsB2LTmyppsagyMlzqM+6HLaGwhNNg4JBh3Xc7ckF3lbY3cNy5m6m7kgxwu47k4XcVsBdQXRt2DckGKN0k6wD2LhLoux2tg7l6C27BuXVt3N3JB5bNoI06gQop0GmYaxlwPBewtsTdyd90buSDx9t03izUXHmF1ju22OPpGOd2kDuXrf3Vu5OFnbuCo88sOj87qdUNCvLJoicsbjT3W5eOtakRgagnBBDsdzxR0o0Ke2Jo1JtUtVA7AjCkqlxIELUlE6qRAyiKJyRUcaJaJwalooG4UYU+iKIGYUYV0ojCgZhRhXTCiiDngRgXTClog5YEuFdMKTCgYAnJaIogRCWiECISoQIhKiiBEqKJaIEQlS0QIiidRFEDaJE/CjCgZhS0XSiKKDnhS0T6IogZRFE+iKIG0RROoiiBtEUTkIG0RROQgbRFE6iKIGURROoiioZRFE+iTCgbRLRLhRhQIiidRFECUSgIolUBRKhCASUSoQCEIQCEIQCEIQCEIQCEIQCEIQCEIQCEIQCEIQCEIQCEIQCEIQCEIQCEIQf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10" descr="data:image/jpeg;base64,/9j/4AAQSkZJRgABAQAAAQABAAD/2wCEAAkGBhAQEA8PEBQPDxAPEBAPEA8QDxAPEA8PFBUVFRQQFBQXHCYeFxklHBUVHy8gIycpLiwsFR4xNTAqNSYrLCkBCQoKDAwOFA8PFCkYFBgsKSkpKSkpKSkpKSkpKSkpKSkpKSkpKSkpKSkpKSkpKSkpKSkpKSkpKSkpKSkpKSkpKf/AABEIAOAA4AMBIgACEQEDEQH/xAAbAAABBQEBAAAAAAAAAAAAAAAAAQIEBQYDB//EAEQQAAEDAQQGBgcDCwQDAAAAAAEAAgMRBAUSIQYxQVFhcRMigZGhsSMyQlJicsEHFNEWJDOCg5KissLh8BVDRFM0Y6P/xAAWAQEBAQAAAAAAAAAAAAAAAAAAAQL/xAAXEQEBAQEAAAAAAAAAAAAAAAAAEQFB/9oADAMBAAIRAxEAPwD3FCEIBCEIBCEIBCEIBCEIBCEIBCEIBCEIBCEIBCEIBCEIBCEIBCEIBCEIEQhCAQhCAQhCAQhCAQhCARVCRAtUlUIQFUVQhAVRVCRUFUVQkQLVGJIhAYkmIoQgMRRiKRCoMRRiKEiDshCFkCEIQCEIQCEJKoFQkQgEIQgEIQgEISKgQhCASIQgEJEIBIhCoEISIBCEIOyEiFkKhIod53tFZmY5XBo2bSTwCCbVJVYy3faPBQiLED7zmOp3Kkk09mP+7Hy6J4Vg9DkvSJutw+ihz6TwM117l5rBpm0SgvD8Ncy01HOiur704s0gb0VXZEGpDdlEGzsl/NmqI2ucRsPV812tF5OjpijfnuoR3rAXdpkWuxNbDWp9aUDWQdisbZpzK8YRHDTe20NJ8Qg29mtGNuKlOG0LqvO4NKZhXqvz2NmiKsfylexwDeklaQCXFwaGnaKHNINmkWYvDSHC1vQ4pHH1sRwBvDbVV35T2kew48pGfUINwkWH/K+0DXHL2GI/VIdNZdrJx+zjd5OQblCw0em8gIJ6UjaDZvqHZKY3T5m1jxzimH9JQa1IsqPtBs9aOIafi6RniWUUxulsVKkENNKPDg9p7WjJBfJFQs00smItLi2hpipiYeIIzp2K5s9pZI0Pjc17Tqc0ghUdUJEIBCEiBUiEiDuiqahQOXmun9rc609H7LGig4nWV6RVeb6bR/nbjva1BmmxVXRtnXdjV0wKoh2uBoadTaCpdStP7qGLlqzpMbw0mlXBmvdmpt75QuOuhY48gc1MsdqEzY2ANeKxtDz1GxOO8nLvQUo0decw4n9k0pG3I9jhjDHt2gx4Hj4hvC293uDnFxDQGYWl1Qc3VoaDkud8RF8QmxtJbJhDK1NANfJFYS95rNZsONpq7EaN2NbQFxz3kBV8d/WJ1B6VtdtXUHcVz+0J3pMsh0Ff3pR+CyFmkABrnUFvInaiPR7Y6CBjZHyyxtcaNpI8kngKqRBC5wDmTz0OYIkJyWZ0vsbzFZXNBcA17MhXCSWkHtpRam5LrkbZmNe7C4gEgCpAIG3Z/mpBznlkj9a1St+ZzSe6ijm/Xt/5cg4mGo8lobPYI2tIo3MUc8tbidXe8iviuR0ZszswHty1slkHhWnggq4LytEn6K1RPO4xtqknve1xfpmVb/2R1Le0bE289CD68LsZ2CrY5exwo13Igc1Fu29p4iYpqytBwuxCj2fC9p1fXYVFSH3oXjeOK5Q26SI1iOHe32T+CsDdsWT2ZRPOdNcTjt+Wuvcu5uFzXFrhmPLeqiILR03WAwu9oas+I+qnXReFosz8cTi3e05tcNzhtT23MRQtycNW48DwUyzQAkA+0KiuvcWniCCOzkrB6BcV+MtTMQ6r20xx7jvG8KyqsLd7XQvbIzWNmxwOtp4FbWCcPa17dThUfgeKm4rrVIhCAQkQg6VRVNqiqB1VgNOW/nAO9g8yt5VYjTtvpYzvYR3FBm411C5RptrnMbomlryZjhZhGVa01oO0sQcC05gihCr2XKxoLWOe1riCWh5oSNWSsXgioOsVBFNRTMZ4IIoscgybK/KlK0OrUusLJBk9+Ia6UAXXGd3ijHwPggzmldwS2gtdFhPUwPa40qA7E0g86rMx6F2oOAwZVFSHtIA716O6UDXUcxRMdamDImnF1WN/eOSDmyjWta4+qOsGgmp3Zalztd7imFpMOzG6NzqcgMu9FqsbnjqyhoOoxhrgeRNQqK2XDNrbK8/MAfKiIkTaNCbrvtMs9drZQG8qN/FRHaImM1ikmjI1FsjgfNVhFogdV1W4ssQzY/gePPsVjYNI5WPDZAXxHXtc3i3fyUVMs9/W2yEfeQbXANcjWgTxj3iNTx48lo5bFDb4mzwPbjp6KYZgjbFINrdhBzbrG494LubI0OFHNcKgjaNhCprRYJLqkNqiDnWR5H3uACuEH/kMGwjaNo8KiXcsZf0kYaWSxHBLA6lRwrtadYdtqN+WouZgnidGc5LPm0nW+znIA8Wmo7lU3nGG9FeVnIcYmgyYc2z2M5u54QcQ4YhuV9acML7NeMOcMhDZgM6B2Tq86d7AdqBzbAotru7CQRli1U2SAZd4FOYYtTNYwDlqOYPAqPaLHia5uokZHa1wzDuw0PYtitssYe0O3juO1Wl1Pwkx7HVc35h6w7Rn2FQbu1kZAPGMN91wyc3sNR+qpknVGIa2UcONNY7qjtUFshNa8EAjURUcktVlSpKpCUlUD6pCU2qKoBzljdODUxHmFsSspptB6Njtz6d4QZWza/Faq7rys7pf9Olwh01lZJG409ZpdkDv1EcllbH63YVSael8Fou+2ioHRihG0MdRw/iCI0t4Q4JHt417/wC9VGUy2ytmgstqYaiVhafmGf4qA1FdQnNbVNClQsy5qDgYx/dcHNVDpRpG5j3QQnCW5SSDWHe43dTafwWYbeMwOISSV343fig29pu+tSzqO11Hqu+YbeetQruvgsmEFoGFpNBJXJpOqp93js8o1yaSl7mxzUqcmv1Anc7jxWpGibraCGijgCWuOqtK4e1QTpNHmyNLHNDmnItKydu0UdDKITUskqYX6zxafiHiO1ep6KXNNFCyK0hpc0dRwdiqzKjTxHlTcpt96PiaFwZRsrCJIX09WVubTy2HeCVRidCbptULnwTMd0QqWPyo1+0D4Tr58ytlLczZGOa4AhwLSCK1BXHRPSgWqsbm4JA04m7nsOF7ez6LRhiUeRaPtfYrTaLrkrhjrPZC7OtncetHxwuPcVoNEmN/O7qefRluOCvsxuFWU+WmH9gTtUf7V7J0LrHeLddnma2Sm2GTqPB7wVzfauhtNjtQ1EuhfxaQZG+DJR+0QbG45i+zRh/6SEugk+aM4fIDvUh65Rs6Oe1M2SNjtDeZrG/+UHtXOSdbxEJzg2R3wyNd+rIDXxa89qmPcq6XrSke9E7vY9hHg5y7PlVFldj/AEbR7tWfukgeFFKqq6531Dxuf5tarBYUIQhAzGlxqJ06OmQSsSodMW1szuDmnxVp0yq9I3YrPKPhr3IMNZZKOaeKhfaFKH2Kzxn1oJ5WV/8AXK2o8Wrsxy63zZBPA4e83CT7rxm13eportEbx6S7+jr1rNKC4fCTSvirloWE0TbKLU6FgNZ2uic3Zi3HtW2jcduR1EHYRrC1qYkKY6TBGX7GRl/7or9FAD1LtYxWeQD2oZAOZYQs6rx+9LW7C5xze8mp+JxqT5qtZM6mRPujPMnepF7uyZzB8ColnIqOf0CCZFbS14a44gcifdPNe5aFaZNdYWMp+cRkxyO2uGtr68R4tK8EkiBz/wAotv8AZ7bT0uH/ALYiP1mZ17sXeg940fvMzwku9eJxrxGsHuqOxXKwmj1ukhkeGMMpeymHE1gqDUOJOzM962NknJjYXUDsIxAGoDhkRXmoPPrYfud8OcMmSPjm/Vk6r/6j2r0VlqY4ua1zXObTEAQSK1pXuK8+07AdaoXb4XNPY5tPMrR3QyGLF0bGsxAYiKlzqaquOZ1qjh9o9mEt32mPXWN9OdMvELHXLGbZYbOK0cWwPDjnR7cLvHMdq1ulFqBs8tfdd5LH/Z//AOLZ/kb3Zqo3kdrxCzSbX2Z7Hc8LHeYKjS2jLJQrJaepANwf3YXJjp1RJsktbRFylH/zJ+iW1yUe4biot2vraI+DZT/AR/UmW2asj/mKC8uA1Eh+MfyhWyqtHG+iJ957j3UH0VsopEJaIQZ77wl+8phiTCxQdxalFvWcGJ43tKWi52iPE0jeEGCjkUuC1AVBzaciFWXhG+B7muBAqaGmRHNRReIVGgucR2a1i0gAtdSrhrBBqD9F1tdqEkkkgyD3ueNms1WeZeZGo9mxdRfO8dxQWuJWdhkBYB7pI57Vm23uw66jsWg0QvaAWhokLS14wiux/sn6dqmjyzS653QySRkEYHVbUUqx3WY7uI71m437+XIr2z7ToG2xwljaMUTDGQNckWZ7wSaczwXlD7oadRIUFc5/Ou+q2X2exn7zZ+DZT2Fr/wAQs0y6KEZilc16H9n91nFJaCMgOiZxJoXEcqAdpVG8sD8MgPB3kr+G3ejb2/zFZ2A0JO4KS+04WCuwZpgqNI58doYPdjd4ubTyKv7NLSvKiylmPTTl+wuAHysrXxqtA6WgTordM7ywWWY7mOpzpQLlotZ+hgjB/wBqJtebWZ+Sp78l+9WiKytzaHCabcI2GoB5uAHetHIAyEjbIQzsObv4Qe9VCwSUDB7rD34QEjpVwjkriO/L6lI5yqrK5T6R7zqZHTtc4HyYVCklqSd5J71Isx6Ozudtmdl8vqjyce1OuOxGWZuXVZ1ndmodp+qDWXZZ+jijbtDRXmcz4lS0AJVAiVFEIKYxprolIITHBBFdEFxkYpTwo0oUFNedl6QEGlOQKylr0RbUlpp4LZWkKstBQYyfRuVuo17VBlu+ZusVW1e0rk5igw7i8awU0Wns8FtZLGw6wO5RJbkidsogdc18icYXkdI0Z/GB7Q470l4aLxSkuFY3HWWgEE7y1Q3aNUIcxxaQaggkEHmFb2S2ysoJW4qe22lTzb+HcgrrFoK3EDJIXN91rcNeZqVrrPE2NrWNAa1oo1o1AKu/1yFmbnEcOjkr/KoDtNIcVGh/Bz2kN7hU99FRpwaDnmeW5Vd4W0yExx8nPGpvAfF5eda7SCJ/rysodgJHgM1Is9vjIHRUduNMhyagsbBE2IbjSgG4KuvW/wDrdDAOlndlgb7PF59kJX3a6b9JJJhOtrXYAeZGZVpd11xQNoxrIxtOQ7yqiNo/cXQglxxzSkOlfvOxo3NGxOvC1434W5taKDiPad2kADg2u1dLdegIMcWexz9lN3LxPBRrNB2k5knWTvQSGNoAE+KAvc1gyxaz7rdrv820XWOAnIZn/Ne5Xl2XLkcyC+mJwGoe62vn/ZFVVqBlkbFEKhvVa0cMvClOxay6LsEEYbrcc3ned3ILvYbsihHUFDtcc3HtUrCEDKIon0RRAyiKJyEFcWJhjUvo0dGggOiXF8CteiTTAgoZbFVRJLsB2LTmyppsagyMlzqM+6HLaGwhNNg4JBh3Xc7ckF3lbY3cNy5m6m7kgxwu47k4XcVsBdQXRt2DckGKN0k6wD2LhLoux2tg7l6C27BuXVt3N3JB5bNoI06gQop0GmYaxlwPBewtsTdyd90buSDx9t03izUXHmF1ju22OPpGOd2kDuXrf3Vu5OFnbuCo88sOj87qdUNCvLJoicsbjT3W5eOtakRgagnBBDsdzxR0o0Ke2Jo1JtUtVA7AjCkqlxIELUlE6qRAyiKJyRUcaJaJwalooG4UYU+iKIGYUYV0ojCgZhRhXTCiiDngRgXTClog5YEuFdMKTCgYAnJaIogRCWiECISoQIhKiiBEqKJaIEQlS0QIiidRFEDaJE/CjCgZhS0XSiKKDnhS0T6IogZRFE+iKIG0RROoiiBtEUTkIG0RROQgbRFE6iKIGURROoiioZRFE+iTCgbRLRLhRhQIiidRFECUSgIolUBRKhCASUSoQCEIQCEIQCEIQCEIQCEIQCEIQCEIQCEIQCEIQCEIQCEIQCEIQCEIQCEIQf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AutoShape 12" descr="data:image/jpeg;base64,/9j/4AAQSkZJRgABAQAAAQABAAD/2wCEAAkGBhQSERUUExQVFRUWGBYVFhcXFxcXGBYYFxgXFxgcFhgXHSYeFxolGhcXHy8gJCcpLCwsGB8yNTAqNSYrLCkBCQoKDgwOFw8PGi4cHBwpKS0sKSksKSksKSkpKSwpKSksLCwsKSwpKSksKS0pLCksKSwpKSkpKSkpLCkpNCkpLP/AABEIAOEA4QMBIgACEQEDEQH/xAAcAAACAgMBAQAAAAAAAAAAAAAABgQFAQMHAgj/xABSEAACAAMEAwgMCgcHBAMAAAABAgADEQQSITEFQVEGEyJhcYGRsQcUIzIzQlKSocHR0hZTVGJygpOisvAVFyQ0c8LhNUNVY4Oj00Wk4vElRMP/xAAYAQEBAQEBAAAAAAAAAAAAAAAAAQIDBP/EACARAQEAAgEFAQEBAAAAAAAAAAABAhESAyExQVETYSL/2gAMAwEAAhEDEQA/AO4wQQQBBBBAEEEEAQQR4mzQqliaACpOwCA9wRTfpxmxUBRqvAlucDBeSp9UY/Sr7R5h9sBdQQvzNOEVq4FM+AdfPGBpttUziwlmAYYIXxphiPCf7Z5Ix+l38s/ZHUaQDDBFCNITPjP9uMdvzPjPuf1gL+CF826b8Z9z+sHbs343/bPtgGCCF7tyb8aPsz70Y7cm/Gj7M+9AMUYLCF7tyb8d/tn2xU9pzl309slhMYsb0ti611IwJujYAKCAcWtqDx16RHpLWhyZTziObaQS1GQZK2pqY3XWTNSaKnCszfKmleLVEjR9ptIRZbTUZQACzSJzTMs7++0J5oDo0EKGit8lm9v5IpS7vZUV2ksSSegRPOlpg8cc6/0gGCCKEafcZhG5KqfTWLPR2kknJeTUaMDmp2GAlwQQQBBBBAEEEEAQQQQBFBuy0iJUla4BmNeRVLdYEX8KXZCsjzJSKgrTfWOwAJ/WApV3Rbyovob5AN0EC6DlUkHHmjw+75RmhB43QfyRS6Ybuh5F/Csce0nMLznJxJZs+ImIrs9p3dTS3AMpRxi96b0SLDu+dfCKjfQN30NeHVHz9v42R6lveyHNrOrDbj1xdJt9GfrDTyG85PZB+sKX5D+cnsj5/GjnKhgAVJpXH2cppngY1zrG65jXTMf+o1xqco+hP1hS/IfpSD9YMvyH6UjhOgdJ70SN7VyWlNRq4iWxZlFFPfVAPJkdTNYJdLpWTKYdyNGcYiWJIFaSj3wlMTxvy1TG3wXKTy6j+sGX5D/cjP6wJfkTPue2OVJZXol6TJYqGDcM0cOpVq1lkg44GpIMVGktBzpk15gEtL7FrqsQFrjQAKBTmjX55/Gf0x+u2/D+X5Ez7vtg+H0vyJn3fbHCDudnbV85vdjydBTtq+c3sh+Wfw/TH67z8PZfkTPue2Mjd5L8iZ0L70cDOh520ec3sjVNsU1ASTgPnGF6ec9Lzxvt9Dyd16PWl9TxgDooSPREa2afnqAyTlcHCl0BhxEa45b2LbUxtYQklTQ0JqM6HPiMNuhU7ansf7rE3aYFLxVVIOBvXSzA5gqNUc217J3RWpsnryIpGF4EVJAOKkYVoSNtYzN3Q2pc2B1Yoo2AbRmRhUE40rEazrPcTUnrLQZSyh2YVoa4VAYEkHEgjCpg6S7YlpKEhFfG7MFQBdp87xcwSMRhhqgLiVuqLYTFU8YF0iJe5nSJl2sY8CYQh4694eWp9JhZtki61RkceLOhGQGBoAPJK1i30WlDIY/GSz0TKeuIOo1jMEEVBBBBAEEEEAQQQQBFDuttbJLFPGDA8lBF9Czu37xPr9QgOfaX8IeRfwrHILR4ZvpP1mOvaWPdDyL+FY5BPPdn+k/WYkFYFN64Aakim3H2gxvMigFCK8vRQnq/IstLWfet7cV31RwwQDwaUBbUMCBQ4kEGK20NeyHBOOYPJe48I62aYl2u9DW10JU3WQkXqgGmGBw8WpB/NYluizlojUYkYUpxAAEVHiiusEY1EUGjtIb1wWUEVqVJbipQg554+mHWwWFbXLVpIG+cIUAC8LBheAzU4DDIVNAa03jluac7j32WLBZiswB82ahIJyBwNR9E8WWqsP8AI0eFGGXJr9sV1i3PvPBfJxQHvaKylRSi8IUUA0I1GkNFisTXKNWowIKgEGg1jBuUZ5x06XZnKbVL2eND2eL+ZYoizbJHpljlcVFMs8aHkRdPZ4hWxlRSzmijMxrbOlTMl40iBpOX3NubrEUemNMM84sBdAN0baCufTGyZpMstzfC2NThmTSoJ8kbdurKPPl1pZY6zpWWVe9juzNMtl1ZjSycLy3Se+y4QIhy3J2QurSr10gSWYUajqm+S3ltdKmhZT43NmWVuxb/AGgOb8Qh3tWi3WY8+RS8hZipGBvUvjIm611b1MQRUVxEeF7ZbLuLPRs0GUoE3fboxfHhYmh4RNRqBqe9zjTpCYl26zAXxdU11nKh21IIx5Ir5lukvJdb7SWYAVmGoAUki6+KEUUnMnhCuJEaZSSd5ly2JntKGDLWgbaZhooGO0mgwBIgW7u27eGRFV2LtR2qakgM0sKKsKkVRz32o4HgkW0rwCcV70Mp9cVLOWJJzY1NBhhgoHzVGAricScTFvZh3Acsz/8AOM1HTu2BBC725xwRTRngggioIIIIAggggCFjdweAn1+oQzwrbujwE+v1CAQNL+EPIv4Vjj8492b6T9Zjr+lvCHkT8CxyCZ4ZvpN64kF3K07LYm+qhjiVqd7urgAxONAtTdFSWJx1RV6IkoZsyQ1DwjvZuMxNDkppVeDwq4ZHbSJlh0NvktpmDBDjLWobDLGnBBANDxbREXtkzbY01QBdQXiKAXlliWSKA0vNWmBxYRu5bYk03WrQrsqzVlErwu9wLKtMQBUYEkVH/tp3B6JKCXOQtMW9daXLD3lbHEm7Sl0qbtTXnAi53K2dZ0gSVozMzTVYMLpvy96mpQg8LAuFBxDZCgEeNwfcLRNl8FZso3GUmizFW8A1b6iuBxNRVsjSJvVa0ck0XdnM6jgzCC/KRgabQVP2mumG97HDGbFxfnmhO7I+l2sllLKhvOwljFNdSSQa1UgHOOvPRxerTcQVZlUVC4kDE5DiMct3X7qJhtBSSzXJRzQnhaiSRwSK5VypnjQLOkdIT3RFmNwGa+uNakham8dYAApqiIloIZgGuqxqcby1zxFMYl6lrHAzaG3SWszA0wM8qoV6IODU0FLuOZGdYbdPlZUh5jLeCUYKcKtXg158YTZkx5MrfRORpjEgFSrlq1LZVqAbuLDM01GH/QVHs8oOQ7ut8g0Jxocs6Y5mO3TzutbccsfbmVus02bw3Cht631VRQLqt3t41wqMRWvHHmXoUtIW0qy0xMwbGv0NNmYw9sNm6fRrWdmm4XZs6SMM1SWpYin1acgjTO0KsmxzipOKhWGq9LmXCRy0rzxnj521y8NXYrH7f+fKjqNlc0nCmBVqnZn+eflpy7sVj9u/PlQ/We1UebLDTpjAcIS14KXsg7MwAqMhidceZ6VWVGeRrqqK84zjag5a8efSYjTtHTUALs6g8EEgEVxpUqxoc8DgaDOkSJQoBU1OArQkkmgFAKkkkjAZ1gNoOFccsqY9G2LqxDuP1n6kheGipga9vbkVBoEqcGLVAAvXtWfNDBoqYGkgg1F5qH6ojKRb75BEasERp0SCCCNsiCCCAIIIIAhV3eHgJ/qdQhqhT3fd5L5JnUIBA0qe6HkT8KxyJvDN9Jusx1zSnhDyJ+BY5EfDH6TdZiRXZ7FuD7XlFmZab1NExSvczdUU4VSy1IrhXKmsiOfbgtyky2PaVlgLvcyWzEUBu3pgupUVrnsFFxrhHStH6XsEwi8zpQig32ZTA4ZgCFbsFWmX2zbKvcZt7umoxUu97PAmpSPPjn/m+tO2eHeN1j3AubwFWWXVFZDduuHu4VNWW+poc8MAO9E/cxuLni3mZNN8SxRh3rzAaMkxGBxri1c1IukCpr0DQcwPZ5YDSzUb4wJ4QLuZqnA1GJqOTDKL1EBIbCo1j1QmcyupWNcXqRZwooMc86VNdtPztqcY5Z2X7HNKBjMCWUBSxrfJe/hva4cIU8unJjXq7jCFHSvY/sc1pjvIMxpmZM04U8lWN0c4MdOpnxZx7uAaJ0TKmsFe0b3JHdJgIJaisoogWtSUauBNKGtBG+0WayiZOWzgzZazWuzrrsTKYAS1ZcAwJJxwNUO0R1Gd2MLIiO676HoFo1GUAvSgVQAeCbvJx1jToLcjZZdunSl4ck2SQ7AsCC5muFIphQIhWvzjtiTq4renl4c70ToOVaLJMZLyT5VXxN0ELhQOfGpQ3TrBqRE/cJpGX2wqzJwLCoRq0B4hU0oQSKYHDiwfrbuT0Zvi1s6k4k0wXKgqtbtTQUps2RV2ixyLNN32XIkilLlFNVFML1TSuIJNDjhXKN49abS9DLXdb6X0Ok+WZbg0NDhgQRkRC7ujlqtjtanAhqLUgVqkh6AZnFiY8Wrd1OFRSXXGhpQ8wrSErSemDNadeYFma8cce9Qer0R6OVrjxkq47FP7/wDnyodDo2erTjKCNKZ9+YM11la7dON03hQCEzsUfv352mOh2HRnBnAzHF84XDdJzwNMTzUyji6qk6ddkMgiUtSrEBrzm6bwwui6KgGuulNdYwCy3WQgFGDLXIkAqQcDSqswrQ0NDQ65Oj7JKWa0nBaAFAML58ap1kHVnjWpxpGSdeLgqBdamBYUz1muzjiptJsGmZ0sqd5Q3aZzOuiVEWeigd6JNKtMmM1BQVbhGg1CpML0q1UcqQaV4JIxpqrsMMdgPcfrP1JEqpt2CJm8QRlTvBBBG2RBBBAEEEEAQpbv+9l8kzqWG2FHsgd7L5JnUIBB0p4Q8ifhWOQk91blbrMdd0p4Q8i/hWOQnwjcreuJBcPuzlXSFlPUggEmXQEg0NLm2kQdy+n5NmD75KMxmKkd5QBQfKUkYnVFAI9KeKFpDlobdQqMpLuimfKZhjXekllSKrTCoy5OOvRLJ2TLFLBuzZxIBugb+QSMhiBmY4cjiN6zRsjjnjL5dMepcXd37L1mdEvPOltval7iuQHJYMooKmlAb2RvDjiptPZOs2q1Wk8VxvXHH2n8Z6Y8EiMzCe4t6nx0nSPZRW7RJs9q7aDKjDxdZFOKKSzbrJe/TXeZNC3UlSgFylJUjADDhMTTVjCcVEa2AEdZJPEjncrfZvtu6SU9KTJuYrSqmmNca48kQZlskH++nYjWz5eaYXQoO2MXOOOm/wCMav1Z2gySa765OdTVvSQDEeUq1oGriGFVxJpiK/nKIhEepA4Q5Yu/4sjoXYo/fTye2H2zTk7ZmvNqZVnllyt0tUtd8TxsGy+bCF2Jh+2nk96H2xS1S2EzEvSZyXW4LMFaWVZSQoJFLi4jbXVGWkXS8iVvolpdVGuuWmAkIGQObwOJu1AAqDVgCRQmNMiXKu79Ia/vZW+jooa62ToVRabaGuGuoodWlLUGtA3lDLu0WUt05LLuYquIqoyFbt1TjQ1NECYFaVUqjlb9WL4Kwag4ChatQsT31BlAT5pRnZaAOys+WIAYqKbBeHPjXYJ9kNLONtX5fEAivd5YmVPhJaOinhFSrEMThhWoFa5UwwIiyswpJl4ZsTy1dc+iIHX9GHZGIvYIukEEEEUEEEa51oVBVmCjaSAOkwGyCK20borOgJaatBsN49C1MRpW7GzM9zfKHjGG3EioXMZ0gLuE/sgnCXyTOpYZLPpmRMNEnS2OxXUnoBrC32RZLXJbCt3hITsvAU6jAIOk+/PIv4VjkDNSYa7W6zHW7aGUBnoK4YmmWAptFIVLZueszsWqVJNSFcUrrwINIkUjCx/PX73uxkWMeWv3vdhwO5my+W3nr7sY+DVl8t/PX3YqFHtQeWv3vdj0LP8APX73uw1/Bmy/GN56e7GPgzZvjH89PZE0FQ2f56/e92MdrDy1+97sNfwYs3xj+ensg+C9m+Mfz09kNQKjWX569Le7HntP56dLe7Dd8F7N8Y3ny/ZGPgxZvjW8+X7Iugpdp7HXpPsjIsx8pOk+yGz4MWb41vPl+yM/Biz/ABr+fL9kNBS7UPlJ0n2RmXZCCDeSnL/SGz4MWb45vOl+yM/BizfHP50v2QE7sSY208ntjqFkNEmmlaYjlEIu5GzSLIS0ti7naQTkRqwAFTDMmmlWU61BZxTkiK02bS29zXmb1fvgCqkBkp3wAagIJocwcNdBSJItIDEgTDXylGOdSxLEE405MMqAaxNG0R7SaNo/OPtgjaBnQUBNaVryAnXSL+xy6mzptdPTMb1CKWQgOJIAhj3I2JrRaFnUIkyq0JyZgAEC7SOExOQqBnWkV0GsZgpBGkQdL6XSzpebEkhUUZuxyA9uqKOdabW5rvqShsRakfWJxir3bWZ7Rad7Rrokyw/OzD+nmwnz9LtJBQy5bsML0wzJn3We592G1N+lNKCSheZbJrUNAqMAWbOgIy2k6hyisbRukZc8I921TJsu8QAJswyy4F4X3YKKgDMjiEKFi0c0+aqviAu+zKYAK11qACgWt5RhTXTIQzzdLXQksG4pNyXLQGmRNAqCpwBJ5DAbNJaCM8szSLUrEDhrNkhsMjRpzAEcVIotFbhHvMZ3bs4E4BjJlgVNSTSZViduEMFn0rKKgiYCO5muP96xSXq8ZgQOSCXpqS1LswEHe8QrU7rd3sXqUq15aCtcYCTZ9DhEuLZHunMF5Rry3pprG+ZJc4GzziNhmSj1zYrJmnpAAYzVAZUmA44rMa4hGGRY0iYTFA2j9RsTnnkf8kajodP8PP8A2/vxiXMJmFCAMAUN8VceObmahSQNeYjeyUzrXZj1CAjnQ8v/AA5v+39+PP6Llj/pz/7HvxPl2aae9qg21u9VI3y7CwztH3qwRRvYpY/6ZO5t5PVMjx2rK/wu0+ZL9TxfTLM/i2jHlEQbRZ5y4nhDapKn0YeiIKadPsiNcewzkYi8FYIDdqRWl/KoIjG+2T5FO+578VulZx7dHCYN2rMANTWu+oaRcWJbw4TN5xHVjGbdKjl7J8knfd9+PN+yfJZ3o9+LprKlM/TX0xDl2Rjkeg/0icl0rybL8mndP/lFTpe02dSoRGRicFclQ20BqmhhrWwb2wvXiMK3mJiFpbR8ueJyEVAWYUapNLlSKE46onI0ttz+4uxWuUHVp6kYOpdCVOytzEbD1GoFn+q2y+VO85Pcit7FdRvi11ejCnRj0mOhxud2Sh+rCzeXP85PcjH6sLN5c7zpf/HDhBFCf+rCzfGTumV/xx5/VhIqO6zqUxHcsTqx3uHKCAV7P2OrKp4W+OPJZgAeW4FryQyypQUBVACgAAAUAAyAAyEe4IAggggE6dMrabY/krKToD+yOfzLLvl9/nNDnbZ1FtjbZxXzV/8AKF7Q8ushuMufSYivW57/AO22xZKfjHqEbJ1gWY0tmFd7YuoIBFSrLiCMe+J5aR43NjuNrO2bLXoqfXEwDCKNFn0CigC85AMnAlcpDmZKWt2tAzE1rU5Ex6s+52SuV4msg3iQW7hcuValaHe1vbeKJStGwNAVp3KySstSZh3tFlqSyghV70GigGm0xdhakaycgMz7BGkvQVPNG2bP3lCSQHYVZj4ie3VTjAgMW0hWW4VDoeG11SAnjIGbvakKS1fFEa7PpAE8A1Otjj0bfRzx7sj2YSN8ncO/US5QozMaVpdrR3piSTdTaKFjU2PRSqCXJCmpCXqqBsZgAXoOQcRzii7/AEnZ1NJkwuwzVL7kcqyQbv1ow26KyjKyzjx71KH45gMLU7dNKIKWZJloK1AEhAZSn50wlZY5iYqp2mLbrsqDlnqD91W64gc5mn7E3fS5srjMpwOmQWHTEO0W9ApeRODpruuDTiJGAPEwrCXO3TzEB3yyzARkUdJorxgUYDmMYsWk5FqxGDjAkGjrxE4GnERTiMET9KzWnzFnSSjMiPLdWqjBWKsGIFciMxUUOYpG2TarUBQS5XPMB/livl2Qy3Bqc8HGBB1VpkeMYHiwBtpM69xMMSBgCNZA1HaOcaxCzatqWi1MvgpX2i+5G6zTbSn9yhp/mj3I1rMqGU1owKtQ0NCKVB1EVjCaOmcAAiiszA1yvTVmYAAAXVUrh5ZyFYzY6YYzLzdJvbtpYgtZ5eGybT+UxEmW21AsTZkowcHu4FC4KjxTXOse5ejXBxVcaA0eZlkQKnDD8iJs9SJS1zFyuNcaiuJxMZ0ZSTxdrfsdWJ5UyYkwXWABpUHA0IxBpD5CtoE/ts76CdQhpjcc6IIIIqCCCCAIIIIAggggOa6Zm/s80+VaJp+6ka9zNmrZCeKYegseqNGn5v7MvHNnH8EXOhLOUszp4qyph11JuHFjipOBGB1dEVRbmx+xzTttA9EtTEpsojaHBGjXpgd/mkHjEoU9IiMJrAkBjQEgVxyNNVCeesUWYMe0xIitFuK98MNo9ezo54sLJNBqymtMOME4Co1QEqUoZ+JRXo9pir0+pKM7VCA3j85hhgNdDwQNZrxRcWRDvZIzZgi8pIA6wY96VsgedKkqOBKUTm42JKSAedZj8qIYBPm2hbDIM6d4QigWuWu4p1AZswzI+iI8aNldt0nW+qyjQpZhe4esb6F4Tk5iUMNbVxistLC2W92Y9ws1KV70tmteLAzD9SLNb7HfMi1Qtf7tDiMPKamJ1YChAMS1YuLdpU0CIFkKBRZahGm0prGMuV9EBzlQ1whetrmgJSaagk3pk4EUNMka7jngINL7upNiTewm+zz4owArjV28UbFHozKNbN3NrmGvckHkhK+lqmJoMFonCtAXQ/OJdcMcb9T0MOWIzWYOy3gZU0Huc1DSp1XW2/MbmrFPZt1DE0nKCDmy+tTnzQyyLOHApR5bjHHbU1rnWtOOo1Uh4Ra6GtbWhjImKO2VUsLo4NpQd8yLqcDvk5xhluly8iuBFObYR6PRtirWyTDgrEWiQVmyJmskVuk7akFGGvPWIZLfPSYsm1ot2XaVvsvkTAbs5OZq88a2NTCoDAU2jYdYHFiCOIgaosNGTaimzqjTJkZjb1iuPRe9Ea7A92aBtw6f6xUXIWNNvHA516xEsLEbSQ7nzr+IRhTHoL9+m/w06hDTCroP9+m/wk9UNUaQQQQQBBBBAEEEEAQQQQHJdP8A7tK+nO61hj0LNLWNmqDeszscga3DXAUwqTjTXnC5ui/dpfE8/rSGvRVmCWaZLBJCyXXEmoF1kGGQrcOVK0yxrEUvaDSujxxz5v4QIq018p64t9AD/wCPX+PNHoEVUnLpixG6VEiz2E3uBgxrdGQrndPzTQ8hFRGmQsXei1AYFjRVq7HyVUVJ6umKJmikDCzYUBLvQ/NQ0rxggRi2m7Kt07WC6r/pyJaL/uFzzxv0RMvGQxFLxtGGwsXmU5QDTmjGk5VbFb11hpx6VSb+Fog5Vuesv7KDTw012bjUM2H2coLzxY6U0jvMmZNON1SRxnIekiJW5yzg2KR82+p5V35OvriDuxsd6xTwud0N5rKx9AMY81pyiWxdi7GrMSxJ1k4xJEuI9nbARJrHRlreXDh2OZ95nktsLrxEEBhzhgeY7YUSYY+x2D22WGSy3J57qjr9ESjoVsswV5LjyzLP0Zin+dZca7Gn7LbJWqRaknLxLaUBIHFfvGMaWtWEoazOlfcJmH0IY0WC1VXSR2vYZY+kqu59BEZjS1sGMtTxD0UB/CYhWjgza/OB9NYl6LPc0HF1sx9YiFbGrM+sPVGmTMIi6U8H9ZfxCJQiLpTwfOv4hGVX+gj+3zf4SeqGuFPQP9oTv4UuGyLEEEEEUEEEEAQQQQBBBBAcq3Ry/wBmHFOnD0SzF1uEtDTrFOLsWZL8sEmpulAQK50BrFfuglfs075lpf0pL9kSexW1ZVpXjU9KsPVEVD3Pt/8AH/RtEz8AMVqLStcMT1xP3PrWwzlOq0noMtY0S9CIASWmNysBTnQKfTFgxLtCjWMcq1x+ioF5zxKDyiJ1nBcMDVVADUNLzlSO/pgqipYICcqkk4CNJsypW6oFcyBieU5nniTZ5t1gTiNY2g4EdBMBbaMnUkg/EzQx+i/Bb0Vi1s9N/my272cgblKgSpo8wyfTsiksLCXNKMao4KMdRByPJkeQxmfaHSnxshgVqaXqArQnUHQspOo46oBKsDNZplosj4Mjl0rkcRU8l8B+SYIiW3SGJqe5kUocwa0KnacweQwz7vdD9sy0ttl8IoqcKXlFQQwzqMUYZim1IR5VsE0FkHCwEyWTQg025BqUocmFMciJYE3TWhGs7kqCZROB8niOz1xBE380h9VhSiY0zU4MOJgccTGyXoezk8Kz1+ipFeYEQ2ESyWWZOcS5aMzNkqipPsHGcBHRdA6FNjlXT4WYasaFlBXJaimABOOskmGPQtnWUtJMpJQN0tgFwB4Qeg2DPHPVGqdIM0XZDErjetBxAFSaSifCsK0BxVdZJF0y3ayKmdaQZjOxpLs6tU6t8Iq/mphyuRqiFoF2aQSRQzprTyONqKg5koOeI1tAtLrZbP4BD3RwahyprdDeML2LNrPpt7S4l3UXMZ+rn19G0QkSrizzgMslGfEoCg85C9MRLJw5yj51fXGgzbssDW9G5E8Xpz5Apix3NWarM51cEcpz9HXGkMFIiaU8Hzr+IRLB/PJEXSngzyr+IRlV7oH+0J38KX64bYUtA/2hO/hSvXDbFiCCCCKCCCCAIIIIAggggOf6blVl25dk1X86o/ljX2Js7QP4f88T9Kp3a2rQ0KSW5a36086I/YuUAWnbeQdAb2xFV+gUpKtyeTOQ9JZfVGxe9MZ0cAtq0jKObUdRtuOSaecIygwgI4EewIKRkRRu75eNR0r/AEx5uSPdrBnS6g0mIKV8pePiyryA6jXQDHtXINRgfzlBC7Yt0z2WYysDcJ4aaw1Bwl1VpTiYAYjAxH05uclz/wBosrhHOtcAdZBBGGOasKckXmmtCy7StaUYeTS8v0a4EfMNOIrkUidZrTZCWThIM2UEgfTXvpZ5QOeA0tJnA0n2csR4yZ8ykgj6rNEuVakXNrSnEZc7+aWeuNll3cIRSYlOMYiLKVuss3l09HrhoR5ekJWqRabQdV9XCV/1ysscoEe7bJtttokwrZ5BwZEJLMNjPgWHzVurxmN53YWcd6Sx4geukU+lt2E5yJdnlks2VAWbmVcef0ROyrS1TpNil3JYF6lAMMxtps8kU5q1NVYBerNm1K1NAc5r+SDsGbEZCgFCQIi2PQrBr1oJeZ8UrVNf82YuEsfNWrfRzi+laLY0ebgMFRFFMNSS1GQzw5SdZiopLdbqDfJstJzTHmBRMvb2iyyEPARgCxaueCqFAhp3LW69IN070jI7gVLCSysUcqWNSnesASaUYVpQDeu5VWThheEbxlst9VNAMCGUhqAVINDs1mysei1lKQuBK3QQAoVRW6EUYAAsTrJJJJMZ9qqdHSmllFWehAnTSygOocTJl4KBdNJgOOeNWUnNotLfaFeSSrBheXEcqnqIj0dHGlN9mDzTTpB/IGWNTSYpKPKvPwhnEF9oD9/m/wAKV1GG6FHQH7/N/hyupobo1CiCCCKgggggCCCCAIIIIBZ3WaImms6QLzXN7mJrZa1Vl2sp1awcMQAeQ2jTE6yzWIvS2OBBBFemPoSItv0VKni7NlpMGxlB6K5RNK+fE3Us0wOz3Jg72YciDmr8WJx4zXUQ32HdQpQNMU/Sl0mKfMrT85Q+y9wFgU1WzSxyVHUY2NuGsRzkKeUuf5oBD+EEjyz9nM92Aadk+U32cz3YeD2P7D8nTpb2x5PY7sHyZOlvbAJg01J2v9nM92A6bk6y/wBnM92HL9XWj/kqfe9sZ/V3o/5LL+97YqEn4SyB47c8qdX0L6o0WjT9mY1JYMMmVJ6sOcS6w/p2PrAMrLL+8R0E4R6+Adh+Syug+2A5TPSzTieCsw7TJmq3nS1QnnrEGZufs3xbjkef65Ldcdk+Adh+Syug+2D4BWD5LK6P6wHHpOhrOuUrz+2n9CqgiylKgW7VlU5qkmZLU/SCSwW+sTHT/gHYfksroPtjPwEsPyaV0H2wHPbJaJKDAEf6M005roiXI0lJU3iZjPleMqYKDYou8Eek6yYd/gJYfk0roPtjPwFsPyaV0H2xAnfp2V/mfZzPdg/Tkr/M+zmeyHEbh7D8mldEZ+BFi+TSuiGgmnTcvZM+zf2RU6c3RqFFEe7eUszLdGeAFdppnSOkfAixfJpXR/WMfAaw/JpR5RXriaC/2NbSZzTZrYsxBNMlUKFRa7aVMPsaLJYklKEloqKMlUBR0CN8aBBBBAEEEEAQQQQBBBBAEEEEAQQQQBBBBAEEEEAQQQQBBBBAEEEEAQQQQBBBBAEEEEAQQQQBBBBAEEEEAQQQQBBBBAf/2Q=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7" name="Picture 13" descr="C:\Users\PC World\Downloads\ddcc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5184" y="4749859"/>
            <a:ext cx="1913458" cy="1913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https://encrypted-tbn1.gstatic.com/images?q=tbn:ANd9GcQya6Ig27JKiSk4BZ0Z9GOazOUR6-9DvvwlX0h0FoR403WPRZt2OQ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58454" y="3861048"/>
            <a:ext cx="1911130" cy="1650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2842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martArt Placeholder 3"/>
          <p:cNvGraphicFramePr>
            <a:graphicFrameLocks noGrp="1"/>
          </p:cNvGraphicFramePr>
          <p:nvPr>
            <p:ph type="dgm" idx="1"/>
            <p:extLst>
              <p:ext uri="{D42A27DB-BD31-4B8C-83A1-F6EECF244321}">
                <p14:modId xmlns:p14="http://schemas.microsoft.com/office/powerpoint/2010/main" xmlns="" val="2290390621"/>
              </p:ext>
            </p:extLst>
          </p:nvPr>
        </p:nvGraphicFramePr>
        <p:xfrm>
          <a:off x="457200" y="404813"/>
          <a:ext cx="8229600" cy="5726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688569386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997200"/>
            <a:ext cx="8001000" cy="1216025"/>
          </a:xfrm>
        </p:spPr>
        <p:txBody>
          <a:bodyPr>
            <a:normAutofit fontScale="90000"/>
          </a:bodyPr>
          <a:lstStyle/>
          <a:p>
            <a:pPr algn="ctr"/>
            <a:r>
              <a:rPr lang="ar-EG" sz="4600" b="1">
                <a:solidFill>
                  <a:schemeClr val="accent2"/>
                </a:solidFill>
              </a:rPr>
              <a:t>وحدات الاخراج</a:t>
            </a:r>
            <a:r>
              <a:rPr lang="en-US" sz="4600" b="1">
                <a:solidFill>
                  <a:schemeClr val="accent2"/>
                </a:solidFill>
              </a:rPr>
              <a:t> </a:t>
            </a:r>
            <a:br>
              <a:rPr lang="en-US" sz="4600" b="1">
                <a:solidFill>
                  <a:schemeClr val="accent2"/>
                </a:solidFill>
              </a:rPr>
            </a:br>
            <a:r>
              <a:rPr lang="en-US" sz="4600" b="1">
                <a:solidFill>
                  <a:schemeClr val="accent2"/>
                </a:solidFill>
              </a:rPr>
              <a:t>Output Units </a:t>
            </a:r>
            <a:r>
              <a:rPr lang="ar-EG" sz="4600" b="1">
                <a:solidFill>
                  <a:schemeClr val="accent2"/>
                </a:solidFill>
              </a:rPr>
              <a:t> </a:t>
            </a:r>
            <a:endParaRPr lang="en-GB" sz="4600" b="1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956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Rot="1" noChangeArrowheads="1"/>
          </p:cNvSpPr>
          <p:nvPr/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4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 Output Units</a:t>
            </a:r>
            <a:r>
              <a:rPr lang="ar-SA" sz="44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وحدات الإخراج </a:t>
            </a:r>
            <a:endParaRPr lang="en-US" sz="440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</p:txBody>
      </p:sp>
      <p:sp>
        <p:nvSpPr>
          <p:cNvPr id="25605" name="Line 4"/>
          <p:cNvSpPr>
            <a:spLocks noChangeShapeType="1"/>
          </p:cNvSpPr>
          <p:nvPr/>
        </p:nvSpPr>
        <p:spPr bwMode="auto">
          <a:xfrm>
            <a:off x="4500563" y="1412875"/>
            <a:ext cx="0" cy="792163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5606" name="Line 5"/>
          <p:cNvSpPr>
            <a:spLocks noChangeShapeType="1"/>
          </p:cNvSpPr>
          <p:nvPr/>
        </p:nvSpPr>
        <p:spPr bwMode="auto">
          <a:xfrm>
            <a:off x="971550" y="2205038"/>
            <a:ext cx="7056438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5607" name="Line 6"/>
          <p:cNvSpPr>
            <a:spLocks noChangeShapeType="1"/>
          </p:cNvSpPr>
          <p:nvPr/>
        </p:nvSpPr>
        <p:spPr bwMode="auto">
          <a:xfrm>
            <a:off x="8027988" y="2205038"/>
            <a:ext cx="0" cy="8636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>
            <a:off x="971550" y="2205038"/>
            <a:ext cx="0" cy="8636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7129463" y="3141663"/>
            <a:ext cx="1724025" cy="88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ar-SA" sz="2800">
                <a:latin typeface="Arial" pitchFamily="34" charset="0"/>
              </a:rPr>
              <a:t>شاشة العرض</a:t>
            </a:r>
          </a:p>
          <a:p>
            <a:pPr algn="ctr"/>
            <a:r>
              <a:rPr lang="en-US" sz="2400">
                <a:latin typeface="Arial" pitchFamily="34" charset="0"/>
              </a:rPr>
              <a:t>Monitor</a:t>
            </a:r>
          </a:p>
        </p:txBody>
      </p:sp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684213" y="3284538"/>
            <a:ext cx="1082675" cy="88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ar-SA" sz="2800">
                <a:latin typeface="Arial" pitchFamily="34" charset="0"/>
              </a:rPr>
              <a:t>الطابعة</a:t>
            </a:r>
          </a:p>
          <a:p>
            <a:pPr algn="ctr"/>
            <a:r>
              <a:rPr lang="en-US" sz="2400">
                <a:latin typeface="Arial" pitchFamily="34" charset="0"/>
              </a:rPr>
              <a:t>Printer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372225" y="4221163"/>
            <a:ext cx="2303463" cy="1743075"/>
            <a:chOff x="3324" y="1632"/>
            <a:chExt cx="1764" cy="2188"/>
          </a:xfrm>
        </p:grpSpPr>
        <p:pic>
          <p:nvPicPr>
            <p:cNvPr id="25612" name="Picture 4" descr="monitor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324" y="1632"/>
              <a:ext cx="1764" cy="17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13" name="Text Box 6"/>
            <p:cNvSpPr txBox="1">
              <a:spLocks noChangeArrowheads="1"/>
            </p:cNvSpPr>
            <p:nvPr/>
          </p:nvSpPr>
          <p:spPr bwMode="auto">
            <a:xfrm>
              <a:off x="3781" y="3360"/>
              <a:ext cx="141" cy="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rtl="0"/>
              <a:endParaRPr lang="en-US">
                <a:latin typeface="Arial" pitchFamily="34" charset="0"/>
              </a:endParaRP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251520" y="4437063"/>
            <a:ext cx="2111375" cy="1595437"/>
            <a:chOff x="816" y="2064"/>
            <a:chExt cx="1906" cy="1683"/>
          </a:xfrm>
        </p:grpSpPr>
        <p:pic>
          <p:nvPicPr>
            <p:cNvPr id="25615" name="Picture 5" descr="printe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6" y="2064"/>
              <a:ext cx="1906" cy="1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16" name="Text Box 8"/>
            <p:cNvSpPr txBox="1">
              <a:spLocks noChangeArrowheads="1"/>
            </p:cNvSpPr>
            <p:nvPr/>
          </p:nvSpPr>
          <p:spPr bwMode="auto">
            <a:xfrm>
              <a:off x="1366" y="3360"/>
              <a:ext cx="167" cy="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rtl="0"/>
              <a:endParaRPr lang="en-US">
                <a:latin typeface="Arial" pitchFamily="34" charset="0"/>
              </a:endParaRPr>
            </a:p>
          </p:txBody>
        </p:sp>
      </p:grpSp>
      <p:sp>
        <p:nvSpPr>
          <p:cNvPr id="25617" name="Line 8"/>
          <p:cNvSpPr>
            <a:spLocks noChangeShapeType="1"/>
          </p:cNvSpPr>
          <p:nvPr/>
        </p:nvSpPr>
        <p:spPr bwMode="auto">
          <a:xfrm>
            <a:off x="5220072" y="2205038"/>
            <a:ext cx="0" cy="8636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3995936" y="4077072"/>
            <a:ext cx="2303462" cy="2200275"/>
            <a:chOff x="2928" y="1680"/>
            <a:chExt cx="1824" cy="1958"/>
          </a:xfrm>
        </p:grpSpPr>
        <p:pic>
          <p:nvPicPr>
            <p:cNvPr id="25619" name="Picture 4" descr="speakers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928" y="1680"/>
              <a:ext cx="1824" cy="1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20" name="Text Box 6"/>
            <p:cNvSpPr txBox="1">
              <a:spLocks noChangeArrowheads="1"/>
            </p:cNvSpPr>
            <p:nvPr/>
          </p:nvSpPr>
          <p:spPr bwMode="auto">
            <a:xfrm>
              <a:off x="3311" y="3312"/>
              <a:ext cx="146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rtl="0"/>
              <a:endParaRPr lang="en-US">
                <a:latin typeface="Arial" pitchFamily="34" charset="0"/>
              </a:endParaRPr>
            </a:p>
          </p:txBody>
        </p:sp>
      </p:grpSp>
      <p:sp>
        <p:nvSpPr>
          <p:cNvPr id="25621" name="Rectangle 9"/>
          <p:cNvSpPr>
            <a:spLocks noChangeArrowheads="1"/>
          </p:cNvSpPr>
          <p:nvPr/>
        </p:nvSpPr>
        <p:spPr bwMode="auto">
          <a:xfrm>
            <a:off x="4499992" y="3140968"/>
            <a:ext cx="1473200" cy="88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ar-SA" sz="2800" dirty="0">
                <a:latin typeface="Arial" pitchFamily="34" charset="0"/>
              </a:rPr>
              <a:t>السماعات</a:t>
            </a:r>
          </a:p>
          <a:p>
            <a:pPr algn="ctr"/>
            <a:r>
              <a:rPr lang="en-US" sz="2400" dirty="0">
                <a:latin typeface="Arial" pitchFamily="34" charset="0"/>
              </a:rPr>
              <a:t>Speakers</a:t>
            </a:r>
          </a:p>
        </p:txBody>
      </p:sp>
      <p:sp>
        <p:nvSpPr>
          <p:cNvPr id="25624" name="Line 8"/>
          <p:cNvSpPr>
            <a:spLocks noChangeShapeType="1"/>
          </p:cNvSpPr>
          <p:nvPr/>
        </p:nvSpPr>
        <p:spPr bwMode="auto">
          <a:xfrm>
            <a:off x="3059832" y="2205038"/>
            <a:ext cx="0" cy="8636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5625" name="Rectangle 10"/>
          <p:cNvSpPr>
            <a:spLocks noChangeArrowheads="1"/>
          </p:cNvSpPr>
          <p:nvPr/>
        </p:nvSpPr>
        <p:spPr bwMode="auto">
          <a:xfrm>
            <a:off x="2540074" y="3213100"/>
            <a:ext cx="1239838" cy="88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ar-EG" sz="2800" dirty="0">
                <a:latin typeface="Arial" pitchFamily="34" charset="0"/>
              </a:rPr>
              <a:t>الراسمات</a:t>
            </a:r>
            <a:endParaRPr lang="ar-SA" sz="2800" dirty="0">
              <a:latin typeface="Arial" pitchFamily="34" charset="0"/>
            </a:endParaRPr>
          </a:p>
          <a:p>
            <a:pPr algn="ctr"/>
            <a:r>
              <a:rPr lang="en-US" sz="2400" dirty="0">
                <a:latin typeface="Arial" pitchFamily="34" charset="0"/>
              </a:rPr>
              <a:t>Plotters</a:t>
            </a:r>
          </a:p>
        </p:txBody>
      </p:sp>
      <p:pic>
        <p:nvPicPr>
          <p:cNvPr id="22" name="Picture 21" descr="Plotter1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88108" y="4221088"/>
            <a:ext cx="1563812" cy="1563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89376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82600" y="352425"/>
            <a:ext cx="7986713" cy="1054100"/>
          </a:xfrm>
        </p:spPr>
        <p:txBody>
          <a:bodyPr>
            <a:normAutofit fontScale="90000"/>
          </a:bodyPr>
          <a:lstStyle/>
          <a:p>
            <a:pPr algn="ctr"/>
            <a:r>
              <a:rPr lang="ar-EG" sz="4300" b="1">
                <a:solidFill>
                  <a:schemeClr val="accent2"/>
                </a:solidFill>
              </a:rPr>
              <a:t>وحدات التخزين الخارجية</a:t>
            </a:r>
            <a:br>
              <a:rPr lang="ar-EG" sz="4300" b="1">
                <a:solidFill>
                  <a:schemeClr val="accent2"/>
                </a:solidFill>
              </a:rPr>
            </a:br>
            <a:r>
              <a:rPr lang="en-US" sz="4300" b="1">
                <a:solidFill>
                  <a:schemeClr val="accent2"/>
                </a:solidFill>
              </a:rPr>
              <a:t>External Memory Units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484313"/>
            <a:ext cx="8001000" cy="4897437"/>
          </a:xfrm>
        </p:spPr>
        <p:txBody>
          <a:bodyPr>
            <a:normAutofit/>
          </a:bodyPr>
          <a:lstStyle/>
          <a:p>
            <a:pPr algn="r" rtl="1"/>
            <a:r>
              <a:rPr lang="ar-SA" dirty="0"/>
              <a:t>تستخدم لتخزين البيانات و يمكن استرجاعها إذا طلب المستخدم وهي وحدات لا تفقد </a:t>
            </a:r>
            <a:r>
              <a:rPr lang="ar-SA" dirty="0" smtClean="0"/>
              <a:t>محتوياتها </a:t>
            </a:r>
            <a:r>
              <a:rPr lang="ar-SA" dirty="0"/>
              <a:t>عند إيقاف التشغيل</a:t>
            </a:r>
            <a:r>
              <a:rPr lang="ar-EG" dirty="0" smtClean="0"/>
              <a:t>.</a:t>
            </a:r>
            <a:r>
              <a:rPr lang="en-GB" dirty="0" smtClean="0"/>
              <a:t> </a:t>
            </a:r>
            <a:r>
              <a:rPr lang="ar-SA" dirty="0" smtClean="0"/>
              <a:t> لكل وحدة تخزين مشغل خاص </a:t>
            </a:r>
            <a:r>
              <a:rPr lang="en-GB" dirty="0" smtClean="0"/>
              <a:t>Drive</a:t>
            </a:r>
            <a:r>
              <a:rPr lang="ar-SA" dirty="0" smtClean="0"/>
              <a:t>.</a:t>
            </a:r>
            <a:endParaRPr lang="en-GB" dirty="0" smtClean="0"/>
          </a:p>
          <a:p>
            <a:pPr algn="r" rtl="1"/>
            <a:endParaRPr lang="en-GB" dirty="0" smtClean="0"/>
          </a:p>
          <a:p>
            <a:pPr algn="r" rtl="1"/>
            <a:endParaRPr lang="en-GB" dirty="0" smtClean="0"/>
          </a:p>
          <a:p>
            <a:pPr algn="r" rtl="1"/>
            <a:endParaRPr lang="en-GB" dirty="0" smtClean="0"/>
          </a:p>
          <a:p>
            <a:pPr algn="r" rtl="1"/>
            <a:endParaRPr lang="en-GB" dirty="0" smtClean="0"/>
          </a:p>
          <a:p>
            <a:pPr algn="r" rtl="1">
              <a:buNone/>
            </a:pPr>
            <a:endParaRPr lang="en-GB" dirty="0" smtClean="0"/>
          </a:p>
          <a:p>
            <a:pPr algn="r" rtl="1">
              <a:buNone/>
            </a:pPr>
            <a:endParaRPr lang="en-GB" dirty="0" smtClean="0"/>
          </a:p>
          <a:p>
            <a:pPr algn="r" rtl="1">
              <a:buNone/>
            </a:pPr>
            <a:endParaRPr lang="en-GB" dirty="0" smtClean="0"/>
          </a:p>
          <a:p>
            <a:pPr algn="r" rtl="1">
              <a:buNone/>
            </a:pPr>
            <a:endParaRPr lang="en-GB" dirty="0" smtClean="0"/>
          </a:p>
          <a:p>
            <a:pPr algn="r" rtl="1">
              <a:buNone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7" name="Content Placeholder 16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56546" y="2475210"/>
            <a:ext cx="2143125" cy="2143125"/>
          </a:xfrm>
        </p:spPr>
      </p:pic>
      <p:cxnSp>
        <p:nvCxnSpPr>
          <p:cNvPr id="5" name="_s5125"/>
          <p:cNvCxnSpPr>
            <a:cxnSpLocks noChangeShapeType="1"/>
            <a:stCxn id="9" idx="0"/>
            <a:endCxn id="7" idx="2"/>
          </p:cNvCxnSpPr>
          <p:nvPr/>
        </p:nvCxnSpPr>
        <p:spPr bwMode="auto">
          <a:xfrm rot="16200000" flipV="1">
            <a:off x="4803310" y="792950"/>
            <a:ext cx="427038" cy="1067407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51513D"/>
            </a:solidFill>
            <a:miter lim="800000"/>
            <a:headEnd/>
            <a:tailEnd/>
          </a:ln>
        </p:spPr>
      </p:cxnSp>
      <p:cxnSp>
        <p:nvCxnSpPr>
          <p:cNvPr id="6" name="_s5126"/>
          <p:cNvCxnSpPr>
            <a:cxnSpLocks noChangeShapeType="1"/>
            <a:stCxn id="8" idx="0"/>
            <a:endCxn id="7" idx="2"/>
          </p:cNvCxnSpPr>
          <p:nvPr/>
        </p:nvCxnSpPr>
        <p:spPr bwMode="auto">
          <a:xfrm rot="5400000" flipH="1" flipV="1">
            <a:off x="3771931" y="828979"/>
            <a:ext cx="427038" cy="995350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51513D"/>
            </a:solidFill>
            <a:miter lim="800000"/>
            <a:headEnd/>
            <a:tailEnd/>
          </a:ln>
        </p:spPr>
      </p:cxnSp>
      <p:sp>
        <p:nvSpPr>
          <p:cNvPr id="7" name="_s5128"/>
          <p:cNvSpPr>
            <a:spLocks noChangeArrowheads="1"/>
          </p:cNvSpPr>
          <p:nvPr/>
        </p:nvSpPr>
        <p:spPr bwMode="auto">
          <a:xfrm>
            <a:off x="3487774" y="260648"/>
            <a:ext cx="1990701" cy="852487"/>
          </a:xfrm>
          <a:prstGeom prst="roundRect">
            <a:avLst>
              <a:gd name="adj" fmla="val 16667"/>
            </a:avLst>
          </a:prstGeom>
          <a:solidFill>
            <a:srgbClr val="FF99CC"/>
          </a:solidFill>
          <a:ln w="38100">
            <a:solidFill>
              <a:srgbClr val="51513D"/>
            </a:solidFill>
            <a:round/>
            <a:headEnd/>
            <a:tailEnd/>
          </a:ln>
          <a:effectLst>
            <a:outerShdw dist="53882" dir="2700000" algn="ctr" rotWithShape="0">
              <a:schemeClr val="bg2">
                <a:alpha val="50000"/>
              </a:schemeClr>
            </a:outerShdw>
          </a:effectLst>
        </p:spPr>
        <p:txBody>
          <a:bodyPr wrap="none" lIns="0" tIns="0" rIns="0" bIns="0" anchor="ctr"/>
          <a:lstStyle/>
          <a:p>
            <a:pPr algn="ctr" rtl="0"/>
            <a:r>
              <a:rPr lang="ar-SA" sz="1900" dirty="0">
                <a:latin typeface="Arial" pitchFamily="34" charset="0"/>
              </a:rPr>
              <a:t>أنواع وحدات التخزين</a:t>
            </a:r>
            <a:r>
              <a:rPr lang="en-US" sz="1900" dirty="0">
                <a:latin typeface="Arial" pitchFamily="34" charset="0"/>
              </a:rPr>
              <a:t> </a:t>
            </a:r>
            <a:r>
              <a:rPr lang="ar-EG" sz="1900" dirty="0">
                <a:latin typeface="Arial" pitchFamily="34" charset="0"/>
              </a:rPr>
              <a:t> </a:t>
            </a:r>
            <a:endParaRPr lang="en-US" sz="1900" dirty="0">
              <a:latin typeface="Arial" pitchFamily="34" charset="0"/>
            </a:endParaRPr>
          </a:p>
          <a:p>
            <a:pPr algn="ctr" rtl="0"/>
            <a:r>
              <a:rPr lang="ar-EG" sz="1900" dirty="0">
                <a:latin typeface="Arial" pitchFamily="34" charset="0"/>
              </a:rPr>
              <a:t>الخارجية</a:t>
            </a:r>
            <a:endParaRPr lang="en-US" sz="1900" dirty="0">
              <a:latin typeface="Arial" pitchFamily="34" charset="0"/>
            </a:endParaRPr>
          </a:p>
        </p:txBody>
      </p:sp>
      <p:sp>
        <p:nvSpPr>
          <p:cNvPr id="8" name="_s5130"/>
          <p:cNvSpPr>
            <a:spLocks noChangeArrowheads="1"/>
          </p:cNvSpPr>
          <p:nvPr/>
        </p:nvSpPr>
        <p:spPr bwMode="auto">
          <a:xfrm>
            <a:off x="2632112" y="1540173"/>
            <a:ext cx="1711325" cy="852487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28575">
            <a:solidFill>
              <a:srgbClr val="51513D"/>
            </a:solidFill>
            <a:round/>
            <a:headEnd/>
            <a:tailEnd/>
          </a:ln>
          <a:effectLst>
            <a:outerShdw dist="53882" dir="2700000" algn="ctr" rotWithShape="0">
              <a:schemeClr val="bg2">
                <a:alpha val="50000"/>
              </a:schemeClr>
            </a:outerShdw>
          </a:effectLst>
        </p:spPr>
        <p:txBody>
          <a:bodyPr wrap="none" lIns="0" tIns="0" rIns="0" bIns="0" anchor="ctr"/>
          <a:lstStyle/>
          <a:p>
            <a:pPr algn="ctr" rtl="0">
              <a:defRPr/>
            </a:pPr>
            <a:r>
              <a:rPr lang="ar-SA" sz="1900" dirty="0">
                <a:latin typeface="Arial" charset="0"/>
                <a:cs typeface="Arial" charset="0"/>
              </a:rPr>
              <a:t>الأقراص </a:t>
            </a:r>
            <a:r>
              <a:rPr lang="ar-SA" sz="1900" dirty="0" smtClean="0">
                <a:latin typeface="Arial" charset="0"/>
                <a:cs typeface="Arial" charset="0"/>
              </a:rPr>
              <a:t>الضوئية</a:t>
            </a:r>
            <a:endParaRPr lang="ar-SA" sz="1900" dirty="0">
              <a:latin typeface="Arial" charset="0"/>
              <a:cs typeface="Arial" charset="0"/>
            </a:endParaRPr>
          </a:p>
          <a:p>
            <a:pPr algn="ctr" rtl="0">
              <a:defRPr/>
            </a:pPr>
            <a:r>
              <a:rPr lang="en-GB" sz="1900" dirty="0" smtClean="0">
                <a:latin typeface="Arial" charset="0"/>
                <a:cs typeface="Arial" charset="0"/>
              </a:rPr>
              <a:t>Optical Disks</a:t>
            </a:r>
            <a:endParaRPr lang="en-US" sz="1900" dirty="0">
              <a:latin typeface="Arial" charset="0"/>
              <a:cs typeface="Arial" charset="0"/>
            </a:endParaRPr>
          </a:p>
        </p:txBody>
      </p:sp>
      <p:sp>
        <p:nvSpPr>
          <p:cNvPr id="9" name="_s5131"/>
          <p:cNvSpPr>
            <a:spLocks noChangeArrowheads="1"/>
          </p:cNvSpPr>
          <p:nvPr/>
        </p:nvSpPr>
        <p:spPr bwMode="auto">
          <a:xfrm>
            <a:off x="4508512" y="1540173"/>
            <a:ext cx="2084040" cy="852487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28575">
            <a:solidFill>
              <a:srgbClr val="51513D"/>
            </a:solidFill>
            <a:round/>
            <a:headEnd/>
            <a:tailEnd/>
          </a:ln>
          <a:effectLst>
            <a:outerShdw dist="53882" dir="2700000" algn="ctr" rotWithShape="0">
              <a:schemeClr val="bg2">
                <a:alpha val="50000"/>
              </a:schemeClr>
            </a:outerShdw>
          </a:effectLst>
        </p:spPr>
        <p:txBody>
          <a:bodyPr wrap="none" lIns="0" tIns="0" rIns="0" bIns="0" anchor="ctr"/>
          <a:lstStyle/>
          <a:p>
            <a:pPr algn="ctr" rtl="0"/>
            <a:r>
              <a:rPr lang="ar-SA" sz="1900" dirty="0" smtClean="0">
                <a:latin typeface="Arial" pitchFamily="34" charset="0"/>
              </a:rPr>
              <a:t>الاقراص الصلبة الخارجية</a:t>
            </a:r>
          </a:p>
          <a:p>
            <a:pPr algn="ctr" rtl="0"/>
            <a:r>
              <a:rPr lang="en-GB" sz="1900" dirty="0" smtClean="0">
                <a:latin typeface="Arial" pitchFamily="34" charset="0"/>
              </a:rPr>
              <a:t>External Hard Disks</a:t>
            </a:r>
            <a:endParaRPr lang="en-US" sz="1900" dirty="0">
              <a:latin typeface="Arial" pitchFamily="34" charset="0"/>
            </a:endParaRPr>
          </a:p>
        </p:txBody>
      </p:sp>
      <p:sp>
        <p:nvSpPr>
          <p:cNvPr id="10" name="_s5132"/>
          <p:cNvSpPr>
            <a:spLocks noChangeArrowheads="1"/>
          </p:cNvSpPr>
          <p:nvPr/>
        </p:nvSpPr>
        <p:spPr bwMode="auto">
          <a:xfrm>
            <a:off x="6736568" y="1540173"/>
            <a:ext cx="2088232" cy="852487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28575">
            <a:solidFill>
              <a:srgbClr val="51513D"/>
            </a:solidFill>
            <a:round/>
            <a:headEnd/>
            <a:tailEnd/>
          </a:ln>
          <a:effectLst>
            <a:outerShdw dist="53882" dir="2700000" algn="ctr" rotWithShape="0">
              <a:schemeClr val="bg2">
                <a:alpha val="50000"/>
              </a:schemeClr>
            </a:outerShdw>
          </a:effectLst>
        </p:spPr>
        <p:txBody>
          <a:bodyPr wrap="none" lIns="0" tIns="0" rIns="0" bIns="0" anchor="ctr"/>
          <a:lstStyle/>
          <a:p>
            <a:pPr algn="ctr" rtl="0">
              <a:defRPr/>
            </a:pPr>
            <a:r>
              <a:rPr lang="ar-SA" sz="1900" dirty="0">
                <a:latin typeface="Arial" charset="0"/>
                <a:cs typeface="Arial" charset="0"/>
              </a:rPr>
              <a:t>الأقراص </a:t>
            </a:r>
            <a:r>
              <a:rPr lang="ar-SA" sz="1900" dirty="0" smtClean="0">
                <a:latin typeface="Arial" charset="0"/>
                <a:cs typeface="Arial" charset="0"/>
              </a:rPr>
              <a:t>الصلبة الداخلية</a:t>
            </a:r>
            <a:endParaRPr lang="ar-SA" sz="1900" dirty="0">
              <a:latin typeface="Arial" charset="0"/>
              <a:cs typeface="Arial" charset="0"/>
            </a:endParaRPr>
          </a:p>
          <a:p>
            <a:pPr algn="ctr" rtl="0">
              <a:defRPr/>
            </a:pPr>
            <a:r>
              <a:rPr lang="en-GB" sz="1900" dirty="0" smtClean="0">
                <a:latin typeface="Arial" charset="0"/>
                <a:cs typeface="Arial" charset="0"/>
              </a:rPr>
              <a:t>Internal </a:t>
            </a:r>
            <a:r>
              <a:rPr lang="en-US" sz="1900" dirty="0" smtClean="0">
                <a:latin typeface="Arial" charset="0"/>
                <a:cs typeface="Arial" charset="0"/>
              </a:rPr>
              <a:t>Hard </a:t>
            </a:r>
            <a:r>
              <a:rPr lang="en-US" sz="1900" dirty="0">
                <a:latin typeface="Arial" charset="0"/>
                <a:cs typeface="Arial" charset="0"/>
              </a:rPr>
              <a:t>Disks</a:t>
            </a:r>
          </a:p>
        </p:txBody>
      </p:sp>
      <p:pic>
        <p:nvPicPr>
          <p:cNvPr id="11" name="Picture 18" descr="cdro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63887" y="2564110"/>
            <a:ext cx="1335088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2" descr="hard dis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33207" y="2559348"/>
            <a:ext cx="1887537" cy="13763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3" name="_s5130"/>
          <p:cNvSpPr>
            <a:spLocks noChangeArrowheads="1"/>
          </p:cNvSpPr>
          <p:nvPr/>
        </p:nvSpPr>
        <p:spPr bwMode="auto">
          <a:xfrm>
            <a:off x="328625" y="1556048"/>
            <a:ext cx="2170112" cy="919162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28575">
            <a:solidFill>
              <a:srgbClr val="51513D"/>
            </a:solidFill>
            <a:round/>
            <a:headEnd/>
            <a:tailEnd/>
          </a:ln>
          <a:effectLst>
            <a:outerShdw dist="53882" dir="2700000" algn="ctr" rotWithShape="0">
              <a:schemeClr val="bg2">
                <a:alpha val="50000"/>
              </a:schemeClr>
            </a:outerShdw>
          </a:effectLst>
        </p:spPr>
        <p:txBody>
          <a:bodyPr wrap="none" lIns="0" tIns="0" rIns="0" bIns="0" anchor="ctr"/>
          <a:lstStyle/>
          <a:p>
            <a:pPr algn="ctr" rtl="0"/>
            <a:r>
              <a:rPr lang="en-US" sz="1900" dirty="0" smtClean="0">
                <a:latin typeface="Arial" pitchFamily="34" charset="0"/>
              </a:rPr>
              <a:t>USB Flash Drivers</a:t>
            </a:r>
            <a:endParaRPr lang="en-US" sz="1900" dirty="0">
              <a:latin typeface="Arial" pitchFamily="34" charset="0"/>
            </a:endParaRPr>
          </a:p>
        </p:txBody>
      </p:sp>
      <p:pic>
        <p:nvPicPr>
          <p:cNvPr id="14" name="Picture 20" descr="flash memor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7400" y="2640310"/>
            <a:ext cx="1600200" cy="127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_s5126"/>
          <p:cNvCxnSpPr>
            <a:cxnSpLocks noChangeShapeType="1"/>
          </p:cNvCxnSpPr>
          <p:nvPr/>
        </p:nvCxnSpPr>
        <p:spPr bwMode="auto">
          <a:xfrm flipV="1">
            <a:off x="1394199" y="1326653"/>
            <a:ext cx="2093575" cy="229395"/>
          </a:xfrm>
          <a:prstGeom prst="bentConnector3">
            <a:avLst>
              <a:gd name="adj1" fmla="val -294"/>
            </a:avLst>
          </a:prstGeom>
          <a:noFill/>
          <a:ln w="28575">
            <a:solidFill>
              <a:srgbClr val="51513D"/>
            </a:solidFill>
            <a:miter lim="800000"/>
            <a:headEnd/>
            <a:tailEnd/>
          </a:ln>
        </p:spPr>
      </p:cxnSp>
      <p:cxnSp>
        <p:nvCxnSpPr>
          <p:cNvPr id="16" name="_s5124"/>
          <p:cNvCxnSpPr>
            <a:cxnSpLocks noChangeShapeType="1"/>
          </p:cNvCxnSpPr>
          <p:nvPr/>
        </p:nvCxnSpPr>
        <p:spPr bwMode="auto">
          <a:xfrm rot="16200000" flipV="1">
            <a:off x="5935253" y="-310516"/>
            <a:ext cx="427038" cy="3297559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51513D"/>
            </a:solidFill>
            <a:miter lim="800000"/>
            <a:headEnd/>
            <a:tailEnd/>
          </a:ln>
        </p:spPr>
      </p:cxnSp>
      <p:sp>
        <p:nvSpPr>
          <p:cNvPr id="18" name="_s5130"/>
          <p:cNvSpPr>
            <a:spLocks noChangeArrowheads="1"/>
          </p:cNvSpPr>
          <p:nvPr/>
        </p:nvSpPr>
        <p:spPr bwMode="auto">
          <a:xfrm>
            <a:off x="3581784" y="4581129"/>
            <a:ext cx="1711325" cy="852487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28575">
            <a:solidFill>
              <a:srgbClr val="51513D"/>
            </a:solidFill>
            <a:round/>
            <a:headEnd/>
            <a:tailEnd/>
          </a:ln>
          <a:effectLst>
            <a:outerShdw dist="53882" dir="2700000" algn="ctr" rotWithShape="0">
              <a:schemeClr val="bg2">
                <a:alpha val="50000"/>
              </a:schemeClr>
            </a:outerShdw>
          </a:effectLst>
        </p:spPr>
        <p:txBody>
          <a:bodyPr wrap="none" lIns="0" tIns="0" rIns="0" bIns="0" anchor="ctr"/>
          <a:lstStyle/>
          <a:p>
            <a:pPr algn="ctr" rtl="0">
              <a:defRPr/>
            </a:pPr>
            <a:r>
              <a:rPr lang="ar-SA" sz="1900" dirty="0" smtClean="0">
                <a:latin typeface="Arial" charset="0"/>
                <a:cs typeface="Arial" charset="0"/>
              </a:rPr>
              <a:t>القرص الرقمي</a:t>
            </a:r>
            <a:r>
              <a:rPr lang="en-GB" sz="1900" dirty="0" smtClean="0">
                <a:latin typeface="Arial" charset="0"/>
                <a:cs typeface="Arial" charset="0"/>
              </a:rPr>
              <a:t>DVD</a:t>
            </a:r>
            <a:endParaRPr lang="ar-SA" sz="1900" dirty="0">
              <a:latin typeface="Arial" charset="0"/>
              <a:cs typeface="Arial" charset="0"/>
            </a:endParaRPr>
          </a:p>
        </p:txBody>
      </p:sp>
      <p:sp>
        <p:nvSpPr>
          <p:cNvPr id="19" name="AutoShape 2" descr="data:image/jpeg;base64,/9j/4AAQSkZJRgABAQAAAQABAAD/2wCEAAkGBhIREBUUEBQPEBAUFBAQDw8QEhQPEA8UFBAVFBQQEhUXHCYeFxojGRQUHy8gIycpLCwsFR4xNTAqNSYrLCkBCQoKDgwOFw8PGikcHBwpKSkpLCwpNikpKSkpKSwpLCopKSkpLCopKSwpKSkpKSkpKSopLCspKSkpLCwpKSkpKf/AABEIAMwAzAMBIgACEQEDEQH/xAAcAAABBQEBAQAAAAAAAAAAAAAAAgMEBQcGAQj/xABIEAABAwICBwUEBgUJCQAAAAABAAIDBBEFIQYSMUFRYXEHE4GRoSIyUrEjQmJywdEUouHw8RYXM0NTVIKSwhUkJTVEc5Ojsv/EABkBAQADAQEAAAAAAAAAAAAAAAACAwQBBf/EACERAQEAAwACAgMBAQAAAAAAAAABAgMREiETMQRBUUIi/9oADAMBAAIRAxEAPwDcUIQgEIQgEIQgEKLiOJxU8Zkme2OMbXONh0HFZ3jvanJJdtAzVZ/eZht5xs39T6KOWUxna7J1o9XWxxN1pXsjb8T3Bo6ZrksS7WKKO4i7ypcMvoW+zfm45LLK6SSd2tUSSTv4yG7RyDdgHJNbFnv5E/zFs1f12lb2vVLr9zTxRjcZZC93X2R8wqeo7ScSdslhZ9yG58yfwVA5MuK7NmVS+PFbu05xP++O/wDExLi7QcTb/wBSH/fiaR6EKicU09ysmVRuMdjT9r9ew+22mmH3TH8vzV5h3bjCbCpgli4vjIkb1tuHiVlEr1BmlVkqqvpnBdNaKr/oJ43E5ajjqPvwsd/JXi+PzKQbgkO3OBsR4hdZo12t11GQ1z/0iEf1cuZA+y5dcfSiFyGiHadR4gA1ju6nyvDIbG/2TvXXoBCEIBCEIBCEIBCEIBCEIBcvphp3DQjUH01U4exA07PtSH6o/feoOn2n36IO4prPq3C/FsDT9d/PgFj5kcXue9zpJHm75HZucef5KrZn4T0p2bZh6/a4xDEpquTvKp/eO+pH/VRcmt39Si9woEUilMevMyyuV7UtWzpEgTDlKkCivSN+N7DbimnJxxTLlpxdIcUxI5OvKjSlacVWSNO9QJXqTUOUCZytimmZJEySvXFJXXCo5C0gtJa4ZhwNiOi1ns/7anxFsOIEyR5NbUfXZw1+I/frkiEH2XS1bJWNfG5r2OF2uabghPL5n7Oe0yXDZBHIXSUbiNZhzMX22fkvo/D8QjnibLE4PjeA5rhsIQSUIQgEIQgEIQgFy2numIoILMs6pku2Bh3cZHcgr/E8RZTwvllOqxjS5x6buq+ecbxqSsqH1El7uyjZujj+q0ehKt1a/ky4q27PDHp2NxcXOeS+R5LpJHe89x3n8E1NCmI5lKZLcZq3d+P6eZ3t7URr7FS4pUzPCmY5LHNeJu1XGrtefKtQ64UeQLyKVLlzWePV1Z9RnJp6dkNlElq2jffpmtGDRaHqLMV6+tbzUaWrbzWvGKsqjTlQJipcsgOwqFMrYqphCELrgQhCD0LROyftEdQzCCdxNJIQM8+5cdjhy/fhbO16g+zY3hwBBBBAIIzBBzBBSllXYlpz38X6HO680QvC47Xs4dR+fJaqgEIQgEITFbVtijfI/wB1jXPd0AvYIMx7XtINd7KNh9kWmqbb/gjPz/gs7c1SaqudPLJO/N8z3SHkD7oHK1vNMkLdp/5jNsnlUchLZLZeuamy1aPKVly1psc18imZ4Uwx9lIjm4rJv0TKK+GopbZFLkxEbG5njuH5qBXy393Zx4qPA8k2FydgAzK8XPT41t05WfZ6d5JzJKYcumw7RRzwHSnVHwjaepXQUuBwx+6xt+JFyrsNdb/P0zYxOOwOPgVEqMttx1Wwdy3gE3NQRvFnMa4cxdXzHiFy6xSYpkTHfmtPxbQCCUExXifut7viFn2NaPzUrrSt9k+68Ztd+Skihay9TTSnGlB6hCEHoXoXgTsbEE/AcUfSVEc8Zs6NwdlvF8xzyX1dguKsqqeOaP3ZGhw32uMx4FfJTGra+wrH7xS0jznGe9iv8LsnDz+RQawhCEAuJ7W8T7rDzG02dO9sI46u1x8h8l2yyXtirNaqp4srMjklPVxDc/DVK7PscEvNZKISCtXkhwaySUFJuuzJC4kkKNWTkCw2n0ClKtmdrEny6KXmr+MmKTdtvuXb6O6ONjAkkAMhFwD9UKk0QwkSS67hdrPU7l3MkgaCTkBmf2c1l28tWYYc90okAEkhrRtccgOH8BmUgyk+43L4pbi/Rjc/MjokRRknWf731W7RGOXF3E/gnlWuNaj/AIx4RR29QT6os8b2P6t1D5ty/VTqEDbJ7mxBY7cDsd907D028kiuoWTMLJGhzSLEH5hOyRhwsRcHcm43kHVcb7Sxx2uA2g/aHqPFBkelGjjqOW2bonXMb/8ASeaqGmy2fSDB21UDoyPateM8HDZ+Sx59KWkg5EEgjmEChHde9ynKdmVuCeEaBlsSdYxONiTzIUCI411PZ/if6NiMD72a53cv+6/L5/iqGOJPj2RrfDZ3+U3+QQfVKFDwir72nikyJfGxxtsuWi/rdTEAsR7SJtbFJfsxws8bG/yC25YJp2//AIpVfej/APhBTOTbkl0qbMql5O8KKQ4pBmSTMu+TnCpHZHp+xQCFKkkyPh81HLk8jjvdFqXUpmne67z52H781YSe1IG7mjvDzNyGfJx8AkYWLQR2+BnyTkPvv6tHlG0/NxUA8rTAcDdUvOerG22u7ac9jRzVWtC0RgDaRhG1+s9x4kuIHkAB4IFwaLUzRbuw77TyXE/vyVdi+hjC0up/YeM9QklruQvmD6Lp0IMlc0g2ORGRB2g8EzUxkty94e0z7wzH5eKutKIQ2rkA2HVf4uaCfW58VVIExSBzQ4bCAR4i6zXTDDtSrfbIPtIP8Qz9QVomH/0duDpG+AlcB6BcnpvFeZh+x/qKDkoIc1JEKdihzCkiFBEbCnWxKQIktsSBlsaeEdx6JxsScaxBufZxPr4ZTneGap6gm66Vcj2Wf8tj5PmH/sK65ALBO0iPUxOe/wBbu3fq2/Bb2sT7ZqYsrWv3SRt/Vy/NBwz5Uw+ZMSzKO+VcdSnTpBnUN0yQZ0E8S7eiSXKEyozUldGnaPT69LEfshp6tOqfkpceT3DiGvHlqn5N81y+gmI5PhO0HvGcxscPkfErqZ2kWcBctvcDa5p94DnvHMI4dXZaFYsCzuHEBzS50d/rtJ1iBzBJ8COC4xrgQCDcHMEbCOK9B4XBGYIyIPEHcg1tNVNS2Nhe8hrWi7idyz+HSqqaLCQOG4yMD3eYtfxuoVdicsxBle59swMmsbzDRl47eaAxKtM0z5DlrOuBwaAGtHkB43UVzgBc7BmegzK9UWrOuRGN9nS/ZZfZ1da3S5QKw9pETb5EguI5uJcfmuX0qdrT2+FrR4nP8QutllDWlzsmgEnoFwtRP3j3OO1xJ6ck4I0UWakCNLijT2oucSMCNKDE9qr0NQNCNOBiWGoeLA9DbyQbH2ZxauGxfaMjx0c8ldSqjRKl7qhgZwiZ6i4+at11ELNO2/DNamjmAzjcWu6HMf6vNaWqfS3CRU0csVrktJb1GeSD5ae9R3yJ2tiMb3NdtaS0+ChuKD0vSSULxAEqfQy6wtvHqFXpUUpaQR/FBfUlQ6J7XsNnNNx+IPIjJaTheJsnjD2dHN3sdvBWZQSB7bj+CnYdXvgfrRm25zT7rhwIQaIWFpu0azTm5mzPe5h3HlsPJLima7Jpz3tPsvHVpzVdhekUUwAv3cm9jja/3TvVjLA13vAO4XF7dECzlty65L0iwuchxOQ8yo4owNhlaODZZGjyDl4KCO9y3WPF5Mh/WJQeGrLsobO4ykfRN6f2h5DLidydggDBlckm7nHNzzvcV7LM1gu4ho55eSocUxtzgWxXa3e7Y49OC5bI5bw3pJimt9Gz3QfbI3kfVHIKhCmNbdMyw2WnVzKcZ8tnPYZInmSqFsS2yK/LT/Hcdqwa8JYUFsieZIs+Wri+ZpQan6KjMsscY2vexv621RGyLsOzTDO9q+8I9mFpPLWdkP36qq48S61mKMNaGjIAAAcABYJSEKLgQhCD517YtGDTVhkYLRS+0LbAeHzHgs9X1N2g6LNrqNzLfSNBdGd/MDyB8F8v1dK6J7mPFnNJBH4oGLIXqLIErwhKQgVT1BYbjxG4q6papsgyyO9p2qisnYUHRsjVlR4lMzJr3W4H2h5Fc/S4g4bfaHqrWCraeI9UF6zH5uLD/h/ah+MTH61vutA9VXsmbxTglaq7U5C3EuN3EuPEm5Siy4Tfe8Etrr7VnyzkSuPYiyvscvNORuDhmlzRKKPZKlq3WV5u7GylTU6iuZZWcbgQmp6de3p3TJm7xCBTjXrx0aSFpuMq3HYkscTzOwLcNAcE/RqRusPpJPpH+Pujy+azbs60aNVUB7x9DHZzuBO5q20Bebvs8uT9Nuv3OhCELOsCEIQCxntj7Pyf97p2/wDda0eP7fPktmTc8DXtLXgOa4WIO8IPjdC0jtP7Nn0khmgaXQOJJAHu8Ss3QFl5ZeoQeWT0TUhrVJiYgfharCBqkaL4f3s1iGuAa5xa++qdwBtzPoulwx0DqjuTTxE3c3XZci7QSSQd2W1Rrsc9G1SGBdpXYHC6KVsUbGyMAI1QL3trDzsR4JvDMBjiY0TNY+eU2Yx2YblfZwAuSVTkuxcq0Jxq6SpkhjnEL6eJ99UEx3BGtwB25Z7lD0kwpkEjRH7rgTqk31bG2R4LLks4rtW4UaaFSYylSMVfWTdh1WtdZTI5LjNNSxJqN1itendZXl548PTU69w3CH1ErY4wS5xAy3KTRxukcGtBc45ABa5oZoi2kZrvAM7h7R+AfCF60/Jsx9faenV53t+lno7gTKSBsbLX2vd8Tt6tEIWR6IQhCAQhCAQhCBmrpGSsLJAHNIsQVhvaJ2SPhc6akGtGc3Rjd04H5+i3hJc0EWNiDkQcweRQfHDoSDYggjIg5EcilNjX0Lpn2TQVV5ILRTcth/Px81jeN6I1NI4iVjrD64Bt48EFGyNSIo16yJSookFto1Vvhc4xxd65wA+t7Od9y6emfVi/c0scJdmX29o36lczheKzQZRusCblpAc29tuavoNM5xtbC7mQ4fIqNSi00foqqKV75WOcJGm51mklwzbv6jySWQ1gqTO6HXNi1rC8WYDYZWPC/mq2XH2PN5KaBzjtN3An1UqPTKRoDWRQtaMgPby9VVkuxTJ8TqGOL/0RrJDtkLS93Daueqqt8ry6QlzueVuQG5WUml9Q7ZqM+6259VVSSlxLnG7jmSd5WbKLHrFIbmo7VIhBJsMzwCoqGc9G5YkUOCyVEgZE0ucTu3LqsD0ImqCHPHdx/E7aeg3rSMHwKGlZqxNF97z7zlp16LfeXpiy1zK+1TojoVHRtDnWfMRm7bq8gunQhbk5JPUCEIR0IQhAyZU26pUWR5USaUoLB9aAmX4mBvVLUTlVdVVOQdLJjQG9RZNImjeuMq6x/NUlZXv5oNGdpc0b0zU6S08o1ZQxw57uhWR1mJSc1T1GKSDeUGk4rofQzEuhd3Tjwtby2LnKrQiZnuFko5Gx8iuO/lHM3eVKp9OpW7SUFu/CpWe/G9v+E280NYk03aK7eSprNO2O94MPVrSucd6YDV7ZSf5XU/8AZw/5AvDpnCNjIh0Y1QuHU5nwhkROwE9BdToMFmdsYQOLvZHqq2btCt7th0AHyVZU9oMh2EqPxT9u/Lf07qk0Ybtmka0cAuhw+Sip/dDXO+J2fosRl0vmdvK8jxqV20lTxwxx+ohcrft9Bfy0j3EJ2PSlp3rCqXEpOJV3R4jJzU0WyR4+071JjxcHesto65/NXdLWO5oO/ZiIKebVhcjTVLlZQTFB0LZ0vvVUxSFSWvKB51OmX0asbLwtQUsuHXUObBrrpS0JJjCDjJ9Hr7lW1Gil9y0IxBJMAQZZUaF33KtqNAydy2I0zeCbdSN4IMPn7PDwUGXs5dwW9miZwSDQs4IPn1/Zy/gU0ezyTmvoQ4ezgknDo+CD57/m+l5o/m9l5r6E/wBmx8Ef7Nj4IPn5vZ1JwKfj7OHcCt7GHR8EoUDOCDDoezp3BT4Oz4jctlFCzglijZwQZTT6C23Kzp9Drblo4pW8EsU7eCDiKfRe25WMGA23LqRCEoRBBRQ4TZTI6CyswwJQaghMpU6IFJ1V7Z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cxnSp>
        <p:nvCxnSpPr>
          <p:cNvPr id="20" name="_s5124"/>
          <p:cNvCxnSpPr>
            <a:cxnSpLocks noChangeShapeType="1"/>
          </p:cNvCxnSpPr>
          <p:nvPr/>
        </p:nvCxnSpPr>
        <p:spPr bwMode="auto">
          <a:xfrm rot="5400000" flipH="1" flipV="1">
            <a:off x="2693988" y="2847132"/>
            <a:ext cx="3467993" cy="1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51513D"/>
            </a:solidFill>
            <a:miter lim="800000"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xmlns="" val="1419548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0"/>
            <a:ext cx="8001000" cy="908050"/>
          </a:xfrm>
        </p:spPr>
        <p:txBody>
          <a:bodyPr/>
          <a:lstStyle/>
          <a:p>
            <a:pPr algn="r"/>
            <a:r>
              <a:rPr lang="ar-SA" dirty="0">
                <a:solidFill>
                  <a:schemeClr val="accent2"/>
                </a:solidFill>
              </a:rPr>
              <a:t>ي</a:t>
            </a:r>
            <a:r>
              <a:rPr lang="ar-EG" dirty="0" smtClean="0">
                <a:solidFill>
                  <a:schemeClr val="accent2"/>
                </a:solidFill>
              </a:rPr>
              <a:t>نقسم </a:t>
            </a:r>
            <a:r>
              <a:rPr lang="ar-SA" dirty="0" smtClean="0">
                <a:solidFill>
                  <a:schemeClr val="accent2"/>
                </a:solidFill>
              </a:rPr>
              <a:t>القرص الضوئي </a:t>
            </a:r>
            <a:r>
              <a:rPr lang="ar-SA" dirty="0">
                <a:solidFill>
                  <a:schemeClr val="accent2"/>
                </a:solidFill>
              </a:rPr>
              <a:t>إ</a:t>
            </a:r>
            <a:r>
              <a:rPr lang="ar-EG" dirty="0" smtClean="0">
                <a:solidFill>
                  <a:schemeClr val="accent2"/>
                </a:solidFill>
              </a:rPr>
              <a:t>لي</a:t>
            </a:r>
            <a:r>
              <a:rPr lang="ar-EG" dirty="0">
                <a:solidFill>
                  <a:schemeClr val="accent2"/>
                </a:solidFill>
              </a:rPr>
              <a:t>: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1557338"/>
            <a:ext cx="9144000" cy="5111750"/>
          </a:xfrm>
        </p:spPr>
        <p:txBody>
          <a:bodyPr/>
          <a:lstStyle/>
          <a:p>
            <a:pPr marL="0" indent="0" algn="r" rtl="1">
              <a:lnSpc>
                <a:spcPct val="90000"/>
              </a:lnSpc>
              <a:buNone/>
            </a:pPr>
            <a:r>
              <a:rPr lang="en-GB" sz="2600" dirty="0" smtClean="0">
                <a:solidFill>
                  <a:srgbClr val="7030A0"/>
                </a:solidFill>
              </a:rPr>
              <a:t>1</a:t>
            </a:r>
            <a:r>
              <a:rPr lang="ar-EG" sz="2600" dirty="0" smtClean="0">
                <a:solidFill>
                  <a:srgbClr val="7030A0"/>
                </a:solidFill>
              </a:rPr>
              <a:t>- </a:t>
            </a:r>
            <a:r>
              <a:rPr lang="ar-EG" sz="2600" dirty="0">
                <a:solidFill>
                  <a:srgbClr val="7030A0"/>
                </a:solidFill>
              </a:rPr>
              <a:t>أقراص مدمجة قابلة للتسجيل عليها لمرة واحدة </a:t>
            </a:r>
            <a:r>
              <a:rPr lang="en-GB" sz="2600" dirty="0" smtClean="0">
                <a:solidFill>
                  <a:srgbClr val="7030A0"/>
                </a:solidFill>
              </a:rPr>
              <a:t>Compact Disk – Recordable </a:t>
            </a:r>
            <a:r>
              <a:rPr lang="en-GB" dirty="0" smtClean="0">
                <a:solidFill>
                  <a:srgbClr val="7030A0"/>
                </a:solidFill>
              </a:rPr>
              <a:t>(</a:t>
            </a:r>
            <a:r>
              <a:rPr lang="en-US" sz="2600" dirty="0" smtClean="0">
                <a:solidFill>
                  <a:srgbClr val="7030A0"/>
                </a:solidFill>
              </a:rPr>
              <a:t>CD </a:t>
            </a:r>
            <a:r>
              <a:rPr lang="en-US" sz="2600" dirty="0">
                <a:solidFill>
                  <a:srgbClr val="7030A0"/>
                </a:solidFill>
                <a:latin typeface="Arial"/>
              </a:rPr>
              <a:t>–</a:t>
            </a:r>
            <a:r>
              <a:rPr lang="en-US" sz="2600" dirty="0">
                <a:solidFill>
                  <a:srgbClr val="7030A0"/>
                </a:solidFill>
              </a:rPr>
              <a:t> </a:t>
            </a:r>
            <a:r>
              <a:rPr lang="en-US" sz="2600" dirty="0" smtClean="0">
                <a:solidFill>
                  <a:srgbClr val="7030A0"/>
                </a:solidFill>
              </a:rPr>
              <a:t>R)</a:t>
            </a:r>
            <a:r>
              <a:rPr lang="ar-EG" sz="2600" dirty="0" smtClean="0">
                <a:solidFill>
                  <a:srgbClr val="7030A0"/>
                </a:solidFill>
              </a:rPr>
              <a:t>:</a:t>
            </a:r>
            <a:endParaRPr lang="ar-EG" sz="2600" dirty="0">
              <a:solidFill>
                <a:srgbClr val="7030A0"/>
              </a:solidFill>
            </a:endParaRPr>
          </a:p>
          <a:p>
            <a:pPr lvl="1" algn="r" rtl="1">
              <a:lnSpc>
                <a:spcPct val="90000"/>
              </a:lnSpc>
            </a:pPr>
            <a:r>
              <a:rPr lang="ar-EG" sz="2200" dirty="0"/>
              <a:t>قابلة للكتابة عليها مرة واحدة باستخدام مشغلات </a:t>
            </a:r>
            <a:r>
              <a:rPr lang="ar-EG" sz="2200" dirty="0" smtClean="0"/>
              <a:t>خاصة</a:t>
            </a:r>
            <a:r>
              <a:rPr lang="ar-SA" sz="2200" dirty="0" smtClean="0"/>
              <a:t>. ثم تسمح بقراءة محتوياتها فقط.</a:t>
            </a:r>
          </a:p>
          <a:p>
            <a:pPr lvl="1" algn="r" rtl="1">
              <a:lnSpc>
                <a:spcPct val="90000"/>
              </a:lnSpc>
            </a:pPr>
            <a:endParaRPr lang="ar-SA" sz="2200" dirty="0"/>
          </a:p>
          <a:p>
            <a:pPr lvl="1" algn="r" rtl="1">
              <a:lnSpc>
                <a:spcPct val="90000"/>
              </a:lnSpc>
            </a:pPr>
            <a:endParaRPr lang="ar-EG" sz="2200" dirty="0"/>
          </a:p>
          <a:p>
            <a:pPr marL="0" indent="0" algn="r" rtl="1">
              <a:lnSpc>
                <a:spcPct val="90000"/>
              </a:lnSpc>
              <a:buNone/>
            </a:pPr>
            <a:r>
              <a:rPr lang="en-GB" sz="2600" dirty="0" smtClean="0">
                <a:solidFill>
                  <a:srgbClr val="7030A0"/>
                </a:solidFill>
              </a:rPr>
              <a:t>2</a:t>
            </a:r>
            <a:r>
              <a:rPr lang="ar-EG" sz="2600" dirty="0" smtClean="0">
                <a:solidFill>
                  <a:srgbClr val="7030A0"/>
                </a:solidFill>
              </a:rPr>
              <a:t>- </a:t>
            </a:r>
            <a:r>
              <a:rPr lang="ar-EG" sz="2600" dirty="0">
                <a:solidFill>
                  <a:srgbClr val="7030A0"/>
                </a:solidFill>
              </a:rPr>
              <a:t>أقراص مدمجة قابلة للقراءة و </a:t>
            </a:r>
            <a:r>
              <a:rPr lang="ar-EG" sz="2600" dirty="0" smtClean="0">
                <a:solidFill>
                  <a:srgbClr val="7030A0"/>
                </a:solidFill>
              </a:rPr>
              <a:t>الكتابة </a:t>
            </a:r>
            <a:r>
              <a:rPr lang="en-GB" dirty="0">
                <a:solidFill>
                  <a:srgbClr val="7030A0"/>
                </a:solidFill>
              </a:rPr>
              <a:t>Compact Disk – Rewritable </a:t>
            </a:r>
            <a:endParaRPr lang="en-GB" dirty="0" smtClean="0">
              <a:solidFill>
                <a:srgbClr val="7030A0"/>
              </a:solidFill>
            </a:endParaRPr>
          </a:p>
          <a:p>
            <a:pPr marL="0" indent="0" algn="r" rtl="1">
              <a:lnSpc>
                <a:spcPct val="90000"/>
              </a:lnSpc>
              <a:buNone/>
            </a:pPr>
            <a:r>
              <a:rPr lang="en-GB" sz="2600" dirty="0" smtClean="0">
                <a:solidFill>
                  <a:srgbClr val="7030A0"/>
                </a:solidFill>
              </a:rPr>
              <a:t>(</a:t>
            </a:r>
            <a:r>
              <a:rPr lang="en-US" sz="2600" dirty="0" smtClean="0">
                <a:solidFill>
                  <a:srgbClr val="7030A0"/>
                </a:solidFill>
              </a:rPr>
              <a:t>CD </a:t>
            </a:r>
            <a:r>
              <a:rPr lang="en-US" sz="2600" dirty="0">
                <a:solidFill>
                  <a:srgbClr val="7030A0"/>
                </a:solidFill>
                <a:latin typeface="Arial"/>
              </a:rPr>
              <a:t>–</a:t>
            </a:r>
            <a:r>
              <a:rPr lang="en-US" sz="2600" dirty="0">
                <a:solidFill>
                  <a:srgbClr val="7030A0"/>
                </a:solidFill>
              </a:rPr>
              <a:t> </a:t>
            </a:r>
            <a:r>
              <a:rPr lang="en-US" sz="2600" dirty="0" smtClean="0">
                <a:solidFill>
                  <a:srgbClr val="7030A0"/>
                </a:solidFill>
              </a:rPr>
              <a:t>RW)</a:t>
            </a:r>
            <a:r>
              <a:rPr lang="ar-EG" sz="2600" dirty="0" smtClean="0">
                <a:solidFill>
                  <a:srgbClr val="7030A0"/>
                </a:solidFill>
              </a:rPr>
              <a:t>:</a:t>
            </a:r>
            <a:endParaRPr lang="ar-EG" sz="2600" dirty="0">
              <a:solidFill>
                <a:srgbClr val="7030A0"/>
              </a:solidFill>
            </a:endParaRPr>
          </a:p>
          <a:p>
            <a:pPr lvl="1" algn="r" rtl="1">
              <a:lnSpc>
                <a:spcPct val="90000"/>
              </a:lnSpc>
            </a:pPr>
            <a:r>
              <a:rPr lang="ar-EG" sz="2200" dirty="0"/>
              <a:t>يمكن القراءة و الكتابة عليها كما يمكن مسح البيانات المسجلة عليها و الكتابة عليها مرة اخرى. </a:t>
            </a:r>
          </a:p>
        </p:txBody>
      </p:sp>
    </p:spTree>
    <p:extLst>
      <p:ext uri="{BB962C8B-B14F-4D97-AF65-F5344CB8AC3E}">
        <p14:creationId xmlns:p14="http://schemas.microsoft.com/office/powerpoint/2010/main" xmlns="" val="2530017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ar-EG" b="1" dirty="0">
                <a:solidFill>
                  <a:schemeClr val="accent2"/>
                </a:solidFill>
              </a:rPr>
              <a:t>العوامل المؤثرة </a:t>
            </a:r>
            <a:r>
              <a:rPr lang="ar-EG" b="1" dirty="0" smtClean="0">
                <a:solidFill>
                  <a:schemeClr val="accent2"/>
                </a:solidFill>
              </a:rPr>
              <a:t>عل</a:t>
            </a:r>
            <a:r>
              <a:rPr lang="ar-SA" b="1" dirty="0" smtClean="0">
                <a:solidFill>
                  <a:schemeClr val="accent2"/>
                </a:solidFill>
              </a:rPr>
              <a:t>ى أداء الحاسوب</a:t>
            </a:r>
            <a:endParaRPr lang="en-GB" b="1" dirty="0">
              <a:solidFill>
                <a:schemeClr val="accent2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1752600"/>
            <a:ext cx="8893175" cy="4267200"/>
          </a:xfrm>
        </p:spPr>
        <p:txBody>
          <a:bodyPr>
            <a:normAutofit/>
          </a:bodyPr>
          <a:lstStyle/>
          <a:p>
            <a:pPr marL="0" indent="0" algn="r" rtl="1">
              <a:lnSpc>
                <a:spcPct val="90000"/>
              </a:lnSpc>
              <a:buNone/>
            </a:pPr>
            <a:r>
              <a:rPr lang="ar-SA" dirty="0"/>
              <a:t>اي</a:t>
            </a:r>
            <a:r>
              <a:rPr lang="ar-SA" sz="2600" dirty="0" smtClean="0">
                <a:solidFill>
                  <a:schemeClr val="hlink"/>
                </a:solidFill>
              </a:rPr>
              <a:t> </a:t>
            </a:r>
            <a:r>
              <a:rPr lang="ar-SA" dirty="0"/>
              <a:t>سرعة انجاز </a:t>
            </a:r>
            <a:r>
              <a:rPr lang="en-GB" dirty="0"/>
              <a:t>CPU </a:t>
            </a:r>
            <a:r>
              <a:rPr lang="ar-SA" dirty="0"/>
              <a:t> للتعليمات</a:t>
            </a:r>
            <a:r>
              <a:rPr lang="ar-SA" dirty="0" smtClean="0"/>
              <a:t>.</a:t>
            </a:r>
          </a:p>
          <a:p>
            <a:pPr algn="r" rtl="1">
              <a:lnSpc>
                <a:spcPct val="90000"/>
              </a:lnSpc>
            </a:pPr>
            <a:r>
              <a:rPr lang="ar-SA" dirty="0" smtClean="0">
                <a:solidFill>
                  <a:srgbClr val="7030A0"/>
                </a:solidFill>
              </a:rPr>
              <a:t>تردد الساعة</a:t>
            </a:r>
            <a:r>
              <a:rPr lang="en-GB" dirty="0" smtClean="0">
                <a:solidFill>
                  <a:srgbClr val="7030A0"/>
                </a:solidFill>
              </a:rPr>
              <a:t>Clock Speed </a:t>
            </a:r>
            <a:r>
              <a:rPr lang="ar-SA" dirty="0" smtClean="0">
                <a:solidFill>
                  <a:srgbClr val="7030A0"/>
                </a:solidFill>
              </a:rPr>
              <a:t> : </a:t>
            </a:r>
            <a:r>
              <a:rPr lang="ar-SA" dirty="0" smtClean="0"/>
              <a:t>كلما زاد تردد الساعة كلما زادت عدد التعليمات التي ينفذها المعالج.</a:t>
            </a:r>
          </a:p>
          <a:p>
            <a:pPr algn="r" rtl="1">
              <a:lnSpc>
                <a:spcPct val="90000"/>
              </a:lnSpc>
            </a:pPr>
            <a:r>
              <a:rPr lang="ar-SA" dirty="0">
                <a:solidFill>
                  <a:srgbClr val="7030A0"/>
                </a:solidFill>
              </a:rPr>
              <a:t>حجم ذاكرة الوصول العشوائي </a:t>
            </a:r>
            <a:r>
              <a:rPr lang="en-GB" dirty="0">
                <a:solidFill>
                  <a:srgbClr val="7030A0"/>
                </a:solidFill>
              </a:rPr>
              <a:t>RAM</a:t>
            </a:r>
            <a:r>
              <a:rPr lang="ar-SA" dirty="0">
                <a:solidFill>
                  <a:srgbClr val="7030A0"/>
                </a:solidFill>
              </a:rPr>
              <a:t> : </a:t>
            </a:r>
            <a:r>
              <a:rPr lang="ar-SA" dirty="0" smtClean="0"/>
              <a:t>علاقة طردية كلما زادت سعة ذاكرة الوصول العشوائي كلما زادت سرعة جهاز الحاسوب.</a:t>
            </a:r>
          </a:p>
          <a:p>
            <a:pPr algn="r" rtl="1">
              <a:lnSpc>
                <a:spcPct val="90000"/>
              </a:lnSpc>
            </a:pPr>
            <a:r>
              <a:rPr lang="ar-SA" dirty="0">
                <a:solidFill>
                  <a:srgbClr val="7030A0"/>
                </a:solidFill>
              </a:rPr>
              <a:t>سرعة ومساحة القرص الصلب </a:t>
            </a:r>
            <a:r>
              <a:rPr lang="en-GB" dirty="0">
                <a:solidFill>
                  <a:srgbClr val="7030A0"/>
                </a:solidFill>
              </a:rPr>
              <a:t>Hard Disk</a:t>
            </a:r>
            <a:r>
              <a:rPr lang="ar-SA" dirty="0">
                <a:solidFill>
                  <a:srgbClr val="7030A0"/>
                </a:solidFill>
              </a:rPr>
              <a:t> : </a:t>
            </a:r>
            <a:r>
              <a:rPr lang="ar-SA" dirty="0" smtClean="0"/>
              <a:t>من خلال زمن الوصول للبيانات. كلما قل زمن الوصول زادت سرعة تخزين البيانات على القرص الصلب او استرجاعها. كذلك لابد ان تتوفر مساحة خالية وكافية والا فسيكون الحاسوب بطيئاً.</a:t>
            </a:r>
          </a:p>
          <a:p>
            <a:pPr algn="r" rtl="1">
              <a:lnSpc>
                <a:spcPct val="90000"/>
              </a:lnSpc>
            </a:pPr>
            <a:r>
              <a:rPr lang="ar-SA" dirty="0" smtClean="0">
                <a:solidFill>
                  <a:srgbClr val="7030A0"/>
                </a:solidFill>
              </a:rPr>
              <a:t>نوع وسرعة المعالج </a:t>
            </a:r>
            <a:r>
              <a:rPr lang="en-GB" dirty="0" smtClean="0">
                <a:solidFill>
                  <a:srgbClr val="7030A0"/>
                </a:solidFill>
              </a:rPr>
              <a:t>CPU Speed</a:t>
            </a:r>
            <a:r>
              <a:rPr lang="ar-SA" dirty="0" smtClean="0">
                <a:solidFill>
                  <a:srgbClr val="7030A0"/>
                </a:solidFill>
              </a:rPr>
              <a:t> : </a:t>
            </a:r>
            <a:r>
              <a:rPr lang="ar-SA" dirty="0" smtClean="0"/>
              <a:t>تلعب دور كبير في تحديد سرعة الحاسوب. كلما كانت سرعة المعالج اعلى كلما زادت سرعة الجهاز. </a:t>
            </a:r>
            <a:endParaRPr lang="ar-S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04800"/>
            <a:ext cx="8135938" cy="1216025"/>
          </a:xfrm>
        </p:spPr>
        <p:txBody>
          <a:bodyPr/>
          <a:lstStyle/>
          <a:p>
            <a:pPr algn="r"/>
            <a:r>
              <a:rPr lang="ar-EG" sz="3400" b="1" dirty="0" smtClean="0">
                <a:solidFill>
                  <a:schemeClr val="accent2"/>
                </a:solidFill>
              </a:rPr>
              <a:t>اقراص </a:t>
            </a:r>
            <a:r>
              <a:rPr lang="ar-EG" sz="3400" b="1" dirty="0">
                <a:solidFill>
                  <a:schemeClr val="accent2"/>
                </a:solidFill>
              </a:rPr>
              <a:t>الذاكرة الوميضية</a:t>
            </a:r>
            <a:r>
              <a:rPr lang="en-US" sz="3400" b="1" dirty="0">
                <a:solidFill>
                  <a:schemeClr val="accent2"/>
                </a:solidFill>
              </a:rPr>
              <a:t>  </a:t>
            </a:r>
            <a:br>
              <a:rPr lang="en-US" sz="3400" b="1" dirty="0">
                <a:solidFill>
                  <a:schemeClr val="accent2"/>
                </a:solidFill>
              </a:rPr>
            </a:br>
            <a:r>
              <a:rPr lang="en-US" sz="3400" b="1" dirty="0">
                <a:solidFill>
                  <a:schemeClr val="accent2"/>
                </a:solidFill>
              </a:rPr>
              <a:t>Flash Memory Disks 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ar-EG" dirty="0"/>
              <a:t>أقراص تخزين خارجية صغيرة الحجم, خفيفة الوزن , يتم شبكها بمخرج </a:t>
            </a:r>
            <a:r>
              <a:rPr lang="en-US" dirty="0"/>
              <a:t>USB</a:t>
            </a:r>
            <a:r>
              <a:rPr lang="ar-EG" dirty="0"/>
              <a:t> .</a:t>
            </a:r>
          </a:p>
          <a:p>
            <a:pPr algn="r" rtl="1"/>
            <a:r>
              <a:rPr lang="ar-EG" dirty="0"/>
              <a:t>لا تحتاج أي برامج تشغيل , ولا طاقة خارجة لتشغيله.</a:t>
            </a:r>
          </a:p>
          <a:p>
            <a:pPr algn="r" rtl="1"/>
            <a:r>
              <a:rPr lang="ar-EG" dirty="0"/>
              <a:t>تسمح بتبادل البيانات بسرعة كبيرة جدا مقارنتا مع الاقراص الصلبة الخارجية.</a:t>
            </a:r>
          </a:p>
          <a:p>
            <a:pPr algn="r" rtl="1"/>
            <a:r>
              <a:rPr lang="ar-EG" dirty="0"/>
              <a:t>تريح المستخدم من حمل مئات الاقراص الصلبة.</a:t>
            </a:r>
          </a:p>
          <a:p>
            <a:pPr algn="r" rtl="1"/>
            <a:r>
              <a:rPr lang="ar-EG" dirty="0"/>
              <a:t>تتوفر في أشكال كثيرة موائمة للجيب.</a:t>
            </a:r>
          </a:p>
          <a:p>
            <a:pPr algn="r" rtl="1"/>
            <a:r>
              <a:rPr lang="ar-EG" dirty="0"/>
              <a:t>قابلة للانتقال من جهاز حاسب الي اخر دون عناء.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 smtClean="0"/>
              <a:t>البرمجيات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البرمجيات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(Software) </a:t>
            </a:r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SA" dirty="0" smtClean="0"/>
              <a:t>مجموعة البرامج والتعليمات التي يتم من خلالها تشغيل الحاسوب. ومن دون البرمجيات يتعذر على المستخدم التعامل مع الحاسوب حيث تتحكم البرمجيات في المعدات. </a:t>
            </a:r>
          </a:p>
          <a:p>
            <a:pPr algn="r" rtl="1"/>
            <a:endParaRPr lang="ar-SA" dirty="0" smtClean="0"/>
          </a:p>
          <a:p>
            <a:pPr algn="r" rtl="1"/>
            <a:r>
              <a:rPr lang="ar-SA" dirty="0" smtClean="0"/>
              <a:t>الشخص الذي يقوم بصنع البرنامج يسمى </a:t>
            </a:r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المبرمج (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Programmer</a:t>
            </a:r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).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 smtClean="0"/>
              <a:t>أنواع البرمجيات</a:t>
            </a:r>
            <a:r>
              <a:rPr lang="en-GB" dirty="0" smtClean="0"/>
              <a:t>Computer Software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447800"/>
            <a:ext cx="8507288" cy="5005536"/>
          </a:xfrm>
        </p:spPr>
        <p:txBody>
          <a:bodyPr>
            <a:normAutofit/>
          </a:bodyPr>
          <a:lstStyle/>
          <a:p>
            <a:pPr algn="r" rtl="1"/>
            <a:r>
              <a:rPr lang="ar-SA" dirty="0" smtClean="0"/>
              <a:t>هناك نوعان من البرمجيات:</a:t>
            </a:r>
          </a:p>
          <a:p>
            <a:pPr algn="r" rtl="1">
              <a:buNone/>
            </a:pPr>
            <a:r>
              <a:rPr lang="ar-SA" dirty="0" smtClean="0"/>
              <a:t>برمجيات النظم </a:t>
            </a:r>
            <a:r>
              <a:rPr lang="en-GB" dirty="0" smtClean="0"/>
              <a:t>(System Software)</a:t>
            </a:r>
            <a:r>
              <a:rPr lang="ar-SA" dirty="0" smtClean="0"/>
              <a:t> و البرمجيات التطبيقية </a:t>
            </a:r>
            <a:r>
              <a:rPr lang="en-GB" dirty="0" smtClean="0"/>
              <a:t>(Application Software)</a:t>
            </a:r>
            <a:endParaRPr lang="ar-SA" dirty="0" smtClean="0"/>
          </a:p>
          <a:p>
            <a:pPr algn="r" rtl="1"/>
            <a:endParaRPr lang="ar-SA" dirty="0" smtClean="0"/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برمجيات النظم </a:t>
            </a:r>
            <a:r>
              <a:rPr lang="en-GB" dirty="0" smtClean="0"/>
              <a:t>(System Software)</a:t>
            </a:r>
            <a:r>
              <a:rPr lang="ar-SA" dirty="0" smtClean="0"/>
              <a:t>:</a:t>
            </a:r>
          </a:p>
          <a:p>
            <a:pPr marL="514350" indent="-514350" algn="r" rtl="1">
              <a:buNone/>
            </a:pPr>
            <a:r>
              <a:rPr lang="ar-SA" dirty="0" smtClean="0"/>
              <a:t>هي البرمجيات التي يستخدمها الحاسوب ليقوم بعمله على أكمل وجه. اما تبنى داخل الحاسوب او تخزن على وسائط تخزين خارجية. ومن هذة البرمجيات لغات البرمجة، المترجمات و نظم التشغيل.</a:t>
            </a:r>
          </a:p>
          <a:p>
            <a:pPr marL="514350" indent="-514350" algn="r" rtl="1">
              <a:buFont typeface="+mj-lt"/>
              <a:buAutoNum type="arabicPeriod" startAt="2"/>
            </a:pPr>
            <a:r>
              <a:rPr lang="ar-SA" dirty="0" smtClean="0"/>
              <a:t>البرمجيات التطبيقية </a:t>
            </a:r>
            <a:r>
              <a:rPr lang="en-GB" dirty="0" smtClean="0"/>
              <a:t>(Application Software)</a:t>
            </a:r>
            <a:r>
              <a:rPr lang="ar-SA" dirty="0" smtClean="0"/>
              <a:t>: </a:t>
            </a:r>
            <a:r>
              <a:rPr lang="ar-SA" sz="2800" dirty="0" smtClean="0"/>
              <a:t>برامج تمت كتابتها لتقوم بعمل معين ويمكنك استخدامها بعد تحميل نظام التشغيل. مثل برمجيات معالجة النصوص. </a:t>
            </a:r>
          </a:p>
          <a:p>
            <a:pPr marL="514350" indent="-514350" algn="r" rtl="1">
              <a:buFont typeface="+mj-lt"/>
              <a:buAutoNum type="arabicPeriod" startAt="2"/>
            </a:pPr>
            <a:endParaRPr lang="en-GB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2886075" y="500063"/>
            <a:ext cx="6257925" cy="852487"/>
          </a:xfrm>
        </p:spPr>
        <p:txBody>
          <a:bodyPr>
            <a:normAutofit/>
          </a:bodyPr>
          <a:lstStyle/>
          <a:p>
            <a:pPr algn="r"/>
            <a:r>
              <a:rPr lang="ar-SA" sz="3200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امثلة على البرامج التطبيقية</a:t>
            </a:r>
            <a:endParaRPr lang="en-US" sz="3200" u="sng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ahoma" pitchFamily="34" charset="0"/>
            </a:endParaRP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603250" y="1285875"/>
            <a:ext cx="8540750" cy="5143500"/>
          </a:xfrm>
        </p:spPr>
        <p:txBody>
          <a:bodyPr>
            <a:normAutofit/>
          </a:bodyPr>
          <a:lstStyle/>
          <a:p>
            <a:pPr algn="just" rtl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q"/>
            </a:pPr>
            <a:r>
              <a:rPr lang="ar-SA" sz="2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برامج معالجة الكلمات</a:t>
            </a:r>
            <a:r>
              <a:rPr lang="en-US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</a:t>
            </a:r>
            <a:r>
              <a:rPr lang="en-US" sz="2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Word Processing</a:t>
            </a:r>
            <a:r>
              <a:rPr lang="ar-SA" sz="2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:</a:t>
            </a:r>
          </a:p>
          <a:p>
            <a:pPr marL="0" indent="0" algn="just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تستخدم لانتاج مستندات كالرسائل والتقارير والمقالات والكتب. من امثلتها </a:t>
            </a:r>
            <a:r>
              <a:rPr lang="en-GB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MS-Word</a:t>
            </a:r>
            <a:r>
              <a:rPr lang="ar-SA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.</a:t>
            </a:r>
          </a:p>
          <a:p>
            <a:pPr marL="0" indent="0" algn="just" rtl="1">
              <a:lnSpc>
                <a:spcPct val="150000"/>
              </a:lnSpc>
              <a:spcBef>
                <a:spcPct val="0"/>
              </a:spcBef>
              <a:buNone/>
            </a:pPr>
            <a:endParaRPr lang="ar-SA" sz="26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 rtl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q"/>
            </a:pPr>
            <a:r>
              <a:rPr lang="ar-SA" sz="2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برامج الجداول الحسابي</a:t>
            </a:r>
            <a:r>
              <a:rPr lang="ar-SA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ة </a:t>
            </a:r>
            <a:r>
              <a:rPr lang="en-US" sz="26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SpreadSheets</a:t>
            </a:r>
            <a:r>
              <a:rPr lang="ar-SA" sz="2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:</a:t>
            </a:r>
          </a:p>
          <a:p>
            <a:pPr marL="0" indent="0" algn="just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تستخدم لاعداد  الميزانية الشهرية والرواتب. تستعمل من قبل المهندسين وموظفي البنوك والمديرين الماليين مثل </a:t>
            </a:r>
            <a:r>
              <a:rPr lang="en-GB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MS Excel</a:t>
            </a:r>
            <a:r>
              <a:rPr lang="ar-SA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.</a:t>
            </a:r>
            <a:r>
              <a:rPr lang="ar-SA" sz="2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endParaRPr lang="en-US" sz="2600" dirty="0" smtClean="0"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404664"/>
            <a:ext cx="7772400" cy="5615136"/>
          </a:xfrm>
        </p:spPr>
        <p:txBody>
          <a:bodyPr>
            <a:normAutofit fontScale="92500"/>
          </a:bodyPr>
          <a:lstStyle/>
          <a:p>
            <a:pPr algn="just" rtl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q"/>
            </a:pPr>
            <a:r>
              <a:rPr lang="ar-SA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برامج العروض التقدمية </a:t>
            </a:r>
            <a:r>
              <a:rPr lang="en-US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Presentations</a:t>
            </a:r>
            <a:r>
              <a:rPr lang="ar-SA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:</a:t>
            </a:r>
          </a:p>
          <a:p>
            <a:pPr marL="0" indent="0" algn="just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تستخدم لعرض معلومات امام الجمهور وطباعتها مباشرة على شرائح عرض او عرضها على شاشة الحاسوب منها </a:t>
            </a:r>
            <a:r>
              <a:rPr lang="en-GB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MS-PowerPoint</a:t>
            </a:r>
            <a:r>
              <a:rPr lang="ar-SA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.</a:t>
            </a:r>
            <a:endParaRPr lang="ar-SA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 rtl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q"/>
            </a:pPr>
            <a:r>
              <a:rPr lang="ar-SA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برامج قواعد البيانات</a:t>
            </a:r>
            <a:r>
              <a:rPr lang="en-US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</a:t>
            </a:r>
            <a:r>
              <a:rPr lang="ar-SA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</a:t>
            </a:r>
            <a:r>
              <a:rPr lang="en-US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Databases</a:t>
            </a:r>
            <a:r>
              <a:rPr lang="ar-SA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:</a:t>
            </a:r>
          </a:p>
          <a:p>
            <a:pPr algn="just" rtl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q"/>
            </a:pPr>
            <a:r>
              <a:rPr lang="ar-SA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تستخدم لتخزين واسترجاع المعلومات باعداد الجداول والربط بينها. مثل تخزين معلومات عن طالب معين. مثل </a:t>
            </a:r>
            <a:r>
              <a:rPr lang="en-GB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MS-Access</a:t>
            </a:r>
            <a:r>
              <a:rPr lang="ar-SA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.</a:t>
            </a:r>
            <a:endParaRPr lang="ar-SA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 rtl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q"/>
            </a:pPr>
            <a:r>
              <a:rPr lang="ar-SA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النشر المكتبي </a:t>
            </a:r>
            <a:r>
              <a:rPr lang="en-GB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Desktop Publishing (</a:t>
            </a:r>
            <a:r>
              <a:rPr lang="en-GB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DTP</a:t>
            </a:r>
            <a:r>
              <a:rPr lang="en-GB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)</a:t>
            </a:r>
            <a:r>
              <a:rPr lang="ar-SA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:</a:t>
            </a:r>
            <a:endParaRPr lang="en-GB" dirty="0" smtClean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  <a:p>
            <a:pPr marL="0" indent="0" algn="just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يتيح إدخال النصوص والرسوم والصور الفوتوغرافية في مجموعة متنوعة من التنسيقات وسهولة وضعها في إعمدة. تستخدم لانشاء مجلة اسبوعية أو إصدار الصحف مثل برنامج </a:t>
            </a:r>
            <a:r>
              <a:rPr lang="en-GB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Adobe Photoshop</a:t>
            </a:r>
            <a:r>
              <a:rPr lang="ar-SA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.</a:t>
            </a:r>
          </a:p>
          <a:p>
            <a:pPr algn="just" rtl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q"/>
            </a:pPr>
            <a:endParaRPr lang="ar-SA" dirty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r" rt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9665072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332656"/>
            <a:ext cx="8291264" cy="5687144"/>
          </a:xfrm>
        </p:spPr>
        <p:txBody>
          <a:bodyPr>
            <a:normAutofit fontScale="92500" lnSpcReduction="20000"/>
          </a:bodyPr>
          <a:lstStyle/>
          <a:p>
            <a:pPr algn="r" rtl="1">
              <a:buFont typeface="Wingdings" pitchFamily="2" charset="2"/>
              <a:buChar char="q"/>
            </a:pPr>
            <a:r>
              <a:rPr lang="ar-SA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برامج استعراض الويب </a:t>
            </a:r>
            <a:r>
              <a:rPr lang="en-GB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Web Browsing</a:t>
            </a:r>
            <a:r>
              <a:rPr lang="ar-SA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 </a:t>
            </a:r>
          </a:p>
          <a:p>
            <a:pPr marL="0" indent="0" algn="r" rtl="1">
              <a:buNone/>
            </a:pPr>
            <a:r>
              <a:rPr lang="ar-SA" dirty="0" smtClean="0"/>
              <a:t>تتيح للمستخدم استعراض صفحات الويب، ومن اشهرها </a:t>
            </a:r>
            <a:r>
              <a:rPr lang="en-GB" dirty="0" smtClean="0"/>
              <a:t>Internet Explorer</a:t>
            </a:r>
            <a:r>
              <a:rPr lang="ar-SA" dirty="0" smtClean="0"/>
              <a:t>. </a:t>
            </a:r>
          </a:p>
          <a:p>
            <a:pPr algn="r" rtl="1"/>
            <a:endParaRPr lang="ar-SA" dirty="0" smtClean="0"/>
          </a:p>
          <a:p>
            <a:pPr algn="r" rtl="1">
              <a:buFont typeface="Wingdings" pitchFamily="2" charset="2"/>
              <a:buChar char="q"/>
            </a:pPr>
            <a:r>
              <a:rPr lang="ar-SA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برامج البريد الالكتروني</a:t>
            </a:r>
            <a:r>
              <a:rPr lang="en-GB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E-mailing Application</a:t>
            </a:r>
            <a:r>
              <a:rPr lang="ar-SA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 </a:t>
            </a:r>
          </a:p>
          <a:p>
            <a:pPr marL="0" indent="0" algn="r" rtl="1">
              <a:buNone/>
            </a:pPr>
            <a:r>
              <a:rPr lang="ar-SA" dirty="0" smtClean="0"/>
              <a:t>تتيح هذة البرامج للمستخدم كتابة وقراءة الرسائل عبر الشبكة وادراج وسائط متعددة. يمكن ارسال هذة الرسالة لشخص او عدة اشخاص. من امثله هذة البرامج </a:t>
            </a:r>
            <a:r>
              <a:rPr lang="en-GB" dirty="0" smtClean="0"/>
              <a:t>Microsoft Outlook</a:t>
            </a:r>
            <a:r>
              <a:rPr lang="ar-SA" dirty="0" smtClean="0"/>
              <a:t>.</a:t>
            </a:r>
          </a:p>
          <a:p>
            <a:pPr algn="r" rtl="1"/>
            <a:endParaRPr lang="ar-SA" dirty="0"/>
          </a:p>
          <a:p>
            <a:pPr algn="r" rtl="1">
              <a:buFont typeface="Wingdings" pitchFamily="2" charset="2"/>
              <a:buChar char="q"/>
            </a:pPr>
            <a:r>
              <a:rPr lang="ar-SA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برامج تحرير الصور</a:t>
            </a:r>
            <a:r>
              <a:rPr lang="en-GB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Photo Editing Software</a:t>
            </a:r>
            <a:r>
              <a:rPr lang="ar-SA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 </a:t>
            </a:r>
          </a:p>
          <a:p>
            <a:pPr marL="0" indent="0" algn="r" rtl="1">
              <a:buNone/>
            </a:pPr>
            <a:r>
              <a:rPr lang="ar-SA" dirty="0" smtClean="0"/>
              <a:t>برامج مخصصة للتعامل مع الصور الرقمية وتستخدم لقلب الصور وتغيير حجمها وترتيبها في البوم واضافة بعض التاثيرات عليها مثل </a:t>
            </a:r>
            <a:r>
              <a:rPr lang="en-GB" dirty="0" smtClean="0"/>
              <a:t>Photoshop</a:t>
            </a:r>
            <a:endParaRPr lang="ar-SA" dirty="0" smtClean="0"/>
          </a:p>
          <a:p>
            <a:pPr algn="r" rtl="1"/>
            <a:endParaRPr lang="en-GB" dirty="0" smtClean="0"/>
          </a:p>
          <a:p>
            <a:pPr algn="r" rtl="1">
              <a:buFont typeface="Wingdings" pitchFamily="2" charset="2"/>
              <a:buChar char="q"/>
            </a:pPr>
            <a:r>
              <a:rPr lang="ar-SA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العاب الحاسوب</a:t>
            </a:r>
            <a:r>
              <a:rPr lang="en-GB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Computer Games</a:t>
            </a:r>
            <a:r>
              <a:rPr lang="ar-SA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:</a:t>
            </a:r>
          </a:p>
          <a:p>
            <a:pPr marL="0" indent="0" algn="r" rtl="1">
              <a:buNone/>
            </a:pPr>
            <a:r>
              <a:rPr lang="ar-SA" dirty="0" smtClean="0"/>
              <a:t>هي العاب يمارسها الاشخاص باستخدام الحاسوب ويتم نشرها من خلال تحميلها من الانترنت او </a:t>
            </a:r>
            <a:r>
              <a:rPr lang="en-GB" dirty="0" smtClean="0"/>
              <a:t>DVD</a:t>
            </a:r>
            <a:r>
              <a:rPr lang="ar-SA" dirty="0" smtClean="0"/>
              <a:t>. وتحتاج الى معدات خاصة او الاتصال بالانترنت حسب متطلبات اللعبة.</a:t>
            </a:r>
          </a:p>
          <a:p>
            <a:pPr algn="r" rt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824285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 smtClean="0"/>
              <a:t>الواجهة في البرمجيات </a:t>
            </a:r>
            <a:r>
              <a:rPr lang="en-GB" dirty="0" smtClean="0"/>
              <a:t>Interfaces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>
              <a:buNone/>
            </a:pPr>
            <a:r>
              <a:rPr lang="ar-SA" b="1" dirty="0" smtClean="0"/>
              <a:t>الواجهة </a:t>
            </a:r>
            <a:r>
              <a:rPr lang="en-GB" b="1" dirty="0" smtClean="0"/>
              <a:t>Interface</a:t>
            </a:r>
            <a:r>
              <a:rPr lang="ar-SA" dirty="0" smtClean="0"/>
              <a:t> هي الطريقة التي يتخاطب بها مستخدم البرمجية مع الحاسوب. وهي نوعان:</a:t>
            </a:r>
          </a:p>
          <a:p>
            <a:pPr algn="r" rtl="1">
              <a:buNone/>
            </a:pPr>
            <a:endParaRPr lang="ar-SA" dirty="0" smtClean="0"/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التخاطب بكتابة الأوامر 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Command Line Interface</a:t>
            </a: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 :</a:t>
            </a:r>
          </a:p>
          <a:p>
            <a:pPr marL="514350" indent="-514350" algn="r" rtl="1">
              <a:buNone/>
            </a:pPr>
            <a:r>
              <a:rPr lang="ar-SA" dirty="0" smtClean="0"/>
              <a:t>يتم كتابة الامر من لوحة المفاتيح وهي طريقة قديمة وبطيئة وتحتاج لمعرفة أكثر بنظام الحاسوب.</a:t>
            </a:r>
          </a:p>
          <a:p>
            <a:pPr marL="514350" indent="-514350" algn="r" rtl="1">
              <a:buFont typeface="+mj-lt"/>
              <a:buAutoNum type="arabicPeriod"/>
            </a:pPr>
            <a:endParaRPr lang="ar-SA" dirty="0" smtClean="0"/>
          </a:p>
          <a:p>
            <a:pPr marL="514350" indent="-514350" algn="r" rtl="1">
              <a:buFont typeface="+mj-lt"/>
              <a:buAutoNum type="arabicPeriod" startAt="2"/>
            </a:pP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الواجهة الرسومية 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Graphical User Interface</a:t>
            </a: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 :</a:t>
            </a:r>
          </a:p>
          <a:p>
            <a:pPr marL="514350" indent="-514350" algn="r" rtl="1">
              <a:buNone/>
            </a:pPr>
            <a:r>
              <a:rPr lang="ar-SA" dirty="0" smtClean="0"/>
              <a:t>تستخدم الصور والأيقونات والقوائم ويتم اختيار الامر المطلوب بالنقر عليه بالفارة.</a:t>
            </a:r>
            <a:endParaRPr lang="en-GB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2594</TotalTime>
  <Words>873</Words>
  <Application>Microsoft Office PowerPoint</Application>
  <PresentationFormat>عرض على الشاشة (3:4)‏</PresentationFormat>
  <Paragraphs>113</Paragraphs>
  <Slides>17</Slides>
  <Notes>1</Notes>
  <HiddenSlides>1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Equity</vt:lpstr>
      <vt:lpstr>المحاضرة 2</vt:lpstr>
      <vt:lpstr>وحدات الادخال  Input Units</vt:lpstr>
      <vt:lpstr>الشريحة 3</vt:lpstr>
      <vt:lpstr>الشريحة 4</vt:lpstr>
      <vt:lpstr>وحدات الاخراج  Output Units  </vt:lpstr>
      <vt:lpstr>الشريحة 6</vt:lpstr>
      <vt:lpstr>وحدات التخزين الخارجية External Memory Units</vt:lpstr>
      <vt:lpstr>الشريحة 8</vt:lpstr>
      <vt:lpstr>ينقسم القرص الضوئي إلي:</vt:lpstr>
      <vt:lpstr>العوامل المؤثرة على أداء الحاسوب</vt:lpstr>
      <vt:lpstr>اقراص الذاكرة الوميضية   Flash Memory Disks </vt:lpstr>
      <vt:lpstr>البرمجيات</vt:lpstr>
      <vt:lpstr>أنواع البرمجياتComputer Software </vt:lpstr>
      <vt:lpstr>امثلة على البرامج التطبيقية</vt:lpstr>
      <vt:lpstr>الشريحة 15</vt:lpstr>
      <vt:lpstr>الشريحة 16</vt:lpstr>
      <vt:lpstr>الواجهة في البرمجيات Interfaces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البرمجيات البرامج التطبيقية لغات البرمجة</dc:title>
  <dc:creator>PC World</dc:creator>
  <cp:lastModifiedBy>msmalghamdi</cp:lastModifiedBy>
  <cp:revision>82</cp:revision>
  <dcterms:created xsi:type="dcterms:W3CDTF">2012-09-12T18:45:24Z</dcterms:created>
  <dcterms:modified xsi:type="dcterms:W3CDTF">2013-03-02T08:30:06Z</dcterms:modified>
</cp:coreProperties>
</file>