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DD6A2-CFD4-4D3E-A7B0-47D989B2C1F6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DB00D-B6A5-45DA-8C85-7B8DEBE3BD6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DB00D-B6A5-45DA-8C85-7B8DEBE3BD65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DB00D-B6A5-45DA-8C85-7B8DEBE3BD65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DB00D-B6A5-45DA-8C85-7B8DEBE3BD65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DB00D-B6A5-45DA-8C85-7B8DEBE3BD65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DB00D-B6A5-45DA-8C85-7B8DEBE3BD65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DB00D-B6A5-45DA-8C85-7B8DEBE3BD65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DB00D-B6A5-45DA-8C85-7B8DEBE3BD65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ثلث متساوي الساقين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93D5A9F-E274-4168-9D5F-F1ECBE51FE96}" type="datetimeFigureOut">
              <a:rPr lang="ar-SA" smtClean="0"/>
              <a:pPr/>
              <a:t>01/05/1432</a:t>
            </a:fld>
            <a:endParaRPr lang="ar-SA" dirty="0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ar-SA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7729076-E461-4262-9891-76EF357C042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93D5A9F-E274-4168-9D5F-F1ECBE51FE96}" type="datetimeFigureOut">
              <a:rPr lang="ar-SA" smtClean="0"/>
              <a:pPr/>
              <a:t>01/05/1432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29076-E461-4262-9891-76EF357C042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ثلث قائم الزاوية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مثلث متساوي الساقين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93D5A9F-E274-4168-9D5F-F1ECBE51FE96}" type="datetimeFigureOut">
              <a:rPr lang="ar-SA" smtClean="0"/>
              <a:pPr/>
              <a:t>01/05/1432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7729076-E461-4262-9891-76EF357C0425}" type="slidenum">
              <a:rPr lang="ar-SA" smtClean="0"/>
              <a:pPr/>
              <a:t>‹#›</a:t>
            </a:fld>
            <a:endParaRPr lang="ar-SA" dirty="0"/>
          </a:p>
        </p:txBody>
      </p:sp>
      <p:cxnSp>
        <p:nvCxnSpPr>
          <p:cNvPr id="11" name="رابط مستقيم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93D5A9F-E274-4168-9D5F-F1ECBE51FE96}" type="datetimeFigureOut">
              <a:rPr lang="ar-SA" smtClean="0"/>
              <a:pPr/>
              <a:t>01/05/1432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7729076-E461-4262-9891-76EF357C042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93D5A9F-E274-4168-9D5F-F1ECBE51FE96}" type="datetimeFigureOut">
              <a:rPr lang="ar-SA" smtClean="0"/>
              <a:pPr/>
              <a:t>01/05/1432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87729076-E461-4262-9891-76EF357C042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5A9F-E274-4168-9D5F-F1ECBE51FE96}" type="datetimeFigureOut">
              <a:rPr lang="ar-SA" smtClean="0"/>
              <a:pPr/>
              <a:t>01/05/1432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29076-E461-4262-9891-76EF357C042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93D5A9F-E274-4168-9D5F-F1ECBE51FE96}" type="datetimeFigureOut">
              <a:rPr lang="ar-SA" smtClean="0"/>
              <a:pPr/>
              <a:t>01/05/1432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7729076-E461-4262-9891-76EF357C042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93D5A9F-E274-4168-9D5F-F1ECBE51FE96}" type="datetimeFigureOut">
              <a:rPr lang="ar-SA" smtClean="0"/>
              <a:pPr/>
              <a:t>01/05/1432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87729076-E461-4262-9891-76EF357C042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93D5A9F-E274-4168-9D5F-F1ECBE51FE96}" type="datetimeFigureOut">
              <a:rPr lang="ar-SA" smtClean="0"/>
              <a:pPr/>
              <a:t>01/05/1432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87729076-E461-4262-9891-76EF357C042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5A9F-E274-4168-9D5F-F1ECBE51FE96}" type="datetimeFigureOut">
              <a:rPr lang="ar-SA" smtClean="0"/>
              <a:pPr/>
              <a:t>01/05/1432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29076-E461-4262-9891-76EF357C042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5A9F-E274-4168-9D5F-F1ECBE51FE96}" type="datetimeFigureOut">
              <a:rPr lang="ar-SA" smtClean="0"/>
              <a:pPr/>
              <a:t>01/05/1432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29076-E461-4262-9891-76EF357C042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ثلث قائم الزاوية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93D5A9F-E274-4168-9D5F-F1ECBE51FE96}" type="datetimeFigureOut">
              <a:rPr lang="ar-SA" smtClean="0"/>
              <a:pPr/>
              <a:t>01/05/1432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7729076-E461-4262-9891-76EF357C042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28596" y="-24"/>
            <a:ext cx="8062912" cy="1470025"/>
          </a:xfrm>
        </p:spPr>
        <p:txBody>
          <a:bodyPr/>
          <a:lstStyle/>
          <a:p>
            <a:pPr algn="ctr"/>
            <a:r>
              <a:rPr lang="ar-SA" dirty="0" smtClean="0"/>
              <a:t>إلام الظهر الأسباب وطرق العلاج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357554" y="1428736"/>
            <a:ext cx="5245902" cy="2714644"/>
          </a:xfrm>
        </p:spPr>
        <p:txBody>
          <a:bodyPr>
            <a:noAutofit/>
          </a:bodyPr>
          <a:lstStyle/>
          <a:p>
            <a:pPr algn="ctr"/>
            <a:r>
              <a:rPr lang="ar-SA" sz="4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لقد أصبحت اليوم إلام الظهر جزء من حياه الإنسان تظهر عليه من حين لأخر وقد لوحظ إن الشكوى من إلام الظهر تظهر بين إفراد من طبقات مختلفة </a:t>
            </a:r>
            <a:endParaRPr lang="ar-SA" sz="4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170" name="Picture 2" descr="http://www.m5znk.com/uploads/images/m5znk-7fd5b7f9c4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857364"/>
            <a:ext cx="2357454" cy="23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http://www.echoroukonline.com/ara/thumbnail.php?file=article_gallery/divers/pain_454792696.jpg&amp;size=article_medi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21735">
            <a:off x="642910" y="4214818"/>
            <a:ext cx="2857500" cy="20716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أنواع </a:t>
            </a:r>
            <a:r>
              <a:rPr lang="ar-SA" dirty="0" err="1" smtClean="0"/>
              <a:t>الام</a:t>
            </a:r>
            <a:r>
              <a:rPr lang="ar-SA" dirty="0" smtClean="0"/>
              <a:t> </a:t>
            </a:r>
            <a:r>
              <a:rPr lang="ar-SA" dirty="0" smtClean="0"/>
              <a:t>الظهر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11824"/>
          </a:xfrm>
        </p:spPr>
        <p:txBody>
          <a:bodyPr>
            <a:normAutofit/>
          </a:bodyPr>
          <a:lstStyle/>
          <a:p>
            <a:r>
              <a:rPr lang="ar-SA" sz="3600" dirty="0" smtClean="0"/>
              <a:t>هناك مايسمى باللمباجو (يتميز بتركيز الألم في منطقه أسفل الظهر)</a:t>
            </a:r>
          </a:p>
          <a:p>
            <a:pPr>
              <a:buNone/>
            </a:pPr>
            <a:endParaRPr lang="ar-SA" sz="3600" dirty="0" smtClean="0"/>
          </a:p>
          <a:p>
            <a:r>
              <a:rPr lang="ar-SA" sz="3600" dirty="0" smtClean="0"/>
              <a:t>الانزلاق الغضروفي(يتميز بالتنقل من أسفل الظهر إلى احد الرجلين)</a:t>
            </a:r>
          </a:p>
          <a:p>
            <a:endParaRPr lang="ar-SA" sz="4400" dirty="0" smtClean="0"/>
          </a:p>
        </p:txBody>
      </p:sp>
      <p:pic>
        <p:nvPicPr>
          <p:cNvPr id="6146" name="Picture 2" descr="http://www.yasour.org/newsgfx/back-pain-relief-yasour-2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4500570"/>
            <a:ext cx="3324230" cy="2000264"/>
          </a:xfrm>
          <a:prstGeom prst="rect">
            <a:avLst/>
          </a:prstGeom>
          <a:noFill/>
        </p:spPr>
      </p:pic>
      <p:pic>
        <p:nvPicPr>
          <p:cNvPr id="6148" name="Picture 4" descr="http://darelsalam-eg.com/DC/DesktopModules/Articles/MakeThumbnail.aspx?Image=/DC/Portals/1/desk1%204.jpg&amp;w=4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357694"/>
            <a:ext cx="2738441" cy="21336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-857288" y="0"/>
            <a:ext cx="8062912" cy="1470025"/>
          </a:xfrm>
        </p:spPr>
        <p:txBody>
          <a:bodyPr/>
          <a:lstStyle/>
          <a:p>
            <a:r>
              <a:rPr lang="ar-SA" dirty="0" smtClean="0"/>
              <a:t>آلام الظهر والقوام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062912" cy="1752600"/>
          </a:xfrm>
        </p:spPr>
        <p:txBody>
          <a:bodyPr>
            <a:noAutofit/>
          </a:bodyPr>
          <a:lstStyle/>
          <a:p>
            <a:r>
              <a:rPr lang="ar-SA" sz="3600" dirty="0" smtClean="0"/>
              <a:t>يقصد بالقوام هنا هو حاله من التوازن العظمي العضلي العصبي تساعد أجهزه الجسم على أداء عملها في حالتي الثبات والحركة</a:t>
            </a:r>
          </a:p>
          <a:p>
            <a:r>
              <a:rPr lang="ar-SA" sz="3600" dirty="0" smtClean="0"/>
              <a:t>فإذا فقد الفرد ألقدره على تحقيق التوازن سوف ينتج عنه أوضاع قواميه خاطئة تكون سبب رئيس لحدوث إلام الظهر 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إلام الظهر والعمود الفقري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600" dirty="0" smtClean="0"/>
              <a:t>مشاكل العمود الفقري تبدأ صغيره ولكنها تنتهي كبيره لتبح مسؤله عن (50%)من إلام الظهر .</a:t>
            </a:r>
          </a:p>
          <a:p>
            <a:r>
              <a:rPr lang="ar-SA" sz="3600" dirty="0" smtClean="0"/>
              <a:t>الأوضاع الخاطئة للعمود الفقري سوف تؤدي إلى إلام في الجسم عموما وفي الظهر بصفه خلاصه</a:t>
            </a:r>
          </a:p>
          <a:p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1357354" y="-285776"/>
            <a:ext cx="8229600" cy="1399032"/>
          </a:xfrm>
        </p:spPr>
        <p:txBody>
          <a:bodyPr/>
          <a:lstStyle/>
          <a:p>
            <a:pPr algn="ctr"/>
            <a:r>
              <a:rPr lang="ar-SA" dirty="0" smtClean="0"/>
              <a:t>أسباب إلام الظهر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14400" y="714356"/>
            <a:ext cx="8229600" cy="4572000"/>
          </a:xfrm>
        </p:spPr>
        <p:txBody>
          <a:bodyPr>
            <a:noAutofit/>
          </a:bodyPr>
          <a:lstStyle/>
          <a:p>
            <a:r>
              <a:rPr lang="ar-SA" sz="2800" dirty="0" smtClean="0"/>
              <a:t>العادات ألقواميه الخاطئة (مثل الجلوس والوقوف لفترة طويلة ,بعض الأشخاص يستعملون الاسره الرخوة ولكن يجب اختيار ألمرتبه الصحية والتي تجمع مابين المرونة والصلابة )</a:t>
            </a:r>
          </a:p>
          <a:p>
            <a:r>
              <a:rPr lang="ar-SA" sz="2800" dirty="0" smtClean="0"/>
              <a:t>الحمل وانتعال الكعب العالي (سوف يؤديان إلى زيادة ميل حوض المرأة لإلمام وأسفل مما يزيد الشد </a:t>
            </a:r>
            <a:r>
              <a:rPr lang="ar-SA" sz="2800" dirty="0" smtClean="0"/>
              <a:t>علي </a:t>
            </a:r>
            <a:r>
              <a:rPr lang="ar-SA" sz="2800" smtClean="0"/>
              <a:t>منطقه </a:t>
            </a:r>
            <a:r>
              <a:rPr lang="ar-SA" sz="2800" smtClean="0"/>
              <a:t>اسفل </a:t>
            </a:r>
            <a:r>
              <a:rPr lang="ar-SA" sz="2800" dirty="0" smtClean="0"/>
              <a:t>الظهر وتحدث </a:t>
            </a:r>
            <a:r>
              <a:rPr lang="ar-SA" sz="2800" dirty="0" smtClean="0"/>
              <a:t>الام </a:t>
            </a:r>
            <a:r>
              <a:rPr lang="ar-SA" sz="2800" dirty="0" smtClean="0"/>
              <a:t>.</a:t>
            </a:r>
          </a:p>
          <a:p>
            <a:r>
              <a:rPr lang="ar-SA" sz="2800" dirty="0" smtClean="0"/>
              <a:t>العمل العضلي في بعض الانشطه البدنيه .</a:t>
            </a:r>
          </a:p>
          <a:p>
            <a:r>
              <a:rPr lang="ar-SA" sz="2800" dirty="0" smtClean="0"/>
              <a:t>الوزن الزائد</a:t>
            </a:r>
          </a:p>
          <a:p>
            <a:r>
              <a:rPr lang="ar-SA" sz="2800" dirty="0" smtClean="0"/>
              <a:t>الإصابات والحوادث.</a:t>
            </a:r>
          </a:p>
          <a:p>
            <a:r>
              <a:rPr lang="ar-SA" sz="2800" dirty="0" smtClean="0"/>
              <a:t>بعض </a:t>
            </a:r>
            <a:r>
              <a:rPr lang="ar-SA" sz="2800" dirty="0" err="1" smtClean="0"/>
              <a:t>الامراض</a:t>
            </a:r>
            <a:r>
              <a:rPr lang="ar-SA" sz="2800" dirty="0" smtClean="0"/>
              <a:t> </a:t>
            </a:r>
            <a:r>
              <a:rPr lang="ar-SA" sz="2800" dirty="0" smtClean="0"/>
              <a:t>,مثل (فقر الدم والدرن ولين العظام عند الأطفال......)</a:t>
            </a:r>
          </a:p>
          <a:p>
            <a:r>
              <a:rPr lang="ar-SA" sz="2800" dirty="0" smtClean="0"/>
              <a:t>الاكتئاب والقلق.</a:t>
            </a:r>
          </a:p>
        </p:txBody>
      </p:sp>
      <p:pic>
        <p:nvPicPr>
          <p:cNvPr id="3074" name="Picture 2" descr="http://www.mbc.net/mbc.net/Arabic/Image/Entertainment/01-06-2010/%D9%81%D8%AA%D8%B1%D8%A9%20%D8%A7%D9%84%D8%AD%D9%85%D9%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643315"/>
            <a:ext cx="2143108" cy="1428760"/>
          </a:xfrm>
          <a:prstGeom prst="rect">
            <a:avLst/>
          </a:prstGeom>
          <a:noFill/>
        </p:spPr>
      </p:pic>
      <p:pic>
        <p:nvPicPr>
          <p:cNvPr id="3076" name="Picture 4" descr="http://www.hdrmut.net/vb/imgcache/2/8519alsh3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319726"/>
            <a:ext cx="1538274" cy="15382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-285776"/>
            <a:ext cx="8229600" cy="1399032"/>
          </a:xfrm>
        </p:spPr>
        <p:txBody>
          <a:bodyPr/>
          <a:lstStyle/>
          <a:p>
            <a:pPr algn="ctr"/>
            <a:r>
              <a:rPr lang="ar-SA" dirty="0" smtClean="0"/>
              <a:t>العلاج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42910" y="714356"/>
            <a:ext cx="8229600" cy="4572000"/>
          </a:xfrm>
        </p:spPr>
        <p:txBody>
          <a:bodyPr>
            <a:noAutofit/>
          </a:bodyPr>
          <a:lstStyle/>
          <a:p>
            <a:r>
              <a:rPr lang="ar-SA" sz="3200" dirty="0" smtClean="0"/>
              <a:t>الراحة الكافية </a:t>
            </a:r>
          </a:p>
          <a:p>
            <a:r>
              <a:rPr lang="ar-SA" sz="3200" dirty="0" smtClean="0"/>
              <a:t>اتخاذ الأوضاع ألقواميه الصحيحة</a:t>
            </a:r>
          </a:p>
          <a:p>
            <a:r>
              <a:rPr lang="ar-SA" sz="3200" dirty="0" smtClean="0"/>
              <a:t>انتعال الحذاء المناسب </a:t>
            </a:r>
          </a:p>
          <a:p>
            <a:r>
              <a:rPr lang="ar-SA" sz="3200" dirty="0" smtClean="0"/>
              <a:t>البعد عن القلق والتوتر </a:t>
            </a:r>
          </a:p>
          <a:p>
            <a:r>
              <a:rPr lang="ar-SA" sz="3200" dirty="0" smtClean="0"/>
              <a:t>استخدام مشدات الظهر للوقاية من الصدمات </a:t>
            </a:r>
          </a:p>
          <a:p>
            <a:r>
              <a:rPr lang="ar-SA" sz="3200" dirty="0" smtClean="0"/>
              <a:t>التوازن الغذائي </a:t>
            </a:r>
          </a:p>
          <a:p>
            <a:r>
              <a:rPr lang="ar-SA" sz="3200" dirty="0" smtClean="0"/>
              <a:t>الحرص على الارتقاء باللياقة البدنية </a:t>
            </a:r>
          </a:p>
          <a:p>
            <a:r>
              <a:rPr lang="ar-SA" sz="3200" dirty="0" smtClean="0"/>
              <a:t>العلاج الطبيعي </a:t>
            </a:r>
          </a:p>
          <a:p>
            <a:r>
              <a:rPr lang="ar-SA" sz="3200" dirty="0" smtClean="0"/>
              <a:t>التعرض لأشعه الشمس </a:t>
            </a:r>
          </a:p>
          <a:p>
            <a:r>
              <a:rPr lang="ar-SA" sz="3200" dirty="0" smtClean="0"/>
              <a:t>ممارسه التمرينات العلاجية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643182"/>
            <a:ext cx="8229600" cy="1399032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إعداد الطالبات:</a:t>
            </a:r>
            <a:br>
              <a:rPr lang="ar-SA" dirty="0" smtClean="0"/>
            </a:br>
            <a:r>
              <a:rPr lang="ar-SA" dirty="0" smtClean="0"/>
              <a:t>مريم إبراهيم </a:t>
            </a:r>
            <a:r>
              <a:rPr lang="ar-SA" dirty="0" err="1" smtClean="0"/>
              <a:t>الهاجري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منى سائر </a:t>
            </a:r>
            <a:r>
              <a:rPr lang="ar-SA" dirty="0" err="1" smtClean="0"/>
              <a:t>الشمري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ندى عبدا لله عسيري</a:t>
            </a:r>
            <a:br>
              <a:rPr lang="ar-SA" dirty="0" smtClean="0"/>
            </a:br>
            <a:r>
              <a:rPr lang="ar-SA" dirty="0" smtClean="0"/>
              <a:t>سارة محمد </a:t>
            </a:r>
            <a:r>
              <a:rPr lang="ar-SA" dirty="0" err="1" smtClean="0"/>
              <a:t>الثامري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مها فرحان </a:t>
            </a:r>
            <a:r>
              <a:rPr lang="ar-SA" dirty="0" err="1" smtClean="0"/>
              <a:t>الشمري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يوية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حيوية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حيوية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44</TotalTime>
  <Words>262</Words>
  <Application>Microsoft Office PowerPoint</Application>
  <PresentationFormat>عرض على الشاشة (3:4)‏</PresentationFormat>
  <Paragraphs>39</Paragraphs>
  <Slides>7</Slides>
  <Notes>7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حيوية</vt:lpstr>
      <vt:lpstr>إلام الظهر الأسباب وطرق العلاج</vt:lpstr>
      <vt:lpstr>أنواع الام الظهر </vt:lpstr>
      <vt:lpstr>آلام الظهر والقوام</vt:lpstr>
      <vt:lpstr>إلام الظهر والعمود الفقري</vt:lpstr>
      <vt:lpstr>أسباب إلام الظهر </vt:lpstr>
      <vt:lpstr>العلاج </vt:lpstr>
      <vt:lpstr>إعداد الطالبات: مريم إبراهيم الهاجري منى سائر الشمري ندى عبدا لله عسيري سارة محمد الثامري مها فرحان الشمري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الام الظهر الاسباب وطرق العلاج</dc:title>
  <dc:creator>AONE</dc:creator>
  <cp:lastModifiedBy>itp-0ct-10</cp:lastModifiedBy>
  <cp:revision>7</cp:revision>
  <dcterms:created xsi:type="dcterms:W3CDTF">2011-03-27T05:29:55Z</dcterms:created>
  <dcterms:modified xsi:type="dcterms:W3CDTF">2011-04-04T15:40:29Z</dcterms:modified>
</cp:coreProperties>
</file>