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7" r:id="rId1"/>
  </p:sldMasterIdLst>
  <p:notesMasterIdLst>
    <p:notesMasterId r:id="rId55"/>
  </p:notesMasterIdLst>
  <p:sldIdLst>
    <p:sldId id="271" r:id="rId2"/>
    <p:sldId id="270" r:id="rId3"/>
    <p:sldId id="256" r:id="rId4"/>
    <p:sldId id="268" r:id="rId5"/>
    <p:sldId id="303" r:id="rId6"/>
    <p:sldId id="258" r:id="rId7"/>
    <p:sldId id="259" r:id="rId8"/>
    <p:sldId id="301" r:id="rId9"/>
    <p:sldId id="260" r:id="rId10"/>
    <p:sldId id="261" r:id="rId11"/>
    <p:sldId id="262" r:id="rId12"/>
    <p:sldId id="263" r:id="rId13"/>
    <p:sldId id="264" r:id="rId14"/>
    <p:sldId id="302" r:id="rId15"/>
    <p:sldId id="265" r:id="rId16"/>
    <p:sldId id="269" r:id="rId17"/>
    <p:sldId id="293" r:id="rId18"/>
    <p:sldId id="272" r:id="rId19"/>
    <p:sldId id="294" r:id="rId20"/>
    <p:sldId id="306" r:id="rId21"/>
    <p:sldId id="307" r:id="rId22"/>
    <p:sldId id="308" r:id="rId23"/>
    <p:sldId id="309" r:id="rId24"/>
    <p:sldId id="310" r:id="rId25"/>
    <p:sldId id="311" r:id="rId26"/>
    <p:sldId id="312" r:id="rId27"/>
    <p:sldId id="313" r:id="rId28"/>
    <p:sldId id="314" r:id="rId29"/>
    <p:sldId id="315" r:id="rId30"/>
    <p:sldId id="316" r:id="rId31"/>
    <p:sldId id="317" r:id="rId32"/>
    <p:sldId id="318" r:id="rId33"/>
    <p:sldId id="319" r:id="rId34"/>
    <p:sldId id="322" r:id="rId35"/>
    <p:sldId id="323" r:id="rId36"/>
    <p:sldId id="324" r:id="rId37"/>
    <p:sldId id="325" r:id="rId38"/>
    <p:sldId id="320" r:id="rId39"/>
    <p:sldId id="321" r:id="rId40"/>
    <p:sldId id="273" r:id="rId41"/>
    <p:sldId id="295" r:id="rId42"/>
    <p:sldId id="274" r:id="rId43"/>
    <p:sldId id="276" r:id="rId44"/>
    <p:sldId id="296" r:id="rId45"/>
    <p:sldId id="283" r:id="rId46"/>
    <p:sldId id="290" r:id="rId47"/>
    <p:sldId id="297" r:id="rId48"/>
    <p:sldId id="298" r:id="rId49"/>
    <p:sldId id="299" r:id="rId50"/>
    <p:sldId id="291" r:id="rId51"/>
    <p:sldId id="326" r:id="rId52"/>
    <p:sldId id="327" r:id="rId53"/>
    <p:sldId id="300" r:id="rId54"/>
  </p:sldIdLst>
  <p:sldSz cx="9144000" cy="6858000" type="screen4x3"/>
  <p:notesSz cx="6858000" cy="9144000"/>
  <p:defaultTextStyle>
    <a:defPPr>
      <a:defRPr lang="en-US"/>
    </a:defPPr>
    <a:lvl1pPr algn="r" rtl="1" fontAlgn="base">
      <a:spcBef>
        <a:spcPct val="0"/>
      </a:spcBef>
      <a:spcAft>
        <a:spcPct val="0"/>
      </a:spcAft>
      <a:defRPr kern="1200">
        <a:solidFill>
          <a:schemeClr val="tx1"/>
        </a:solidFill>
        <a:latin typeface="Verdana" pitchFamily="34" charset="0"/>
        <a:ea typeface="MS PGothic" pitchFamily="34" charset="-128"/>
        <a:cs typeface="+mn-cs"/>
      </a:defRPr>
    </a:lvl1pPr>
    <a:lvl2pPr marL="457200" algn="r" rtl="1" fontAlgn="base">
      <a:spcBef>
        <a:spcPct val="0"/>
      </a:spcBef>
      <a:spcAft>
        <a:spcPct val="0"/>
      </a:spcAft>
      <a:defRPr kern="1200">
        <a:solidFill>
          <a:schemeClr val="tx1"/>
        </a:solidFill>
        <a:latin typeface="Verdana" pitchFamily="34" charset="0"/>
        <a:ea typeface="MS PGothic" pitchFamily="34" charset="-128"/>
        <a:cs typeface="+mn-cs"/>
      </a:defRPr>
    </a:lvl2pPr>
    <a:lvl3pPr marL="914400" algn="r" rtl="1" fontAlgn="base">
      <a:spcBef>
        <a:spcPct val="0"/>
      </a:spcBef>
      <a:spcAft>
        <a:spcPct val="0"/>
      </a:spcAft>
      <a:defRPr kern="1200">
        <a:solidFill>
          <a:schemeClr val="tx1"/>
        </a:solidFill>
        <a:latin typeface="Verdana" pitchFamily="34" charset="0"/>
        <a:ea typeface="MS PGothic" pitchFamily="34" charset="-128"/>
        <a:cs typeface="+mn-cs"/>
      </a:defRPr>
    </a:lvl3pPr>
    <a:lvl4pPr marL="1371600" algn="r" rtl="1" fontAlgn="base">
      <a:spcBef>
        <a:spcPct val="0"/>
      </a:spcBef>
      <a:spcAft>
        <a:spcPct val="0"/>
      </a:spcAft>
      <a:defRPr kern="1200">
        <a:solidFill>
          <a:schemeClr val="tx1"/>
        </a:solidFill>
        <a:latin typeface="Verdana" pitchFamily="34" charset="0"/>
        <a:ea typeface="MS PGothic" pitchFamily="34" charset="-128"/>
        <a:cs typeface="+mn-cs"/>
      </a:defRPr>
    </a:lvl4pPr>
    <a:lvl5pPr marL="1828800" algn="r" rtl="1" fontAlgn="base">
      <a:spcBef>
        <a:spcPct val="0"/>
      </a:spcBef>
      <a:spcAft>
        <a:spcPct val="0"/>
      </a:spcAft>
      <a:defRPr kern="1200">
        <a:solidFill>
          <a:schemeClr val="tx1"/>
        </a:solidFill>
        <a:latin typeface="Verdana" pitchFamily="34" charset="0"/>
        <a:ea typeface="MS PGothic" pitchFamily="34" charset="-128"/>
        <a:cs typeface="+mn-cs"/>
      </a:defRPr>
    </a:lvl5pPr>
    <a:lvl6pPr marL="2286000" algn="l" defTabSz="914400" rtl="0" eaLnBrk="1" latinLnBrk="0" hangingPunct="1">
      <a:defRPr kern="1200">
        <a:solidFill>
          <a:schemeClr val="tx1"/>
        </a:solidFill>
        <a:latin typeface="Verdana" pitchFamily="34" charset="0"/>
        <a:ea typeface="MS PGothic" pitchFamily="34" charset="-128"/>
        <a:cs typeface="+mn-cs"/>
      </a:defRPr>
    </a:lvl6pPr>
    <a:lvl7pPr marL="2743200" algn="l" defTabSz="914400" rtl="0" eaLnBrk="1" latinLnBrk="0" hangingPunct="1">
      <a:defRPr kern="1200">
        <a:solidFill>
          <a:schemeClr val="tx1"/>
        </a:solidFill>
        <a:latin typeface="Verdana" pitchFamily="34" charset="0"/>
        <a:ea typeface="MS PGothic" pitchFamily="34" charset="-128"/>
        <a:cs typeface="+mn-cs"/>
      </a:defRPr>
    </a:lvl7pPr>
    <a:lvl8pPr marL="3200400" algn="l" defTabSz="914400" rtl="0" eaLnBrk="1" latinLnBrk="0" hangingPunct="1">
      <a:defRPr kern="1200">
        <a:solidFill>
          <a:schemeClr val="tx1"/>
        </a:solidFill>
        <a:latin typeface="Verdana" pitchFamily="34" charset="0"/>
        <a:ea typeface="MS PGothic" pitchFamily="34" charset="-128"/>
        <a:cs typeface="+mn-cs"/>
      </a:defRPr>
    </a:lvl8pPr>
    <a:lvl9pPr marL="3657600" algn="l" defTabSz="914400" rtl="0" eaLnBrk="1" latinLnBrk="0" hangingPunct="1">
      <a:defRPr kern="1200">
        <a:solidFill>
          <a:schemeClr val="tx1"/>
        </a:solidFill>
        <a:latin typeface="Verdana" pitchFamily="34"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CC"/>
    <a:srgbClr val="CC00FF"/>
    <a:srgbClr val="0000FF"/>
    <a:srgbClr val="FF3399"/>
    <a:srgbClr val="FFFFFF"/>
    <a:srgbClr val="000099"/>
    <a:srgbClr val="6699FF"/>
    <a:srgbClr val="008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8" d="100"/>
          <a:sy n="88" d="100"/>
        </p:scale>
        <p:origin x="-1062" y="-264"/>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1"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F12C9E-CF48-4183-B2F2-7A44933C55C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08EB820-E532-4ABF-9A44-54F6909349A0}">
      <dgm:prSet/>
      <dgm:spPr/>
      <dgm:t>
        <a:bodyPr/>
        <a:lstStyle/>
        <a:p>
          <a:pPr algn="l" rtl="1"/>
          <a:r>
            <a:rPr lang="en-US" dirty="0" smtClean="0"/>
            <a:t>To create a mood or atmosphere</a:t>
          </a:r>
          <a:endParaRPr lang="en-US" dirty="0"/>
        </a:p>
      </dgm:t>
    </dgm:pt>
    <dgm:pt modelId="{3AAE2123-C956-47D2-93A6-5D19BCA2A3E5}" type="parTrans" cxnId="{6E1744C6-7CF6-4086-A022-64BA725E624B}">
      <dgm:prSet/>
      <dgm:spPr/>
      <dgm:t>
        <a:bodyPr/>
        <a:lstStyle/>
        <a:p>
          <a:endParaRPr lang="en-US"/>
        </a:p>
      </dgm:t>
    </dgm:pt>
    <dgm:pt modelId="{943EFCF2-D101-4A9C-92B4-50D5F7021006}" type="sibTrans" cxnId="{6E1744C6-7CF6-4086-A022-64BA725E624B}">
      <dgm:prSet/>
      <dgm:spPr/>
      <dgm:t>
        <a:bodyPr/>
        <a:lstStyle/>
        <a:p>
          <a:endParaRPr lang="en-US"/>
        </a:p>
      </dgm:t>
    </dgm:pt>
    <dgm:pt modelId="{C97CAC8B-8AC9-494F-8E31-1BA2E672966B}">
      <dgm:prSet/>
      <dgm:spPr/>
      <dgm:t>
        <a:bodyPr/>
        <a:lstStyle/>
        <a:p>
          <a:pPr algn="l" rtl="1"/>
          <a:r>
            <a:rPr lang="en-US" dirty="0" smtClean="0"/>
            <a:t>To show a reader a different way of life</a:t>
          </a:r>
          <a:endParaRPr lang="en-US" dirty="0"/>
        </a:p>
      </dgm:t>
    </dgm:pt>
    <dgm:pt modelId="{2ED46582-6791-4F96-870E-4D26F5C4D9FA}" type="parTrans" cxnId="{0D0B3CEF-4312-4984-9DE8-A6D9046AB7BD}">
      <dgm:prSet/>
      <dgm:spPr/>
      <dgm:t>
        <a:bodyPr/>
        <a:lstStyle/>
        <a:p>
          <a:endParaRPr lang="en-US"/>
        </a:p>
      </dgm:t>
    </dgm:pt>
    <dgm:pt modelId="{8B689825-465B-4344-97D5-8D70143F7854}" type="sibTrans" cxnId="{0D0B3CEF-4312-4984-9DE8-A6D9046AB7BD}">
      <dgm:prSet/>
      <dgm:spPr/>
      <dgm:t>
        <a:bodyPr/>
        <a:lstStyle/>
        <a:p>
          <a:endParaRPr lang="en-US"/>
        </a:p>
      </dgm:t>
    </dgm:pt>
    <dgm:pt modelId="{78DBCF08-896F-48B4-9712-4594BC4D43D3}">
      <dgm:prSet/>
      <dgm:spPr/>
      <dgm:t>
        <a:bodyPr/>
        <a:lstStyle/>
        <a:p>
          <a:pPr algn="l" rtl="1"/>
          <a:r>
            <a:rPr lang="en-US" smtClean="0"/>
            <a:t>To make action seem more real</a:t>
          </a:r>
          <a:endParaRPr lang="en-US"/>
        </a:p>
      </dgm:t>
    </dgm:pt>
    <dgm:pt modelId="{213894F0-9B30-4EC5-B631-3089D6A5D6B4}" type="parTrans" cxnId="{16A525AE-C33A-4A26-B206-6455E29A0D5D}">
      <dgm:prSet/>
      <dgm:spPr/>
      <dgm:t>
        <a:bodyPr/>
        <a:lstStyle/>
        <a:p>
          <a:endParaRPr lang="en-US"/>
        </a:p>
      </dgm:t>
    </dgm:pt>
    <dgm:pt modelId="{3D694E12-DFF6-442B-95E7-E357C77F90E7}" type="sibTrans" cxnId="{16A525AE-C33A-4A26-B206-6455E29A0D5D}">
      <dgm:prSet/>
      <dgm:spPr/>
      <dgm:t>
        <a:bodyPr/>
        <a:lstStyle/>
        <a:p>
          <a:endParaRPr lang="en-US"/>
        </a:p>
      </dgm:t>
    </dgm:pt>
    <dgm:pt modelId="{9E558318-93C9-460A-AFEC-3230080E3900}">
      <dgm:prSet/>
      <dgm:spPr/>
      <dgm:t>
        <a:bodyPr/>
        <a:lstStyle/>
        <a:p>
          <a:pPr algn="l" rtl="1"/>
          <a:r>
            <a:rPr lang="en-US" smtClean="0"/>
            <a:t>To be the source of conflict or struggle</a:t>
          </a:r>
          <a:endParaRPr lang="en-US"/>
        </a:p>
      </dgm:t>
    </dgm:pt>
    <dgm:pt modelId="{41F72A60-BF60-451D-99B3-C65DB489ADCF}" type="parTrans" cxnId="{81E54F13-1EFD-483E-87C4-B405EEE9BEDA}">
      <dgm:prSet/>
      <dgm:spPr/>
      <dgm:t>
        <a:bodyPr/>
        <a:lstStyle/>
        <a:p>
          <a:endParaRPr lang="en-US"/>
        </a:p>
      </dgm:t>
    </dgm:pt>
    <dgm:pt modelId="{3CF42566-73FD-4CC0-8FAB-0069C6645BC8}" type="sibTrans" cxnId="{81E54F13-1EFD-483E-87C4-B405EEE9BEDA}">
      <dgm:prSet/>
      <dgm:spPr/>
      <dgm:t>
        <a:bodyPr/>
        <a:lstStyle/>
        <a:p>
          <a:endParaRPr lang="en-US"/>
        </a:p>
      </dgm:t>
    </dgm:pt>
    <dgm:pt modelId="{ABF3AAF1-E358-42BB-9350-78F2C565CDEF}">
      <dgm:prSet/>
      <dgm:spPr/>
      <dgm:t>
        <a:bodyPr/>
        <a:lstStyle/>
        <a:p>
          <a:pPr algn="l" rtl="1"/>
          <a:r>
            <a:rPr lang="en-US" smtClean="0"/>
            <a:t>To symbolize an idea</a:t>
          </a:r>
          <a:endParaRPr lang="en-US"/>
        </a:p>
      </dgm:t>
    </dgm:pt>
    <dgm:pt modelId="{4C3FEE1F-5A9B-4BB4-A6CA-D306508B7DF3}" type="parTrans" cxnId="{F22C38E9-AD79-4D11-9964-828E1C6A3345}">
      <dgm:prSet/>
      <dgm:spPr/>
      <dgm:t>
        <a:bodyPr/>
        <a:lstStyle/>
        <a:p>
          <a:endParaRPr lang="en-US"/>
        </a:p>
      </dgm:t>
    </dgm:pt>
    <dgm:pt modelId="{01C2078D-E468-4960-8ECF-D280C2A007FB}" type="sibTrans" cxnId="{F22C38E9-AD79-4D11-9964-828E1C6A3345}">
      <dgm:prSet/>
      <dgm:spPr/>
      <dgm:t>
        <a:bodyPr/>
        <a:lstStyle/>
        <a:p>
          <a:endParaRPr lang="en-US"/>
        </a:p>
      </dgm:t>
    </dgm:pt>
    <dgm:pt modelId="{FF6C42CC-4073-451D-AB66-7EC5477F285D}">
      <dgm:prSet/>
      <dgm:spPr/>
      <dgm:t>
        <a:bodyPr/>
        <a:lstStyle/>
        <a:p>
          <a:pPr algn="l" rtl="1"/>
          <a:endParaRPr lang="en-US"/>
        </a:p>
      </dgm:t>
    </dgm:pt>
    <dgm:pt modelId="{526F2AFE-E97E-409A-9F1A-34B50ED4BBED}" type="parTrans" cxnId="{C275FCAA-6E82-4054-B7AC-DF0B657157B1}">
      <dgm:prSet/>
      <dgm:spPr/>
      <dgm:t>
        <a:bodyPr/>
        <a:lstStyle/>
        <a:p>
          <a:endParaRPr lang="en-US"/>
        </a:p>
      </dgm:t>
    </dgm:pt>
    <dgm:pt modelId="{EEE7D689-6C87-443A-954A-DB7DDF0956FC}" type="sibTrans" cxnId="{C275FCAA-6E82-4054-B7AC-DF0B657157B1}">
      <dgm:prSet/>
      <dgm:spPr/>
      <dgm:t>
        <a:bodyPr/>
        <a:lstStyle/>
        <a:p>
          <a:endParaRPr lang="en-US"/>
        </a:p>
      </dgm:t>
    </dgm:pt>
    <dgm:pt modelId="{6C822725-845E-430B-8A68-CEB34F9E0E2B}" type="pres">
      <dgm:prSet presAssocID="{8CF12C9E-CF48-4183-B2F2-7A44933C55CC}" presName="linear" presStyleCnt="0">
        <dgm:presLayoutVars>
          <dgm:animLvl val="lvl"/>
          <dgm:resizeHandles val="exact"/>
        </dgm:presLayoutVars>
      </dgm:prSet>
      <dgm:spPr/>
      <dgm:t>
        <a:bodyPr/>
        <a:lstStyle/>
        <a:p>
          <a:endParaRPr lang="en-US"/>
        </a:p>
      </dgm:t>
    </dgm:pt>
    <dgm:pt modelId="{CBF7784D-B314-4F95-A39D-5452B26B0F32}" type="pres">
      <dgm:prSet presAssocID="{308EB820-E532-4ABF-9A44-54F6909349A0}" presName="parentText" presStyleLbl="node1" presStyleIdx="0" presStyleCnt="6">
        <dgm:presLayoutVars>
          <dgm:chMax val="0"/>
          <dgm:bulletEnabled val="1"/>
        </dgm:presLayoutVars>
      </dgm:prSet>
      <dgm:spPr/>
      <dgm:t>
        <a:bodyPr/>
        <a:lstStyle/>
        <a:p>
          <a:endParaRPr lang="en-US"/>
        </a:p>
      </dgm:t>
    </dgm:pt>
    <dgm:pt modelId="{5F0F13F5-B7EB-48BB-A9F6-3E51E699D20F}" type="pres">
      <dgm:prSet presAssocID="{943EFCF2-D101-4A9C-92B4-50D5F7021006}" presName="spacer" presStyleCnt="0"/>
      <dgm:spPr/>
    </dgm:pt>
    <dgm:pt modelId="{1173FC64-B7BA-47CD-BFC7-D1D55C6B56FA}" type="pres">
      <dgm:prSet presAssocID="{C97CAC8B-8AC9-494F-8E31-1BA2E672966B}" presName="parentText" presStyleLbl="node1" presStyleIdx="1" presStyleCnt="6">
        <dgm:presLayoutVars>
          <dgm:chMax val="0"/>
          <dgm:bulletEnabled val="1"/>
        </dgm:presLayoutVars>
      </dgm:prSet>
      <dgm:spPr/>
      <dgm:t>
        <a:bodyPr/>
        <a:lstStyle/>
        <a:p>
          <a:endParaRPr lang="en-US"/>
        </a:p>
      </dgm:t>
    </dgm:pt>
    <dgm:pt modelId="{629F9EA5-4207-467A-BB55-4BF4A18F3BEA}" type="pres">
      <dgm:prSet presAssocID="{8B689825-465B-4344-97D5-8D70143F7854}" presName="spacer" presStyleCnt="0"/>
      <dgm:spPr/>
    </dgm:pt>
    <dgm:pt modelId="{77F49F16-2E9B-469F-9930-39BEC4B5FED9}" type="pres">
      <dgm:prSet presAssocID="{78DBCF08-896F-48B4-9712-4594BC4D43D3}" presName="parentText" presStyleLbl="node1" presStyleIdx="2" presStyleCnt="6">
        <dgm:presLayoutVars>
          <dgm:chMax val="0"/>
          <dgm:bulletEnabled val="1"/>
        </dgm:presLayoutVars>
      </dgm:prSet>
      <dgm:spPr/>
      <dgm:t>
        <a:bodyPr/>
        <a:lstStyle/>
        <a:p>
          <a:endParaRPr lang="en-US"/>
        </a:p>
      </dgm:t>
    </dgm:pt>
    <dgm:pt modelId="{0D089B09-8AC7-42E9-9F8D-01552E64DE9C}" type="pres">
      <dgm:prSet presAssocID="{3D694E12-DFF6-442B-95E7-E357C77F90E7}" presName="spacer" presStyleCnt="0"/>
      <dgm:spPr/>
    </dgm:pt>
    <dgm:pt modelId="{66ACEEE3-E157-483C-95F7-AE02949F6A54}" type="pres">
      <dgm:prSet presAssocID="{9E558318-93C9-460A-AFEC-3230080E3900}" presName="parentText" presStyleLbl="node1" presStyleIdx="3" presStyleCnt="6">
        <dgm:presLayoutVars>
          <dgm:chMax val="0"/>
          <dgm:bulletEnabled val="1"/>
        </dgm:presLayoutVars>
      </dgm:prSet>
      <dgm:spPr/>
      <dgm:t>
        <a:bodyPr/>
        <a:lstStyle/>
        <a:p>
          <a:endParaRPr lang="en-US"/>
        </a:p>
      </dgm:t>
    </dgm:pt>
    <dgm:pt modelId="{69882DB8-8834-4D7E-80AA-171DE7527DD2}" type="pres">
      <dgm:prSet presAssocID="{3CF42566-73FD-4CC0-8FAB-0069C6645BC8}" presName="spacer" presStyleCnt="0"/>
      <dgm:spPr/>
    </dgm:pt>
    <dgm:pt modelId="{A26EEA08-9FFE-45B4-8DCC-184920217188}" type="pres">
      <dgm:prSet presAssocID="{ABF3AAF1-E358-42BB-9350-78F2C565CDEF}" presName="parentText" presStyleLbl="node1" presStyleIdx="4" presStyleCnt="6">
        <dgm:presLayoutVars>
          <dgm:chMax val="0"/>
          <dgm:bulletEnabled val="1"/>
        </dgm:presLayoutVars>
      </dgm:prSet>
      <dgm:spPr/>
      <dgm:t>
        <a:bodyPr/>
        <a:lstStyle/>
        <a:p>
          <a:endParaRPr lang="en-US"/>
        </a:p>
      </dgm:t>
    </dgm:pt>
    <dgm:pt modelId="{8CF6CE43-9AAD-4472-969F-7119B4539D8B}" type="pres">
      <dgm:prSet presAssocID="{01C2078D-E468-4960-8ECF-D280C2A007FB}" presName="spacer" presStyleCnt="0"/>
      <dgm:spPr/>
    </dgm:pt>
    <dgm:pt modelId="{99809FA4-35AB-4A73-AF2A-BF69F5AAC563}" type="pres">
      <dgm:prSet presAssocID="{FF6C42CC-4073-451D-AB66-7EC5477F285D}" presName="parentText" presStyleLbl="node1" presStyleIdx="5" presStyleCnt="6">
        <dgm:presLayoutVars>
          <dgm:chMax val="0"/>
          <dgm:bulletEnabled val="1"/>
        </dgm:presLayoutVars>
      </dgm:prSet>
      <dgm:spPr/>
      <dgm:t>
        <a:bodyPr/>
        <a:lstStyle/>
        <a:p>
          <a:endParaRPr lang="en-US"/>
        </a:p>
      </dgm:t>
    </dgm:pt>
  </dgm:ptLst>
  <dgm:cxnLst>
    <dgm:cxn modelId="{0F92F27F-CD23-455F-8EF3-CFD9394FDA1C}" type="presOf" srcId="{78DBCF08-896F-48B4-9712-4594BC4D43D3}" destId="{77F49F16-2E9B-469F-9930-39BEC4B5FED9}" srcOrd="0" destOrd="0" presId="urn:microsoft.com/office/officeart/2005/8/layout/vList2"/>
    <dgm:cxn modelId="{F22C38E9-AD79-4D11-9964-828E1C6A3345}" srcId="{8CF12C9E-CF48-4183-B2F2-7A44933C55CC}" destId="{ABF3AAF1-E358-42BB-9350-78F2C565CDEF}" srcOrd="4" destOrd="0" parTransId="{4C3FEE1F-5A9B-4BB4-A6CA-D306508B7DF3}" sibTransId="{01C2078D-E468-4960-8ECF-D280C2A007FB}"/>
    <dgm:cxn modelId="{9D1D8E3C-2BE4-4991-BF72-6A5F73DF2E82}" type="presOf" srcId="{C97CAC8B-8AC9-494F-8E31-1BA2E672966B}" destId="{1173FC64-B7BA-47CD-BFC7-D1D55C6B56FA}" srcOrd="0" destOrd="0" presId="urn:microsoft.com/office/officeart/2005/8/layout/vList2"/>
    <dgm:cxn modelId="{2C0D28BB-BD23-43B7-991E-388BB7453B80}" type="presOf" srcId="{308EB820-E532-4ABF-9A44-54F6909349A0}" destId="{CBF7784D-B314-4F95-A39D-5452B26B0F32}" srcOrd="0" destOrd="0" presId="urn:microsoft.com/office/officeart/2005/8/layout/vList2"/>
    <dgm:cxn modelId="{9442C93D-A824-46A1-BF02-4A5211A807E9}" type="presOf" srcId="{ABF3AAF1-E358-42BB-9350-78F2C565CDEF}" destId="{A26EEA08-9FFE-45B4-8DCC-184920217188}" srcOrd="0" destOrd="0" presId="urn:microsoft.com/office/officeart/2005/8/layout/vList2"/>
    <dgm:cxn modelId="{16A525AE-C33A-4A26-B206-6455E29A0D5D}" srcId="{8CF12C9E-CF48-4183-B2F2-7A44933C55CC}" destId="{78DBCF08-896F-48B4-9712-4594BC4D43D3}" srcOrd="2" destOrd="0" parTransId="{213894F0-9B30-4EC5-B631-3089D6A5D6B4}" sibTransId="{3D694E12-DFF6-442B-95E7-E357C77F90E7}"/>
    <dgm:cxn modelId="{0D0B3CEF-4312-4984-9DE8-A6D9046AB7BD}" srcId="{8CF12C9E-CF48-4183-B2F2-7A44933C55CC}" destId="{C97CAC8B-8AC9-494F-8E31-1BA2E672966B}" srcOrd="1" destOrd="0" parTransId="{2ED46582-6791-4F96-870E-4D26F5C4D9FA}" sibTransId="{8B689825-465B-4344-97D5-8D70143F7854}"/>
    <dgm:cxn modelId="{6E1744C6-7CF6-4086-A022-64BA725E624B}" srcId="{8CF12C9E-CF48-4183-B2F2-7A44933C55CC}" destId="{308EB820-E532-4ABF-9A44-54F6909349A0}" srcOrd="0" destOrd="0" parTransId="{3AAE2123-C956-47D2-93A6-5D19BCA2A3E5}" sibTransId="{943EFCF2-D101-4A9C-92B4-50D5F7021006}"/>
    <dgm:cxn modelId="{0A2AF4E6-0DD5-4640-B41C-50C6BEF449D2}" type="presOf" srcId="{8CF12C9E-CF48-4183-B2F2-7A44933C55CC}" destId="{6C822725-845E-430B-8A68-CEB34F9E0E2B}" srcOrd="0" destOrd="0" presId="urn:microsoft.com/office/officeart/2005/8/layout/vList2"/>
    <dgm:cxn modelId="{25F70C48-91AC-4539-8046-3324FE6D5E73}" type="presOf" srcId="{FF6C42CC-4073-451D-AB66-7EC5477F285D}" destId="{99809FA4-35AB-4A73-AF2A-BF69F5AAC563}" srcOrd="0" destOrd="0" presId="urn:microsoft.com/office/officeart/2005/8/layout/vList2"/>
    <dgm:cxn modelId="{81E54F13-1EFD-483E-87C4-B405EEE9BEDA}" srcId="{8CF12C9E-CF48-4183-B2F2-7A44933C55CC}" destId="{9E558318-93C9-460A-AFEC-3230080E3900}" srcOrd="3" destOrd="0" parTransId="{41F72A60-BF60-451D-99B3-C65DB489ADCF}" sibTransId="{3CF42566-73FD-4CC0-8FAB-0069C6645BC8}"/>
    <dgm:cxn modelId="{C275FCAA-6E82-4054-B7AC-DF0B657157B1}" srcId="{8CF12C9E-CF48-4183-B2F2-7A44933C55CC}" destId="{FF6C42CC-4073-451D-AB66-7EC5477F285D}" srcOrd="5" destOrd="0" parTransId="{526F2AFE-E97E-409A-9F1A-34B50ED4BBED}" sibTransId="{EEE7D689-6C87-443A-954A-DB7DDF0956FC}"/>
    <dgm:cxn modelId="{451D709F-98F9-41DF-BE5D-B5890FA80905}" type="presOf" srcId="{9E558318-93C9-460A-AFEC-3230080E3900}" destId="{66ACEEE3-E157-483C-95F7-AE02949F6A54}" srcOrd="0" destOrd="0" presId="urn:microsoft.com/office/officeart/2005/8/layout/vList2"/>
    <dgm:cxn modelId="{86726904-B28B-4056-8A5F-18CB521C765B}" type="presParOf" srcId="{6C822725-845E-430B-8A68-CEB34F9E0E2B}" destId="{CBF7784D-B314-4F95-A39D-5452B26B0F32}" srcOrd="0" destOrd="0" presId="urn:microsoft.com/office/officeart/2005/8/layout/vList2"/>
    <dgm:cxn modelId="{638C583E-8B5E-43DA-A25E-8291EC235AD7}" type="presParOf" srcId="{6C822725-845E-430B-8A68-CEB34F9E0E2B}" destId="{5F0F13F5-B7EB-48BB-A9F6-3E51E699D20F}" srcOrd="1" destOrd="0" presId="urn:microsoft.com/office/officeart/2005/8/layout/vList2"/>
    <dgm:cxn modelId="{EA775BC3-D8AC-4CB9-92C8-E440BDEC9EB1}" type="presParOf" srcId="{6C822725-845E-430B-8A68-CEB34F9E0E2B}" destId="{1173FC64-B7BA-47CD-BFC7-D1D55C6B56FA}" srcOrd="2" destOrd="0" presId="urn:microsoft.com/office/officeart/2005/8/layout/vList2"/>
    <dgm:cxn modelId="{94924D16-8D21-45F3-8A68-30B9616780F1}" type="presParOf" srcId="{6C822725-845E-430B-8A68-CEB34F9E0E2B}" destId="{629F9EA5-4207-467A-BB55-4BF4A18F3BEA}" srcOrd="3" destOrd="0" presId="urn:microsoft.com/office/officeart/2005/8/layout/vList2"/>
    <dgm:cxn modelId="{A339BE35-BDD7-499B-B918-D2B533111B99}" type="presParOf" srcId="{6C822725-845E-430B-8A68-CEB34F9E0E2B}" destId="{77F49F16-2E9B-469F-9930-39BEC4B5FED9}" srcOrd="4" destOrd="0" presId="urn:microsoft.com/office/officeart/2005/8/layout/vList2"/>
    <dgm:cxn modelId="{B24DE93C-CCAF-43F4-B55F-B42AD9271396}" type="presParOf" srcId="{6C822725-845E-430B-8A68-CEB34F9E0E2B}" destId="{0D089B09-8AC7-42E9-9F8D-01552E64DE9C}" srcOrd="5" destOrd="0" presId="urn:microsoft.com/office/officeart/2005/8/layout/vList2"/>
    <dgm:cxn modelId="{AE0186E9-51FD-41D9-8313-A9C4F424444D}" type="presParOf" srcId="{6C822725-845E-430B-8A68-CEB34F9E0E2B}" destId="{66ACEEE3-E157-483C-95F7-AE02949F6A54}" srcOrd="6" destOrd="0" presId="urn:microsoft.com/office/officeart/2005/8/layout/vList2"/>
    <dgm:cxn modelId="{43906355-8FFE-45AD-9F35-C771C920584A}" type="presParOf" srcId="{6C822725-845E-430B-8A68-CEB34F9E0E2B}" destId="{69882DB8-8834-4D7E-80AA-171DE7527DD2}" srcOrd="7" destOrd="0" presId="urn:microsoft.com/office/officeart/2005/8/layout/vList2"/>
    <dgm:cxn modelId="{11CA5883-5958-41E6-BD8C-68086577FC63}" type="presParOf" srcId="{6C822725-845E-430B-8A68-CEB34F9E0E2B}" destId="{A26EEA08-9FFE-45B4-8DCC-184920217188}" srcOrd="8" destOrd="0" presId="urn:microsoft.com/office/officeart/2005/8/layout/vList2"/>
    <dgm:cxn modelId="{EE429D3A-9EAD-4018-A536-1FAFB9C122FC}" type="presParOf" srcId="{6C822725-845E-430B-8A68-CEB34F9E0E2B}" destId="{8CF6CE43-9AAD-4472-969F-7119B4539D8B}" srcOrd="9" destOrd="0" presId="urn:microsoft.com/office/officeart/2005/8/layout/vList2"/>
    <dgm:cxn modelId="{02300493-BC49-453D-8DD5-84B63027AB4C}" type="presParOf" srcId="{6C822725-845E-430B-8A68-CEB34F9E0E2B}" destId="{99809FA4-35AB-4A73-AF2A-BF69F5AAC563}" srcOrd="10"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BF7784D-B314-4F95-A39D-5452B26B0F32}">
      <dsp:nvSpPr>
        <dsp:cNvPr id="0" name=""/>
        <dsp:cNvSpPr/>
      </dsp:nvSpPr>
      <dsp:spPr>
        <a:xfrm>
          <a:off x="0" y="35392"/>
          <a:ext cx="3810000" cy="6356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1">
            <a:lnSpc>
              <a:spcPct val="90000"/>
            </a:lnSpc>
            <a:spcBef>
              <a:spcPct val="0"/>
            </a:spcBef>
            <a:spcAft>
              <a:spcPct val="35000"/>
            </a:spcAft>
          </a:pPr>
          <a:r>
            <a:rPr lang="en-US" sz="1600" kern="1200" dirty="0" smtClean="0"/>
            <a:t>To create a mood or atmosphere</a:t>
          </a:r>
          <a:endParaRPr lang="en-US" sz="1600" kern="1200" dirty="0"/>
        </a:p>
      </dsp:txBody>
      <dsp:txXfrm>
        <a:off x="0" y="35392"/>
        <a:ext cx="3810000" cy="635602"/>
      </dsp:txXfrm>
    </dsp:sp>
    <dsp:sp modelId="{1173FC64-B7BA-47CD-BFC7-D1D55C6B56FA}">
      <dsp:nvSpPr>
        <dsp:cNvPr id="0" name=""/>
        <dsp:cNvSpPr/>
      </dsp:nvSpPr>
      <dsp:spPr>
        <a:xfrm>
          <a:off x="0" y="717074"/>
          <a:ext cx="3810000" cy="6356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1">
            <a:lnSpc>
              <a:spcPct val="90000"/>
            </a:lnSpc>
            <a:spcBef>
              <a:spcPct val="0"/>
            </a:spcBef>
            <a:spcAft>
              <a:spcPct val="35000"/>
            </a:spcAft>
          </a:pPr>
          <a:r>
            <a:rPr lang="en-US" sz="1600" kern="1200" dirty="0" smtClean="0"/>
            <a:t>To show a reader a different way of life</a:t>
          </a:r>
          <a:endParaRPr lang="en-US" sz="1600" kern="1200" dirty="0"/>
        </a:p>
      </dsp:txBody>
      <dsp:txXfrm>
        <a:off x="0" y="717074"/>
        <a:ext cx="3810000" cy="635602"/>
      </dsp:txXfrm>
    </dsp:sp>
    <dsp:sp modelId="{77F49F16-2E9B-469F-9930-39BEC4B5FED9}">
      <dsp:nvSpPr>
        <dsp:cNvPr id="0" name=""/>
        <dsp:cNvSpPr/>
      </dsp:nvSpPr>
      <dsp:spPr>
        <a:xfrm>
          <a:off x="0" y="1398757"/>
          <a:ext cx="3810000" cy="6356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1">
            <a:lnSpc>
              <a:spcPct val="90000"/>
            </a:lnSpc>
            <a:spcBef>
              <a:spcPct val="0"/>
            </a:spcBef>
            <a:spcAft>
              <a:spcPct val="35000"/>
            </a:spcAft>
          </a:pPr>
          <a:r>
            <a:rPr lang="en-US" sz="1600" kern="1200" smtClean="0"/>
            <a:t>To make action seem more real</a:t>
          </a:r>
          <a:endParaRPr lang="en-US" sz="1600" kern="1200"/>
        </a:p>
      </dsp:txBody>
      <dsp:txXfrm>
        <a:off x="0" y="1398757"/>
        <a:ext cx="3810000" cy="635602"/>
      </dsp:txXfrm>
    </dsp:sp>
    <dsp:sp modelId="{66ACEEE3-E157-483C-95F7-AE02949F6A54}">
      <dsp:nvSpPr>
        <dsp:cNvPr id="0" name=""/>
        <dsp:cNvSpPr/>
      </dsp:nvSpPr>
      <dsp:spPr>
        <a:xfrm>
          <a:off x="0" y="2080440"/>
          <a:ext cx="3810000" cy="6356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1">
            <a:lnSpc>
              <a:spcPct val="90000"/>
            </a:lnSpc>
            <a:spcBef>
              <a:spcPct val="0"/>
            </a:spcBef>
            <a:spcAft>
              <a:spcPct val="35000"/>
            </a:spcAft>
          </a:pPr>
          <a:r>
            <a:rPr lang="en-US" sz="1600" kern="1200" smtClean="0"/>
            <a:t>To be the source of conflict or struggle</a:t>
          </a:r>
          <a:endParaRPr lang="en-US" sz="1600" kern="1200"/>
        </a:p>
      </dsp:txBody>
      <dsp:txXfrm>
        <a:off x="0" y="2080440"/>
        <a:ext cx="3810000" cy="635602"/>
      </dsp:txXfrm>
    </dsp:sp>
    <dsp:sp modelId="{A26EEA08-9FFE-45B4-8DCC-184920217188}">
      <dsp:nvSpPr>
        <dsp:cNvPr id="0" name=""/>
        <dsp:cNvSpPr/>
      </dsp:nvSpPr>
      <dsp:spPr>
        <a:xfrm>
          <a:off x="0" y="2762122"/>
          <a:ext cx="3810000" cy="6356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1">
            <a:lnSpc>
              <a:spcPct val="90000"/>
            </a:lnSpc>
            <a:spcBef>
              <a:spcPct val="0"/>
            </a:spcBef>
            <a:spcAft>
              <a:spcPct val="35000"/>
            </a:spcAft>
          </a:pPr>
          <a:r>
            <a:rPr lang="en-US" sz="1600" kern="1200" smtClean="0"/>
            <a:t>To symbolize an idea</a:t>
          </a:r>
          <a:endParaRPr lang="en-US" sz="1600" kern="1200"/>
        </a:p>
      </dsp:txBody>
      <dsp:txXfrm>
        <a:off x="0" y="2762122"/>
        <a:ext cx="3810000" cy="635602"/>
      </dsp:txXfrm>
    </dsp:sp>
    <dsp:sp modelId="{99809FA4-35AB-4A73-AF2A-BF69F5AAC563}">
      <dsp:nvSpPr>
        <dsp:cNvPr id="0" name=""/>
        <dsp:cNvSpPr/>
      </dsp:nvSpPr>
      <dsp:spPr>
        <a:xfrm>
          <a:off x="0" y="3443805"/>
          <a:ext cx="3810000" cy="6356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1">
            <a:lnSpc>
              <a:spcPct val="90000"/>
            </a:lnSpc>
            <a:spcBef>
              <a:spcPct val="0"/>
            </a:spcBef>
            <a:spcAft>
              <a:spcPct val="35000"/>
            </a:spcAft>
          </a:pPr>
          <a:endParaRPr lang="en-US" sz="1600" kern="1200"/>
        </a:p>
      </dsp:txBody>
      <dsp:txXfrm>
        <a:off x="0" y="3443805"/>
        <a:ext cx="3810000" cy="6356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atin typeface="Times New Roman" pitchFamily="18" charset="0"/>
                <a:ea typeface="ＭＳ Ｐゴシック" pitchFamily="-108"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a:defRPr sz="1200">
                <a:latin typeface="Times New Roman" pitchFamily="18" charset="0"/>
                <a:ea typeface="ＭＳ Ｐゴシック" pitchFamily="-108" charset="-128"/>
                <a:cs typeface="+mn-cs"/>
              </a:defRPr>
            </a:lvl1pPr>
          </a:lstStyle>
          <a:p>
            <a:pPr>
              <a:defRPr/>
            </a:pPr>
            <a:fld id="{D625EBE5-C856-4052-A2A7-52F6140969AB}" type="datetimeFigureOut">
              <a:rPr lang="en-US"/>
              <a:pPr>
                <a:defRPr/>
              </a:pPr>
              <a:t>2/19/2013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a:defRPr sz="1200">
                <a:latin typeface="Times New Roman" pitchFamily="18" charset="0"/>
                <a:ea typeface="ＭＳ Ｐゴシック" pitchFamily="-108"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smtClean="0">
                <a:latin typeface="Times New Roman" pitchFamily="18" charset="0"/>
                <a:cs typeface="Times New Roman" pitchFamily="18" charset="0"/>
              </a:defRPr>
            </a:lvl1pPr>
          </a:lstStyle>
          <a:p>
            <a:pPr>
              <a:defRPr/>
            </a:pPr>
            <a:fld id="{6FD19BF9-5F04-4456-8578-599D018BC86C}"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Arial" charset="0"/>
      </a:defRPr>
    </a:lvl1pPr>
    <a:lvl2pPr marL="457200" algn="r" rtl="1" eaLnBrk="0" fontAlgn="base" hangingPunct="0">
      <a:spcBef>
        <a:spcPct val="30000"/>
      </a:spcBef>
      <a:spcAft>
        <a:spcPct val="0"/>
      </a:spcAft>
      <a:defRPr sz="1200" kern="1200">
        <a:solidFill>
          <a:schemeClr val="tx1"/>
        </a:solidFill>
        <a:latin typeface="+mn-lt"/>
        <a:ea typeface="+mn-ea"/>
        <a:cs typeface="Arial" charset="0"/>
      </a:defRPr>
    </a:lvl2pPr>
    <a:lvl3pPr marL="914400" algn="r" rtl="1" eaLnBrk="0" fontAlgn="base" hangingPunct="0">
      <a:spcBef>
        <a:spcPct val="30000"/>
      </a:spcBef>
      <a:spcAft>
        <a:spcPct val="0"/>
      </a:spcAft>
      <a:defRPr sz="1200" kern="1200">
        <a:solidFill>
          <a:schemeClr val="tx1"/>
        </a:solidFill>
        <a:latin typeface="+mn-lt"/>
        <a:ea typeface="+mn-ea"/>
        <a:cs typeface="Arial" charset="0"/>
      </a:defRPr>
    </a:lvl3pPr>
    <a:lvl4pPr marL="1371600" algn="r" rtl="1" eaLnBrk="0" fontAlgn="base" hangingPunct="0">
      <a:spcBef>
        <a:spcPct val="30000"/>
      </a:spcBef>
      <a:spcAft>
        <a:spcPct val="0"/>
      </a:spcAft>
      <a:defRPr sz="1200" kern="1200">
        <a:solidFill>
          <a:schemeClr val="tx1"/>
        </a:solidFill>
        <a:latin typeface="+mn-lt"/>
        <a:ea typeface="+mn-ea"/>
        <a:cs typeface="Arial" charset="0"/>
      </a:defRPr>
    </a:lvl4pPr>
    <a:lvl5pPr marL="1828800" algn="r" rtl="1" eaLnBrk="0" fontAlgn="base" hangingPunct="0">
      <a:spcBef>
        <a:spcPct val="30000"/>
      </a:spcBef>
      <a:spcAft>
        <a:spcPct val="0"/>
      </a:spcAft>
      <a:defRPr sz="1200" kern="1200">
        <a:solidFill>
          <a:schemeClr val="tx1"/>
        </a:solidFill>
        <a:latin typeface="+mn-lt"/>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FD19BF9-5F04-4456-8578-599D018BC86C}" type="slidenum">
              <a:rPr lang="ar-SA"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DB49ED6E-A9EE-4B5E-AC89-8C2F359CFA72}" type="slidenum">
              <a:rPr lang="en-US" smtClean="0"/>
              <a:pPr/>
              <a:t>20</a:t>
            </a:fld>
            <a:endParaRPr lang="en-US" smtClean="0"/>
          </a:p>
        </p:txBody>
      </p:sp>
      <p:sp>
        <p:nvSpPr>
          <p:cNvPr id="20483" name="Rectangle 1026"/>
          <p:cNvSpPr>
            <a:spLocks noGrp="1" noRot="1" noChangeAspect="1" noChangeArrowheads="1" noTextEdit="1"/>
          </p:cNvSpPr>
          <p:nvPr>
            <p:ph type="sldImg"/>
          </p:nvPr>
        </p:nvSpPr>
        <p:spPr>
          <a:ln/>
        </p:spPr>
      </p:sp>
      <p:sp>
        <p:nvSpPr>
          <p:cNvPr id="20484" name="Rectangle 1027"/>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61F84042-339F-4B04-A9DC-41C9E91B503E}" type="slidenum">
              <a:rPr lang="en-US" smtClean="0"/>
              <a:pPr/>
              <a:t>26</a:t>
            </a:fld>
            <a:endParaRPr lang="en-US" smtClean="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ADAA54E1-5C54-449B-90CF-FFB4301A884D}" type="slidenum">
              <a:rPr lang="en-US" smtClean="0"/>
              <a:pPr/>
              <a:t>30</a:t>
            </a:fld>
            <a:endParaRPr 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222625" y="304800"/>
            <a:ext cx="11909425" cy="4724400"/>
            <a:chOff x="-2030" y="192"/>
            <a:chExt cx="7502" cy="2976"/>
          </a:xfrm>
        </p:grpSpPr>
        <p:sp>
          <p:nvSpPr>
            <p:cNvPr id="5" name="Line 3"/>
            <p:cNvSpPr>
              <a:spLocks noChangeShapeType="1"/>
            </p:cNvSpPr>
            <p:nvPr/>
          </p:nvSpPr>
          <p:spPr bwMode="auto">
            <a:xfrm>
              <a:off x="912" y="1584"/>
              <a:ext cx="4560" cy="0"/>
            </a:xfrm>
            <a:prstGeom prst="line">
              <a:avLst/>
            </a:prstGeom>
            <a:noFill/>
            <a:ln w="12700">
              <a:solidFill>
                <a:schemeClr val="tx1"/>
              </a:solidFill>
              <a:round/>
              <a:headEnd/>
              <a:tailEnd/>
            </a:ln>
            <a:effectLst/>
          </p:spPr>
          <p:txBody>
            <a:bodyPr/>
            <a:lstStyle/>
            <a:p>
              <a:pPr>
                <a:defRPr/>
              </a:pPr>
              <a:endParaRPr lang="en-US"/>
            </a:p>
          </p:txBody>
        </p:sp>
        <p:sp>
          <p:nvSpPr>
            <p:cNvPr id="6" name="AutoShape 4"/>
            <p:cNvSpPr>
              <a:spLocks noChangeArrowheads="1"/>
            </p:cNvSpPr>
            <p:nvPr/>
          </p:nvSpPr>
          <p:spPr bwMode="auto">
            <a:xfrm>
              <a:off x="-1584" y="864"/>
              <a:ext cx="2304" cy="2304"/>
            </a:xfrm>
            <a:custGeom>
              <a:avLst/>
              <a:gdLst>
                <a:gd name="G0" fmla="+- 12083 0 0"/>
                <a:gd name="G1" fmla="+- -3200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44083" y="2368"/>
                </a:cxn>
                <a:cxn ang="0">
                  <a:pos x="64000" y="32000"/>
                </a:cxn>
                <a:cxn ang="0">
                  <a:pos x="44083" y="61631"/>
                </a:cxn>
                <a:cxn ang="0">
                  <a:pos x="44083" y="61631"/>
                </a:cxn>
                <a:cxn ang="0">
                  <a:pos x="44082" y="61631"/>
                </a:cxn>
                <a:cxn ang="0">
                  <a:pos x="44083" y="61632"/>
                </a:cxn>
                <a:cxn ang="0">
                  <a:pos x="44083" y="2368"/>
                </a:cxn>
                <a:cxn ang="0">
                  <a:pos x="44082" y="2368"/>
                </a:cxn>
                <a:cxn ang="0">
                  <a:pos x="44083" y="2368"/>
                </a:cxn>
              </a:cxnLst>
              <a:rect l="T13" t="T15" r="T17" b="T19"/>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chemeClr val="accent2"/>
            </a:solidFill>
            <a:ln w="9525">
              <a:noFill/>
              <a:miter lim="800000"/>
              <a:headEnd/>
              <a:tailEnd/>
            </a:ln>
          </p:spPr>
          <p:txBody>
            <a:bodyPr/>
            <a:lstStyle/>
            <a:p>
              <a:pPr algn="l" rtl="0">
                <a:defRPr/>
              </a:pPr>
              <a:endParaRPr lang="en-US" sz="2400">
                <a:latin typeface="Times New Roman" pitchFamily="18" charset="0"/>
              </a:endParaRPr>
            </a:p>
          </p:txBody>
        </p:sp>
        <p:sp>
          <p:nvSpPr>
            <p:cNvPr id="7" name="AutoShape 5"/>
            <p:cNvSpPr>
              <a:spLocks noChangeArrowheads="1"/>
            </p:cNvSpPr>
            <p:nvPr/>
          </p:nvSpPr>
          <p:spPr bwMode="auto">
            <a:xfrm>
              <a:off x="-2030" y="192"/>
              <a:ext cx="2544" cy="2544"/>
            </a:xfrm>
            <a:custGeom>
              <a:avLst/>
              <a:gdLst>
                <a:gd name="G0" fmla="+- 18994 0 0"/>
                <a:gd name="G1" fmla="+- -30013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994" y="6246"/>
                </a:cxn>
                <a:cxn ang="0">
                  <a:pos x="64000" y="32000"/>
                </a:cxn>
                <a:cxn ang="0">
                  <a:pos x="50994" y="57753"/>
                </a:cxn>
                <a:cxn ang="0">
                  <a:pos x="50994" y="57753"/>
                </a:cxn>
                <a:cxn ang="0">
                  <a:pos x="50993" y="57753"/>
                </a:cxn>
                <a:cxn ang="0">
                  <a:pos x="50994" y="57754"/>
                </a:cxn>
                <a:cxn ang="0">
                  <a:pos x="50994" y="6246"/>
                </a:cxn>
                <a:cxn ang="0">
                  <a:pos x="50993" y="6246"/>
                </a:cxn>
                <a:cxn ang="0">
                  <a:pos x="50994" y="6246"/>
                </a:cxn>
              </a:cxnLst>
              <a:rect l="T13" t="T15" r="T17" b="T19"/>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chemeClr val="hlink"/>
            </a:solidFill>
            <a:ln w="9525">
              <a:noFill/>
              <a:miter lim="800000"/>
              <a:headEnd/>
              <a:tailEnd/>
            </a:ln>
          </p:spPr>
          <p:txBody>
            <a:bodyPr/>
            <a:lstStyle/>
            <a:p>
              <a:pPr algn="l" rtl="0">
                <a:defRPr/>
              </a:pPr>
              <a:endParaRPr lang="en-US">
                <a:latin typeface="Arial" charset="0"/>
              </a:endParaRPr>
            </a:p>
          </p:txBody>
        </p:sp>
      </p:grpSp>
      <p:sp>
        <p:nvSpPr>
          <p:cNvPr id="162822" name="Rectangle 6"/>
          <p:cNvSpPr>
            <a:spLocks noGrp="1" noChangeArrowheads="1"/>
          </p:cNvSpPr>
          <p:nvPr>
            <p:ph type="ctrTitle"/>
          </p:nvPr>
        </p:nvSpPr>
        <p:spPr>
          <a:xfrm>
            <a:off x="1443038" y="985838"/>
            <a:ext cx="7239000" cy="1444625"/>
          </a:xfrm>
        </p:spPr>
        <p:txBody>
          <a:bodyPr/>
          <a:lstStyle>
            <a:lvl1pPr>
              <a:defRPr sz="4000"/>
            </a:lvl1pPr>
          </a:lstStyle>
          <a:p>
            <a:r>
              <a:rPr lang="en-US"/>
              <a:t>Click to edit Master title style</a:t>
            </a:r>
          </a:p>
        </p:txBody>
      </p:sp>
      <p:sp>
        <p:nvSpPr>
          <p:cNvPr id="162823" name="Rectangle 7"/>
          <p:cNvSpPr>
            <a:spLocks noGrp="1" noChangeArrowheads="1"/>
          </p:cNvSpPr>
          <p:nvPr>
            <p:ph type="subTitle" idx="1"/>
          </p:nvPr>
        </p:nvSpPr>
        <p:spPr>
          <a:xfrm>
            <a:off x="1443038" y="3427413"/>
            <a:ext cx="7239000" cy="1752600"/>
          </a:xfrm>
        </p:spPr>
        <p:txBody>
          <a:bodyPr/>
          <a:lstStyle>
            <a:lvl1pPr marL="0" indent="0">
              <a:buFont typeface="Wingdings" pitchFamily="2" charset="2"/>
              <a:buNone/>
              <a:defRPr/>
            </a:lvl1pPr>
          </a:lstStyle>
          <a:p>
            <a:r>
              <a:rPr lang="en-US"/>
              <a:t>Click to edit Master subtitle style</a:t>
            </a:r>
          </a:p>
        </p:txBody>
      </p:sp>
      <p:sp>
        <p:nvSpPr>
          <p:cNvPr id="8" name="Rectangle 8"/>
          <p:cNvSpPr>
            <a:spLocks noGrp="1" noChangeArrowheads="1"/>
          </p:cNvSpPr>
          <p:nvPr>
            <p:ph type="dt" sz="half" idx="10"/>
          </p:nvPr>
        </p:nvSpPr>
        <p:spPr/>
        <p:txBody>
          <a:bodyPr/>
          <a:lstStyle>
            <a:lvl1pPr>
              <a:defRPr/>
            </a:lvl1pPr>
          </a:lstStyle>
          <a:p>
            <a:fld id="{12F4806F-DC0A-4EF5-ACE7-6637842F05C6}" type="datetimeFigureOut">
              <a:rPr lang="ar-SA"/>
              <a:pPr/>
              <a:t>09/04/1434</a:t>
            </a:fld>
            <a:endParaRPr lang="en-US"/>
          </a:p>
        </p:txBody>
      </p:sp>
      <p:sp>
        <p:nvSpPr>
          <p:cNvPr id="9" name="Rectangle 9"/>
          <p:cNvSpPr>
            <a:spLocks noGrp="1" noChangeArrowheads="1"/>
          </p:cNvSpPr>
          <p:nvPr>
            <p:ph type="ftr" sz="quarter" idx="11"/>
          </p:nvPr>
        </p:nvSpPr>
        <p:spPr/>
        <p:txBody>
          <a:bodyPr/>
          <a:lstStyle>
            <a:lvl1pPr>
              <a:defRPr smtClean="0"/>
            </a:lvl1pPr>
          </a:lstStyle>
          <a:p>
            <a:pPr>
              <a:defRPr/>
            </a:pPr>
            <a:endParaRPr lang="en-US"/>
          </a:p>
        </p:txBody>
      </p:sp>
      <p:sp>
        <p:nvSpPr>
          <p:cNvPr id="10" name="Rectangle 10"/>
          <p:cNvSpPr>
            <a:spLocks noGrp="1" noChangeArrowheads="1"/>
          </p:cNvSpPr>
          <p:nvPr>
            <p:ph type="sldNum" sz="quarter" idx="12"/>
          </p:nvPr>
        </p:nvSpPr>
        <p:spPr/>
        <p:txBody>
          <a:bodyPr/>
          <a:lstStyle>
            <a:lvl1pPr>
              <a:defRPr/>
            </a:lvl1pPr>
          </a:lstStyle>
          <a:p>
            <a:fld id="{83E8A9B3-2788-4412-95BB-A17B2CC18943}" type="slidenum">
              <a:rPr lang="ar-SA"/>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fld id="{25E6F05D-1F22-42F3-BE3B-781197DC783F}" type="datetimeFigureOut">
              <a:rPr lang="ar-SA"/>
              <a:pPr/>
              <a:t>09/04/1434</a:t>
            </a:fld>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fld id="{31EAA85D-310B-411B-9EFF-B47DDDB29C70}" type="slidenum">
              <a:rPr lang="ar-SA"/>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
          <p:cNvSpPr>
            <a:spLocks noGrp="1" noChangeArrowheads="1"/>
          </p:cNvSpPr>
          <p:nvPr>
            <p:ph type="dt" sz="half" idx="10"/>
          </p:nvPr>
        </p:nvSpPr>
        <p:spPr>
          <a:ln/>
        </p:spPr>
        <p:txBody>
          <a:bodyPr/>
          <a:lstStyle>
            <a:lvl1pPr>
              <a:defRPr/>
            </a:lvl1pPr>
          </a:lstStyle>
          <a:p>
            <a:fld id="{79BF84F6-32A7-4D4E-92EF-F402FBE68573}" type="datetimeFigureOut">
              <a:rPr lang="ar-SA"/>
              <a:pPr/>
              <a:t>09/04/1434</a:t>
            </a:fld>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fld id="{1712EBB1-0C9D-4133-AE83-C596433BC889}" type="slidenum">
              <a:rPr lang="ar-SA"/>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70013" y="1827213"/>
            <a:ext cx="35798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2225" y="1827213"/>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fld id="{20BDC114-151B-4A3C-AFEA-30BA2902C357}" type="datetimeFigureOut">
              <a:rPr lang="ar-SA"/>
              <a:pPr/>
              <a:t>09/04/1434</a:t>
            </a:fld>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fld id="{A0BB4576-CB0C-4FFC-8797-17FF9B3BD7CC}" type="slidenum">
              <a:rPr lang="ar-SA"/>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8"/>
          <p:cNvSpPr>
            <a:spLocks noGrp="1" noChangeArrowheads="1"/>
          </p:cNvSpPr>
          <p:nvPr>
            <p:ph type="dt" sz="half" idx="10"/>
          </p:nvPr>
        </p:nvSpPr>
        <p:spPr>
          <a:ln/>
        </p:spPr>
        <p:txBody>
          <a:bodyPr/>
          <a:lstStyle>
            <a:lvl1pPr>
              <a:defRPr/>
            </a:lvl1pPr>
          </a:lstStyle>
          <a:p>
            <a:fld id="{64EBD0CC-011C-4C73-890C-3895817CC15C}" type="datetimeFigureOut">
              <a:rPr lang="ar-SA"/>
              <a:pPr/>
              <a:t>09/04/1434</a:t>
            </a:fld>
            <a:endParaRPr lang="en-US"/>
          </a:p>
        </p:txBody>
      </p:sp>
      <p:sp>
        <p:nvSpPr>
          <p:cNvPr id="8" name="Rectangle 9"/>
          <p:cNvSpPr>
            <a:spLocks noGrp="1" noChangeArrowheads="1"/>
          </p:cNvSpPr>
          <p:nvPr>
            <p:ph type="ftr" sz="quarter" idx="11"/>
          </p:nvPr>
        </p:nvSpPr>
        <p:spPr>
          <a:ln/>
        </p:spPr>
        <p:txBody>
          <a:bodyPr/>
          <a:lstStyle>
            <a:lvl1pPr>
              <a:defRPr/>
            </a:lvl1pPr>
          </a:lstStyle>
          <a:p>
            <a:pPr>
              <a:defRPr/>
            </a:pPr>
            <a:endParaRPr lang="en-US"/>
          </a:p>
        </p:txBody>
      </p:sp>
      <p:sp>
        <p:nvSpPr>
          <p:cNvPr id="9" name="Rectangle 10"/>
          <p:cNvSpPr>
            <a:spLocks noGrp="1" noChangeArrowheads="1"/>
          </p:cNvSpPr>
          <p:nvPr>
            <p:ph type="sldNum" sz="quarter" idx="12"/>
          </p:nvPr>
        </p:nvSpPr>
        <p:spPr>
          <a:ln/>
        </p:spPr>
        <p:txBody>
          <a:bodyPr/>
          <a:lstStyle>
            <a:lvl1pPr>
              <a:defRPr/>
            </a:lvl1pPr>
          </a:lstStyle>
          <a:p>
            <a:fld id="{F3274EF5-34DA-4E5F-93CA-5BB92DC51637}" type="slidenum">
              <a:rPr lang="ar-SA"/>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8"/>
          <p:cNvSpPr>
            <a:spLocks noGrp="1" noChangeArrowheads="1"/>
          </p:cNvSpPr>
          <p:nvPr>
            <p:ph type="dt" sz="half" idx="10"/>
          </p:nvPr>
        </p:nvSpPr>
        <p:spPr>
          <a:ln/>
        </p:spPr>
        <p:txBody>
          <a:bodyPr/>
          <a:lstStyle>
            <a:lvl1pPr>
              <a:defRPr/>
            </a:lvl1pPr>
          </a:lstStyle>
          <a:p>
            <a:fld id="{FE860A9E-E72C-48DE-B9BE-2C02CD0B0015}" type="datetimeFigureOut">
              <a:rPr lang="ar-SA"/>
              <a:pPr/>
              <a:t>09/04/1434</a:t>
            </a:fld>
            <a:endParaRPr lang="en-US"/>
          </a:p>
        </p:txBody>
      </p:sp>
      <p:sp>
        <p:nvSpPr>
          <p:cNvPr id="4" name="Rectangle 9"/>
          <p:cNvSpPr>
            <a:spLocks noGrp="1" noChangeArrowheads="1"/>
          </p:cNvSpPr>
          <p:nvPr>
            <p:ph type="ftr" sz="quarter" idx="11"/>
          </p:nvPr>
        </p:nvSpPr>
        <p:spPr>
          <a:ln/>
        </p:spPr>
        <p:txBody>
          <a:bodyPr/>
          <a:lstStyle>
            <a:lvl1pPr>
              <a:defRPr/>
            </a:lvl1pPr>
          </a:lstStyle>
          <a:p>
            <a:pPr>
              <a:defRPr/>
            </a:pPr>
            <a:endParaRPr lang="en-US"/>
          </a:p>
        </p:txBody>
      </p:sp>
      <p:sp>
        <p:nvSpPr>
          <p:cNvPr id="5" name="Rectangle 10"/>
          <p:cNvSpPr>
            <a:spLocks noGrp="1" noChangeArrowheads="1"/>
          </p:cNvSpPr>
          <p:nvPr>
            <p:ph type="sldNum" sz="quarter" idx="12"/>
          </p:nvPr>
        </p:nvSpPr>
        <p:spPr>
          <a:ln/>
        </p:spPr>
        <p:txBody>
          <a:bodyPr/>
          <a:lstStyle>
            <a:lvl1pPr>
              <a:defRPr/>
            </a:lvl1pPr>
          </a:lstStyle>
          <a:p>
            <a:fld id="{39FA8156-118F-437E-8E68-A2E60F35DF41}" type="slidenum">
              <a:rPr lang="ar-SA"/>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fld id="{A6C95F4B-E72A-4863-9EF7-FD4F48F5E570}" type="datetimeFigureOut">
              <a:rPr lang="ar-SA"/>
              <a:pPr/>
              <a:t>09/04/1434</a:t>
            </a:fld>
            <a:endParaRPr lang="en-US"/>
          </a:p>
        </p:txBody>
      </p:sp>
      <p:sp>
        <p:nvSpPr>
          <p:cNvPr id="3" name="Rectangle 9"/>
          <p:cNvSpPr>
            <a:spLocks noGrp="1" noChangeArrowheads="1"/>
          </p:cNvSpPr>
          <p:nvPr>
            <p:ph type="ftr" sz="quarter" idx="11"/>
          </p:nvPr>
        </p:nvSpPr>
        <p:spPr>
          <a:ln/>
        </p:spPr>
        <p:txBody>
          <a:bodyPr/>
          <a:lstStyle>
            <a:lvl1pPr>
              <a:defRPr/>
            </a:lvl1pPr>
          </a:lstStyle>
          <a:p>
            <a:pPr>
              <a:defRPr/>
            </a:pPr>
            <a:endParaRPr lang="en-US"/>
          </a:p>
        </p:txBody>
      </p:sp>
      <p:sp>
        <p:nvSpPr>
          <p:cNvPr id="4" name="Rectangle 10"/>
          <p:cNvSpPr>
            <a:spLocks noGrp="1" noChangeArrowheads="1"/>
          </p:cNvSpPr>
          <p:nvPr>
            <p:ph type="sldNum" sz="quarter" idx="12"/>
          </p:nvPr>
        </p:nvSpPr>
        <p:spPr>
          <a:ln/>
        </p:spPr>
        <p:txBody>
          <a:bodyPr/>
          <a:lstStyle>
            <a:lvl1pPr>
              <a:defRPr/>
            </a:lvl1pPr>
          </a:lstStyle>
          <a:p>
            <a:fld id="{BB056C62-CF61-4DE9-91AA-CC8764A21094}" type="slidenum">
              <a:rPr lang="ar-SA"/>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fld id="{3AA5B904-EDD2-4C79-9084-3CA86EFB7B0B}" type="datetimeFigureOut">
              <a:rPr lang="ar-SA"/>
              <a:pPr/>
              <a:t>09/04/1434</a:t>
            </a:fld>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fld id="{2F8E2C81-57AA-44A3-94BF-A80A23091741}" type="slidenum">
              <a:rPr lang="ar-SA"/>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fld id="{4A51DF0A-16A2-4054-A7BC-5D81941BE155}" type="datetimeFigureOut">
              <a:rPr lang="ar-SA"/>
              <a:pPr/>
              <a:t>09/04/1434</a:t>
            </a:fld>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fld id="{6B456424-E289-46AD-83DF-D1C5DDC7F3F6}" type="slidenum">
              <a:rPr lang="ar-SA"/>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fld id="{0EA0B6A9-726B-4D95-BD01-D8B9BE87C988}" type="datetimeFigureOut">
              <a:rPr lang="ar-SA"/>
              <a:pPr/>
              <a:t>09/04/1434</a:t>
            </a:fld>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fld id="{2A752D2E-D45C-4B71-8F5B-145A76FC6221}" type="slidenum">
              <a:rPr lang="ar-SA"/>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301625"/>
            <a:ext cx="1827212" cy="56403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70013" y="301625"/>
            <a:ext cx="5334000" cy="56403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fld id="{0404C697-0C84-4B58-8177-23DC405F6C38}" type="datetimeFigureOut">
              <a:rPr lang="ar-SA"/>
              <a:pPr/>
              <a:t>09/04/1434</a:t>
            </a:fld>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fld id="{0E5EC907-DB77-4EB9-B62C-8DF63E2E7CB5}" type="slidenum">
              <a:rPr lang="ar-SA"/>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238500" y="0"/>
            <a:ext cx="11925300" cy="3810000"/>
            <a:chOff x="-2040" y="0"/>
            <a:chExt cx="7512" cy="2400"/>
          </a:xfrm>
        </p:grpSpPr>
        <p:sp>
          <p:nvSpPr>
            <p:cNvPr id="161795" name="AutoShape 3"/>
            <p:cNvSpPr>
              <a:spLocks noChangeArrowheads="1"/>
            </p:cNvSpPr>
            <p:nvPr/>
          </p:nvSpPr>
          <p:spPr bwMode="auto">
            <a:xfrm>
              <a:off x="-2040" y="432"/>
              <a:ext cx="2592" cy="1968"/>
            </a:xfrm>
            <a:custGeom>
              <a:avLst/>
              <a:gdLst>
                <a:gd name="G0" fmla="+- 18296 0 0"/>
                <a:gd name="G1" fmla="+- -30880 0 0"/>
                <a:gd name="G2" fmla="+- 31512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296" y="5746"/>
                </a:cxn>
                <a:cxn ang="0">
                  <a:pos x="64000" y="32000"/>
                </a:cxn>
                <a:cxn ang="0">
                  <a:pos x="50296" y="58253"/>
                </a:cxn>
                <a:cxn ang="0">
                  <a:pos x="50296" y="58253"/>
                </a:cxn>
                <a:cxn ang="0">
                  <a:pos x="50295" y="58253"/>
                </a:cxn>
                <a:cxn ang="0">
                  <a:pos x="50296" y="58254"/>
                </a:cxn>
                <a:cxn ang="0">
                  <a:pos x="50296" y="5746"/>
                </a:cxn>
                <a:cxn ang="0">
                  <a:pos x="50295" y="5746"/>
                </a:cxn>
                <a:cxn ang="0">
                  <a:pos x="50296" y="5746"/>
                </a:cxn>
              </a:cxnLst>
              <a:rect l="T13" t="T15" r="T17" b="T19"/>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w="9525">
              <a:noFill/>
              <a:miter lim="800000"/>
              <a:headEnd/>
              <a:tailEnd/>
            </a:ln>
          </p:spPr>
          <p:txBody>
            <a:bodyPr/>
            <a:lstStyle/>
            <a:p>
              <a:pPr algn="l" rtl="0">
                <a:defRPr/>
              </a:pPr>
              <a:endParaRPr lang="en-US" sz="2400">
                <a:latin typeface="Times New Roman" pitchFamily="18" charset="0"/>
              </a:endParaRPr>
            </a:p>
          </p:txBody>
        </p:sp>
        <p:sp>
          <p:nvSpPr>
            <p:cNvPr id="161796" name="AutoShape 4"/>
            <p:cNvSpPr>
              <a:spLocks noChangeArrowheads="1"/>
            </p:cNvSpPr>
            <p:nvPr/>
          </p:nvSpPr>
          <p:spPr bwMode="auto">
            <a:xfrm>
              <a:off x="-1528" y="0"/>
              <a:ext cx="1949" cy="1987"/>
            </a:xfrm>
            <a:custGeom>
              <a:avLst/>
              <a:gdLst>
                <a:gd name="G0" fmla="+- 18077 0 0"/>
                <a:gd name="G1" fmla="+- -3088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077" y="5595"/>
                </a:cxn>
                <a:cxn ang="0">
                  <a:pos x="64000" y="32000"/>
                </a:cxn>
                <a:cxn ang="0">
                  <a:pos x="50077" y="58404"/>
                </a:cxn>
                <a:cxn ang="0">
                  <a:pos x="50077" y="58404"/>
                </a:cxn>
                <a:cxn ang="0">
                  <a:pos x="50076" y="58404"/>
                </a:cxn>
                <a:cxn ang="0">
                  <a:pos x="50077" y="58405"/>
                </a:cxn>
                <a:cxn ang="0">
                  <a:pos x="50077" y="5595"/>
                </a:cxn>
                <a:cxn ang="0">
                  <a:pos x="50076" y="5595"/>
                </a:cxn>
                <a:cxn ang="0">
                  <a:pos x="50077" y="5595"/>
                </a:cxn>
              </a:cxnLst>
              <a:rect l="T13" t="T15" r="T17" b="T19"/>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w="9525">
              <a:noFill/>
              <a:miter lim="800000"/>
              <a:headEnd/>
              <a:tailEnd/>
            </a:ln>
          </p:spPr>
          <p:txBody>
            <a:bodyPr/>
            <a:lstStyle/>
            <a:p>
              <a:pPr algn="l" rtl="0">
                <a:defRPr/>
              </a:pPr>
              <a:endParaRPr lang="en-US">
                <a:latin typeface="Arial" charset="0"/>
              </a:endParaRPr>
            </a:p>
          </p:txBody>
        </p:sp>
        <p:sp>
          <p:nvSpPr>
            <p:cNvPr id="161797" name="Line 5"/>
            <p:cNvSpPr>
              <a:spLocks noChangeShapeType="1"/>
            </p:cNvSpPr>
            <p:nvPr/>
          </p:nvSpPr>
          <p:spPr bwMode="auto">
            <a:xfrm>
              <a:off x="864" y="960"/>
              <a:ext cx="4608" cy="0"/>
            </a:xfrm>
            <a:prstGeom prst="line">
              <a:avLst/>
            </a:prstGeom>
            <a:noFill/>
            <a:ln w="12700">
              <a:solidFill>
                <a:schemeClr val="tx1"/>
              </a:solidFill>
              <a:round/>
              <a:headEnd/>
              <a:tailEnd/>
            </a:ln>
            <a:effectLst/>
          </p:spPr>
          <p:txBody>
            <a:bodyPr/>
            <a:lstStyle/>
            <a:p>
              <a:pPr>
                <a:defRPr/>
              </a:pPr>
              <a:endParaRPr lang="en-US"/>
            </a:p>
          </p:txBody>
        </p:sp>
      </p:grpSp>
      <p:sp>
        <p:nvSpPr>
          <p:cNvPr id="1027" name="Rectangle 6"/>
          <p:cNvSpPr>
            <a:spLocks noGrp="1" noChangeArrowheads="1"/>
          </p:cNvSpPr>
          <p:nvPr>
            <p:ph type="title"/>
          </p:nvPr>
        </p:nvSpPr>
        <p:spPr bwMode="auto">
          <a:xfrm>
            <a:off x="1370013" y="301625"/>
            <a:ext cx="7313612"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8" name="Rectangle 7"/>
          <p:cNvSpPr>
            <a:spLocks noGrp="1" noChangeArrowheads="1"/>
          </p:cNvSpPr>
          <p:nvPr>
            <p:ph type="body" idx="1"/>
          </p:nvPr>
        </p:nvSpPr>
        <p:spPr bwMode="auto">
          <a:xfrm>
            <a:off x="1370013" y="1827213"/>
            <a:ext cx="7313612"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61800" name="Rectangle 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sz="1200"/>
            </a:lvl1pPr>
          </a:lstStyle>
          <a:p>
            <a:fld id="{FEF2263E-EF64-46D9-A09B-CE17B7D25F27}" type="datetimeFigureOut">
              <a:rPr lang="ar-SA"/>
              <a:pPr/>
              <a:t>09/04/1434</a:t>
            </a:fld>
            <a:endParaRPr lang="en-US"/>
          </a:p>
        </p:txBody>
      </p:sp>
      <p:sp>
        <p:nvSpPr>
          <p:cNvPr id="161801"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rtl="0">
              <a:defRPr sz="1200" smtClean="0"/>
            </a:lvl1pPr>
          </a:lstStyle>
          <a:p>
            <a:pPr>
              <a:defRPr/>
            </a:pPr>
            <a:endParaRPr lang="en-US"/>
          </a:p>
        </p:txBody>
      </p:sp>
      <p:sp>
        <p:nvSpPr>
          <p:cNvPr id="161802" name="Rectangle 10"/>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sz="1200"/>
            </a:lvl1pPr>
          </a:lstStyle>
          <a:p>
            <a:fld id="{86C42B95-0435-45FA-99B8-49FEB483C8FC}" type="slidenum">
              <a:rPr lang="ar-SA"/>
              <a:pPr/>
              <a:t>‹#›</a:t>
            </a:fld>
            <a:endParaRPr lang="en-US"/>
          </a:p>
        </p:txBody>
      </p:sp>
    </p:spTree>
  </p:cSld>
  <p:clrMap bg1="lt1" tx1="dk1" bg2="lt2" tx2="dk2" accent1="accent1" accent2="accent2" accent3="accent3" accent4="accent4" accent5="accent5" accent6="accent6" hlink="hlink" folHlink="folHlink"/>
  <p:sldLayoutIdLst>
    <p:sldLayoutId id="2147483750"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l" rtl="1" eaLnBrk="0" fontAlgn="base" hangingPunct="0">
        <a:spcBef>
          <a:spcPct val="0"/>
        </a:spcBef>
        <a:spcAft>
          <a:spcPct val="0"/>
        </a:spcAft>
        <a:defRPr sz="3600">
          <a:solidFill>
            <a:schemeClr val="tx2"/>
          </a:solidFill>
          <a:latin typeface="+mj-lt"/>
          <a:ea typeface="+mj-ea"/>
          <a:cs typeface="+mj-cs"/>
        </a:defRPr>
      </a:lvl1pPr>
      <a:lvl2pPr algn="l" rtl="1" eaLnBrk="0" fontAlgn="base" hangingPunct="0">
        <a:spcBef>
          <a:spcPct val="0"/>
        </a:spcBef>
        <a:spcAft>
          <a:spcPct val="0"/>
        </a:spcAft>
        <a:defRPr sz="3600">
          <a:solidFill>
            <a:schemeClr val="tx2"/>
          </a:solidFill>
          <a:latin typeface="Arial" charset="0"/>
          <a:cs typeface="Arial" charset="0"/>
        </a:defRPr>
      </a:lvl2pPr>
      <a:lvl3pPr algn="l" rtl="1" eaLnBrk="0" fontAlgn="base" hangingPunct="0">
        <a:spcBef>
          <a:spcPct val="0"/>
        </a:spcBef>
        <a:spcAft>
          <a:spcPct val="0"/>
        </a:spcAft>
        <a:defRPr sz="3600">
          <a:solidFill>
            <a:schemeClr val="tx2"/>
          </a:solidFill>
          <a:latin typeface="Arial" charset="0"/>
          <a:cs typeface="Arial" charset="0"/>
        </a:defRPr>
      </a:lvl3pPr>
      <a:lvl4pPr algn="l" rtl="1" eaLnBrk="0" fontAlgn="base" hangingPunct="0">
        <a:spcBef>
          <a:spcPct val="0"/>
        </a:spcBef>
        <a:spcAft>
          <a:spcPct val="0"/>
        </a:spcAft>
        <a:defRPr sz="3600">
          <a:solidFill>
            <a:schemeClr val="tx2"/>
          </a:solidFill>
          <a:latin typeface="Arial" charset="0"/>
          <a:cs typeface="Arial" charset="0"/>
        </a:defRPr>
      </a:lvl4pPr>
      <a:lvl5pPr algn="l" rtl="1" eaLnBrk="0" fontAlgn="base" hangingPunct="0">
        <a:spcBef>
          <a:spcPct val="0"/>
        </a:spcBef>
        <a:spcAft>
          <a:spcPct val="0"/>
        </a:spcAft>
        <a:defRPr sz="3600">
          <a:solidFill>
            <a:schemeClr val="tx2"/>
          </a:solidFill>
          <a:latin typeface="Arial" charset="0"/>
          <a:cs typeface="Arial" charset="0"/>
        </a:defRPr>
      </a:lvl5pPr>
      <a:lvl6pPr marL="457200" algn="l" rtl="1" fontAlgn="base">
        <a:spcBef>
          <a:spcPct val="0"/>
        </a:spcBef>
        <a:spcAft>
          <a:spcPct val="0"/>
        </a:spcAft>
        <a:defRPr sz="3600">
          <a:solidFill>
            <a:schemeClr val="tx2"/>
          </a:solidFill>
          <a:latin typeface="Arial" charset="0"/>
          <a:cs typeface="Arial" charset="0"/>
        </a:defRPr>
      </a:lvl6pPr>
      <a:lvl7pPr marL="914400" algn="l" rtl="1" fontAlgn="base">
        <a:spcBef>
          <a:spcPct val="0"/>
        </a:spcBef>
        <a:spcAft>
          <a:spcPct val="0"/>
        </a:spcAft>
        <a:defRPr sz="3600">
          <a:solidFill>
            <a:schemeClr val="tx2"/>
          </a:solidFill>
          <a:latin typeface="Arial" charset="0"/>
          <a:cs typeface="Arial" charset="0"/>
        </a:defRPr>
      </a:lvl7pPr>
      <a:lvl8pPr marL="1371600" algn="l" rtl="1" fontAlgn="base">
        <a:spcBef>
          <a:spcPct val="0"/>
        </a:spcBef>
        <a:spcAft>
          <a:spcPct val="0"/>
        </a:spcAft>
        <a:defRPr sz="3600">
          <a:solidFill>
            <a:schemeClr val="tx2"/>
          </a:solidFill>
          <a:latin typeface="Arial" charset="0"/>
          <a:cs typeface="Arial" charset="0"/>
        </a:defRPr>
      </a:lvl8pPr>
      <a:lvl9pPr marL="1828800" algn="l" rtl="1" fontAlgn="base">
        <a:spcBef>
          <a:spcPct val="0"/>
        </a:spcBef>
        <a:spcAft>
          <a:spcPct val="0"/>
        </a:spcAft>
        <a:defRPr sz="3600">
          <a:solidFill>
            <a:schemeClr val="tx2"/>
          </a:solidFill>
          <a:latin typeface="Arial" charset="0"/>
          <a:cs typeface="Arial" charset="0"/>
        </a:defRPr>
      </a:lvl9pPr>
    </p:titleStyle>
    <p:bodyStyle>
      <a:lvl1pPr marL="342900" indent="-342900" algn="r" rtl="1" eaLnBrk="0" fontAlgn="base" hangingPunct="0">
        <a:spcBef>
          <a:spcPct val="20000"/>
        </a:spcBef>
        <a:spcAft>
          <a:spcPct val="0"/>
        </a:spcAft>
        <a:buClr>
          <a:schemeClr val="tx2"/>
        </a:buClr>
        <a:buSzPct val="70000"/>
        <a:buFont typeface="Wingdings" pitchFamily="2" charset="2"/>
        <a:buChar char="¡"/>
        <a:defRPr sz="2900">
          <a:solidFill>
            <a:schemeClr val="tx1"/>
          </a:solidFill>
          <a:latin typeface="+mn-lt"/>
          <a:ea typeface="+mn-ea"/>
          <a:cs typeface="+mn-cs"/>
        </a:defRPr>
      </a:lvl1pPr>
      <a:lvl2pPr marL="742950" indent="-285750" algn="r" rtl="1" eaLnBrk="0" fontAlgn="base" hangingPunct="0">
        <a:spcBef>
          <a:spcPct val="20000"/>
        </a:spcBef>
        <a:spcAft>
          <a:spcPct val="0"/>
        </a:spcAft>
        <a:buClr>
          <a:schemeClr val="accent2"/>
        </a:buClr>
        <a:buSzPct val="70000"/>
        <a:buFont typeface="Wingdings" pitchFamily="2" charset="2"/>
        <a:buChar char="l"/>
        <a:defRPr sz="2500">
          <a:solidFill>
            <a:schemeClr val="tx1"/>
          </a:solidFill>
          <a:latin typeface="+mn-lt"/>
          <a:cs typeface="+mn-cs"/>
        </a:defRPr>
      </a:lvl2pPr>
      <a:lvl3pPr marL="1143000" indent="-228600" algn="r" rtl="1" eaLnBrk="0" fontAlgn="base" hangingPunct="0">
        <a:spcBef>
          <a:spcPct val="20000"/>
        </a:spcBef>
        <a:spcAft>
          <a:spcPct val="0"/>
        </a:spcAft>
        <a:buClr>
          <a:schemeClr val="tx2"/>
        </a:buClr>
        <a:buSzPct val="65000"/>
        <a:buFont typeface="Wingdings" pitchFamily="2" charset="2"/>
        <a:buChar char="¡"/>
        <a:defRPr sz="2200">
          <a:solidFill>
            <a:schemeClr val="tx1"/>
          </a:solidFill>
          <a:latin typeface="+mn-lt"/>
          <a:cs typeface="+mn-cs"/>
        </a:defRPr>
      </a:lvl3pPr>
      <a:lvl4pPr marL="1600200" indent="-228600" algn="r" rtl="1" eaLnBrk="0" fontAlgn="base" hangingPunct="0">
        <a:spcBef>
          <a:spcPct val="20000"/>
        </a:spcBef>
        <a:spcAft>
          <a:spcPct val="0"/>
        </a:spcAft>
        <a:buClr>
          <a:schemeClr val="accent2"/>
        </a:buClr>
        <a:buSzPct val="70000"/>
        <a:buFont typeface="Wingdings" pitchFamily="2" charset="2"/>
        <a:buChar char="l"/>
        <a:defRPr sz="1900">
          <a:solidFill>
            <a:schemeClr val="tx1"/>
          </a:solidFill>
          <a:latin typeface="+mn-lt"/>
          <a:cs typeface="+mn-cs"/>
        </a:defRPr>
      </a:lvl4pPr>
      <a:lvl5pPr marL="2057400" indent="-228600" algn="r" rtl="1"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mn-lt"/>
          <a:cs typeface="+mn-cs"/>
        </a:defRPr>
      </a:lvl5pPr>
      <a:lvl6pPr marL="2514600" indent="-228600" algn="r" rtl="1"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6pPr>
      <a:lvl7pPr marL="2971800" indent="-228600" algn="r" rtl="1"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7pPr>
      <a:lvl8pPr marL="3429000" indent="-228600" algn="r" rtl="1"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8pPr>
      <a:lvl9pPr marL="3886200" indent="-228600" algn="r" rtl="1"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audio" Target="file:///C:\Program%20Files\Microsoft%20Office\Clipart\Pub60Cor\urban_01.mid" TargetMode="External"/><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w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gif"/><Relationship Id="rId1" Type="http://schemas.openxmlformats.org/officeDocument/2006/relationships/slideLayout" Target="../slideLayouts/slideLayout7.xml"/><Relationship Id="rId4" Type="http://schemas.openxmlformats.org/officeDocument/2006/relationships/image" Target="../media/image1.emf"/></Relationships>
</file>

<file path=ppt/slides/_rels/slide1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w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0.w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emf"/></Relationships>
</file>

<file path=ppt/slides/_rels/slide2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jpeg"/><Relationship Id="rId1" Type="http://schemas.openxmlformats.org/officeDocument/2006/relationships/slideLayout" Target="../slideLayouts/slideLayout4.xml"/><Relationship Id="rId4" Type="http://schemas.openxmlformats.org/officeDocument/2006/relationships/image" Target="../media/image1.emf"/></Relationships>
</file>

<file path=ppt/slides/_rels/slide2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5.wm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xml"/><Relationship Id="rId7" Type="http://schemas.microsoft.com/office/2007/relationships/diagramDrawing" Target="../diagrams/drawing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openxmlformats.org/officeDocument/2006/relationships/image" Target="../media/image1.emf"/><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slideLayout" Target="../slideLayouts/slideLayout2.xml"/><Relationship Id="rId5" Type="http://schemas.openxmlformats.org/officeDocument/2006/relationships/image" Target="../media/image1.emf"/><Relationship Id="rId4" Type="http://schemas.openxmlformats.org/officeDocument/2006/relationships/image" Target="../media/image18.wmf"/></Relationships>
</file>

<file path=ppt/slides/_rels/slide2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9.wmf"/><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1.wmf"/><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2.w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3.w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en.wikipedia.org/wiki/Comedy" TargetMode="External"/><Relationship Id="rId2" Type="http://schemas.openxmlformats.org/officeDocument/2006/relationships/hyperlink" Target="http://en.wikipedia.org/wiki/Drama" TargetMode="External"/><Relationship Id="rId1" Type="http://schemas.openxmlformats.org/officeDocument/2006/relationships/slideLayout" Target="../slideLayouts/slideLayout7.xml"/><Relationship Id="rId5" Type="http://schemas.openxmlformats.org/officeDocument/2006/relationships/image" Target="../media/image1.emf"/><Relationship Id="rId4" Type="http://schemas.openxmlformats.org/officeDocument/2006/relationships/hyperlink" Target="http://en.wikipedia.org/wiki/Mistaken_identity" TargetMode="External"/></Relationships>
</file>

<file path=ppt/slides/_rels/slide4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187624" y="1628801"/>
            <a:ext cx="7956376" cy="1439838"/>
          </a:xfrm>
        </p:spPr>
        <p:txBody>
          <a:bodyPr anchor="ctr">
            <a:normAutofit fontScale="90000"/>
          </a:bodyPr>
          <a:lstStyle/>
          <a:p>
            <a:pPr algn="ctr" eaLnBrk="1" hangingPunct="1">
              <a:defRPr/>
            </a:pPr>
            <a:r>
              <a:rPr lang="en-US" sz="5400" b="1" dirty="0" smtClean="0">
                <a:solidFill>
                  <a:schemeClr val="tx1"/>
                </a:solidFill>
                <a:latin typeface="Edwardian Script ITC" pitchFamily="66" charset="0"/>
              </a:rPr>
              <a:t>English  Literature  of</a:t>
            </a:r>
            <a:br>
              <a:rPr lang="en-US" sz="5400" b="1" dirty="0" smtClean="0">
                <a:solidFill>
                  <a:schemeClr val="tx1"/>
                </a:solidFill>
                <a:latin typeface="Edwardian Script ITC" pitchFamily="66" charset="0"/>
              </a:rPr>
            </a:br>
            <a:r>
              <a:rPr lang="en-US" sz="5400" b="1" dirty="0" smtClean="0">
                <a:solidFill>
                  <a:schemeClr val="tx1"/>
                </a:solidFill>
                <a:latin typeface="Edwardian Script ITC" pitchFamily="66" charset="0"/>
              </a:rPr>
              <a:t>Seventeenth  and Eighteenth </a:t>
            </a:r>
            <a:br>
              <a:rPr lang="en-US" sz="5400" b="1" dirty="0" smtClean="0">
                <a:solidFill>
                  <a:schemeClr val="tx1"/>
                </a:solidFill>
                <a:latin typeface="Edwardian Script ITC" pitchFamily="66" charset="0"/>
              </a:rPr>
            </a:br>
            <a:r>
              <a:rPr lang="en-US" sz="5400" b="1" dirty="0" smtClean="0">
                <a:solidFill>
                  <a:schemeClr val="tx1"/>
                </a:solidFill>
                <a:latin typeface="Edwardian Script ITC" pitchFamily="66" charset="0"/>
              </a:rPr>
              <a:t>Century </a:t>
            </a:r>
            <a:r>
              <a:rPr lang="en-US" dirty="0" smtClean="0">
                <a:solidFill>
                  <a:schemeClr val="tx1"/>
                </a:solidFill>
                <a:latin typeface="Edwardian Script ITC" pitchFamily="66" charset="0"/>
              </a:rPr>
              <a:t/>
            </a:r>
            <a:br>
              <a:rPr lang="en-US" dirty="0" smtClean="0">
                <a:solidFill>
                  <a:schemeClr val="tx1"/>
                </a:solidFill>
                <a:latin typeface="Edwardian Script ITC" pitchFamily="66" charset="0"/>
              </a:rPr>
            </a:br>
            <a:endParaRPr lang="en-US" dirty="0" smtClean="0">
              <a:solidFill>
                <a:schemeClr val="tx1"/>
              </a:solidFill>
              <a:latin typeface="Edwardian Script ITC" pitchFamily="66" charset="0"/>
            </a:endParaRPr>
          </a:p>
        </p:txBody>
      </p:sp>
      <p:sp>
        <p:nvSpPr>
          <p:cNvPr id="3" name="Subtitle 2"/>
          <p:cNvSpPr>
            <a:spLocks noGrp="1"/>
          </p:cNvSpPr>
          <p:nvPr>
            <p:ph type="subTitle" idx="4294967295"/>
          </p:nvPr>
        </p:nvSpPr>
        <p:spPr>
          <a:xfrm>
            <a:off x="468313" y="2555875"/>
            <a:ext cx="8064500" cy="4113213"/>
          </a:xfrm>
        </p:spPr>
        <p:txBody>
          <a:bodyPr>
            <a:noAutofit/>
          </a:bodyPr>
          <a:lstStyle/>
          <a:p>
            <a:pPr marL="0" indent="0" eaLnBrk="1" hangingPunct="1">
              <a:lnSpc>
                <a:spcPct val="80000"/>
              </a:lnSpc>
              <a:buFont typeface="Wingdings" pitchFamily="2" charset="2"/>
              <a:buNone/>
              <a:defRPr/>
            </a:pPr>
            <a:r>
              <a:rPr lang="en-US" sz="2500" b="1" dirty="0" smtClean="0"/>
              <a:t> </a:t>
            </a:r>
          </a:p>
          <a:p>
            <a:pPr marL="0" indent="0" algn="ctr" eaLnBrk="1" hangingPunct="1">
              <a:lnSpc>
                <a:spcPct val="80000"/>
              </a:lnSpc>
              <a:buFont typeface="Wingdings" pitchFamily="2" charset="2"/>
              <a:buNone/>
              <a:defRPr/>
            </a:pPr>
            <a:endParaRPr lang="en-US" sz="2100" b="1" dirty="0" smtClean="0"/>
          </a:p>
          <a:p>
            <a:pPr marL="0" indent="0" algn="ctr" eaLnBrk="1" hangingPunct="1">
              <a:lnSpc>
                <a:spcPct val="80000"/>
              </a:lnSpc>
              <a:buFont typeface="Wingdings" pitchFamily="2" charset="2"/>
              <a:buNone/>
              <a:defRPr/>
            </a:pPr>
            <a:endParaRPr lang="en-US" sz="2100" dirty="0" smtClean="0"/>
          </a:p>
          <a:p>
            <a:pPr marL="0" indent="0" algn="ctr" eaLnBrk="1" hangingPunct="1">
              <a:lnSpc>
                <a:spcPct val="80000"/>
              </a:lnSpc>
              <a:buFont typeface="Wingdings" pitchFamily="2" charset="2"/>
              <a:buNone/>
              <a:defRPr/>
            </a:pPr>
            <a:endParaRPr lang="en-US" b="1" dirty="0" smtClean="0">
              <a:solidFill>
                <a:srgbClr val="33CCCC"/>
              </a:solidFill>
              <a:effectLst>
                <a:outerShdw blurRad="38100" dist="38100" dir="2700000" algn="tl">
                  <a:srgbClr val="C0C0C0"/>
                </a:outerShdw>
              </a:effectLst>
              <a:latin typeface="Calibri" pitchFamily="34" charset="0"/>
            </a:endParaRPr>
          </a:p>
          <a:p>
            <a:pPr marL="0" indent="0" algn="ctr" eaLnBrk="1" hangingPunct="1">
              <a:lnSpc>
                <a:spcPct val="80000"/>
              </a:lnSpc>
              <a:buFont typeface="Wingdings" pitchFamily="2" charset="2"/>
              <a:buNone/>
              <a:defRPr/>
            </a:pPr>
            <a:r>
              <a:rPr lang="en-US" b="1" dirty="0" smtClean="0">
                <a:solidFill>
                  <a:srgbClr val="0D0D0D"/>
                </a:solidFill>
                <a:effectLst>
                  <a:outerShdw blurRad="38100" dist="38100" dir="2700000" algn="tl">
                    <a:srgbClr val="C0C0C0"/>
                  </a:outerShdw>
                </a:effectLst>
                <a:latin typeface="Times New Roman" pitchFamily="18" charset="0"/>
                <a:cs typeface="Times New Roman" pitchFamily="18" charset="0"/>
              </a:rPr>
              <a:t>Instructors: Dr. Hala Owaidat </a:t>
            </a:r>
          </a:p>
          <a:p>
            <a:pPr marL="0" indent="0" algn="ctr" eaLnBrk="1" hangingPunct="1">
              <a:lnSpc>
                <a:spcPct val="80000"/>
              </a:lnSpc>
              <a:buFont typeface="Wingdings" pitchFamily="2" charset="2"/>
              <a:buNone/>
              <a:defRPr/>
            </a:pPr>
            <a:r>
              <a:rPr lang="en-US" b="1" dirty="0" smtClean="0">
                <a:solidFill>
                  <a:srgbClr val="0D0D0D"/>
                </a:solidFill>
                <a:effectLst>
                  <a:outerShdw blurRad="38100" dist="38100" dir="2700000" algn="tl">
                    <a:srgbClr val="C0C0C0"/>
                  </a:outerShdw>
                </a:effectLst>
                <a:latin typeface="Times New Roman" pitchFamily="18" charset="0"/>
                <a:cs typeface="Times New Roman" pitchFamily="18" charset="0"/>
              </a:rPr>
              <a:t>Meraj Tabassum Syed</a:t>
            </a:r>
          </a:p>
          <a:p>
            <a:pPr marL="0" indent="0" algn="ctr" eaLnBrk="1" hangingPunct="1">
              <a:lnSpc>
                <a:spcPct val="80000"/>
              </a:lnSpc>
              <a:buFont typeface="Wingdings" pitchFamily="2" charset="2"/>
              <a:buNone/>
              <a:defRPr/>
            </a:pPr>
            <a:r>
              <a:rPr lang="en-US" sz="2500" dirty="0" smtClean="0">
                <a:solidFill>
                  <a:srgbClr val="0D0D0D"/>
                </a:solidFill>
                <a:effectLst>
                  <a:outerShdw blurRad="38100" dist="38100" dir="2700000" algn="tl">
                    <a:srgbClr val="C0C0C0"/>
                  </a:outerShdw>
                </a:effectLst>
                <a:latin typeface="Times New Roman" pitchFamily="18" charset="0"/>
                <a:cs typeface="Times New Roman" pitchFamily="18" charset="0"/>
              </a:rPr>
              <a:t>Department</a:t>
            </a:r>
            <a:r>
              <a:rPr lang="en-US" sz="2500" dirty="0" smtClean="0">
                <a:latin typeface="Times New Roman" pitchFamily="18" charset="0"/>
                <a:cs typeface="Times New Roman" pitchFamily="18" charset="0"/>
              </a:rPr>
              <a:t> of English </a:t>
            </a:r>
          </a:p>
          <a:p>
            <a:pPr marL="0" indent="0" algn="ctr" eaLnBrk="1" hangingPunct="1">
              <a:lnSpc>
                <a:spcPct val="80000"/>
              </a:lnSpc>
              <a:buFont typeface="Wingdings" pitchFamily="2" charset="2"/>
              <a:buNone/>
              <a:defRPr/>
            </a:pPr>
            <a:r>
              <a:rPr lang="en-US" sz="2500" dirty="0" smtClean="0">
                <a:latin typeface="Times New Roman" pitchFamily="18" charset="0"/>
                <a:cs typeface="Times New Roman" pitchFamily="18" charset="0"/>
              </a:rPr>
              <a:t> College of Education, Jubail</a:t>
            </a:r>
          </a:p>
          <a:p>
            <a:pPr marL="0" indent="0" algn="ctr" eaLnBrk="1" hangingPunct="1">
              <a:lnSpc>
                <a:spcPct val="80000"/>
              </a:lnSpc>
              <a:buFont typeface="Wingdings" pitchFamily="2" charset="2"/>
              <a:buNone/>
              <a:defRPr/>
            </a:pPr>
            <a:r>
              <a:rPr lang="en-US" sz="2500" dirty="0" smtClean="0">
                <a:latin typeface="Times New Roman" pitchFamily="18" charset="0"/>
                <a:cs typeface="Times New Roman" pitchFamily="18" charset="0"/>
              </a:rPr>
              <a:t> University of Dammam,</a:t>
            </a:r>
          </a:p>
          <a:p>
            <a:pPr marL="0" indent="0" algn="ctr" eaLnBrk="1" hangingPunct="1">
              <a:lnSpc>
                <a:spcPct val="80000"/>
              </a:lnSpc>
              <a:buFont typeface="Wingdings" pitchFamily="2" charset="2"/>
              <a:buNone/>
              <a:defRPr/>
            </a:pPr>
            <a:r>
              <a:rPr lang="en-US" sz="2500" dirty="0" smtClean="0">
                <a:latin typeface="Times New Roman" pitchFamily="18" charset="0"/>
                <a:cs typeface="Times New Roman" pitchFamily="18" charset="0"/>
              </a:rPr>
              <a:t>Kingdom of Saudi Arabia</a:t>
            </a:r>
          </a:p>
          <a:p>
            <a:pPr marL="0" indent="0" eaLnBrk="1" hangingPunct="1">
              <a:lnSpc>
                <a:spcPct val="80000"/>
              </a:lnSpc>
              <a:buFont typeface="Wingdings" pitchFamily="2" charset="2"/>
              <a:buNone/>
              <a:defRPr/>
            </a:pPr>
            <a:endParaRPr lang="en-US" sz="2500" dirty="0" smtClean="0"/>
          </a:p>
        </p:txBody>
      </p:sp>
      <p:pic>
        <p:nvPicPr>
          <p:cNvPr id="3076" name="Picture 1"/>
          <p:cNvPicPr>
            <a:picLocks noChangeAspect="1" noChangeArrowheads="1"/>
          </p:cNvPicPr>
          <p:nvPr/>
        </p:nvPicPr>
        <p:blipFill>
          <a:blip r:embed="rId3"/>
          <a:srcRect/>
          <a:stretch>
            <a:fillRect/>
          </a:stretch>
        </p:blipFill>
        <p:spPr bwMode="auto">
          <a:xfrm>
            <a:off x="3563938" y="0"/>
            <a:ext cx="2362200" cy="1125538"/>
          </a:xfrm>
          <a:prstGeom prst="rect">
            <a:avLst/>
          </a:prstGeom>
          <a:noFill/>
          <a:ln w="9525">
            <a:noFill/>
            <a:miter lim="800000"/>
            <a:headEnd/>
            <a:tailEnd/>
          </a:ln>
        </p:spPr>
      </p:pic>
    </p:spTree>
  </p:cSld>
  <p:clrMapOvr>
    <a:masterClrMapping/>
  </p:clrMapOvr>
  <p:transition advClick="0" advTm="5000">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898"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1000"/>
                                        <p:tgtEl>
                                          <p:spTgt spid="3">
                                            <p:txEl>
                                              <p:pRg st="4" end="4"/>
                                            </p:txEl>
                                          </p:spTgt>
                                        </p:tgtEl>
                                      </p:cBhvr>
                                    </p:animEffect>
                                    <p:anim calcmode="lin" valueType="num">
                                      <p:cBhvr>
                                        <p:cTn id="2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1000"/>
                                        <p:tgtEl>
                                          <p:spTgt spid="3">
                                            <p:txEl>
                                              <p:pRg st="5" end="5"/>
                                            </p:txEl>
                                          </p:spTgt>
                                        </p:tgtEl>
                                      </p:cBhvr>
                                    </p:animEffect>
                                    <p:anim calcmode="lin" valueType="num">
                                      <p:cBhvr>
                                        <p:cTn id="3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1000"/>
                                        <p:tgtEl>
                                          <p:spTgt spid="3">
                                            <p:txEl>
                                              <p:pRg st="6" end="6"/>
                                            </p:txEl>
                                          </p:spTgt>
                                        </p:tgtEl>
                                      </p:cBhvr>
                                    </p:animEffect>
                                    <p:anim calcmode="lin" valueType="num">
                                      <p:cBhvr>
                                        <p:cTn id="4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1000"/>
                                        <p:tgtEl>
                                          <p:spTgt spid="3">
                                            <p:txEl>
                                              <p:pRg st="7" end="7"/>
                                            </p:txEl>
                                          </p:spTgt>
                                        </p:tgtEl>
                                      </p:cBhvr>
                                    </p:animEffect>
                                    <p:anim calcmode="lin" valueType="num">
                                      <p:cBhvr>
                                        <p:cTn id="4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9" dur="898"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898"/>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Effect transition="in" filter="fade">
                                      <p:cBhvr>
                                        <p:cTn id="55" dur="1000"/>
                                        <p:tgtEl>
                                          <p:spTgt spid="3">
                                            <p:txEl>
                                              <p:pRg st="8" end="8"/>
                                            </p:txEl>
                                          </p:spTgt>
                                        </p:tgtEl>
                                      </p:cBhvr>
                                    </p:animEffect>
                                    <p:anim calcmode="lin" valueType="num">
                                      <p:cBhvr>
                                        <p:cTn id="5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7" dur="898"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898"/>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898" decel="100000" fill="hold"/>
                                        <p:tgtEl>
                                          <p:spTgt spid="3">
                                            <p:txEl>
                                              <p:pRg st="9" end="9"/>
                                            </p:txEl>
                                          </p:spTgt>
                                        </p:tgtEl>
                                        <p:attrNameLst>
                                          <p:attrName>ppt_y</p:attrName>
                                        </p:attrNameLst>
                                      </p:cBhvr>
                                      <p:tavLst>
                                        <p:tav tm="0">
                                          <p:val>
                                            <p:strVal val="#ppt_y+1"/>
                                          </p:val>
                                        </p:tav>
                                        <p:tav tm="100000">
                                          <p:val>
                                            <p:strVal val="#ppt_y-.03"/>
                                          </p:val>
                                        </p:tav>
                                      </p:tavLst>
                                    </p:anim>
                                    <p:anim calcmode="lin" valueType="num">
                                      <p:cBhvr>
                                        <p:cTn id="66" dur="100" accel="100000" fill="hold">
                                          <p:stCondLst>
                                            <p:cond delay="898"/>
                                          </p:stCondLst>
                                        </p:cTn>
                                        <p:tgtEl>
                                          <p:spTgt spid="3">
                                            <p:txEl>
                                              <p:pRg st="9" end="9"/>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Title 1"/>
          <p:cNvSpPr>
            <a:spLocks noGrp="1"/>
          </p:cNvSpPr>
          <p:nvPr>
            <p:ph type="title" idx="4294967295"/>
          </p:nvPr>
        </p:nvSpPr>
        <p:spPr>
          <a:xfrm>
            <a:off x="1331913" y="692150"/>
            <a:ext cx="7313612" cy="1143000"/>
          </a:xfrm>
        </p:spPr>
        <p:txBody>
          <a:bodyPr anchor="ctr"/>
          <a:lstStyle/>
          <a:p>
            <a:pPr eaLnBrk="1" hangingPunct="1"/>
            <a:r>
              <a:rPr lang="en-US" b="1" smtClean="0">
                <a:latin typeface="Calibri" pitchFamily="34" charset="0"/>
              </a:rPr>
              <a:t>17</a:t>
            </a:r>
            <a:r>
              <a:rPr lang="en-US" b="1" baseline="30000" smtClean="0">
                <a:latin typeface="Calibri" pitchFamily="34" charset="0"/>
              </a:rPr>
              <a:t>th</a:t>
            </a:r>
            <a:r>
              <a:rPr lang="en-US" b="1" smtClean="0">
                <a:latin typeface="Calibri" pitchFamily="34" charset="0"/>
              </a:rPr>
              <a:t> &amp; 18</a:t>
            </a:r>
            <a:r>
              <a:rPr lang="en-US" b="1" baseline="30000" smtClean="0">
                <a:latin typeface="Calibri" pitchFamily="34" charset="0"/>
              </a:rPr>
              <a:t>th</a:t>
            </a:r>
            <a:r>
              <a:rPr lang="en-US" b="1" smtClean="0">
                <a:latin typeface="Calibri" pitchFamily="34" charset="0"/>
              </a:rPr>
              <a:t> </a:t>
            </a:r>
            <a:r>
              <a:rPr lang="en-US" b="1" baseline="30000" smtClean="0">
                <a:latin typeface="Calibri" pitchFamily="34" charset="0"/>
              </a:rPr>
              <a:t>  </a:t>
            </a:r>
            <a:r>
              <a:rPr lang="en-US" b="1" smtClean="0">
                <a:latin typeface="Calibri" pitchFamily="34" charset="0"/>
              </a:rPr>
              <a:t> Century Literature</a:t>
            </a:r>
          </a:p>
        </p:txBody>
      </p:sp>
      <p:sp>
        <p:nvSpPr>
          <p:cNvPr id="4099" name="Content Placeholder 2"/>
          <p:cNvSpPr>
            <a:spLocks noGrp="1"/>
          </p:cNvSpPr>
          <p:nvPr>
            <p:ph idx="4294967295"/>
          </p:nvPr>
        </p:nvSpPr>
        <p:spPr/>
        <p:txBody>
          <a:bodyPr/>
          <a:lstStyle/>
          <a:p>
            <a:pPr marL="609600" indent="-609600" algn="l" rtl="0" eaLnBrk="1" hangingPunct="1"/>
            <a:r>
              <a:rPr lang="en-US" sz="3200" b="1" u="sng" smtClean="0">
                <a:latin typeface="Calibri" pitchFamily="34" charset="0"/>
              </a:rPr>
              <a:t> The objectives : </a:t>
            </a:r>
          </a:p>
          <a:p>
            <a:pPr marL="609600" indent="-609600" algn="l" rtl="0" eaLnBrk="1" hangingPunct="1">
              <a:buFontTx/>
              <a:buChar char="•"/>
            </a:pPr>
            <a:r>
              <a:rPr lang="en-US" sz="3200" b="1" smtClean="0">
                <a:latin typeface="Calibri" pitchFamily="34" charset="0"/>
              </a:rPr>
              <a:t>Know the meaning of Literature and it’s divisions.</a:t>
            </a:r>
          </a:p>
          <a:p>
            <a:pPr marL="609600" indent="-609600" algn="l" rtl="0" eaLnBrk="1" hangingPunct="1">
              <a:buFontTx/>
              <a:buChar char="•"/>
            </a:pPr>
            <a:r>
              <a:rPr lang="en-US" sz="3200" b="1" smtClean="0">
                <a:latin typeface="Calibri" pitchFamily="34" charset="0"/>
              </a:rPr>
              <a:t>Understand what does genre mean.</a:t>
            </a:r>
          </a:p>
          <a:p>
            <a:pPr marL="609600" indent="-609600" algn="l" rtl="0" eaLnBrk="1" hangingPunct="1">
              <a:buFontTx/>
              <a:buChar char="•"/>
            </a:pPr>
            <a:r>
              <a:rPr lang="en-US" sz="3200" b="1" smtClean="0">
                <a:latin typeface="Calibri" pitchFamily="34" charset="0"/>
              </a:rPr>
              <a:t>Grasp the three main genre’s of literature</a:t>
            </a:r>
          </a:p>
          <a:p>
            <a:pPr marL="609600" indent="-609600" algn="l" rtl="0" eaLnBrk="1" hangingPunct="1">
              <a:buFontTx/>
              <a:buChar char="•"/>
            </a:pPr>
            <a:r>
              <a:rPr lang="en-US" sz="3200" b="1" smtClean="0">
                <a:latin typeface="Calibri" pitchFamily="34" charset="0"/>
              </a:rPr>
              <a:t>Known the categories in which Prose , Poetry and Drama are divided</a:t>
            </a:r>
          </a:p>
          <a:p>
            <a:pPr marL="609600" indent="-609600" algn="l" rtl="0" eaLnBrk="1" hangingPunct="1">
              <a:buFontTx/>
              <a:buNone/>
            </a:pPr>
            <a:r>
              <a:rPr lang="en-US" sz="3200" b="1" smtClean="0">
                <a:latin typeface="Calibri" pitchFamily="34" charset="0"/>
              </a:rPr>
              <a:t> </a:t>
            </a:r>
          </a:p>
          <a:p>
            <a:pPr marL="609600" indent="-609600" algn="l" rtl="0" eaLnBrk="1" hangingPunct="1"/>
            <a:endParaRPr lang="en-US" sz="3200" smtClean="0">
              <a:latin typeface="Arial Narrow" pitchFamily="34" charset="0"/>
            </a:endParaRPr>
          </a:p>
          <a:p>
            <a:pPr marL="609600" indent="-609600" algn="l" rtl="0" eaLnBrk="1" hangingPunct="1"/>
            <a:endParaRPr lang="en-US" smtClean="0">
              <a:latin typeface="Arial Narrow" pitchFamily="34" charset="0"/>
            </a:endParaRPr>
          </a:p>
        </p:txBody>
      </p:sp>
      <p:sp>
        <p:nvSpPr>
          <p:cNvPr id="5" name="Footer Placeholder 8"/>
          <p:cNvSpPr>
            <a:spLocks noGrp="1"/>
          </p:cNvSpPr>
          <p:nvPr>
            <p:ph type="ftr" sz="quarter" idx="11"/>
          </p:nvPr>
        </p:nvSpPr>
        <p:spPr>
          <a:xfrm>
            <a:off x="539750" y="6375400"/>
            <a:ext cx="8424738" cy="457200"/>
          </a:xfrm>
        </p:spPr>
        <p:txBody>
          <a:bodyPr anchor="t"/>
          <a:lstStyle/>
          <a:p>
            <a:pPr>
              <a:defRPr/>
            </a:pPr>
            <a:r>
              <a:rPr lang="en-US" sz="1800" b="1">
                <a:latin typeface="Times New Roman" pitchFamily="-108" charset="0"/>
                <a:ea typeface="+mn-ea"/>
              </a:rPr>
              <a:t>Department of English                                </a:t>
            </a:r>
            <a:r>
              <a:rPr lang="en-US" sz="1800" b="1" smtClean="0">
                <a:latin typeface="Times New Roman" pitchFamily="-108" charset="0"/>
                <a:ea typeface="+mn-ea"/>
              </a:rPr>
              <a:t>Dr. Hala Owaidat &amp;Meraj Tabassum Syed</a:t>
            </a:r>
            <a:endParaRPr lang="en-US" sz="1800" b="1">
              <a:latin typeface="Times New Roman" pitchFamily="-108" charset="0"/>
              <a:ea typeface="+mn-ea"/>
            </a:endParaRPr>
          </a:p>
        </p:txBody>
      </p:sp>
      <p:pic>
        <p:nvPicPr>
          <p:cNvPr id="4101" name="Picture 1"/>
          <p:cNvPicPr>
            <a:picLocks noChangeAspect="1" noChangeArrowheads="1"/>
          </p:cNvPicPr>
          <p:nvPr/>
        </p:nvPicPr>
        <p:blipFill>
          <a:blip r:embed="rId2"/>
          <a:srcRect/>
          <a:stretch>
            <a:fillRect/>
          </a:stretch>
        </p:blipFill>
        <p:spPr bwMode="auto">
          <a:xfrm>
            <a:off x="3492500" y="0"/>
            <a:ext cx="2362200" cy="692150"/>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000"/>
                                        <p:tgtEl>
                                          <p:spTgt spid="3074"/>
                                        </p:tgtEl>
                                      </p:cBhvr>
                                    </p:animEffect>
                                    <p:anim calcmode="lin" valueType="num">
                                      <p:cBhvr>
                                        <p:cTn id="8" dur="1000" fill="hold"/>
                                        <p:tgtEl>
                                          <p:spTgt spid="3074"/>
                                        </p:tgtEl>
                                        <p:attrNameLst>
                                          <p:attrName>ppt_x</p:attrName>
                                        </p:attrNameLst>
                                      </p:cBhvr>
                                      <p:tavLst>
                                        <p:tav tm="0">
                                          <p:val>
                                            <p:strVal val="#ppt_x"/>
                                          </p:val>
                                        </p:tav>
                                        <p:tav tm="100000">
                                          <p:val>
                                            <p:strVal val="#ppt_x"/>
                                          </p:val>
                                        </p:tav>
                                      </p:tavLst>
                                    </p:anim>
                                    <p:anim calcmode="lin" valueType="num">
                                      <p:cBhvr>
                                        <p:cTn id="9" dur="898" decel="100000" fill="hold"/>
                                        <p:tgtEl>
                                          <p:spTgt spid="3074"/>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307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ctrTitle" idx="4294967295"/>
          </p:nvPr>
        </p:nvSpPr>
        <p:spPr>
          <a:xfrm>
            <a:off x="685800" y="2286000"/>
            <a:ext cx="7772400" cy="1143000"/>
          </a:xfrm>
        </p:spPr>
        <p:txBody>
          <a:bodyPr anchor="ctr"/>
          <a:lstStyle/>
          <a:p>
            <a:pPr algn="ctr" eaLnBrk="1" hangingPunct="1"/>
            <a:r>
              <a:rPr lang="en-US" sz="8800" smtClean="0">
                <a:latin typeface="Calibri" pitchFamily="34" charset="0"/>
              </a:rPr>
              <a:t>Literature</a:t>
            </a:r>
          </a:p>
        </p:txBody>
      </p:sp>
      <p:pic>
        <p:nvPicPr>
          <p:cNvPr id="2055" name="urban_01.mid">
            <a:hlinkClick r:id="" action="ppaction://media"/>
          </p:cNvPr>
          <p:cNvPicPr>
            <a:picLocks noRot="1" noChangeAspect="1" noChangeArrowheads="1"/>
          </p:cNvPicPr>
          <p:nvPr>
            <a:audioFile r:link="rId1"/>
          </p:nvPr>
        </p:nvPicPr>
        <p:blipFill>
          <a:blip r:embed="rId3"/>
          <a:srcRect/>
          <a:stretch>
            <a:fillRect/>
          </a:stretch>
        </p:blipFill>
        <p:spPr bwMode="auto">
          <a:xfrm>
            <a:off x="0" y="6553200"/>
            <a:ext cx="304800" cy="304800"/>
          </a:xfrm>
          <a:prstGeom prst="rect">
            <a:avLst/>
          </a:prstGeom>
          <a:noFill/>
          <a:ln w="9525">
            <a:noFill/>
            <a:miter lim="800000"/>
            <a:headEnd/>
            <a:tailEnd/>
          </a:ln>
        </p:spPr>
      </p:pic>
      <p:pic>
        <p:nvPicPr>
          <p:cNvPr id="5126" name="Picture 1"/>
          <p:cNvPicPr>
            <a:picLocks noChangeAspect="1" noChangeArrowheads="1"/>
          </p:cNvPicPr>
          <p:nvPr/>
        </p:nvPicPr>
        <p:blipFill>
          <a:blip r:embed="rId4"/>
          <a:srcRect/>
          <a:stretch>
            <a:fillRect/>
          </a:stretch>
        </p:blipFill>
        <p:spPr bwMode="auto">
          <a:xfrm>
            <a:off x="3492500" y="0"/>
            <a:ext cx="2362200" cy="838200"/>
          </a:xfrm>
          <a:prstGeom prst="rect">
            <a:avLst/>
          </a:prstGeom>
          <a:noFill/>
          <a:ln w="9525">
            <a:noFill/>
            <a:miter lim="800000"/>
            <a:headEnd/>
            <a:tailEnd/>
          </a:ln>
        </p:spPr>
      </p:pic>
      <p:sp>
        <p:nvSpPr>
          <p:cNvPr id="9" name="Footer Placeholder 8"/>
          <p:cNvSpPr>
            <a:spLocks noGrp="1"/>
          </p:cNvSpPr>
          <p:nvPr>
            <p:ph type="ftr" sz="quarter" idx="11"/>
          </p:nvPr>
        </p:nvSpPr>
        <p:spPr>
          <a:xfrm>
            <a:off x="539750" y="6375400"/>
            <a:ext cx="8352730" cy="457200"/>
          </a:xfrm>
        </p:spPr>
        <p:txBody>
          <a:bodyPr anchor="t"/>
          <a:lstStyle/>
          <a:p>
            <a:pPr>
              <a:defRPr/>
            </a:pPr>
            <a:r>
              <a:rPr lang="en-US" sz="1800" b="1">
                <a:latin typeface="Times New Roman" pitchFamily="-108" charset="0"/>
                <a:ea typeface="+mn-ea"/>
              </a:rPr>
              <a:t>Department of English                                </a:t>
            </a:r>
            <a:r>
              <a:rPr lang="en-US" sz="1800" b="1" smtClean="0">
                <a:latin typeface="Times New Roman" pitchFamily="-108" charset="0"/>
                <a:ea typeface="+mn-ea"/>
              </a:rPr>
              <a:t>  Dr. Hala Owaidat Meraj Tabassum syed</a:t>
            </a:r>
            <a:endParaRPr lang="en-US" sz="1800" b="1">
              <a:latin typeface="Times New Roman" pitchFamily="-108" charset="0"/>
              <a:ea typeface="+mn-ea"/>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898" decel="100000" fill="hold"/>
                                        <p:tgtEl>
                                          <p:spTgt spid="4098"/>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098"/>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 presetClass="mediacall" presetSubtype="0" fill="hold" nodeType="afterEffect">
                                  <p:stCondLst>
                                    <p:cond delay="0"/>
                                  </p:stCondLst>
                                  <p:childTnLst>
                                    <p:cmd type="call" cmd="playFrom(0.0)">
                                      <p:cBhvr>
                                        <p:cTn id="13" dur="1" fill="hold"/>
                                        <p:tgtEl>
                                          <p:spTgt spid="205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2055"/>
                </p:tgtEl>
              </p:cMediaNode>
            </p:audio>
          </p:childTnLst>
        </p:cTn>
      </p:par>
    </p:tnLst>
    <p:bldLst>
      <p:bldP spid="4098"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body" idx="4294967295"/>
          </p:nvPr>
        </p:nvSpPr>
        <p:spPr>
          <a:xfrm>
            <a:off x="611188" y="1125538"/>
            <a:ext cx="7772400" cy="4463702"/>
          </a:xfrm>
        </p:spPr>
        <p:txBody>
          <a:bodyPr/>
          <a:lstStyle/>
          <a:p>
            <a:pPr algn="l" rtl="0" eaLnBrk="1" hangingPunct="1">
              <a:defRPr/>
            </a:pPr>
            <a:endParaRPr lang="es-ES" sz="3200" b="1" dirty="0" smtClean="0">
              <a:latin typeface="Calibri" pitchFamily="34" charset="0"/>
            </a:endParaRPr>
          </a:p>
          <a:p>
            <a:pPr algn="l" rtl="0" eaLnBrk="1" hangingPunct="1">
              <a:defRPr/>
            </a:pPr>
            <a:endParaRPr lang="es-ES" sz="3200" b="1" dirty="0" smtClean="0">
              <a:latin typeface="Calibri" pitchFamily="34" charset="0"/>
            </a:endParaRPr>
          </a:p>
          <a:p>
            <a:pPr algn="l" rtl="0" eaLnBrk="1" hangingPunct="1">
              <a:defRPr/>
            </a:pPr>
            <a:endParaRPr lang="es-ES" sz="3200" b="1" dirty="0" smtClean="0">
              <a:latin typeface="Calibri" pitchFamily="34" charset="0"/>
            </a:endParaRPr>
          </a:p>
          <a:p>
            <a:pPr algn="l" rtl="0" eaLnBrk="1" hangingPunct="1">
              <a:defRPr/>
            </a:pPr>
            <a:r>
              <a:rPr lang="es-ES" sz="3200" b="1" dirty="0" err="1" smtClean="0">
                <a:latin typeface="Calibri" pitchFamily="34" charset="0"/>
              </a:rPr>
              <a:t>Literature</a:t>
            </a:r>
            <a:r>
              <a:rPr lang="es-ES" sz="3200" b="1" dirty="0" smtClean="0">
                <a:latin typeface="Calibri" pitchFamily="34" charset="0"/>
              </a:rPr>
              <a:t> is "</a:t>
            </a:r>
            <a:r>
              <a:rPr lang="es-ES" sz="3200" b="1" dirty="0" err="1" smtClean="0">
                <a:latin typeface="Calibri" pitchFamily="34" charset="0"/>
              </a:rPr>
              <a:t>acquaintance</a:t>
            </a:r>
            <a:r>
              <a:rPr lang="es-ES" sz="3200" b="1" dirty="0" smtClean="0">
                <a:latin typeface="Calibri" pitchFamily="34" charset="0"/>
              </a:rPr>
              <a:t> </a:t>
            </a:r>
            <a:r>
              <a:rPr lang="es-ES" sz="3200" b="1" dirty="0" err="1" smtClean="0">
                <a:latin typeface="Calibri" pitchFamily="34" charset="0"/>
              </a:rPr>
              <a:t>with</a:t>
            </a:r>
            <a:r>
              <a:rPr lang="es-ES" sz="3200" b="1" dirty="0" smtClean="0">
                <a:latin typeface="Calibri" pitchFamily="34" charset="0"/>
              </a:rPr>
              <a:t> </a:t>
            </a:r>
            <a:r>
              <a:rPr lang="es-ES" sz="3200" b="1" dirty="0" err="1" smtClean="0">
                <a:latin typeface="Calibri" pitchFamily="34" charset="0"/>
              </a:rPr>
              <a:t>letters</a:t>
            </a:r>
            <a:r>
              <a:rPr lang="es-ES" sz="3200" b="1" dirty="0" smtClean="0">
                <a:latin typeface="Calibri" pitchFamily="34" charset="0"/>
              </a:rPr>
              <a:t>”</a:t>
            </a:r>
            <a:r>
              <a:rPr lang="en-US" sz="3200" dirty="0" smtClean="0"/>
              <a:t> The word </a:t>
            </a:r>
            <a:r>
              <a:rPr lang="en-US" sz="3200" i="1" dirty="0" smtClean="0"/>
              <a:t>literature</a:t>
            </a:r>
            <a:r>
              <a:rPr lang="en-US" sz="3200" dirty="0" smtClean="0"/>
              <a:t> literally means "things made from letters“</a:t>
            </a:r>
            <a:endParaRPr lang="es-ES" sz="3200" b="1" dirty="0" smtClean="0">
              <a:latin typeface="Calibri" pitchFamily="34" charset="0"/>
            </a:endParaRPr>
          </a:p>
          <a:p>
            <a:pPr algn="l" rtl="0" eaLnBrk="1" hangingPunct="1">
              <a:defRPr/>
            </a:pPr>
            <a:endParaRPr lang="es-ES" sz="3200" dirty="0" smtClean="0">
              <a:latin typeface="Calibri" pitchFamily="34" charset="0"/>
            </a:endParaRPr>
          </a:p>
          <a:p>
            <a:pPr eaLnBrk="1" hangingPunct="1">
              <a:defRPr/>
            </a:pPr>
            <a:endParaRPr lang="es-ES" sz="3200" dirty="0" smtClean="0">
              <a:latin typeface="Calibri" pitchFamily="34" charset="0"/>
            </a:endParaRPr>
          </a:p>
        </p:txBody>
      </p:sp>
      <p:sp>
        <p:nvSpPr>
          <p:cNvPr id="10243" name="Rectangle 3"/>
          <p:cNvSpPr>
            <a:spLocks noChangeArrowheads="1"/>
          </p:cNvSpPr>
          <p:nvPr/>
        </p:nvSpPr>
        <p:spPr bwMode="auto">
          <a:xfrm>
            <a:off x="755650" y="3284538"/>
            <a:ext cx="7993063" cy="2784475"/>
          </a:xfrm>
          <a:prstGeom prst="rect">
            <a:avLst/>
          </a:prstGeom>
          <a:noFill/>
          <a:ln w="9525">
            <a:noFill/>
            <a:miter lim="800000"/>
            <a:headEnd/>
            <a:tailEnd/>
          </a:ln>
        </p:spPr>
        <p:txBody>
          <a:bodyPr/>
          <a:lstStyle/>
          <a:p>
            <a:pPr marL="342900" indent="-342900" algn="l" rtl="0">
              <a:spcBef>
                <a:spcPct val="20000"/>
              </a:spcBef>
              <a:defRPr/>
            </a:pPr>
            <a:endParaRPr lang="es-ES" sz="3600" b="1">
              <a:effectLst>
                <a:outerShdw blurRad="38100" dist="38100" dir="2700000" algn="tl">
                  <a:srgbClr val="C0C0C0"/>
                </a:outerShdw>
              </a:effectLst>
              <a:latin typeface="Calibri" pitchFamily="34" charset="0"/>
            </a:endParaRPr>
          </a:p>
        </p:txBody>
      </p:sp>
      <p:pic>
        <p:nvPicPr>
          <p:cNvPr id="6148" name="Picture 1"/>
          <p:cNvPicPr>
            <a:picLocks noChangeAspect="1" noChangeArrowheads="1"/>
          </p:cNvPicPr>
          <p:nvPr/>
        </p:nvPicPr>
        <p:blipFill>
          <a:blip r:embed="rId2"/>
          <a:srcRect/>
          <a:stretch>
            <a:fillRect/>
          </a:stretch>
        </p:blipFill>
        <p:spPr bwMode="auto">
          <a:xfrm>
            <a:off x="3505200" y="0"/>
            <a:ext cx="2362200" cy="838200"/>
          </a:xfrm>
          <a:prstGeom prst="rect">
            <a:avLst/>
          </a:prstGeom>
          <a:noFill/>
          <a:ln w="9525">
            <a:noFill/>
            <a:miter lim="800000"/>
            <a:headEnd/>
            <a:tailEnd/>
          </a:ln>
        </p:spPr>
      </p:pic>
      <p:sp>
        <p:nvSpPr>
          <p:cNvPr id="5" name="Footer Placeholder 4"/>
          <p:cNvSpPr>
            <a:spLocks noGrp="1"/>
          </p:cNvSpPr>
          <p:nvPr>
            <p:ph type="ftr" sz="quarter" idx="11"/>
          </p:nvPr>
        </p:nvSpPr>
        <p:spPr>
          <a:xfrm>
            <a:off x="323528" y="6165304"/>
            <a:ext cx="8353425" cy="457200"/>
          </a:xfrm>
        </p:spPr>
        <p:txBody>
          <a:bodyPr anchor="t"/>
          <a:lstStyle/>
          <a:p>
            <a:pPr>
              <a:defRPr/>
            </a:pPr>
            <a:r>
              <a:rPr lang="en-US" sz="1800" b="1" dirty="0">
                <a:latin typeface="Times New Roman" pitchFamily="-108" charset="0"/>
                <a:ea typeface="+mn-ea"/>
              </a:rPr>
              <a:t>Department of English                           </a:t>
            </a:r>
            <a:r>
              <a:rPr lang="en-US" sz="1800" b="1" dirty="0" smtClean="0">
                <a:latin typeface="Times New Roman" pitchFamily="-108" charset="0"/>
                <a:ea typeface="+mn-ea"/>
              </a:rPr>
              <a:t>  Dr. Hala Owaidat &amp; Meraj Tabassum </a:t>
            </a:r>
            <a:r>
              <a:rPr lang="en-US" sz="1800" b="1" dirty="0" err="1" smtClean="0">
                <a:latin typeface="Times New Roman" pitchFamily="-108" charset="0"/>
                <a:ea typeface="+mn-ea"/>
              </a:rPr>
              <a:t>syed</a:t>
            </a:r>
            <a:r>
              <a:rPr lang="en-US" sz="1800" b="1" dirty="0" smtClean="0">
                <a:latin typeface="Times New Roman" pitchFamily="-108" charset="0"/>
                <a:ea typeface="+mn-ea"/>
              </a:rPr>
              <a:t> </a:t>
            </a:r>
            <a:endParaRPr lang="en-US" sz="1800" b="1" dirty="0">
              <a:latin typeface="Times New Roman" pitchFamily="-108" charset="0"/>
              <a:ea typeface="+mn-ea"/>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0242">
                                            <p:txEl>
                                              <p:pRg st="3" end="3"/>
                                            </p:txEl>
                                          </p:spTgt>
                                        </p:tgtEl>
                                        <p:attrNameLst>
                                          <p:attrName>style.visibility</p:attrName>
                                        </p:attrNameLst>
                                      </p:cBhvr>
                                      <p:to>
                                        <p:strVal val="visible"/>
                                      </p:to>
                                    </p:set>
                                    <p:animEffect transition="in" filter="fade">
                                      <p:cBhvr>
                                        <p:cTn id="7" dur="1000"/>
                                        <p:tgtEl>
                                          <p:spTgt spid="10242">
                                            <p:txEl>
                                              <p:pRg st="3" end="3"/>
                                            </p:txEl>
                                          </p:spTgt>
                                        </p:tgtEl>
                                      </p:cBhvr>
                                    </p:animEffect>
                                    <p:anim calcmode="lin" valueType="num">
                                      <p:cBhvr>
                                        <p:cTn id="8" dur="1000" fill="hold"/>
                                        <p:tgtEl>
                                          <p:spTgt spid="10242">
                                            <p:txEl>
                                              <p:pRg st="3" end="3"/>
                                            </p:txEl>
                                          </p:spTgt>
                                        </p:tgtEl>
                                        <p:attrNameLst>
                                          <p:attrName>ppt_x</p:attrName>
                                        </p:attrNameLst>
                                      </p:cBhvr>
                                      <p:tavLst>
                                        <p:tav tm="0">
                                          <p:val>
                                            <p:strVal val="#ppt_x"/>
                                          </p:val>
                                        </p:tav>
                                        <p:tav tm="100000">
                                          <p:val>
                                            <p:strVal val="#ppt_x"/>
                                          </p:val>
                                        </p:tav>
                                      </p:tavLst>
                                    </p:anim>
                                    <p:anim calcmode="lin" valueType="num">
                                      <p:cBhvr>
                                        <p:cTn id="9" dur="898" decel="100000" fill="hold"/>
                                        <p:tgtEl>
                                          <p:spTgt spid="10242">
                                            <p:txEl>
                                              <p:pRg st="3" end="3"/>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0242">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nodePh="1">
                                  <p:stCondLst>
                                    <p:cond delay="0"/>
                                  </p:stCondLst>
                                  <p:endCondLst>
                                    <p:cond evt="begin" delay="0">
                                      <p:tn val="13"/>
                                    </p:cond>
                                  </p:endCondLst>
                                  <p:childTnLst>
                                    <p:set>
                                      <p:cBhvr>
                                        <p:cTn id="14" dur="1" fill="hold">
                                          <p:stCondLst>
                                            <p:cond delay="0"/>
                                          </p:stCondLst>
                                        </p:cTn>
                                        <p:tgtEl>
                                          <p:spTgt spid="10243">
                                            <p:txEl>
                                              <p:pRg st="0" end="0"/>
                                            </p:txEl>
                                          </p:spTgt>
                                        </p:tgtEl>
                                        <p:attrNameLst>
                                          <p:attrName>style.visibility</p:attrName>
                                        </p:attrNameLst>
                                      </p:cBhvr>
                                      <p:to>
                                        <p:strVal val="visible"/>
                                      </p:to>
                                    </p:set>
                                    <p:anim calcmode="lin" valueType="num">
                                      <p:cBhvr additive="base">
                                        <p:cTn id="15" dur="500" fill="hold"/>
                                        <p:tgtEl>
                                          <p:spTgt spid="10243">
                                            <p:txEl>
                                              <p:pRg st="0" end="0"/>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024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build="p"/>
      <p:bldP spid="10243"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332656"/>
            <a:ext cx="7313612" cy="1143000"/>
          </a:xfrm>
        </p:spPr>
        <p:txBody>
          <a:bodyPr/>
          <a:lstStyle/>
          <a:p>
            <a:pPr algn="ctr"/>
            <a:r>
              <a:rPr lang="en-US" smtClean="0"/>
              <a:t>LITERATURE</a:t>
            </a:r>
            <a:endParaRPr lang="en-US"/>
          </a:p>
        </p:txBody>
      </p:sp>
      <p:sp>
        <p:nvSpPr>
          <p:cNvPr id="3" name="Content Placeholder 2"/>
          <p:cNvSpPr>
            <a:spLocks noGrp="1"/>
          </p:cNvSpPr>
          <p:nvPr>
            <p:ph idx="1"/>
          </p:nvPr>
        </p:nvSpPr>
        <p:spPr>
          <a:xfrm>
            <a:off x="395536" y="1700808"/>
            <a:ext cx="8280920" cy="4608512"/>
          </a:xfrm>
        </p:spPr>
        <p:txBody>
          <a:bodyPr/>
          <a:lstStyle/>
          <a:p>
            <a:pPr algn="l">
              <a:buNone/>
            </a:pPr>
            <a:r>
              <a:rPr lang="en-US" smtClean="0"/>
              <a:t>Literature falls into two major types that are : written and oral literature. </a:t>
            </a:r>
          </a:p>
          <a:p>
            <a:pPr algn="l">
              <a:buNone/>
            </a:pPr>
            <a:endParaRPr lang="en-US" smtClean="0"/>
          </a:p>
          <a:p>
            <a:pPr algn="l">
              <a:buNone/>
            </a:pPr>
            <a:r>
              <a:rPr lang="en-US" smtClean="0"/>
              <a:t>Written Literature has drama, novel, poetry and nonfictional literature. </a:t>
            </a:r>
          </a:p>
          <a:p>
            <a:pPr algn="l">
              <a:buNone/>
            </a:pPr>
            <a:endParaRPr lang="en-US" smtClean="0"/>
          </a:p>
          <a:p>
            <a:pPr algn="l">
              <a:buNone/>
            </a:pPr>
            <a:r>
              <a:rPr lang="en-US" smtClean="0"/>
              <a:t>Oral literature includes ballads, myth, jokes, folktales and fables.</a:t>
            </a:r>
          </a:p>
          <a:p>
            <a:pPr algn="l">
              <a:buNone/>
            </a:pPr>
            <a:endParaRPr lang="en-US"/>
          </a:p>
        </p:txBody>
      </p:sp>
      <p:pic>
        <p:nvPicPr>
          <p:cNvPr id="4" name="Picture 1"/>
          <p:cNvPicPr>
            <a:picLocks noChangeAspect="1" noChangeArrowheads="1"/>
          </p:cNvPicPr>
          <p:nvPr/>
        </p:nvPicPr>
        <p:blipFill>
          <a:blip r:embed="rId2"/>
          <a:srcRect/>
          <a:stretch>
            <a:fillRect/>
          </a:stretch>
        </p:blipFill>
        <p:spPr bwMode="auto">
          <a:xfrm>
            <a:off x="3505200" y="0"/>
            <a:ext cx="2362200" cy="838200"/>
          </a:xfrm>
          <a:prstGeom prst="rect">
            <a:avLst/>
          </a:prstGeom>
          <a:noFill/>
          <a:ln w="9525">
            <a:noFill/>
            <a:miter lim="800000"/>
            <a:headEnd/>
            <a:tailEnd/>
          </a:ln>
        </p:spPr>
      </p:pic>
      <p:sp>
        <p:nvSpPr>
          <p:cNvPr id="5" name="Footer Placeholder 4"/>
          <p:cNvSpPr>
            <a:spLocks noGrp="1"/>
          </p:cNvSpPr>
          <p:nvPr>
            <p:ph type="ftr" sz="quarter" idx="11"/>
          </p:nvPr>
        </p:nvSpPr>
        <p:spPr>
          <a:xfrm>
            <a:off x="323528" y="6237312"/>
            <a:ext cx="8353425" cy="457200"/>
          </a:xfrm>
        </p:spPr>
        <p:txBody>
          <a:bodyPr anchor="t"/>
          <a:lstStyle/>
          <a:p>
            <a:pPr>
              <a:defRPr/>
            </a:pPr>
            <a:r>
              <a:rPr lang="en-US" sz="1800" b="1">
                <a:latin typeface="Times New Roman" pitchFamily="-108" charset="0"/>
                <a:ea typeface="+mn-ea"/>
              </a:rPr>
              <a:t>Department of English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a:xfrm>
            <a:off x="1258888" y="765175"/>
            <a:ext cx="7351712" cy="968375"/>
          </a:xfrm>
        </p:spPr>
        <p:txBody>
          <a:bodyPr anchor="ctr"/>
          <a:lstStyle/>
          <a:p>
            <a:pPr eaLnBrk="1" hangingPunct="1"/>
            <a:r>
              <a:rPr lang="en-US" b="1" smtClean="0">
                <a:latin typeface="Calibri" pitchFamily="34" charset="0"/>
              </a:rPr>
              <a:t>           The Major Genres </a:t>
            </a:r>
          </a:p>
        </p:txBody>
      </p:sp>
      <p:pic>
        <p:nvPicPr>
          <p:cNvPr id="8195" name="Picture 7" descr="ag00463_"/>
          <p:cNvPicPr>
            <a:picLocks noChangeAspect="1" noChangeArrowheads="1" noCrop="1"/>
          </p:cNvPicPr>
          <p:nvPr/>
        </p:nvPicPr>
        <p:blipFill>
          <a:blip r:embed="rId2"/>
          <a:srcRect/>
          <a:stretch>
            <a:fillRect/>
          </a:stretch>
        </p:blipFill>
        <p:spPr bwMode="auto">
          <a:xfrm>
            <a:off x="395288" y="0"/>
            <a:ext cx="1619250" cy="4005263"/>
          </a:xfrm>
          <a:prstGeom prst="rect">
            <a:avLst/>
          </a:prstGeom>
          <a:noFill/>
          <a:ln w="9525">
            <a:noFill/>
            <a:miter lim="800000"/>
            <a:headEnd/>
            <a:tailEnd/>
          </a:ln>
        </p:spPr>
      </p:pic>
      <p:grpSp>
        <p:nvGrpSpPr>
          <p:cNvPr id="8196" name="Group 9"/>
          <p:cNvGrpSpPr>
            <a:grpSpLocks noChangeAspect="1"/>
          </p:cNvGrpSpPr>
          <p:nvPr/>
        </p:nvGrpSpPr>
        <p:grpSpPr bwMode="auto">
          <a:xfrm>
            <a:off x="684213" y="2133600"/>
            <a:ext cx="7772400" cy="3663950"/>
            <a:chOff x="432" y="1344"/>
            <a:chExt cx="4896" cy="2308"/>
          </a:xfrm>
        </p:grpSpPr>
        <p:sp>
          <p:nvSpPr>
            <p:cNvPr id="8199" name="AutoShape 8"/>
            <p:cNvSpPr>
              <a:spLocks noChangeAspect="1" noChangeArrowheads="1" noTextEdit="1"/>
            </p:cNvSpPr>
            <p:nvPr/>
          </p:nvSpPr>
          <p:spPr bwMode="auto">
            <a:xfrm>
              <a:off x="432" y="1344"/>
              <a:ext cx="4896" cy="2308"/>
            </a:xfrm>
            <a:prstGeom prst="rect">
              <a:avLst/>
            </a:prstGeom>
            <a:noFill/>
            <a:ln w="9525">
              <a:noFill/>
              <a:miter lim="800000"/>
              <a:headEnd/>
              <a:tailEnd/>
            </a:ln>
          </p:spPr>
          <p:txBody>
            <a:bodyPr/>
            <a:lstStyle/>
            <a:p>
              <a:endParaRPr lang="en-US"/>
            </a:p>
          </p:txBody>
        </p:sp>
        <p:sp>
          <p:nvSpPr>
            <p:cNvPr id="8200" name="Rectangle 10"/>
            <p:cNvSpPr>
              <a:spLocks noChangeArrowheads="1"/>
            </p:cNvSpPr>
            <p:nvPr/>
          </p:nvSpPr>
          <p:spPr bwMode="auto">
            <a:xfrm>
              <a:off x="587" y="2855"/>
              <a:ext cx="1346" cy="761"/>
            </a:xfrm>
            <a:prstGeom prst="rect">
              <a:avLst/>
            </a:prstGeom>
            <a:solidFill>
              <a:srgbClr val="000000"/>
            </a:solidFill>
            <a:ln w="9525">
              <a:noFill/>
              <a:miter lim="800000"/>
              <a:headEnd/>
              <a:tailEnd/>
            </a:ln>
          </p:spPr>
          <p:txBody>
            <a:bodyPr/>
            <a:lstStyle/>
            <a:p>
              <a:pPr algn="l" rtl="0"/>
              <a:endParaRPr lang="en-US" sz="4000">
                <a:latin typeface="Times New Roman" pitchFamily="18" charset="0"/>
              </a:endParaRPr>
            </a:p>
          </p:txBody>
        </p:sp>
        <p:sp>
          <p:nvSpPr>
            <p:cNvPr id="8201" name="Rectangle 11"/>
            <p:cNvSpPr>
              <a:spLocks noChangeArrowheads="1"/>
            </p:cNvSpPr>
            <p:nvPr/>
          </p:nvSpPr>
          <p:spPr bwMode="auto">
            <a:xfrm>
              <a:off x="2290" y="2831"/>
              <a:ext cx="1323" cy="738"/>
            </a:xfrm>
            <a:prstGeom prst="rect">
              <a:avLst/>
            </a:prstGeom>
            <a:solidFill>
              <a:srgbClr val="000000"/>
            </a:solidFill>
            <a:ln w="9525">
              <a:noFill/>
              <a:miter lim="800000"/>
              <a:headEnd/>
              <a:tailEnd/>
            </a:ln>
          </p:spPr>
          <p:txBody>
            <a:bodyPr/>
            <a:lstStyle/>
            <a:p>
              <a:pPr algn="l" rtl="0"/>
              <a:endParaRPr lang="en-US" sz="4000">
                <a:latin typeface="Times New Roman" pitchFamily="18" charset="0"/>
              </a:endParaRPr>
            </a:p>
          </p:txBody>
        </p:sp>
        <p:sp>
          <p:nvSpPr>
            <p:cNvPr id="8202" name="Rectangle 12"/>
            <p:cNvSpPr>
              <a:spLocks noChangeArrowheads="1"/>
            </p:cNvSpPr>
            <p:nvPr/>
          </p:nvSpPr>
          <p:spPr bwMode="auto">
            <a:xfrm>
              <a:off x="3970" y="2831"/>
              <a:ext cx="1322" cy="738"/>
            </a:xfrm>
            <a:prstGeom prst="rect">
              <a:avLst/>
            </a:prstGeom>
            <a:solidFill>
              <a:srgbClr val="000000"/>
            </a:solidFill>
            <a:ln w="9525">
              <a:noFill/>
              <a:miter lim="800000"/>
              <a:headEnd/>
              <a:tailEnd/>
            </a:ln>
          </p:spPr>
          <p:txBody>
            <a:bodyPr/>
            <a:lstStyle/>
            <a:p>
              <a:pPr algn="l" rtl="0"/>
              <a:endParaRPr lang="en-US" sz="4000">
                <a:latin typeface="Times New Roman" pitchFamily="18" charset="0"/>
              </a:endParaRPr>
            </a:p>
          </p:txBody>
        </p:sp>
        <p:sp>
          <p:nvSpPr>
            <p:cNvPr id="8203" name="Rectangle 13"/>
            <p:cNvSpPr>
              <a:spLocks noChangeArrowheads="1"/>
            </p:cNvSpPr>
            <p:nvPr/>
          </p:nvSpPr>
          <p:spPr bwMode="auto">
            <a:xfrm>
              <a:off x="1504" y="1415"/>
              <a:ext cx="2752" cy="738"/>
            </a:xfrm>
            <a:prstGeom prst="rect">
              <a:avLst/>
            </a:prstGeom>
            <a:noFill/>
            <a:ln w="76200">
              <a:solidFill>
                <a:srgbClr val="000000"/>
              </a:solidFill>
              <a:miter lim="800000"/>
              <a:headEnd/>
              <a:tailEnd/>
            </a:ln>
          </p:spPr>
          <p:txBody>
            <a:bodyPr/>
            <a:lstStyle/>
            <a:p>
              <a:pPr algn="l" rtl="0"/>
              <a:endParaRPr lang="en-US" sz="4000">
                <a:latin typeface="Times New Roman" pitchFamily="18" charset="0"/>
              </a:endParaRPr>
            </a:p>
          </p:txBody>
        </p:sp>
        <p:sp>
          <p:nvSpPr>
            <p:cNvPr id="8204" name="Rectangle 14"/>
            <p:cNvSpPr>
              <a:spLocks noChangeArrowheads="1"/>
            </p:cNvSpPr>
            <p:nvPr/>
          </p:nvSpPr>
          <p:spPr bwMode="auto">
            <a:xfrm>
              <a:off x="1492" y="1427"/>
              <a:ext cx="2776" cy="738"/>
            </a:xfrm>
            <a:prstGeom prst="rect">
              <a:avLst/>
            </a:prstGeom>
            <a:noFill/>
            <a:ln w="76200">
              <a:solidFill>
                <a:srgbClr val="000000"/>
              </a:solidFill>
              <a:miter lim="800000"/>
              <a:headEnd/>
              <a:tailEnd/>
            </a:ln>
          </p:spPr>
          <p:txBody>
            <a:bodyPr/>
            <a:lstStyle/>
            <a:p>
              <a:pPr algn="l" rtl="0"/>
              <a:endParaRPr lang="en-US" sz="4000">
                <a:latin typeface="Times New Roman" pitchFamily="18" charset="0"/>
              </a:endParaRPr>
            </a:p>
          </p:txBody>
        </p:sp>
        <p:sp>
          <p:nvSpPr>
            <p:cNvPr id="8205" name="Rectangle 15"/>
            <p:cNvSpPr>
              <a:spLocks noChangeArrowheads="1"/>
            </p:cNvSpPr>
            <p:nvPr/>
          </p:nvSpPr>
          <p:spPr bwMode="auto">
            <a:xfrm>
              <a:off x="1480" y="1439"/>
              <a:ext cx="2800" cy="738"/>
            </a:xfrm>
            <a:prstGeom prst="rect">
              <a:avLst/>
            </a:prstGeom>
            <a:noFill/>
            <a:ln w="76200">
              <a:solidFill>
                <a:srgbClr val="000000"/>
              </a:solidFill>
              <a:miter lim="800000"/>
              <a:headEnd/>
              <a:tailEnd/>
            </a:ln>
          </p:spPr>
          <p:txBody>
            <a:bodyPr/>
            <a:lstStyle/>
            <a:p>
              <a:pPr algn="l" rtl="0"/>
              <a:endParaRPr lang="en-US" sz="4000">
                <a:latin typeface="Times New Roman" pitchFamily="18" charset="0"/>
              </a:endParaRPr>
            </a:p>
          </p:txBody>
        </p:sp>
        <p:sp>
          <p:nvSpPr>
            <p:cNvPr id="8206" name="Rectangle 16"/>
            <p:cNvSpPr>
              <a:spLocks noChangeArrowheads="1"/>
            </p:cNvSpPr>
            <p:nvPr/>
          </p:nvSpPr>
          <p:spPr bwMode="auto">
            <a:xfrm>
              <a:off x="1468" y="1451"/>
              <a:ext cx="2824" cy="738"/>
            </a:xfrm>
            <a:prstGeom prst="rect">
              <a:avLst/>
            </a:prstGeom>
            <a:noFill/>
            <a:ln w="76200">
              <a:solidFill>
                <a:srgbClr val="000000"/>
              </a:solidFill>
              <a:miter lim="800000"/>
              <a:headEnd/>
              <a:tailEnd/>
            </a:ln>
          </p:spPr>
          <p:txBody>
            <a:bodyPr/>
            <a:lstStyle/>
            <a:p>
              <a:pPr algn="l" rtl="0"/>
              <a:endParaRPr lang="en-US" sz="4000">
                <a:latin typeface="Times New Roman" pitchFamily="18" charset="0"/>
              </a:endParaRPr>
            </a:p>
          </p:txBody>
        </p:sp>
        <p:sp>
          <p:nvSpPr>
            <p:cNvPr id="8207" name="Line 17"/>
            <p:cNvSpPr>
              <a:spLocks noChangeShapeType="1"/>
            </p:cNvSpPr>
            <p:nvPr/>
          </p:nvSpPr>
          <p:spPr bwMode="auto">
            <a:xfrm>
              <a:off x="2874" y="2141"/>
              <a:ext cx="0" cy="333"/>
            </a:xfrm>
            <a:prstGeom prst="line">
              <a:avLst/>
            </a:prstGeom>
            <a:noFill/>
            <a:ln w="38100">
              <a:solidFill>
                <a:srgbClr val="000000"/>
              </a:solidFill>
              <a:round/>
              <a:headEnd/>
              <a:tailEnd/>
            </a:ln>
          </p:spPr>
          <p:txBody>
            <a:bodyPr/>
            <a:lstStyle/>
            <a:p>
              <a:endParaRPr lang="en-US"/>
            </a:p>
          </p:txBody>
        </p:sp>
        <p:sp>
          <p:nvSpPr>
            <p:cNvPr id="8208" name="Line 18"/>
            <p:cNvSpPr>
              <a:spLocks noChangeShapeType="1"/>
            </p:cNvSpPr>
            <p:nvPr/>
          </p:nvSpPr>
          <p:spPr bwMode="auto">
            <a:xfrm>
              <a:off x="1171" y="2474"/>
              <a:ext cx="0" cy="298"/>
            </a:xfrm>
            <a:prstGeom prst="line">
              <a:avLst/>
            </a:prstGeom>
            <a:noFill/>
            <a:ln w="38100">
              <a:solidFill>
                <a:srgbClr val="000000"/>
              </a:solidFill>
              <a:round/>
              <a:headEnd/>
              <a:tailEnd/>
            </a:ln>
          </p:spPr>
          <p:txBody>
            <a:bodyPr/>
            <a:lstStyle/>
            <a:p>
              <a:endParaRPr lang="en-US"/>
            </a:p>
          </p:txBody>
        </p:sp>
        <p:sp>
          <p:nvSpPr>
            <p:cNvPr id="8209" name="Line 19"/>
            <p:cNvSpPr>
              <a:spLocks noChangeShapeType="1"/>
            </p:cNvSpPr>
            <p:nvPr/>
          </p:nvSpPr>
          <p:spPr bwMode="auto">
            <a:xfrm>
              <a:off x="2874" y="2474"/>
              <a:ext cx="0" cy="286"/>
            </a:xfrm>
            <a:prstGeom prst="line">
              <a:avLst/>
            </a:prstGeom>
            <a:noFill/>
            <a:ln w="38100">
              <a:solidFill>
                <a:srgbClr val="000000"/>
              </a:solidFill>
              <a:round/>
              <a:headEnd/>
              <a:tailEnd/>
            </a:ln>
          </p:spPr>
          <p:txBody>
            <a:bodyPr/>
            <a:lstStyle/>
            <a:p>
              <a:endParaRPr lang="en-US"/>
            </a:p>
          </p:txBody>
        </p:sp>
        <p:sp>
          <p:nvSpPr>
            <p:cNvPr id="8210" name="Line 20"/>
            <p:cNvSpPr>
              <a:spLocks noChangeShapeType="1"/>
            </p:cNvSpPr>
            <p:nvPr/>
          </p:nvSpPr>
          <p:spPr bwMode="auto">
            <a:xfrm>
              <a:off x="4554" y="2474"/>
              <a:ext cx="0" cy="286"/>
            </a:xfrm>
            <a:prstGeom prst="line">
              <a:avLst/>
            </a:prstGeom>
            <a:noFill/>
            <a:ln w="38100">
              <a:solidFill>
                <a:srgbClr val="000000"/>
              </a:solidFill>
              <a:round/>
              <a:headEnd/>
              <a:tailEnd/>
            </a:ln>
          </p:spPr>
          <p:txBody>
            <a:bodyPr/>
            <a:lstStyle/>
            <a:p>
              <a:endParaRPr lang="en-US"/>
            </a:p>
          </p:txBody>
        </p:sp>
        <p:sp>
          <p:nvSpPr>
            <p:cNvPr id="8211" name="Line 21"/>
            <p:cNvSpPr>
              <a:spLocks noChangeShapeType="1"/>
            </p:cNvSpPr>
            <p:nvPr/>
          </p:nvSpPr>
          <p:spPr bwMode="auto">
            <a:xfrm>
              <a:off x="1171" y="2474"/>
              <a:ext cx="1703" cy="0"/>
            </a:xfrm>
            <a:prstGeom prst="line">
              <a:avLst/>
            </a:prstGeom>
            <a:noFill/>
            <a:ln w="38100">
              <a:solidFill>
                <a:srgbClr val="000000"/>
              </a:solidFill>
              <a:round/>
              <a:headEnd/>
              <a:tailEnd/>
            </a:ln>
          </p:spPr>
          <p:txBody>
            <a:bodyPr/>
            <a:lstStyle/>
            <a:p>
              <a:endParaRPr lang="en-US"/>
            </a:p>
          </p:txBody>
        </p:sp>
        <p:sp>
          <p:nvSpPr>
            <p:cNvPr id="8212" name="Line 22"/>
            <p:cNvSpPr>
              <a:spLocks noChangeShapeType="1"/>
            </p:cNvSpPr>
            <p:nvPr/>
          </p:nvSpPr>
          <p:spPr bwMode="auto">
            <a:xfrm>
              <a:off x="2874" y="2474"/>
              <a:ext cx="1680" cy="0"/>
            </a:xfrm>
            <a:prstGeom prst="line">
              <a:avLst/>
            </a:prstGeom>
            <a:noFill/>
            <a:ln w="38100">
              <a:solidFill>
                <a:srgbClr val="000000"/>
              </a:solidFill>
              <a:round/>
              <a:headEnd/>
              <a:tailEnd/>
            </a:ln>
          </p:spPr>
          <p:txBody>
            <a:bodyPr/>
            <a:lstStyle/>
            <a:p>
              <a:endParaRPr lang="en-US"/>
            </a:p>
          </p:txBody>
        </p:sp>
        <p:sp>
          <p:nvSpPr>
            <p:cNvPr id="8213" name="Rectangle 23"/>
            <p:cNvSpPr>
              <a:spLocks noChangeArrowheads="1"/>
            </p:cNvSpPr>
            <p:nvPr/>
          </p:nvSpPr>
          <p:spPr bwMode="auto">
            <a:xfrm>
              <a:off x="503" y="2772"/>
              <a:ext cx="1347" cy="761"/>
            </a:xfrm>
            <a:prstGeom prst="rect">
              <a:avLst/>
            </a:prstGeom>
            <a:solidFill>
              <a:srgbClr val="FFFF99"/>
            </a:solidFill>
            <a:ln w="9525">
              <a:noFill/>
              <a:miter lim="800000"/>
              <a:headEnd/>
              <a:tailEnd/>
            </a:ln>
          </p:spPr>
          <p:txBody>
            <a:bodyPr/>
            <a:lstStyle/>
            <a:p>
              <a:pPr algn="l" rtl="0"/>
              <a:endParaRPr lang="en-US" sz="4000">
                <a:latin typeface="Times New Roman" pitchFamily="18" charset="0"/>
              </a:endParaRPr>
            </a:p>
          </p:txBody>
        </p:sp>
        <p:sp>
          <p:nvSpPr>
            <p:cNvPr id="8214" name="Rectangle 24"/>
            <p:cNvSpPr>
              <a:spLocks noChangeArrowheads="1"/>
            </p:cNvSpPr>
            <p:nvPr/>
          </p:nvSpPr>
          <p:spPr bwMode="auto">
            <a:xfrm>
              <a:off x="742" y="2950"/>
              <a:ext cx="878" cy="403"/>
            </a:xfrm>
            <a:prstGeom prst="rect">
              <a:avLst/>
            </a:prstGeom>
            <a:noFill/>
            <a:ln w="9525">
              <a:noFill/>
              <a:miter lim="800000"/>
              <a:headEnd/>
              <a:tailEnd/>
            </a:ln>
          </p:spPr>
          <p:txBody>
            <a:bodyPr wrap="none" lIns="0" tIns="0" rIns="0" bIns="0">
              <a:spAutoFit/>
            </a:bodyPr>
            <a:lstStyle/>
            <a:p>
              <a:pPr algn="l" rtl="0"/>
              <a:r>
                <a:rPr lang="es-ES" sz="4200">
                  <a:solidFill>
                    <a:srgbClr val="000000"/>
                  </a:solidFill>
                  <a:latin typeface="Arial" charset="0"/>
                </a:rPr>
                <a:t>Prose</a:t>
              </a:r>
              <a:endParaRPr lang="es-ES" sz="2800">
                <a:latin typeface="Times New Roman" pitchFamily="18" charset="0"/>
              </a:endParaRPr>
            </a:p>
          </p:txBody>
        </p:sp>
        <p:sp>
          <p:nvSpPr>
            <p:cNvPr id="8215" name="Rectangle 25"/>
            <p:cNvSpPr>
              <a:spLocks noChangeArrowheads="1"/>
            </p:cNvSpPr>
            <p:nvPr/>
          </p:nvSpPr>
          <p:spPr bwMode="auto">
            <a:xfrm>
              <a:off x="503" y="2772"/>
              <a:ext cx="1347" cy="761"/>
            </a:xfrm>
            <a:prstGeom prst="rect">
              <a:avLst/>
            </a:prstGeom>
            <a:noFill/>
            <a:ln w="112776">
              <a:solidFill>
                <a:srgbClr val="0000FF"/>
              </a:solidFill>
              <a:miter lim="800000"/>
              <a:headEnd/>
              <a:tailEnd/>
            </a:ln>
          </p:spPr>
          <p:txBody>
            <a:bodyPr/>
            <a:lstStyle/>
            <a:p>
              <a:pPr algn="l" rtl="0"/>
              <a:endParaRPr lang="en-US" sz="4000">
                <a:latin typeface="Times New Roman" pitchFamily="18" charset="0"/>
              </a:endParaRPr>
            </a:p>
          </p:txBody>
        </p:sp>
        <p:sp>
          <p:nvSpPr>
            <p:cNvPr id="8216" name="Rectangle 26"/>
            <p:cNvSpPr>
              <a:spLocks noChangeArrowheads="1"/>
            </p:cNvSpPr>
            <p:nvPr/>
          </p:nvSpPr>
          <p:spPr bwMode="auto">
            <a:xfrm>
              <a:off x="575" y="2843"/>
              <a:ext cx="1203" cy="619"/>
            </a:xfrm>
            <a:prstGeom prst="rect">
              <a:avLst/>
            </a:prstGeom>
            <a:noFill/>
            <a:ln w="38100">
              <a:solidFill>
                <a:schemeClr val="accent2"/>
              </a:solidFill>
              <a:miter lim="800000"/>
              <a:headEnd/>
              <a:tailEnd/>
            </a:ln>
          </p:spPr>
          <p:txBody>
            <a:bodyPr/>
            <a:lstStyle/>
            <a:p>
              <a:pPr algn="l" rtl="0"/>
              <a:endParaRPr lang="en-US" sz="4000">
                <a:latin typeface="Times New Roman" pitchFamily="18" charset="0"/>
              </a:endParaRPr>
            </a:p>
          </p:txBody>
        </p:sp>
        <p:sp>
          <p:nvSpPr>
            <p:cNvPr id="8217" name="Rectangle 27"/>
            <p:cNvSpPr>
              <a:spLocks noChangeArrowheads="1"/>
            </p:cNvSpPr>
            <p:nvPr/>
          </p:nvSpPr>
          <p:spPr bwMode="auto">
            <a:xfrm>
              <a:off x="2219" y="2760"/>
              <a:ext cx="1322" cy="737"/>
            </a:xfrm>
            <a:prstGeom prst="rect">
              <a:avLst/>
            </a:prstGeom>
            <a:solidFill>
              <a:srgbClr val="FFFF99"/>
            </a:solidFill>
            <a:ln w="9525">
              <a:noFill/>
              <a:miter lim="800000"/>
              <a:headEnd/>
              <a:tailEnd/>
            </a:ln>
          </p:spPr>
          <p:txBody>
            <a:bodyPr/>
            <a:lstStyle/>
            <a:p>
              <a:pPr algn="l" rtl="0"/>
              <a:endParaRPr lang="en-US" sz="4000">
                <a:latin typeface="Times New Roman" pitchFamily="18" charset="0"/>
              </a:endParaRPr>
            </a:p>
          </p:txBody>
        </p:sp>
        <p:sp>
          <p:nvSpPr>
            <p:cNvPr id="8218" name="Rectangle 28"/>
            <p:cNvSpPr>
              <a:spLocks noChangeArrowheads="1"/>
            </p:cNvSpPr>
            <p:nvPr/>
          </p:nvSpPr>
          <p:spPr bwMode="auto">
            <a:xfrm>
              <a:off x="2409" y="2927"/>
              <a:ext cx="971" cy="403"/>
            </a:xfrm>
            <a:prstGeom prst="rect">
              <a:avLst/>
            </a:prstGeom>
            <a:noFill/>
            <a:ln w="9525">
              <a:noFill/>
              <a:miter lim="800000"/>
              <a:headEnd/>
              <a:tailEnd/>
            </a:ln>
          </p:spPr>
          <p:txBody>
            <a:bodyPr wrap="none" lIns="0" tIns="0" rIns="0" bIns="0">
              <a:spAutoFit/>
            </a:bodyPr>
            <a:lstStyle/>
            <a:p>
              <a:pPr algn="l" rtl="0"/>
              <a:r>
                <a:rPr lang="es-ES" sz="4200">
                  <a:solidFill>
                    <a:srgbClr val="000000"/>
                  </a:solidFill>
                  <a:latin typeface="Arial" charset="0"/>
                </a:rPr>
                <a:t>Poetry</a:t>
              </a:r>
              <a:endParaRPr lang="es-ES" sz="2800">
                <a:latin typeface="Times New Roman" pitchFamily="18" charset="0"/>
              </a:endParaRPr>
            </a:p>
          </p:txBody>
        </p:sp>
        <p:sp>
          <p:nvSpPr>
            <p:cNvPr id="8219" name="Rectangle 29"/>
            <p:cNvSpPr>
              <a:spLocks noChangeArrowheads="1"/>
            </p:cNvSpPr>
            <p:nvPr/>
          </p:nvSpPr>
          <p:spPr bwMode="auto">
            <a:xfrm>
              <a:off x="2219" y="2760"/>
              <a:ext cx="1322" cy="737"/>
            </a:xfrm>
            <a:prstGeom prst="rect">
              <a:avLst/>
            </a:prstGeom>
            <a:noFill/>
            <a:ln w="76200">
              <a:solidFill>
                <a:srgbClr val="0000FF"/>
              </a:solidFill>
              <a:miter lim="800000"/>
              <a:headEnd/>
              <a:tailEnd/>
            </a:ln>
          </p:spPr>
          <p:txBody>
            <a:bodyPr/>
            <a:lstStyle/>
            <a:p>
              <a:pPr algn="l" rtl="0"/>
              <a:endParaRPr lang="en-US" sz="4000">
                <a:latin typeface="Times New Roman" pitchFamily="18" charset="0"/>
              </a:endParaRPr>
            </a:p>
          </p:txBody>
        </p:sp>
        <p:sp>
          <p:nvSpPr>
            <p:cNvPr id="8220" name="Rectangle 30"/>
            <p:cNvSpPr>
              <a:spLocks noChangeArrowheads="1"/>
            </p:cNvSpPr>
            <p:nvPr/>
          </p:nvSpPr>
          <p:spPr bwMode="auto">
            <a:xfrm>
              <a:off x="2278" y="2819"/>
              <a:ext cx="1204" cy="619"/>
            </a:xfrm>
            <a:prstGeom prst="rect">
              <a:avLst/>
            </a:prstGeom>
            <a:noFill/>
            <a:ln w="38100">
              <a:solidFill>
                <a:schemeClr val="accent2"/>
              </a:solidFill>
              <a:miter lim="800000"/>
              <a:headEnd/>
              <a:tailEnd/>
            </a:ln>
          </p:spPr>
          <p:txBody>
            <a:bodyPr/>
            <a:lstStyle/>
            <a:p>
              <a:pPr algn="l" rtl="0"/>
              <a:endParaRPr lang="en-US" sz="4000">
                <a:latin typeface="Times New Roman" pitchFamily="18" charset="0"/>
              </a:endParaRPr>
            </a:p>
          </p:txBody>
        </p:sp>
        <p:sp>
          <p:nvSpPr>
            <p:cNvPr id="8221" name="Rectangle 31"/>
            <p:cNvSpPr>
              <a:spLocks noChangeArrowheads="1"/>
            </p:cNvSpPr>
            <p:nvPr/>
          </p:nvSpPr>
          <p:spPr bwMode="auto">
            <a:xfrm>
              <a:off x="3899" y="2760"/>
              <a:ext cx="1322" cy="737"/>
            </a:xfrm>
            <a:prstGeom prst="rect">
              <a:avLst/>
            </a:prstGeom>
            <a:solidFill>
              <a:srgbClr val="FFFF99"/>
            </a:solidFill>
            <a:ln w="9525">
              <a:noFill/>
              <a:miter lim="800000"/>
              <a:headEnd/>
              <a:tailEnd/>
            </a:ln>
          </p:spPr>
          <p:txBody>
            <a:bodyPr/>
            <a:lstStyle/>
            <a:p>
              <a:pPr algn="l" rtl="0"/>
              <a:endParaRPr lang="en-US" sz="4000">
                <a:latin typeface="Times New Roman" pitchFamily="18" charset="0"/>
              </a:endParaRPr>
            </a:p>
          </p:txBody>
        </p:sp>
        <p:sp>
          <p:nvSpPr>
            <p:cNvPr id="8222" name="Rectangle 32"/>
            <p:cNvSpPr>
              <a:spLocks noChangeArrowheads="1"/>
            </p:cNvSpPr>
            <p:nvPr/>
          </p:nvSpPr>
          <p:spPr bwMode="auto">
            <a:xfrm>
              <a:off x="4065" y="2927"/>
              <a:ext cx="1009" cy="403"/>
            </a:xfrm>
            <a:prstGeom prst="rect">
              <a:avLst/>
            </a:prstGeom>
            <a:noFill/>
            <a:ln w="9525">
              <a:noFill/>
              <a:miter lim="800000"/>
              <a:headEnd/>
              <a:tailEnd/>
            </a:ln>
          </p:spPr>
          <p:txBody>
            <a:bodyPr wrap="none" lIns="0" tIns="0" rIns="0" bIns="0">
              <a:spAutoFit/>
            </a:bodyPr>
            <a:lstStyle/>
            <a:p>
              <a:pPr algn="l" rtl="0"/>
              <a:r>
                <a:rPr lang="es-ES" sz="4200">
                  <a:solidFill>
                    <a:srgbClr val="000000"/>
                  </a:solidFill>
                  <a:latin typeface="Arial" charset="0"/>
                </a:rPr>
                <a:t>Drama</a:t>
              </a:r>
              <a:endParaRPr lang="es-ES" sz="2800">
                <a:latin typeface="Times New Roman" pitchFamily="18" charset="0"/>
              </a:endParaRPr>
            </a:p>
          </p:txBody>
        </p:sp>
        <p:sp>
          <p:nvSpPr>
            <p:cNvPr id="8223" name="Rectangle 33"/>
            <p:cNvSpPr>
              <a:spLocks noChangeArrowheads="1"/>
            </p:cNvSpPr>
            <p:nvPr/>
          </p:nvSpPr>
          <p:spPr bwMode="auto">
            <a:xfrm>
              <a:off x="3899" y="2760"/>
              <a:ext cx="1322" cy="737"/>
            </a:xfrm>
            <a:prstGeom prst="rect">
              <a:avLst/>
            </a:prstGeom>
            <a:noFill/>
            <a:ln w="76200">
              <a:solidFill>
                <a:srgbClr val="0000FF"/>
              </a:solidFill>
              <a:miter lim="800000"/>
              <a:headEnd/>
              <a:tailEnd/>
            </a:ln>
          </p:spPr>
          <p:txBody>
            <a:bodyPr/>
            <a:lstStyle/>
            <a:p>
              <a:pPr algn="l" rtl="0"/>
              <a:endParaRPr lang="en-US" sz="4000">
                <a:latin typeface="Times New Roman" pitchFamily="18" charset="0"/>
              </a:endParaRPr>
            </a:p>
          </p:txBody>
        </p:sp>
        <p:sp>
          <p:nvSpPr>
            <p:cNvPr id="8224" name="Rectangle 34"/>
            <p:cNvSpPr>
              <a:spLocks noChangeArrowheads="1"/>
            </p:cNvSpPr>
            <p:nvPr/>
          </p:nvSpPr>
          <p:spPr bwMode="auto">
            <a:xfrm>
              <a:off x="3958" y="2819"/>
              <a:ext cx="1203" cy="619"/>
            </a:xfrm>
            <a:prstGeom prst="rect">
              <a:avLst/>
            </a:prstGeom>
            <a:noFill/>
            <a:ln w="38100">
              <a:solidFill>
                <a:schemeClr val="accent2"/>
              </a:solidFill>
              <a:miter lim="800000"/>
              <a:headEnd/>
              <a:tailEnd/>
            </a:ln>
          </p:spPr>
          <p:txBody>
            <a:bodyPr/>
            <a:lstStyle/>
            <a:p>
              <a:pPr algn="l" rtl="0"/>
              <a:endParaRPr lang="en-US" sz="4000">
                <a:latin typeface="Times New Roman" pitchFamily="18" charset="0"/>
              </a:endParaRPr>
            </a:p>
          </p:txBody>
        </p:sp>
        <p:sp>
          <p:nvSpPr>
            <p:cNvPr id="8225" name="Rectangle 35"/>
            <p:cNvSpPr>
              <a:spLocks noChangeArrowheads="1"/>
            </p:cNvSpPr>
            <p:nvPr/>
          </p:nvSpPr>
          <p:spPr bwMode="auto">
            <a:xfrm>
              <a:off x="1516" y="1403"/>
              <a:ext cx="2728" cy="738"/>
            </a:xfrm>
            <a:prstGeom prst="rect">
              <a:avLst/>
            </a:prstGeom>
            <a:solidFill>
              <a:srgbClr val="FFFF99"/>
            </a:solidFill>
            <a:ln w="9525">
              <a:noFill/>
              <a:miter lim="800000"/>
              <a:headEnd/>
              <a:tailEnd/>
            </a:ln>
          </p:spPr>
          <p:txBody>
            <a:bodyPr/>
            <a:lstStyle/>
            <a:p>
              <a:pPr algn="l" rtl="0"/>
              <a:endParaRPr lang="en-US" sz="4000">
                <a:latin typeface="Times New Roman" pitchFamily="18" charset="0"/>
              </a:endParaRPr>
            </a:p>
          </p:txBody>
        </p:sp>
        <p:sp>
          <p:nvSpPr>
            <p:cNvPr id="8226" name="Rectangle 36"/>
            <p:cNvSpPr>
              <a:spLocks noChangeArrowheads="1"/>
            </p:cNvSpPr>
            <p:nvPr/>
          </p:nvSpPr>
          <p:spPr bwMode="auto">
            <a:xfrm>
              <a:off x="2183" y="1570"/>
              <a:ext cx="1420" cy="403"/>
            </a:xfrm>
            <a:prstGeom prst="rect">
              <a:avLst/>
            </a:prstGeom>
            <a:noFill/>
            <a:ln w="9525">
              <a:noFill/>
              <a:miter lim="800000"/>
              <a:headEnd/>
              <a:tailEnd/>
            </a:ln>
          </p:spPr>
          <p:txBody>
            <a:bodyPr wrap="none" lIns="0" tIns="0" rIns="0" bIns="0">
              <a:spAutoFit/>
            </a:bodyPr>
            <a:lstStyle/>
            <a:p>
              <a:pPr algn="l" rtl="0"/>
              <a:r>
                <a:rPr lang="es-ES" sz="4200">
                  <a:solidFill>
                    <a:srgbClr val="000000"/>
                  </a:solidFill>
                  <a:latin typeface="Arial" charset="0"/>
                </a:rPr>
                <a:t>Literature</a:t>
              </a:r>
              <a:endParaRPr lang="es-ES" sz="2800">
                <a:latin typeface="Times New Roman" pitchFamily="18" charset="0"/>
              </a:endParaRPr>
            </a:p>
          </p:txBody>
        </p:sp>
        <p:sp>
          <p:nvSpPr>
            <p:cNvPr id="8227" name="Rectangle 37"/>
            <p:cNvSpPr>
              <a:spLocks noChangeArrowheads="1"/>
            </p:cNvSpPr>
            <p:nvPr/>
          </p:nvSpPr>
          <p:spPr bwMode="auto">
            <a:xfrm>
              <a:off x="1516" y="1403"/>
              <a:ext cx="2728" cy="738"/>
            </a:xfrm>
            <a:prstGeom prst="rect">
              <a:avLst/>
            </a:prstGeom>
            <a:noFill/>
            <a:ln w="76200">
              <a:solidFill>
                <a:srgbClr val="0000FF"/>
              </a:solidFill>
              <a:miter lim="800000"/>
              <a:headEnd/>
              <a:tailEnd/>
            </a:ln>
          </p:spPr>
          <p:txBody>
            <a:bodyPr/>
            <a:lstStyle/>
            <a:p>
              <a:pPr algn="l" rtl="0"/>
              <a:endParaRPr lang="en-US" sz="4000">
                <a:latin typeface="Times New Roman" pitchFamily="18" charset="0"/>
              </a:endParaRPr>
            </a:p>
          </p:txBody>
        </p:sp>
        <p:sp>
          <p:nvSpPr>
            <p:cNvPr id="8228" name="Rectangle 38"/>
            <p:cNvSpPr>
              <a:spLocks noChangeArrowheads="1"/>
            </p:cNvSpPr>
            <p:nvPr/>
          </p:nvSpPr>
          <p:spPr bwMode="auto">
            <a:xfrm>
              <a:off x="1576" y="1463"/>
              <a:ext cx="2608" cy="619"/>
            </a:xfrm>
            <a:prstGeom prst="rect">
              <a:avLst/>
            </a:prstGeom>
            <a:noFill/>
            <a:ln w="38100">
              <a:solidFill>
                <a:srgbClr val="0000FF"/>
              </a:solidFill>
              <a:miter lim="800000"/>
              <a:headEnd/>
              <a:tailEnd/>
            </a:ln>
          </p:spPr>
          <p:txBody>
            <a:bodyPr/>
            <a:lstStyle/>
            <a:p>
              <a:pPr algn="l" rtl="0"/>
              <a:endParaRPr lang="en-US" sz="4000">
                <a:latin typeface="Times New Roman" pitchFamily="18" charset="0"/>
              </a:endParaRPr>
            </a:p>
          </p:txBody>
        </p:sp>
      </p:grpSp>
      <p:pic>
        <p:nvPicPr>
          <p:cNvPr id="8197" name="Picture 1"/>
          <p:cNvPicPr>
            <a:picLocks noChangeAspect="1" noChangeArrowheads="1"/>
          </p:cNvPicPr>
          <p:nvPr/>
        </p:nvPicPr>
        <p:blipFill>
          <a:blip r:embed="rId3"/>
          <a:srcRect/>
          <a:stretch>
            <a:fillRect/>
          </a:stretch>
        </p:blipFill>
        <p:spPr bwMode="auto">
          <a:xfrm>
            <a:off x="3505200" y="0"/>
            <a:ext cx="2362200" cy="838200"/>
          </a:xfrm>
          <a:prstGeom prst="rect">
            <a:avLst/>
          </a:prstGeom>
          <a:noFill/>
          <a:ln w="9525">
            <a:noFill/>
            <a:miter lim="800000"/>
            <a:headEnd/>
            <a:tailEnd/>
          </a:ln>
        </p:spPr>
      </p:pic>
      <p:sp>
        <p:nvSpPr>
          <p:cNvPr id="8198" name="Footer Placeholder 6"/>
          <p:cNvSpPr txBox="1">
            <a:spLocks/>
          </p:cNvSpPr>
          <p:nvPr/>
        </p:nvSpPr>
        <p:spPr bwMode="auto">
          <a:xfrm>
            <a:off x="395288" y="6381750"/>
            <a:ext cx="8208962" cy="457200"/>
          </a:xfrm>
          <a:prstGeom prst="rect">
            <a:avLst/>
          </a:prstGeom>
          <a:noFill/>
          <a:ln w="9525">
            <a:noFill/>
            <a:miter lim="800000"/>
            <a:headEnd/>
            <a:tailEnd/>
          </a:ln>
        </p:spPr>
        <p:txBody>
          <a:bodyPr/>
          <a:lstStyle/>
          <a:p>
            <a:pPr algn="ctr" rtl="0"/>
            <a:r>
              <a:rPr lang="en-US" b="1">
                <a:latin typeface="Times New Roman" pitchFamily="18" charset="0"/>
              </a:rPr>
              <a:t>Department of </a:t>
            </a:r>
            <a:r>
              <a:rPr lang="en-US" b="1" smtClean="0">
                <a:latin typeface="Times New Roman" pitchFamily="18" charset="0"/>
              </a:rPr>
              <a:t>English</a:t>
            </a:r>
            <a:endParaRPr lang="en-US" b="1">
              <a:latin typeface="Times New Roman" pitchFamily="18"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1000"/>
                                        <p:tgtEl>
                                          <p:spTgt spid="7170"/>
                                        </p:tgtEl>
                                      </p:cBhvr>
                                    </p:animEffect>
                                    <p:anim calcmode="lin" valueType="num">
                                      <p:cBhvr>
                                        <p:cTn id="8" dur="1000" fill="hold"/>
                                        <p:tgtEl>
                                          <p:spTgt spid="7170"/>
                                        </p:tgtEl>
                                        <p:attrNameLst>
                                          <p:attrName>ppt_x</p:attrName>
                                        </p:attrNameLst>
                                      </p:cBhvr>
                                      <p:tavLst>
                                        <p:tav tm="0">
                                          <p:val>
                                            <p:strVal val="#ppt_x"/>
                                          </p:val>
                                        </p:tav>
                                        <p:tav tm="100000">
                                          <p:val>
                                            <p:strVal val="#ppt_x"/>
                                          </p:val>
                                        </p:tav>
                                      </p:tavLst>
                                    </p:anim>
                                    <p:anim calcmode="lin" valueType="num">
                                      <p:cBhvr>
                                        <p:cTn id="9" dur="898" decel="100000" fill="hold"/>
                                        <p:tgtEl>
                                          <p:spTgt spid="7170"/>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717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684213" y="549275"/>
            <a:ext cx="7772400" cy="1143000"/>
          </a:xfrm>
        </p:spPr>
        <p:txBody>
          <a:bodyPr anchor="ctr"/>
          <a:lstStyle/>
          <a:p>
            <a:pPr eaLnBrk="1" hangingPunct="1">
              <a:defRPr/>
            </a:pPr>
            <a:r>
              <a:rPr lang="en-US" sz="4400" b="1" smtClean="0">
                <a:solidFill>
                  <a:schemeClr val="tx1"/>
                </a:solidFill>
                <a:effectLst>
                  <a:outerShdw blurRad="38100" dist="38100" dir="2700000" algn="tl">
                    <a:srgbClr val="C0C0C0"/>
                  </a:outerShdw>
                </a:effectLst>
                <a:latin typeface="Calibri" pitchFamily="34" charset="0"/>
              </a:rPr>
              <a:t>                         PROSE</a:t>
            </a:r>
          </a:p>
        </p:txBody>
      </p:sp>
      <p:sp>
        <p:nvSpPr>
          <p:cNvPr id="8195" name="Rectangle 4"/>
          <p:cNvSpPr>
            <a:spLocks noGrp="1" noChangeArrowheads="1"/>
          </p:cNvSpPr>
          <p:nvPr>
            <p:ph type="body" sz="half" idx="4294967295"/>
          </p:nvPr>
        </p:nvSpPr>
        <p:spPr>
          <a:xfrm>
            <a:off x="250825" y="1773238"/>
            <a:ext cx="8061325" cy="4464050"/>
          </a:xfrm>
          <a:noFill/>
        </p:spPr>
        <p:txBody>
          <a:bodyPr/>
          <a:lstStyle/>
          <a:p>
            <a:pPr algn="just" rtl="0" eaLnBrk="1" hangingPunct="1">
              <a:lnSpc>
                <a:spcPct val="90000"/>
              </a:lnSpc>
              <a:buFont typeface="Wingdings" pitchFamily="2" charset="2"/>
              <a:buNone/>
            </a:pPr>
            <a:r>
              <a:rPr lang="en-US" sz="3200" b="1" smtClean="0">
                <a:latin typeface="Calibri" pitchFamily="34" charset="0"/>
              </a:rPr>
              <a:t>  </a:t>
            </a:r>
          </a:p>
          <a:p>
            <a:pPr algn="just" rtl="0" eaLnBrk="1" hangingPunct="1">
              <a:lnSpc>
                <a:spcPct val="90000"/>
              </a:lnSpc>
            </a:pPr>
            <a:endParaRPr lang="en-US" sz="3200" b="1" smtClean="0">
              <a:latin typeface="Calibri" pitchFamily="34" charset="0"/>
            </a:endParaRPr>
          </a:p>
          <a:p>
            <a:pPr algn="just" rtl="0" eaLnBrk="1" hangingPunct="1">
              <a:lnSpc>
                <a:spcPct val="90000"/>
              </a:lnSpc>
            </a:pPr>
            <a:r>
              <a:rPr lang="en-US" sz="3200" b="1" smtClean="0">
                <a:latin typeface="Calibri" pitchFamily="34" charset="0"/>
              </a:rPr>
              <a:t>Prose is writing that is organized in sentences and paragraphs. </a:t>
            </a:r>
          </a:p>
          <a:p>
            <a:pPr algn="just" rtl="0" eaLnBrk="1" hangingPunct="1">
              <a:lnSpc>
                <a:spcPct val="90000"/>
              </a:lnSpc>
            </a:pPr>
            <a:endParaRPr lang="en-US" sz="3200" b="1" smtClean="0">
              <a:latin typeface="Calibri" pitchFamily="34" charset="0"/>
            </a:endParaRPr>
          </a:p>
          <a:p>
            <a:pPr algn="just" rtl="0" eaLnBrk="1" hangingPunct="1">
              <a:lnSpc>
                <a:spcPct val="90000"/>
              </a:lnSpc>
              <a:buFont typeface="Wingdings" pitchFamily="2" charset="2"/>
              <a:buNone/>
            </a:pPr>
            <a:endParaRPr lang="en-US" sz="3200" b="1" smtClean="0">
              <a:latin typeface="Calibri" pitchFamily="34" charset="0"/>
            </a:endParaRPr>
          </a:p>
          <a:p>
            <a:pPr algn="just" rtl="0" eaLnBrk="1" hangingPunct="1">
              <a:lnSpc>
                <a:spcPct val="90000"/>
              </a:lnSpc>
            </a:pPr>
            <a:r>
              <a:rPr lang="en-US" sz="3200" b="1" smtClean="0">
                <a:latin typeface="Calibri" pitchFamily="34" charset="0"/>
              </a:rPr>
              <a:t>It imitates the spoken language.  </a:t>
            </a:r>
          </a:p>
        </p:txBody>
      </p:sp>
      <p:sp>
        <p:nvSpPr>
          <p:cNvPr id="6150" name="Text Box 6"/>
          <p:cNvSpPr txBox="1">
            <a:spLocks noChangeArrowheads="1"/>
          </p:cNvSpPr>
          <p:nvPr/>
        </p:nvSpPr>
        <p:spPr bwMode="auto">
          <a:xfrm>
            <a:off x="914400" y="4495800"/>
            <a:ext cx="7162800" cy="1066800"/>
          </a:xfrm>
          <a:prstGeom prst="rect">
            <a:avLst/>
          </a:prstGeom>
          <a:noFill/>
          <a:ln w="9525">
            <a:noFill/>
            <a:miter lim="800000"/>
            <a:headEnd/>
            <a:tailEnd/>
          </a:ln>
          <a:effectLst/>
        </p:spPr>
        <p:txBody>
          <a:bodyPr>
            <a:spAutoFit/>
          </a:bodyPr>
          <a:lstStyle/>
          <a:p>
            <a:pPr algn="ctr" rtl="0">
              <a:spcBef>
                <a:spcPct val="50000"/>
              </a:spcBef>
              <a:defRPr/>
            </a:pPr>
            <a:endParaRPr lang="en-US" sz="2800">
              <a:solidFill>
                <a:schemeClr val="accent2"/>
              </a:solidFill>
              <a:effectLst>
                <a:outerShdw blurRad="38100" dist="38100" dir="2700000" algn="tl">
                  <a:srgbClr val="000000"/>
                </a:outerShdw>
              </a:effectLst>
              <a:latin typeface="Comic Sans MS" pitchFamily="-108" charset="0"/>
              <a:ea typeface="+mn-ea"/>
            </a:endParaRPr>
          </a:p>
          <a:p>
            <a:pPr algn="ctr" rtl="0">
              <a:spcBef>
                <a:spcPct val="50000"/>
              </a:spcBef>
              <a:defRPr/>
            </a:pPr>
            <a:r>
              <a:rPr lang="en-US" sz="2400">
                <a:latin typeface="Times New Roman" pitchFamily="-108" charset="0"/>
                <a:ea typeface="+mn-ea"/>
              </a:rPr>
              <a:t>	 </a:t>
            </a:r>
          </a:p>
        </p:txBody>
      </p:sp>
      <p:pic>
        <p:nvPicPr>
          <p:cNvPr id="9221" name="Picture 9" descr="ag00029_"/>
          <p:cNvPicPr>
            <a:picLocks noChangeAspect="1" noChangeArrowheads="1" noCrop="1"/>
          </p:cNvPicPr>
          <p:nvPr/>
        </p:nvPicPr>
        <p:blipFill>
          <a:blip r:embed="rId2"/>
          <a:srcRect/>
          <a:stretch>
            <a:fillRect/>
          </a:stretch>
        </p:blipFill>
        <p:spPr bwMode="auto">
          <a:xfrm>
            <a:off x="7308850" y="260350"/>
            <a:ext cx="1714500" cy="2046288"/>
          </a:xfrm>
          <a:prstGeom prst="rect">
            <a:avLst/>
          </a:prstGeom>
          <a:noFill/>
          <a:ln w="9525">
            <a:noFill/>
            <a:miter lim="800000"/>
            <a:headEnd/>
            <a:tailEnd/>
          </a:ln>
        </p:spPr>
      </p:pic>
      <p:pic>
        <p:nvPicPr>
          <p:cNvPr id="9222" name="Picture 1"/>
          <p:cNvPicPr>
            <a:picLocks noChangeAspect="1" noChangeArrowheads="1"/>
          </p:cNvPicPr>
          <p:nvPr/>
        </p:nvPicPr>
        <p:blipFill>
          <a:blip r:embed="rId3"/>
          <a:srcRect/>
          <a:stretch>
            <a:fillRect/>
          </a:stretch>
        </p:blipFill>
        <p:spPr bwMode="auto">
          <a:xfrm>
            <a:off x="3505200" y="0"/>
            <a:ext cx="2362200" cy="838200"/>
          </a:xfrm>
          <a:prstGeom prst="rect">
            <a:avLst/>
          </a:prstGeom>
          <a:noFill/>
          <a:ln w="9525">
            <a:noFill/>
            <a:miter lim="800000"/>
            <a:headEnd/>
            <a:tailEnd/>
          </a:ln>
        </p:spPr>
      </p:pic>
      <p:sp>
        <p:nvSpPr>
          <p:cNvPr id="9223" name="Footer Placeholder 6"/>
          <p:cNvSpPr>
            <a:spLocks noGrp="1"/>
          </p:cNvSpPr>
          <p:nvPr>
            <p:ph type="ftr" sz="quarter" idx="11"/>
          </p:nvPr>
        </p:nvSpPr>
        <p:spPr>
          <a:xfrm>
            <a:off x="539750" y="6411913"/>
            <a:ext cx="8208963" cy="457200"/>
          </a:xfrm>
          <a:noFill/>
        </p:spPr>
        <p:txBody>
          <a:bodyPr anchor="t"/>
          <a:lstStyle/>
          <a:p>
            <a:r>
              <a:rPr lang="en-US" sz="1800" b="1">
                <a:latin typeface="Times New Roman" pitchFamily="18" charset="0"/>
              </a:rPr>
              <a:t>Department of </a:t>
            </a:r>
            <a:r>
              <a:rPr lang="en-US" sz="1800" b="1" smtClean="0">
                <a:latin typeface="Times New Roman" pitchFamily="18" charset="0"/>
              </a:rPr>
              <a:t>English</a:t>
            </a:r>
            <a:endParaRPr lang="en-US" sz="1800" b="1">
              <a:latin typeface="Times New Roman" pitchFamily="18"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1000"/>
                                        <p:tgtEl>
                                          <p:spTgt spid="6146"/>
                                        </p:tgtEl>
                                      </p:cBhvr>
                                    </p:animEffect>
                                    <p:anim calcmode="lin" valueType="num">
                                      <p:cBhvr>
                                        <p:cTn id="8" dur="1000" fill="hold"/>
                                        <p:tgtEl>
                                          <p:spTgt spid="6146"/>
                                        </p:tgtEl>
                                        <p:attrNameLst>
                                          <p:attrName>ppt_x</p:attrName>
                                        </p:attrNameLst>
                                      </p:cBhvr>
                                      <p:tavLst>
                                        <p:tav tm="0">
                                          <p:val>
                                            <p:strVal val="#ppt_x"/>
                                          </p:val>
                                        </p:tav>
                                        <p:tav tm="100000">
                                          <p:val>
                                            <p:strVal val="#ppt_x"/>
                                          </p:val>
                                        </p:tav>
                                      </p:tavLst>
                                    </p:anim>
                                    <p:anim calcmode="lin" valueType="num">
                                      <p:cBhvr>
                                        <p:cTn id="9" dur="898" decel="100000" fill="hold"/>
                                        <p:tgtEl>
                                          <p:spTgt spid="6146"/>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6146"/>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8195">
                                            <p:txEl>
                                              <p:pRg st="0" end="0"/>
                                            </p:txEl>
                                          </p:spTgt>
                                        </p:tgtEl>
                                        <p:attrNameLst>
                                          <p:attrName>style.visibility</p:attrName>
                                        </p:attrNameLst>
                                      </p:cBhvr>
                                      <p:to>
                                        <p:strVal val="visible"/>
                                      </p:to>
                                    </p:set>
                                    <p:animEffect transition="in" filter="fade">
                                      <p:cBhvr>
                                        <p:cTn id="15" dur="1000"/>
                                        <p:tgtEl>
                                          <p:spTgt spid="8195">
                                            <p:txEl>
                                              <p:pRg st="0" end="0"/>
                                            </p:txEl>
                                          </p:spTgt>
                                        </p:tgtEl>
                                      </p:cBhvr>
                                    </p:animEffect>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8195">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8195">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8195">
                                            <p:txEl>
                                              <p:pRg st="2" end="2"/>
                                            </p:txEl>
                                          </p:spTgt>
                                        </p:tgtEl>
                                        <p:attrNameLst>
                                          <p:attrName>style.visibility</p:attrName>
                                        </p:attrNameLst>
                                      </p:cBhvr>
                                      <p:to>
                                        <p:strVal val="visible"/>
                                      </p:to>
                                    </p:set>
                                    <p:animEffect transition="in" filter="fade">
                                      <p:cBhvr>
                                        <p:cTn id="23" dur="1000"/>
                                        <p:tgtEl>
                                          <p:spTgt spid="8195">
                                            <p:txEl>
                                              <p:pRg st="2" end="2"/>
                                            </p:txEl>
                                          </p:spTgt>
                                        </p:tgtEl>
                                      </p:cBhvr>
                                    </p:animEffect>
                                    <p:anim calcmode="lin" valueType="num">
                                      <p:cBhvr>
                                        <p:cTn id="2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8195">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8195">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8195">
                                            <p:txEl>
                                              <p:pRg st="5" end="5"/>
                                            </p:txEl>
                                          </p:spTgt>
                                        </p:tgtEl>
                                        <p:attrNameLst>
                                          <p:attrName>style.visibility</p:attrName>
                                        </p:attrNameLst>
                                      </p:cBhvr>
                                      <p:to>
                                        <p:strVal val="visible"/>
                                      </p:to>
                                    </p:set>
                                    <p:animEffect transition="in" filter="fade">
                                      <p:cBhvr>
                                        <p:cTn id="31" dur="1000"/>
                                        <p:tgtEl>
                                          <p:spTgt spid="8195">
                                            <p:txEl>
                                              <p:pRg st="5" end="5"/>
                                            </p:txEl>
                                          </p:spTgt>
                                        </p:tgtEl>
                                      </p:cBhvr>
                                    </p:animEffect>
                                    <p:anim calcmode="lin" valueType="num">
                                      <p:cBhvr>
                                        <p:cTn id="32" dur="1000" fill="hold"/>
                                        <p:tgtEl>
                                          <p:spTgt spid="8195">
                                            <p:txEl>
                                              <p:pRg st="5" end="5"/>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8195">
                                            <p:txEl>
                                              <p:pRg st="5" end="5"/>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8195">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819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pPr algn="ctr" eaLnBrk="1" hangingPunct="1">
              <a:defRPr/>
            </a:pPr>
            <a:r>
              <a:rPr lang="en-US" sz="4400" b="1" smtClean="0">
                <a:solidFill>
                  <a:schemeClr val="tx1"/>
                </a:solidFill>
                <a:effectLst>
                  <a:outerShdw blurRad="38100" dist="38100" dir="2700000" algn="tl">
                    <a:srgbClr val="C0C0C0"/>
                  </a:outerShdw>
                </a:effectLst>
                <a:latin typeface="Calibri" pitchFamily="34" charset="0"/>
              </a:rPr>
              <a:t> PROSE       </a:t>
            </a:r>
          </a:p>
        </p:txBody>
      </p:sp>
      <p:sp>
        <p:nvSpPr>
          <p:cNvPr id="10243" name="Rectangle 3"/>
          <p:cNvSpPr>
            <a:spLocks noGrp="1" noChangeArrowheads="1"/>
          </p:cNvSpPr>
          <p:nvPr>
            <p:ph type="body" idx="1"/>
          </p:nvPr>
        </p:nvSpPr>
        <p:spPr>
          <a:xfrm>
            <a:off x="755650" y="1827213"/>
            <a:ext cx="7927975" cy="4554537"/>
          </a:xfrm>
        </p:spPr>
        <p:txBody>
          <a:bodyPr/>
          <a:lstStyle/>
          <a:p>
            <a:pPr algn="l" rtl="0" eaLnBrk="1" hangingPunct="1"/>
            <a:r>
              <a:rPr lang="en-US" smtClean="0"/>
              <a:t>Prose is the ordinary form of spoken and written language whose unit is the sentence, rather than the line as it is in poetry. </a:t>
            </a:r>
          </a:p>
          <a:p>
            <a:pPr algn="l" rtl="0" eaLnBrk="1" hangingPunct="1"/>
            <a:r>
              <a:rPr lang="en-US" smtClean="0"/>
              <a:t>The term applies to all expressions in language that do not have a regular rhythmic pattern</a:t>
            </a:r>
            <a:r>
              <a:rPr lang="ar-SA" smtClean="0"/>
              <a:t>. </a:t>
            </a:r>
            <a:endParaRPr lang="en-US" smtClean="0"/>
          </a:p>
        </p:txBody>
      </p:sp>
      <p:pic>
        <p:nvPicPr>
          <p:cNvPr id="4" name="Picture 1"/>
          <p:cNvPicPr>
            <a:picLocks noChangeAspect="1" noChangeArrowheads="1"/>
          </p:cNvPicPr>
          <p:nvPr/>
        </p:nvPicPr>
        <p:blipFill>
          <a:blip r:embed="rId2"/>
          <a:srcRect/>
          <a:stretch>
            <a:fillRect/>
          </a:stretch>
        </p:blipFill>
        <p:spPr bwMode="auto">
          <a:xfrm>
            <a:off x="3505200" y="0"/>
            <a:ext cx="2362200" cy="838200"/>
          </a:xfrm>
          <a:prstGeom prst="rect">
            <a:avLst/>
          </a:prstGeom>
          <a:noFill/>
          <a:ln w="9525">
            <a:noFill/>
            <a:miter lim="800000"/>
            <a:headEnd/>
            <a:tailEnd/>
          </a:ln>
        </p:spPr>
      </p:pic>
      <p:sp>
        <p:nvSpPr>
          <p:cNvPr id="5" name="Rectangle 4"/>
          <p:cNvSpPr/>
          <p:nvPr/>
        </p:nvSpPr>
        <p:spPr>
          <a:xfrm>
            <a:off x="3275856" y="6237312"/>
            <a:ext cx="2428870" cy="369332"/>
          </a:xfrm>
          <a:prstGeom prst="rect">
            <a:avLst/>
          </a:prstGeom>
        </p:spPr>
        <p:txBody>
          <a:bodyPr wrap="none">
            <a:spAutoFit/>
          </a:bodyPr>
          <a:lstStyle/>
          <a:p>
            <a:r>
              <a:rPr lang="en-US" b="1" smtClean="0">
                <a:latin typeface="Times New Roman" pitchFamily="18" charset="0"/>
              </a:rPr>
              <a:t>Department of English</a:t>
            </a:r>
            <a:endParaRPr lang="en-US" b="1">
              <a:latin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539750" y="908050"/>
            <a:ext cx="7772400" cy="614363"/>
          </a:xfrm>
        </p:spPr>
        <p:txBody>
          <a:bodyPr anchor="ctr"/>
          <a:lstStyle/>
          <a:p>
            <a:pPr eaLnBrk="1" hangingPunct="1"/>
            <a:r>
              <a:rPr lang="en-US" sz="4800" b="1" smtClean="0">
                <a:solidFill>
                  <a:schemeClr val="tx1"/>
                </a:solidFill>
                <a:latin typeface="Calibri" pitchFamily="34" charset="0"/>
              </a:rPr>
              <a:t>               Prose</a:t>
            </a:r>
          </a:p>
        </p:txBody>
      </p:sp>
      <p:sp>
        <p:nvSpPr>
          <p:cNvPr id="9219" name="Rectangle 4"/>
          <p:cNvSpPr>
            <a:spLocks noGrp="1" noChangeArrowheads="1"/>
          </p:cNvSpPr>
          <p:nvPr>
            <p:ph type="body" sz="half" idx="4294967295"/>
          </p:nvPr>
        </p:nvSpPr>
        <p:spPr>
          <a:xfrm>
            <a:off x="539750" y="2133600"/>
            <a:ext cx="8137525" cy="4894263"/>
          </a:xfrm>
        </p:spPr>
        <p:txBody>
          <a:bodyPr/>
          <a:lstStyle/>
          <a:p>
            <a:pPr algn="ctr" rtl="0" eaLnBrk="1" hangingPunct="1">
              <a:buFont typeface="Wingdings" pitchFamily="2" charset="2"/>
              <a:buNone/>
            </a:pPr>
            <a:r>
              <a:rPr lang="en-US" sz="3200" b="1" smtClean="0">
                <a:latin typeface="Calibri" pitchFamily="34" charset="0"/>
              </a:rPr>
              <a:t>           </a:t>
            </a:r>
            <a:r>
              <a:rPr lang="en-US" sz="3200" b="1" u="sng" smtClean="0">
                <a:latin typeface="Calibri" pitchFamily="34" charset="0"/>
              </a:rPr>
              <a:t>FICTION</a:t>
            </a:r>
            <a:r>
              <a:rPr lang="en-US" sz="3200" b="1" smtClean="0">
                <a:latin typeface="Calibri" pitchFamily="34" charset="0"/>
              </a:rPr>
              <a:t>			</a:t>
            </a:r>
            <a:r>
              <a:rPr lang="en-US" sz="3200" b="1" u="sng" smtClean="0">
                <a:latin typeface="Calibri" pitchFamily="34" charset="0"/>
              </a:rPr>
              <a:t>NON-FICTION</a:t>
            </a:r>
          </a:p>
          <a:p>
            <a:pPr algn="ctr" rtl="0" eaLnBrk="1" hangingPunct="1">
              <a:buFont typeface="Wingdings" pitchFamily="2" charset="2"/>
              <a:buNone/>
            </a:pPr>
            <a:r>
              <a:rPr lang="en-US" sz="3200" b="1" smtClean="0">
                <a:latin typeface="Calibri" pitchFamily="34" charset="0"/>
              </a:rPr>
              <a:t>    -Short Stories	           -Biographies</a:t>
            </a:r>
          </a:p>
          <a:p>
            <a:pPr algn="ctr" rtl="0" eaLnBrk="1" hangingPunct="1">
              <a:buFont typeface="Wingdings" pitchFamily="2" charset="2"/>
              <a:buNone/>
            </a:pPr>
            <a:r>
              <a:rPr lang="en-US" sz="3200" b="1" smtClean="0">
                <a:latin typeface="Calibri" pitchFamily="34" charset="0"/>
              </a:rPr>
              <a:t>-Fairy Tales 	   - Letter</a:t>
            </a:r>
          </a:p>
          <a:p>
            <a:pPr algn="ctr" rtl="0" eaLnBrk="1" hangingPunct="1">
              <a:buFont typeface="Wingdings" pitchFamily="2" charset="2"/>
              <a:buNone/>
            </a:pPr>
            <a:r>
              <a:rPr lang="en-US" sz="3200" b="1" smtClean="0">
                <a:latin typeface="Calibri" pitchFamily="34" charset="0"/>
              </a:rPr>
              <a:t>      -Novels	                 -Memoirs </a:t>
            </a:r>
          </a:p>
          <a:p>
            <a:pPr rtl="0" eaLnBrk="1" hangingPunct="1">
              <a:buClr>
                <a:srgbClr val="0066FF"/>
              </a:buClr>
              <a:buFont typeface="Wingdings" pitchFamily="2" charset="2"/>
              <a:buNone/>
            </a:pPr>
            <a:r>
              <a:rPr lang="en-US" sz="3200" b="1" smtClean="0">
                <a:latin typeface="Calibri" pitchFamily="34" charset="0"/>
              </a:rPr>
              <a:t>			- Historical Essays</a:t>
            </a:r>
          </a:p>
          <a:p>
            <a:pPr algn="l" rtl="0" eaLnBrk="1" hangingPunct="1">
              <a:buClr>
                <a:srgbClr val="0066FF"/>
              </a:buClr>
              <a:buFont typeface="Wingdings" pitchFamily="2" charset="2"/>
              <a:buNone/>
            </a:pPr>
            <a:r>
              <a:rPr lang="en-US" sz="3200" b="1" smtClean="0">
                <a:latin typeface="Calibri" pitchFamily="34" charset="0"/>
              </a:rPr>
              <a:t>                                                      -Reports</a:t>
            </a:r>
            <a:r>
              <a:rPr lang="en-US" sz="2500" b="1" smtClean="0">
                <a:latin typeface="Calibri" pitchFamily="34" charset="0"/>
              </a:rPr>
              <a:t>                  </a:t>
            </a:r>
          </a:p>
          <a:p>
            <a:pPr rtl="0" eaLnBrk="1" hangingPunct="1">
              <a:buClr>
                <a:srgbClr val="0066FF"/>
              </a:buClr>
              <a:buFont typeface="Wingdings" pitchFamily="2" charset="2"/>
              <a:buNone/>
            </a:pPr>
            <a:r>
              <a:rPr lang="en-US" sz="1900" b="1" smtClean="0">
                <a:latin typeface="Tempus Sans ITC" pitchFamily="82" charset="0"/>
              </a:rPr>
              <a:t>		</a:t>
            </a:r>
          </a:p>
          <a:p>
            <a:pPr eaLnBrk="1" hangingPunct="1">
              <a:buClr>
                <a:srgbClr val="0066FF"/>
              </a:buClr>
              <a:buFont typeface="Wingdings" pitchFamily="2" charset="2"/>
              <a:buNone/>
            </a:pPr>
            <a:endParaRPr lang="en-US" sz="1900" b="1" smtClean="0">
              <a:latin typeface="Tempus Sans ITC" pitchFamily="82" charset="0"/>
            </a:endParaRPr>
          </a:p>
        </p:txBody>
      </p:sp>
      <p:pic>
        <p:nvPicPr>
          <p:cNvPr id="11268" name="Picture 5" descr="bd06142_"/>
          <p:cNvPicPr>
            <a:picLocks noChangeAspect="1" noChangeArrowheads="1"/>
          </p:cNvPicPr>
          <p:nvPr/>
        </p:nvPicPr>
        <p:blipFill>
          <a:blip r:embed="rId2"/>
          <a:srcRect/>
          <a:stretch>
            <a:fillRect/>
          </a:stretch>
        </p:blipFill>
        <p:spPr bwMode="auto">
          <a:xfrm>
            <a:off x="395288" y="4581525"/>
            <a:ext cx="2465387" cy="1524000"/>
          </a:xfrm>
          <a:prstGeom prst="rect">
            <a:avLst/>
          </a:prstGeom>
          <a:noFill/>
          <a:ln w="9525">
            <a:noFill/>
            <a:miter lim="800000"/>
            <a:headEnd/>
            <a:tailEnd/>
          </a:ln>
        </p:spPr>
      </p:pic>
      <p:grpSp>
        <p:nvGrpSpPr>
          <p:cNvPr id="11269" name="Group 7"/>
          <p:cNvGrpSpPr>
            <a:grpSpLocks noChangeAspect="1"/>
          </p:cNvGrpSpPr>
          <p:nvPr/>
        </p:nvGrpSpPr>
        <p:grpSpPr bwMode="auto">
          <a:xfrm>
            <a:off x="5795963" y="0"/>
            <a:ext cx="3097212" cy="1458913"/>
            <a:chOff x="432" y="1344"/>
            <a:chExt cx="4896" cy="2308"/>
          </a:xfrm>
        </p:grpSpPr>
        <p:sp>
          <p:nvSpPr>
            <p:cNvPr id="11272" name="AutoShape 8"/>
            <p:cNvSpPr>
              <a:spLocks noChangeAspect="1" noChangeArrowheads="1" noTextEdit="1"/>
            </p:cNvSpPr>
            <p:nvPr/>
          </p:nvSpPr>
          <p:spPr bwMode="auto">
            <a:xfrm>
              <a:off x="432" y="1344"/>
              <a:ext cx="4896" cy="2308"/>
            </a:xfrm>
            <a:prstGeom prst="rect">
              <a:avLst/>
            </a:prstGeom>
            <a:noFill/>
            <a:ln w="9525">
              <a:noFill/>
              <a:miter lim="800000"/>
              <a:headEnd/>
              <a:tailEnd/>
            </a:ln>
          </p:spPr>
          <p:txBody>
            <a:bodyPr/>
            <a:lstStyle/>
            <a:p>
              <a:endParaRPr lang="en-US"/>
            </a:p>
          </p:txBody>
        </p:sp>
        <p:sp>
          <p:nvSpPr>
            <p:cNvPr id="11273" name="Rectangle 9"/>
            <p:cNvSpPr>
              <a:spLocks noChangeArrowheads="1"/>
            </p:cNvSpPr>
            <p:nvPr/>
          </p:nvSpPr>
          <p:spPr bwMode="auto">
            <a:xfrm>
              <a:off x="587" y="2855"/>
              <a:ext cx="1346" cy="761"/>
            </a:xfrm>
            <a:prstGeom prst="rect">
              <a:avLst/>
            </a:prstGeom>
            <a:solidFill>
              <a:srgbClr val="000000"/>
            </a:solidFill>
            <a:ln w="9525">
              <a:noFill/>
              <a:miter lim="800000"/>
              <a:headEnd/>
              <a:tailEnd/>
            </a:ln>
          </p:spPr>
          <p:txBody>
            <a:bodyPr/>
            <a:lstStyle/>
            <a:p>
              <a:pPr algn="l" rtl="0"/>
              <a:endParaRPr lang="en-US" sz="4000">
                <a:latin typeface="Times New Roman" pitchFamily="18" charset="0"/>
              </a:endParaRPr>
            </a:p>
          </p:txBody>
        </p:sp>
        <p:sp>
          <p:nvSpPr>
            <p:cNvPr id="11274" name="Rectangle 10"/>
            <p:cNvSpPr>
              <a:spLocks noChangeArrowheads="1"/>
            </p:cNvSpPr>
            <p:nvPr/>
          </p:nvSpPr>
          <p:spPr bwMode="auto">
            <a:xfrm>
              <a:off x="2290" y="2831"/>
              <a:ext cx="1323" cy="738"/>
            </a:xfrm>
            <a:prstGeom prst="rect">
              <a:avLst/>
            </a:prstGeom>
            <a:solidFill>
              <a:srgbClr val="000000"/>
            </a:solidFill>
            <a:ln w="9525">
              <a:noFill/>
              <a:miter lim="800000"/>
              <a:headEnd/>
              <a:tailEnd/>
            </a:ln>
          </p:spPr>
          <p:txBody>
            <a:bodyPr/>
            <a:lstStyle/>
            <a:p>
              <a:pPr algn="l" rtl="0"/>
              <a:endParaRPr lang="en-US" sz="4000">
                <a:latin typeface="Times New Roman" pitchFamily="18" charset="0"/>
              </a:endParaRPr>
            </a:p>
          </p:txBody>
        </p:sp>
        <p:sp>
          <p:nvSpPr>
            <p:cNvPr id="11275" name="Rectangle 11"/>
            <p:cNvSpPr>
              <a:spLocks noChangeArrowheads="1"/>
            </p:cNvSpPr>
            <p:nvPr/>
          </p:nvSpPr>
          <p:spPr bwMode="auto">
            <a:xfrm>
              <a:off x="3970" y="2831"/>
              <a:ext cx="1322" cy="738"/>
            </a:xfrm>
            <a:prstGeom prst="rect">
              <a:avLst/>
            </a:prstGeom>
            <a:solidFill>
              <a:srgbClr val="000000"/>
            </a:solidFill>
            <a:ln w="9525">
              <a:noFill/>
              <a:miter lim="800000"/>
              <a:headEnd/>
              <a:tailEnd/>
            </a:ln>
          </p:spPr>
          <p:txBody>
            <a:bodyPr/>
            <a:lstStyle/>
            <a:p>
              <a:pPr algn="l" rtl="0"/>
              <a:endParaRPr lang="en-US" sz="4000">
                <a:latin typeface="Times New Roman" pitchFamily="18" charset="0"/>
              </a:endParaRPr>
            </a:p>
          </p:txBody>
        </p:sp>
        <p:sp>
          <p:nvSpPr>
            <p:cNvPr id="11276" name="Rectangle 12"/>
            <p:cNvSpPr>
              <a:spLocks noChangeArrowheads="1"/>
            </p:cNvSpPr>
            <p:nvPr/>
          </p:nvSpPr>
          <p:spPr bwMode="auto">
            <a:xfrm>
              <a:off x="1504" y="1415"/>
              <a:ext cx="2752" cy="738"/>
            </a:xfrm>
            <a:prstGeom prst="rect">
              <a:avLst/>
            </a:prstGeom>
            <a:noFill/>
            <a:ln w="76200">
              <a:solidFill>
                <a:srgbClr val="000000"/>
              </a:solidFill>
              <a:miter lim="800000"/>
              <a:headEnd/>
              <a:tailEnd/>
            </a:ln>
          </p:spPr>
          <p:txBody>
            <a:bodyPr/>
            <a:lstStyle/>
            <a:p>
              <a:pPr algn="l" rtl="0"/>
              <a:endParaRPr lang="en-US" sz="4000">
                <a:latin typeface="Times New Roman" pitchFamily="18" charset="0"/>
              </a:endParaRPr>
            </a:p>
          </p:txBody>
        </p:sp>
        <p:sp>
          <p:nvSpPr>
            <p:cNvPr id="11277" name="Rectangle 13"/>
            <p:cNvSpPr>
              <a:spLocks noChangeArrowheads="1"/>
            </p:cNvSpPr>
            <p:nvPr/>
          </p:nvSpPr>
          <p:spPr bwMode="auto">
            <a:xfrm>
              <a:off x="1492" y="1427"/>
              <a:ext cx="2776" cy="738"/>
            </a:xfrm>
            <a:prstGeom prst="rect">
              <a:avLst/>
            </a:prstGeom>
            <a:noFill/>
            <a:ln w="76200">
              <a:solidFill>
                <a:srgbClr val="000000"/>
              </a:solidFill>
              <a:miter lim="800000"/>
              <a:headEnd/>
              <a:tailEnd/>
            </a:ln>
          </p:spPr>
          <p:txBody>
            <a:bodyPr/>
            <a:lstStyle/>
            <a:p>
              <a:pPr algn="l" rtl="0"/>
              <a:endParaRPr lang="en-US" sz="4000">
                <a:latin typeface="Times New Roman" pitchFamily="18" charset="0"/>
              </a:endParaRPr>
            </a:p>
          </p:txBody>
        </p:sp>
        <p:sp>
          <p:nvSpPr>
            <p:cNvPr id="11278" name="Rectangle 14"/>
            <p:cNvSpPr>
              <a:spLocks noChangeArrowheads="1"/>
            </p:cNvSpPr>
            <p:nvPr/>
          </p:nvSpPr>
          <p:spPr bwMode="auto">
            <a:xfrm>
              <a:off x="1480" y="1439"/>
              <a:ext cx="2800" cy="738"/>
            </a:xfrm>
            <a:prstGeom prst="rect">
              <a:avLst/>
            </a:prstGeom>
            <a:noFill/>
            <a:ln w="76200">
              <a:solidFill>
                <a:srgbClr val="000000"/>
              </a:solidFill>
              <a:miter lim="800000"/>
              <a:headEnd/>
              <a:tailEnd/>
            </a:ln>
          </p:spPr>
          <p:txBody>
            <a:bodyPr/>
            <a:lstStyle/>
            <a:p>
              <a:pPr algn="l" rtl="0"/>
              <a:endParaRPr lang="en-US" sz="4000">
                <a:latin typeface="Times New Roman" pitchFamily="18" charset="0"/>
              </a:endParaRPr>
            </a:p>
          </p:txBody>
        </p:sp>
        <p:sp>
          <p:nvSpPr>
            <p:cNvPr id="11279" name="Rectangle 15"/>
            <p:cNvSpPr>
              <a:spLocks noChangeArrowheads="1"/>
            </p:cNvSpPr>
            <p:nvPr/>
          </p:nvSpPr>
          <p:spPr bwMode="auto">
            <a:xfrm>
              <a:off x="1468" y="1451"/>
              <a:ext cx="2824" cy="738"/>
            </a:xfrm>
            <a:prstGeom prst="rect">
              <a:avLst/>
            </a:prstGeom>
            <a:noFill/>
            <a:ln w="76200">
              <a:solidFill>
                <a:srgbClr val="000000"/>
              </a:solidFill>
              <a:miter lim="800000"/>
              <a:headEnd/>
              <a:tailEnd/>
            </a:ln>
          </p:spPr>
          <p:txBody>
            <a:bodyPr/>
            <a:lstStyle/>
            <a:p>
              <a:pPr algn="l" rtl="0"/>
              <a:endParaRPr lang="en-US" sz="4000">
                <a:latin typeface="Times New Roman" pitchFamily="18" charset="0"/>
              </a:endParaRPr>
            </a:p>
          </p:txBody>
        </p:sp>
        <p:sp>
          <p:nvSpPr>
            <p:cNvPr id="11280" name="Line 16"/>
            <p:cNvSpPr>
              <a:spLocks noChangeShapeType="1"/>
            </p:cNvSpPr>
            <p:nvPr/>
          </p:nvSpPr>
          <p:spPr bwMode="auto">
            <a:xfrm>
              <a:off x="2874" y="2141"/>
              <a:ext cx="0" cy="333"/>
            </a:xfrm>
            <a:prstGeom prst="line">
              <a:avLst/>
            </a:prstGeom>
            <a:noFill/>
            <a:ln w="38100">
              <a:solidFill>
                <a:srgbClr val="000000"/>
              </a:solidFill>
              <a:round/>
              <a:headEnd/>
              <a:tailEnd/>
            </a:ln>
          </p:spPr>
          <p:txBody>
            <a:bodyPr/>
            <a:lstStyle/>
            <a:p>
              <a:endParaRPr lang="en-US"/>
            </a:p>
          </p:txBody>
        </p:sp>
        <p:sp>
          <p:nvSpPr>
            <p:cNvPr id="11281" name="Line 17"/>
            <p:cNvSpPr>
              <a:spLocks noChangeShapeType="1"/>
            </p:cNvSpPr>
            <p:nvPr/>
          </p:nvSpPr>
          <p:spPr bwMode="auto">
            <a:xfrm>
              <a:off x="1171" y="2474"/>
              <a:ext cx="0" cy="298"/>
            </a:xfrm>
            <a:prstGeom prst="line">
              <a:avLst/>
            </a:prstGeom>
            <a:noFill/>
            <a:ln w="38100">
              <a:solidFill>
                <a:srgbClr val="000000"/>
              </a:solidFill>
              <a:round/>
              <a:headEnd/>
              <a:tailEnd/>
            </a:ln>
          </p:spPr>
          <p:txBody>
            <a:bodyPr/>
            <a:lstStyle/>
            <a:p>
              <a:endParaRPr lang="en-US"/>
            </a:p>
          </p:txBody>
        </p:sp>
        <p:sp>
          <p:nvSpPr>
            <p:cNvPr id="11282" name="Line 18"/>
            <p:cNvSpPr>
              <a:spLocks noChangeShapeType="1"/>
            </p:cNvSpPr>
            <p:nvPr/>
          </p:nvSpPr>
          <p:spPr bwMode="auto">
            <a:xfrm>
              <a:off x="2874" y="2474"/>
              <a:ext cx="0" cy="286"/>
            </a:xfrm>
            <a:prstGeom prst="line">
              <a:avLst/>
            </a:prstGeom>
            <a:noFill/>
            <a:ln w="38100">
              <a:solidFill>
                <a:srgbClr val="000000"/>
              </a:solidFill>
              <a:round/>
              <a:headEnd/>
              <a:tailEnd/>
            </a:ln>
          </p:spPr>
          <p:txBody>
            <a:bodyPr/>
            <a:lstStyle/>
            <a:p>
              <a:endParaRPr lang="en-US"/>
            </a:p>
          </p:txBody>
        </p:sp>
        <p:sp>
          <p:nvSpPr>
            <p:cNvPr id="11283" name="Line 19"/>
            <p:cNvSpPr>
              <a:spLocks noChangeShapeType="1"/>
            </p:cNvSpPr>
            <p:nvPr/>
          </p:nvSpPr>
          <p:spPr bwMode="auto">
            <a:xfrm>
              <a:off x="4554" y="2474"/>
              <a:ext cx="0" cy="286"/>
            </a:xfrm>
            <a:prstGeom prst="line">
              <a:avLst/>
            </a:prstGeom>
            <a:noFill/>
            <a:ln w="38100">
              <a:solidFill>
                <a:srgbClr val="000000"/>
              </a:solidFill>
              <a:round/>
              <a:headEnd/>
              <a:tailEnd/>
            </a:ln>
          </p:spPr>
          <p:txBody>
            <a:bodyPr/>
            <a:lstStyle/>
            <a:p>
              <a:endParaRPr lang="en-US"/>
            </a:p>
          </p:txBody>
        </p:sp>
        <p:sp>
          <p:nvSpPr>
            <p:cNvPr id="11284" name="Line 20"/>
            <p:cNvSpPr>
              <a:spLocks noChangeShapeType="1"/>
            </p:cNvSpPr>
            <p:nvPr/>
          </p:nvSpPr>
          <p:spPr bwMode="auto">
            <a:xfrm>
              <a:off x="1171" y="2474"/>
              <a:ext cx="1703" cy="0"/>
            </a:xfrm>
            <a:prstGeom prst="line">
              <a:avLst/>
            </a:prstGeom>
            <a:noFill/>
            <a:ln w="38100">
              <a:solidFill>
                <a:srgbClr val="000000"/>
              </a:solidFill>
              <a:round/>
              <a:headEnd/>
              <a:tailEnd/>
            </a:ln>
          </p:spPr>
          <p:txBody>
            <a:bodyPr/>
            <a:lstStyle/>
            <a:p>
              <a:endParaRPr lang="en-US"/>
            </a:p>
          </p:txBody>
        </p:sp>
        <p:sp>
          <p:nvSpPr>
            <p:cNvPr id="11285" name="Line 21"/>
            <p:cNvSpPr>
              <a:spLocks noChangeShapeType="1"/>
            </p:cNvSpPr>
            <p:nvPr/>
          </p:nvSpPr>
          <p:spPr bwMode="auto">
            <a:xfrm>
              <a:off x="2874" y="2474"/>
              <a:ext cx="1680" cy="0"/>
            </a:xfrm>
            <a:prstGeom prst="line">
              <a:avLst/>
            </a:prstGeom>
            <a:noFill/>
            <a:ln w="38100">
              <a:solidFill>
                <a:srgbClr val="000000"/>
              </a:solidFill>
              <a:round/>
              <a:headEnd/>
              <a:tailEnd/>
            </a:ln>
          </p:spPr>
          <p:txBody>
            <a:bodyPr/>
            <a:lstStyle/>
            <a:p>
              <a:endParaRPr lang="en-US"/>
            </a:p>
          </p:txBody>
        </p:sp>
        <p:sp>
          <p:nvSpPr>
            <p:cNvPr id="11286" name="Rectangle 22"/>
            <p:cNvSpPr>
              <a:spLocks noChangeArrowheads="1"/>
            </p:cNvSpPr>
            <p:nvPr/>
          </p:nvSpPr>
          <p:spPr bwMode="auto">
            <a:xfrm>
              <a:off x="503" y="2772"/>
              <a:ext cx="1347" cy="761"/>
            </a:xfrm>
            <a:prstGeom prst="rect">
              <a:avLst/>
            </a:prstGeom>
            <a:solidFill>
              <a:srgbClr val="FFFF99"/>
            </a:solidFill>
            <a:ln w="9525">
              <a:noFill/>
              <a:miter lim="800000"/>
              <a:headEnd/>
              <a:tailEnd/>
            </a:ln>
          </p:spPr>
          <p:txBody>
            <a:bodyPr/>
            <a:lstStyle/>
            <a:p>
              <a:pPr algn="l" rtl="0"/>
              <a:endParaRPr lang="en-US" sz="4000">
                <a:latin typeface="Times New Roman" pitchFamily="18" charset="0"/>
              </a:endParaRPr>
            </a:p>
          </p:txBody>
        </p:sp>
        <p:sp>
          <p:nvSpPr>
            <p:cNvPr id="11287" name="Rectangle 23"/>
            <p:cNvSpPr>
              <a:spLocks noChangeArrowheads="1"/>
            </p:cNvSpPr>
            <p:nvPr/>
          </p:nvSpPr>
          <p:spPr bwMode="auto">
            <a:xfrm>
              <a:off x="743" y="2946"/>
              <a:ext cx="733" cy="337"/>
            </a:xfrm>
            <a:prstGeom prst="rect">
              <a:avLst/>
            </a:prstGeom>
            <a:noFill/>
            <a:ln w="9525">
              <a:noFill/>
              <a:miter lim="800000"/>
              <a:headEnd/>
              <a:tailEnd/>
            </a:ln>
          </p:spPr>
          <p:txBody>
            <a:bodyPr wrap="none" lIns="0" tIns="0" rIns="0" bIns="0">
              <a:spAutoFit/>
            </a:bodyPr>
            <a:lstStyle/>
            <a:p>
              <a:pPr algn="l" rtl="0"/>
              <a:r>
                <a:rPr lang="es-ES" sz="1400">
                  <a:solidFill>
                    <a:srgbClr val="000000"/>
                  </a:solidFill>
                  <a:latin typeface="Arial" charset="0"/>
                </a:rPr>
                <a:t>Prose</a:t>
              </a:r>
              <a:endParaRPr lang="es-ES" sz="1400">
                <a:latin typeface="Times New Roman" pitchFamily="18" charset="0"/>
              </a:endParaRPr>
            </a:p>
          </p:txBody>
        </p:sp>
        <p:sp>
          <p:nvSpPr>
            <p:cNvPr id="11288" name="Rectangle 24"/>
            <p:cNvSpPr>
              <a:spLocks noChangeArrowheads="1"/>
            </p:cNvSpPr>
            <p:nvPr/>
          </p:nvSpPr>
          <p:spPr bwMode="auto">
            <a:xfrm>
              <a:off x="503" y="2772"/>
              <a:ext cx="1347" cy="761"/>
            </a:xfrm>
            <a:prstGeom prst="rect">
              <a:avLst/>
            </a:prstGeom>
            <a:noFill/>
            <a:ln w="112776">
              <a:solidFill>
                <a:srgbClr val="0000FF"/>
              </a:solidFill>
              <a:miter lim="800000"/>
              <a:headEnd/>
              <a:tailEnd/>
            </a:ln>
          </p:spPr>
          <p:txBody>
            <a:bodyPr/>
            <a:lstStyle/>
            <a:p>
              <a:pPr algn="l" rtl="0"/>
              <a:endParaRPr lang="en-US" sz="4000">
                <a:latin typeface="Times New Roman" pitchFamily="18" charset="0"/>
              </a:endParaRPr>
            </a:p>
          </p:txBody>
        </p:sp>
        <p:sp>
          <p:nvSpPr>
            <p:cNvPr id="11289" name="Rectangle 25"/>
            <p:cNvSpPr>
              <a:spLocks noChangeArrowheads="1"/>
            </p:cNvSpPr>
            <p:nvPr/>
          </p:nvSpPr>
          <p:spPr bwMode="auto">
            <a:xfrm>
              <a:off x="575" y="2843"/>
              <a:ext cx="1203" cy="619"/>
            </a:xfrm>
            <a:prstGeom prst="rect">
              <a:avLst/>
            </a:prstGeom>
            <a:noFill/>
            <a:ln w="38100">
              <a:solidFill>
                <a:schemeClr val="accent2"/>
              </a:solidFill>
              <a:miter lim="800000"/>
              <a:headEnd/>
              <a:tailEnd/>
            </a:ln>
          </p:spPr>
          <p:txBody>
            <a:bodyPr/>
            <a:lstStyle/>
            <a:p>
              <a:pPr algn="l" rtl="0"/>
              <a:endParaRPr lang="en-US" sz="4000">
                <a:latin typeface="Times New Roman" pitchFamily="18" charset="0"/>
              </a:endParaRPr>
            </a:p>
          </p:txBody>
        </p:sp>
        <p:sp>
          <p:nvSpPr>
            <p:cNvPr id="11290" name="Rectangle 26"/>
            <p:cNvSpPr>
              <a:spLocks noChangeArrowheads="1"/>
            </p:cNvSpPr>
            <p:nvPr/>
          </p:nvSpPr>
          <p:spPr bwMode="auto">
            <a:xfrm>
              <a:off x="2219" y="2760"/>
              <a:ext cx="1322" cy="737"/>
            </a:xfrm>
            <a:prstGeom prst="rect">
              <a:avLst/>
            </a:prstGeom>
            <a:solidFill>
              <a:srgbClr val="FFFF99"/>
            </a:solidFill>
            <a:ln w="9525">
              <a:noFill/>
              <a:miter lim="800000"/>
              <a:headEnd/>
              <a:tailEnd/>
            </a:ln>
          </p:spPr>
          <p:txBody>
            <a:bodyPr/>
            <a:lstStyle/>
            <a:p>
              <a:pPr algn="l" rtl="0"/>
              <a:endParaRPr lang="en-US" sz="4000">
                <a:latin typeface="Times New Roman" pitchFamily="18" charset="0"/>
              </a:endParaRPr>
            </a:p>
          </p:txBody>
        </p:sp>
        <p:sp>
          <p:nvSpPr>
            <p:cNvPr id="11291" name="Rectangle 27"/>
            <p:cNvSpPr>
              <a:spLocks noChangeArrowheads="1"/>
            </p:cNvSpPr>
            <p:nvPr/>
          </p:nvSpPr>
          <p:spPr bwMode="auto">
            <a:xfrm>
              <a:off x="2407" y="2929"/>
              <a:ext cx="811" cy="336"/>
            </a:xfrm>
            <a:prstGeom prst="rect">
              <a:avLst/>
            </a:prstGeom>
            <a:noFill/>
            <a:ln w="9525">
              <a:noFill/>
              <a:miter lim="800000"/>
              <a:headEnd/>
              <a:tailEnd/>
            </a:ln>
          </p:spPr>
          <p:txBody>
            <a:bodyPr wrap="none" lIns="0" tIns="0" rIns="0" bIns="0">
              <a:spAutoFit/>
            </a:bodyPr>
            <a:lstStyle/>
            <a:p>
              <a:pPr algn="l" rtl="0"/>
              <a:r>
                <a:rPr lang="es-ES" sz="1400">
                  <a:solidFill>
                    <a:srgbClr val="000000"/>
                  </a:solidFill>
                  <a:latin typeface="Arial" charset="0"/>
                </a:rPr>
                <a:t>Poetry</a:t>
              </a:r>
              <a:endParaRPr lang="es-ES" sz="1400">
                <a:latin typeface="Times New Roman" pitchFamily="18" charset="0"/>
              </a:endParaRPr>
            </a:p>
          </p:txBody>
        </p:sp>
        <p:sp>
          <p:nvSpPr>
            <p:cNvPr id="11292" name="Rectangle 28"/>
            <p:cNvSpPr>
              <a:spLocks noChangeArrowheads="1"/>
            </p:cNvSpPr>
            <p:nvPr/>
          </p:nvSpPr>
          <p:spPr bwMode="auto">
            <a:xfrm>
              <a:off x="2219" y="2760"/>
              <a:ext cx="1322" cy="737"/>
            </a:xfrm>
            <a:prstGeom prst="rect">
              <a:avLst/>
            </a:prstGeom>
            <a:noFill/>
            <a:ln w="76200">
              <a:solidFill>
                <a:srgbClr val="0000FF"/>
              </a:solidFill>
              <a:miter lim="800000"/>
              <a:headEnd/>
              <a:tailEnd/>
            </a:ln>
          </p:spPr>
          <p:txBody>
            <a:bodyPr/>
            <a:lstStyle/>
            <a:p>
              <a:pPr algn="l" rtl="0"/>
              <a:endParaRPr lang="en-US" sz="4000">
                <a:latin typeface="Times New Roman" pitchFamily="18" charset="0"/>
              </a:endParaRPr>
            </a:p>
          </p:txBody>
        </p:sp>
        <p:sp>
          <p:nvSpPr>
            <p:cNvPr id="11293" name="Rectangle 29"/>
            <p:cNvSpPr>
              <a:spLocks noChangeArrowheads="1"/>
            </p:cNvSpPr>
            <p:nvPr/>
          </p:nvSpPr>
          <p:spPr bwMode="auto">
            <a:xfrm>
              <a:off x="2278" y="2819"/>
              <a:ext cx="1204" cy="619"/>
            </a:xfrm>
            <a:prstGeom prst="rect">
              <a:avLst/>
            </a:prstGeom>
            <a:noFill/>
            <a:ln w="38100">
              <a:solidFill>
                <a:schemeClr val="accent2"/>
              </a:solidFill>
              <a:miter lim="800000"/>
              <a:headEnd/>
              <a:tailEnd/>
            </a:ln>
          </p:spPr>
          <p:txBody>
            <a:bodyPr/>
            <a:lstStyle/>
            <a:p>
              <a:pPr algn="l" rtl="0"/>
              <a:endParaRPr lang="en-US" sz="4000">
                <a:latin typeface="Times New Roman" pitchFamily="18" charset="0"/>
              </a:endParaRPr>
            </a:p>
          </p:txBody>
        </p:sp>
        <p:sp>
          <p:nvSpPr>
            <p:cNvPr id="11294" name="Rectangle 30"/>
            <p:cNvSpPr>
              <a:spLocks noChangeArrowheads="1"/>
            </p:cNvSpPr>
            <p:nvPr/>
          </p:nvSpPr>
          <p:spPr bwMode="auto">
            <a:xfrm>
              <a:off x="3899" y="2760"/>
              <a:ext cx="1322" cy="737"/>
            </a:xfrm>
            <a:prstGeom prst="rect">
              <a:avLst/>
            </a:prstGeom>
            <a:solidFill>
              <a:srgbClr val="FFFF99"/>
            </a:solidFill>
            <a:ln w="9525">
              <a:noFill/>
              <a:miter lim="800000"/>
              <a:headEnd/>
              <a:tailEnd/>
            </a:ln>
          </p:spPr>
          <p:txBody>
            <a:bodyPr/>
            <a:lstStyle/>
            <a:p>
              <a:pPr algn="l" rtl="0"/>
              <a:endParaRPr lang="en-US" sz="4000">
                <a:latin typeface="Times New Roman" pitchFamily="18" charset="0"/>
              </a:endParaRPr>
            </a:p>
          </p:txBody>
        </p:sp>
        <p:sp>
          <p:nvSpPr>
            <p:cNvPr id="11295" name="Rectangle 31"/>
            <p:cNvSpPr>
              <a:spLocks noChangeArrowheads="1"/>
            </p:cNvSpPr>
            <p:nvPr/>
          </p:nvSpPr>
          <p:spPr bwMode="auto">
            <a:xfrm>
              <a:off x="4063" y="2929"/>
              <a:ext cx="841" cy="336"/>
            </a:xfrm>
            <a:prstGeom prst="rect">
              <a:avLst/>
            </a:prstGeom>
            <a:noFill/>
            <a:ln w="9525">
              <a:noFill/>
              <a:miter lim="800000"/>
              <a:headEnd/>
              <a:tailEnd/>
            </a:ln>
          </p:spPr>
          <p:txBody>
            <a:bodyPr wrap="none" lIns="0" tIns="0" rIns="0" bIns="0">
              <a:spAutoFit/>
            </a:bodyPr>
            <a:lstStyle/>
            <a:p>
              <a:pPr algn="l" rtl="0"/>
              <a:r>
                <a:rPr lang="es-ES" sz="1400">
                  <a:solidFill>
                    <a:srgbClr val="000000"/>
                  </a:solidFill>
                  <a:latin typeface="Arial" charset="0"/>
                </a:rPr>
                <a:t>Drama</a:t>
              </a:r>
              <a:endParaRPr lang="es-ES" sz="1400">
                <a:latin typeface="Times New Roman" pitchFamily="18" charset="0"/>
              </a:endParaRPr>
            </a:p>
          </p:txBody>
        </p:sp>
        <p:sp>
          <p:nvSpPr>
            <p:cNvPr id="11296" name="Rectangle 32"/>
            <p:cNvSpPr>
              <a:spLocks noChangeArrowheads="1"/>
            </p:cNvSpPr>
            <p:nvPr/>
          </p:nvSpPr>
          <p:spPr bwMode="auto">
            <a:xfrm>
              <a:off x="3899" y="2760"/>
              <a:ext cx="1322" cy="737"/>
            </a:xfrm>
            <a:prstGeom prst="rect">
              <a:avLst/>
            </a:prstGeom>
            <a:noFill/>
            <a:ln w="76200">
              <a:solidFill>
                <a:srgbClr val="0000FF"/>
              </a:solidFill>
              <a:miter lim="800000"/>
              <a:headEnd/>
              <a:tailEnd/>
            </a:ln>
          </p:spPr>
          <p:txBody>
            <a:bodyPr/>
            <a:lstStyle/>
            <a:p>
              <a:pPr algn="l" rtl="0"/>
              <a:endParaRPr lang="en-US" sz="4000">
                <a:latin typeface="Times New Roman" pitchFamily="18" charset="0"/>
              </a:endParaRPr>
            </a:p>
          </p:txBody>
        </p:sp>
        <p:sp>
          <p:nvSpPr>
            <p:cNvPr id="11297" name="Rectangle 33"/>
            <p:cNvSpPr>
              <a:spLocks noChangeArrowheads="1"/>
            </p:cNvSpPr>
            <p:nvPr/>
          </p:nvSpPr>
          <p:spPr bwMode="auto">
            <a:xfrm>
              <a:off x="3958" y="2819"/>
              <a:ext cx="1203" cy="619"/>
            </a:xfrm>
            <a:prstGeom prst="rect">
              <a:avLst/>
            </a:prstGeom>
            <a:noFill/>
            <a:ln w="38100">
              <a:solidFill>
                <a:schemeClr val="accent2"/>
              </a:solidFill>
              <a:miter lim="800000"/>
              <a:headEnd/>
              <a:tailEnd/>
            </a:ln>
          </p:spPr>
          <p:txBody>
            <a:bodyPr/>
            <a:lstStyle/>
            <a:p>
              <a:pPr algn="l" rtl="0"/>
              <a:endParaRPr lang="en-US" sz="4000">
                <a:latin typeface="Times New Roman" pitchFamily="18" charset="0"/>
              </a:endParaRPr>
            </a:p>
          </p:txBody>
        </p:sp>
        <p:sp>
          <p:nvSpPr>
            <p:cNvPr id="11298" name="Rectangle 34"/>
            <p:cNvSpPr>
              <a:spLocks noChangeArrowheads="1"/>
            </p:cNvSpPr>
            <p:nvPr/>
          </p:nvSpPr>
          <p:spPr bwMode="auto">
            <a:xfrm>
              <a:off x="1516" y="1403"/>
              <a:ext cx="2728" cy="738"/>
            </a:xfrm>
            <a:prstGeom prst="rect">
              <a:avLst/>
            </a:prstGeom>
            <a:solidFill>
              <a:srgbClr val="FFFF99"/>
            </a:solidFill>
            <a:ln w="9525">
              <a:noFill/>
              <a:miter lim="800000"/>
              <a:headEnd/>
              <a:tailEnd/>
            </a:ln>
          </p:spPr>
          <p:txBody>
            <a:bodyPr/>
            <a:lstStyle/>
            <a:p>
              <a:pPr algn="l" rtl="0"/>
              <a:endParaRPr lang="en-US" sz="4000">
                <a:latin typeface="Times New Roman" pitchFamily="18" charset="0"/>
              </a:endParaRPr>
            </a:p>
          </p:txBody>
        </p:sp>
        <p:sp>
          <p:nvSpPr>
            <p:cNvPr id="11299" name="Rectangle 35"/>
            <p:cNvSpPr>
              <a:spLocks noChangeArrowheads="1"/>
            </p:cNvSpPr>
            <p:nvPr/>
          </p:nvSpPr>
          <p:spPr bwMode="auto">
            <a:xfrm>
              <a:off x="2184" y="1570"/>
              <a:ext cx="1365" cy="387"/>
            </a:xfrm>
            <a:prstGeom prst="rect">
              <a:avLst/>
            </a:prstGeom>
            <a:noFill/>
            <a:ln w="9525">
              <a:noFill/>
              <a:miter lim="800000"/>
              <a:headEnd/>
              <a:tailEnd/>
            </a:ln>
          </p:spPr>
          <p:txBody>
            <a:bodyPr lIns="0" tIns="0" rIns="0" bIns="0">
              <a:spAutoFit/>
            </a:bodyPr>
            <a:lstStyle/>
            <a:p>
              <a:pPr algn="l" rtl="0"/>
              <a:r>
                <a:rPr lang="es-ES" sz="1600">
                  <a:solidFill>
                    <a:srgbClr val="000000"/>
                  </a:solidFill>
                  <a:latin typeface="Arial" charset="0"/>
                </a:rPr>
                <a:t>Literature</a:t>
              </a:r>
              <a:endParaRPr lang="es-ES" sz="1600">
                <a:latin typeface="Times New Roman" pitchFamily="18" charset="0"/>
              </a:endParaRPr>
            </a:p>
          </p:txBody>
        </p:sp>
        <p:sp>
          <p:nvSpPr>
            <p:cNvPr id="11300" name="Rectangle 36"/>
            <p:cNvSpPr>
              <a:spLocks noChangeArrowheads="1"/>
            </p:cNvSpPr>
            <p:nvPr/>
          </p:nvSpPr>
          <p:spPr bwMode="auto">
            <a:xfrm>
              <a:off x="1516" y="1403"/>
              <a:ext cx="2728" cy="738"/>
            </a:xfrm>
            <a:prstGeom prst="rect">
              <a:avLst/>
            </a:prstGeom>
            <a:noFill/>
            <a:ln w="76200">
              <a:solidFill>
                <a:srgbClr val="0000FF"/>
              </a:solidFill>
              <a:miter lim="800000"/>
              <a:headEnd/>
              <a:tailEnd/>
            </a:ln>
          </p:spPr>
          <p:txBody>
            <a:bodyPr/>
            <a:lstStyle/>
            <a:p>
              <a:pPr algn="l" rtl="0"/>
              <a:endParaRPr lang="en-US" sz="4000">
                <a:latin typeface="Times New Roman" pitchFamily="18" charset="0"/>
              </a:endParaRPr>
            </a:p>
          </p:txBody>
        </p:sp>
        <p:sp>
          <p:nvSpPr>
            <p:cNvPr id="11301" name="Rectangle 37"/>
            <p:cNvSpPr>
              <a:spLocks noChangeArrowheads="1"/>
            </p:cNvSpPr>
            <p:nvPr/>
          </p:nvSpPr>
          <p:spPr bwMode="auto">
            <a:xfrm>
              <a:off x="1576" y="1463"/>
              <a:ext cx="2608" cy="619"/>
            </a:xfrm>
            <a:prstGeom prst="rect">
              <a:avLst/>
            </a:prstGeom>
            <a:noFill/>
            <a:ln w="38100">
              <a:solidFill>
                <a:srgbClr val="0000FF"/>
              </a:solidFill>
              <a:miter lim="800000"/>
              <a:headEnd/>
              <a:tailEnd/>
            </a:ln>
          </p:spPr>
          <p:txBody>
            <a:bodyPr/>
            <a:lstStyle/>
            <a:p>
              <a:pPr algn="l" rtl="0"/>
              <a:endParaRPr lang="en-US" sz="4000">
                <a:latin typeface="Times New Roman" pitchFamily="18" charset="0"/>
              </a:endParaRPr>
            </a:p>
          </p:txBody>
        </p:sp>
      </p:grpSp>
      <p:pic>
        <p:nvPicPr>
          <p:cNvPr id="11270" name="Picture 1"/>
          <p:cNvPicPr>
            <a:picLocks noChangeAspect="1" noChangeArrowheads="1"/>
          </p:cNvPicPr>
          <p:nvPr/>
        </p:nvPicPr>
        <p:blipFill>
          <a:blip r:embed="rId3"/>
          <a:srcRect/>
          <a:stretch>
            <a:fillRect/>
          </a:stretch>
        </p:blipFill>
        <p:spPr bwMode="auto">
          <a:xfrm>
            <a:off x="3505200" y="0"/>
            <a:ext cx="2362200" cy="838200"/>
          </a:xfrm>
          <a:prstGeom prst="rect">
            <a:avLst/>
          </a:prstGeom>
          <a:noFill/>
          <a:ln w="9525">
            <a:noFill/>
            <a:miter lim="800000"/>
            <a:headEnd/>
            <a:tailEnd/>
          </a:ln>
        </p:spPr>
      </p:pic>
      <p:sp>
        <p:nvSpPr>
          <p:cNvPr id="11271" name="Footer Placeholder 6"/>
          <p:cNvSpPr>
            <a:spLocks noGrp="1"/>
          </p:cNvSpPr>
          <p:nvPr>
            <p:ph type="ftr" sz="quarter" idx="11"/>
          </p:nvPr>
        </p:nvSpPr>
        <p:spPr>
          <a:xfrm>
            <a:off x="539750" y="6456363"/>
            <a:ext cx="8208963" cy="457200"/>
          </a:xfrm>
          <a:noFill/>
        </p:spPr>
        <p:txBody>
          <a:bodyPr anchor="t"/>
          <a:lstStyle/>
          <a:p>
            <a:r>
              <a:rPr lang="en-US" sz="1800" b="1">
                <a:latin typeface="Times New Roman" pitchFamily="18" charset="0"/>
              </a:rPr>
              <a:t>Department of </a:t>
            </a:r>
            <a:r>
              <a:rPr lang="en-US" sz="1800" b="1" smtClean="0">
                <a:latin typeface="Times New Roman" pitchFamily="18" charset="0"/>
              </a:rPr>
              <a:t>English</a:t>
            </a:r>
            <a:endParaRPr lang="en-US" sz="1800" b="1">
              <a:latin typeface="Times New Roman" pitchFamily="18"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1000"/>
                                        <p:tgtEl>
                                          <p:spTgt spid="9218"/>
                                        </p:tgtEl>
                                      </p:cBhvr>
                                    </p:animEffect>
                                    <p:anim calcmode="lin" valueType="num">
                                      <p:cBhvr>
                                        <p:cTn id="8" dur="1000" fill="hold"/>
                                        <p:tgtEl>
                                          <p:spTgt spid="9218"/>
                                        </p:tgtEl>
                                        <p:attrNameLst>
                                          <p:attrName>ppt_x</p:attrName>
                                        </p:attrNameLst>
                                      </p:cBhvr>
                                      <p:tavLst>
                                        <p:tav tm="0">
                                          <p:val>
                                            <p:strVal val="#ppt_x"/>
                                          </p:val>
                                        </p:tav>
                                        <p:tav tm="100000">
                                          <p:val>
                                            <p:strVal val="#ppt_x"/>
                                          </p:val>
                                        </p:tav>
                                      </p:tavLst>
                                    </p:anim>
                                    <p:anim calcmode="lin" valueType="num">
                                      <p:cBhvr>
                                        <p:cTn id="9" dur="898" decel="100000" fill="hold"/>
                                        <p:tgtEl>
                                          <p:spTgt spid="9218"/>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9218"/>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9219">
                                            <p:txEl>
                                              <p:pRg st="0" end="0"/>
                                            </p:txEl>
                                          </p:spTgt>
                                        </p:tgtEl>
                                        <p:attrNameLst>
                                          <p:attrName>style.visibility</p:attrName>
                                        </p:attrNameLst>
                                      </p:cBhvr>
                                      <p:to>
                                        <p:strVal val="visible"/>
                                      </p:to>
                                    </p:set>
                                    <p:animEffect transition="in" filter="fade">
                                      <p:cBhvr>
                                        <p:cTn id="15" dur="1000"/>
                                        <p:tgtEl>
                                          <p:spTgt spid="9219">
                                            <p:txEl>
                                              <p:pRg st="0" end="0"/>
                                            </p:txEl>
                                          </p:spTgt>
                                        </p:tgtEl>
                                      </p:cBhvr>
                                    </p:animEffect>
                                    <p:anim calcmode="lin" valueType="num">
                                      <p:cBhvr>
                                        <p:cTn id="16" dur="1000" fill="hold"/>
                                        <p:tgtEl>
                                          <p:spTgt spid="9219">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9219">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9219">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9219">
                                            <p:txEl>
                                              <p:pRg st="1" end="1"/>
                                            </p:txEl>
                                          </p:spTgt>
                                        </p:tgtEl>
                                        <p:attrNameLst>
                                          <p:attrName>style.visibility</p:attrName>
                                        </p:attrNameLst>
                                      </p:cBhvr>
                                      <p:to>
                                        <p:strVal val="visible"/>
                                      </p:to>
                                    </p:set>
                                    <p:animEffect transition="in" filter="fade">
                                      <p:cBhvr>
                                        <p:cTn id="23" dur="1000"/>
                                        <p:tgtEl>
                                          <p:spTgt spid="9219">
                                            <p:txEl>
                                              <p:pRg st="1" end="1"/>
                                            </p:txEl>
                                          </p:spTgt>
                                        </p:tgtEl>
                                      </p:cBhvr>
                                    </p:animEffect>
                                    <p:anim calcmode="lin" valueType="num">
                                      <p:cBhvr>
                                        <p:cTn id="24" dur="1000" fill="hold"/>
                                        <p:tgtEl>
                                          <p:spTgt spid="9219">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9219">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9219">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9219">
                                            <p:txEl>
                                              <p:pRg st="2" end="2"/>
                                            </p:txEl>
                                          </p:spTgt>
                                        </p:tgtEl>
                                        <p:attrNameLst>
                                          <p:attrName>style.visibility</p:attrName>
                                        </p:attrNameLst>
                                      </p:cBhvr>
                                      <p:to>
                                        <p:strVal val="visible"/>
                                      </p:to>
                                    </p:set>
                                    <p:animEffect transition="in" filter="fade">
                                      <p:cBhvr>
                                        <p:cTn id="31" dur="1000"/>
                                        <p:tgtEl>
                                          <p:spTgt spid="9219">
                                            <p:txEl>
                                              <p:pRg st="2" end="2"/>
                                            </p:txEl>
                                          </p:spTgt>
                                        </p:tgtEl>
                                      </p:cBhvr>
                                    </p:animEffect>
                                    <p:anim calcmode="lin" valueType="num">
                                      <p:cBhvr>
                                        <p:cTn id="32" dur="1000" fill="hold"/>
                                        <p:tgtEl>
                                          <p:spTgt spid="9219">
                                            <p:txEl>
                                              <p:pRg st="2" end="2"/>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9219">
                                            <p:txEl>
                                              <p:pRg st="2" end="2"/>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9219">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9219">
                                            <p:txEl>
                                              <p:pRg st="3" end="3"/>
                                            </p:txEl>
                                          </p:spTgt>
                                        </p:tgtEl>
                                        <p:attrNameLst>
                                          <p:attrName>style.visibility</p:attrName>
                                        </p:attrNameLst>
                                      </p:cBhvr>
                                      <p:to>
                                        <p:strVal val="visible"/>
                                      </p:to>
                                    </p:set>
                                    <p:animEffect transition="in" filter="fade">
                                      <p:cBhvr>
                                        <p:cTn id="39" dur="1000"/>
                                        <p:tgtEl>
                                          <p:spTgt spid="9219">
                                            <p:txEl>
                                              <p:pRg st="3" end="3"/>
                                            </p:txEl>
                                          </p:spTgt>
                                        </p:tgtEl>
                                      </p:cBhvr>
                                    </p:animEffect>
                                    <p:anim calcmode="lin" valueType="num">
                                      <p:cBhvr>
                                        <p:cTn id="40" dur="1000" fill="hold"/>
                                        <p:tgtEl>
                                          <p:spTgt spid="9219">
                                            <p:txEl>
                                              <p:pRg st="3" end="3"/>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9219">
                                            <p:txEl>
                                              <p:pRg st="3" end="3"/>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9219">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9219">
                                            <p:txEl>
                                              <p:pRg st="4" end="4"/>
                                            </p:txEl>
                                          </p:spTgt>
                                        </p:tgtEl>
                                        <p:attrNameLst>
                                          <p:attrName>style.visibility</p:attrName>
                                        </p:attrNameLst>
                                      </p:cBhvr>
                                      <p:to>
                                        <p:strVal val="visible"/>
                                      </p:to>
                                    </p:set>
                                    <p:animEffect transition="in" filter="fade">
                                      <p:cBhvr>
                                        <p:cTn id="47" dur="1000"/>
                                        <p:tgtEl>
                                          <p:spTgt spid="9219">
                                            <p:txEl>
                                              <p:pRg st="4" end="4"/>
                                            </p:txEl>
                                          </p:spTgt>
                                        </p:tgtEl>
                                      </p:cBhvr>
                                    </p:animEffect>
                                    <p:anim calcmode="lin" valueType="num">
                                      <p:cBhvr>
                                        <p:cTn id="48" dur="1000" fill="hold"/>
                                        <p:tgtEl>
                                          <p:spTgt spid="9219">
                                            <p:txEl>
                                              <p:pRg st="4" end="4"/>
                                            </p:txEl>
                                          </p:spTgt>
                                        </p:tgtEl>
                                        <p:attrNameLst>
                                          <p:attrName>ppt_x</p:attrName>
                                        </p:attrNameLst>
                                      </p:cBhvr>
                                      <p:tavLst>
                                        <p:tav tm="0">
                                          <p:val>
                                            <p:strVal val="#ppt_x"/>
                                          </p:val>
                                        </p:tav>
                                        <p:tav tm="100000">
                                          <p:val>
                                            <p:strVal val="#ppt_x"/>
                                          </p:val>
                                        </p:tav>
                                      </p:tavLst>
                                    </p:anim>
                                    <p:anim calcmode="lin" valueType="num">
                                      <p:cBhvr>
                                        <p:cTn id="49" dur="898" decel="100000" fill="hold"/>
                                        <p:tgtEl>
                                          <p:spTgt spid="9219">
                                            <p:txEl>
                                              <p:pRg st="4" end="4"/>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898"/>
                                          </p:stCondLst>
                                        </p:cTn>
                                        <p:tgtEl>
                                          <p:spTgt spid="9219">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9219">
                                            <p:txEl>
                                              <p:pRg st="5" end="5"/>
                                            </p:txEl>
                                          </p:spTgt>
                                        </p:tgtEl>
                                        <p:attrNameLst>
                                          <p:attrName>style.visibility</p:attrName>
                                        </p:attrNameLst>
                                      </p:cBhvr>
                                      <p:to>
                                        <p:strVal val="visible"/>
                                      </p:to>
                                    </p:set>
                                    <p:animEffect transition="in" filter="fade">
                                      <p:cBhvr>
                                        <p:cTn id="55" dur="1000"/>
                                        <p:tgtEl>
                                          <p:spTgt spid="9219">
                                            <p:txEl>
                                              <p:pRg st="5" end="5"/>
                                            </p:txEl>
                                          </p:spTgt>
                                        </p:tgtEl>
                                      </p:cBhvr>
                                    </p:animEffect>
                                    <p:anim calcmode="lin" valueType="num">
                                      <p:cBhvr>
                                        <p:cTn id="56" dur="1000" fill="hold"/>
                                        <p:tgtEl>
                                          <p:spTgt spid="9219">
                                            <p:txEl>
                                              <p:pRg st="5" end="5"/>
                                            </p:txEl>
                                          </p:spTgt>
                                        </p:tgtEl>
                                        <p:attrNameLst>
                                          <p:attrName>ppt_x</p:attrName>
                                        </p:attrNameLst>
                                      </p:cBhvr>
                                      <p:tavLst>
                                        <p:tav tm="0">
                                          <p:val>
                                            <p:strVal val="#ppt_x"/>
                                          </p:val>
                                        </p:tav>
                                        <p:tav tm="100000">
                                          <p:val>
                                            <p:strVal val="#ppt_x"/>
                                          </p:val>
                                        </p:tav>
                                      </p:tavLst>
                                    </p:anim>
                                    <p:anim calcmode="lin" valueType="num">
                                      <p:cBhvr>
                                        <p:cTn id="57" dur="898" decel="100000" fill="hold"/>
                                        <p:tgtEl>
                                          <p:spTgt spid="9219">
                                            <p:txEl>
                                              <p:pRg st="5" end="5"/>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898"/>
                                          </p:stCondLst>
                                        </p:cTn>
                                        <p:tgtEl>
                                          <p:spTgt spid="9219">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9219">
                                            <p:txEl>
                                              <p:pRg st="6" end="6"/>
                                            </p:txEl>
                                          </p:spTgt>
                                        </p:tgtEl>
                                        <p:attrNameLst>
                                          <p:attrName>style.visibility</p:attrName>
                                        </p:attrNameLst>
                                      </p:cBhvr>
                                      <p:to>
                                        <p:strVal val="visible"/>
                                      </p:to>
                                    </p:set>
                                    <p:animEffect transition="in" filter="fade">
                                      <p:cBhvr>
                                        <p:cTn id="63" dur="1000"/>
                                        <p:tgtEl>
                                          <p:spTgt spid="9219">
                                            <p:txEl>
                                              <p:pRg st="6" end="6"/>
                                            </p:txEl>
                                          </p:spTgt>
                                        </p:tgtEl>
                                      </p:cBhvr>
                                    </p:animEffect>
                                    <p:anim calcmode="lin" valueType="num">
                                      <p:cBhvr>
                                        <p:cTn id="64" dur="1000" fill="hold"/>
                                        <p:tgtEl>
                                          <p:spTgt spid="9219">
                                            <p:txEl>
                                              <p:pRg st="6" end="6"/>
                                            </p:txEl>
                                          </p:spTgt>
                                        </p:tgtEl>
                                        <p:attrNameLst>
                                          <p:attrName>ppt_x</p:attrName>
                                        </p:attrNameLst>
                                      </p:cBhvr>
                                      <p:tavLst>
                                        <p:tav tm="0">
                                          <p:val>
                                            <p:strVal val="#ppt_x"/>
                                          </p:val>
                                        </p:tav>
                                        <p:tav tm="100000">
                                          <p:val>
                                            <p:strVal val="#ppt_x"/>
                                          </p:val>
                                        </p:tav>
                                      </p:tavLst>
                                    </p:anim>
                                    <p:anim calcmode="lin" valueType="num">
                                      <p:cBhvr>
                                        <p:cTn id="65" dur="898" decel="100000" fill="hold"/>
                                        <p:tgtEl>
                                          <p:spTgt spid="9219">
                                            <p:txEl>
                                              <p:pRg st="6" end="6"/>
                                            </p:txEl>
                                          </p:spTgt>
                                        </p:tgtEl>
                                        <p:attrNameLst>
                                          <p:attrName>ppt_y</p:attrName>
                                        </p:attrNameLst>
                                      </p:cBhvr>
                                      <p:tavLst>
                                        <p:tav tm="0">
                                          <p:val>
                                            <p:strVal val="#ppt_y+1"/>
                                          </p:val>
                                        </p:tav>
                                        <p:tav tm="100000">
                                          <p:val>
                                            <p:strVal val="#ppt_y-.03"/>
                                          </p:val>
                                        </p:tav>
                                      </p:tavLst>
                                    </p:anim>
                                    <p:anim calcmode="lin" valueType="num">
                                      <p:cBhvr>
                                        <p:cTn id="66" dur="100" accel="100000" fill="hold">
                                          <p:stCondLst>
                                            <p:cond delay="898"/>
                                          </p:stCondLst>
                                        </p:cTn>
                                        <p:tgtEl>
                                          <p:spTgt spid="9219">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a:xfrm>
            <a:off x="1371600" y="692150"/>
            <a:ext cx="7772400" cy="1143000"/>
          </a:xfrm>
        </p:spPr>
        <p:txBody>
          <a:bodyPr anchor="ctr"/>
          <a:lstStyle/>
          <a:p>
            <a:pPr eaLnBrk="1" hangingPunct="1">
              <a:defRPr/>
            </a:pPr>
            <a:r>
              <a:rPr lang="en-US" sz="4800" b="1" smtClean="0">
                <a:solidFill>
                  <a:schemeClr val="tx1"/>
                </a:solidFill>
                <a:effectLst>
                  <a:outerShdw blurRad="38100" dist="38100" dir="2700000" algn="tl">
                    <a:srgbClr val="C0C0C0"/>
                  </a:outerShdw>
                </a:effectLst>
                <a:latin typeface="Calibri" pitchFamily="34" charset="0"/>
              </a:rPr>
              <a:t>Poetry</a:t>
            </a:r>
            <a:r>
              <a:rPr lang="en-US" sz="5400" b="1" smtClean="0">
                <a:solidFill>
                  <a:schemeClr val="tx1"/>
                </a:solidFill>
                <a:latin typeface="Calibri" pitchFamily="34" charset="0"/>
              </a:rPr>
              <a:t> </a:t>
            </a:r>
          </a:p>
        </p:txBody>
      </p:sp>
      <p:sp>
        <p:nvSpPr>
          <p:cNvPr id="8195" name="Rectangle 3"/>
          <p:cNvSpPr>
            <a:spLocks noGrp="1" noChangeArrowheads="1"/>
          </p:cNvSpPr>
          <p:nvPr>
            <p:ph idx="4294967295"/>
          </p:nvPr>
        </p:nvSpPr>
        <p:spPr/>
        <p:txBody>
          <a:bodyPr/>
          <a:lstStyle/>
          <a:p>
            <a:pPr algn="l" rtl="0" eaLnBrk="1" hangingPunct="1">
              <a:buFont typeface="Wingdings" pitchFamily="2" charset="2"/>
              <a:buNone/>
              <a:defRPr/>
            </a:pPr>
            <a:r>
              <a:rPr lang="en-US" b="1" smtClean="0">
                <a:effectLst>
                  <a:outerShdw blurRad="38100" dist="38100" dir="2700000" algn="tl">
                    <a:srgbClr val="C0C0C0"/>
                  </a:outerShdw>
                </a:effectLst>
                <a:latin typeface="Curlz MT" pitchFamily="82" charset="0"/>
              </a:rPr>
              <a:t>	</a:t>
            </a:r>
            <a:r>
              <a:rPr lang="en-US" sz="3200" b="1" smtClean="0">
                <a:latin typeface="Calibri" pitchFamily="34" charset="0"/>
              </a:rPr>
              <a:t>Poetry is language written with rhythm and is organized in lines and groups of lines called stanzas. </a:t>
            </a:r>
          </a:p>
          <a:p>
            <a:pPr algn="l" rtl="0" eaLnBrk="1" hangingPunct="1">
              <a:buFont typeface="Wingdings" pitchFamily="2" charset="2"/>
              <a:buNone/>
              <a:defRPr/>
            </a:pPr>
            <a:r>
              <a:rPr lang="en-US" sz="3200" b="1" smtClean="0">
                <a:latin typeface="Calibri" pitchFamily="34" charset="0"/>
              </a:rPr>
              <a:t>                 </a:t>
            </a:r>
            <a:r>
              <a:rPr lang="en-US" sz="3200" b="1" u="sng" smtClean="0">
                <a:latin typeface="Calibri" pitchFamily="34" charset="0"/>
              </a:rPr>
              <a:t>Major Types of Poetry</a:t>
            </a:r>
          </a:p>
          <a:p>
            <a:pPr algn="l" rtl="0" eaLnBrk="1" hangingPunct="1">
              <a:defRPr/>
            </a:pPr>
            <a:r>
              <a:rPr lang="en-US" sz="3200" b="1" smtClean="0">
                <a:latin typeface="Calibri" pitchFamily="34" charset="0"/>
              </a:rPr>
              <a:t>Lyric Poetry</a:t>
            </a:r>
          </a:p>
          <a:p>
            <a:pPr algn="l" rtl="0" eaLnBrk="1" hangingPunct="1">
              <a:defRPr/>
            </a:pPr>
            <a:r>
              <a:rPr lang="en-US" sz="3200" b="1" smtClean="0">
                <a:latin typeface="Calibri" pitchFamily="34" charset="0"/>
              </a:rPr>
              <a:t>Narrative Poetry</a:t>
            </a:r>
          </a:p>
          <a:p>
            <a:pPr algn="l" rtl="0" eaLnBrk="1" hangingPunct="1">
              <a:defRPr/>
            </a:pPr>
            <a:r>
              <a:rPr lang="en-US" sz="3200" b="1" smtClean="0">
                <a:latin typeface="Calibri" pitchFamily="34" charset="0"/>
              </a:rPr>
              <a:t>Concrete Poetry</a:t>
            </a:r>
            <a:r>
              <a:rPr lang="en-US" sz="3300" b="1" smtClean="0">
                <a:latin typeface="Calibri" pitchFamily="34" charset="0"/>
              </a:rPr>
              <a:t> </a:t>
            </a:r>
          </a:p>
        </p:txBody>
      </p:sp>
      <p:pic>
        <p:nvPicPr>
          <p:cNvPr id="12292" name="Picture 5" descr="en00435_"/>
          <p:cNvPicPr>
            <a:picLocks noChangeAspect="1" noChangeArrowheads="1"/>
          </p:cNvPicPr>
          <p:nvPr/>
        </p:nvPicPr>
        <p:blipFill>
          <a:blip r:embed="rId2"/>
          <a:srcRect/>
          <a:stretch>
            <a:fillRect/>
          </a:stretch>
        </p:blipFill>
        <p:spPr bwMode="auto">
          <a:xfrm>
            <a:off x="7165975" y="3500438"/>
            <a:ext cx="1978025" cy="2784475"/>
          </a:xfrm>
          <a:prstGeom prst="rect">
            <a:avLst/>
          </a:prstGeom>
          <a:noFill/>
          <a:ln w="9525">
            <a:noFill/>
            <a:miter lim="800000"/>
            <a:headEnd/>
            <a:tailEnd/>
          </a:ln>
        </p:spPr>
      </p:pic>
      <p:grpSp>
        <p:nvGrpSpPr>
          <p:cNvPr id="12293" name="Group 6"/>
          <p:cNvGrpSpPr>
            <a:grpSpLocks noChangeAspect="1"/>
          </p:cNvGrpSpPr>
          <p:nvPr/>
        </p:nvGrpSpPr>
        <p:grpSpPr bwMode="auto">
          <a:xfrm>
            <a:off x="6046788" y="0"/>
            <a:ext cx="3097212" cy="1458913"/>
            <a:chOff x="432" y="1344"/>
            <a:chExt cx="4896" cy="2308"/>
          </a:xfrm>
        </p:grpSpPr>
        <p:sp>
          <p:nvSpPr>
            <p:cNvPr id="12296" name="AutoShape 7"/>
            <p:cNvSpPr>
              <a:spLocks noChangeAspect="1" noChangeArrowheads="1" noTextEdit="1"/>
            </p:cNvSpPr>
            <p:nvPr/>
          </p:nvSpPr>
          <p:spPr bwMode="auto">
            <a:xfrm>
              <a:off x="432" y="1344"/>
              <a:ext cx="4896" cy="2308"/>
            </a:xfrm>
            <a:prstGeom prst="rect">
              <a:avLst/>
            </a:prstGeom>
            <a:noFill/>
            <a:ln w="9525">
              <a:noFill/>
              <a:miter lim="800000"/>
              <a:headEnd/>
              <a:tailEnd/>
            </a:ln>
          </p:spPr>
          <p:txBody>
            <a:bodyPr/>
            <a:lstStyle/>
            <a:p>
              <a:endParaRPr lang="en-US"/>
            </a:p>
          </p:txBody>
        </p:sp>
        <p:sp>
          <p:nvSpPr>
            <p:cNvPr id="12297" name="Rectangle 8"/>
            <p:cNvSpPr>
              <a:spLocks noChangeArrowheads="1"/>
            </p:cNvSpPr>
            <p:nvPr/>
          </p:nvSpPr>
          <p:spPr bwMode="auto">
            <a:xfrm>
              <a:off x="587" y="2855"/>
              <a:ext cx="1346" cy="761"/>
            </a:xfrm>
            <a:prstGeom prst="rect">
              <a:avLst/>
            </a:prstGeom>
            <a:solidFill>
              <a:srgbClr val="000000"/>
            </a:solidFill>
            <a:ln w="9525">
              <a:noFill/>
              <a:miter lim="800000"/>
              <a:headEnd/>
              <a:tailEnd/>
            </a:ln>
          </p:spPr>
          <p:txBody>
            <a:bodyPr/>
            <a:lstStyle/>
            <a:p>
              <a:pPr algn="l" rtl="0"/>
              <a:endParaRPr lang="en-US" sz="4000">
                <a:latin typeface="Times New Roman" pitchFamily="18" charset="0"/>
              </a:endParaRPr>
            </a:p>
          </p:txBody>
        </p:sp>
        <p:sp>
          <p:nvSpPr>
            <p:cNvPr id="12298" name="Rectangle 9"/>
            <p:cNvSpPr>
              <a:spLocks noChangeArrowheads="1"/>
            </p:cNvSpPr>
            <p:nvPr/>
          </p:nvSpPr>
          <p:spPr bwMode="auto">
            <a:xfrm>
              <a:off x="2290" y="2831"/>
              <a:ext cx="1323" cy="738"/>
            </a:xfrm>
            <a:prstGeom prst="rect">
              <a:avLst/>
            </a:prstGeom>
            <a:solidFill>
              <a:srgbClr val="000000"/>
            </a:solidFill>
            <a:ln w="9525">
              <a:noFill/>
              <a:miter lim="800000"/>
              <a:headEnd/>
              <a:tailEnd/>
            </a:ln>
          </p:spPr>
          <p:txBody>
            <a:bodyPr/>
            <a:lstStyle/>
            <a:p>
              <a:pPr algn="l" rtl="0"/>
              <a:endParaRPr lang="en-US" sz="4000">
                <a:latin typeface="Times New Roman" pitchFamily="18" charset="0"/>
              </a:endParaRPr>
            </a:p>
          </p:txBody>
        </p:sp>
        <p:sp>
          <p:nvSpPr>
            <p:cNvPr id="12299" name="Rectangle 10"/>
            <p:cNvSpPr>
              <a:spLocks noChangeArrowheads="1"/>
            </p:cNvSpPr>
            <p:nvPr/>
          </p:nvSpPr>
          <p:spPr bwMode="auto">
            <a:xfrm>
              <a:off x="3970" y="2831"/>
              <a:ext cx="1322" cy="738"/>
            </a:xfrm>
            <a:prstGeom prst="rect">
              <a:avLst/>
            </a:prstGeom>
            <a:solidFill>
              <a:srgbClr val="000000"/>
            </a:solidFill>
            <a:ln w="9525">
              <a:noFill/>
              <a:miter lim="800000"/>
              <a:headEnd/>
              <a:tailEnd/>
            </a:ln>
          </p:spPr>
          <p:txBody>
            <a:bodyPr/>
            <a:lstStyle/>
            <a:p>
              <a:pPr algn="l" rtl="0"/>
              <a:endParaRPr lang="en-US" sz="4000">
                <a:latin typeface="Times New Roman" pitchFamily="18" charset="0"/>
              </a:endParaRPr>
            </a:p>
          </p:txBody>
        </p:sp>
        <p:sp>
          <p:nvSpPr>
            <p:cNvPr id="12300" name="Rectangle 11"/>
            <p:cNvSpPr>
              <a:spLocks noChangeArrowheads="1"/>
            </p:cNvSpPr>
            <p:nvPr/>
          </p:nvSpPr>
          <p:spPr bwMode="auto">
            <a:xfrm>
              <a:off x="1504" y="1415"/>
              <a:ext cx="2752" cy="738"/>
            </a:xfrm>
            <a:prstGeom prst="rect">
              <a:avLst/>
            </a:prstGeom>
            <a:noFill/>
            <a:ln w="76200">
              <a:solidFill>
                <a:srgbClr val="000000"/>
              </a:solidFill>
              <a:miter lim="800000"/>
              <a:headEnd/>
              <a:tailEnd/>
            </a:ln>
          </p:spPr>
          <p:txBody>
            <a:bodyPr/>
            <a:lstStyle/>
            <a:p>
              <a:pPr algn="l" rtl="0"/>
              <a:endParaRPr lang="en-US" sz="4000">
                <a:latin typeface="Times New Roman" pitchFamily="18" charset="0"/>
              </a:endParaRPr>
            </a:p>
          </p:txBody>
        </p:sp>
        <p:sp>
          <p:nvSpPr>
            <p:cNvPr id="12301" name="Rectangle 12"/>
            <p:cNvSpPr>
              <a:spLocks noChangeArrowheads="1"/>
            </p:cNvSpPr>
            <p:nvPr/>
          </p:nvSpPr>
          <p:spPr bwMode="auto">
            <a:xfrm>
              <a:off x="1492" y="1427"/>
              <a:ext cx="2776" cy="738"/>
            </a:xfrm>
            <a:prstGeom prst="rect">
              <a:avLst/>
            </a:prstGeom>
            <a:noFill/>
            <a:ln w="76200">
              <a:solidFill>
                <a:srgbClr val="000000"/>
              </a:solidFill>
              <a:miter lim="800000"/>
              <a:headEnd/>
              <a:tailEnd/>
            </a:ln>
          </p:spPr>
          <p:txBody>
            <a:bodyPr/>
            <a:lstStyle/>
            <a:p>
              <a:pPr algn="l" rtl="0"/>
              <a:endParaRPr lang="en-US" sz="4000">
                <a:latin typeface="Times New Roman" pitchFamily="18" charset="0"/>
              </a:endParaRPr>
            </a:p>
          </p:txBody>
        </p:sp>
        <p:sp>
          <p:nvSpPr>
            <p:cNvPr id="12302" name="Rectangle 13"/>
            <p:cNvSpPr>
              <a:spLocks noChangeArrowheads="1"/>
            </p:cNvSpPr>
            <p:nvPr/>
          </p:nvSpPr>
          <p:spPr bwMode="auto">
            <a:xfrm>
              <a:off x="1480" y="1439"/>
              <a:ext cx="2800" cy="738"/>
            </a:xfrm>
            <a:prstGeom prst="rect">
              <a:avLst/>
            </a:prstGeom>
            <a:noFill/>
            <a:ln w="76200">
              <a:solidFill>
                <a:srgbClr val="000000"/>
              </a:solidFill>
              <a:miter lim="800000"/>
              <a:headEnd/>
              <a:tailEnd/>
            </a:ln>
          </p:spPr>
          <p:txBody>
            <a:bodyPr/>
            <a:lstStyle/>
            <a:p>
              <a:pPr algn="l" rtl="0"/>
              <a:endParaRPr lang="en-US" sz="4000">
                <a:latin typeface="Times New Roman" pitchFamily="18" charset="0"/>
              </a:endParaRPr>
            </a:p>
          </p:txBody>
        </p:sp>
        <p:sp>
          <p:nvSpPr>
            <p:cNvPr id="12303" name="Rectangle 14"/>
            <p:cNvSpPr>
              <a:spLocks noChangeArrowheads="1"/>
            </p:cNvSpPr>
            <p:nvPr/>
          </p:nvSpPr>
          <p:spPr bwMode="auto">
            <a:xfrm>
              <a:off x="1468" y="1451"/>
              <a:ext cx="2824" cy="738"/>
            </a:xfrm>
            <a:prstGeom prst="rect">
              <a:avLst/>
            </a:prstGeom>
            <a:noFill/>
            <a:ln w="76200">
              <a:solidFill>
                <a:srgbClr val="000000"/>
              </a:solidFill>
              <a:miter lim="800000"/>
              <a:headEnd/>
              <a:tailEnd/>
            </a:ln>
          </p:spPr>
          <p:txBody>
            <a:bodyPr/>
            <a:lstStyle/>
            <a:p>
              <a:pPr algn="l" rtl="0"/>
              <a:endParaRPr lang="en-US" sz="4000">
                <a:latin typeface="Times New Roman" pitchFamily="18" charset="0"/>
              </a:endParaRPr>
            </a:p>
          </p:txBody>
        </p:sp>
        <p:sp>
          <p:nvSpPr>
            <p:cNvPr id="12304" name="Line 15"/>
            <p:cNvSpPr>
              <a:spLocks noChangeShapeType="1"/>
            </p:cNvSpPr>
            <p:nvPr/>
          </p:nvSpPr>
          <p:spPr bwMode="auto">
            <a:xfrm>
              <a:off x="2874" y="2141"/>
              <a:ext cx="0" cy="333"/>
            </a:xfrm>
            <a:prstGeom prst="line">
              <a:avLst/>
            </a:prstGeom>
            <a:noFill/>
            <a:ln w="38100">
              <a:solidFill>
                <a:srgbClr val="000000"/>
              </a:solidFill>
              <a:round/>
              <a:headEnd/>
              <a:tailEnd/>
            </a:ln>
          </p:spPr>
          <p:txBody>
            <a:bodyPr/>
            <a:lstStyle/>
            <a:p>
              <a:endParaRPr lang="en-US"/>
            </a:p>
          </p:txBody>
        </p:sp>
        <p:sp>
          <p:nvSpPr>
            <p:cNvPr id="12305" name="Line 16"/>
            <p:cNvSpPr>
              <a:spLocks noChangeShapeType="1"/>
            </p:cNvSpPr>
            <p:nvPr/>
          </p:nvSpPr>
          <p:spPr bwMode="auto">
            <a:xfrm>
              <a:off x="1171" y="2474"/>
              <a:ext cx="0" cy="298"/>
            </a:xfrm>
            <a:prstGeom prst="line">
              <a:avLst/>
            </a:prstGeom>
            <a:noFill/>
            <a:ln w="38100">
              <a:solidFill>
                <a:srgbClr val="000000"/>
              </a:solidFill>
              <a:round/>
              <a:headEnd/>
              <a:tailEnd/>
            </a:ln>
          </p:spPr>
          <p:txBody>
            <a:bodyPr/>
            <a:lstStyle/>
            <a:p>
              <a:endParaRPr lang="en-US"/>
            </a:p>
          </p:txBody>
        </p:sp>
        <p:sp>
          <p:nvSpPr>
            <p:cNvPr id="12306" name="Line 17"/>
            <p:cNvSpPr>
              <a:spLocks noChangeShapeType="1"/>
            </p:cNvSpPr>
            <p:nvPr/>
          </p:nvSpPr>
          <p:spPr bwMode="auto">
            <a:xfrm>
              <a:off x="2874" y="2474"/>
              <a:ext cx="0" cy="286"/>
            </a:xfrm>
            <a:prstGeom prst="line">
              <a:avLst/>
            </a:prstGeom>
            <a:noFill/>
            <a:ln w="38100">
              <a:solidFill>
                <a:srgbClr val="000000"/>
              </a:solidFill>
              <a:round/>
              <a:headEnd/>
              <a:tailEnd/>
            </a:ln>
          </p:spPr>
          <p:txBody>
            <a:bodyPr/>
            <a:lstStyle/>
            <a:p>
              <a:endParaRPr lang="en-US"/>
            </a:p>
          </p:txBody>
        </p:sp>
        <p:sp>
          <p:nvSpPr>
            <p:cNvPr id="12307" name="Line 18"/>
            <p:cNvSpPr>
              <a:spLocks noChangeShapeType="1"/>
            </p:cNvSpPr>
            <p:nvPr/>
          </p:nvSpPr>
          <p:spPr bwMode="auto">
            <a:xfrm>
              <a:off x="4554" y="2474"/>
              <a:ext cx="0" cy="286"/>
            </a:xfrm>
            <a:prstGeom prst="line">
              <a:avLst/>
            </a:prstGeom>
            <a:noFill/>
            <a:ln w="38100">
              <a:solidFill>
                <a:srgbClr val="000000"/>
              </a:solidFill>
              <a:round/>
              <a:headEnd/>
              <a:tailEnd/>
            </a:ln>
          </p:spPr>
          <p:txBody>
            <a:bodyPr/>
            <a:lstStyle/>
            <a:p>
              <a:endParaRPr lang="en-US"/>
            </a:p>
          </p:txBody>
        </p:sp>
        <p:sp>
          <p:nvSpPr>
            <p:cNvPr id="12308" name="Line 19"/>
            <p:cNvSpPr>
              <a:spLocks noChangeShapeType="1"/>
            </p:cNvSpPr>
            <p:nvPr/>
          </p:nvSpPr>
          <p:spPr bwMode="auto">
            <a:xfrm>
              <a:off x="1171" y="2474"/>
              <a:ext cx="1703" cy="0"/>
            </a:xfrm>
            <a:prstGeom prst="line">
              <a:avLst/>
            </a:prstGeom>
            <a:noFill/>
            <a:ln w="38100">
              <a:solidFill>
                <a:srgbClr val="000000"/>
              </a:solidFill>
              <a:round/>
              <a:headEnd/>
              <a:tailEnd/>
            </a:ln>
          </p:spPr>
          <p:txBody>
            <a:bodyPr/>
            <a:lstStyle/>
            <a:p>
              <a:endParaRPr lang="en-US"/>
            </a:p>
          </p:txBody>
        </p:sp>
        <p:sp>
          <p:nvSpPr>
            <p:cNvPr id="12309" name="Line 20"/>
            <p:cNvSpPr>
              <a:spLocks noChangeShapeType="1"/>
            </p:cNvSpPr>
            <p:nvPr/>
          </p:nvSpPr>
          <p:spPr bwMode="auto">
            <a:xfrm>
              <a:off x="2874" y="2474"/>
              <a:ext cx="1680" cy="0"/>
            </a:xfrm>
            <a:prstGeom prst="line">
              <a:avLst/>
            </a:prstGeom>
            <a:noFill/>
            <a:ln w="38100">
              <a:solidFill>
                <a:srgbClr val="000000"/>
              </a:solidFill>
              <a:round/>
              <a:headEnd/>
              <a:tailEnd/>
            </a:ln>
          </p:spPr>
          <p:txBody>
            <a:bodyPr/>
            <a:lstStyle/>
            <a:p>
              <a:endParaRPr lang="en-US"/>
            </a:p>
          </p:txBody>
        </p:sp>
        <p:sp>
          <p:nvSpPr>
            <p:cNvPr id="12310" name="Rectangle 21"/>
            <p:cNvSpPr>
              <a:spLocks noChangeArrowheads="1"/>
            </p:cNvSpPr>
            <p:nvPr/>
          </p:nvSpPr>
          <p:spPr bwMode="auto">
            <a:xfrm>
              <a:off x="503" y="2772"/>
              <a:ext cx="1347" cy="761"/>
            </a:xfrm>
            <a:prstGeom prst="rect">
              <a:avLst/>
            </a:prstGeom>
            <a:solidFill>
              <a:srgbClr val="FFFF99"/>
            </a:solidFill>
            <a:ln w="9525">
              <a:noFill/>
              <a:miter lim="800000"/>
              <a:headEnd/>
              <a:tailEnd/>
            </a:ln>
          </p:spPr>
          <p:txBody>
            <a:bodyPr/>
            <a:lstStyle/>
            <a:p>
              <a:pPr algn="l" rtl="0"/>
              <a:endParaRPr lang="en-US" sz="4000">
                <a:latin typeface="Times New Roman" pitchFamily="18" charset="0"/>
              </a:endParaRPr>
            </a:p>
          </p:txBody>
        </p:sp>
        <p:sp>
          <p:nvSpPr>
            <p:cNvPr id="12311" name="Rectangle 22"/>
            <p:cNvSpPr>
              <a:spLocks noChangeArrowheads="1"/>
            </p:cNvSpPr>
            <p:nvPr/>
          </p:nvSpPr>
          <p:spPr bwMode="auto">
            <a:xfrm>
              <a:off x="743" y="2946"/>
              <a:ext cx="733" cy="337"/>
            </a:xfrm>
            <a:prstGeom prst="rect">
              <a:avLst/>
            </a:prstGeom>
            <a:noFill/>
            <a:ln w="9525">
              <a:noFill/>
              <a:miter lim="800000"/>
              <a:headEnd/>
              <a:tailEnd/>
            </a:ln>
          </p:spPr>
          <p:txBody>
            <a:bodyPr wrap="none" lIns="0" tIns="0" rIns="0" bIns="0">
              <a:spAutoFit/>
            </a:bodyPr>
            <a:lstStyle/>
            <a:p>
              <a:pPr algn="l" rtl="0"/>
              <a:r>
                <a:rPr lang="es-ES" sz="1400">
                  <a:solidFill>
                    <a:srgbClr val="000000"/>
                  </a:solidFill>
                  <a:latin typeface="Arial" charset="0"/>
                </a:rPr>
                <a:t>Prose</a:t>
              </a:r>
              <a:endParaRPr lang="es-ES" sz="1400">
                <a:latin typeface="Times New Roman" pitchFamily="18" charset="0"/>
              </a:endParaRPr>
            </a:p>
          </p:txBody>
        </p:sp>
        <p:sp>
          <p:nvSpPr>
            <p:cNvPr id="12312" name="Rectangle 23"/>
            <p:cNvSpPr>
              <a:spLocks noChangeArrowheads="1"/>
            </p:cNvSpPr>
            <p:nvPr/>
          </p:nvSpPr>
          <p:spPr bwMode="auto">
            <a:xfrm>
              <a:off x="503" y="2772"/>
              <a:ext cx="1347" cy="761"/>
            </a:xfrm>
            <a:prstGeom prst="rect">
              <a:avLst/>
            </a:prstGeom>
            <a:noFill/>
            <a:ln w="112776">
              <a:solidFill>
                <a:srgbClr val="0000FF"/>
              </a:solidFill>
              <a:miter lim="800000"/>
              <a:headEnd/>
              <a:tailEnd/>
            </a:ln>
          </p:spPr>
          <p:txBody>
            <a:bodyPr/>
            <a:lstStyle/>
            <a:p>
              <a:pPr algn="l" rtl="0"/>
              <a:endParaRPr lang="en-US" sz="4000">
                <a:latin typeface="Times New Roman" pitchFamily="18" charset="0"/>
              </a:endParaRPr>
            </a:p>
          </p:txBody>
        </p:sp>
        <p:sp>
          <p:nvSpPr>
            <p:cNvPr id="12313" name="Rectangle 24"/>
            <p:cNvSpPr>
              <a:spLocks noChangeArrowheads="1"/>
            </p:cNvSpPr>
            <p:nvPr/>
          </p:nvSpPr>
          <p:spPr bwMode="auto">
            <a:xfrm>
              <a:off x="575" y="2843"/>
              <a:ext cx="1203" cy="619"/>
            </a:xfrm>
            <a:prstGeom prst="rect">
              <a:avLst/>
            </a:prstGeom>
            <a:noFill/>
            <a:ln w="38100">
              <a:solidFill>
                <a:schemeClr val="accent2"/>
              </a:solidFill>
              <a:miter lim="800000"/>
              <a:headEnd/>
              <a:tailEnd/>
            </a:ln>
          </p:spPr>
          <p:txBody>
            <a:bodyPr/>
            <a:lstStyle/>
            <a:p>
              <a:pPr algn="l" rtl="0"/>
              <a:endParaRPr lang="en-US" sz="4000">
                <a:latin typeface="Times New Roman" pitchFamily="18" charset="0"/>
              </a:endParaRPr>
            </a:p>
          </p:txBody>
        </p:sp>
        <p:sp>
          <p:nvSpPr>
            <p:cNvPr id="12314" name="Rectangle 25"/>
            <p:cNvSpPr>
              <a:spLocks noChangeArrowheads="1"/>
            </p:cNvSpPr>
            <p:nvPr/>
          </p:nvSpPr>
          <p:spPr bwMode="auto">
            <a:xfrm>
              <a:off x="2219" y="2760"/>
              <a:ext cx="1322" cy="737"/>
            </a:xfrm>
            <a:prstGeom prst="rect">
              <a:avLst/>
            </a:prstGeom>
            <a:solidFill>
              <a:srgbClr val="FFFF99"/>
            </a:solidFill>
            <a:ln w="9525">
              <a:noFill/>
              <a:miter lim="800000"/>
              <a:headEnd/>
              <a:tailEnd/>
            </a:ln>
          </p:spPr>
          <p:txBody>
            <a:bodyPr/>
            <a:lstStyle/>
            <a:p>
              <a:pPr algn="l" rtl="0"/>
              <a:endParaRPr lang="en-US" sz="4000">
                <a:latin typeface="Times New Roman" pitchFamily="18" charset="0"/>
              </a:endParaRPr>
            </a:p>
          </p:txBody>
        </p:sp>
        <p:sp>
          <p:nvSpPr>
            <p:cNvPr id="12315" name="Rectangle 26"/>
            <p:cNvSpPr>
              <a:spLocks noChangeArrowheads="1"/>
            </p:cNvSpPr>
            <p:nvPr/>
          </p:nvSpPr>
          <p:spPr bwMode="auto">
            <a:xfrm>
              <a:off x="2407" y="2929"/>
              <a:ext cx="811" cy="336"/>
            </a:xfrm>
            <a:prstGeom prst="rect">
              <a:avLst/>
            </a:prstGeom>
            <a:noFill/>
            <a:ln w="9525">
              <a:noFill/>
              <a:miter lim="800000"/>
              <a:headEnd/>
              <a:tailEnd/>
            </a:ln>
          </p:spPr>
          <p:txBody>
            <a:bodyPr wrap="none" lIns="0" tIns="0" rIns="0" bIns="0">
              <a:spAutoFit/>
            </a:bodyPr>
            <a:lstStyle/>
            <a:p>
              <a:pPr algn="l" rtl="0"/>
              <a:r>
                <a:rPr lang="es-ES" sz="1400">
                  <a:solidFill>
                    <a:srgbClr val="000000"/>
                  </a:solidFill>
                  <a:latin typeface="Arial" charset="0"/>
                </a:rPr>
                <a:t>Poetry</a:t>
              </a:r>
              <a:endParaRPr lang="es-ES" sz="1400">
                <a:latin typeface="Times New Roman" pitchFamily="18" charset="0"/>
              </a:endParaRPr>
            </a:p>
          </p:txBody>
        </p:sp>
        <p:sp>
          <p:nvSpPr>
            <p:cNvPr id="12316" name="Rectangle 27"/>
            <p:cNvSpPr>
              <a:spLocks noChangeArrowheads="1"/>
            </p:cNvSpPr>
            <p:nvPr/>
          </p:nvSpPr>
          <p:spPr bwMode="auto">
            <a:xfrm>
              <a:off x="2219" y="2760"/>
              <a:ext cx="1322" cy="737"/>
            </a:xfrm>
            <a:prstGeom prst="rect">
              <a:avLst/>
            </a:prstGeom>
            <a:noFill/>
            <a:ln w="76200">
              <a:solidFill>
                <a:srgbClr val="0000FF"/>
              </a:solidFill>
              <a:miter lim="800000"/>
              <a:headEnd/>
              <a:tailEnd/>
            </a:ln>
          </p:spPr>
          <p:txBody>
            <a:bodyPr/>
            <a:lstStyle/>
            <a:p>
              <a:pPr algn="l" rtl="0"/>
              <a:endParaRPr lang="en-US" sz="4000">
                <a:latin typeface="Times New Roman" pitchFamily="18" charset="0"/>
              </a:endParaRPr>
            </a:p>
          </p:txBody>
        </p:sp>
        <p:sp>
          <p:nvSpPr>
            <p:cNvPr id="12317" name="Rectangle 28"/>
            <p:cNvSpPr>
              <a:spLocks noChangeArrowheads="1"/>
            </p:cNvSpPr>
            <p:nvPr/>
          </p:nvSpPr>
          <p:spPr bwMode="auto">
            <a:xfrm>
              <a:off x="2278" y="2819"/>
              <a:ext cx="1204" cy="619"/>
            </a:xfrm>
            <a:prstGeom prst="rect">
              <a:avLst/>
            </a:prstGeom>
            <a:noFill/>
            <a:ln w="38100">
              <a:solidFill>
                <a:schemeClr val="accent2"/>
              </a:solidFill>
              <a:miter lim="800000"/>
              <a:headEnd/>
              <a:tailEnd/>
            </a:ln>
          </p:spPr>
          <p:txBody>
            <a:bodyPr/>
            <a:lstStyle/>
            <a:p>
              <a:pPr algn="l" rtl="0"/>
              <a:endParaRPr lang="en-US" sz="4000">
                <a:latin typeface="Times New Roman" pitchFamily="18" charset="0"/>
              </a:endParaRPr>
            </a:p>
          </p:txBody>
        </p:sp>
        <p:sp>
          <p:nvSpPr>
            <p:cNvPr id="12318" name="Rectangle 29"/>
            <p:cNvSpPr>
              <a:spLocks noChangeArrowheads="1"/>
            </p:cNvSpPr>
            <p:nvPr/>
          </p:nvSpPr>
          <p:spPr bwMode="auto">
            <a:xfrm>
              <a:off x="3899" y="2760"/>
              <a:ext cx="1322" cy="737"/>
            </a:xfrm>
            <a:prstGeom prst="rect">
              <a:avLst/>
            </a:prstGeom>
            <a:solidFill>
              <a:srgbClr val="FFFF99"/>
            </a:solidFill>
            <a:ln w="9525">
              <a:noFill/>
              <a:miter lim="800000"/>
              <a:headEnd/>
              <a:tailEnd/>
            </a:ln>
          </p:spPr>
          <p:txBody>
            <a:bodyPr/>
            <a:lstStyle/>
            <a:p>
              <a:pPr algn="l" rtl="0"/>
              <a:endParaRPr lang="en-US" sz="4000">
                <a:latin typeface="Times New Roman" pitchFamily="18" charset="0"/>
              </a:endParaRPr>
            </a:p>
          </p:txBody>
        </p:sp>
        <p:sp>
          <p:nvSpPr>
            <p:cNvPr id="12319" name="Rectangle 30"/>
            <p:cNvSpPr>
              <a:spLocks noChangeArrowheads="1"/>
            </p:cNvSpPr>
            <p:nvPr/>
          </p:nvSpPr>
          <p:spPr bwMode="auto">
            <a:xfrm>
              <a:off x="4063" y="2929"/>
              <a:ext cx="841" cy="336"/>
            </a:xfrm>
            <a:prstGeom prst="rect">
              <a:avLst/>
            </a:prstGeom>
            <a:noFill/>
            <a:ln w="9525">
              <a:noFill/>
              <a:miter lim="800000"/>
              <a:headEnd/>
              <a:tailEnd/>
            </a:ln>
          </p:spPr>
          <p:txBody>
            <a:bodyPr wrap="none" lIns="0" tIns="0" rIns="0" bIns="0">
              <a:spAutoFit/>
            </a:bodyPr>
            <a:lstStyle/>
            <a:p>
              <a:pPr algn="l" rtl="0"/>
              <a:r>
                <a:rPr lang="es-ES" sz="1400">
                  <a:solidFill>
                    <a:srgbClr val="000000"/>
                  </a:solidFill>
                  <a:latin typeface="Arial" charset="0"/>
                </a:rPr>
                <a:t>Drama</a:t>
              </a:r>
              <a:endParaRPr lang="es-ES" sz="1400">
                <a:latin typeface="Times New Roman" pitchFamily="18" charset="0"/>
              </a:endParaRPr>
            </a:p>
          </p:txBody>
        </p:sp>
        <p:sp>
          <p:nvSpPr>
            <p:cNvPr id="12320" name="Rectangle 31"/>
            <p:cNvSpPr>
              <a:spLocks noChangeArrowheads="1"/>
            </p:cNvSpPr>
            <p:nvPr/>
          </p:nvSpPr>
          <p:spPr bwMode="auto">
            <a:xfrm>
              <a:off x="3899" y="2760"/>
              <a:ext cx="1322" cy="737"/>
            </a:xfrm>
            <a:prstGeom prst="rect">
              <a:avLst/>
            </a:prstGeom>
            <a:noFill/>
            <a:ln w="76200">
              <a:solidFill>
                <a:srgbClr val="0000FF"/>
              </a:solidFill>
              <a:miter lim="800000"/>
              <a:headEnd/>
              <a:tailEnd/>
            </a:ln>
          </p:spPr>
          <p:txBody>
            <a:bodyPr/>
            <a:lstStyle/>
            <a:p>
              <a:pPr algn="l" rtl="0"/>
              <a:endParaRPr lang="en-US" sz="4000">
                <a:latin typeface="Times New Roman" pitchFamily="18" charset="0"/>
              </a:endParaRPr>
            </a:p>
          </p:txBody>
        </p:sp>
        <p:sp>
          <p:nvSpPr>
            <p:cNvPr id="12321" name="Rectangle 32"/>
            <p:cNvSpPr>
              <a:spLocks noChangeArrowheads="1"/>
            </p:cNvSpPr>
            <p:nvPr/>
          </p:nvSpPr>
          <p:spPr bwMode="auto">
            <a:xfrm>
              <a:off x="3958" y="2819"/>
              <a:ext cx="1203" cy="619"/>
            </a:xfrm>
            <a:prstGeom prst="rect">
              <a:avLst/>
            </a:prstGeom>
            <a:noFill/>
            <a:ln w="38100">
              <a:solidFill>
                <a:schemeClr val="accent2"/>
              </a:solidFill>
              <a:miter lim="800000"/>
              <a:headEnd/>
              <a:tailEnd/>
            </a:ln>
          </p:spPr>
          <p:txBody>
            <a:bodyPr/>
            <a:lstStyle/>
            <a:p>
              <a:pPr algn="l" rtl="0"/>
              <a:endParaRPr lang="en-US" sz="4000">
                <a:latin typeface="Times New Roman" pitchFamily="18" charset="0"/>
              </a:endParaRPr>
            </a:p>
          </p:txBody>
        </p:sp>
        <p:sp>
          <p:nvSpPr>
            <p:cNvPr id="12322" name="Rectangle 33"/>
            <p:cNvSpPr>
              <a:spLocks noChangeArrowheads="1"/>
            </p:cNvSpPr>
            <p:nvPr/>
          </p:nvSpPr>
          <p:spPr bwMode="auto">
            <a:xfrm>
              <a:off x="1516" y="1403"/>
              <a:ext cx="2728" cy="738"/>
            </a:xfrm>
            <a:prstGeom prst="rect">
              <a:avLst/>
            </a:prstGeom>
            <a:solidFill>
              <a:srgbClr val="FFFF99"/>
            </a:solidFill>
            <a:ln w="9525">
              <a:noFill/>
              <a:miter lim="800000"/>
              <a:headEnd/>
              <a:tailEnd/>
            </a:ln>
          </p:spPr>
          <p:txBody>
            <a:bodyPr/>
            <a:lstStyle/>
            <a:p>
              <a:pPr algn="l" rtl="0"/>
              <a:endParaRPr lang="en-US" sz="4000">
                <a:latin typeface="Times New Roman" pitchFamily="18" charset="0"/>
              </a:endParaRPr>
            </a:p>
          </p:txBody>
        </p:sp>
        <p:sp>
          <p:nvSpPr>
            <p:cNvPr id="12323" name="Rectangle 34"/>
            <p:cNvSpPr>
              <a:spLocks noChangeArrowheads="1"/>
            </p:cNvSpPr>
            <p:nvPr/>
          </p:nvSpPr>
          <p:spPr bwMode="auto">
            <a:xfrm>
              <a:off x="2184" y="1570"/>
              <a:ext cx="1365" cy="387"/>
            </a:xfrm>
            <a:prstGeom prst="rect">
              <a:avLst/>
            </a:prstGeom>
            <a:noFill/>
            <a:ln w="9525">
              <a:noFill/>
              <a:miter lim="800000"/>
              <a:headEnd/>
              <a:tailEnd/>
            </a:ln>
          </p:spPr>
          <p:txBody>
            <a:bodyPr lIns="0" tIns="0" rIns="0" bIns="0">
              <a:spAutoFit/>
            </a:bodyPr>
            <a:lstStyle/>
            <a:p>
              <a:pPr algn="l" rtl="0"/>
              <a:r>
                <a:rPr lang="es-ES" sz="1600">
                  <a:solidFill>
                    <a:srgbClr val="000000"/>
                  </a:solidFill>
                  <a:latin typeface="Arial" charset="0"/>
                </a:rPr>
                <a:t>Literature</a:t>
              </a:r>
              <a:endParaRPr lang="es-ES" sz="1600">
                <a:latin typeface="Times New Roman" pitchFamily="18" charset="0"/>
              </a:endParaRPr>
            </a:p>
          </p:txBody>
        </p:sp>
        <p:sp>
          <p:nvSpPr>
            <p:cNvPr id="12324" name="Rectangle 35"/>
            <p:cNvSpPr>
              <a:spLocks noChangeArrowheads="1"/>
            </p:cNvSpPr>
            <p:nvPr/>
          </p:nvSpPr>
          <p:spPr bwMode="auto">
            <a:xfrm>
              <a:off x="1516" y="1403"/>
              <a:ext cx="2728" cy="738"/>
            </a:xfrm>
            <a:prstGeom prst="rect">
              <a:avLst/>
            </a:prstGeom>
            <a:noFill/>
            <a:ln w="76200">
              <a:solidFill>
                <a:srgbClr val="0000FF"/>
              </a:solidFill>
              <a:miter lim="800000"/>
              <a:headEnd/>
              <a:tailEnd/>
            </a:ln>
          </p:spPr>
          <p:txBody>
            <a:bodyPr/>
            <a:lstStyle/>
            <a:p>
              <a:pPr algn="l" rtl="0"/>
              <a:endParaRPr lang="en-US" sz="4000">
                <a:latin typeface="Times New Roman" pitchFamily="18" charset="0"/>
              </a:endParaRPr>
            </a:p>
          </p:txBody>
        </p:sp>
        <p:sp>
          <p:nvSpPr>
            <p:cNvPr id="12325" name="Rectangle 36"/>
            <p:cNvSpPr>
              <a:spLocks noChangeArrowheads="1"/>
            </p:cNvSpPr>
            <p:nvPr/>
          </p:nvSpPr>
          <p:spPr bwMode="auto">
            <a:xfrm>
              <a:off x="1576" y="1463"/>
              <a:ext cx="2608" cy="619"/>
            </a:xfrm>
            <a:prstGeom prst="rect">
              <a:avLst/>
            </a:prstGeom>
            <a:noFill/>
            <a:ln w="38100">
              <a:solidFill>
                <a:srgbClr val="0000FF"/>
              </a:solidFill>
              <a:miter lim="800000"/>
              <a:headEnd/>
              <a:tailEnd/>
            </a:ln>
          </p:spPr>
          <p:txBody>
            <a:bodyPr/>
            <a:lstStyle/>
            <a:p>
              <a:pPr algn="l" rtl="0"/>
              <a:endParaRPr lang="en-US" sz="4000">
                <a:latin typeface="Times New Roman" pitchFamily="18" charset="0"/>
              </a:endParaRPr>
            </a:p>
          </p:txBody>
        </p:sp>
      </p:grpSp>
      <p:pic>
        <p:nvPicPr>
          <p:cNvPr id="12294" name="Picture 1"/>
          <p:cNvPicPr>
            <a:picLocks noChangeAspect="1" noChangeArrowheads="1"/>
          </p:cNvPicPr>
          <p:nvPr/>
        </p:nvPicPr>
        <p:blipFill>
          <a:blip r:embed="rId3"/>
          <a:srcRect/>
          <a:stretch>
            <a:fillRect/>
          </a:stretch>
        </p:blipFill>
        <p:spPr bwMode="auto">
          <a:xfrm>
            <a:off x="3505200" y="0"/>
            <a:ext cx="2362200" cy="838200"/>
          </a:xfrm>
          <a:prstGeom prst="rect">
            <a:avLst/>
          </a:prstGeom>
          <a:noFill/>
          <a:ln w="9525">
            <a:noFill/>
            <a:miter lim="800000"/>
            <a:headEnd/>
            <a:tailEnd/>
          </a:ln>
        </p:spPr>
      </p:pic>
      <p:sp>
        <p:nvSpPr>
          <p:cNvPr id="12295" name="Footer Placeholder 6"/>
          <p:cNvSpPr>
            <a:spLocks noGrp="1"/>
          </p:cNvSpPr>
          <p:nvPr>
            <p:ph type="ftr" sz="quarter" idx="11"/>
          </p:nvPr>
        </p:nvSpPr>
        <p:spPr>
          <a:xfrm>
            <a:off x="539750" y="6437313"/>
            <a:ext cx="8208963" cy="457200"/>
          </a:xfrm>
          <a:noFill/>
        </p:spPr>
        <p:txBody>
          <a:bodyPr anchor="t"/>
          <a:lstStyle/>
          <a:p>
            <a:r>
              <a:rPr lang="en-US" sz="1800" b="1">
                <a:latin typeface="Times New Roman" pitchFamily="18" charset="0"/>
              </a:rPr>
              <a:t>Department of </a:t>
            </a:r>
            <a:r>
              <a:rPr lang="en-US" sz="1800" b="1" smtClean="0">
                <a:latin typeface="Times New Roman" pitchFamily="18" charset="0"/>
              </a:rPr>
              <a:t>English</a:t>
            </a:r>
            <a:endParaRPr lang="en-US" sz="1800" b="1">
              <a:latin typeface="Times New Roman" pitchFamily="18"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ppt_x</p:attrName>
                                        </p:attrNameLst>
                                      </p:cBhvr>
                                      <p:tavLst>
                                        <p:tav tm="0">
                                          <p:val>
                                            <p:strVal val="#ppt_x"/>
                                          </p:val>
                                        </p:tav>
                                        <p:tav tm="100000">
                                          <p:val>
                                            <p:strVal val="#ppt_x"/>
                                          </p:val>
                                        </p:tav>
                                      </p:tavLst>
                                    </p:anim>
                                    <p:anim calcmode="lin" valueType="num">
                                      <p:cBhvr>
                                        <p:cTn id="9" dur="898" decel="100000" fill="hold"/>
                                        <p:tgtEl>
                                          <p:spTgt spid="8194"/>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819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685800" y="1274763"/>
            <a:ext cx="7772400" cy="1143000"/>
          </a:xfrm>
        </p:spPr>
        <p:txBody>
          <a:bodyPr anchor="ctr"/>
          <a:lstStyle/>
          <a:p>
            <a:pPr eaLnBrk="1" hangingPunct="1"/>
            <a:r>
              <a:rPr lang="en-US" sz="4800" b="1" u="sng" smtClean="0">
                <a:solidFill>
                  <a:schemeClr val="tx1"/>
                </a:solidFill>
                <a:latin typeface="Calibri" pitchFamily="34" charset="0"/>
              </a:rPr>
              <a:t>Lyric Poem</a:t>
            </a:r>
          </a:p>
        </p:txBody>
      </p:sp>
      <p:sp>
        <p:nvSpPr>
          <p:cNvPr id="13315" name="Rectangle 3"/>
          <p:cNvSpPr>
            <a:spLocks noGrp="1" noChangeArrowheads="1"/>
          </p:cNvSpPr>
          <p:nvPr>
            <p:ph idx="4294967295"/>
          </p:nvPr>
        </p:nvSpPr>
        <p:spPr>
          <a:xfrm>
            <a:off x="971550" y="2474913"/>
            <a:ext cx="7710488" cy="2955925"/>
          </a:xfrm>
        </p:spPr>
        <p:txBody>
          <a:bodyPr/>
          <a:lstStyle/>
          <a:p>
            <a:pPr algn="l" eaLnBrk="1" hangingPunct="1">
              <a:buFont typeface="Wingdings" pitchFamily="2" charset="2"/>
              <a:buNone/>
            </a:pPr>
            <a:r>
              <a:rPr lang="en-US" sz="3200" b="1" smtClean="0">
                <a:latin typeface="Calibri" pitchFamily="34" charset="0"/>
              </a:rPr>
              <a:t>Lyric poem is a highly musical verse that expresses the observation and feelings of a single speaker.  </a:t>
            </a:r>
          </a:p>
        </p:txBody>
      </p:sp>
      <p:pic>
        <p:nvPicPr>
          <p:cNvPr id="13316" name="Picture 4" descr="j0095748"/>
          <p:cNvPicPr>
            <a:picLocks noChangeAspect="1" noChangeArrowheads="1" noCrop="1"/>
          </p:cNvPicPr>
          <p:nvPr/>
        </p:nvPicPr>
        <p:blipFill>
          <a:blip r:embed="rId2"/>
          <a:srcRect/>
          <a:stretch>
            <a:fillRect/>
          </a:stretch>
        </p:blipFill>
        <p:spPr bwMode="auto">
          <a:xfrm>
            <a:off x="0" y="4437063"/>
            <a:ext cx="1981200" cy="2168525"/>
          </a:xfrm>
          <a:prstGeom prst="rect">
            <a:avLst/>
          </a:prstGeom>
          <a:noFill/>
          <a:ln w="9525">
            <a:noFill/>
            <a:miter lim="800000"/>
            <a:headEnd/>
            <a:tailEnd/>
          </a:ln>
        </p:spPr>
      </p:pic>
      <p:pic>
        <p:nvPicPr>
          <p:cNvPr id="13317" name="Picture 5" descr="en00320_"/>
          <p:cNvPicPr>
            <a:picLocks noChangeAspect="1" noChangeArrowheads="1"/>
          </p:cNvPicPr>
          <p:nvPr/>
        </p:nvPicPr>
        <p:blipFill>
          <a:blip r:embed="rId3"/>
          <a:srcRect/>
          <a:stretch>
            <a:fillRect/>
          </a:stretch>
        </p:blipFill>
        <p:spPr bwMode="auto">
          <a:xfrm>
            <a:off x="7696200" y="381000"/>
            <a:ext cx="1066800" cy="1285875"/>
          </a:xfrm>
          <a:prstGeom prst="rect">
            <a:avLst/>
          </a:prstGeom>
          <a:noFill/>
          <a:ln w="9525">
            <a:noFill/>
            <a:miter lim="800000"/>
            <a:headEnd/>
            <a:tailEnd/>
          </a:ln>
        </p:spPr>
      </p:pic>
      <p:pic>
        <p:nvPicPr>
          <p:cNvPr id="13318" name="Picture 1"/>
          <p:cNvPicPr>
            <a:picLocks noChangeAspect="1" noChangeArrowheads="1"/>
          </p:cNvPicPr>
          <p:nvPr/>
        </p:nvPicPr>
        <p:blipFill>
          <a:blip r:embed="rId4"/>
          <a:srcRect/>
          <a:stretch>
            <a:fillRect/>
          </a:stretch>
        </p:blipFill>
        <p:spPr bwMode="auto">
          <a:xfrm>
            <a:off x="3505200" y="0"/>
            <a:ext cx="2362200" cy="838200"/>
          </a:xfrm>
          <a:prstGeom prst="rect">
            <a:avLst/>
          </a:prstGeom>
          <a:noFill/>
          <a:ln w="9525">
            <a:noFill/>
            <a:miter lim="800000"/>
            <a:headEnd/>
            <a:tailEnd/>
          </a:ln>
        </p:spPr>
      </p:pic>
      <p:sp>
        <p:nvSpPr>
          <p:cNvPr id="13319" name="Footer Placeholder 6"/>
          <p:cNvSpPr>
            <a:spLocks noGrp="1"/>
          </p:cNvSpPr>
          <p:nvPr>
            <p:ph type="ftr" sz="quarter" idx="11"/>
          </p:nvPr>
        </p:nvSpPr>
        <p:spPr>
          <a:xfrm>
            <a:off x="539750" y="6415088"/>
            <a:ext cx="8208963" cy="457200"/>
          </a:xfrm>
          <a:noFill/>
        </p:spPr>
        <p:txBody>
          <a:bodyPr anchor="t"/>
          <a:lstStyle/>
          <a:p>
            <a:r>
              <a:rPr lang="en-US" sz="1800" b="1">
                <a:latin typeface="Times New Roman" pitchFamily="18" charset="0"/>
              </a:rPr>
              <a:t>Department of </a:t>
            </a:r>
            <a:r>
              <a:rPr lang="en-US" sz="1800" b="1" smtClean="0">
                <a:latin typeface="Times New Roman" pitchFamily="18" charset="0"/>
              </a:rPr>
              <a:t>English</a:t>
            </a:r>
            <a:endParaRPr lang="en-US" sz="1800" b="1">
              <a:latin typeface="Times New Roman" pitchFamily="18"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1000"/>
                                        <p:tgtEl>
                                          <p:spTgt spid="9218"/>
                                        </p:tgtEl>
                                      </p:cBhvr>
                                    </p:animEffect>
                                    <p:anim calcmode="lin" valueType="num">
                                      <p:cBhvr>
                                        <p:cTn id="8" dur="1000" fill="hold"/>
                                        <p:tgtEl>
                                          <p:spTgt spid="9218"/>
                                        </p:tgtEl>
                                        <p:attrNameLst>
                                          <p:attrName>ppt_x</p:attrName>
                                        </p:attrNameLst>
                                      </p:cBhvr>
                                      <p:tavLst>
                                        <p:tav tm="0">
                                          <p:val>
                                            <p:strVal val="#ppt_x"/>
                                          </p:val>
                                        </p:tav>
                                        <p:tav tm="100000">
                                          <p:val>
                                            <p:strVal val="#ppt_x"/>
                                          </p:val>
                                        </p:tav>
                                      </p:tavLst>
                                    </p:anim>
                                    <p:anim calcmode="lin" valueType="num">
                                      <p:cBhvr>
                                        <p:cTn id="9" dur="898" decel="100000" fill="hold"/>
                                        <p:tgtEl>
                                          <p:spTgt spid="9218"/>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92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971550" y="620713"/>
            <a:ext cx="7486650" cy="1046162"/>
          </a:xfrm>
        </p:spPr>
        <p:txBody>
          <a:bodyPr anchor="ctr"/>
          <a:lstStyle/>
          <a:p>
            <a:pPr eaLnBrk="1" hangingPunct="1">
              <a:defRPr/>
            </a:pPr>
            <a:r>
              <a:rPr lang="en-US" sz="4800" b="1" u="sng" smtClean="0">
                <a:solidFill>
                  <a:schemeClr val="tx1"/>
                </a:solidFill>
                <a:effectLst>
                  <a:outerShdw blurRad="38100" dist="38100" dir="2700000" algn="tl">
                    <a:srgbClr val="C0C0C0"/>
                  </a:outerShdw>
                </a:effectLst>
                <a:latin typeface="Calibri" pitchFamily="34" charset="0"/>
              </a:rPr>
              <a:t>Narrative Poem</a:t>
            </a:r>
          </a:p>
        </p:txBody>
      </p:sp>
      <p:sp>
        <p:nvSpPr>
          <p:cNvPr id="14339" name="Rectangle 3"/>
          <p:cNvSpPr>
            <a:spLocks noGrp="1" noChangeArrowheads="1"/>
          </p:cNvSpPr>
          <p:nvPr>
            <p:ph idx="4294967295"/>
          </p:nvPr>
        </p:nvSpPr>
        <p:spPr>
          <a:xfrm>
            <a:off x="395288" y="1916113"/>
            <a:ext cx="8280400" cy="4210050"/>
          </a:xfrm>
        </p:spPr>
        <p:txBody>
          <a:bodyPr/>
          <a:lstStyle/>
          <a:p>
            <a:pPr algn="l" rtl="0" eaLnBrk="1" hangingPunct="1"/>
            <a:endParaRPr lang="en-US" sz="3200" b="1" smtClean="0">
              <a:latin typeface="Calibri" pitchFamily="34" charset="0"/>
            </a:endParaRPr>
          </a:p>
          <a:p>
            <a:pPr algn="l" rtl="0" eaLnBrk="1" hangingPunct="1"/>
            <a:r>
              <a:rPr lang="en-US" sz="3200" b="1" smtClean="0">
                <a:latin typeface="Calibri" pitchFamily="34" charset="0"/>
              </a:rPr>
              <a:t>Narrative Poem is a story told in verse.</a:t>
            </a:r>
          </a:p>
          <a:p>
            <a:pPr algn="l" rtl="0" eaLnBrk="1" hangingPunct="1"/>
            <a:endParaRPr lang="en-US" sz="3200" b="1" smtClean="0">
              <a:latin typeface="Calibri" pitchFamily="34" charset="0"/>
            </a:endParaRPr>
          </a:p>
          <a:p>
            <a:pPr algn="l" rtl="0" eaLnBrk="1" hangingPunct="1">
              <a:buFont typeface="Wingdings" pitchFamily="2" charset="2"/>
              <a:buNone/>
            </a:pPr>
            <a:r>
              <a:rPr lang="en-US" sz="3200" b="1" smtClean="0">
                <a:latin typeface="Calibri" pitchFamily="34" charset="0"/>
              </a:rPr>
              <a:t> </a:t>
            </a:r>
          </a:p>
          <a:p>
            <a:pPr algn="l" rtl="0" eaLnBrk="1" hangingPunct="1"/>
            <a:r>
              <a:rPr lang="en-US" sz="3200" b="1" smtClean="0">
                <a:latin typeface="Calibri" pitchFamily="34" charset="0"/>
              </a:rPr>
              <a:t> Narrative poems often have all the elements of short stories, including characters, conflict, and plot.</a:t>
            </a:r>
          </a:p>
        </p:txBody>
      </p:sp>
      <p:pic>
        <p:nvPicPr>
          <p:cNvPr id="14340" name="Picture 5" descr="bd05034_"/>
          <p:cNvPicPr>
            <a:picLocks noChangeAspect="1" noChangeArrowheads="1"/>
          </p:cNvPicPr>
          <p:nvPr/>
        </p:nvPicPr>
        <p:blipFill>
          <a:blip r:embed="rId2"/>
          <a:srcRect/>
          <a:stretch>
            <a:fillRect/>
          </a:stretch>
        </p:blipFill>
        <p:spPr bwMode="auto">
          <a:xfrm>
            <a:off x="7348538" y="0"/>
            <a:ext cx="1795462" cy="1565275"/>
          </a:xfrm>
          <a:prstGeom prst="rect">
            <a:avLst/>
          </a:prstGeom>
          <a:noFill/>
          <a:ln w="9525">
            <a:noFill/>
            <a:miter lim="800000"/>
            <a:headEnd/>
            <a:tailEnd/>
          </a:ln>
        </p:spPr>
      </p:pic>
      <p:pic>
        <p:nvPicPr>
          <p:cNvPr id="14341" name="Picture 1"/>
          <p:cNvPicPr>
            <a:picLocks noChangeAspect="1" noChangeArrowheads="1"/>
          </p:cNvPicPr>
          <p:nvPr/>
        </p:nvPicPr>
        <p:blipFill>
          <a:blip r:embed="rId3"/>
          <a:srcRect/>
          <a:stretch>
            <a:fillRect/>
          </a:stretch>
        </p:blipFill>
        <p:spPr bwMode="auto">
          <a:xfrm>
            <a:off x="3505200" y="0"/>
            <a:ext cx="2362200" cy="838200"/>
          </a:xfrm>
          <a:prstGeom prst="rect">
            <a:avLst/>
          </a:prstGeom>
          <a:noFill/>
          <a:ln w="9525">
            <a:noFill/>
            <a:miter lim="800000"/>
            <a:headEnd/>
            <a:tailEnd/>
          </a:ln>
        </p:spPr>
      </p:pic>
      <p:sp>
        <p:nvSpPr>
          <p:cNvPr id="14342" name="Footer Placeholder 6"/>
          <p:cNvSpPr>
            <a:spLocks noGrp="1"/>
          </p:cNvSpPr>
          <p:nvPr>
            <p:ph type="ftr" sz="quarter" idx="11"/>
          </p:nvPr>
        </p:nvSpPr>
        <p:spPr>
          <a:xfrm>
            <a:off x="539750" y="6469063"/>
            <a:ext cx="8208963" cy="457200"/>
          </a:xfrm>
          <a:noFill/>
        </p:spPr>
        <p:txBody>
          <a:bodyPr anchor="t"/>
          <a:lstStyle/>
          <a:p>
            <a:r>
              <a:rPr lang="en-US" sz="1800" b="1">
                <a:latin typeface="Times New Roman" pitchFamily="18" charset="0"/>
              </a:rPr>
              <a:t>Department of </a:t>
            </a:r>
            <a:r>
              <a:rPr lang="en-US" sz="1800" b="1" smtClean="0">
                <a:latin typeface="Times New Roman" pitchFamily="18" charset="0"/>
              </a:rPr>
              <a:t>English</a:t>
            </a:r>
            <a:endParaRPr lang="en-US" sz="1800" b="1">
              <a:latin typeface="Times New Roman" pitchFamily="18"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fade">
                                      <p:cBhvr>
                                        <p:cTn id="7" dur="1000"/>
                                        <p:tgtEl>
                                          <p:spTgt spid="10242"/>
                                        </p:tgtEl>
                                      </p:cBhvr>
                                    </p:animEffect>
                                    <p:anim calcmode="lin" valueType="num">
                                      <p:cBhvr>
                                        <p:cTn id="8" dur="1000" fill="hold"/>
                                        <p:tgtEl>
                                          <p:spTgt spid="10242"/>
                                        </p:tgtEl>
                                        <p:attrNameLst>
                                          <p:attrName>ppt_x</p:attrName>
                                        </p:attrNameLst>
                                      </p:cBhvr>
                                      <p:tavLst>
                                        <p:tav tm="0">
                                          <p:val>
                                            <p:strVal val="#ppt_x"/>
                                          </p:val>
                                        </p:tav>
                                        <p:tav tm="100000">
                                          <p:val>
                                            <p:strVal val="#ppt_x"/>
                                          </p:val>
                                        </p:tav>
                                      </p:tavLst>
                                    </p:anim>
                                    <p:anim calcmode="lin" valueType="num">
                                      <p:cBhvr>
                                        <p:cTn id="9" dur="898" decel="100000" fill="hold"/>
                                        <p:tgtEl>
                                          <p:spTgt spid="10242"/>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024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p:txBody>
          <a:bodyPr anchor="ctr"/>
          <a:lstStyle/>
          <a:p>
            <a:pPr eaLnBrk="1" hangingPunct="1">
              <a:defRPr/>
            </a:pPr>
            <a:r>
              <a:rPr lang="en-US" sz="5400" b="1" dirty="0" smtClean="0">
                <a:solidFill>
                  <a:schemeClr val="tx1"/>
                </a:solidFill>
                <a:effectLst>
                  <a:outerShdw blurRad="38100" dist="38100" dir="2700000" algn="tl">
                    <a:srgbClr val="C0C0C0"/>
                  </a:outerShdw>
                </a:effectLst>
                <a:latin typeface="Calibri" pitchFamily="34" charset="0"/>
              </a:rPr>
              <a:t/>
            </a:r>
            <a:br>
              <a:rPr lang="en-US" sz="5400" b="1" dirty="0" smtClean="0">
                <a:solidFill>
                  <a:schemeClr val="tx1"/>
                </a:solidFill>
                <a:effectLst>
                  <a:outerShdw blurRad="38100" dist="38100" dir="2700000" algn="tl">
                    <a:srgbClr val="C0C0C0"/>
                  </a:outerShdw>
                </a:effectLst>
                <a:latin typeface="Calibri" pitchFamily="34" charset="0"/>
              </a:rPr>
            </a:br>
            <a:r>
              <a:rPr lang="en-US" sz="5400" b="1" dirty="0" smtClean="0">
                <a:solidFill>
                  <a:schemeClr val="tx1"/>
                </a:solidFill>
                <a:effectLst>
                  <a:outerShdw blurRad="38100" dist="38100" dir="2700000" algn="tl">
                    <a:srgbClr val="C0C0C0"/>
                  </a:outerShdw>
                </a:effectLst>
                <a:latin typeface="Calibri" pitchFamily="34" charset="0"/>
              </a:rPr>
              <a:t>Concrete Poem</a:t>
            </a:r>
          </a:p>
        </p:txBody>
      </p:sp>
      <p:sp>
        <p:nvSpPr>
          <p:cNvPr id="15363" name="Rectangle 3"/>
          <p:cNvSpPr>
            <a:spLocks noGrp="1" noChangeArrowheads="1"/>
          </p:cNvSpPr>
          <p:nvPr>
            <p:ph idx="4294967295"/>
          </p:nvPr>
        </p:nvSpPr>
        <p:spPr>
          <a:xfrm>
            <a:off x="323850" y="1989138"/>
            <a:ext cx="8569325" cy="4114800"/>
          </a:xfrm>
        </p:spPr>
        <p:txBody>
          <a:bodyPr/>
          <a:lstStyle/>
          <a:p>
            <a:pPr algn="l" rtl="0" eaLnBrk="1" hangingPunct="1"/>
            <a:r>
              <a:rPr lang="en-US" sz="3700" b="1" smtClean="0">
                <a:latin typeface="Calibri" pitchFamily="34" charset="0"/>
              </a:rPr>
              <a:t>Concrete Poem is one with a shape </a:t>
            </a:r>
          </a:p>
          <a:p>
            <a:pPr algn="l" rtl="0" eaLnBrk="1" hangingPunct="1">
              <a:buFont typeface="Wingdings" pitchFamily="2" charset="2"/>
              <a:buNone/>
            </a:pPr>
            <a:r>
              <a:rPr lang="en-US" sz="3700" b="1" smtClean="0">
                <a:latin typeface="Calibri" pitchFamily="34" charset="0"/>
              </a:rPr>
              <a:t>   that suggests its subject.  </a:t>
            </a:r>
          </a:p>
          <a:p>
            <a:pPr algn="l" rtl="0" eaLnBrk="1" hangingPunct="1"/>
            <a:r>
              <a:rPr lang="en-US" sz="3700" b="1" smtClean="0">
                <a:latin typeface="Calibri" pitchFamily="34" charset="0"/>
              </a:rPr>
              <a:t>The poet arranges the letters, punctuation, and lines to create an image or picture, on the page.</a:t>
            </a:r>
          </a:p>
        </p:txBody>
      </p:sp>
      <p:pic>
        <p:nvPicPr>
          <p:cNvPr id="15364" name="Picture 4" descr="pe02679_"/>
          <p:cNvPicPr>
            <a:picLocks noChangeAspect="1" noChangeArrowheads="1"/>
          </p:cNvPicPr>
          <p:nvPr/>
        </p:nvPicPr>
        <p:blipFill>
          <a:blip r:embed="rId2"/>
          <a:srcRect/>
          <a:stretch>
            <a:fillRect/>
          </a:stretch>
        </p:blipFill>
        <p:spPr bwMode="auto">
          <a:xfrm>
            <a:off x="6408738" y="4365625"/>
            <a:ext cx="2735262" cy="2189163"/>
          </a:xfrm>
          <a:prstGeom prst="rect">
            <a:avLst/>
          </a:prstGeom>
          <a:noFill/>
          <a:ln w="9525">
            <a:noFill/>
            <a:miter lim="800000"/>
            <a:headEnd/>
            <a:tailEnd/>
          </a:ln>
        </p:spPr>
      </p:pic>
      <p:pic>
        <p:nvPicPr>
          <p:cNvPr id="15365" name="Picture 1"/>
          <p:cNvPicPr>
            <a:picLocks noChangeAspect="1" noChangeArrowheads="1"/>
          </p:cNvPicPr>
          <p:nvPr/>
        </p:nvPicPr>
        <p:blipFill>
          <a:blip r:embed="rId3"/>
          <a:srcRect/>
          <a:stretch>
            <a:fillRect/>
          </a:stretch>
        </p:blipFill>
        <p:spPr bwMode="auto">
          <a:xfrm>
            <a:off x="3505200" y="0"/>
            <a:ext cx="2362200" cy="764704"/>
          </a:xfrm>
          <a:prstGeom prst="rect">
            <a:avLst/>
          </a:prstGeom>
          <a:noFill/>
          <a:ln w="9525">
            <a:noFill/>
            <a:miter lim="800000"/>
            <a:headEnd/>
            <a:tailEnd/>
          </a:ln>
        </p:spPr>
      </p:pic>
      <p:sp>
        <p:nvSpPr>
          <p:cNvPr id="15366" name="Footer Placeholder 6"/>
          <p:cNvSpPr>
            <a:spLocks noGrp="1"/>
          </p:cNvSpPr>
          <p:nvPr>
            <p:ph type="ftr" sz="quarter" idx="11"/>
          </p:nvPr>
        </p:nvSpPr>
        <p:spPr>
          <a:xfrm>
            <a:off x="539750" y="6456363"/>
            <a:ext cx="8208963" cy="457200"/>
          </a:xfrm>
          <a:noFill/>
        </p:spPr>
        <p:txBody>
          <a:bodyPr anchor="t"/>
          <a:lstStyle/>
          <a:p>
            <a:r>
              <a:rPr lang="en-US" sz="1800" b="1">
                <a:latin typeface="Times New Roman" pitchFamily="18" charset="0"/>
              </a:rPr>
              <a:t>Department of English                               Shahnaz Akhtar &amp; Meraj Tabassum</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fade">
                                      <p:cBhvr>
                                        <p:cTn id="7" dur="1000"/>
                                        <p:tgtEl>
                                          <p:spTgt spid="11266"/>
                                        </p:tgtEl>
                                      </p:cBhvr>
                                    </p:animEffect>
                                    <p:anim calcmode="lin" valueType="num">
                                      <p:cBhvr>
                                        <p:cTn id="8" dur="1000" fill="hold"/>
                                        <p:tgtEl>
                                          <p:spTgt spid="11266"/>
                                        </p:tgtEl>
                                        <p:attrNameLst>
                                          <p:attrName>ppt_x</p:attrName>
                                        </p:attrNameLst>
                                      </p:cBhvr>
                                      <p:tavLst>
                                        <p:tav tm="0">
                                          <p:val>
                                            <p:strVal val="#ppt_x"/>
                                          </p:val>
                                        </p:tav>
                                        <p:tav tm="100000">
                                          <p:val>
                                            <p:strVal val="#ppt_x"/>
                                          </p:val>
                                        </p:tav>
                                      </p:tavLst>
                                    </p:anim>
                                    <p:anim calcmode="lin" valueType="num">
                                      <p:cBhvr>
                                        <p:cTn id="9" dur="898" decel="100000" fill="hold"/>
                                        <p:tgtEl>
                                          <p:spTgt spid="11266"/>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126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endParaRPr lang="en-US" smtClean="0"/>
          </a:p>
        </p:txBody>
      </p:sp>
      <p:sp>
        <p:nvSpPr>
          <p:cNvPr id="16387" name="Rectangle 6"/>
          <p:cNvSpPr>
            <a:spLocks noGrp="1" noChangeArrowheads="1"/>
          </p:cNvSpPr>
          <p:nvPr>
            <p:ph type="body" idx="1"/>
          </p:nvPr>
        </p:nvSpPr>
        <p:spPr/>
        <p:txBody>
          <a:bodyPr/>
          <a:lstStyle/>
          <a:p>
            <a:pPr eaLnBrk="1" hangingPunct="1"/>
            <a:endParaRPr lang="en-US" smtClean="0"/>
          </a:p>
        </p:txBody>
      </p:sp>
      <p:pic>
        <p:nvPicPr>
          <p:cNvPr id="16388" name="Picture 7"/>
          <p:cNvPicPr>
            <a:picLocks noChangeAspect="1" noChangeArrowheads="1"/>
          </p:cNvPicPr>
          <p:nvPr/>
        </p:nvPicPr>
        <p:blipFill>
          <a:blip r:embed="rId2"/>
          <a:srcRect/>
          <a:stretch>
            <a:fillRect/>
          </a:stretch>
        </p:blipFill>
        <p:spPr bwMode="auto">
          <a:xfrm>
            <a:off x="-360832" y="0"/>
            <a:ext cx="9504832" cy="68580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17410" name="Group 18"/>
          <p:cNvGrpSpPr>
            <a:grpSpLocks noChangeAspect="1"/>
          </p:cNvGrpSpPr>
          <p:nvPr/>
        </p:nvGrpSpPr>
        <p:grpSpPr bwMode="auto">
          <a:xfrm>
            <a:off x="6046788" y="0"/>
            <a:ext cx="3097212" cy="1458913"/>
            <a:chOff x="432" y="1344"/>
            <a:chExt cx="4896" cy="2308"/>
          </a:xfrm>
        </p:grpSpPr>
        <p:sp>
          <p:nvSpPr>
            <p:cNvPr id="17416" name="AutoShape 19"/>
            <p:cNvSpPr>
              <a:spLocks noChangeAspect="1" noChangeArrowheads="1" noTextEdit="1"/>
            </p:cNvSpPr>
            <p:nvPr/>
          </p:nvSpPr>
          <p:spPr bwMode="auto">
            <a:xfrm>
              <a:off x="432" y="1344"/>
              <a:ext cx="4896" cy="2308"/>
            </a:xfrm>
            <a:prstGeom prst="rect">
              <a:avLst/>
            </a:prstGeom>
            <a:noFill/>
            <a:ln w="9525">
              <a:noFill/>
              <a:miter lim="800000"/>
              <a:headEnd/>
              <a:tailEnd/>
            </a:ln>
          </p:spPr>
          <p:txBody>
            <a:bodyPr/>
            <a:lstStyle/>
            <a:p>
              <a:endParaRPr lang="en-US"/>
            </a:p>
          </p:txBody>
        </p:sp>
        <p:sp>
          <p:nvSpPr>
            <p:cNvPr id="17417" name="Rectangle 20"/>
            <p:cNvSpPr>
              <a:spLocks noChangeArrowheads="1"/>
            </p:cNvSpPr>
            <p:nvPr/>
          </p:nvSpPr>
          <p:spPr bwMode="auto">
            <a:xfrm>
              <a:off x="587" y="2855"/>
              <a:ext cx="1346" cy="761"/>
            </a:xfrm>
            <a:prstGeom prst="rect">
              <a:avLst/>
            </a:prstGeom>
            <a:solidFill>
              <a:srgbClr val="000000"/>
            </a:solidFill>
            <a:ln w="9525">
              <a:noFill/>
              <a:miter lim="800000"/>
              <a:headEnd/>
              <a:tailEnd/>
            </a:ln>
          </p:spPr>
          <p:txBody>
            <a:bodyPr/>
            <a:lstStyle/>
            <a:p>
              <a:pPr algn="l" rtl="0"/>
              <a:endParaRPr lang="en-US" sz="4000">
                <a:latin typeface="Times New Roman" pitchFamily="18" charset="0"/>
              </a:endParaRPr>
            </a:p>
          </p:txBody>
        </p:sp>
        <p:sp>
          <p:nvSpPr>
            <p:cNvPr id="17418" name="Rectangle 21"/>
            <p:cNvSpPr>
              <a:spLocks noChangeArrowheads="1"/>
            </p:cNvSpPr>
            <p:nvPr/>
          </p:nvSpPr>
          <p:spPr bwMode="auto">
            <a:xfrm>
              <a:off x="2290" y="2831"/>
              <a:ext cx="1323" cy="738"/>
            </a:xfrm>
            <a:prstGeom prst="rect">
              <a:avLst/>
            </a:prstGeom>
            <a:solidFill>
              <a:srgbClr val="000000"/>
            </a:solidFill>
            <a:ln w="9525">
              <a:noFill/>
              <a:miter lim="800000"/>
              <a:headEnd/>
              <a:tailEnd/>
            </a:ln>
          </p:spPr>
          <p:txBody>
            <a:bodyPr/>
            <a:lstStyle/>
            <a:p>
              <a:pPr algn="l" rtl="0"/>
              <a:endParaRPr lang="en-US" sz="4000">
                <a:latin typeface="Times New Roman" pitchFamily="18" charset="0"/>
              </a:endParaRPr>
            </a:p>
          </p:txBody>
        </p:sp>
        <p:sp>
          <p:nvSpPr>
            <p:cNvPr id="17419" name="Rectangle 22"/>
            <p:cNvSpPr>
              <a:spLocks noChangeArrowheads="1"/>
            </p:cNvSpPr>
            <p:nvPr/>
          </p:nvSpPr>
          <p:spPr bwMode="auto">
            <a:xfrm>
              <a:off x="3970" y="2831"/>
              <a:ext cx="1322" cy="738"/>
            </a:xfrm>
            <a:prstGeom prst="rect">
              <a:avLst/>
            </a:prstGeom>
            <a:solidFill>
              <a:srgbClr val="000000"/>
            </a:solidFill>
            <a:ln w="9525">
              <a:noFill/>
              <a:miter lim="800000"/>
              <a:headEnd/>
              <a:tailEnd/>
            </a:ln>
          </p:spPr>
          <p:txBody>
            <a:bodyPr/>
            <a:lstStyle/>
            <a:p>
              <a:pPr algn="l" rtl="0"/>
              <a:endParaRPr lang="en-US" sz="4000">
                <a:latin typeface="Times New Roman" pitchFamily="18" charset="0"/>
              </a:endParaRPr>
            </a:p>
          </p:txBody>
        </p:sp>
        <p:sp>
          <p:nvSpPr>
            <p:cNvPr id="17420" name="Rectangle 23"/>
            <p:cNvSpPr>
              <a:spLocks noChangeArrowheads="1"/>
            </p:cNvSpPr>
            <p:nvPr/>
          </p:nvSpPr>
          <p:spPr bwMode="auto">
            <a:xfrm>
              <a:off x="1504" y="1415"/>
              <a:ext cx="2752" cy="738"/>
            </a:xfrm>
            <a:prstGeom prst="rect">
              <a:avLst/>
            </a:prstGeom>
            <a:noFill/>
            <a:ln w="76200">
              <a:solidFill>
                <a:srgbClr val="000000"/>
              </a:solidFill>
              <a:miter lim="800000"/>
              <a:headEnd/>
              <a:tailEnd/>
            </a:ln>
          </p:spPr>
          <p:txBody>
            <a:bodyPr/>
            <a:lstStyle/>
            <a:p>
              <a:pPr algn="l" rtl="0"/>
              <a:endParaRPr lang="en-US" sz="4000">
                <a:latin typeface="Times New Roman" pitchFamily="18" charset="0"/>
              </a:endParaRPr>
            </a:p>
          </p:txBody>
        </p:sp>
        <p:sp>
          <p:nvSpPr>
            <p:cNvPr id="17421" name="Rectangle 24"/>
            <p:cNvSpPr>
              <a:spLocks noChangeArrowheads="1"/>
            </p:cNvSpPr>
            <p:nvPr/>
          </p:nvSpPr>
          <p:spPr bwMode="auto">
            <a:xfrm>
              <a:off x="1492" y="1427"/>
              <a:ext cx="2776" cy="738"/>
            </a:xfrm>
            <a:prstGeom prst="rect">
              <a:avLst/>
            </a:prstGeom>
            <a:noFill/>
            <a:ln w="76200">
              <a:solidFill>
                <a:srgbClr val="000000"/>
              </a:solidFill>
              <a:miter lim="800000"/>
              <a:headEnd/>
              <a:tailEnd/>
            </a:ln>
          </p:spPr>
          <p:txBody>
            <a:bodyPr/>
            <a:lstStyle/>
            <a:p>
              <a:pPr algn="l" rtl="0"/>
              <a:endParaRPr lang="en-US" sz="4000">
                <a:latin typeface="Times New Roman" pitchFamily="18" charset="0"/>
              </a:endParaRPr>
            </a:p>
          </p:txBody>
        </p:sp>
        <p:sp>
          <p:nvSpPr>
            <p:cNvPr id="17422" name="Rectangle 25"/>
            <p:cNvSpPr>
              <a:spLocks noChangeArrowheads="1"/>
            </p:cNvSpPr>
            <p:nvPr/>
          </p:nvSpPr>
          <p:spPr bwMode="auto">
            <a:xfrm>
              <a:off x="1480" y="1439"/>
              <a:ext cx="2800" cy="738"/>
            </a:xfrm>
            <a:prstGeom prst="rect">
              <a:avLst/>
            </a:prstGeom>
            <a:noFill/>
            <a:ln w="76200">
              <a:solidFill>
                <a:srgbClr val="000000"/>
              </a:solidFill>
              <a:miter lim="800000"/>
              <a:headEnd/>
              <a:tailEnd/>
            </a:ln>
          </p:spPr>
          <p:txBody>
            <a:bodyPr/>
            <a:lstStyle/>
            <a:p>
              <a:pPr algn="l" rtl="0"/>
              <a:endParaRPr lang="en-US" sz="4000">
                <a:latin typeface="Times New Roman" pitchFamily="18" charset="0"/>
              </a:endParaRPr>
            </a:p>
          </p:txBody>
        </p:sp>
        <p:sp>
          <p:nvSpPr>
            <p:cNvPr id="17423" name="Rectangle 26"/>
            <p:cNvSpPr>
              <a:spLocks noChangeArrowheads="1"/>
            </p:cNvSpPr>
            <p:nvPr/>
          </p:nvSpPr>
          <p:spPr bwMode="auto">
            <a:xfrm>
              <a:off x="1468" y="1451"/>
              <a:ext cx="2824" cy="738"/>
            </a:xfrm>
            <a:prstGeom prst="rect">
              <a:avLst/>
            </a:prstGeom>
            <a:noFill/>
            <a:ln w="76200">
              <a:solidFill>
                <a:srgbClr val="000000"/>
              </a:solidFill>
              <a:miter lim="800000"/>
              <a:headEnd/>
              <a:tailEnd/>
            </a:ln>
          </p:spPr>
          <p:txBody>
            <a:bodyPr/>
            <a:lstStyle/>
            <a:p>
              <a:pPr algn="l" rtl="0"/>
              <a:endParaRPr lang="en-US" sz="4000">
                <a:latin typeface="Times New Roman" pitchFamily="18" charset="0"/>
              </a:endParaRPr>
            </a:p>
          </p:txBody>
        </p:sp>
        <p:sp>
          <p:nvSpPr>
            <p:cNvPr id="17424" name="Line 27"/>
            <p:cNvSpPr>
              <a:spLocks noChangeShapeType="1"/>
            </p:cNvSpPr>
            <p:nvPr/>
          </p:nvSpPr>
          <p:spPr bwMode="auto">
            <a:xfrm>
              <a:off x="2874" y="2141"/>
              <a:ext cx="0" cy="333"/>
            </a:xfrm>
            <a:prstGeom prst="line">
              <a:avLst/>
            </a:prstGeom>
            <a:noFill/>
            <a:ln w="38100">
              <a:solidFill>
                <a:srgbClr val="000000"/>
              </a:solidFill>
              <a:round/>
              <a:headEnd/>
              <a:tailEnd/>
            </a:ln>
          </p:spPr>
          <p:txBody>
            <a:bodyPr/>
            <a:lstStyle/>
            <a:p>
              <a:endParaRPr lang="en-US"/>
            </a:p>
          </p:txBody>
        </p:sp>
        <p:sp>
          <p:nvSpPr>
            <p:cNvPr id="17425" name="Line 28"/>
            <p:cNvSpPr>
              <a:spLocks noChangeShapeType="1"/>
            </p:cNvSpPr>
            <p:nvPr/>
          </p:nvSpPr>
          <p:spPr bwMode="auto">
            <a:xfrm>
              <a:off x="1171" y="2474"/>
              <a:ext cx="0" cy="298"/>
            </a:xfrm>
            <a:prstGeom prst="line">
              <a:avLst/>
            </a:prstGeom>
            <a:noFill/>
            <a:ln w="38100">
              <a:solidFill>
                <a:srgbClr val="000000"/>
              </a:solidFill>
              <a:round/>
              <a:headEnd/>
              <a:tailEnd/>
            </a:ln>
          </p:spPr>
          <p:txBody>
            <a:bodyPr/>
            <a:lstStyle/>
            <a:p>
              <a:endParaRPr lang="en-US"/>
            </a:p>
          </p:txBody>
        </p:sp>
        <p:sp>
          <p:nvSpPr>
            <p:cNvPr id="17426" name="Line 29"/>
            <p:cNvSpPr>
              <a:spLocks noChangeShapeType="1"/>
            </p:cNvSpPr>
            <p:nvPr/>
          </p:nvSpPr>
          <p:spPr bwMode="auto">
            <a:xfrm>
              <a:off x="2874" y="2474"/>
              <a:ext cx="0" cy="286"/>
            </a:xfrm>
            <a:prstGeom prst="line">
              <a:avLst/>
            </a:prstGeom>
            <a:noFill/>
            <a:ln w="38100">
              <a:solidFill>
                <a:srgbClr val="000000"/>
              </a:solidFill>
              <a:round/>
              <a:headEnd/>
              <a:tailEnd/>
            </a:ln>
          </p:spPr>
          <p:txBody>
            <a:bodyPr/>
            <a:lstStyle/>
            <a:p>
              <a:endParaRPr lang="en-US"/>
            </a:p>
          </p:txBody>
        </p:sp>
        <p:sp>
          <p:nvSpPr>
            <p:cNvPr id="17427" name="Line 30"/>
            <p:cNvSpPr>
              <a:spLocks noChangeShapeType="1"/>
            </p:cNvSpPr>
            <p:nvPr/>
          </p:nvSpPr>
          <p:spPr bwMode="auto">
            <a:xfrm>
              <a:off x="4554" y="2474"/>
              <a:ext cx="0" cy="286"/>
            </a:xfrm>
            <a:prstGeom prst="line">
              <a:avLst/>
            </a:prstGeom>
            <a:noFill/>
            <a:ln w="38100">
              <a:solidFill>
                <a:srgbClr val="000000"/>
              </a:solidFill>
              <a:round/>
              <a:headEnd/>
              <a:tailEnd/>
            </a:ln>
          </p:spPr>
          <p:txBody>
            <a:bodyPr/>
            <a:lstStyle/>
            <a:p>
              <a:endParaRPr lang="en-US"/>
            </a:p>
          </p:txBody>
        </p:sp>
        <p:sp>
          <p:nvSpPr>
            <p:cNvPr id="17428" name="Line 31"/>
            <p:cNvSpPr>
              <a:spLocks noChangeShapeType="1"/>
            </p:cNvSpPr>
            <p:nvPr/>
          </p:nvSpPr>
          <p:spPr bwMode="auto">
            <a:xfrm>
              <a:off x="1171" y="2474"/>
              <a:ext cx="1703" cy="0"/>
            </a:xfrm>
            <a:prstGeom prst="line">
              <a:avLst/>
            </a:prstGeom>
            <a:noFill/>
            <a:ln w="38100">
              <a:solidFill>
                <a:srgbClr val="000000"/>
              </a:solidFill>
              <a:round/>
              <a:headEnd/>
              <a:tailEnd/>
            </a:ln>
          </p:spPr>
          <p:txBody>
            <a:bodyPr/>
            <a:lstStyle/>
            <a:p>
              <a:endParaRPr lang="en-US"/>
            </a:p>
          </p:txBody>
        </p:sp>
        <p:sp>
          <p:nvSpPr>
            <p:cNvPr id="17429" name="Line 32"/>
            <p:cNvSpPr>
              <a:spLocks noChangeShapeType="1"/>
            </p:cNvSpPr>
            <p:nvPr/>
          </p:nvSpPr>
          <p:spPr bwMode="auto">
            <a:xfrm>
              <a:off x="2874" y="2474"/>
              <a:ext cx="1680" cy="0"/>
            </a:xfrm>
            <a:prstGeom prst="line">
              <a:avLst/>
            </a:prstGeom>
            <a:noFill/>
            <a:ln w="38100">
              <a:solidFill>
                <a:srgbClr val="000000"/>
              </a:solidFill>
              <a:round/>
              <a:headEnd/>
              <a:tailEnd/>
            </a:ln>
          </p:spPr>
          <p:txBody>
            <a:bodyPr/>
            <a:lstStyle/>
            <a:p>
              <a:endParaRPr lang="en-US"/>
            </a:p>
          </p:txBody>
        </p:sp>
        <p:sp>
          <p:nvSpPr>
            <p:cNvPr id="17430" name="Rectangle 33"/>
            <p:cNvSpPr>
              <a:spLocks noChangeArrowheads="1"/>
            </p:cNvSpPr>
            <p:nvPr/>
          </p:nvSpPr>
          <p:spPr bwMode="auto">
            <a:xfrm>
              <a:off x="503" y="2772"/>
              <a:ext cx="1347" cy="761"/>
            </a:xfrm>
            <a:prstGeom prst="rect">
              <a:avLst/>
            </a:prstGeom>
            <a:solidFill>
              <a:srgbClr val="FFFF99"/>
            </a:solidFill>
            <a:ln w="9525">
              <a:noFill/>
              <a:miter lim="800000"/>
              <a:headEnd/>
              <a:tailEnd/>
            </a:ln>
          </p:spPr>
          <p:txBody>
            <a:bodyPr/>
            <a:lstStyle/>
            <a:p>
              <a:pPr algn="l" rtl="0"/>
              <a:endParaRPr lang="en-US" sz="4000">
                <a:latin typeface="Times New Roman" pitchFamily="18" charset="0"/>
              </a:endParaRPr>
            </a:p>
          </p:txBody>
        </p:sp>
        <p:sp>
          <p:nvSpPr>
            <p:cNvPr id="17431" name="Rectangle 34"/>
            <p:cNvSpPr>
              <a:spLocks noChangeArrowheads="1"/>
            </p:cNvSpPr>
            <p:nvPr/>
          </p:nvSpPr>
          <p:spPr bwMode="auto">
            <a:xfrm>
              <a:off x="743" y="2946"/>
              <a:ext cx="733" cy="337"/>
            </a:xfrm>
            <a:prstGeom prst="rect">
              <a:avLst/>
            </a:prstGeom>
            <a:noFill/>
            <a:ln w="9525">
              <a:noFill/>
              <a:miter lim="800000"/>
              <a:headEnd/>
              <a:tailEnd/>
            </a:ln>
          </p:spPr>
          <p:txBody>
            <a:bodyPr wrap="none" lIns="0" tIns="0" rIns="0" bIns="0">
              <a:spAutoFit/>
            </a:bodyPr>
            <a:lstStyle/>
            <a:p>
              <a:pPr algn="l" rtl="0"/>
              <a:r>
                <a:rPr lang="es-ES" sz="1400">
                  <a:solidFill>
                    <a:srgbClr val="000000"/>
                  </a:solidFill>
                  <a:latin typeface="Arial" charset="0"/>
                </a:rPr>
                <a:t>Prose</a:t>
              </a:r>
              <a:endParaRPr lang="es-ES" sz="1400">
                <a:latin typeface="Times New Roman" pitchFamily="18" charset="0"/>
              </a:endParaRPr>
            </a:p>
          </p:txBody>
        </p:sp>
        <p:sp>
          <p:nvSpPr>
            <p:cNvPr id="17432" name="Rectangle 35"/>
            <p:cNvSpPr>
              <a:spLocks noChangeArrowheads="1"/>
            </p:cNvSpPr>
            <p:nvPr/>
          </p:nvSpPr>
          <p:spPr bwMode="auto">
            <a:xfrm>
              <a:off x="503" y="2772"/>
              <a:ext cx="1347" cy="761"/>
            </a:xfrm>
            <a:prstGeom prst="rect">
              <a:avLst/>
            </a:prstGeom>
            <a:noFill/>
            <a:ln w="112776">
              <a:solidFill>
                <a:srgbClr val="0000FF"/>
              </a:solidFill>
              <a:miter lim="800000"/>
              <a:headEnd/>
              <a:tailEnd/>
            </a:ln>
          </p:spPr>
          <p:txBody>
            <a:bodyPr/>
            <a:lstStyle/>
            <a:p>
              <a:pPr algn="l" rtl="0"/>
              <a:endParaRPr lang="en-US" sz="4000">
                <a:latin typeface="Times New Roman" pitchFamily="18" charset="0"/>
              </a:endParaRPr>
            </a:p>
          </p:txBody>
        </p:sp>
        <p:sp>
          <p:nvSpPr>
            <p:cNvPr id="17433" name="Rectangle 36"/>
            <p:cNvSpPr>
              <a:spLocks noChangeArrowheads="1"/>
            </p:cNvSpPr>
            <p:nvPr/>
          </p:nvSpPr>
          <p:spPr bwMode="auto">
            <a:xfrm>
              <a:off x="575" y="2843"/>
              <a:ext cx="1203" cy="619"/>
            </a:xfrm>
            <a:prstGeom prst="rect">
              <a:avLst/>
            </a:prstGeom>
            <a:noFill/>
            <a:ln w="38100">
              <a:solidFill>
                <a:schemeClr val="accent2"/>
              </a:solidFill>
              <a:miter lim="800000"/>
              <a:headEnd/>
              <a:tailEnd/>
            </a:ln>
          </p:spPr>
          <p:txBody>
            <a:bodyPr/>
            <a:lstStyle/>
            <a:p>
              <a:pPr algn="l" rtl="0"/>
              <a:endParaRPr lang="en-US" sz="4000">
                <a:latin typeface="Times New Roman" pitchFamily="18" charset="0"/>
              </a:endParaRPr>
            </a:p>
          </p:txBody>
        </p:sp>
        <p:sp>
          <p:nvSpPr>
            <p:cNvPr id="17434" name="Rectangle 37"/>
            <p:cNvSpPr>
              <a:spLocks noChangeArrowheads="1"/>
            </p:cNvSpPr>
            <p:nvPr/>
          </p:nvSpPr>
          <p:spPr bwMode="auto">
            <a:xfrm>
              <a:off x="2219" y="2760"/>
              <a:ext cx="1322" cy="737"/>
            </a:xfrm>
            <a:prstGeom prst="rect">
              <a:avLst/>
            </a:prstGeom>
            <a:solidFill>
              <a:srgbClr val="FFFF99"/>
            </a:solidFill>
            <a:ln w="9525">
              <a:noFill/>
              <a:miter lim="800000"/>
              <a:headEnd/>
              <a:tailEnd/>
            </a:ln>
          </p:spPr>
          <p:txBody>
            <a:bodyPr/>
            <a:lstStyle/>
            <a:p>
              <a:pPr algn="l" rtl="0"/>
              <a:endParaRPr lang="en-US" sz="4000">
                <a:latin typeface="Times New Roman" pitchFamily="18" charset="0"/>
              </a:endParaRPr>
            </a:p>
          </p:txBody>
        </p:sp>
        <p:sp>
          <p:nvSpPr>
            <p:cNvPr id="17435" name="Rectangle 38"/>
            <p:cNvSpPr>
              <a:spLocks noChangeArrowheads="1"/>
            </p:cNvSpPr>
            <p:nvPr/>
          </p:nvSpPr>
          <p:spPr bwMode="auto">
            <a:xfrm>
              <a:off x="2407" y="2929"/>
              <a:ext cx="811" cy="336"/>
            </a:xfrm>
            <a:prstGeom prst="rect">
              <a:avLst/>
            </a:prstGeom>
            <a:noFill/>
            <a:ln w="9525">
              <a:noFill/>
              <a:miter lim="800000"/>
              <a:headEnd/>
              <a:tailEnd/>
            </a:ln>
          </p:spPr>
          <p:txBody>
            <a:bodyPr wrap="none" lIns="0" tIns="0" rIns="0" bIns="0">
              <a:spAutoFit/>
            </a:bodyPr>
            <a:lstStyle/>
            <a:p>
              <a:pPr algn="l" rtl="0"/>
              <a:r>
                <a:rPr lang="es-ES" sz="1400">
                  <a:solidFill>
                    <a:srgbClr val="000000"/>
                  </a:solidFill>
                  <a:latin typeface="Arial" charset="0"/>
                </a:rPr>
                <a:t>Poetry</a:t>
              </a:r>
              <a:endParaRPr lang="es-ES" sz="1400">
                <a:latin typeface="Times New Roman" pitchFamily="18" charset="0"/>
              </a:endParaRPr>
            </a:p>
          </p:txBody>
        </p:sp>
        <p:sp>
          <p:nvSpPr>
            <p:cNvPr id="17436" name="Rectangle 39"/>
            <p:cNvSpPr>
              <a:spLocks noChangeArrowheads="1"/>
            </p:cNvSpPr>
            <p:nvPr/>
          </p:nvSpPr>
          <p:spPr bwMode="auto">
            <a:xfrm>
              <a:off x="2219" y="2760"/>
              <a:ext cx="1322" cy="737"/>
            </a:xfrm>
            <a:prstGeom prst="rect">
              <a:avLst/>
            </a:prstGeom>
            <a:noFill/>
            <a:ln w="76200">
              <a:solidFill>
                <a:srgbClr val="0000FF"/>
              </a:solidFill>
              <a:miter lim="800000"/>
              <a:headEnd/>
              <a:tailEnd/>
            </a:ln>
          </p:spPr>
          <p:txBody>
            <a:bodyPr/>
            <a:lstStyle/>
            <a:p>
              <a:pPr algn="l" rtl="0"/>
              <a:endParaRPr lang="en-US" sz="4000">
                <a:latin typeface="Times New Roman" pitchFamily="18" charset="0"/>
              </a:endParaRPr>
            </a:p>
          </p:txBody>
        </p:sp>
        <p:sp>
          <p:nvSpPr>
            <p:cNvPr id="17437" name="Rectangle 40"/>
            <p:cNvSpPr>
              <a:spLocks noChangeArrowheads="1"/>
            </p:cNvSpPr>
            <p:nvPr/>
          </p:nvSpPr>
          <p:spPr bwMode="auto">
            <a:xfrm>
              <a:off x="2278" y="2819"/>
              <a:ext cx="1204" cy="619"/>
            </a:xfrm>
            <a:prstGeom prst="rect">
              <a:avLst/>
            </a:prstGeom>
            <a:noFill/>
            <a:ln w="38100">
              <a:solidFill>
                <a:schemeClr val="accent2"/>
              </a:solidFill>
              <a:miter lim="800000"/>
              <a:headEnd/>
              <a:tailEnd/>
            </a:ln>
          </p:spPr>
          <p:txBody>
            <a:bodyPr/>
            <a:lstStyle/>
            <a:p>
              <a:pPr algn="l" rtl="0"/>
              <a:endParaRPr lang="en-US" sz="4000">
                <a:latin typeface="Times New Roman" pitchFamily="18" charset="0"/>
              </a:endParaRPr>
            </a:p>
          </p:txBody>
        </p:sp>
        <p:sp>
          <p:nvSpPr>
            <p:cNvPr id="17438" name="Rectangle 41"/>
            <p:cNvSpPr>
              <a:spLocks noChangeArrowheads="1"/>
            </p:cNvSpPr>
            <p:nvPr/>
          </p:nvSpPr>
          <p:spPr bwMode="auto">
            <a:xfrm>
              <a:off x="3899" y="2760"/>
              <a:ext cx="1322" cy="737"/>
            </a:xfrm>
            <a:prstGeom prst="rect">
              <a:avLst/>
            </a:prstGeom>
            <a:solidFill>
              <a:srgbClr val="FFFF99"/>
            </a:solidFill>
            <a:ln w="9525">
              <a:noFill/>
              <a:miter lim="800000"/>
              <a:headEnd/>
              <a:tailEnd/>
            </a:ln>
          </p:spPr>
          <p:txBody>
            <a:bodyPr/>
            <a:lstStyle/>
            <a:p>
              <a:pPr algn="l" rtl="0"/>
              <a:endParaRPr lang="en-US" sz="4000">
                <a:latin typeface="Times New Roman" pitchFamily="18" charset="0"/>
              </a:endParaRPr>
            </a:p>
          </p:txBody>
        </p:sp>
        <p:sp>
          <p:nvSpPr>
            <p:cNvPr id="17439" name="Rectangle 42"/>
            <p:cNvSpPr>
              <a:spLocks noChangeArrowheads="1"/>
            </p:cNvSpPr>
            <p:nvPr/>
          </p:nvSpPr>
          <p:spPr bwMode="auto">
            <a:xfrm>
              <a:off x="4063" y="2929"/>
              <a:ext cx="841" cy="336"/>
            </a:xfrm>
            <a:prstGeom prst="rect">
              <a:avLst/>
            </a:prstGeom>
            <a:noFill/>
            <a:ln w="9525">
              <a:noFill/>
              <a:miter lim="800000"/>
              <a:headEnd/>
              <a:tailEnd/>
            </a:ln>
          </p:spPr>
          <p:txBody>
            <a:bodyPr wrap="none" lIns="0" tIns="0" rIns="0" bIns="0">
              <a:spAutoFit/>
            </a:bodyPr>
            <a:lstStyle/>
            <a:p>
              <a:pPr algn="l" rtl="0"/>
              <a:r>
                <a:rPr lang="es-ES" sz="1400">
                  <a:solidFill>
                    <a:srgbClr val="000000"/>
                  </a:solidFill>
                  <a:latin typeface="Arial" charset="0"/>
                </a:rPr>
                <a:t>Drama</a:t>
              </a:r>
              <a:endParaRPr lang="es-ES" sz="1400">
                <a:latin typeface="Times New Roman" pitchFamily="18" charset="0"/>
              </a:endParaRPr>
            </a:p>
          </p:txBody>
        </p:sp>
        <p:sp>
          <p:nvSpPr>
            <p:cNvPr id="17440" name="Rectangle 43"/>
            <p:cNvSpPr>
              <a:spLocks noChangeArrowheads="1"/>
            </p:cNvSpPr>
            <p:nvPr/>
          </p:nvSpPr>
          <p:spPr bwMode="auto">
            <a:xfrm>
              <a:off x="3899" y="2760"/>
              <a:ext cx="1322" cy="737"/>
            </a:xfrm>
            <a:prstGeom prst="rect">
              <a:avLst/>
            </a:prstGeom>
            <a:noFill/>
            <a:ln w="76200">
              <a:solidFill>
                <a:srgbClr val="0000FF"/>
              </a:solidFill>
              <a:miter lim="800000"/>
              <a:headEnd/>
              <a:tailEnd/>
            </a:ln>
          </p:spPr>
          <p:txBody>
            <a:bodyPr/>
            <a:lstStyle/>
            <a:p>
              <a:pPr algn="l" rtl="0"/>
              <a:endParaRPr lang="en-US" sz="4000">
                <a:latin typeface="Times New Roman" pitchFamily="18" charset="0"/>
              </a:endParaRPr>
            </a:p>
          </p:txBody>
        </p:sp>
        <p:sp>
          <p:nvSpPr>
            <p:cNvPr id="17441" name="Rectangle 44"/>
            <p:cNvSpPr>
              <a:spLocks noChangeArrowheads="1"/>
            </p:cNvSpPr>
            <p:nvPr/>
          </p:nvSpPr>
          <p:spPr bwMode="auto">
            <a:xfrm>
              <a:off x="3958" y="2819"/>
              <a:ext cx="1203" cy="619"/>
            </a:xfrm>
            <a:prstGeom prst="rect">
              <a:avLst/>
            </a:prstGeom>
            <a:noFill/>
            <a:ln w="38100">
              <a:solidFill>
                <a:schemeClr val="accent2"/>
              </a:solidFill>
              <a:miter lim="800000"/>
              <a:headEnd/>
              <a:tailEnd/>
            </a:ln>
          </p:spPr>
          <p:txBody>
            <a:bodyPr/>
            <a:lstStyle/>
            <a:p>
              <a:pPr algn="l" rtl="0"/>
              <a:endParaRPr lang="en-US" sz="4000">
                <a:latin typeface="Times New Roman" pitchFamily="18" charset="0"/>
              </a:endParaRPr>
            </a:p>
          </p:txBody>
        </p:sp>
        <p:sp>
          <p:nvSpPr>
            <p:cNvPr id="17442" name="Rectangle 45"/>
            <p:cNvSpPr>
              <a:spLocks noChangeArrowheads="1"/>
            </p:cNvSpPr>
            <p:nvPr/>
          </p:nvSpPr>
          <p:spPr bwMode="auto">
            <a:xfrm>
              <a:off x="1516" y="1403"/>
              <a:ext cx="2728" cy="738"/>
            </a:xfrm>
            <a:prstGeom prst="rect">
              <a:avLst/>
            </a:prstGeom>
            <a:solidFill>
              <a:srgbClr val="FFFF99"/>
            </a:solidFill>
            <a:ln w="9525">
              <a:noFill/>
              <a:miter lim="800000"/>
              <a:headEnd/>
              <a:tailEnd/>
            </a:ln>
          </p:spPr>
          <p:txBody>
            <a:bodyPr/>
            <a:lstStyle/>
            <a:p>
              <a:pPr algn="l" rtl="0"/>
              <a:endParaRPr lang="en-US" sz="4000">
                <a:latin typeface="Times New Roman" pitchFamily="18" charset="0"/>
              </a:endParaRPr>
            </a:p>
          </p:txBody>
        </p:sp>
        <p:sp>
          <p:nvSpPr>
            <p:cNvPr id="17443" name="Rectangle 46"/>
            <p:cNvSpPr>
              <a:spLocks noChangeArrowheads="1"/>
            </p:cNvSpPr>
            <p:nvPr/>
          </p:nvSpPr>
          <p:spPr bwMode="auto">
            <a:xfrm>
              <a:off x="2184" y="1570"/>
              <a:ext cx="1365" cy="387"/>
            </a:xfrm>
            <a:prstGeom prst="rect">
              <a:avLst/>
            </a:prstGeom>
            <a:noFill/>
            <a:ln w="9525">
              <a:noFill/>
              <a:miter lim="800000"/>
              <a:headEnd/>
              <a:tailEnd/>
            </a:ln>
          </p:spPr>
          <p:txBody>
            <a:bodyPr lIns="0" tIns="0" rIns="0" bIns="0">
              <a:spAutoFit/>
            </a:bodyPr>
            <a:lstStyle/>
            <a:p>
              <a:pPr algn="l" rtl="0"/>
              <a:r>
                <a:rPr lang="es-ES" sz="1600">
                  <a:solidFill>
                    <a:srgbClr val="000000"/>
                  </a:solidFill>
                  <a:latin typeface="Arial" charset="0"/>
                </a:rPr>
                <a:t>Literature</a:t>
              </a:r>
              <a:endParaRPr lang="es-ES" sz="1600">
                <a:latin typeface="Times New Roman" pitchFamily="18" charset="0"/>
              </a:endParaRPr>
            </a:p>
          </p:txBody>
        </p:sp>
        <p:sp>
          <p:nvSpPr>
            <p:cNvPr id="17444" name="Rectangle 47"/>
            <p:cNvSpPr>
              <a:spLocks noChangeArrowheads="1"/>
            </p:cNvSpPr>
            <p:nvPr/>
          </p:nvSpPr>
          <p:spPr bwMode="auto">
            <a:xfrm>
              <a:off x="1516" y="1403"/>
              <a:ext cx="2728" cy="738"/>
            </a:xfrm>
            <a:prstGeom prst="rect">
              <a:avLst/>
            </a:prstGeom>
            <a:noFill/>
            <a:ln w="76200">
              <a:solidFill>
                <a:srgbClr val="0000FF"/>
              </a:solidFill>
              <a:miter lim="800000"/>
              <a:headEnd/>
              <a:tailEnd/>
            </a:ln>
          </p:spPr>
          <p:txBody>
            <a:bodyPr/>
            <a:lstStyle/>
            <a:p>
              <a:pPr algn="l" rtl="0"/>
              <a:endParaRPr lang="en-US" sz="4000">
                <a:latin typeface="Times New Roman" pitchFamily="18" charset="0"/>
              </a:endParaRPr>
            </a:p>
          </p:txBody>
        </p:sp>
        <p:sp>
          <p:nvSpPr>
            <p:cNvPr id="17445" name="Rectangle 48"/>
            <p:cNvSpPr>
              <a:spLocks noChangeArrowheads="1"/>
            </p:cNvSpPr>
            <p:nvPr/>
          </p:nvSpPr>
          <p:spPr bwMode="auto">
            <a:xfrm>
              <a:off x="1576" y="1463"/>
              <a:ext cx="2608" cy="619"/>
            </a:xfrm>
            <a:prstGeom prst="rect">
              <a:avLst/>
            </a:prstGeom>
            <a:noFill/>
            <a:ln w="38100">
              <a:solidFill>
                <a:srgbClr val="0000FF"/>
              </a:solidFill>
              <a:miter lim="800000"/>
              <a:headEnd/>
              <a:tailEnd/>
            </a:ln>
          </p:spPr>
          <p:txBody>
            <a:bodyPr/>
            <a:lstStyle/>
            <a:p>
              <a:pPr algn="l" rtl="0"/>
              <a:endParaRPr lang="en-US" sz="4000">
                <a:latin typeface="Times New Roman" pitchFamily="18" charset="0"/>
              </a:endParaRPr>
            </a:p>
          </p:txBody>
        </p:sp>
      </p:grpSp>
      <p:sp>
        <p:nvSpPr>
          <p:cNvPr id="17411" name="Text Box 10"/>
          <p:cNvSpPr txBox="1">
            <a:spLocks noChangeArrowheads="1"/>
          </p:cNvSpPr>
          <p:nvPr/>
        </p:nvSpPr>
        <p:spPr bwMode="auto">
          <a:xfrm>
            <a:off x="323850" y="1916113"/>
            <a:ext cx="8496300" cy="4578350"/>
          </a:xfrm>
          <a:prstGeom prst="rect">
            <a:avLst/>
          </a:prstGeom>
          <a:noFill/>
          <a:ln w="9525">
            <a:noFill/>
            <a:miter lim="800000"/>
            <a:headEnd/>
            <a:tailEnd/>
          </a:ln>
        </p:spPr>
        <p:txBody>
          <a:bodyPr>
            <a:spAutoFit/>
          </a:bodyPr>
          <a:lstStyle/>
          <a:p>
            <a:pPr algn="ctr" rtl="0">
              <a:spcBef>
                <a:spcPct val="50000"/>
              </a:spcBef>
              <a:buFontTx/>
              <a:buChar char="•"/>
            </a:pPr>
            <a:r>
              <a:rPr lang="en-US" sz="3600" b="1" dirty="0">
                <a:latin typeface="Calibri" pitchFamily="34" charset="0"/>
              </a:rPr>
              <a:t>Drama is a story written to be performed by actors.  </a:t>
            </a:r>
          </a:p>
          <a:p>
            <a:pPr algn="ctr" rtl="0">
              <a:spcBef>
                <a:spcPct val="50000"/>
              </a:spcBef>
              <a:buFontTx/>
              <a:buChar char="•"/>
            </a:pPr>
            <a:r>
              <a:rPr lang="en-US" sz="3600" b="1" dirty="0">
                <a:latin typeface="Calibri" pitchFamily="34" charset="0"/>
              </a:rPr>
              <a:t>Although a drama is meant to be performed, one can also read the script, or written version, and imagine the action. </a:t>
            </a:r>
          </a:p>
          <a:p>
            <a:pPr algn="ctr" rtl="0">
              <a:spcBef>
                <a:spcPct val="50000"/>
              </a:spcBef>
              <a:buFontTx/>
              <a:buChar char="•"/>
            </a:pPr>
            <a:endParaRPr lang="en-US" sz="3600" dirty="0">
              <a:latin typeface="Tempus Sans ITC" pitchFamily="82" charset="0"/>
            </a:endParaRPr>
          </a:p>
          <a:p>
            <a:pPr algn="l" rtl="0">
              <a:spcBef>
                <a:spcPct val="50000"/>
              </a:spcBef>
            </a:pPr>
            <a:r>
              <a:rPr lang="en-US" sz="2800" dirty="0">
                <a:latin typeface="Times New Roman" pitchFamily="18" charset="0"/>
              </a:rPr>
              <a:t>			 </a:t>
            </a:r>
          </a:p>
        </p:txBody>
      </p:sp>
      <p:sp>
        <p:nvSpPr>
          <p:cNvPr id="17413" name="Text Box 50"/>
          <p:cNvSpPr txBox="1">
            <a:spLocks noChangeArrowheads="1"/>
          </p:cNvSpPr>
          <p:nvPr/>
        </p:nvSpPr>
        <p:spPr bwMode="auto">
          <a:xfrm>
            <a:off x="1476375" y="620713"/>
            <a:ext cx="2184400" cy="823912"/>
          </a:xfrm>
          <a:prstGeom prst="rect">
            <a:avLst/>
          </a:prstGeom>
          <a:noFill/>
          <a:ln w="9525">
            <a:noFill/>
            <a:miter lim="800000"/>
            <a:headEnd/>
            <a:tailEnd/>
          </a:ln>
        </p:spPr>
        <p:txBody>
          <a:bodyPr wrap="none">
            <a:spAutoFit/>
          </a:bodyPr>
          <a:lstStyle/>
          <a:p>
            <a:pPr algn="l" rtl="0"/>
            <a:r>
              <a:rPr lang="es-MX" sz="4800" b="1">
                <a:latin typeface="Calibri" pitchFamily="34" charset="0"/>
              </a:rPr>
              <a:t>DRAMA</a:t>
            </a:r>
            <a:endParaRPr lang="es-ES" sz="4800" b="1">
              <a:latin typeface="Calibri" pitchFamily="34" charset="0"/>
            </a:endParaRPr>
          </a:p>
        </p:txBody>
      </p:sp>
      <p:pic>
        <p:nvPicPr>
          <p:cNvPr id="17414" name="Picture 1"/>
          <p:cNvPicPr>
            <a:picLocks noChangeAspect="1" noChangeArrowheads="1"/>
          </p:cNvPicPr>
          <p:nvPr/>
        </p:nvPicPr>
        <p:blipFill>
          <a:blip r:embed="rId2"/>
          <a:srcRect/>
          <a:stretch>
            <a:fillRect/>
          </a:stretch>
        </p:blipFill>
        <p:spPr bwMode="auto">
          <a:xfrm>
            <a:off x="3505200" y="0"/>
            <a:ext cx="2362200" cy="838200"/>
          </a:xfrm>
          <a:prstGeom prst="rect">
            <a:avLst/>
          </a:prstGeom>
          <a:noFill/>
          <a:ln w="9525">
            <a:noFill/>
            <a:miter lim="800000"/>
            <a:headEnd/>
            <a:tailEnd/>
          </a:ln>
        </p:spPr>
      </p:pic>
      <p:sp>
        <p:nvSpPr>
          <p:cNvPr id="17415" name="Footer Placeholder 6"/>
          <p:cNvSpPr>
            <a:spLocks noGrp="1"/>
          </p:cNvSpPr>
          <p:nvPr>
            <p:ph type="ftr" sz="quarter" idx="11"/>
          </p:nvPr>
        </p:nvSpPr>
        <p:spPr>
          <a:xfrm>
            <a:off x="935037" y="6400800"/>
            <a:ext cx="8208963" cy="457200"/>
          </a:xfrm>
          <a:noFill/>
        </p:spPr>
        <p:txBody>
          <a:bodyPr anchor="t"/>
          <a:lstStyle/>
          <a:p>
            <a:r>
              <a:rPr lang="en-US" sz="1800" b="1" dirty="0">
                <a:latin typeface="Times New Roman" pitchFamily="18" charset="0"/>
              </a:rPr>
              <a:t>Department of </a:t>
            </a:r>
            <a:r>
              <a:rPr lang="en-US" sz="1800" b="1" dirty="0" smtClean="0">
                <a:latin typeface="Times New Roman" pitchFamily="18" charset="0"/>
              </a:rPr>
              <a:t>English</a:t>
            </a:r>
            <a:endParaRPr lang="en-US" sz="1800" b="1" dirty="0">
              <a:latin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1331913" y="549275"/>
            <a:ext cx="7313612" cy="1143000"/>
          </a:xfrm>
        </p:spPr>
        <p:txBody>
          <a:bodyPr anchor="ctr"/>
          <a:lstStyle/>
          <a:p>
            <a:pPr eaLnBrk="1" hangingPunct="1"/>
            <a:r>
              <a:rPr lang="es-MX" sz="5400" b="1" smtClean="0">
                <a:solidFill>
                  <a:schemeClr val="tx1"/>
                </a:solidFill>
                <a:latin typeface="Calibri" pitchFamily="34" charset="0"/>
              </a:rPr>
              <a:t>Folk Literature</a:t>
            </a:r>
            <a:endParaRPr lang="es-ES" sz="5400" b="1" smtClean="0">
              <a:solidFill>
                <a:schemeClr val="tx1"/>
              </a:solidFill>
              <a:latin typeface="Calibri" pitchFamily="34" charset="0"/>
            </a:endParaRPr>
          </a:p>
        </p:txBody>
      </p:sp>
      <p:sp>
        <p:nvSpPr>
          <p:cNvPr id="15363" name="Rectangle 3"/>
          <p:cNvSpPr>
            <a:spLocks noGrp="1" noChangeArrowheads="1"/>
          </p:cNvSpPr>
          <p:nvPr>
            <p:ph type="body" idx="4294967295"/>
          </p:nvPr>
        </p:nvSpPr>
        <p:spPr>
          <a:xfrm>
            <a:off x="611188" y="1916113"/>
            <a:ext cx="8059737" cy="4025900"/>
          </a:xfrm>
        </p:spPr>
        <p:txBody>
          <a:bodyPr/>
          <a:lstStyle/>
          <a:p>
            <a:pPr algn="l" rtl="0" eaLnBrk="1" hangingPunct="1"/>
            <a:r>
              <a:rPr lang="es-MX" sz="3200" b="1" smtClean="0">
                <a:latin typeface="Calibri" pitchFamily="34" charset="0"/>
                <a:cs typeface="Times New Roman" pitchFamily="18" charset="0"/>
              </a:rPr>
              <a:t>Most works of prose or poetry travel from the author’s imagination to a page. </a:t>
            </a:r>
          </a:p>
          <a:p>
            <a:pPr algn="l" rtl="0" eaLnBrk="1" hangingPunct="1"/>
            <a:endParaRPr lang="es-MX" sz="3200" b="1" smtClean="0">
              <a:latin typeface="Calibri" pitchFamily="34" charset="0"/>
              <a:cs typeface="Times New Roman" pitchFamily="18" charset="0"/>
            </a:endParaRPr>
          </a:p>
          <a:p>
            <a:pPr algn="l" rtl="0" eaLnBrk="1" hangingPunct="1"/>
            <a:r>
              <a:rPr lang="es-MX" sz="3200" b="1" smtClean="0">
                <a:latin typeface="Calibri" pitchFamily="34" charset="0"/>
                <a:cs typeface="Times New Roman" pitchFamily="18" charset="0"/>
              </a:rPr>
              <a:t>Folk literature makes a different and longer journey, from the mouths of many tellers to the ears of many listeneres. </a:t>
            </a:r>
          </a:p>
        </p:txBody>
      </p:sp>
      <p:pic>
        <p:nvPicPr>
          <p:cNvPr id="18436" name="Picture 1"/>
          <p:cNvPicPr>
            <a:picLocks noChangeAspect="1" noChangeArrowheads="1"/>
          </p:cNvPicPr>
          <p:nvPr/>
        </p:nvPicPr>
        <p:blipFill>
          <a:blip r:embed="rId2"/>
          <a:srcRect/>
          <a:stretch>
            <a:fillRect/>
          </a:stretch>
        </p:blipFill>
        <p:spPr bwMode="auto">
          <a:xfrm>
            <a:off x="3505200" y="0"/>
            <a:ext cx="2362200" cy="838200"/>
          </a:xfrm>
          <a:prstGeom prst="rect">
            <a:avLst/>
          </a:prstGeom>
          <a:noFill/>
          <a:ln w="9525">
            <a:noFill/>
            <a:miter lim="800000"/>
            <a:headEnd/>
            <a:tailEnd/>
          </a:ln>
        </p:spPr>
      </p:pic>
      <p:sp>
        <p:nvSpPr>
          <p:cNvPr id="18437" name="Footer Placeholder 6"/>
          <p:cNvSpPr>
            <a:spLocks noGrp="1"/>
          </p:cNvSpPr>
          <p:nvPr>
            <p:ph type="ftr" sz="quarter" idx="11"/>
          </p:nvPr>
        </p:nvSpPr>
        <p:spPr>
          <a:xfrm>
            <a:off x="539750" y="6442075"/>
            <a:ext cx="8208963" cy="457200"/>
          </a:xfrm>
          <a:noFill/>
        </p:spPr>
        <p:txBody>
          <a:bodyPr anchor="t"/>
          <a:lstStyle/>
          <a:p>
            <a:r>
              <a:rPr lang="en-US" sz="1800" b="1">
                <a:latin typeface="Times New Roman" pitchFamily="18" charset="0"/>
              </a:rPr>
              <a:t>Department of English                             </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fade">
                                      <p:cBhvr>
                                        <p:cTn id="7" dur="1000"/>
                                        <p:tgtEl>
                                          <p:spTgt spid="15362"/>
                                        </p:tgtEl>
                                      </p:cBhvr>
                                    </p:animEffect>
                                    <p:anim calcmode="lin" valueType="num">
                                      <p:cBhvr>
                                        <p:cTn id="8" dur="1000" fill="hold"/>
                                        <p:tgtEl>
                                          <p:spTgt spid="15362"/>
                                        </p:tgtEl>
                                        <p:attrNameLst>
                                          <p:attrName>ppt_x</p:attrName>
                                        </p:attrNameLst>
                                      </p:cBhvr>
                                      <p:tavLst>
                                        <p:tav tm="0">
                                          <p:val>
                                            <p:strVal val="#ppt_x"/>
                                          </p:val>
                                        </p:tav>
                                        <p:tav tm="100000">
                                          <p:val>
                                            <p:strVal val="#ppt_x"/>
                                          </p:val>
                                        </p:tav>
                                      </p:tavLst>
                                    </p:anim>
                                    <p:anim calcmode="lin" valueType="num">
                                      <p:cBhvr>
                                        <p:cTn id="9" dur="898" decel="100000" fill="hold"/>
                                        <p:tgtEl>
                                          <p:spTgt spid="15362"/>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536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5363">
                                            <p:txEl>
                                              <p:pRg st="0" end="0"/>
                                            </p:txEl>
                                          </p:spTgt>
                                        </p:tgtEl>
                                        <p:attrNameLst>
                                          <p:attrName>style.visibility</p:attrName>
                                        </p:attrNameLst>
                                      </p:cBhvr>
                                      <p:to>
                                        <p:strVal val="visible"/>
                                      </p:to>
                                    </p:set>
                                    <p:animEffect transition="in" filter="fade">
                                      <p:cBhvr>
                                        <p:cTn id="15" dur="1000"/>
                                        <p:tgtEl>
                                          <p:spTgt spid="15363">
                                            <p:txEl>
                                              <p:pRg st="0" end="0"/>
                                            </p:txEl>
                                          </p:spTgt>
                                        </p:tgtEl>
                                      </p:cBhvr>
                                    </p:animEffect>
                                    <p:anim calcmode="lin" valueType="num">
                                      <p:cBhvr>
                                        <p:cTn id="16" dur="10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15363">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1536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5363">
                                            <p:txEl>
                                              <p:pRg st="2" end="2"/>
                                            </p:txEl>
                                          </p:spTgt>
                                        </p:tgtEl>
                                        <p:attrNameLst>
                                          <p:attrName>style.visibility</p:attrName>
                                        </p:attrNameLst>
                                      </p:cBhvr>
                                      <p:to>
                                        <p:strVal val="visible"/>
                                      </p:to>
                                    </p:set>
                                    <p:animEffect transition="in" filter="fade">
                                      <p:cBhvr>
                                        <p:cTn id="23" dur="1000"/>
                                        <p:tgtEl>
                                          <p:spTgt spid="15363">
                                            <p:txEl>
                                              <p:pRg st="2" end="2"/>
                                            </p:txEl>
                                          </p:spTgt>
                                        </p:tgtEl>
                                      </p:cBhvr>
                                    </p:animEffect>
                                    <p:anim calcmode="lin" valueType="num">
                                      <p:cBhvr>
                                        <p:cTn id="24" dur="1000" fill="hold"/>
                                        <p:tgtEl>
                                          <p:spTgt spid="15363">
                                            <p:txEl>
                                              <p:pRg st="2" end="2"/>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15363">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1536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3"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s-MX" sz="5400" b="1" smtClean="0">
                <a:solidFill>
                  <a:schemeClr val="tx1"/>
                </a:solidFill>
                <a:latin typeface="Calibri" pitchFamily="34" charset="0"/>
              </a:rPr>
              <a:t>Folk Literature</a:t>
            </a:r>
            <a:endParaRPr lang="en-US" sz="5400" b="1" smtClean="0">
              <a:solidFill>
                <a:schemeClr val="tx1"/>
              </a:solidFill>
              <a:latin typeface="Calibri" pitchFamily="34" charset="0"/>
            </a:endParaRPr>
          </a:p>
        </p:txBody>
      </p:sp>
      <p:sp>
        <p:nvSpPr>
          <p:cNvPr id="39939" name="Rectangle 3"/>
          <p:cNvSpPr>
            <a:spLocks noGrp="1" noChangeArrowheads="1"/>
          </p:cNvSpPr>
          <p:nvPr>
            <p:ph type="body" idx="1"/>
          </p:nvPr>
        </p:nvSpPr>
        <p:spPr>
          <a:xfrm>
            <a:off x="755650" y="1923950"/>
            <a:ext cx="7858125" cy="4097338"/>
          </a:xfrm>
        </p:spPr>
        <p:txBody>
          <a:bodyPr/>
          <a:lstStyle/>
          <a:p>
            <a:pPr algn="l" rtl="0" eaLnBrk="1" hangingPunct="1"/>
            <a:r>
              <a:rPr lang="es-MX" sz="3200" smtClean="0">
                <a:latin typeface="Calibri" pitchFamily="34" charset="0"/>
                <a:cs typeface="Times New Roman" pitchFamily="18" charset="0"/>
              </a:rPr>
              <a:t>Folk </a:t>
            </a:r>
            <a:r>
              <a:rPr lang="es-MX" sz="3200" err="1" smtClean="0">
                <a:latin typeface="Calibri" pitchFamily="34" charset="0"/>
                <a:cs typeface="Times New Roman" pitchFamily="18" charset="0"/>
              </a:rPr>
              <a:t>literature</a:t>
            </a:r>
            <a:r>
              <a:rPr lang="es-MX" sz="3200" smtClean="0">
                <a:latin typeface="Calibri" pitchFamily="34" charset="0"/>
                <a:cs typeface="Times New Roman" pitchFamily="18" charset="0"/>
              </a:rPr>
              <a:t> -</a:t>
            </a:r>
            <a:r>
              <a:rPr lang="es-MX" sz="3200" err="1" smtClean="0">
                <a:latin typeface="Calibri" pitchFamily="34" charset="0"/>
                <a:cs typeface="Times New Roman" pitchFamily="18" charset="0"/>
              </a:rPr>
              <a:t>including</a:t>
            </a:r>
            <a:r>
              <a:rPr lang="es-MX" sz="3200" smtClean="0">
                <a:latin typeface="Calibri" pitchFamily="34" charset="0"/>
                <a:cs typeface="Times New Roman" pitchFamily="18" charset="0"/>
              </a:rPr>
              <a:t> </a:t>
            </a:r>
            <a:r>
              <a:rPr lang="es-MX" sz="3200" err="1" smtClean="0">
                <a:latin typeface="Calibri" pitchFamily="34" charset="0"/>
                <a:cs typeface="Times New Roman" pitchFamily="18" charset="0"/>
              </a:rPr>
              <a:t>myths</a:t>
            </a:r>
            <a:r>
              <a:rPr lang="es-MX" sz="3200" smtClean="0">
                <a:latin typeface="Calibri" pitchFamily="34" charset="0"/>
                <a:cs typeface="Times New Roman" pitchFamily="18" charset="0"/>
              </a:rPr>
              <a:t>, folk tales and </a:t>
            </a:r>
            <a:r>
              <a:rPr lang="es-MX" sz="3200" err="1" smtClean="0">
                <a:latin typeface="Calibri" pitchFamily="34" charset="0"/>
                <a:cs typeface="Times New Roman" pitchFamily="18" charset="0"/>
              </a:rPr>
              <a:t>legends</a:t>
            </a:r>
            <a:r>
              <a:rPr lang="es-MX" sz="3200" smtClean="0">
                <a:latin typeface="Calibri" pitchFamily="34" charset="0"/>
                <a:cs typeface="Times New Roman" pitchFamily="18" charset="0"/>
              </a:rPr>
              <a:t>.</a:t>
            </a:r>
          </a:p>
          <a:p>
            <a:pPr algn="l" rtl="0" eaLnBrk="1" hangingPunct="1"/>
            <a:r>
              <a:rPr lang="es-MX" sz="3200" err="1" smtClean="0">
                <a:latin typeface="Calibri" pitchFamily="34" charset="0"/>
                <a:cs typeface="Times New Roman" pitchFamily="18" charset="0"/>
              </a:rPr>
              <a:t>It</a:t>
            </a:r>
            <a:r>
              <a:rPr lang="es-MX" sz="3200" smtClean="0">
                <a:latin typeface="Calibri" pitchFamily="34" charset="0"/>
                <a:cs typeface="Times New Roman" pitchFamily="18" charset="0"/>
              </a:rPr>
              <a:t> </a:t>
            </a:r>
            <a:r>
              <a:rPr lang="es-MX" sz="3200" err="1" smtClean="0">
                <a:latin typeface="Calibri" pitchFamily="34" charset="0"/>
                <a:cs typeface="Times New Roman" pitchFamily="18" charset="0"/>
              </a:rPr>
              <a:t>is</a:t>
            </a:r>
            <a:r>
              <a:rPr lang="es-MX" sz="3200" smtClean="0">
                <a:latin typeface="Calibri" pitchFamily="34" charset="0"/>
                <a:cs typeface="Times New Roman" pitchFamily="18" charset="0"/>
              </a:rPr>
              <a:t> </a:t>
            </a:r>
            <a:r>
              <a:rPr lang="es-MX" sz="3200" err="1" smtClean="0">
                <a:latin typeface="Calibri" pitchFamily="34" charset="0"/>
                <a:cs typeface="Times New Roman" pitchFamily="18" charset="0"/>
              </a:rPr>
              <a:t>shaped</a:t>
            </a:r>
            <a:r>
              <a:rPr lang="es-MX" sz="3200" smtClean="0">
                <a:latin typeface="Calibri" pitchFamily="34" charset="0"/>
                <a:cs typeface="Times New Roman" pitchFamily="18" charset="0"/>
              </a:rPr>
              <a:t> </a:t>
            </a:r>
            <a:r>
              <a:rPr lang="es-MX" sz="3200" err="1" smtClean="0">
                <a:latin typeface="Calibri" pitchFamily="34" charset="0"/>
                <a:cs typeface="Times New Roman" pitchFamily="18" charset="0"/>
              </a:rPr>
              <a:t>by</a:t>
            </a:r>
            <a:r>
              <a:rPr lang="es-MX" sz="3200" smtClean="0">
                <a:latin typeface="Calibri" pitchFamily="34" charset="0"/>
                <a:cs typeface="Times New Roman" pitchFamily="18" charset="0"/>
              </a:rPr>
              <a:t> a </a:t>
            </a:r>
            <a:r>
              <a:rPr lang="es-MX" sz="3200" err="1" smtClean="0">
                <a:latin typeface="Calibri" pitchFamily="34" charset="0"/>
                <a:cs typeface="Times New Roman" pitchFamily="18" charset="0"/>
              </a:rPr>
              <a:t>group</a:t>
            </a:r>
            <a:r>
              <a:rPr lang="es-MX" sz="3200" smtClean="0">
                <a:latin typeface="Calibri" pitchFamily="34" charset="0"/>
                <a:cs typeface="Times New Roman" pitchFamily="18" charset="0"/>
              </a:rPr>
              <a:t> </a:t>
            </a:r>
            <a:r>
              <a:rPr lang="es-MX" sz="3200" err="1" smtClean="0">
                <a:latin typeface="Calibri" pitchFamily="34" charset="0"/>
                <a:cs typeface="Times New Roman" pitchFamily="18" charset="0"/>
              </a:rPr>
              <a:t>or</a:t>
            </a:r>
            <a:r>
              <a:rPr lang="es-MX" sz="3200" smtClean="0">
                <a:latin typeface="Calibri" pitchFamily="34" charset="0"/>
                <a:cs typeface="Times New Roman" pitchFamily="18" charset="0"/>
              </a:rPr>
              <a:t> </a:t>
            </a:r>
            <a:r>
              <a:rPr lang="es-MX" sz="3200" err="1" smtClean="0">
                <a:latin typeface="Calibri" pitchFamily="34" charset="0"/>
                <a:cs typeface="Times New Roman" pitchFamily="18" charset="0"/>
              </a:rPr>
              <a:t>culture</a:t>
            </a:r>
            <a:r>
              <a:rPr lang="es-MX" sz="3200" smtClean="0">
                <a:latin typeface="Calibri" pitchFamily="34" charset="0"/>
                <a:cs typeface="Times New Roman" pitchFamily="18" charset="0"/>
              </a:rPr>
              <a:t> </a:t>
            </a:r>
            <a:r>
              <a:rPr lang="es-MX" sz="3200" err="1" smtClean="0">
                <a:latin typeface="Calibri" pitchFamily="34" charset="0"/>
                <a:cs typeface="Times New Roman" pitchFamily="18" charset="0"/>
              </a:rPr>
              <a:t>over</a:t>
            </a:r>
            <a:r>
              <a:rPr lang="es-MX" sz="3200" smtClean="0">
                <a:latin typeface="Calibri" pitchFamily="34" charset="0"/>
                <a:cs typeface="Times New Roman" pitchFamily="18" charset="0"/>
              </a:rPr>
              <a:t> </a:t>
            </a:r>
            <a:r>
              <a:rPr lang="es-MX" sz="3200" err="1" smtClean="0">
                <a:latin typeface="Calibri" pitchFamily="34" charset="0"/>
                <a:cs typeface="Times New Roman" pitchFamily="18" charset="0"/>
              </a:rPr>
              <a:t>many</a:t>
            </a:r>
            <a:r>
              <a:rPr lang="es-MX" sz="3200" smtClean="0">
                <a:latin typeface="Calibri" pitchFamily="34" charset="0"/>
                <a:cs typeface="Times New Roman" pitchFamily="18" charset="0"/>
              </a:rPr>
              <a:t> </a:t>
            </a:r>
            <a:r>
              <a:rPr lang="es-MX" sz="3200" err="1" smtClean="0">
                <a:latin typeface="Calibri" pitchFamily="34" charset="0"/>
                <a:cs typeface="Times New Roman" pitchFamily="18" charset="0"/>
              </a:rPr>
              <a:t>years</a:t>
            </a:r>
            <a:r>
              <a:rPr lang="es-MX" sz="3200" smtClean="0">
                <a:latin typeface="Calibri" pitchFamily="34" charset="0"/>
                <a:cs typeface="Times New Roman" pitchFamily="18" charset="0"/>
              </a:rPr>
              <a:t> </a:t>
            </a:r>
            <a:r>
              <a:rPr lang="es-MX" sz="3200" err="1" smtClean="0">
                <a:latin typeface="Calibri" pitchFamily="34" charset="0"/>
                <a:cs typeface="Times New Roman" pitchFamily="18" charset="0"/>
              </a:rPr>
              <a:t>before</a:t>
            </a:r>
            <a:r>
              <a:rPr lang="es-MX" sz="3200" smtClean="0">
                <a:latin typeface="Calibri" pitchFamily="34" charset="0"/>
                <a:cs typeface="Times New Roman" pitchFamily="18" charset="0"/>
              </a:rPr>
              <a:t> </a:t>
            </a:r>
            <a:r>
              <a:rPr lang="es-MX" sz="3200" err="1" smtClean="0">
                <a:latin typeface="Calibri" pitchFamily="34" charset="0"/>
                <a:cs typeface="Times New Roman" pitchFamily="18" charset="0"/>
              </a:rPr>
              <a:t>being</a:t>
            </a:r>
            <a:r>
              <a:rPr lang="es-MX" sz="3200" smtClean="0">
                <a:latin typeface="Calibri" pitchFamily="34" charset="0"/>
                <a:cs typeface="Times New Roman" pitchFamily="18" charset="0"/>
              </a:rPr>
              <a:t> </a:t>
            </a:r>
            <a:r>
              <a:rPr lang="es-MX" sz="3200" err="1" smtClean="0">
                <a:latin typeface="Calibri" pitchFamily="34" charset="0"/>
                <a:cs typeface="Times New Roman" pitchFamily="18" charset="0"/>
              </a:rPr>
              <a:t>written</a:t>
            </a:r>
            <a:r>
              <a:rPr lang="es-MX" sz="3200" smtClean="0">
                <a:latin typeface="Calibri" pitchFamily="34" charset="0"/>
                <a:cs typeface="Times New Roman" pitchFamily="18" charset="0"/>
              </a:rPr>
              <a:t> </a:t>
            </a:r>
            <a:r>
              <a:rPr lang="es-MX" sz="3200" err="1" smtClean="0">
                <a:latin typeface="Calibri" pitchFamily="34" charset="0"/>
                <a:cs typeface="Times New Roman" pitchFamily="18" charset="0"/>
              </a:rPr>
              <a:t>down</a:t>
            </a:r>
            <a:r>
              <a:rPr lang="es-MX" sz="3200" smtClean="0">
                <a:latin typeface="Calibri" pitchFamily="34" charset="0"/>
                <a:cs typeface="Times New Roman" pitchFamily="18" charset="0"/>
              </a:rPr>
              <a:t>. </a:t>
            </a:r>
          </a:p>
          <a:p>
            <a:pPr algn="l" rtl="0" eaLnBrk="1" hangingPunct="1"/>
            <a:r>
              <a:rPr lang="es-MX" sz="3200" err="1" smtClean="0">
                <a:latin typeface="Calibri" pitchFamily="34" charset="0"/>
                <a:cs typeface="Times New Roman" pitchFamily="18" charset="0"/>
              </a:rPr>
              <a:t>It</a:t>
            </a:r>
            <a:r>
              <a:rPr lang="es-MX" sz="3200" smtClean="0">
                <a:latin typeface="Calibri" pitchFamily="34" charset="0"/>
                <a:cs typeface="Times New Roman" pitchFamily="18" charset="0"/>
              </a:rPr>
              <a:t> </a:t>
            </a:r>
            <a:r>
              <a:rPr lang="es-MX" sz="3200" err="1" smtClean="0">
                <a:latin typeface="Calibri" pitchFamily="34" charset="0"/>
                <a:cs typeface="Times New Roman" pitchFamily="18" charset="0"/>
              </a:rPr>
              <a:t>expresses</a:t>
            </a:r>
            <a:r>
              <a:rPr lang="es-MX" sz="3200" smtClean="0">
                <a:latin typeface="Calibri" pitchFamily="34" charset="0"/>
                <a:cs typeface="Times New Roman" pitchFamily="18" charset="0"/>
              </a:rPr>
              <a:t> </a:t>
            </a:r>
            <a:r>
              <a:rPr lang="es-MX" sz="3200" err="1" smtClean="0">
                <a:latin typeface="Calibri" pitchFamily="34" charset="0"/>
                <a:cs typeface="Times New Roman" pitchFamily="18" charset="0"/>
              </a:rPr>
              <a:t>the</a:t>
            </a:r>
            <a:r>
              <a:rPr lang="es-MX" sz="3200" smtClean="0">
                <a:latin typeface="Calibri" pitchFamily="34" charset="0"/>
                <a:cs typeface="Times New Roman" pitchFamily="18" charset="0"/>
              </a:rPr>
              <a:t> hopes and </a:t>
            </a:r>
            <a:r>
              <a:rPr lang="es-MX" sz="3200" err="1" smtClean="0">
                <a:latin typeface="Calibri" pitchFamily="34" charset="0"/>
                <a:cs typeface="Times New Roman" pitchFamily="18" charset="0"/>
              </a:rPr>
              <a:t>values</a:t>
            </a:r>
            <a:r>
              <a:rPr lang="es-MX" sz="3200" smtClean="0">
                <a:latin typeface="Calibri" pitchFamily="34" charset="0"/>
                <a:cs typeface="Times New Roman" pitchFamily="18" charset="0"/>
              </a:rPr>
              <a:t> of </a:t>
            </a:r>
            <a:r>
              <a:rPr lang="es-MX" sz="3200" err="1" smtClean="0">
                <a:latin typeface="Calibri" pitchFamily="34" charset="0"/>
                <a:cs typeface="Times New Roman" pitchFamily="18" charset="0"/>
              </a:rPr>
              <a:t>the</a:t>
            </a:r>
            <a:r>
              <a:rPr lang="es-MX" sz="3200" smtClean="0">
                <a:latin typeface="Calibri" pitchFamily="34" charset="0"/>
                <a:cs typeface="Times New Roman" pitchFamily="18" charset="0"/>
              </a:rPr>
              <a:t> </a:t>
            </a:r>
            <a:r>
              <a:rPr lang="es-MX" sz="3200" err="1" smtClean="0">
                <a:latin typeface="Calibri" pitchFamily="34" charset="0"/>
                <a:cs typeface="Times New Roman" pitchFamily="18" charset="0"/>
              </a:rPr>
              <a:t>culture</a:t>
            </a:r>
            <a:r>
              <a:rPr lang="es-MX" sz="3200" smtClean="0">
                <a:latin typeface="Calibri" pitchFamily="34" charset="0"/>
                <a:cs typeface="Times New Roman" pitchFamily="18" charset="0"/>
              </a:rPr>
              <a:t> </a:t>
            </a:r>
            <a:r>
              <a:rPr lang="es-MX" sz="3200" err="1" smtClean="0">
                <a:latin typeface="Calibri" pitchFamily="34" charset="0"/>
                <a:cs typeface="Times New Roman" pitchFamily="18" charset="0"/>
              </a:rPr>
              <a:t>that</a:t>
            </a:r>
            <a:r>
              <a:rPr lang="es-MX" sz="3200" smtClean="0">
                <a:latin typeface="Calibri" pitchFamily="34" charset="0"/>
                <a:cs typeface="Times New Roman" pitchFamily="18" charset="0"/>
              </a:rPr>
              <a:t> </a:t>
            </a:r>
            <a:r>
              <a:rPr lang="es-MX" sz="3200" err="1" smtClean="0">
                <a:latin typeface="Calibri" pitchFamily="34" charset="0"/>
                <a:cs typeface="Times New Roman" pitchFamily="18" charset="0"/>
              </a:rPr>
              <a:t>creates</a:t>
            </a:r>
            <a:r>
              <a:rPr lang="es-MX" sz="3200" smtClean="0">
                <a:latin typeface="Calibri" pitchFamily="34" charset="0"/>
                <a:cs typeface="Times New Roman" pitchFamily="18" charset="0"/>
              </a:rPr>
              <a:t> </a:t>
            </a:r>
            <a:r>
              <a:rPr lang="es-MX" sz="3200" err="1" smtClean="0">
                <a:latin typeface="Calibri" pitchFamily="34" charset="0"/>
                <a:cs typeface="Times New Roman" pitchFamily="18" charset="0"/>
              </a:rPr>
              <a:t>it</a:t>
            </a:r>
            <a:r>
              <a:rPr lang="es-MX" sz="3200" smtClean="0">
                <a:latin typeface="Calibri" pitchFamily="34" charset="0"/>
                <a:cs typeface="Times New Roman" pitchFamily="18" charset="0"/>
              </a:rPr>
              <a:t>.</a:t>
            </a:r>
            <a:endParaRPr lang="es-ES" sz="3200" smtClean="0">
              <a:latin typeface="Calibri" pitchFamily="34" charset="0"/>
              <a:cs typeface="Times New Roman" pitchFamily="18" charset="0"/>
            </a:endParaRPr>
          </a:p>
          <a:p>
            <a:pPr eaLnBrk="1" hangingPunct="1"/>
            <a:endParaRPr lang="en-US" sz="3200" smtClean="0"/>
          </a:p>
        </p:txBody>
      </p:sp>
      <p:sp>
        <p:nvSpPr>
          <p:cNvPr id="4" name="Rectangle 3"/>
          <p:cNvSpPr/>
          <p:nvPr/>
        </p:nvSpPr>
        <p:spPr>
          <a:xfrm>
            <a:off x="3203848" y="6488668"/>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pic>
        <p:nvPicPr>
          <p:cNvPr id="5" name="Picture 1"/>
          <p:cNvPicPr>
            <a:picLocks noChangeAspect="1" noChangeArrowheads="1"/>
          </p:cNvPicPr>
          <p:nvPr/>
        </p:nvPicPr>
        <p:blipFill>
          <a:blip r:embed="rId2"/>
          <a:srcRect/>
          <a:stretch>
            <a:fillRect/>
          </a:stretch>
        </p:blipFill>
        <p:spPr bwMode="auto">
          <a:xfrm>
            <a:off x="3851920" y="0"/>
            <a:ext cx="2362200" cy="666750"/>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39938"/>
                                        </p:tgtEl>
                                        <p:attrNameLst>
                                          <p:attrName>style.visibility</p:attrName>
                                        </p:attrNameLst>
                                      </p:cBhvr>
                                      <p:to>
                                        <p:strVal val="visible"/>
                                      </p:to>
                                    </p:set>
                                    <p:animEffect transition="in" filter="fade">
                                      <p:cBhvr>
                                        <p:cTn id="7" dur="1000"/>
                                        <p:tgtEl>
                                          <p:spTgt spid="39938"/>
                                        </p:tgtEl>
                                      </p:cBhvr>
                                    </p:animEffect>
                                    <p:anim calcmode="lin" valueType="num">
                                      <p:cBhvr>
                                        <p:cTn id="8" dur="1000" fill="hold"/>
                                        <p:tgtEl>
                                          <p:spTgt spid="39938"/>
                                        </p:tgtEl>
                                        <p:attrNameLst>
                                          <p:attrName>ppt_x</p:attrName>
                                        </p:attrNameLst>
                                      </p:cBhvr>
                                      <p:tavLst>
                                        <p:tav tm="0">
                                          <p:val>
                                            <p:strVal val="#ppt_x"/>
                                          </p:val>
                                        </p:tav>
                                        <p:tav tm="100000">
                                          <p:val>
                                            <p:strVal val="#ppt_x"/>
                                          </p:val>
                                        </p:tav>
                                      </p:tavLst>
                                    </p:anim>
                                    <p:anim calcmode="lin" valueType="num">
                                      <p:cBhvr>
                                        <p:cTn id="9" dur="898" decel="100000" fill="hold"/>
                                        <p:tgtEl>
                                          <p:spTgt spid="39938"/>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39938"/>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9939">
                                            <p:txEl>
                                              <p:pRg st="0" end="0"/>
                                            </p:txEl>
                                          </p:spTgt>
                                        </p:tgtEl>
                                        <p:attrNameLst>
                                          <p:attrName>style.visibility</p:attrName>
                                        </p:attrNameLst>
                                      </p:cBhvr>
                                      <p:to>
                                        <p:strVal val="visible"/>
                                      </p:to>
                                    </p:set>
                                    <p:animEffect transition="in" filter="fade">
                                      <p:cBhvr>
                                        <p:cTn id="15" dur="1000"/>
                                        <p:tgtEl>
                                          <p:spTgt spid="39939">
                                            <p:txEl>
                                              <p:pRg st="0" end="0"/>
                                            </p:txEl>
                                          </p:spTgt>
                                        </p:tgtEl>
                                      </p:cBhvr>
                                    </p:animEffect>
                                    <p:anim calcmode="lin" valueType="num">
                                      <p:cBhvr>
                                        <p:cTn id="16" dur="1000" fill="hold"/>
                                        <p:tgtEl>
                                          <p:spTgt spid="39939">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39939">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39939">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9939">
                                            <p:txEl>
                                              <p:pRg st="1" end="1"/>
                                            </p:txEl>
                                          </p:spTgt>
                                        </p:tgtEl>
                                        <p:attrNameLst>
                                          <p:attrName>style.visibility</p:attrName>
                                        </p:attrNameLst>
                                      </p:cBhvr>
                                      <p:to>
                                        <p:strVal val="visible"/>
                                      </p:to>
                                    </p:set>
                                    <p:animEffect transition="in" filter="fade">
                                      <p:cBhvr>
                                        <p:cTn id="23" dur="1000"/>
                                        <p:tgtEl>
                                          <p:spTgt spid="39939">
                                            <p:txEl>
                                              <p:pRg st="1" end="1"/>
                                            </p:txEl>
                                          </p:spTgt>
                                        </p:tgtEl>
                                      </p:cBhvr>
                                    </p:animEffect>
                                    <p:anim calcmode="lin" valueType="num">
                                      <p:cBhvr>
                                        <p:cTn id="24" dur="1000" fill="hold"/>
                                        <p:tgtEl>
                                          <p:spTgt spid="39939">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39939">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39939">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9939">
                                            <p:txEl>
                                              <p:pRg st="2" end="2"/>
                                            </p:txEl>
                                          </p:spTgt>
                                        </p:tgtEl>
                                        <p:attrNameLst>
                                          <p:attrName>style.visibility</p:attrName>
                                        </p:attrNameLst>
                                      </p:cBhvr>
                                      <p:to>
                                        <p:strVal val="visible"/>
                                      </p:to>
                                    </p:set>
                                    <p:animEffect transition="in" filter="fade">
                                      <p:cBhvr>
                                        <p:cTn id="31" dur="1000"/>
                                        <p:tgtEl>
                                          <p:spTgt spid="39939">
                                            <p:txEl>
                                              <p:pRg st="2" end="2"/>
                                            </p:txEl>
                                          </p:spTgt>
                                        </p:tgtEl>
                                      </p:cBhvr>
                                    </p:animEffect>
                                    <p:anim calcmode="lin" valueType="num">
                                      <p:cBhvr>
                                        <p:cTn id="32" dur="1000" fill="hold"/>
                                        <p:tgtEl>
                                          <p:spTgt spid="39939">
                                            <p:txEl>
                                              <p:pRg st="2" end="2"/>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39939">
                                            <p:txEl>
                                              <p:pRg st="2" end="2"/>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39939">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p:bldP spid="39939"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685800" y="549275"/>
            <a:ext cx="7772400" cy="1511300"/>
          </a:xfrm>
        </p:spPr>
        <p:txBody>
          <a:bodyPr anchor="ctr"/>
          <a:lstStyle/>
          <a:p>
            <a:pPr eaLnBrk="1" hangingPunct="1"/>
            <a:r>
              <a:rPr lang="en-US" sz="3200" b="1" smtClean="0">
                <a:latin typeface="Calibri" pitchFamily="34" charset="0"/>
                <a:cs typeface="Times New Roman" pitchFamily="18" charset="0"/>
              </a:rPr>
              <a:t/>
            </a:r>
            <a:br>
              <a:rPr lang="en-US" sz="3200" b="1" smtClean="0">
                <a:latin typeface="Calibri" pitchFamily="34" charset="0"/>
                <a:cs typeface="Times New Roman" pitchFamily="18" charset="0"/>
              </a:rPr>
            </a:br>
            <a:r>
              <a:rPr lang="en-US" sz="3200" b="1" smtClean="0">
                <a:latin typeface="Calibri" pitchFamily="34" charset="0"/>
                <a:cs typeface="Times New Roman" pitchFamily="18" charset="0"/>
              </a:rPr>
              <a:t>How does Drama differ from F</a:t>
            </a:r>
            <a:r>
              <a:rPr lang="en-US" sz="3200" b="1" u="sng" smtClean="0">
                <a:latin typeface="Calibri" pitchFamily="34" charset="0"/>
                <a:cs typeface="Times New Roman" pitchFamily="18" charset="0"/>
              </a:rPr>
              <a:t>iction</a:t>
            </a:r>
            <a:r>
              <a:rPr lang="en-US" sz="3200" b="1" smtClean="0">
                <a:latin typeface="Calibri" pitchFamily="34" charset="0"/>
                <a:cs typeface="Times New Roman" pitchFamily="18" charset="0"/>
              </a:rPr>
              <a:t> </a:t>
            </a:r>
            <a:r>
              <a:rPr lang="en-US" sz="3200" smtClean="0">
                <a:cs typeface="Times New Roman" pitchFamily="18" charset="0"/>
              </a:rPr>
              <a:t>and </a:t>
            </a:r>
            <a:r>
              <a:rPr lang="en-US" sz="3200" b="1" u="sng" smtClean="0">
                <a:cs typeface="Times New Roman" pitchFamily="18" charset="0"/>
              </a:rPr>
              <a:t>Poetry</a:t>
            </a:r>
            <a:r>
              <a:rPr lang="en-US" sz="3200" b="1" smtClean="0">
                <a:cs typeface="Times New Roman" pitchFamily="18" charset="0"/>
              </a:rPr>
              <a:t>?</a:t>
            </a:r>
            <a:endParaRPr lang="en-GB" sz="3200" b="1" smtClean="0">
              <a:cs typeface="Times New Roman" pitchFamily="18" charset="0"/>
            </a:endParaRPr>
          </a:p>
        </p:txBody>
      </p:sp>
      <p:sp>
        <p:nvSpPr>
          <p:cNvPr id="16387" name="Rectangle 3"/>
          <p:cNvSpPr>
            <a:spLocks noGrp="1" noChangeArrowheads="1"/>
          </p:cNvSpPr>
          <p:nvPr>
            <p:ph type="body" idx="4294967295"/>
          </p:nvPr>
        </p:nvSpPr>
        <p:spPr>
          <a:xfrm>
            <a:off x="468313" y="2133600"/>
            <a:ext cx="8229600" cy="4248150"/>
          </a:xfrm>
        </p:spPr>
        <p:txBody>
          <a:bodyPr/>
          <a:lstStyle/>
          <a:p>
            <a:pPr eaLnBrk="1" hangingPunct="1">
              <a:lnSpc>
                <a:spcPct val="90000"/>
              </a:lnSpc>
              <a:buFont typeface="Wingdings" pitchFamily="2" charset="2"/>
              <a:buNone/>
            </a:pPr>
            <a:endParaRPr lang="en-US" sz="2500" b="1" smtClean="0">
              <a:cs typeface="Times New Roman" pitchFamily="18" charset="0"/>
            </a:endParaRPr>
          </a:p>
          <a:p>
            <a:pPr algn="l" rtl="0" eaLnBrk="1" hangingPunct="1">
              <a:lnSpc>
                <a:spcPct val="90000"/>
              </a:lnSpc>
            </a:pPr>
            <a:r>
              <a:rPr lang="en-US" sz="3300" b="1" smtClean="0">
                <a:latin typeface="Calibri" pitchFamily="34" charset="0"/>
                <a:cs typeface="Times New Roman" pitchFamily="18" charset="0"/>
              </a:rPr>
              <a:t>Absence of narrator/mediator (usually): we have to construct meaning directly.</a:t>
            </a:r>
          </a:p>
          <a:p>
            <a:pPr algn="l" rtl="0" eaLnBrk="1" hangingPunct="1">
              <a:lnSpc>
                <a:spcPct val="90000"/>
              </a:lnSpc>
              <a:buFont typeface="Wingdings" pitchFamily="2" charset="2"/>
              <a:buNone/>
            </a:pPr>
            <a:endParaRPr lang="en-US" sz="3300" b="1" smtClean="0">
              <a:latin typeface="Calibri" pitchFamily="34" charset="0"/>
              <a:cs typeface="Times New Roman" pitchFamily="18" charset="0"/>
            </a:endParaRPr>
          </a:p>
          <a:p>
            <a:pPr algn="l" rtl="0" eaLnBrk="1" hangingPunct="1">
              <a:lnSpc>
                <a:spcPct val="90000"/>
              </a:lnSpc>
            </a:pPr>
            <a:r>
              <a:rPr lang="en-US" sz="3300" b="1" smtClean="0">
                <a:latin typeface="Calibri" pitchFamily="34" charset="0"/>
                <a:cs typeface="Times New Roman" pitchFamily="18" charset="0"/>
              </a:rPr>
              <a:t>Stagecraft: lighting &amp; other elements to create setting/mood on stage.</a:t>
            </a:r>
          </a:p>
          <a:p>
            <a:pPr algn="l" rtl="0" eaLnBrk="1" hangingPunct="1">
              <a:lnSpc>
                <a:spcPct val="90000"/>
              </a:lnSpc>
              <a:buFont typeface="Wingdings" pitchFamily="2" charset="2"/>
              <a:buNone/>
            </a:pPr>
            <a:endParaRPr lang="en-GB" sz="3300" smtClean="0">
              <a:latin typeface="Calibri" pitchFamily="34" charset="0"/>
              <a:cs typeface="Times New Roman" pitchFamily="18" charset="0"/>
            </a:endParaRPr>
          </a:p>
        </p:txBody>
      </p:sp>
      <p:pic>
        <p:nvPicPr>
          <p:cNvPr id="20484" name="Picture 1"/>
          <p:cNvPicPr>
            <a:picLocks noChangeAspect="1" noChangeArrowheads="1"/>
          </p:cNvPicPr>
          <p:nvPr/>
        </p:nvPicPr>
        <p:blipFill>
          <a:blip r:embed="rId2"/>
          <a:srcRect/>
          <a:stretch>
            <a:fillRect/>
          </a:stretch>
        </p:blipFill>
        <p:spPr bwMode="auto">
          <a:xfrm>
            <a:off x="3492500" y="0"/>
            <a:ext cx="2362200" cy="838200"/>
          </a:xfrm>
          <a:prstGeom prst="rect">
            <a:avLst/>
          </a:prstGeom>
          <a:noFill/>
          <a:ln w="9525">
            <a:noFill/>
            <a:miter lim="800000"/>
            <a:headEnd/>
            <a:tailEnd/>
          </a:ln>
        </p:spPr>
      </p:pic>
      <p:sp>
        <p:nvSpPr>
          <p:cNvPr id="20485" name="Footer Placeholder 6"/>
          <p:cNvSpPr>
            <a:spLocks noGrp="1"/>
          </p:cNvSpPr>
          <p:nvPr>
            <p:ph type="ftr" sz="quarter" idx="11"/>
          </p:nvPr>
        </p:nvSpPr>
        <p:spPr>
          <a:xfrm>
            <a:off x="539750" y="6456363"/>
            <a:ext cx="8208963" cy="457200"/>
          </a:xfrm>
          <a:noFill/>
        </p:spPr>
        <p:txBody>
          <a:bodyPr anchor="t"/>
          <a:lstStyle/>
          <a:p>
            <a:r>
              <a:rPr lang="en-US" sz="1800" b="1">
                <a:latin typeface="Times New Roman" pitchFamily="18" charset="0"/>
              </a:rPr>
              <a:t>Department of English                     </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fade">
                                      <p:cBhvr>
                                        <p:cTn id="7" dur="1000"/>
                                        <p:tgtEl>
                                          <p:spTgt spid="16386"/>
                                        </p:tgtEl>
                                      </p:cBhvr>
                                    </p:animEffect>
                                    <p:anim calcmode="lin" valueType="num">
                                      <p:cBhvr>
                                        <p:cTn id="8" dur="1000" fill="hold"/>
                                        <p:tgtEl>
                                          <p:spTgt spid="16386"/>
                                        </p:tgtEl>
                                        <p:attrNameLst>
                                          <p:attrName>ppt_x</p:attrName>
                                        </p:attrNameLst>
                                      </p:cBhvr>
                                      <p:tavLst>
                                        <p:tav tm="0">
                                          <p:val>
                                            <p:strVal val="#ppt_x"/>
                                          </p:val>
                                        </p:tav>
                                        <p:tav tm="100000">
                                          <p:val>
                                            <p:strVal val="#ppt_x"/>
                                          </p:val>
                                        </p:tav>
                                      </p:tavLst>
                                    </p:anim>
                                    <p:anim calcmode="lin" valueType="num">
                                      <p:cBhvr>
                                        <p:cTn id="9" dur="898" decel="100000" fill="hold"/>
                                        <p:tgtEl>
                                          <p:spTgt spid="16386"/>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6386"/>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6387">
                                            <p:txEl>
                                              <p:pRg st="1" end="1"/>
                                            </p:txEl>
                                          </p:spTgt>
                                        </p:tgtEl>
                                        <p:attrNameLst>
                                          <p:attrName>style.visibility</p:attrName>
                                        </p:attrNameLst>
                                      </p:cBhvr>
                                      <p:to>
                                        <p:strVal val="visible"/>
                                      </p:to>
                                    </p:set>
                                    <p:animEffect transition="in" filter="fade">
                                      <p:cBhvr>
                                        <p:cTn id="15" dur="1000"/>
                                        <p:tgtEl>
                                          <p:spTgt spid="16387">
                                            <p:txEl>
                                              <p:pRg st="1" end="1"/>
                                            </p:txEl>
                                          </p:spTgt>
                                        </p:tgtEl>
                                      </p:cBhvr>
                                    </p:animEffect>
                                    <p:anim calcmode="lin" valueType="num">
                                      <p:cBhvr>
                                        <p:cTn id="16" dur="10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16387">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16387">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6387">
                                            <p:txEl>
                                              <p:pRg st="3" end="3"/>
                                            </p:txEl>
                                          </p:spTgt>
                                        </p:tgtEl>
                                        <p:attrNameLst>
                                          <p:attrName>style.visibility</p:attrName>
                                        </p:attrNameLst>
                                      </p:cBhvr>
                                      <p:to>
                                        <p:strVal val="visible"/>
                                      </p:to>
                                    </p:set>
                                    <p:animEffect transition="in" filter="fade">
                                      <p:cBhvr>
                                        <p:cTn id="23" dur="1000"/>
                                        <p:tgtEl>
                                          <p:spTgt spid="16387">
                                            <p:txEl>
                                              <p:pRg st="3" end="3"/>
                                            </p:txEl>
                                          </p:spTgt>
                                        </p:tgtEl>
                                      </p:cBhvr>
                                    </p:animEffect>
                                    <p:anim calcmode="lin" valueType="num">
                                      <p:cBhvr>
                                        <p:cTn id="24" dur="1000" fill="hold"/>
                                        <p:tgtEl>
                                          <p:spTgt spid="16387">
                                            <p:txEl>
                                              <p:pRg st="3" end="3"/>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16387">
                                            <p:txEl>
                                              <p:pRg st="3" end="3"/>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16387">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755650" y="908050"/>
            <a:ext cx="8137525" cy="752475"/>
          </a:xfrm>
        </p:spPr>
        <p:txBody>
          <a:bodyPr/>
          <a:lstStyle/>
          <a:p>
            <a:pPr eaLnBrk="1" hangingPunct="1"/>
            <a:r>
              <a:rPr lang="en-US" b="1" smtClean="0">
                <a:latin typeface="Calibri" pitchFamily="34" charset="0"/>
                <a:cs typeface="Times New Roman" pitchFamily="18" charset="0"/>
              </a:rPr>
              <a:t>How does Drama differ from Fiction and</a:t>
            </a:r>
            <a:r>
              <a:rPr lang="en-US" smtClean="0">
                <a:latin typeface="Calibri" pitchFamily="34" charset="0"/>
                <a:cs typeface="Times New Roman" pitchFamily="18" charset="0"/>
              </a:rPr>
              <a:t> </a:t>
            </a:r>
            <a:r>
              <a:rPr lang="en-US" b="1" smtClean="0">
                <a:latin typeface="Calibri" pitchFamily="34" charset="0"/>
                <a:cs typeface="Times New Roman" pitchFamily="18" charset="0"/>
              </a:rPr>
              <a:t>Poetry?</a:t>
            </a:r>
          </a:p>
        </p:txBody>
      </p:sp>
      <p:sp>
        <p:nvSpPr>
          <p:cNvPr id="40963" name="Rectangle 3"/>
          <p:cNvSpPr>
            <a:spLocks noGrp="1" noChangeArrowheads="1"/>
          </p:cNvSpPr>
          <p:nvPr>
            <p:ph type="body" idx="1"/>
          </p:nvPr>
        </p:nvSpPr>
        <p:spPr>
          <a:xfrm>
            <a:off x="1116013" y="1628775"/>
            <a:ext cx="7151687" cy="3829050"/>
          </a:xfrm>
        </p:spPr>
        <p:txBody>
          <a:bodyPr/>
          <a:lstStyle/>
          <a:p>
            <a:pPr algn="l" rtl="0" eaLnBrk="1" hangingPunct="1">
              <a:lnSpc>
                <a:spcPct val="90000"/>
              </a:lnSpc>
            </a:pPr>
            <a:r>
              <a:rPr lang="en-US" sz="3200" b="1" dirty="0" smtClean="0">
                <a:latin typeface="Calibri" pitchFamily="34" charset="0"/>
                <a:cs typeface="Times New Roman" pitchFamily="18" charset="0"/>
              </a:rPr>
              <a:t>Collaborative effort: director &amp; actors must interpret the playwright’s words.</a:t>
            </a:r>
          </a:p>
          <a:p>
            <a:pPr algn="l" rtl="0" eaLnBrk="1" hangingPunct="1">
              <a:lnSpc>
                <a:spcPct val="90000"/>
              </a:lnSpc>
            </a:pPr>
            <a:endParaRPr lang="en-US" sz="3200" b="1" dirty="0" smtClean="0">
              <a:latin typeface="Calibri" pitchFamily="34" charset="0"/>
              <a:cs typeface="Times New Roman" pitchFamily="18" charset="0"/>
            </a:endParaRPr>
          </a:p>
          <a:p>
            <a:pPr algn="l" rtl="0" eaLnBrk="1" hangingPunct="1">
              <a:lnSpc>
                <a:spcPct val="90000"/>
              </a:lnSpc>
            </a:pPr>
            <a:r>
              <a:rPr lang="en-US" sz="3200" b="1" dirty="0" smtClean="0">
                <a:latin typeface="Calibri" pitchFamily="34" charset="0"/>
                <a:cs typeface="Times New Roman" pitchFamily="18" charset="0"/>
              </a:rPr>
              <a:t>Every production of a play is different.</a:t>
            </a:r>
          </a:p>
          <a:p>
            <a:pPr algn="l" rtl="0" eaLnBrk="1" hangingPunct="1">
              <a:lnSpc>
                <a:spcPct val="90000"/>
              </a:lnSpc>
              <a:buFont typeface="Wingdings" pitchFamily="2" charset="2"/>
              <a:buNone/>
            </a:pPr>
            <a:endParaRPr lang="en-US" sz="3200" b="1" dirty="0" smtClean="0">
              <a:latin typeface="Calibri" pitchFamily="34" charset="0"/>
              <a:cs typeface="Times New Roman" pitchFamily="18" charset="0"/>
            </a:endParaRPr>
          </a:p>
          <a:p>
            <a:pPr algn="l" rtl="0" eaLnBrk="1" hangingPunct="1">
              <a:lnSpc>
                <a:spcPct val="90000"/>
              </a:lnSpc>
            </a:pPr>
            <a:r>
              <a:rPr lang="en-US" sz="3200" b="1" dirty="0" smtClean="0">
                <a:latin typeface="Calibri" pitchFamily="34" charset="0"/>
                <a:cs typeface="Times New Roman" pitchFamily="18" charset="0"/>
              </a:rPr>
              <a:t>Theatre is a group experience: actors affected by audience response; audience members affect each other.</a:t>
            </a:r>
          </a:p>
          <a:p>
            <a:pPr algn="l" rtl="0" eaLnBrk="1" hangingPunct="1">
              <a:lnSpc>
                <a:spcPct val="90000"/>
              </a:lnSpc>
            </a:pPr>
            <a:endParaRPr lang="en-US" sz="3200" dirty="0" smtClean="0"/>
          </a:p>
        </p:txBody>
      </p:sp>
      <p:pic>
        <p:nvPicPr>
          <p:cNvPr id="21508" name="Picture 1"/>
          <p:cNvPicPr>
            <a:picLocks noChangeAspect="1" noChangeArrowheads="1"/>
          </p:cNvPicPr>
          <p:nvPr/>
        </p:nvPicPr>
        <p:blipFill>
          <a:blip r:embed="rId2"/>
          <a:srcRect/>
          <a:stretch>
            <a:fillRect/>
          </a:stretch>
        </p:blipFill>
        <p:spPr bwMode="auto">
          <a:xfrm>
            <a:off x="3492500" y="0"/>
            <a:ext cx="2362200" cy="620713"/>
          </a:xfrm>
          <a:prstGeom prst="rect">
            <a:avLst/>
          </a:prstGeom>
          <a:noFill/>
          <a:ln w="9525">
            <a:noFill/>
            <a:miter lim="800000"/>
            <a:headEnd/>
            <a:tailEnd/>
          </a:ln>
        </p:spPr>
      </p:pic>
      <p:sp>
        <p:nvSpPr>
          <p:cNvPr id="5" name="Rectangle 4"/>
          <p:cNvSpPr/>
          <p:nvPr/>
        </p:nvSpPr>
        <p:spPr>
          <a:xfrm>
            <a:off x="3491880" y="6309320"/>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0962"/>
                                        </p:tgtEl>
                                        <p:attrNameLst>
                                          <p:attrName>style.visibility</p:attrName>
                                        </p:attrNameLst>
                                      </p:cBhvr>
                                      <p:to>
                                        <p:strVal val="visible"/>
                                      </p:to>
                                    </p:set>
                                    <p:animEffect transition="in" filter="fade">
                                      <p:cBhvr>
                                        <p:cTn id="7" dur="1000"/>
                                        <p:tgtEl>
                                          <p:spTgt spid="40962"/>
                                        </p:tgtEl>
                                      </p:cBhvr>
                                    </p:animEffect>
                                    <p:anim calcmode="lin" valueType="num">
                                      <p:cBhvr>
                                        <p:cTn id="8" dur="1000" fill="hold"/>
                                        <p:tgtEl>
                                          <p:spTgt spid="40962"/>
                                        </p:tgtEl>
                                        <p:attrNameLst>
                                          <p:attrName>ppt_x</p:attrName>
                                        </p:attrNameLst>
                                      </p:cBhvr>
                                      <p:tavLst>
                                        <p:tav tm="0">
                                          <p:val>
                                            <p:strVal val="#ppt_x"/>
                                          </p:val>
                                        </p:tav>
                                        <p:tav tm="100000">
                                          <p:val>
                                            <p:strVal val="#ppt_x"/>
                                          </p:val>
                                        </p:tav>
                                      </p:tavLst>
                                    </p:anim>
                                    <p:anim calcmode="lin" valueType="num">
                                      <p:cBhvr>
                                        <p:cTn id="9" dur="898" decel="100000" fill="hold"/>
                                        <p:tgtEl>
                                          <p:spTgt spid="40962"/>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096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0963">
                                            <p:txEl>
                                              <p:pRg st="0" end="0"/>
                                            </p:txEl>
                                          </p:spTgt>
                                        </p:tgtEl>
                                        <p:attrNameLst>
                                          <p:attrName>style.visibility</p:attrName>
                                        </p:attrNameLst>
                                      </p:cBhvr>
                                      <p:to>
                                        <p:strVal val="visible"/>
                                      </p:to>
                                    </p:set>
                                    <p:animEffect transition="in" filter="fade">
                                      <p:cBhvr>
                                        <p:cTn id="15" dur="1000"/>
                                        <p:tgtEl>
                                          <p:spTgt spid="40963">
                                            <p:txEl>
                                              <p:pRg st="0" end="0"/>
                                            </p:txEl>
                                          </p:spTgt>
                                        </p:tgtEl>
                                      </p:cBhvr>
                                    </p:animEffect>
                                    <p:anim calcmode="lin" valueType="num">
                                      <p:cBhvr>
                                        <p:cTn id="16" dur="1000" fill="hold"/>
                                        <p:tgtEl>
                                          <p:spTgt spid="40963">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40963">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4096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0963">
                                            <p:txEl>
                                              <p:pRg st="2" end="2"/>
                                            </p:txEl>
                                          </p:spTgt>
                                        </p:tgtEl>
                                        <p:attrNameLst>
                                          <p:attrName>style.visibility</p:attrName>
                                        </p:attrNameLst>
                                      </p:cBhvr>
                                      <p:to>
                                        <p:strVal val="visible"/>
                                      </p:to>
                                    </p:set>
                                    <p:animEffect transition="in" filter="fade">
                                      <p:cBhvr>
                                        <p:cTn id="23" dur="1000"/>
                                        <p:tgtEl>
                                          <p:spTgt spid="40963">
                                            <p:txEl>
                                              <p:pRg st="2" end="2"/>
                                            </p:txEl>
                                          </p:spTgt>
                                        </p:tgtEl>
                                      </p:cBhvr>
                                    </p:animEffect>
                                    <p:anim calcmode="lin" valueType="num">
                                      <p:cBhvr>
                                        <p:cTn id="24" dur="1000" fill="hold"/>
                                        <p:tgtEl>
                                          <p:spTgt spid="40963">
                                            <p:txEl>
                                              <p:pRg st="2" end="2"/>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40963">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4096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40963">
                                            <p:txEl>
                                              <p:pRg st="4" end="4"/>
                                            </p:txEl>
                                          </p:spTgt>
                                        </p:tgtEl>
                                        <p:attrNameLst>
                                          <p:attrName>style.visibility</p:attrName>
                                        </p:attrNameLst>
                                      </p:cBhvr>
                                      <p:to>
                                        <p:strVal val="visible"/>
                                      </p:to>
                                    </p:set>
                                    <p:animEffect transition="in" filter="fade">
                                      <p:cBhvr>
                                        <p:cTn id="31" dur="1000"/>
                                        <p:tgtEl>
                                          <p:spTgt spid="40963">
                                            <p:txEl>
                                              <p:pRg st="4" end="4"/>
                                            </p:txEl>
                                          </p:spTgt>
                                        </p:tgtEl>
                                      </p:cBhvr>
                                    </p:animEffect>
                                    <p:anim calcmode="lin" valueType="num">
                                      <p:cBhvr>
                                        <p:cTn id="32" dur="1000" fill="hold"/>
                                        <p:tgtEl>
                                          <p:spTgt spid="40963">
                                            <p:txEl>
                                              <p:pRg st="4" end="4"/>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40963">
                                            <p:txEl>
                                              <p:pRg st="4" end="4"/>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4096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P spid="40963"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ctrTitle"/>
          </p:nvPr>
        </p:nvSpPr>
        <p:spPr/>
        <p:txBody>
          <a:bodyPr/>
          <a:lstStyle/>
          <a:p>
            <a:pPr eaLnBrk="1" hangingPunct="1"/>
            <a:r>
              <a:rPr lang="en-US" smtClean="0"/>
              <a:t>Literary Elements</a:t>
            </a:r>
          </a:p>
        </p:txBody>
      </p:sp>
      <p:sp>
        <p:nvSpPr>
          <p:cNvPr id="3" name="Rectangle 2"/>
          <p:cNvSpPr/>
          <p:nvPr/>
        </p:nvSpPr>
        <p:spPr>
          <a:xfrm>
            <a:off x="3419872" y="6237312"/>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pic>
        <p:nvPicPr>
          <p:cNvPr id="4" name="Picture 1"/>
          <p:cNvPicPr>
            <a:picLocks noChangeAspect="1" noChangeArrowheads="1"/>
          </p:cNvPicPr>
          <p:nvPr/>
        </p:nvPicPr>
        <p:blipFill>
          <a:blip r:embed="rId4"/>
          <a:srcRect/>
          <a:stretch>
            <a:fillRect/>
          </a:stretch>
        </p:blipFill>
        <p:spPr bwMode="auto">
          <a:xfrm>
            <a:off x="3779912" y="188640"/>
            <a:ext cx="2362200" cy="666750"/>
          </a:xfrm>
          <a:prstGeom prst="rect">
            <a:avLst/>
          </a:prstGeom>
          <a:noFill/>
          <a:ln w="9525">
            <a:noFill/>
            <a:miter lim="800000"/>
            <a:headEnd/>
            <a:tailEnd/>
          </a:ln>
        </p:spPr>
      </p:pic>
    </p:spTree>
  </p:cSld>
  <p:clrMapOvr>
    <a:masterClrMapping/>
  </p:clrMapOvr>
  <p:transition spd="slow">
    <p:zoom/>
    <p:sndAc>
      <p:stSnd>
        <p:snd r:embed="rId3" name="projctor.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3000"/>
                                  </p:stCondLst>
                                  <p:childTnLst>
                                    <p:set>
                                      <p:cBhvr>
                                        <p:cTn id="6" dur="1" fill="hold">
                                          <p:stCondLst>
                                            <p:cond delay="0"/>
                                          </p:stCondLst>
                                        </p:cTn>
                                        <p:tgtEl>
                                          <p:spTgt spid="20482"/>
                                        </p:tgtEl>
                                        <p:attrNameLst>
                                          <p:attrName>style.visibility</p:attrName>
                                        </p:attrNameLst>
                                      </p:cBhvr>
                                      <p:to>
                                        <p:strVal val="visible"/>
                                      </p:to>
                                    </p:set>
                                    <p:animEffect transition="in" filter="dissolve">
                                      <p:cBhvr>
                                        <p:cTn id="7" dur="500"/>
                                        <p:tgtEl>
                                          <p:spTgt spid="20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defRPr/>
            </a:pPr>
            <a:r>
              <a:rPr lang="en-US" sz="4800" smtClean="0">
                <a:effectLst>
                  <a:outerShdw blurRad="38100" dist="38100" dir="2700000" algn="tl">
                    <a:srgbClr val="000000"/>
                  </a:outerShdw>
                </a:effectLst>
                <a:latin typeface="Tabitha" pitchFamily="2" charset="0"/>
              </a:rPr>
              <a:t>Elements of a Literary work</a:t>
            </a:r>
          </a:p>
        </p:txBody>
      </p:sp>
      <p:sp>
        <p:nvSpPr>
          <p:cNvPr id="26627" name="Rectangle 3"/>
          <p:cNvSpPr>
            <a:spLocks noGrp="1" noChangeArrowheads="1"/>
          </p:cNvSpPr>
          <p:nvPr>
            <p:ph type="body" idx="1"/>
          </p:nvPr>
        </p:nvSpPr>
        <p:spPr>
          <a:xfrm>
            <a:off x="609600" y="1752600"/>
            <a:ext cx="3581400" cy="4800600"/>
          </a:xfrm>
        </p:spPr>
        <p:txBody>
          <a:bodyPr/>
          <a:lstStyle/>
          <a:p>
            <a:pPr algn="l" eaLnBrk="1" hangingPunct="1">
              <a:lnSpc>
                <a:spcPct val="90000"/>
              </a:lnSpc>
              <a:buNone/>
            </a:pPr>
            <a:r>
              <a:rPr lang="en-US" sz="3200" dirty="0" smtClean="0"/>
              <a:t>Setting</a:t>
            </a:r>
          </a:p>
          <a:p>
            <a:pPr algn="l" eaLnBrk="1" hangingPunct="1">
              <a:lnSpc>
                <a:spcPct val="90000"/>
              </a:lnSpc>
              <a:buNone/>
            </a:pPr>
            <a:r>
              <a:rPr lang="en-US" sz="3200" dirty="0" smtClean="0"/>
              <a:t>Characters</a:t>
            </a:r>
          </a:p>
          <a:p>
            <a:pPr algn="l" eaLnBrk="1" hangingPunct="1">
              <a:lnSpc>
                <a:spcPct val="90000"/>
              </a:lnSpc>
              <a:buNone/>
            </a:pPr>
            <a:r>
              <a:rPr lang="en-US" sz="3200" dirty="0" smtClean="0"/>
              <a:t>Plot </a:t>
            </a:r>
            <a:endParaRPr lang="en-US" sz="3200" dirty="0" smtClean="0"/>
          </a:p>
          <a:p>
            <a:pPr algn="l" eaLnBrk="1" hangingPunct="1">
              <a:lnSpc>
                <a:spcPct val="90000"/>
              </a:lnSpc>
              <a:buNone/>
            </a:pPr>
            <a:r>
              <a:rPr lang="en-US" sz="3200" dirty="0" smtClean="0"/>
              <a:t>Conflict</a:t>
            </a:r>
            <a:endParaRPr lang="en-US" sz="3200" dirty="0" smtClean="0"/>
          </a:p>
          <a:p>
            <a:pPr algn="l" eaLnBrk="1" hangingPunct="1">
              <a:lnSpc>
                <a:spcPct val="90000"/>
              </a:lnSpc>
              <a:buNone/>
            </a:pPr>
            <a:r>
              <a:rPr lang="en-US" sz="3200" dirty="0" smtClean="0"/>
              <a:t>Mood</a:t>
            </a:r>
          </a:p>
          <a:p>
            <a:pPr algn="l" eaLnBrk="1" hangingPunct="1">
              <a:lnSpc>
                <a:spcPct val="90000"/>
              </a:lnSpc>
              <a:buNone/>
            </a:pPr>
            <a:r>
              <a:rPr lang="en-US" sz="3200" dirty="0" smtClean="0"/>
              <a:t>Action</a:t>
            </a:r>
            <a:endParaRPr lang="en-US" sz="3200" dirty="0" smtClean="0"/>
          </a:p>
          <a:p>
            <a:pPr algn="l" eaLnBrk="1" hangingPunct="1">
              <a:lnSpc>
                <a:spcPct val="90000"/>
              </a:lnSpc>
              <a:buNone/>
            </a:pPr>
            <a:r>
              <a:rPr lang="en-US" sz="3200" dirty="0" smtClean="0"/>
              <a:t>Point of View</a:t>
            </a:r>
          </a:p>
          <a:p>
            <a:pPr algn="l" eaLnBrk="1" hangingPunct="1">
              <a:lnSpc>
                <a:spcPct val="90000"/>
              </a:lnSpc>
              <a:buNone/>
            </a:pPr>
            <a:r>
              <a:rPr lang="en-US" sz="3200" dirty="0" smtClean="0"/>
              <a:t>Theme</a:t>
            </a:r>
            <a:endParaRPr lang="en-US" sz="3200" dirty="0" smtClean="0"/>
          </a:p>
        </p:txBody>
      </p:sp>
      <p:pic>
        <p:nvPicPr>
          <p:cNvPr id="26628" name="Picture 4" descr="bd04970_"/>
          <p:cNvPicPr>
            <a:picLocks noChangeAspect="1" noChangeArrowheads="1"/>
          </p:cNvPicPr>
          <p:nvPr/>
        </p:nvPicPr>
        <p:blipFill>
          <a:blip r:embed="rId2" cstate="print"/>
          <a:srcRect/>
          <a:stretch>
            <a:fillRect/>
          </a:stretch>
        </p:blipFill>
        <p:spPr bwMode="auto">
          <a:xfrm>
            <a:off x="4114800" y="2667000"/>
            <a:ext cx="4419600" cy="3213100"/>
          </a:xfrm>
          <a:prstGeom prst="rect">
            <a:avLst/>
          </a:prstGeom>
          <a:noFill/>
          <a:ln w="9525">
            <a:noFill/>
            <a:miter lim="800000"/>
            <a:headEnd/>
            <a:tailEnd/>
          </a:ln>
        </p:spPr>
      </p:pic>
      <p:sp>
        <p:nvSpPr>
          <p:cNvPr id="5" name="Rectangle 4"/>
          <p:cNvSpPr/>
          <p:nvPr/>
        </p:nvSpPr>
        <p:spPr>
          <a:xfrm>
            <a:off x="3491880" y="6488668"/>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pic>
        <p:nvPicPr>
          <p:cNvPr id="6" name="Picture 1"/>
          <p:cNvPicPr>
            <a:picLocks noChangeAspect="1" noChangeArrowheads="1"/>
          </p:cNvPicPr>
          <p:nvPr/>
        </p:nvPicPr>
        <p:blipFill>
          <a:blip r:embed="rId3"/>
          <a:srcRect/>
          <a:stretch>
            <a:fillRect/>
          </a:stretch>
        </p:blipFill>
        <p:spPr bwMode="auto">
          <a:xfrm>
            <a:off x="3923928" y="188640"/>
            <a:ext cx="2362200" cy="6667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dissolve">
                                      <p:cBhvr>
                                        <p:cTn id="7" dur="500"/>
                                        <p:tgtEl>
                                          <p:spTgt spid="2662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iterate type="wd">
                                    <p:tmPct val="100000"/>
                                  </p:iterate>
                                  <p:childTnLst>
                                    <p:set>
                                      <p:cBhvr>
                                        <p:cTn id="11" dur="1" fill="hold">
                                          <p:stCondLst>
                                            <p:cond delay="0"/>
                                          </p:stCondLst>
                                        </p:cTn>
                                        <p:tgtEl>
                                          <p:spTgt spid="26627">
                                            <p:txEl>
                                              <p:pRg st="0" end="0"/>
                                            </p:txEl>
                                          </p:spTgt>
                                        </p:tgtEl>
                                        <p:attrNameLst>
                                          <p:attrName>style.visibility</p:attrName>
                                        </p:attrNameLst>
                                      </p:cBhvr>
                                      <p:to>
                                        <p:strVal val="visible"/>
                                      </p:to>
                                    </p:set>
                                    <p:animEffect transition="in" filter="blinds(horizontal)">
                                      <p:cBhvr>
                                        <p:cTn id="12" dur="300"/>
                                        <p:tgtEl>
                                          <p:spTgt spid="2662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iterate type="wd">
                                    <p:tmPct val="100000"/>
                                  </p:iterate>
                                  <p:childTnLst>
                                    <p:set>
                                      <p:cBhvr>
                                        <p:cTn id="16" dur="1" fill="hold">
                                          <p:stCondLst>
                                            <p:cond delay="0"/>
                                          </p:stCondLst>
                                        </p:cTn>
                                        <p:tgtEl>
                                          <p:spTgt spid="26627">
                                            <p:txEl>
                                              <p:pRg st="1" end="1"/>
                                            </p:txEl>
                                          </p:spTgt>
                                        </p:tgtEl>
                                        <p:attrNameLst>
                                          <p:attrName>style.visibility</p:attrName>
                                        </p:attrNameLst>
                                      </p:cBhvr>
                                      <p:to>
                                        <p:strVal val="visible"/>
                                      </p:to>
                                    </p:set>
                                    <p:animEffect transition="in" filter="blinds(horizontal)">
                                      <p:cBhvr>
                                        <p:cTn id="17" dur="300"/>
                                        <p:tgtEl>
                                          <p:spTgt spid="2662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iterate type="wd">
                                    <p:tmPct val="100000"/>
                                  </p:iterate>
                                  <p:childTnLst>
                                    <p:set>
                                      <p:cBhvr>
                                        <p:cTn id="21" dur="1" fill="hold">
                                          <p:stCondLst>
                                            <p:cond delay="0"/>
                                          </p:stCondLst>
                                        </p:cTn>
                                        <p:tgtEl>
                                          <p:spTgt spid="26627">
                                            <p:txEl>
                                              <p:pRg st="2" end="2"/>
                                            </p:txEl>
                                          </p:spTgt>
                                        </p:tgtEl>
                                        <p:attrNameLst>
                                          <p:attrName>style.visibility</p:attrName>
                                        </p:attrNameLst>
                                      </p:cBhvr>
                                      <p:to>
                                        <p:strVal val="visible"/>
                                      </p:to>
                                    </p:set>
                                    <p:animEffect transition="in" filter="blinds(horizontal)">
                                      <p:cBhvr>
                                        <p:cTn id="22" dur="300"/>
                                        <p:tgtEl>
                                          <p:spTgt spid="2662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iterate type="wd">
                                    <p:tmPct val="100000"/>
                                  </p:iterate>
                                  <p:childTnLst>
                                    <p:set>
                                      <p:cBhvr>
                                        <p:cTn id="26" dur="1" fill="hold">
                                          <p:stCondLst>
                                            <p:cond delay="0"/>
                                          </p:stCondLst>
                                        </p:cTn>
                                        <p:tgtEl>
                                          <p:spTgt spid="26627">
                                            <p:txEl>
                                              <p:pRg st="3" end="3"/>
                                            </p:txEl>
                                          </p:spTgt>
                                        </p:tgtEl>
                                        <p:attrNameLst>
                                          <p:attrName>style.visibility</p:attrName>
                                        </p:attrNameLst>
                                      </p:cBhvr>
                                      <p:to>
                                        <p:strVal val="visible"/>
                                      </p:to>
                                    </p:set>
                                    <p:animEffect transition="in" filter="blinds(horizontal)">
                                      <p:cBhvr>
                                        <p:cTn id="27" dur="300"/>
                                        <p:tgtEl>
                                          <p:spTgt spid="2662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iterate type="wd">
                                    <p:tmPct val="100000"/>
                                  </p:iterate>
                                  <p:childTnLst>
                                    <p:set>
                                      <p:cBhvr>
                                        <p:cTn id="31" dur="1" fill="hold">
                                          <p:stCondLst>
                                            <p:cond delay="0"/>
                                          </p:stCondLst>
                                        </p:cTn>
                                        <p:tgtEl>
                                          <p:spTgt spid="26627">
                                            <p:txEl>
                                              <p:pRg st="4" end="4"/>
                                            </p:txEl>
                                          </p:spTgt>
                                        </p:tgtEl>
                                        <p:attrNameLst>
                                          <p:attrName>style.visibility</p:attrName>
                                        </p:attrNameLst>
                                      </p:cBhvr>
                                      <p:to>
                                        <p:strVal val="visible"/>
                                      </p:to>
                                    </p:set>
                                    <p:animEffect transition="in" filter="blinds(horizontal)">
                                      <p:cBhvr>
                                        <p:cTn id="32" dur="300"/>
                                        <p:tgtEl>
                                          <p:spTgt spid="2662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iterate type="wd">
                                    <p:tmPct val="100000"/>
                                  </p:iterate>
                                  <p:childTnLst>
                                    <p:set>
                                      <p:cBhvr>
                                        <p:cTn id="36" dur="1" fill="hold">
                                          <p:stCondLst>
                                            <p:cond delay="0"/>
                                          </p:stCondLst>
                                        </p:cTn>
                                        <p:tgtEl>
                                          <p:spTgt spid="26627">
                                            <p:txEl>
                                              <p:pRg st="5" end="5"/>
                                            </p:txEl>
                                          </p:spTgt>
                                        </p:tgtEl>
                                        <p:attrNameLst>
                                          <p:attrName>style.visibility</p:attrName>
                                        </p:attrNameLst>
                                      </p:cBhvr>
                                      <p:to>
                                        <p:strVal val="visible"/>
                                      </p:to>
                                    </p:set>
                                    <p:animEffect transition="in" filter="blinds(horizontal)">
                                      <p:cBhvr>
                                        <p:cTn id="37" dur="300"/>
                                        <p:tgtEl>
                                          <p:spTgt spid="26627">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iterate type="wd">
                                    <p:tmPct val="100000"/>
                                  </p:iterate>
                                  <p:childTnLst>
                                    <p:set>
                                      <p:cBhvr>
                                        <p:cTn id="41" dur="1" fill="hold">
                                          <p:stCondLst>
                                            <p:cond delay="0"/>
                                          </p:stCondLst>
                                        </p:cTn>
                                        <p:tgtEl>
                                          <p:spTgt spid="26627">
                                            <p:txEl>
                                              <p:pRg st="6" end="6"/>
                                            </p:txEl>
                                          </p:spTgt>
                                        </p:tgtEl>
                                        <p:attrNameLst>
                                          <p:attrName>style.visibility</p:attrName>
                                        </p:attrNameLst>
                                      </p:cBhvr>
                                      <p:to>
                                        <p:strVal val="visible"/>
                                      </p:to>
                                    </p:set>
                                    <p:animEffect transition="in" filter="blinds(horizontal)">
                                      <p:cBhvr>
                                        <p:cTn id="42" dur="300"/>
                                        <p:tgtEl>
                                          <p:spTgt spid="26627">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iterate type="wd">
                                    <p:tmPct val="100000"/>
                                  </p:iterate>
                                  <p:childTnLst>
                                    <p:set>
                                      <p:cBhvr>
                                        <p:cTn id="46" dur="1" fill="hold">
                                          <p:stCondLst>
                                            <p:cond delay="0"/>
                                          </p:stCondLst>
                                        </p:cTn>
                                        <p:tgtEl>
                                          <p:spTgt spid="26627">
                                            <p:txEl>
                                              <p:pRg st="7" end="7"/>
                                            </p:txEl>
                                          </p:spTgt>
                                        </p:tgtEl>
                                        <p:attrNameLst>
                                          <p:attrName>style.visibility</p:attrName>
                                        </p:attrNameLst>
                                      </p:cBhvr>
                                      <p:to>
                                        <p:strVal val="visible"/>
                                      </p:to>
                                    </p:set>
                                    <p:animEffect transition="in" filter="blinds(horizontal)">
                                      <p:cBhvr>
                                        <p:cTn id="47" dur="300"/>
                                        <p:tgtEl>
                                          <p:spTgt spid="26627">
                                            <p:txEl>
                                              <p:pRg st="7" end="7"/>
                                            </p:txEl>
                                          </p:spTgt>
                                        </p:tgtEl>
                                      </p:cBhvr>
                                    </p:animEffect>
                                  </p:childTnLst>
                                </p:cTn>
                              </p:par>
                            </p:childTnLst>
                          </p:cTn>
                        </p:par>
                        <p:par>
                          <p:cTn id="48" fill="hold">
                            <p:stCondLst>
                              <p:cond delay="300"/>
                            </p:stCondLst>
                            <p:childTnLst>
                              <p:par>
                                <p:cTn id="49" presetID="2" presetClass="entr" presetSubtype="8" fill="hold" nodeType="afterEffect">
                                  <p:stCondLst>
                                    <p:cond delay="0"/>
                                  </p:stCondLst>
                                  <p:childTnLst>
                                    <p:set>
                                      <p:cBhvr>
                                        <p:cTn id="50" dur="1" fill="hold">
                                          <p:stCondLst>
                                            <p:cond delay="0"/>
                                          </p:stCondLst>
                                        </p:cTn>
                                        <p:tgtEl>
                                          <p:spTgt spid="26628"/>
                                        </p:tgtEl>
                                        <p:attrNameLst>
                                          <p:attrName>style.visibility</p:attrName>
                                        </p:attrNameLst>
                                      </p:cBhvr>
                                      <p:to>
                                        <p:strVal val="visible"/>
                                      </p:to>
                                    </p:set>
                                    <p:anim calcmode="lin" valueType="num">
                                      <p:cBhvr additive="base">
                                        <p:cTn id="51" dur="500" fill="hold"/>
                                        <p:tgtEl>
                                          <p:spTgt spid="26628"/>
                                        </p:tgtEl>
                                        <p:attrNameLst>
                                          <p:attrName>ppt_x</p:attrName>
                                        </p:attrNameLst>
                                      </p:cBhvr>
                                      <p:tavLst>
                                        <p:tav tm="0">
                                          <p:val>
                                            <p:strVal val="0-#ppt_w/2"/>
                                          </p:val>
                                        </p:tav>
                                        <p:tav tm="100000">
                                          <p:val>
                                            <p:strVal val="#ppt_x"/>
                                          </p:val>
                                        </p:tav>
                                      </p:tavLst>
                                    </p:anim>
                                    <p:anim calcmode="lin" valueType="num">
                                      <p:cBhvr additive="base">
                                        <p:cTn id="52" dur="500" fill="hold"/>
                                        <p:tgtEl>
                                          <p:spTgt spid="266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utoUpdateAnimBg="0"/>
      <p:bldP spid="26627"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457200"/>
            <a:ext cx="7772400" cy="883568"/>
          </a:xfrm>
          <a:effectLst>
            <a:outerShdw dist="107763" dir="18900000" algn="ctr" rotWithShape="0">
              <a:schemeClr val="bg2"/>
            </a:outerShdw>
          </a:effectLst>
        </p:spPr>
        <p:txBody>
          <a:bodyPr/>
          <a:lstStyle/>
          <a:p>
            <a:pPr eaLnBrk="1" hangingPunct="1">
              <a:defRPr/>
            </a:pPr>
            <a:r>
              <a:rPr lang="en-US" sz="4400" dirty="0" smtClean="0">
                <a:effectLst>
                  <a:outerShdw blurRad="38100" dist="38100" dir="2700000" algn="tl">
                    <a:srgbClr val="000000"/>
                  </a:outerShdw>
                </a:effectLst>
                <a:latin typeface="Times New Roman" pitchFamily="18" charset="0"/>
                <a:cs typeface="Times New Roman" pitchFamily="18" charset="0"/>
              </a:rPr>
              <a:t>Setting</a:t>
            </a:r>
          </a:p>
        </p:txBody>
      </p:sp>
      <p:sp>
        <p:nvSpPr>
          <p:cNvPr id="21507" name="Rectangle 3"/>
          <p:cNvSpPr>
            <a:spLocks noGrp="1" noChangeArrowheads="1"/>
          </p:cNvSpPr>
          <p:nvPr>
            <p:ph type="body" sz="half" idx="1"/>
          </p:nvPr>
        </p:nvSpPr>
        <p:spPr>
          <a:xfrm>
            <a:off x="395536" y="2132856"/>
            <a:ext cx="3579812" cy="4042792"/>
          </a:xfrm>
        </p:spPr>
        <p:txBody>
          <a:bodyPr/>
          <a:lstStyle/>
          <a:p>
            <a:pPr algn="l" eaLnBrk="1" hangingPunct="1">
              <a:lnSpc>
                <a:spcPct val="90000"/>
              </a:lnSpc>
              <a:buFont typeface="Wingdings" pitchFamily="2" charset="2"/>
              <a:buNone/>
              <a:defRPr/>
            </a:pPr>
            <a:r>
              <a:rPr lang="en-US" sz="2400" dirty="0" smtClean="0">
                <a:effectLst>
                  <a:outerShdw blurRad="38100" dist="38100" dir="2700000" algn="tl">
                    <a:srgbClr val="000000"/>
                  </a:outerShdw>
                </a:effectLst>
                <a:latin typeface="Times New Roman" pitchFamily="18" charset="0"/>
                <a:cs typeface="Times New Roman" pitchFamily="18" charset="0"/>
              </a:rPr>
              <a:t>Details that describe:</a:t>
            </a:r>
          </a:p>
          <a:p>
            <a:pPr lvl="1" algn="l" eaLnBrk="1" hangingPunct="1">
              <a:lnSpc>
                <a:spcPct val="90000"/>
              </a:lnSpc>
              <a:buClr>
                <a:schemeClr val="accent2"/>
              </a:buClr>
              <a:buFont typeface="Wingdings" pitchFamily="2" charset="2"/>
              <a:buChar char="ü"/>
              <a:defRPr/>
            </a:pPr>
            <a:r>
              <a:rPr lang="en-US" sz="2800" dirty="0" smtClean="0">
                <a:effectLst>
                  <a:outerShdw blurRad="38100" dist="38100" dir="2700000" algn="tl">
                    <a:srgbClr val="000000"/>
                  </a:outerShdw>
                </a:effectLst>
                <a:latin typeface="Times New Roman" pitchFamily="18" charset="0"/>
                <a:cs typeface="Times New Roman" pitchFamily="18" charset="0"/>
              </a:rPr>
              <a:t>Furniture</a:t>
            </a:r>
          </a:p>
          <a:p>
            <a:pPr lvl="1" algn="l" eaLnBrk="1" hangingPunct="1">
              <a:lnSpc>
                <a:spcPct val="90000"/>
              </a:lnSpc>
              <a:buClr>
                <a:schemeClr val="accent2"/>
              </a:buClr>
              <a:buFont typeface="Wingdings" pitchFamily="2" charset="2"/>
              <a:buChar char="ü"/>
              <a:defRPr/>
            </a:pPr>
            <a:r>
              <a:rPr lang="en-US" sz="2800" dirty="0" smtClean="0">
                <a:effectLst>
                  <a:outerShdw blurRad="38100" dist="38100" dir="2700000" algn="tl">
                    <a:srgbClr val="000000"/>
                  </a:outerShdw>
                </a:effectLst>
                <a:latin typeface="Times New Roman" pitchFamily="18" charset="0"/>
                <a:cs typeface="Times New Roman" pitchFamily="18" charset="0"/>
              </a:rPr>
              <a:t>Scenery</a:t>
            </a:r>
          </a:p>
          <a:p>
            <a:pPr lvl="1" algn="l" eaLnBrk="1" hangingPunct="1">
              <a:lnSpc>
                <a:spcPct val="90000"/>
              </a:lnSpc>
              <a:buClr>
                <a:schemeClr val="accent2"/>
              </a:buClr>
              <a:buFont typeface="Wingdings" pitchFamily="2" charset="2"/>
              <a:buChar char="ü"/>
              <a:defRPr/>
            </a:pPr>
            <a:r>
              <a:rPr lang="en-US" sz="2800" dirty="0" smtClean="0">
                <a:effectLst>
                  <a:outerShdw blurRad="38100" dist="38100" dir="2700000" algn="tl">
                    <a:srgbClr val="000000"/>
                  </a:outerShdw>
                </a:effectLst>
                <a:latin typeface="Times New Roman" pitchFamily="18" charset="0"/>
                <a:cs typeface="Times New Roman" pitchFamily="18" charset="0"/>
              </a:rPr>
              <a:t>Customs</a:t>
            </a:r>
          </a:p>
          <a:p>
            <a:pPr lvl="1" algn="l" eaLnBrk="1" hangingPunct="1">
              <a:lnSpc>
                <a:spcPct val="90000"/>
              </a:lnSpc>
              <a:buClr>
                <a:schemeClr val="accent2"/>
              </a:buClr>
              <a:buFont typeface="Wingdings" pitchFamily="2" charset="2"/>
              <a:buChar char="ü"/>
              <a:defRPr/>
            </a:pPr>
            <a:r>
              <a:rPr lang="en-US" sz="2800" dirty="0" smtClean="0">
                <a:effectLst>
                  <a:outerShdw blurRad="38100" dist="38100" dir="2700000" algn="tl">
                    <a:srgbClr val="000000"/>
                  </a:outerShdw>
                </a:effectLst>
                <a:latin typeface="Times New Roman" pitchFamily="18" charset="0"/>
                <a:cs typeface="Times New Roman" pitchFamily="18" charset="0"/>
              </a:rPr>
              <a:t>Transportation</a:t>
            </a:r>
          </a:p>
          <a:p>
            <a:pPr lvl="1" algn="l" eaLnBrk="1" hangingPunct="1">
              <a:lnSpc>
                <a:spcPct val="90000"/>
              </a:lnSpc>
              <a:buClr>
                <a:schemeClr val="accent2"/>
              </a:buClr>
              <a:buFont typeface="Wingdings" pitchFamily="2" charset="2"/>
              <a:buChar char="ü"/>
              <a:defRPr/>
            </a:pPr>
            <a:r>
              <a:rPr lang="en-US" sz="2800" dirty="0" smtClean="0">
                <a:effectLst>
                  <a:outerShdw blurRad="38100" dist="38100" dir="2700000" algn="tl">
                    <a:srgbClr val="000000"/>
                  </a:outerShdw>
                </a:effectLst>
                <a:latin typeface="Times New Roman" pitchFamily="18" charset="0"/>
                <a:cs typeface="Times New Roman" pitchFamily="18" charset="0"/>
              </a:rPr>
              <a:t>Clothing</a:t>
            </a:r>
          </a:p>
          <a:p>
            <a:pPr lvl="1" algn="l" eaLnBrk="1" hangingPunct="1">
              <a:lnSpc>
                <a:spcPct val="90000"/>
              </a:lnSpc>
              <a:buClr>
                <a:schemeClr val="accent2"/>
              </a:buClr>
              <a:buFont typeface="Wingdings" pitchFamily="2" charset="2"/>
              <a:buChar char="ü"/>
              <a:defRPr/>
            </a:pPr>
            <a:r>
              <a:rPr lang="en-US" sz="2800" dirty="0" smtClean="0">
                <a:effectLst>
                  <a:outerShdw blurRad="38100" dist="38100" dir="2700000" algn="tl">
                    <a:srgbClr val="000000"/>
                  </a:outerShdw>
                </a:effectLst>
                <a:latin typeface="Times New Roman" pitchFamily="18" charset="0"/>
                <a:cs typeface="Times New Roman" pitchFamily="18" charset="0"/>
              </a:rPr>
              <a:t>Dialects</a:t>
            </a:r>
          </a:p>
          <a:p>
            <a:pPr lvl="1" algn="l" eaLnBrk="1" hangingPunct="1">
              <a:lnSpc>
                <a:spcPct val="90000"/>
              </a:lnSpc>
              <a:buClr>
                <a:schemeClr val="accent2"/>
              </a:buClr>
              <a:buFont typeface="Wingdings" pitchFamily="2" charset="2"/>
              <a:buChar char="ü"/>
              <a:defRPr/>
            </a:pPr>
            <a:r>
              <a:rPr lang="en-US" sz="2800" dirty="0" smtClean="0">
                <a:effectLst>
                  <a:outerShdw blurRad="38100" dist="38100" dir="2700000" algn="tl">
                    <a:srgbClr val="000000"/>
                  </a:outerShdw>
                </a:effectLst>
                <a:latin typeface="Times New Roman" pitchFamily="18" charset="0"/>
                <a:cs typeface="Times New Roman" pitchFamily="18" charset="0"/>
              </a:rPr>
              <a:t>Weather</a:t>
            </a:r>
          </a:p>
          <a:p>
            <a:pPr lvl="1" algn="l" eaLnBrk="1" hangingPunct="1">
              <a:lnSpc>
                <a:spcPct val="90000"/>
              </a:lnSpc>
              <a:buClr>
                <a:schemeClr val="accent2"/>
              </a:buClr>
              <a:buFont typeface="Wingdings" pitchFamily="2" charset="2"/>
              <a:buChar char="ü"/>
              <a:defRPr/>
            </a:pPr>
            <a:r>
              <a:rPr lang="en-US" sz="2800" dirty="0" smtClean="0">
                <a:effectLst>
                  <a:outerShdw blurRad="38100" dist="38100" dir="2700000" algn="tl">
                    <a:srgbClr val="000000"/>
                  </a:outerShdw>
                </a:effectLst>
                <a:latin typeface="Times New Roman" pitchFamily="18" charset="0"/>
                <a:cs typeface="Times New Roman" pitchFamily="18" charset="0"/>
              </a:rPr>
              <a:t>Time of day</a:t>
            </a:r>
          </a:p>
          <a:p>
            <a:pPr lvl="1" algn="l" eaLnBrk="1" hangingPunct="1">
              <a:lnSpc>
                <a:spcPct val="90000"/>
              </a:lnSpc>
              <a:buClr>
                <a:schemeClr val="accent2"/>
              </a:buClr>
              <a:buFont typeface="Wingdings" pitchFamily="2" charset="2"/>
              <a:buChar char="ü"/>
              <a:defRPr/>
            </a:pPr>
            <a:r>
              <a:rPr lang="en-US" sz="2800" dirty="0" smtClean="0">
                <a:effectLst>
                  <a:outerShdw blurRad="38100" dist="38100" dir="2700000" algn="tl">
                    <a:srgbClr val="000000"/>
                  </a:outerShdw>
                </a:effectLst>
                <a:latin typeface="Times New Roman" pitchFamily="18" charset="0"/>
                <a:cs typeface="Times New Roman" pitchFamily="18" charset="0"/>
              </a:rPr>
              <a:t>Time of year</a:t>
            </a:r>
          </a:p>
          <a:p>
            <a:pPr lvl="1" algn="l" eaLnBrk="1" hangingPunct="1">
              <a:lnSpc>
                <a:spcPct val="90000"/>
              </a:lnSpc>
              <a:buClr>
                <a:schemeClr val="accent2"/>
              </a:buClr>
              <a:buFont typeface="Wingdings" pitchFamily="2" charset="2"/>
              <a:buChar char="ü"/>
              <a:defRPr/>
            </a:pPr>
            <a:endParaRPr lang="en-US" sz="1800" dirty="0" smtClean="0">
              <a:effectLst>
                <a:outerShdw blurRad="38100" dist="38100" dir="2700000" algn="tl">
                  <a:srgbClr val="000000"/>
                </a:outerShdw>
              </a:effectLst>
              <a:latin typeface="Times New Roman" pitchFamily="18" charset="0"/>
              <a:cs typeface="Times New Roman" pitchFamily="18" charset="0"/>
            </a:endParaRPr>
          </a:p>
          <a:p>
            <a:pPr lvl="1" algn="l" eaLnBrk="1" hangingPunct="1">
              <a:lnSpc>
                <a:spcPct val="90000"/>
              </a:lnSpc>
              <a:buFont typeface="Wingdings" pitchFamily="2" charset="2"/>
              <a:buChar char="ü"/>
              <a:defRPr/>
            </a:pPr>
            <a:endParaRPr lang="en-US" sz="1800" dirty="0" smtClean="0">
              <a:effectLst>
                <a:outerShdw blurRad="38100" dist="38100" dir="2700000" algn="tl">
                  <a:srgbClr val="000000"/>
                </a:outerShdw>
              </a:effectLst>
              <a:latin typeface="Times New Roman" pitchFamily="18" charset="0"/>
              <a:cs typeface="Times New Roman" pitchFamily="18" charset="0"/>
            </a:endParaRPr>
          </a:p>
          <a:p>
            <a:pPr lvl="1" algn="l" eaLnBrk="1" hangingPunct="1">
              <a:lnSpc>
                <a:spcPct val="90000"/>
              </a:lnSpc>
              <a:buFont typeface="Wingdings" pitchFamily="2" charset="2"/>
              <a:buChar char="Ø"/>
              <a:defRPr/>
            </a:pPr>
            <a:endParaRPr lang="en-US" sz="1800" dirty="0" smtClean="0">
              <a:latin typeface="Times New Roman" pitchFamily="18" charset="0"/>
              <a:cs typeface="Times New Roman" pitchFamily="18" charset="0"/>
            </a:endParaRPr>
          </a:p>
        </p:txBody>
      </p:sp>
      <p:pic>
        <p:nvPicPr>
          <p:cNvPr id="21509" name="Picture 5" descr="ph01377j"/>
          <p:cNvPicPr>
            <a:picLocks noChangeAspect="1" noChangeArrowheads="1"/>
          </p:cNvPicPr>
          <p:nvPr/>
        </p:nvPicPr>
        <p:blipFill>
          <a:blip r:embed="rId2" cstate="print"/>
          <a:srcRect/>
          <a:stretch>
            <a:fillRect/>
          </a:stretch>
        </p:blipFill>
        <p:spPr bwMode="auto">
          <a:xfrm>
            <a:off x="4038600" y="2895600"/>
            <a:ext cx="4648200" cy="3036888"/>
          </a:xfrm>
          <a:prstGeom prst="rect">
            <a:avLst/>
          </a:prstGeom>
          <a:noFill/>
          <a:ln w="76200" cmpd="tri">
            <a:solidFill>
              <a:schemeClr val="bg2"/>
            </a:solidFill>
            <a:miter lim="800000"/>
            <a:headEnd/>
            <a:tailEnd/>
          </a:ln>
        </p:spPr>
      </p:pic>
      <p:pic>
        <p:nvPicPr>
          <p:cNvPr id="21510" name="Picture 6" descr="bd06207_"/>
          <p:cNvPicPr>
            <a:picLocks noChangeAspect="1" noChangeArrowheads="1"/>
          </p:cNvPicPr>
          <p:nvPr/>
        </p:nvPicPr>
        <p:blipFill>
          <a:blip r:embed="rId3" cstate="print"/>
          <a:srcRect/>
          <a:stretch>
            <a:fillRect/>
          </a:stretch>
        </p:blipFill>
        <p:spPr bwMode="auto">
          <a:xfrm>
            <a:off x="6948264" y="188640"/>
            <a:ext cx="1077416" cy="1077416"/>
          </a:xfrm>
          <a:prstGeom prst="rect">
            <a:avLst/>
          </a:prstGeom>
          <a:noFill/>
          <a:effectLst>
            <a:outerShdw dist="35921" dir="2700000" algn="ctr" rotWithShape="0">
              <a:srgbClr val="808080"/>
            </a:outerShdw>
          </a:effectLst>
        </p:spPr>
      </p:pic>
      <p:sp>
        <p:nvSpPr>
          <p:cNvPr id="21512" name="Text Box 8"/>
          <p:cNvSpPr txBox="1">
            <a:spLocks noChangeArrowheads="1"/>
          </p:cNvSpPr>
          <p:nvPr/>
        </p:nvSpPr>
        <p:spPr bwMode="auto">
          <a:xfrm>
            <a:off x="2057400" y="1371600"/>
            <a:ext cx="6629400" cy="433965"/>
          </a:xfrm>
          <a:prstGeom prst="rect">
            <a:avLst/>
          </a:prstGeom>
          <a:noFill/>
          <a:ln w="9525">
            <a:noFill/>
            <a:miter lim="800000"/>
            <a:headEnd/>
            <a:tailEnd/>
          </a:ln>
          <a:effectLst/>
        </p:spPr>
        <p:txBody>
          <a:bodyPr>
            <a:spAutoFit/>
          </a:bodyPr>
          <a:lstStyle/>
          <a:p>
            <a:pPr algn="l">
              <a:lnSpc>
                <a:spcPct val="90000"/>
              </a:lnSpc>
              <a:spcBef>
                <a:spcPct val="20000"/>
              </a:spcBef>
              <a:buClr>
                <a:schemeClr val="accent2"/>
              </a:buClr>
              <a:buSzPct val="110000"/>
              <a:buFont typeface="Wingdings" pitchFamily="2" charset="2"/>
              <a:buNone/>
              <a:defRPr/>
            </a:pPr>
            <a:r>
              <a:rPr lang="en-US" sz="2400">
                <a:effectLst>
                  <a:outerShdw blurRad="38100" dist="38100" dir="2700000" algn="tl">
                    <a:srgbClr val="000000"/>
                  </a:outerShdw>
                </a:effectLst>
                <a:latin typeface="Times New Roman" pitchFamily="18" charset="0"/>
                <a:cs typeface="Times New Roman" pitchFamily="18" charset="0"/>
              </a:rPr>
              <a:t>Time and place are where the action occurs</a:t>
            </a:r>
            <a:endParaRPr lang="en-US" sz="1600">
              <a:effectLst>
                <a:outerShdw blurRad="38100" dist="38100" dir="2700000" algn="tl">
                  <a:srgbClr val="000000"/>
                </a:outerShdw>
              </a:effectLst>
              <a:latin typeface="Times New Roman" pitchFamily="18" charset="0"/>
              <a:cs typeface="Times New Roman" pitchFamily="18" charset="0"/>
            </a:endParaRPr>
          </a:p>
        </p:txBody>
      </p:sp>
      <p:sp>
        <p:nvSpPr>
          <p:cNvPr id="7" name="Rectangle 6"/>
          <p:cNvSpPr/>
          <p:nvPr/>
        </p:nvSpPr>
        <p:spPr>
          <a:xfrm>
            <a:off x="3347864" y="6309320"/>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pic>
        <p:nvPicPr>
          <p:cNvPr id="8" name="Picture 1"/>
          <p:cNvPicPr>
            <a:picLocks noChangeAspect="1" noChangeArrowheads="1"/>
          </p:cNvPicPr>
          <p:nvPr/>
        </p:nvPicPr>
        <p:blipFill>
          <a:blip r:embed="rId4"/>
          <a:srcRect/>
          <a:stretch>
            <a:fillRect/>
          </a:stretch>
        </p:blipFill>
        <p:spPr bwMode="auto">
          <a:xfrm>
            <a:off x="3995936" y="0"/>
            <a:ext cx="2362200" cy="6667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510"/>
                                        </p:tgtEl>
                                        <p:attrNameLst>
                                          <p:attrName>style.visibility</p:attrName>
                                        </p:attrNameLst>
                                      </p:cBhvr>
                                      <p:to>
                                        <p:strVal val="visible"/>
                                      </p:to>
                                    </p:set>
                                    <p:anim calcmode="lin" valueType="num">
                                      <p:cBhvr additive="base">
                                        <p:cTn id="7" dur="500" fill="hold"/>
                                        <p:tgtEl>
                                          <p:spTgt spid="21510"/>
                                        </p:tgtEl>
                                        <p:attrNameLst>
                                          <p:attrName>ppt_x</p:attrName>
                                        </p:attrNameLst>
                                      </p:cBhvr>
                                      <p:tavLst>
                                        <p:tav tm="0">
                                          <p:val>
                                            <p:strVal val="0-#ppt_w/2"/>
                                          </p:val>
                                        </p:tav>
                                        <p:tav tm="100000">
                                          <p:val>
                                            <p:strVal val="#ppt_x"/>
                                          </p:val>
                                        </p:tav>
                                      </p:tavLst>
                                    </p:anim>
                                    <p:anim calcmode="lin" valueType="num">
                                      <p:cBhvr additive="base">
                                        <p:cTn id="8" dur="500" fill="hold"/>
                                        <p:tgtEl>
                                          <p:spTgt spid="215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1509"/>
                                        </p:tgtEl>
                                        <p:attrNameLst>
                                          <p:attrName>style.visibility</p:attrName>
                                        </p:attrNameLst>
                                      </p:cBhvr>
                                      <p:to>
                                        <p:strVal val="visible"/>
                                      </p:to>
                                    </p:set>
                                    <p:anim calcmode="lin" valueType="num">
                                      <p:cBhvr additive="base">
                                        <p:cTn id="12" dur="500" fill="hold"/>
                                        <p:tgtEl>
                                          <p:spTgt spid="21509"/>
                                        </p:tgtEl>
                                        <p:attrNameLst>
                                          <p:attrName>ppt_x</p:attrName>
                                        </p:attrNameLst>
                                      </p:cBhvr>
                                      <p:tavLst>
                                        <p:tav tm="0">
                                          <p:val>
                                            <p:strVal val="0-#ppt_w/2"/>
                                          </p:val>
                                        </p:tav>
                                        <p:tav tm="100000">
                                          <p:val>
                                            <p:strVal val="#ppt_x"/>
                                          </p:val>
                                        </p:tav>
                                      </p:tavLst>
                                    </p:anim>
                                    <p:anim calcmode="lin" valueType="num">
                                      <p:cBhvr additive="base">
                                        <p:cTn id="13" dur="500" fill="hold"/>
                                        <p:tgtEl>
                                          <p:spTgt spid="2150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1506"/>
                                        </p:tgtEl>
                                        <p:attrNameLst>
                                          <p:attrName>style.visibility</p:attrName>
                                        </p:attrNameLst>
                                      </p:cBhvr>
                                      <p:to>
                                        <p:strVal val="visible"/>
                                      </p:to>
                                    </p:set>
                                    <p:animEffect transition="in" filter="dissolve">
                                      <p:cBhvr>
                                        <p:cTn id="18" dur="500"/>
                                        <p:tgtEl>
                                          <p:spTgt spid="21506"/>
                                        </p:tgtEl>
                                      </p:cBhvr>
                                    </p:animEffect>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21512"/>
                                        </p:tgtEl>
                                        <p:attrNameLst>
                                          <p:attrName>style.visibility</p:attrName>
                                        </p:attrNameLst>
                                      </p:cBhvr>
                                      <p:to>
                                        <p:strVal val="visible"/>
                                      </p:to>
                                    </p:set>
                                    <p:anim calcmode="lin" valueType="num">
                                      <p:cBhvr>
                                        <p:cTn id="23" dur="1000" fill="hold"/>
                                        <p:tgtEl>
                                          <p:spTgt spid="21512"/>
                                        </p:tgtEl>
                                        <p:attrNameLst>
                                          <p:attrName>ppt_w</p:attrName>
                                        </p:attrNameLst>
                                      </p:cBhvr>
                                      <p:tavLst>
                                        <p:tav tm="0">
                                          <p:val>
                                            <p:fltVal val="0"/>
                                          </p:val>
                                        </p:tav>
                                        <p:tav tm="100000">
                                          <p:val>
                                            <p:strVal val="#ppt_w"/>
                                          </p:val>
                                        </p:tav>
                                      </p:tavLst>
                                    </p:anim>
                                    <p:anim calcmode="lin" valueType="num">
                                      <p:cBhvr>
                                        <p:cTn id="24" dur="1000" fill="hold"/>
                                        <p:tgtEl>
                                          <p:spTgt spid="21512"/>
                                        </p:tgtEl>
                                        <p:attrNameLst>
                                          <p:attrName>ppt_h</p:attrName>
                                        </p:attrNameLst>
                                      </p:cBhvr>
                                      <p:tavLst>
                                        <p:tav tm="0">
                                          <p:val>
                                            <p:fltVal val="0"/>
                                          </p:val>
                                        </p:tav>
                                        <p:tav tm="100000">
                                          <p:val>
                                            <p:strVal val="#ppt_h"/>
                                          </p:val>
                                        </p:tav>
                                      </p:tavLst>
                                    </p:anim>
                                    <p:anim calcmode="lin" valueType="num">
                                      <p:cBhvr>
                                        <p:cTn id="25" dur="1000" fill="hold"/>
                                        <p:tgtEl>
                                          <p:spTgt spid="21512"/>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151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iterate type="wd">
                                    <p:tmPct val="100000"/>
                                  </p:iterate>
                                  <p:childTnLst>
                                    <p:set>
                                      <p:cBhvr>
                                        <p:cTn id="30" dur="1" fill="hold">
                                          <p:stCondLst>
                                            <p:cond delay="0"/>
                                          </p:stCondLst>
                                        </p:cTn>
                                        <p:tgtEl>
                                          <p:spTgt spid="21507">
                                            <p:txEl>
                                              <p:pRg st="0" end="0"/>
                                            </p:txEl>
                                          </p:spTgt>
                                        </p:tgtEl>
                                        <p:attrNameLst>
                                          <p:attrName>style.visibility</p:attrName>
                                        </p:attrNameLst>
                                      </p:cBhvr>
                                      <p:to>
                                        <p:strVal val="visible"/>
                                      </p:to>
                                    </p:set>
                                    <p:animEffect transition="in" filter="randombar(horizontal)">
                                      <p:cBhvr>
                                        <p:cTn id="31" dur="300"/>
                                        <p:tgtEl>
                                          <p:spTgt spid="21507">
                                            <p:txEl>
                                              <p:pRg st="0" end="0"/>
                                            </p:txEl>
                                          </p:spTgt>
                                        </p:tgtEl>
                                      </p:cBhvr>
                                    </p:animEffect>
                                  </p:childTnLst>
                                </p:cTn>
                              </p:par>
                              <p:par>
                                <p:cTn id="32" presetID="14" presetClass="entr" presetSubtype="10" fill="hold" grpId="0" nodeType="withEffect">
                                  <p:stCondLst>
                                    <p:cond delay="0"/>
                                  </p:stCondLst>
                                  <p:iterate type="wd">
                                    <p:tmPct val="100000"/>
                                  </p:iterate>
                                  <p:childTnLst>
                                    <p:set>
                                      <p:cBhvr>
                                        <p:cTn id="33" dur="1" fill="hold">
                                          <p:stCondLst>
                                            <p:cond delay="0"/>
                                          </p:stCondLst>
                                        </p:cTn>
                                        <p:tgtEl>
                                          <p:spTgt spid="21507">
                                            <p:txEl>
                                              <p:pRg st="1" end="1"/>
                                            </p:txEl>
                                          </p:spTgt>
                                        </p:tgtEl>
                                        <p:attrNameLst>
                                          <p:attrName>style.visibility</p:attrName>
                                        </p:attrNameLst>
                                      </p:cBhvr>
                                      <p:to>
                                        <p:strVal val="visible"/>
                                      </p:to>
                                    </p:set>
                                    <p:animEffect transition="in" filter="randombar(horizontal)">
                                      <p:cBhvr>
                                        <p:cTn id="34" dur="300"/>
                                        <p:tgtEl>
                                          <p:spTgt spid="21507">
                                            <p:txEl>
                                              <p:pRg st="1" end="1"/>
                                            </p:txEl>
                                          </p:spTgt>
                                        </p:tgtEl>
                                      </p:cBhvr>
                                    </p:animEffect>
                                  </p:childTnLst>
                                </p:cTn>
                              </p:par>
                              <p:par>
                                <p:cTn id="35" presetID="14" presetClass="entr" presetSubtype="10" fill="hold" grpId="0" nodeType="withEffect">
                                  <p:stCondLst>
                                    <p:cond delay="0"/>
                                  </p:stCondLst>
                                  <p:iterate type="wd">
                                    <p:tmPct val="100000"/>
                                  </p:iterate>
                                  <p:childTnLst>
                                    <p:set>
                                      <p:cBhvr>
                                        <p:cTn id="36" dur="1" fill="hold">
                                          <p:stCondLst>
                                            <p:cond delay="0"/>
                                          </p:stCondLst>
                                        </p:cTn>
                                        <p:tgtEl>
                                          <p:spTgt spid="21507">
                                            <p:txEl>
                                              <p:pRg st="2" end="2"/>
                                            </p:txEl>
                                          </p:spTgt>
                                        </p:tgtEl>
                                        <p:attrNameLst>
                                          <p:attrName>style.visibility</p:attrName>
                                        </p:attrNameLst>
                                      </p:cBhvr>
                                      <p:to>
                                        <p:strVal val="visible"/>
                                      </p:to>
                                    </p:set>
                                    <p:animEffect transition="in" filter="randombar(horizontal)">
                                      <p:cBhvr>
                                        <p:cTn id="37" dur="300"/>
                                        <p:tgtEl>
                                          <p:spTgt spid="21507">
                                            <p:txEl>
                                              <p:pRg st="2" end="2"/>
                                            </p:txEl>
                                          </p:spTgt>
                                        </p:tgtEl>
                                      </p:cBhvr>
                                    </p:animEffect>
                                  </p:childTnLst>
                                </p:cTn>
                              </p:par>
                              <p:par>
                                <p:cTn id="38" presetID="14" presetClass="entr" presetSubtype="10" fill="hold" grpId="0" nodeType="withEffect">
                                  <p:stCondLst>
                                    <p:cond delay="0"/>
                                  </p:stCondLst>
                                  <p:iterate type="wd">
                                    <p:tmPct val="100000"/>
                                  </p:iterate>
                                  <p:childTnLst>
                                    <p:set>
                                      <p:cBhvr>
                                        <p:cTn id="39" dur="1" fill="hold">
                                          <p:stCondLst>
                                            <p:cond delay="0"/>
                                          </p:stCondLst>
                                        </p:cTn>
                                        <p:tgtEl>
                                          <p:spTgt spid="21507">
                                            <p:txEl>
                                              <p:pRg st="3" end="3"/>
                                            </p:txEl>
                                          </p:spTgt>
                                        </p:tgtEl>
                                        <p:attrNameLst>
                                          <p:attrName>style.visibility</p:attrName>
                                        </p:attrNameLst>
                                      </p:cBhvr>
                                      <p:to>
                                        <p:strVal val="visible"/>
                                      </p:to>
                                    </p:set>
                                    <p:animEffect transition="in" filter="randombar(horizontal)">
                                      <p:cBhvr>
                                        <p:cTn id="40" dur="300"/>
                                        <p:tgtEl>
                                          <p:spTgt spid="21507">
                                            <p:txEl>
                                              <p:pRg st="3" end="3"/>
                                            </p:txEl>
                                          </p:spTgt>
                                        </p:tgtEl>
                                      </p:cBhvr>
                                    </p:animEffect>
                                  </p:childTnLst>
                                </p:cTn>
                              </p:par>
                              <p:par>
                                <p:cTn id="41" presetID="14" presetClass="entr" presetSubtype="10" fill="hold" grpId="0" nodeType="withEffect">
                                  <p:stCondLst>
                                    <p:cond delay="0"/>
                                  </p:stCondLst>
                                  <p:iterate type="wd">
                                    <p:tmPct val="100000"/>
                                  </p:iterate>
                                  <p:childTnLst>
                                    <p:set>
                                      <p:cBhvr>
                                        <p:cTn id="42" dur="1" fill="hold">
                                          <p:stCondLst>
                                            <p:cond delay="0"/>
                                          </p:stCondLst>
                                        </p:cTn>
                                        <p:tgtEl>
                                          <p:spTgt spid="21507">
                                            <p:txEl>
                                              <p:pRg st="4" end="4"/>
                                            </p:txEl>
                                          </p:spTgt>
                                        </p:tgtEl>
                                        <p:attrNameLst>
                                          <p:attrName>style.visibility</p:attrName>
                                        </p:attrNameLst>
                                      </p:cBhvr>
                                      <p:to>
                                        <p:strVal val="visible"/>
                                      </p:to>
                                    </p:set>
                                    <p:animEffect transition="in" filter="randombar(horizontal)">
                                      <p:cBhvr>
                                        <p:cTn id="43" dur="300"/>
                                        <p:tgtEl>
                                          <p:spTgt spid="21507">
                                            <p:txEl>
                                              <p:pRg st="4" end="4"/>
                                            </p:txEl>
                                          </p:spTgt>
                                        </p:tgtEl>
                                      </p:cBhvr>
                                    </p:animEffect>
                                  </p:childTnLst>
                                </p:cTn>
                              </p:par>
                              <p:par>
                                <p:cTn id="44" presetID="14" presetClass="entr" presetSubtype="10" fill="hold" grpId="0" nodeType="withEffect">
                                  <p:stCondLst>
                                    <p:cond delay="0"/>
                                  </p:stCondLst>
                                  <p:iterate type="wd">
                                    <p:tmPct val="100000"/>
                                  </p:iterate>
                                  <p:childTnLst>
                                    <p:set>
                                      <p:cBhvr>
                                        <p:cTn id="45" dur="1" fill="hold">
                                          <p:stCondLst>
                                            <p:cond delay="0"/>
                                          </p:stCondLst>
                                        </p:cTn>
                                        <p:tgtEl>
                                          <p:spTgt spid="21507">
                                            <p:txEl>
                                              <p:pRg st="5" end="5"/>
                                            </p:txEl>
                                          </p:spTgt>
                                        </p:tgtEl>
                                        <p:attrNameLst>
                                          <p:attrName>style.visibility</p:attrName>
                                        </p:attrNameLst>
                                      </p:cBhvr>
                                      <p:to>
                                        <p:strVal val="visible"/>
                                      </p:to>
                                    </p:set>
                                    <p:animEffect transition="in" filter="randombar(horizontal)">
                                      <p:cBhvr>
                                        <p:cTn id="46" dur="300"/>
                                        <p:tgtEl>
                                          <p:spTgt spid="21507">
                                            <p:txEl>
                                              <p:pRg st="5" end="5"/>
                                            </p:txEl>
                                          </p:spTgt>
                                        </p:tgtEl>
                                      </p:cBhvr>
                                    </p:animEffect>
                                  </p:childTnLst>
                                </p:cTn>
                              </p:par>
                              <p:par>
                                <p:cTn id="47" presetID="14" presetClass="entr" presetSubtype="10" fill="hold" grpId="0" nodeType="withEffect">
                                  <p:stCondLst>
                                    <p:cond delay="0"/>
                                  </p:stCondLst>
                                  <p:iterate type="wd">
                                    <p:tmPct val="100000"/>
                                  </p:iterate>
                                  <p:childTnLst>
                                    <p:set>
                                      <p:cBhvr>
                                        <p:cTn id="48" dur="1" fill="hold">
                                          <p:stCondLst>
                                            <p:cond delay="0"/>
                                          </p:stCondLst>
                                        </p:cTn>
                                        <p:tgtEl>
                                          <p:spTgt spid="21507">
                                            <p:txEl>
                                              <p:pRg st="6" end="6"/>
                                            </p:txEl>
                                          </p:spTgt>
                                        </p:tgtEl>
                                        <p:attrNameLst>
                                          <p:attrName>style.visibility</p:attrName>
                                        </p:attrNameLst>
                                      </p:cBhvr>
                                      <p:to>
                                        <p:strVal val="visible"/>
                                      </p:to>
                                    </p:set>
                                    <p:animEffect transition="in" filter="randombar(horizontal)">
                                      <p:cBhvr>
                                        <p:cTn id="49" dur="300"/>
                                        <p:tgtEl>
                                          <p:spTgt spid="21507">
                                            <p:txEl>
                                              <p:pRg st="6" end="6"/>
                                            </p:txEl>
                                          </p:spTgt>
                                        </p:tgtEl>
                                      </p:cBhvr>
                                    </p:animEffect>
                                  </p:childTnLst>
                                </p:cTn>
                              </p:par>
                              <p:par>
                                <p:cTn id="50" presetID="14" presetClass="entr" presetSubtype="10" fill="hold" grpId="0" nodeType="withEffect">
                                  <p:stCondLst>
                                    <p:cond delay="0"/>
                                  </p:stCondLst>
                                  <p:iterate type="wd">
                                    <p:tmPct val="100000"/>
                                  </p:iterate>
                                  <p:childTnLst>
                                    <p:set>
                                      <p:cBhvr>
                                        <p:cTn id="51" dur="1" fill="hold">
                                          <p:stCondLst>
                                            <p:cond delay="0"/>
                                          </p:stCondLst>
                                        </p:cTn>
                                        <p:tgtEl>
                                          <p:spTgt spid="21507">
                                            <p:txEl>
                                              <p:pRg st="7" end="7"/>
                                            </p:txEl>
                                          </p:spTgt>
                                        </p:tgtEl>
                                        <p:attrNameLst>
                                          <p:attrName>style.visibility</p:attrName>
                                        </p:attrNameLst>
                                      </p:cBhvr>
                                      <p:to>
                                        <p:strVal val="visible"/>
                                      </p:to>
                                    </p:set>
                                    <p:animEffect transition="in" filter="randombar(horizontal)">
                                      <p:cBhvr>
                                        <p:cTn id="52" dur="300"/>
                                        <p:tgtEl>
                                          <p:spTgt spid="21507">
                                            <p:txEl>
                                              <p:pRg st="7" end="7"/>
                                            </p:txEl>
                                          </p:spTgt>
                                        </p:tgtEl>
                                      </p:cBhvr>
                                    </p:animEffect>
                                  </p:childTnLst>
                                </p:cTn>
                              </p:par>
                              <p:par>
                                <p:cTn id="53" presetID="14" presetClass="entr" presetSubtype="10" fill="hold" grpId="0" nodeType="withEffect">
                                  <p:stCondLst>
                                    <p:cond delay="0"/>
                                  </p:stCondLst>
                                  <p:iterate type="wd">
                                    <p:tmPct val="100000"/>
                                  </p:iterate>
                                  <p:childTnLst>
                                    <p:set>
                                      <p:cBhvr>
                                        <p:cTn id="54" dur="1" fill="hold">
                                          <p:stCondLst>
                                            <p:cond delay="0"/>
                                          </p:stCondLst>
                                        </p:cTn>
                                        <p:tgtEl>
                                          <p:spTgt spid="21507">
                                            <p:txEl>
                                              <p:pRg st="8" end="8"/>
                                            </p:txEl>
                                          </p:spTgt>
                                        </p:tgtEl>
                                        <p:attrNameLst>
                                          <p:attrName>style.visibility</p:attrName>
                                        </p:attrNameLst>
                                      </p:cBhvr>
                                      <p:to>
                                        <p:strVal val="visible"/>
                                      </p:to>
                                    </p:set>
                                    <p:animEffect transition="in" filter="randombar(horizontal)">
                                      <p:cBhvr>
                                        <p:cTn id="55" dur="300"/>
                                        <p:tgtEl>
                                          <p:spTgt spid="21507">
                                            <p:txEl>
                                              <p:pRg st="8" end="8"/>
                                            </p:txEl>
                                          </p:spTgt>
                                        </p:tgtEl>
                                      </p:cBhvr>
                                    </p:animEffect>
                                  </p:childTnLst>
                                </p:cTn>
                              </p:par>
                              <p:par>
                                <p:cTn id="56" presetID="14" presetClass="entr" presetSubtype="10" fill="hold" grpId="0" nodeType="withEffect">
                                  <p:stCondLst>
                                    <p:cond delay="0"/>
                                  </p:stCondLst>
                                  <p:iterate type="wd">
                                    <p:tmPct val="100000"/>
                                  </p:iterate>
                                  <p:childTnLst>
                                    <p:set>
                                      <p:cBhvr>
                                        <p:cTn id="57" dur="1" fill="hold">
                                          <p:stCondLst>
                                            <p:cond delay="0"/>
                                          </p:stCondLst>
                                        </p:cTn>
                                        <p:tgtEl>
                                          <p:spTgt spid="21507">
                                            <p:txEl>
                                              <p:pRg st="9" end="9"/>
                                            </p:txEl>
                                          </p:spTgt>
                                        </p:tgtEl>
                                        <p:attrNameLst>
                                          <p:attrName>style.visibility</p:attrName>
                                        </p:attrNameLst>
                                      </p:cBhvr>
                                      <p:to>
                                        <p:strVal val="visible"/>
                                      </p:to>
                                    </p:set>
                                    <p:animEffect transition="in" filter="randombar(horizontal)">
                                      <p:cBhvr>
                                        <p:cTn id="58" dur="300"/>
                                        <p:tgtEl>
                                          <p:spTgt spid="2150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utoUpdateAnimBg="0"/>
      <p:bldP spid="21507" grpId="0" build="p" autoUpdateAnimBg="0"/>
      <p:bldP spid="21512"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defRPr/>
            </a:pPr>
            <a:r>
              <a:rPr lang="en-US" sz="4800" smtClean="0">
                <a:effectLst>
                  <a:outerShdw blurRad="38100" dist="38100" dir="2700000" algn="tl">
                    <a:srgbClr val="000000"/>
                  </a:outerShdw>
                </a:effectLst>
                <a:latin typeface="Tabitha" pitchFamily="2" charset="0"/>
              </a:rPr>
              <a:t>Elements of a Setting</a:t>
            </a:r>
          </a:p>
        </p:txBody>
      </p:sp>
      <p:pic>
        <p:nvPicPr>
          <p:cNvPr id="24582" name="Picture 6"/>
          <p:cNvPicPr>
            <a:picLocks noChangeAspect="1" noChangeArrowheads="1"/>
          </p:cNvPicPr>
          <p:nvPr/>
        </p:nvPicPr>
        <p:blipFill>
          <a:blip r:embed="rId2" cstate="print"/>
          <a:srcRect/>
          <a:stretch>
            <a:fillRect/>
          </a:stretch>
        </p:blipFill>
        <p:spPr bwMode="auto">
          <a:xfrm>
            <a:off x="323528" y="1268760"/>
            <a:ext cx="8568952" cy="5400600"/>
          </a:xfrm>
          <a:prstGeom prst="rect">
            <a:avLst/>
          </a:prstGeom>
          <a:noFill/>
          <a:ln w="9525">
            <a:noFill/>
            <a:miter lim="800000"/>
            <a:headEnd/>
            <a:tailEnd/>
          </a:ln>
        </p:spPr>
      </p:pic>
      <p:sp>
        <p:nvSpPr>
          <p:cNvPr id="4" name="Rectangle 3"/>
          <p:cNvSpPr/>
          <p:nvPr/>
        </p:nvSpPr>
        <p:spPr>
          <a:xfrm>
            <a:off x="3059832" y="6488668"/>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pic>
        <p:nvPicPr>
          <p:cNvPr id="5" name="Picture 1"/>
          <p:cNvPicPr>
            <a:picLocks noChangeAspect="1" noChangeArrowheads="1"/>
          </p:cNvPicPr>
          <p:nvPr/>
        </p:nvPicPr>
        <p:blipFill>
          <a:blip r:embed="rId3"/>
          <a:srcRect/>
          <a:stretch>
            <a:fillRect/>
          </a:stretch>
        </p:blipFill>
        <p:spPr bwMode="auto">
          <a:xfrm>
            <a:off x="4067944" y="0"/>
            <a:ext cx="2362200" cy="6667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dissolve">
                                      <p:cBhvr>
                                        <p:cTn id="7" dur="500"/>
                                        <p:tgtEl>
                                          <p:spTgt spid="2457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4582"/>
                                        </p:tgtEl>
                                        <p:attrNameLst>
                                          <p:attrName>style.visibility</p:attrName>
                                        </p:attrNameLst>
                                      </p:cBhvr>
                                      <p:to>
                                        <p:strVal val="visible"/>
                                      </p:to>
                                    </p:set>
                                    <p:animEffect transition="in" filter="wipe(up)">
                                      <p:cBhvr>
                                        <p:cTn id="12" dur="500"/>
                                        <p:tgtEl>
                                          <p:spTgt spid="245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5800" y="381000"/>
            <a:ext cx="7772400" cy="1143000"/>
          </a:xfrm>
        </p:spPr>
        <p:txBody>
          <a:bodyPr/>
          <a:lstStyle/>
          <a:p>
            <a:pPr eaLnBrk="1" hangingPunct="1">
              <a:defRPr/>
            </a:pPr>
            <a:r>
              <a:rPr lang="en-US" sz="4800" smtClean="0">
                <a:effectLst>
                  <a:outerShdw blurRad="38100" dist="38100" dir="2700000" algn="tl">
                    <a:srgbClr val="000000"/>
                  </a:outerShdw>
                </a:effectLst>
                <a:latin typeface="Tabitha" pitchFamily="2" charset="0"/>
              </a:rPr>
              <a:t>The Functions of a Setting</a:t>
            </a:r>
          </a:p>
        </p:txBody>
      </p:sp>
      <p:graphicFrame>
        <p:nvGraphicFramePr>
          <p:cNvPr id="6" name="Diagram 5"/>
          <p:cNvGraphicFramePr/>
          <p:nvPr/>
        </p:nvGraphicFramePr>
        <p:xfrm>
          <a:off x="685800" y="1676400"/>
          <a:ext cx="38100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p:cNvSpPr/>
          <p:nvPr/>
        </p:nvSpPr>
        <p:spPr>
          <a:xfrm>
            <a:off x="3131840" y="6237312"/>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pic>
        <p:nvPicPr>
          <p:cNvPr id="5" name="Picture 1"/>
          <p:cNvPicPr>
            <a:picLocks noChangeAspect="1" noChangeArrowheads="1"/>
          </p:cNvPicPr>
          <p:nvPr/>
        </p:nvPicPr>
        <p:blipFill>
          <a:blip r:embed="rId6"/>
          <a:srcRect/>
          <a:stretch>
            <a:fillRect/>
          </a:stretch>
        </p:blipFill>
        <p:spPr bwMode="auto">
          <a:xfrm>
            <a:off x="3347864" y="0"/>
            <a:ext cx="2362200" cy="6667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dissolve">
                                      <p:cBhvr>
                                        <p:cTn id="7" dur="500"/>
                                        <p:tgtEl>
                                          <p:spTgt spid="23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defRPr/>
            </a:pPr>
            <a:r>
              <a:rPr lang="en-US" sz="4800" smtClean="0">
                <a:effectLst>
                  <a:outerShdw blurRad="38100" dist="38100" dir="2700000" algn="tl">
                    <a:srgbClr val="000000"/>
                  </a:outerShdw>
                </a:effectLst>
                <a:latin typeface="Tabitha" pitchFamily="2" charset="0"/>
              </a:rPr>
              <a:t>Types of Characters</a:t>
            </a:r>
          </a:p>
        </p:txBody>
      </p:sp>
      <p:sp>
        <p:nvSpPr>
          <p:cNvPr id="27651" name="Rectangle 3"/>
          <p:cNvSpPr>
            <a:spLocks noGrp="1" noChangeArrowheads="1"/>
          </p:cNvSpPr>
          <p:nvPr>
            <p:ph type="body" idx="1"/>
          </p:nvPr>
        </p:nvSpPr>
        <p:spPr>
          <a:xfrm>
            <a:off x="395536" y="1772816"/>
            <a:ext cx="6480720" cy="4896544"/>
          </a:xfrm>
        </p:spPr>
        <p:txBody>
          <a:bodyPr/>
          <a:lstStyle/>
          <a:p>
            <a:pPr algn="l" eaLnBrk="1" hangingPunct="1">
              <a:buNone/>
            </a:pPr>
            <a:r>
              <a:rPr lang="en-US" sz="2000" u="sng" dirty="0" smtClean="0"/>
              <a:t>People or animals</a:t>
            </a:r>
          </a:p>
          <a:p>
            <a:pPr algn="l" eaLnBrk="1" hangingPunct="1">
              <a:buNone/>
            </a:pPr>
            <a:r>
              <a:rPr lang="en-US" sz="2000" dirty="0" smtClean="0"/>
              <a:t>Major characters</a:t>
            </a:r>
          </a:p>
          <a:p>
            <a:pPr algn="l" eaLnBrk="1" hangingPunct="1">
              <a:buNone/>
            </a:pPr>
            <a:r>
              <a:rPr lang="en-US" sz="2000" dirty="0" smtClean="0"/>
              <a:t>Minor characters</a:t>
            </a:r>
          </a:p>
          <a:p>
            <a:pPr algn="l" eaLnBrk="1" hangingPunct="1">
              <a:buNone/>
            </a:pPr>
            <a:endParaRPr lang="en-US" sz="2000" u="sng" dirty="0" smtClean="0"/>
          </a:p>
          <a:p>
            <a:pPr algn="l" eaLnBrk="1" hangingPunct="1">
              <a:buNone/>
            </a:pPr>
            <a:r>
              <a:rPr lang="en-US" sz="2000" u="sng" dirty="0" smtClean="0"/>
              <a:t>Round </a:t>
            </a:r>
            <a:r>
              <a:rPr lang="en-US" sz="2000" u="sng" dirty="0" smtClean="0"/>
              <a:t>characters( Dynamic)</a:t>
            </a:r>
            <a:endParaRPr lang="en-GB" sz="2000" dirty="0" smtClean="0"/>
          </a:p>
          <a:p>
            <a:pPr algn="l" eaLnBrk="1" hangingPunct="1">
              <a:buNone/>
            </a:pPr>
            <a:r>
              <a:rPr lang="en-GB" sz="2000" dirty="0" smtClean="0"/>
              <a:t>One that grows and changes due to the challenges and conflicts he/she encounters</a:t>
            </a:r>
          </a:p>
          <a:p>
            <a:pPr algn="l" eaLnBrk="1" hangingPunct="1">
              <a:buNone/>
            </a:pPr>
            <a:endParaRPr lang="en-US" sz="2000" dirty="0" smtClean="0"/>
          </a:p>
          <a:p>
            <a:pPr algn="l" eaLnBrk="1" hangingPunct="1">
              <a:buNone/>
            </a:pPr>
            <a:r>
              <a:rPr lang="en-US" sz="2000" u="sng" dirty="0" smtClean="0"/>
              <a:t>Flat </a:t>
            </a:r>
            <a:r>
              <a:rPr lang="en-US" sz="2000" u="sng" dirty="0" smtClean="0"/>
              <a:t>characters ( Static)</a:t>
            </a:r>
          </a:p>
          <a:p>
            <a:pPr algn="l" eaLnBrk="1" hangingPunct="1">
              <a:buNone/>
            </a:pPr>
            <a:r>
              <a:rPr lang="en-GB" sz="2000" dirty="0" smtClean="0"/>
              <a:t>One that never changes from the beginning of the story to the end</a:t>
            </a:r>
          </a:p>
        </p:txBody>
      </p:sp>
      <p:pic>
        <p:nvPicPr>
          <p:cNvPr id="27653" name="Picture 5" descr="bd06344_"/>
          <p:cNvPicPr>
            <a:picLocks noChangeAspect="1" noChangeArrowheads="1"/>
          </p:cNvPicPr>
          <p:nvPr/>
        </p:nvPicPr>
        <p:blipFill>
          <a:blip r:embed="rId2" cstate="print"/>
          <a:srcRect/>
          <a:stretch>
            <a:fillRect/>
          </a:stretch>
        </p:blipFill>
        <p:spPr bwMode="auto">
          <a:xfrm>
            <a:off x="6934200" y="3200400"/>
            <a:ext cx="1881188" cy="1703388"/>
          </a:xfrm>
          <a:prstGeom prst="rect">
            <a:avLst/>
          </a:prstGeom>
          <a:noFill/>
          <a:ln w="9525">
            <a:noFill/>
            <a:miter lim="800000"/>
            <a:headEnd/>
            <a:tailEnd/>
          </a:ln>
        </p:spPr>
      </p:pic>
      <p:pic>
        <p:nvPicPr>
          <p:cNvPr id="27654" name="Picture 6" descr="j0149430"/>
          <p:cNvPicPr>
            <a:picLocks noChangeAspect="1" noChangeArrowheads="1"/>
          </p:cNvPicPr>
          <p:nvPr/>
        </p:nvPicPr>
        <p:blipFill>
          <a:blip r:embed="rId3" cstate="print">
            <a:grayscl/>
            <a:biLevel thresh="50000"/>
          </a:blip>
          <a:srcRect/>
          <a:stretch>
            <a:fillRect/>
          </a:stretch>
        </p:blipFill>
        <p:spPr bwMode="auto">
          <a:xfrm>
            <a:off x="6804248" y="5157192"/>
            <a:ext cx="2057400" cy="1438275"/>
          </a:xfrm>
          <a:prstGeom prst="rect">
            <a:avLst/>
          </a:prstGeom>
          <a:noFill/>
          <a:ln w="9525">
            <a:noFill/>
            <a:miter lim="800000"/>
            <a:headEnd/>
            <a:tailEnd/>
          </a:ln>
        </p:spPr>
      </p:pic>
      <p:pic>
        <p:nvPicPr>
          <p:cNvPr id="27655" name="Picture 7" descr="an01108_"/>
          <p:cNvPicPr>
            <a:picLocks noChangeAspect="1" noChangeArrowheads="1"/>
          </p:cNvPicPr>
          <p:nvPr/>
        </p:nvPicPr>
        <p:blipFill>
          <a:blip r:embed="rId4" cstate="print">
            <a:grayscl/>
            <a:biLevel thresh="50000"/>
          </a:blip>
          <a:srcRect/>
          <a:stretch>
            <a:fillRect/>
          </a:stretch>
        </p:blipFill>
        <p:spPr bwMode="auto">
          <a:xfrm>
            <a:off x="5791200" y="2209800"/>
            <a:ext cx="1060450" cy="1143000"/>
          </a:xfrm>
          <a:prstGeom prst="rect">
            <a:avLst/>
          </a:prstGeom>
          <a:noFill/>
          <a:ln w="9525">
            <a:noFill/>
            <a:miter lim="800000"/>
            <a:headEnd/>
            <a:tailEnd/>
          </a:ln>
        </p:spPr>
      </p:pic>
      <p:sp>
        <p:nvSpPr>
          <p:cNvPr id="7" name="Rectangle 6"/>
          <p:cNvSpPr/>
          <p:nvPr/>
        </p:nvSpPr>
        <p:spPr>
          <a:xfrm>
            <a:off x="3059832" y="6237312"/>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pic>
        <p:nvPicPr>
          <p:cNvPr id="8" name="Picture 1"/>
          <p:cNvPicPr>
            <a:picLocks noChangeAspect="1" noChangeArrowheads="1"/>
          </p:cNvPicPr>
          <p:nvPr/>
        </p:nvPicPr>
        <p:blipFill>
          <a:blip r:embed="rId5"/>
          <a:srcRect/>
          <a:stretch>
            <a:fillRect/>
          </a:stretch>
        </p:blipFill>
        <p:spPr bwMode="auto">
          <a:xfrm>
            <a:off x="3563888" y="0"/>
            <a:ext cx="2362200" cy="6667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dissolve">
                                      <p:cBhvr>
                                        <p:cTn id="7" dur="500"/>
                                        <p:tgtEl>
                                          <p:spTgt spid="27650"/>
                                        </p:tgtEl>
                                      </p:cBhvr>
                                    </p:animEffect>
                                  </p:childTnLst>
                                </p:cTn>
                              </p:par>
                            </p:childTnLst>
                          </p:cTn>
                        </p:par>
                      </p:childTnLst>
                    </p:cTn>
                  </p:par>
                  <p:par>
                    <p:cTn id="8" fill="hold">
                      <p:stCondLst>
                        <p:cond delay="indefinite"/>
                      </p:stCondLst>
                      <p:childTnLst>
                        <p:par>
                          <p:cTn id="9" fill="hold">
                            <p:stCondLst>
                              <p:cond delay="0"/>
                            </p:stCondLst>
                            <p:childTnLst>
                              <p:par>
                                <p:cTn id="10" presetID="19" presetClass="entr" presetSubtype="10" fill="hold" nodeType="clickEffect">
                                  <p:stCondLst>
                                    <p:cond delay="0"/>
                                  </p:stCondLst>
                                  <p:childTnLst>
                                    <p:set>
                                      <p:cBhvr>
                                        <p:cTn id="11" dur="1" fill="hold">
                                          <p:stCondLst>
                                            <p:cond delay="0"/>
                                          </p:stCondLst>
                                        </p:cTn>
                                        <p:tgtEl>
                                          <p:spTgt spid="27653"/>
                                        </p:tgtEl>
                                        <p:attrNameLst>
                                          <p:attrName>style.visibility</p:attrName>
                                        </p:attrNameLst>
                                      </p:cBhvr>
                                      <p:to>
                                        <p:strVal val="visible"/>
                                      </p:to>
                                    </p:set>
                                    <p:anim calcmode="lin" valueType="num">
                                      <p:cBhvr>
                                        <p:cTn id="12" dur="5000" fill="hold"/>
                                        <p:tgtEl>
                                          <p:spTgt spid="27653"/>
                                        </p:tgtEl>
                                        <p:attrNameLst>
                                          <p:attrName>ppt_w</p:attrName>
                                        </p:attrNameLst>
                                      </p:cBhvr>
                                      <p:tavLst>
                                        <p:tav tm="0" fmla="#ppt_w*sin(2.5*pi*$)">
                                          <p:val>
                                            <p:fltVal val="0"/>
                                          </p:val>
                                        </p:tav>
                                        <p:tav tm="100000">
                                          <p:val>
                                            <p:fltVal val="1"/>
                                          </p:val>
                                        </p:tav>
                                      </p:tavLst>
                                    </p:anim>
                                    <p:anim calcmode="lin" valueType="num">
                                      <p:cBhvr>
                                        <p:cTn id="13" dur="5000" fill="hold"/>
                                        <p:tgtEl>
                                          <p:spTgt spid="27653"/>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9" presetClass="entr" presetSubtype="10" fill="hold" nodeType="clickEffect">
                                  <p:stCondLst>
                                    <p:cond delay="0"/>
                                  </p:stCondLst>
                                  <p:childTnLst>
                                    <p:set>
                                      <p:cBhvr>
                                        <p:cTn id="17" dur="1" fill="hold">
                                          <p:stCondLst>
                                            <p:cond delay="0"/>
                                          </p:stCondLst>
                                        </p:cTn>
                                        <p:tgtEl>
                                          <p:spTgt spid="27654"/>
                                        </p:tgtEl>
                                        <p:attrNameLst>
                                          <p:attrName>style.visibility</p:attrName>
                                        </p:attrNameLst>
                                      </p:cBhvr>
                                      <p:to>
                                        <p:strVal val="visible"/>
                                      </p:to>
                                    </p:set>
                                    <p:anim calcmode="lin" valueType="num">
                                      <p:cBhvr>
                                        <p:cTn id="18" dur="5000" fill="hold"/>
                                        <p:tgtEl>
                                          <p:spTgt spid="27654"/>
                                        </p:tgtEl>
                                        <p:attrNameLst>
                                          <p:attrName>ppt_w</p:attrName>
                                        </p:attrNameLst>
                                      </p:cBhvr>
                                      <p:tavLst>
                                        <p:tav tm="0" fmla="#ppt_w*sin(2.5*pi*$)">
                                          <p:val>
                                            <p:fltVal val="0"/>
                                          </p:val>
                                        </p:tav>
                                        <p:tav tm="100000">
                                          <p:val>
                                            <p:fltVal val="1"/>
                                          </p:val>
                                        </p:tav>
                                      </p:tavLst>
                                    </p:anim>
                                    <p:anim calcmode="lin" valueType="num">
                                      <p:cBhvr>
                                        <p:cTn id="19" dur="5000" fill="hold"/>
                                        <p:tgtEl>
                                          <p:spTgt spid="27654"/>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19" presetClass="entr" presetSubtype="10" fill="hold" nodeType="clickEffect">
                                  <p:stCondLst>
                                    <p:cond delay="0"/>
                                  </p:stCondLst>
                                  <p:childTnLst>
                                    <p:set>
                                      <p:cBhvr>
                                        <p:cTn id="23" dur="1" fill="hold">
                                          <p:stCondLst>
                                            <p:cond delay="0"/>
                                          </p:stCondLst>
                                        </p:cTn>
                                        <p:tgtEl>
                                          <p:spTgt spid="27655"/>
                                        </p:tgtEl>
                                        <p:attrNameLst>
                                          <p:attrName>style.visibility</p:attrName>
                                        </p:attrNameLst>
                                      </p:cBhvr>
                                      <p:to>
                                        <p:strVal val="visible"/>
                                      </p:to>
                                    </p:set>
                                    <p:anim calcmode="lin" valueType="num">
                                      <p:cBhvr>
                                        <p:cTn id="24" dur="5000" fill="hold"/>
                                        <p:tgtEl>
                                          <p:spTgt spid="27655"/>
                                        </p:tgtEl>
                                        <p:attrNameLst>
                                          <p:attrName>ppt_w</p:attrName>
                                        </p:attrNameLst>
                                      </p:cBhvr>
                                      <p:tavLst>
                                        <p:tav tm="0" fmla="#ppt_w*sin(2.5*pi*$)">
                                          <p:val>
                                            <p:fltVal val="0"/>
                                          </p:val>
                                        </p:tav>
                                        <p:tav tm="100000">
                                          <p:val>
                                            <p:fltVal val="1"/>
                                          </p:val>
                                        </p:tav>
                                      </p:tavLst>
                                    </p:anim>
                                    <p:anim calcmode="lin" valueType="num">
                                      <p:cBhvr>
                                        <p:cTn id="25" dur="5000" fill="hold"/>
                                        <p:tgtEl>
                                          <p:spTgt spid="27655"/>
                                        </p:tgtEl>
                                        <p:attrNameLst>
                                          <p:attrName>ppt_h</p:attrName>
                                        </p:attrNameLst>
                                      </p:cBhvr>
                                      <p:tavLst>
                                        <p:tav tm="0">
                                          <p:val>
                                            <p:strVal val="#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grpId="0" nodeType="clickEffect">
                                  <p:stCondLst>
                                    <p:cond delay="0"/>
                                  </p:stCondLst>
                                  <p:iterate type="wd">
                                    <p:tmPct val="100000"/>
                                  </p:iterate>
                                  <p:childTnLst>
                                    <p:set>
                                      <p:cBhvr>
                                        <p:cTn id="29" dur="1" fill="hold">
                                          <p:stCondLst>
                                            <p:cond delay="0"/>
                                          </p:stCondLst>
                                        </p:cTn>
                                        <p:tgtEl>
                                          <p:spTgt spid="27651">
                                            <p:txEl>
                                              <p:pRg st="0" end="0"/>
                                            </p:txEl>
                                          </p:spTgt>
                                        </p:tgtEl>
                                        <p:attrNameLst>
                                          <p:attrName>style.visibility</p:attrName>
                                        </p:attrNameLst>
                                      </p:cBhvr>
                                      <p:to>
                                        <p:strVal val="visible"/>
                                      </p:to>
                                    </p:set>
                                    <p:animEffect transition="in" filter="barn(outVertical)">
                                      <p:cBhvr>
                                        <p:cTn id="30" dur="300"/>
                                        <p:tgtEl>
                                          <p:spTgt spid="27651">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37" fill="hold" grpId="0" nodeType="clickEffect">
                                  <p:stCondLst>
                                    <p:cond delay="0"/>
                                  </p:stCondLst>
                                  <p:iterate type="wd">
                                    <p:tmPct val="100000"/>
                                  </p:iterate>
                                  <p:childTnLst>
                                    <p:set>
                                      <p:cBhvr>
                                        <p:cTn id="34" dur="1" fill="hold">
                                          <p:stCondLst>
                                            <p:cond delay="0"/>
                                          </p:stCondLst>
                                        </p:cTn>
                                        <p:tgtEl>
                                          <p:spTgt spid="27651">
                                            <p:txEl>
                                              <p:pRg st="1" end="1"/>
                                            </p:txEl>
                                          </p:spTgt>
                                        </p:tgtEl>
                                        <p:attrNameLst>
                                          <p:attrName>style.visibility</p:attrName>
                                        </p:attrNameLst>
                                      </p:cBhvr>
                                      <p:to>
                                        <p:strVal val="visible"/>
                                      </p:to>
                                    </p:set>
                                    <p:animEffect transition="in" filter="barn(outVertical)">
                                      <p:cBhvr>
                                        <p:cTn id="35" dur="300"/>
                                        <p:tgtEl>
                                          <p:spTgt spid="27651">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37" fill="hold" grpId="0" nodeType="clickEffect">
                                  <p:stCondLst>
                                    <p:cond delay="0"/>
                                  </p:stCondLst>
                                  <p:iterate type="wd">
                                    <p:tmPct val="100000"/>
                                  </p:iterate>
                                  <p:childTnLst>
                                    <p:set>
                                      <p:cBhvr>
                                        <p:cTn id="39" dur="1" fill="hold">
                                          <p:stCondLst>
                                            <p:cond delay="0"/>
                                          </p:stCondLst>
                                        </p:cTn>
                                        <p:tgtEl>
                                          <p:spTgt spid="27651">
                                            <p:txEl>
                                              <p:pRg st="2" end="2"/>
                                            </p:txEl>
                                          </p:spTgt>
                                        </p:tgtEl>
                                        <p:attrNameLst>
                                          <p:attrName>style.visibility</p:attrName>
                                        </p:attrNameLst>
                                      </p:cBhvr>
                                      <p:to>
                                        <p:strVal val="visible"/>
                                      </p:to>
                                    </p:set>
                                    <p:animEffect transition="in" filter="barn(outVertical)">
                                      <p:cBhvr>
                                        <p:cTn id="40" dur="300"/>
                                        <p:tgtEl>
                                          <p:spTgt spid="27651">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37" fill="hold" grpId="0" nodeType="clickEffect">
                                  <p:stCondLst>
                                    <p:cond delay="0"/>
                                  </p:stCondLst>
                                  <p:iterate type="wd">
                                    <p:tmPct val="100000"/>
                                  </p:iterate>
                                  <p:childTnLst>
                                    <p:set>
                                      <p:cBhvr>
                                        <p:cTn id="44" dur="1" fill="hold">
                                          <p:stCondLst>
                                            <p:cond delay="0"/>
                                          </p:stCondLst>
                                        </p:cTn>
                                        <p:tgtEl>
                                          <p:spTgt spid="27651">
                                            <p:txEl>
                                              <p:pRg st="4" end="4"/>
                                            </p:txEl>
                                          </p:spTgt>
                                        </p:tgtEl>
                                        <p:attrNameLst>
                                          <p:attrName>style.visibility</p:attrName>
                                        </p:attrNameLst>
                                      </p:cBhvr>
                                      <p:to>
                                        <p:strVal val="visible"/>
                                      </p:to>
                                    </p:set>
                                    <p:animEffect transition="in" filter="barn(outVertical)">
                                      <p:cBhvr>
                                        <p:cTn id="45" dur="300"/>
                                        <p:tgtEl>
                                          <p:spTgt spid="27651">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37" fill="hold" grpId="0" nodeType="clickEffect">
                                  <p:stCondLst>
                                    <p:cond delay="0"/>
                                  </p:stCondLst>
                                  <p:iterate type="wd">
                                    <p:tmPct val="100000"/>
                                  </p:iterate>
                                  <p:childTnLst>
                                    <p:set>
                                      <p:cBhvr>
                                        <p:cTn id="49" dur="1" fill="hold">
                                          <p:stCondLst>
                                            <p:cond delay="0"/>
                                          </p:stCondLst>
                                        </p:cTn>
                                        <p:tgtEl>
                                          <p:spTgt spid="27651">
                                            <p:txEl>
                                              <p:pRg st="5" end="5"/>
                                            </p:txEl>
                                          </p:spTgt>
                                        </p:tgtEl>
                                        <p:attrNameLst>
                                          <p:attrName>style.visibility</p:attrName>
                                        </p:attrNameLst>
                                      </p:cBhvr>
                                      <p:to>
                                        <p:strVal val="visible"/>
                                      </p:to>
                                    </p:set>
                                    <p:animEffect transition="in" filter="barn(outVertical)">
                                      <p:cBhvr>
                                        <p:cTn id="50" dur="300"/>
                                        <p:tgtEl>
                                          <p:spTgt spid="27651">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6" presetClass="entr" presetSubtype="37" fill="hold" grpId="0" nodeType="clickEffect">
                                  <p:stCondLst>
                                    <p:cond delay="0"/>
                                  </p:stCondLst>
                                  <p:iterate type="wd">
                                    <p:tmPct val="100000"/>
                                  </p:iterate>
                                  <p:childTnLst>
                                    <p:set>
                                      <p:cBhvr>
                                        <p:cTn id="54" dur="1" fill="hold">
                                          <p:stCondLst>
                                            <p:cond delay="0"/>
                                          </p:stCondLst>
                                        </p:cTn>
                                        <p:tgtEl>
                                          <p:spTgt spid="27651">
                                            <p:txEl>
                                              <p:pRg st="7" end="7"/>
                                            </p:txEl>
                                          </p:spTgt>
                                        </p:tgtEl>
                                        <p:attrNameLst>
                                          <p:attrName>style.visibility</p:attrName>
                                        </p:attrNameLst>
                                      </p:cBhvr>
                                      <p:to>
                                        <p:strVal val="visible"/>
                                      </p:to>
                                    </p:set>
                                    <p:animEffect transition="in" filter="barn(outVertical)">
                                      <p:cBhvr>
                                        <p:cTn id="55" dur="300"/>
                                        <p:tgtEl>
                                          <p:spTgt spid="27651">
                                            <p:txEl>
                                              <p:pRg st="7" end="7"/>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6" presetClass="entr" presetSubtype="37" fill="hold" grpId="0" nodeType="clickEffect">
                                  <p:stCondLst>
                                    <p:cond delay="0"/>
                                  </p:stCondLst>
                                  <p:iterate type="wd">
                                    <p:tmPct val="100000"/>
                                  </p:iterate>
                                  <p:childTnLst>
                                    <p:set>
                                      <p:cBhvr>
                                        <p:cTn id="59" dur="1" fill="hold">
                                          <p:stCondLst>
                                            <p:cond delay="0"/>
                                          </p:stCondLst>
                                        </p:cTn>
                                        <p:tgtEl>
                                          <p:spTgt spid="27651">
                                            <p:txEl>
                                              <p:pRg st="8" end="8"/>
                                            </p:txEl>
                                          </p:spTgt>
                                        </p:tgtEl>
                                        <p:attrNameLst>
                                          <p:attrName>style.visibility</p:attrName>
                                        </p:attrNameLst>
                                      </p:cBhvr>
                                      <p:to>
                                        <p:strVal val="visible"/>
                                      </p:to>
                                    </p:set>
                                    <p:animEffect transition="in" filter="barn(outVertical)">
                                      <p:cBhvr>
                                        <p:cTn id="60" dur="300"/>
                                        <p:tgtEl>
                                          <p:spTgt spid="2765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utoUpdateAnimBg="0"/>
      <p:bldP spid="27651"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defRPr/>
            </a:pPr>
            <a:r>
              <a:rPr lang="en-US" sz="4800" smtClean="0">
                <a:effectLst>
                  <a:outerShdw blurRad="38100" dist="38100" dir="2700000" algn="tl">
                    <a:srgbClr val="000000"/>
                  </a:outerShdw>
                </a:effectLst>
                <a:latin typeface="Tabitha" pitchFamily="2" charset="0"/>
              </a:rPr>
              <a:t>Characterization</a:t>
            </a:r>
          </a:p>
        </p:txBody>
      </p:sp>
      <p:sp>
        <p:nvSpPr>
          <p:cNvPr id="28675" name="Rectangle 3"/>
          <p:cNvSpPr>
            <a:spLocks noGrp="1" noChangeArrowheads="1"/>
          </p:cNvSpPr>
          <p:nvPr>
            <p:ph type="body" idx="1"/>
          </p:nvPr>
        </p:nvSpPr>
        <p:spPr>
          <a:xfrm>
            <a:off x="685800" y="1571612"/>
            <a:ext cx="7924800" cy="5000660"/>
          </a:xfrm>
        </p:spPr>
        <p:txBody>
          <a:bodyPr/>
          <a:lstStyle/>
          <a:p>
            <a:pPr algn="l" eaLnBrk="1" hangingPunct="1">
              <a:lnSpc>
                <a:spcPct val="90000"/>
              </a:lnSpc>
              <a:buNone/>
              <a:defRPr/>
            </a:pPr>
            <a:r>
              <a:rPr lang="en-US" sz="2800" dirty="0" smtClean="0">
                <a:latin typeface="Times New Roman" pitchFamily="18" charset="0"/>
                <a:cs typeface="Times New Roman" pitchFamily="18" charset="0"/>
              </a:rPr>
              <a:t>A writer reveals what a character is like and how the </a:t>
            </a:r>
          </a:p>
          <a:p>
            <a:pPr algn="l" eaLnBrk="1" hangingPunct="1">
              <a:lnSpc>
                <a:spcPct val="90000"/>
              </a:lnSpc>
              <a:buNone/>
              <a:defRPr/>
            </a:pPr>
            <a:r>
              <a:rPr lang="en-US" sz="2800" dirty="0" smtClean="0">
                <a:latin typeface="Times New Roman" pitchFamily="18" charset="0"/>
                <a:cs typeface="Times New Roman" pitchFamily="18" charset="0"/>
              </a:rPr>
              <a:t>character </a:t>
            </a:r>
            <a:r>
              <a:rPr lang="en-US" sz="2800" dirty="0" smtClean="0">
                <a:latin typeface="Times New Roman" pitchFamily="18" charset="0"/>
                <a:cs typeface="Times New Roman" pitchFamily="18" charset="0"/>
              </a:rPr>
              <a:t>changes throughout the story.</a:t>
            </a:r>
          </a:p>
          <a:p>
            <a:pPr algn="l" eaLnBrk="1" hangingPunct="1">
              <a:lnSpc>
                <a:spcPct val="90000"/>
              </a:lnSpc>
              <a:buNone/>
              <a:defRPr/>
            </a:pPr>
            <a:r>
              <a:rPr lang="en-US" sz="2800" dirty="0" smtClean="0">
                <a:latin typeface="Times New Roman" pitchFamily="18" charset="0"/>
                <a:cs typeface="Times New Roman" pitchFamily="18" charset="0"/>
              </a:rPr>
              <a:t>The two primary methods of characterization:</a:t>
            </a:r>
          </a:p>
          <a:p>
            <a:pPr lvl="1" algn="l" eaLnBrk="1" hangingPunct="1">
              <a:lnSpc>
                <a:spcPct val="90000"/>
              </a:lnSpc>
              <a:buClr>
                <a:schemeClr val="accent2"/>
              </a:buClr>
              <a:buNone/>
              <a:defRPr/>
            </a:pPr>
            <a:r>
              <a:rPr lang="en-US" sz="2800" i="1" u="sng" dirty="0" smtClean="0">
                <a:latin typeface="Times New Roman" pitchFamily="18" charset="0"/>
                <a:cs typeface="Times New Roman" pitchFamily="18" charset="0"/>
              </a:rPr>
              <a:t>Direct-</a:t>
            </a:r>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writer </a:t>
            </a:r>
            <a:r>
              <a:rPr lang="en-US" sz="2400" u="sng" dirty="0" smtClean="0">
                <a:latin typeface="Times New Roman" pitchFamily="18" charset="0"/>
                <a:cs typeface="Times New Roman" pitchFamily="18" charset="0"/>
              </a:rPr>
              <a:t>tells</a:t>
            </a:r>
            <a:r>
              <a:rPr lang="en-US" sz="2400" dirty="0" smtClean="0">
                <a:latin typeface="Times New Roman" pitchFamily="18" charset="0"/>
                <a:cs typeface="Times New Roman" pitchFamily="18" charset="0"/>
              </a:rPr>
              <a:t> what the character is like</a:t>
            </a:r>
          </a:p>
          <a:p>
            <a:pPr lvl="1" algn="l" eaLnBrk="1" hangingPunct="1">
              <a:lnSpc>
                <a:spcPct val="90000"/>
              </a:lnSpc>
              <a:buClr>
                <a:schemeClr val="accent2"/>
              </a:buClr>
              <a:buNone/>
              <a:defRPr/>
            </a:pPr>
            <a:r>
              <a:rPr lang="en-US" sz="2800" i="1" u="sng" dirty="0" smtClean="0">
                <a:latin typeface="Times New Roman" pitchFamily="18" charset="0"/>
                <a:cs typeface="Times New Roman" pitchFamily="18" charset="0"/>
              </a:rPr>
              <a:t>Indirect</a:t>
            </a:r>
            <a:r>
              <a:rPr lang="en-US" sz="28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writer </a:t>
            </a:r>
            <a:r>
              <a:rPr lang="en-US" sz="2400" u="sng" dirty="0" smtClean="0">
                <a:latin typeface="Times New Roman" pitchFamily="18" charset="0"/>
                <a:cs typeface="Times New Roman" pitchFamily="18" charset="0"/>
              </a:rPr>
              <a:t>shows</a:t>
            </a:r>
            <a:r>
              <a:rPr lang="en-US" sz="2400" dirty="0" smtClean="0">
                <a:latin typeface="Times New Roman" pitchFamily="18" charset="0"/>
                <a:cs typeface="Times New Roman" pitchFamily="18" charset="0"/>
              </a:rPr>
              <a:t> what a character is like by describing what the character looks like, by telling what </a:t>
            </a:r>
            <a:r>
              <a:rPr lang="en-US" sz="2400" dirty="0" smtClean="0">
                <a:latin typeface="Times New Roman" pitchFamily="18" charset="0"/>
                <a:cs typeface="Times New Roman" pitchFamily="18" charset="0"/>
              </a:rPr>
              <a:t>respond to that </a:t>
            </a:r>
            <a:r>
              <a:rPr lang="en-US" sz="2400" dirty="0" smtClean="0">
                <a:latin typeface="Times New Roman" pitchFamily="18" charset="0"/>
                <a:cs typeface="Times New Roman" pitchFamily="18" charset="0"/>
              </a:rPr>
              <a:t>character </a:t>
            </a:r>
            <a:r>
              <a:rPr lang="en-US" sz="2400" dirty="0" smtClean="0">
                <a:latin typeface="Times New Roman" pitchFamily="18" charset="0"/>
                <a:cs typeface="Times New Roman" pitchFamily="18" charset="0"/>
              </a:rPr>
              <a:t>the </a:t>
            </a:r>
            <a:r>
              <a:rPr lang="en-US" sz="2400" dirty="0" smtClean="0">
                <a:latin typeface="Times New Roman" pitchFamily="18" charset="0"/>
                <a:cs typeface="Times New Roman" pitchFamily="18" charset="0"/>
              </a:rPr>
              <a:t>character says and does, and by what other characters </a:t>
            </a:r>
            <a:endParaRPr lang="en-US" sz="2400" dirty="0" smtClean="0">
              <a:latin typeface="Times New Roman" pitchFamily="18" charset="0"/>
              <a:cs typeface="Times New Roman" pitchFamily="18" charset="0"/>
            </a:endParaRPr>
          </a:p>
          <a:p>
            <a:pPr lvl="1" algn="l" eaLnBrk="1" hangingPunct="1">
              <a:lnSpc>
                <a:spcPct val="90000"/>
              </a:lnSpc>
              <a:buNone/>
              <a:defRPr/>
            </a:pPr>
            <a:endParaRPr lang="en-US" sz="2400" dirty="0" smtClean="0">
              <a:effectLst>
                <a:outerShdw blurRad="38100" dist="38100" dir="2700000" algn="tl">
                  <a:srgbClr val="000000"/>
                </a:outerShdw>
              </a:effectLst>
              <a:latin typeface="Times New Roman" pitchFamily="18" charset="0"/>
              <a:cs typeface="Times New Roman" pitchFamily="18" charset="0"/>
            </a:endParaRPr>
          </a:p>
        </p:txBody>
      </p:sp>
      <p:sp>
        <p:nvSpPr>
          <p:cNvPr id="4" name="Rectangle 3"/>
          <p:cNvSpPr/>
          <p:nvPr/>
        </p:nvSpPr>
        <p:spPr>
          <a:xfrm>
            <a:off x="3347864" y="6237312"/>
            <a:ext cx="2438571" cy="369332"/>
          </a:xfrm>
          <a:prstGeom prst="rect">
            <a:avLst/>
          </a:prstGeom>
        </p:spPr>
        <p:txBody>
          <a:bodyPr wrap="square">
            <a:spAutoFit/>
          </a:bodyPr>
          <a:lstStyle/>
          <a:p>
            <a:r>
              <a:rPr lang="en-US" b="1" dirty="0" smtClean="0">
                <a:latin typeface="Times New Roman" pitchFamily="18" charset="0"/>
              </a:rPr>
              <a:t>Department of English</a:t>
            </a:r>
            <a:endParaRPr lang="en-US" b="1" dirty="0">
              <a:latin typeface="Times New Roman" pitchFamily="18" charset="0"/>
            </a:endParaRPr>
          </a:p>
        </p:txBody>
      </p:sp>
      <p:pic>
        <p:nvPicPr>
          <p:cNvPr id="5" name="Picture 1"/>
          <p:cNvPicPr>
            <a:picLocks noChangeAspect="1" noChangeArrowheads="1"/>
          </p:cNvPicPr>
          <p:nvPr/>
        </p:nvPicPr>
        <p:blipFill>
          <a:blip r:embed="rId3"/>
          <a:srcRect/>
          <a:stretch>
            <a:fillRect/>
          </a:stretch>
        </p:blipFill>
        <p:spPr bwMode="auto">
          <a:xfrm>
            <a:off x="3347864" y="188640"/>
            <a:ext cx="2362200" cy="6667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dissolve">
                                      <p:cBhvr>
                                        <p:cTn id="7" dur="500"/>
                                        <p:tgtEl>
                                          <p:spTgt spid="2867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iterate type="wd">
                                    <p:tmPct val="100000"/>
                                  </p:iterate>
                                  <p:childTnLst>
                                    <p:set>
                                      <p:cBhvr>
                                        <p:cTn id="11" dur="1" fill="hold">
                                          <p:stCondLst>
                                            <p:cond delay="0"/>
                                          </p:stCondLst>
                                        </p:cTn>
                                        <p:tgtEl>
                                          <p:spTgt spid="28675">
                                            <p:txEl>
                                              <p:pRg st="0" end="0"/>
                                            </p:txEl>
                                          </p:spTgt>
                                        </p:tgtEl>
                                        <p:attrNameLst>
                                          <p:attrName>style.visibility</p:attrName>
                                        </p:attrNameLst>
                                      </p:cBhvr>
                                      <p:to>
                                        <p:strVal val="visible"/>
                                      </p:to>
                                    </p:set>
                                    <p:anim calcmode="lin" valueType="num">
                                      <p:cBhvr additive="base">
                                        <p:cTn id="12" dur="300" fill="hold"/>
                                        <p:tgtEl>
                                          <p:spTgt spid="28675">
                                            <p:txEl>
                                              <p:pRg st="0" end="0"/>
                                            </p:txEl>
                                          </p:spTgt>
                                        </p:tgtEl>
                                        <p:attrNameLst>
                                          <p:attrName>ppt_x</p:attrName>
                                        </p:attrNameLst>
                                      </p:cBhvr>
                                      <p:tavLst>
                                        <p:tav tm="0">
                                          <p:val>
                                            <p:strVal val="0-#ppt_w/2"/>
                                          </p:val>
                                        </p:tav>
                                        <p:tav tm="100000">
                                          <p:val>
                                            <p:strVal val="#ppt_x"/>
                                          </p:val>
                                        </p:tav>
                                      </p:tavLst>
                                    </p:anim>
                                    <p:anim calcmode="lin" valueType="num">
                                      <p:cBhvr additive="base">
                                        <p:cTn id="13" dur="300" fill="hold"/>
                                        <p:tgtEl>
                                          <p:spTgt spid="286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iterate type="wd">
                                    <p:tmPct val="100000"/>
                                  </p:iterate>
                                  <p:childTnLst>
                                    <p:set>
                                      <p:cBhvr>
                                        <p:cTn id="17" dur="1" fill="hold">
                                          <p:stCondLst>
                                            <p:cond delay="0"/>
                                          </p:stCondLst>
                                        </p:cTn>
                                        <p:tgtEl>
                                          <p:spTgt spid="28675">
                                            <p:txEl>
                                              <p:pRg st="1" end="1"/>
                                            </p:txEl>
                                          </p:spTgt>
                                        </p:tgtEl>
                                        <p:attrNameLst>
                                          <p:attrName>style.visibility</p:attrName>
                                        </p:attrNameLst>
                                      </p:cBhvr>
                                      <p:to>
                                        <p:strVal val="visible"/>
                                      </p:to>
                                    </p:set>
                                    <p:anim calcmode="lin" valueType="num">
                                      <p:cBhvr additive="base">
                                        <p:cTn id="18" dur="300" fill="hold"/>
                                        <p:tgtEl>
                                          <p:spTgt spid="28675">
                                            <p:txEl>
                                              <p:pRg st="1" end="1"/>
                                            </p:txEl>
                                          </p:spTgt>
                                        </p:tgtEl>
                                        <p:attrNameLst>
                                          <p:attrName>ppt_x</p:attrName>
                                        </p:attrNameLst>
                                      </p:cBhvr>
                                      <p:tavLst>
                                        <p:tav tm="0">
                                          <p:val>
                                            <p:strVal val="0-#ppt_w/2"/>
                                          </p:val>
                                        </p:tav>
                                        <p:tav tm="100000">
                                          <p:val>
                                            <p:strVal val="#ppt_x"/>
                                          </p:val>
                                        </p:tav>
                                      </p:tavLst>
                                    </p:anim>
                                    <p:anim calcmode="lin" valueType="num">
                                      <p:cBhvr additive="base">
                                        <p:cTn id="19" dur="300" fill="hold"/>
                                        <p:tgtEl>
                                          <p:spTgt spid="286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iterate type="wd">
                                    <p:tmPct val="100000"/>
                                  </p:iterate>
                                  <p:childTnLst>
                                    <p:set>
                                      <p:cBhvr>
                                        <p:cTn id="23" dur="1" fill="hold">
                                          <p:stCondLst>
                                            <p:cond delay="0"/>
                                          </p:stCondLst>
                                        </p:cTn>
                                        <p:tgtEl>
                                          <p:spTgt spid="28675">
                                            <p:txEl>
                                              <p:pRg st="2" end="2"/>
                                            </p:txEl>
                                          </p:spTgt>
                                        </p:tgtEl>
                                        <p:attrNameLst>
                                          <p:attrName>style.visibility</p:attrName>
                                        </p:attrNameLst>
                                      </p:cBhvr>
                                      <p:to>
                                        <p:strVal val="visible"/>
                                      </p:to>
                                    </p:set>
                                    <p:anim calcmode="lin" valueType="num">
                                      <p:cBhvr additive="base">
                                        <p:cTn id="24" dur="300" fill="hold"/>
                                        <p:tgtEl>
                                          <p:spTgt spid="28675">
                                            <p:txEl>
                                              <p:pRg st="2" end="2"/>
                                            </p:txEl>
                                          </p:spTgt>
                                        </p:tgtEl>
                                        <p:attrNameLst>
                                          <p:attrName>ppt_x</p:attrName>
                                        </p:attrNameLst>
                                      </p:cBhvr>
                                      <p:tavLst>
                                        <p:tav tm="0">
                                          <p:val>
                                            <p:strVal val="0-#ppt_w/2"/>
                                          </p:val>
                                        </p:tav>
                                        <p:tav tm="100000">
                                          <p:val>
                                            <p:strVal val="#ppt_x"/>
                                          </p:val>
                                        </p:tav>
                                      </p:tavLst>
                                    </p:anim>
                                    <p:anim calcmode="lin" valueType="num">
                                      <p:cBhvr additive="base">
                                        <p:cTn id="25" dur="300" fill="hold"/>
                                        <p:tgtEl>
                                          <p:spTgt spid="28675">
                                            <p:txEl>
                                              <p:pRg st="2" end="2"/>
                                            </p:txEl>
                                          </p:spTgt>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iterate type="wd">
                                    <p:tmPct val="100000"/>
                                  </p:iterate>
                                  <p:childTnLst>
                                    <p:set>
                                      <p:cBhvr>
                                        <p:cTn id="27" dur="1" fill="hold">
                                          <p:stCondLst>
                                            <p:cond delay="0"/>
                                          </p:stCondLst>
                                        </p:cTn>
                                        <p:tgtEl>
                                          <p:spTgt spid="28675">
                                            <p:txEl>
                                              <p:pRg st="3" end="3"/>
                                            </p:txEl>
                                          </p:spTgt>
                                        </p:tgtEl>
                                        <p:attrNameLst>
                                          <p:attrName>style.visibility</p:attrName>
                                        </p:attrNameLst>
                                      </p:cBhvr>
                                      <p:to>
                                        <p:strVal val="visible"/>
                                      </p:to>
                                    </p:set>
                                    <p:anim calcmode="lin" valueType="num">
                                      <p:cBhvr additive="base">
                                        <p:cTn id="28" dur="300" fill="hold"/>
                                        <p:tgtEl>
                                          <p:spTgt spid="28675">
                                            <p:txEl>
                                              <p:pRg st="3" end="3"/>
                                            </p:txEl>
                                          </p:spTgt>
                                        </p:tgtEl>
                                        <p:attrNameLst>
                                          <p:attrName>ppt_x</p:attrName>
                                        </p:attrNameLst>
                                      </p:cBhvr>
                                      <p:tavLst>
                                        <p:tav tm="0">
                                          <p:val>
                                            <p:strVal val="0-#ppt_w/2"/>
                                          </p:val>
                                        </p:tav>
                                        <p:tav tm="100000">
                                          <p:val>
                                            <p:strVal val="#ppt_x"/>
                                          </p:val>
                                        </p:tav>
                                      </p:tavLst>
                                    </p:anim>
                                    <p:anim calcmode="lin" valueType="num">
                                      <p:cBhvr additive="base">
                                        <p:cTn id="29" dur="300" fill="hold"/>
                                        <p:tgtEl>
                                          <p:spTgt spid="28675">
                                            <p:txEl>
                                              <p:pRg st="3" end="3"/>
                                            </p:txEl>
                                          </p:spTgt>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iterate type="wd">
                                    <p:tmPct val="100000"/>
                                  </p:iterate>
                                  <p:childTnLst>
                                    <p:set>
                                      <p:cBhvr>
                                        <p:cTn id="31" dur="1" fill="hold">
                                          <p:stCondLst>
                                            <p:cond delay="0"/>
                                          </p:stCondLst>
                                        </p:cTn>
                                        <p:tgtEl>
                                          <p:spTgt spid="28675">
                                            <p:txEl>
                                              <p:pRg st="4" end="4"/>
                                            </p:txEl>
                                          </p:spTgt>
                                        </p:tgtEl>
                                        <p:attrNameLst>
                                          <p:attrName>style.visibility</p:attrName>
                                        </p:attrNameLst>
                                      </p:cBhvr>
                                      <p:to>
                                        <p:strVal val="visible"/>
                                      </p:to>
                                    </p:set>
                                    <p:anim calcmode="lin" valueType="num">
                                      <p:cBhvr additive="base">
                                        <p:cTn id="32" dur="300" fill="hold"/>
                                        <p:tgtEl>
                                          <p:spTgt spid="28675">
                                            <p:txEl>
                                              <p:pRg st="4" end="4"/>
                                            </p:txEl>
                                          </p:spTgt>
                                        </p:tgtEl>
                                        <p:attrNameLst>
                                          <p:attrName>ppt_x</p:attrName>
                                        </p:attrNameLst>
                                      </p:cBhvr>
                                      <p:tavLst>
                                        <p:tav tm="0">
                                          <p:val>
                                            <p:strVal val="0-#ppt_w/2"/>
                                          </p:val>
                                        </p:tav>
                                        <p:tav tm="100000">
                                          <p:val>
                                            <p:strVal val="#ppt_x"/>
                                          </p:val>
                                        </p:tav>
                                      </p:tavLst>
                                    </p:anim>
                                    <p:anim calcmode="lin" valueType="num">
                                      <p:cBhvr additive="base">
                                        <p:cTn id="33" dur="300" fill="hold"/>
                                        <p:tgtEl>
                                          <p:spTgt spid="2867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defRPr/>
            </a:pPr>
            <a:r>
              <a:rPr lang="en-US" smtClean="0">
                <a:effectLst>
                  <a:outerShdw blurRad="38100" dist="38100" dir="2700000" algn="tl">
                    <a:srgbClr val="000000"/>
                  </a:outerShdw>
                </a:effectLst>
                <a:latin typeface="Tabitha" pitchFamily="2" charset="0"/>
              </a:rPr>
              <a:t>Elements of Character</a:t>
            </a:r>
          </a:p>
        </p:txBody>
      </p:sp>
      <p:pic>
        <p:nvPicPr>
          <p:cNvPr id="25603" name="Picture 3"/>
          <p:cNvPicPr>
            <a:picLocks noChangeAspect="1" noChangeArrowheads="1"/>
          </p:cNvPicPr>
          <p:nvPr/>
        </p:nvPicPr>
        <p:blipFill>
          <a:blip r:embed="rId2" cstate="print"/>
          <a:srcRect/>
          <a:stretch>
            <a:fillRect/>
          </a:stretch>
        </p:blipFill>
        <p:spPr bwMode="auto">
          <a:xfrm>
            <a:off x="457200" y="2068214"/>
            <a:ext cx="8443913" cy="4529138"/>
          </a:xfrm>
          <a:prstGeom prst="rect">
            <a:avLst/>
          </a:prstGeom>
          <a:noFill/>
          <a:ln w="9525">
            <a:noFill/>
            <a:miter lim="800000"/>
            <a:headEnd/>
            <a:tailEnd/>
          </a:ln>
        </p:spPr>
      </p:pic>
      <p:sp>
        <p:nvSpPr>
          <p:cNvPr id="4" name="Rectangle 3"/>
          <p:cNvSpPr/>
          <p:nvPr/>
        </p:nvSpPr>
        <p:spPr>
          <a:xfrm>
            <a:off x="3131840" y="6488668"/>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pic>
        <p:nvPicPr>
          <p:cNvPr id="5" name="Picture 1"/>
          <p:cNvPicPr>
            <a:picLocks noChangeAspect="1" noChangeArrowheads="1"/>
          </p:cNvPicPr>
          <p:nvPr/>
        </p:nvPicPr>
        <p:blipFill>
          <a:blip r:embed="rId3"/>
          <a:srcRect/>
          <a:stretch>
            <a:fillRect/>
          </a:stretch>
        </p:blipFill>
        <p:spPr bwMode="auto">
          <a:xfrm>
            <a:off x="3851920" y="188640"/>
            <a:ext cx="2362200" cy="6667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dissolve">
                                      <p:cBhvr>
                                        <p:cTn id="7" dur="500"/>
                                        <p:tgtEl>
                                          <p:spTgt spid="2560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5603"/>
                                        </p:tgtEl>
                                        <p:attrNameLst>
                                          <p:attrName>style.visibility</p:attrName>
                                        </p:attrNameLst>
                                      </p:cBhvr>
                                      <p:to>
                                        <p:strVal val="visible"/>
                                      </p:to>
                                    </p:set>
                                    <p:animEffect transition="in" filter="checkerboard(across)">
                                      <p:cBhvr>
                                        <p:cTn id="12" dur="500"/>
                                        <p:tgtEl>
                                          <p:spTgt spid="25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defRPr/>
            </a:pPr>
            <a:r>
              <a:rPr lang="en-US" sz="4800" smtClean="0">
                <a:effectLst>
                  <a:outerShdw blurRad="38100" dist="38100" dir="2700000" algn="tl">
                    <a:srgbClr val="000000"/>
                  </a:outerShdw>
                </a:effectLst>
                <a:latin typeface="Tabitha" pitchFamily="2" charset="0"/>
              </a:rPr>
              <a:t>Factors in Analyzing Characters</a:t>
            </a:r>
          </a:p>
        </p:txBody>
      </p:sp>
      <p:sp>
        <p:nvSpPr>
          <p:cNvPr id="29699" name="Rectangle 3"/>
          <p:cNvSpPr>
            <a:spLocks noGrp="1" noChangeArrowheads="1"/>
          </p:cNvSpPr>
          <p:nvPr>
            <p:ph type="body" idx="1"/>
          </p:nvPr>
        </p:nvSpPr>
        <p:spPr>
          <a:xfrm>
            <a:off x="685800" y="1981200"/>
            <a:ext cx="6172200" cy="4495800"/>
          </a:xfrm>
        </p:spPr>
        <p:txBody>
          <a:bodyPr/>
          <a:lstStyle/>
          <a:p>
            <a:pPr algn="l" eaLnBrk="1" hangingPunct="1">
              <a:buNone/>
            </a:pPr>
            <a:r>
              <a:rPr lang="en-US" dirty="0" smtClean="0"/>
              <a:t>Physical appearance of character</a:t>
            </a:r>
          </a:p>
          <a:p>
            <a:pPr algn="l" eaLnBrk="1" hangingPunct="1">
              <a:buNone/>
            </a:pPr>
            <a:r>
              <a:rPr lang="en-US" dirty="0" smtClean="0"/>
              <a:t>Personality</a:t>
            </a:r>
          </a:p>
          <a:p>
            <a:pPr algn="l" eaLnBrk="1" hangingPunct="1">
              <a:buNone/>
            </a:pPr>
            <a:r>
              <a:rPr lang="en-US" dirty="0" smtClean="0"/>
              <a:t>Background/personal history</a:t>
            </a:r>
          </a:p>
          <a:p>
            <a:pPr algn="l" eaLnBrk="1" hangingPunct="1">
              <a:buNone/>
            </a:pPr>
            <a:r>
              <a:rPr lang="en-US" dirty="0" smtClean="0"/>
              <a:t>Motivation</a:t>
            </a:r>
          </a:p>
          <a:p>
            <a:pPr algn="l" eaLnBrk="1" hangingPunct="1">
              <a:buNone/>
            </a:pPr>
            <a:r>
              <a:rPr lang="en-US" dirty="0" smtClean="0"/>
              <a:t>Relationships</a:t>
            </a:r>
          </a:p>
          <a:p>
            <a:pPr algn="l" eaLnBrk="1" hangingPunct="1">
              <a:buNone/>
            </a:pPr>
            <a:r>
              <a:rPr lang="en-US" dirty="0" smtClean="0"/>
              <a:t>Conflict</a:t>
            </a:r>
          </a:p>
          <a:p>
            <a:pPr algn="l" eaLnBrk="1" hangingPunct="1">
              <a:buNone/>
            </a:pPr>
            <a:r>
              <a:rPr lang="en-US" dirty="0" smtClean="0"/>
              <a:t>Does character change?</a:t>
            </a:r>
          </a:p>
          <a:p>
            <a:pPr algn="l" eaLnBrk="1" hangingPunct="1">
              <a:buNone/>
            </a:pPr>
            <a:endParaRPr lang="en-US" dirty="0" smtClean="0"/>
          </a:p>
          <a:p>
            <a:pPr algn="l" eaLnBrk="1" hangingPunct="1">
              <a:buNone/>
            </a:pPr>
            <a:endParaRPr lang="en-US" dirty="0" smtClean="0"/>
          </a:p>
        </p:txBody>
      </p:sp>
      <p:pic>
        <p:nvPicPr>
          <p:cNvPr id="29700" name="Picture 4" descr="j0282788"/>
          <p:cNvPicPr>
            <a:picLocks noChangeAspect="1" noChangeArrowheads="1" noCrop="1"/>
          </p:cNvPicPr>
          <p:nvPr/>
        </p:nvPicPr>
        <p:blipFill>
          <a:blip r:embed="rId2" cstate="print"/>
          <a:srcRect/>
          <a:stretch>
            <a:fillRect/>
          </a:stretch>
        </p:blipFill>
        <p:spPr bwMode="auto">
          <a:xfrm>
            <a:off x="6477000" y="4343400"/>
            <a:ext cx="1531938" cy="1463675"/>
          </a:xfrm>
          <a:prstGeom prst="rect">
            <a:avLst/>
          </a:prstGeom>
          <a:noFill/>
          <a:ln w="9525">
            <a:noFill/>
            <a:miter lim="800000"/>
            <a:headEnd/>
            <a:tailEnd/>
          </a:ln>
        </p:spPr>
      </p:pic>
      <p:sp>
        <p:nvSpPr>
          <p:cNvPr id="5" name="Rectangle 4"/>
          <p:cNvSpPr/>
          <p:nvPr/>
        </p:nvSpPr>
        <p:spPr>
          <a:xfrm>
            <a:off x="3347864" y="6309320"/>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pic>
        <p:nvPicPr>
          <p:cNvPr id="6" name="Picture 1"/>
          <p:cNvPicPr>
            <a:picLocks noChangeAspect="1" noChangeArrowheads="1"/>
          </p:cNvPicPr>
          <p:nvPr/>
        </p:nvPicPr>
        <p:blipFill>
          <a:blip r:embed="rId3"/>
          <a:srcRect/>
          <a:stretch>
            <a:fillRect/>
          </a:stretch>
        </p:blipFill>
        <p:spPr bwMode="auto">
          <a:xfrm>
            <a:off x="3779912" y="0"/>
            <a:ext cx="2362200" cy="85539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wipe(up)">
                                      <p:cBhvr>
                                        <p:cTn id="7" dur="500"/>
                                        <p:tgtEl>
                                          <p:spTgt spid="29698"/>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iterate type="wd">
                                    <p:tmPct val="100000"/>
                                  </p:iterate>
                                  <p:childTnLst>
                                    <p:set>
                                      <p:cBhvr>
                                        <p:cTn id="11" dur="1" fill="hold">
                                          <p:stCondLst>
                                            <p:cond delay="0"/>
                                          </p:stCondLst>
                                        </p:cTn>
                                        <p:tgtEl>
                                          <p:spTgt spid="29699">
                                            <p:txEl>
                                              <p:pRg st="0" end="0"/>
                                            </p:txEl>
                                          </p:spTgt>
                                        </p:tgtEl>
                                        <p:attrNameLst>
                                          <p:attrName>style.visibility</p:attrName>
                                        </p:attrNameLst>
                                      </p:cBhvr>
                                      <p:to>
                                        <p:strVal val="visible"/>
                                      </p:to>
                                    </p:set>
                                    <p:anim calcmode="lin" valueType="num">
                                      <p:cBhvr>
                                        <p:cTn id="12" dur="300" fill="hold"/>
                                        <p:tgtEl>
                                          <p:spTgt spid="29699">
                                            <p:txEl>
                                              <p:pRg st="0" end="0"/>
                                            </p:txEl>
                                          </p:spTgt>
                                        </p:tgtEl>
                                        <p:attrNameLst>
                                          <p:attrName>ppt_w</p:attrName>
                                        </p:attrNameLst>
                                      </p:cBhvr>
                                      <p:tavLst>
                                        <p:tav tm="0">
                                          <p:val>
                                            <p:fltVal val="0"/>
                                          </p:val>
                                        </p:tav>
                                        <p:tav tm="100000">
                                          <p:val>
                                            <p:strVal val="#ppt_w"/>
                                          </p:val>
                                        </p:tav>
                                      </p:tavLst>
                                    </p:anim>
                                    <p:anim calcmode="lin" valueType="num">
                                      <p:cBhvr>
                                        <p:cTn id="13" dur="300" fill="hold"/>
                                        <p:tgtEl>
                                          <p:spTgt spid="29699">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grpId="0" nodeType="clickEffect">
                                  <p:stCondLst>
                                    <p:cond delay="0"/>
                                  </p:stCondLst>
                                  <p:iterate type="wd">
                                    <p:tmPct val="100000"/>
                                  </p:iterate>
                                  <p:childTnLst>
                                    <p:set>
                                      <p:cBhvr>
                                        <p:cTn id="17" dur="1" fill="hold">
                                          <p:stCondLst>
                                            <p:cond delay="0"/>
                                          </p:stCondLst>
                                        </p:cTn>
                                        <p:tgtEl>
                                          <p:spTgt spid="29699">
                                            <p:txEl>
                                              <p:pRg st="1" end="1"/>
                                            </p:txEl>
                                          </p:spTgt>
                                        </p:tgtEl>
                                        <p:attrNameLst>
                                          <p:attrName>style.visibility</p:attrName>
                                        </p:attrNameLst>
                                      </p:cBhvr>
                                      <p:to>
                                        <p:strVal val="visible"/>
                                      </p:to>
                                    </p:set>
                                    <p:anim calcmode="lin" valueType="num">
                                      <p:cBhvr>
                                        <p:cTn id="18" dur="300" fill="hold"/>
                                        <p:tgtEl>
                                          <p:spTgt spid="29699">
                                            <p:txEl>
                                              <p:pRg st="1" end="1"/>
                                            </p:txEl>
                                          </p:spTgt>
                                        </p:tgtEl>
                                        <p:attrNameLst>
                                          <p:attrName>ppt_w</p:attrName>
                                        </p:attrNameLst>
                                      </p:cBhvr>
                                      <p:tavLst>
                                        <p:tav tm="0">
                                          <p:val>
                                            <p:fltVal val="0"/>
                                          </p:val>
                                        </p:tav>
                                        <p:tav tm="100000">
                                          <p:val>
                                            <p:strVal val="#ppt_w"/>
                                          </p:val>
                                        </p:tav>
                                      </p:tavLst>
                                    </p:anim>
                                    <p:anim calcmode="lin" valueType="num">
                                      <p:cBhvr>
                                        <p:cTn id="19" dur="300" fill="hold"/>
                                        <p:tgtEl>
                                          <p:spTgt spid="29699">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16" fill="hold" grpId="0" nodeType="clickEffect">
                                  <p:stCondLst>
                                    <p:cond delay="0"/>
                                  </p:stCondLst>
                                  <p:iterate type="wd">
                                    <p:tmPct val="100000"/>
                                  </p:iterate>
                                  <p:childTnLst>
                                    <p:set>
                                      <p:cBhvr>
                                        <p:cTn id="23" dur="1" fill="hold">
                                          <p:stCondLst>
                                            <p:cond delay="0"/>
                                          </p:stCondLst>
                                        </p:cTn>
                                        <p:tgtEl>
                                          <p:spTgt spid="29699">
                                            <p:txEl>
                                              <p:pRg st="2" end="2"/>
                                            </p:txEl>
                                          </p:spTgt>
                                        </p:tgtEl>
                                        <p:attrNameLst>
                                          <p:attrName>style.visibility</p:attrName>
                                        </p:attrNameLst>
                                      </p:cBhvr>
                                      <p:to>
                                        <p:strVal val="visible"/>
                                      </p:to>
                                    </p:set>
                                    <p:anim calcmode="lin" valueType="num">
                                      <p:cBhvr>
                                        <p:cTn id="24" dur="300" fill="hold"/>
                                        <p:tgtEl>
                                          <p:spTgt spid="29699">
                                            <p:txEl>
                                              <p:pRg st="2" end="2"/>
                                            </p:txEl>
                                          </p:spTgt>
                                        </p:tgtEl>
                                        <p:attrNameLst>
                                          <p:attrName>ppt_w</p:attrName>
                                        </p:attrNameLst>
                                      </p:cBhvr>
                                      <p:tavLst>
                                        <p:tav tm="0">
                                          <p:val>
                                            <p:fltVal val="0"/>
                                          </p:val>
                                        </p:tav>
                                        <p:tav tm="100000">
                                          <p:val>
                                            <p:strVal val="#ppt_w"/>
                                          </p:val>
                                        </p:tav>
                                      </p:tavLst>
                                    </p:anim>
                                    <p:anim calcmode="lin" valueType="num">
                                      <p:cBhvr>
                                        <p:cTn id="25" dur="300" fill="hold"/>
                                        <p:tgtEl>
                                          <p:spTgt spid="29699">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23" presetClass="entr" presetSubtype="16" fill="hold" grpId="0" nodeType="clickEffect">
                                  <p:stCondLst>
                                    <p:cond delay="0"/>
                                  </p:stCondLst>
                                  <p:iterate type="wd">
                                    <p:tmPct val="100000"/>
                                  </p:iterate>
                                  <p:childTnLst>
                                    <p:set>
                                      <p:cBhvr>
                                        <p:cTn id="29" dur="1" fill="hold">
                                          <p:stCondLst>
                                            <p:cond delay="0"/>
                                          </p:stCondLst>
                                        </p:cTn>
                                        <p:tgtEl>
                                          <p:spTgt spid="29699">
                                            <p:txEl>
                                              <p:pRg st="3" end="3"/>
                                            </p:txEl>
                                          </p:spTgt>
                                        </p:tgtEl>
                                        <p:attrNameLst>
                                          <p:attrName>style.visibility</p:attrName>
                                        </p:attrNameLst>
                                      </p:cBhvr>
                                      <p:to>
                                        <p:strVal val="visible"/>
                                      </p:to>
                                    </p:set>
                                    <p:anim calcmode="lin" valueType="num">
                                      <p:cBhvr>
                                        <p:cTn id="30" dur="300" fill="hold"/>
                                        <p:tgtEl>
                                          <p:spTgt spid="29699">
                                            <p:txEl>
                                              <p:pRg st="3" end="3"/>
                                            </p:txEl>
                                          </p:spTgt>
                                        </p:tgtEl>
                                        <p:attrNameLst>
                                          <p:attrName>ppt_w</p:attrName>
                                        </p:attrNameLst>
                                      </p:cBhvr>
                                      <p:tavLst>
                                        <p:tav tm="0">
                                          <p:val>
                                            <p:fltVal val="0"/>
                                          </p:val>
                                        </p:tav>
                                        <p:tav tm="100000">
                                          <p:val>
                                            <p:strVal val="#ppt_w"/>
                                          </p:val>
                                        </p:tav>
                                      </p:tavLst>
                                    </p:anim>
                                    <p:anim calcmode="lin" valueType="num">
                                      <p:cBhvr>
                                        <p:cTn id="31" dur="300" fill="hold"/>
                                        <p:tgtEl>
                                          <p:spTgt spid="29699">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23" presetClass="entr" presetSubtype="16" fill="hold" grpId="0" nodeType="clickEffect">
                                  <p:stCondLst>
                                    <p:cond delay="0"/>
                                  </p:stCondLst>
                                  <p:iterate type="wd">
                                    <p:tmPct val="100000"/>
                                  </p:iterate>
                                  <p:childTnLst>
                                    <p:set>
                                      <p:cBhvr>
                                        <p:cTn id="35" dur="1" fill="hold">
                                          <p:stCondLst>
                                            <p:cond delay="0"/>
                                          </p:stCondLst>
                                        </p:cTn>
                                        <p:tgtEl>
                                          <p:spTgt spid="29699">
                                            <p:txEl>
                                              <p:pRg st="4" end="4"/>
                                            </p:txEl>
                                          </p:spTgt>
                                        </p:tgtEl>
                                        <p:attrNameLst>
                                          <p:attrName>style.visibility</p:attrName>
                                        </p:attrNameLst>
                                      </p:cBhvr>
                                      <p:to>
                                        <p:strVal val="visible"/>
                                      </p:to>
                                    </p:set>
                                    <p:anim calcmode="lin" valueType="num">
                                      <p:cBhvr>
                                        <p:cTn id="36" dur="300" fill="hold"/>
                                        <p:tgtEl>
                                          <p:spTgt spid="29699">
                                            <p:txEl>
                                              <p:pRg st="4" end="4"/>
                                            </p:txEl>
                                          </p:spTgt>
                                        </p:tgtEl>
                                        <p:attrNameLst>
                                          <p:attrName>ppt_w</p:attrName>
                                        </p:attrNameLst>
                                      </p:cBhvr>
                                      <p:tavLst>
                                        <p:tav tm="0">
                                          <p:val>
                                            <p:fltVal val="0"/>
                                          </p:val>
                                        </p:tav>
                                        <p:tav tm="100000">
                                          <p:val>
                                            <p:strVal val="#ppt_w"/>
                                          </p:val>
                                        </p:tav>
                                      </p:tavLst>
                                    </p:anim>
                                    <p:anim calcmode="lin" valueType="num">
                                      <p:cBhvr>
                                        <p:cTn id="37" dur="300" fill="hold"/>
                                        <p:tgtEl>
                                          <p:spTgt spid="29699">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23" presetClass="entr" presetSubtype="16" fill="hold" grpId="0" nodeType="clickEffect">
                                  <p:stCondLst>
                                    <p:cond delay="0"/>
                                  </p:stCondLst>
                                  <p:iterate type="wd">
                                    <p:tmPct val="100000"/>
                                  </p:iterate>
                                  <p:childTnLst>
                                    <p:set>
                                      <p:cBhvr>
                                        <p:cTn id="41" dur="1" fill="hold">
                                          <p:stCondLst>
                                            <p:cond delay="0"/>
                                          </p:stCondLst>
                                        </p:cTn>
                                        <p:tgtEl>
                                          <p:spTgt spid="29699">
                                            <p:txEl>
                                              <p:pRg st="5" end="5"/>
                                            </p:txEl>
                                          </p:spTgt>
                                        </p:tgtEl>
                                        <p:attrNameLst>
                                          <p:attrName>style.visibility</p:attrName>
                                        </p:attrNameLst>
                                      </p:cBhvr>
                                      <p:to>
                                        <p:strVal val="visible"/>
                                      </p:to>
                                    </p:set>
                                    <p:anim calcmode="lin" valueType="num">
                                      <p:cBhvr>
                                        <p:cTn id="42" dur="300" fill="hold"/>
                                        <p:tgtEl>
                                          <p:spTgt spid="29699">
                                            <p:txEl>
                                              <p:pRg st="5" end="5"/>
                                            </p:txEl>
                                          </p:spTgt>
                                        </p:tgtEl>
                                        <p:attrNameLst>
                                          <p:attrName>ppt_w</p:attrName>
                                        </p:attrNameLst>
                                      </p:cBhvr>
                                      <p:tavLst>
                                        <p:tav tm="0">
                                          <p:val>
                                            <p:fltVal val="0"/>
                                          </p:val>
                                        </p:tav>
                                        <p:tav tm="100000">
                                          <p:val>
                                            <p:strVal val="#ppt_w"/>
                                          </p:val>
                                        </p:tav>
                                      </p:tavLst>
                                    </p:anim>
                                    <p:anim calcmode="lin" valueType="num">
                                      <p:cBhvr>
                                        <p:cTn id="43" dur="300" fill="hold"/>
                                        <p:tgtEl>
                                          <p:spTgt spid="29699">
                                            <p:txEl>
                                              <p:pRg st="5" end="5"/>
                                            </p:txEl>
                                          </p:spTgt>
                                        </p:tgtEl>
                                        <p:attrNameLst>
                                          <p:attrName>ppt_h</p:attrName>
                                        </p:attrNameLst>
                                      </p:cBhvr>
                                      <p:tavLst>
                                        <p:tav tm="0">
                                          <p:val>
                                            <p:fltVal val="0"/>
                                          </p:val>
                                        </p:tav>
                                        <p:tav tm="100000">
                                          <p:val>
                                            <p:strVal val="#ppt_h"/>
                                          </p:val>
                                        </p:tav>
                                      </p:tavLst>
                                    </p:anim>
                                  </p:childTnLst>
                                </p:cTn>
                              </p:par>
                            </p:childTnLst>
                          </p:cTn>
                        </p:par>
                      </p:childTnLst>
                    </p:cTn>
                  </p:par>
                  <p:par>
                    <p:cTn id="44" fill="hold">
                      <p:stCondLst>
                        <p:cond delay="indefinite"/>
                      </p:stCondLst>
                      <p:childTnLst>
                        <p:par>
                          <p:cTn id="45" fill="hold">
                            <p:stCondLst>
                              <p:cond delay="0"/>
                            </p:stCondLst>
                            <p:childTnLst>
                              <p:par>
                                <p:cTn id="46" presetID="23" presetClass="entr" presetSubtype="16" fill="hold" grpId="0" nodeType="clickEffect">
                                  <p:stCondLst>
                                    <p:cond delay="0"/>
                                  </p:stCondLst>
                                  <p:iterate type="wd">
                                    <p:tmPct val="100000"/>
                                  </p:iterate>
                                  <p:childTnLst>
                                    <p:set>
                                      <p:cBhvr>
                                        <p:cTn id="47" dur="1" fill="hold">
                                          <p:stCondLst>
                                            <p:cond delay="0"/>
                                          </p:stCondLst>
                                        </p:cTn>
                                        <p:tgtEl>
                                          <p:spTgt spid="29699">
                                            <p:txEl>
                                              <p:pRg st="6" end="6"/>
                                            </p:txEl>
                                          </p:spTgt>
                                        </p:tgtEl>
                                        <p:attrNameLst>
                                          <p:attrName>style.visibility</p:attrName>
                                        </p:attrNameLst>
                                      </p:cBhvr>
                                      <p:to>
                                        <p:strVal val="visible"/>
                                      </p:to>
                                    </p:set>
                                    <p:anim calcmode="lin" valueType="num">
                                      <p:cBhvr>
                                        <p:cTn id="48" dur="300" fill="hold"/>
                                        <p:tgtEl>
                                          <p:spTgt spid="29699">
                                            <p:txEl>
                                              <p:pRg st="6" end="6"/>
                                            </p:txEl>
                                          </p:spTgt>
                                        </p:tgtEl>
                                        <p:attrNameLst>
                                          <p:attrName>ppt_w</p:attrName>
                                        </p:attrNameLst>
                                      </p:cBhvr>
                                      <p:tavLst>
                                        <p:tav tm="0">
                                          <p:val>
                                            <p:fltVal val="0"/>
                                          </p:val>
                                        </p:tav>
                                        <p:tav tm="100000">
                                          <p:val>
                                            <p:strVal val="#ppt_w"/>
                                          </p:val>
                                        </p:tav>
                                      </p:tavLst>
                                    </p:anim>
                                    <p:anim calcmode="lin" valueType="num">
                                      <p:cBhvr>
                                        <p:cTn id="49" dur="300" fill="hold"/>
                                        <p:tgtEl>
                                          <p:spTgt spid="29699">
                                            <p:txEl>
                                              <p:pRg st="6" end="6"/>
                                            </p:txEl>
                                          </p:spTgt>
                                        </p:tgtEl>
                                        <p:attrNameLst>
                                          <p:attrName>ppt_h</p:attrName>
                                        </p:attrNameLst>
                                      </p:cBhvr>
                                      <p:tavLst>
                                        <p:tav tm="0">
                                          <p:val>
                                            <p:fltVal val="0"/>
                                          </p:val>
                                        </p:tav>
                                        <p:tav tm="100000">
                                          <p:val>
                                            <p:strVal val="#ppt_h"/>
                                          </p:val>
                                        </p:tav>
                                      </p:tavLst>
                                    </p:anim>
                                  </p:childTnLst>
                                </p:cTn>
                              </p:par>
                            </p:childTnLst>
                          </p:cTn>
                        </p:par>
                        <p:par>
                          <p:cTn id="50" fill="hold">
                            <p:stCondLst>
                              <p:cond delay="1200"/>
                            </p:stCondLst>
                            <p:childTnLst>
                              <p:par>
                                <p:cTn id="51" presetID="2" presetClass="entr" presetSubtype="6" fill="hold" nodeType="afterEffect">
                                  <p:stCondLst>
                                    <p:cond delay="0"/>
                                  </p:stCondLst>
                                  <p:childTnLst>
                                    <p:set>
                                      <p:cBhvr>
                                        <p:cTn id="52" dur="1" fill="hold">
                                          <p:stCondLst>
                                            <p:cond delay="0"/>
                                          </p:stCondLst>
                                        </p:cTn>
                                        <p:tgtEl>
                                          <p:spTgt spid="29700"/>
                                        </p:tgtEl>
                                        <p:attrNameLst>
                                          <p:attrName>style.visibility</p:attrName>
                                        </p:attrNameLst>
                                      </p:cBhvr>
                                      <p:to>
                                        <p:strVal val="visible"/>
                                      </p:to>
                                    </p:set>
                                    <p:anim calcmode="lin" valueType="num">
                                      <p:cBhvr additive="base">
                                        <p:cTn id="53" dur="500" fill="hold"/>
                                        <p:tgtEl>
                                          <p:spTgt spid="29700"/>
                                        </p:tgtEl>
                                        <p:attrNameLst>
                                          <p:attrName>ppt_x</p:attrName>
                                        </p:attrNameLst>
                                      </p:cBhvr>
                                      <p:tavLst>
                                        <p:tav tm="0">
                                          <p:val>
                                            <p:strVal val="1+#ppt_w/2"/>
                                          </p:val>
                                        </p:tav>
                                        <p:tav tm="100000">
                                          <p:val>
                                            <p:strVal val="#ppt_x"/>
                                          </p:val>
                                        </p:tav>
                                      </p:tavLst>
                                    </p:anim>
                                    <p:anim calcmode="lin" valueType="num">
                                      <p:cBhvr additive="base">
                                        <p:cTn id="54" dur="500" fill="hold"/>
                                        <p:tgtEl>
                                          <p:spTgt spid="297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utoUpdateAnimBg="0"/>
      <p:bldP spid="29699"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1026"/>
          <p:cNvSpPr>
            <a:spLocks noGrp="1" noChangeArrowheads="1"/>
          </p:cNvSpPr>
          <p:nvPr>
            <p:ph type="ctrTitle"/>
          </p:nvPr>
        </p:nvSpPr>
        <p:spPr>
          <a:xfrm>
            <a:off x="609600" y="990600"/>
            <a:ext cx="7772400" cy="1143000"/>
          </a:xfrm>
        </p:spPr>
        <p:txBody>
          <a:bodyPr/>
          <a:lstStyle/>
          <a:p>
            <a:pPr eaLnBrk="1" hangingPunct="1">
              <a:defRPr/>
            </a:pPr>
            <a:r>
              <a:rPr lang="en-US" sz="4800" smtClean="0">
                <a:effectLst>
                  <a:outerShdw blurRad="38100" dist="38100" dir="2700000" algn="tl">
                    <a:srgbClr val="000000"/>
                  </a:outerShdw>
                </a:effectLst>
                <a:latin typeface="Tabitha" pitchFamily="2" charset="0"/>
              </a:rPr>
              <a:t>Plot</a:t>
            </a:r>
          </a:p>
        </p:txBody>
      </p:sp>
      <p:sp>
        <p:nvSpPr>
          <p:cNvPr id="48131" name="Rectangle 1027"/>
          <p:cNvSpPr>
            <a:spLocks noGrp="1" noChangeArrowheads="1"/>
          </p:cNvSpPr>
          <p:nvPr>
            <p:ph type="subTitle" idx="1"/>
          </p:nvPr>
        </p:nvSpPr>
        <p:spPr>
          <a:xfrm>
            <a:off x="1115616" y="2420888"/>
            <a:ext cx="7056784" cy="3672408"/>
          </a:xfrm>
        </p:spPr>
        <p:txBody>
          <a:bodyPr/>
          <a:lstStyle/>
          <a:p>
            <a:pPr algn="l" eaLnBrk="1" hangingPunct="1">
              <a:defRPr/>
            </a:pPr>
            <a:r>
              <a:rPr lang="en-US" sz="4000" dirty="0" smtClean="0">
                <a:latin typeface="Aparajita" pitchFamily="34" charset="0"/>
                <a:cs typeface="Aparajita" pitchFamily="34" charset="0"/>
              </a:rPr>
              <a:t>Plot is what happens and how it happens in a narrative.  A narrative is any work that tells a story, such as a short story, a novel, a drama, or a narrative poem.</a:t>
            </a:r>
          </a:p>
        </p:txBody>
      </p:sp>
      <p:pic>
        <p:nvPicPr>
          <p:cNvPr id="48132" name="Picture 1028" descr="bd06210_"/>
          <p:cNvPicPr>
            <a:picLocks noChangeAspect="1" noChangeArrowheads="1"/>
          </p:cNvPicPr>
          <p:nvPr/>
        </p:nvPicPr>
        <p:blipFill>
          <a:blip r:embed="rId2" cstate="print"/>
          <a:srcRect/>
          <a:stretch>
            <a:fillRect/>
          </a:stretch>
        </p:blipFill>
        <p:spPr bwMode="auto">
          <a:xfrm>
            <a:off x="6400800" y="685800"/>
            <a:ext cx="1839913" cy="1387475"/>
          </a:xfrm>
          <a:prstGeom prst="rect">
            <a:avLst/>
          </a:prstGeom>
          <a:noFill/>
          <a:ln w="9525">
            <a:noFill/>
            <a:miter lim="800000"/>
            <a:headEnd/>
            <a:tailEnd/>
          </a:ln>
        </p:spPr>
      </p:pic>
      <p:sp>
        <p:nvSpPr>
          <p:cNvPr id="5" name="Rectangle 4"/>
          <p:cNvSpPr/>
          <p:nvPr/>
        </p:nvSpPr>
        <p:spPr>
          <a:xfrm>
            <a:off x="3491880" y="6488668"/>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pic>
        <p:nvPicPr>
          <p:cNvPr id="6" name="Picture 1"/>
          <p:cNvPicPr>
            <a:picLocks noChangeAspect="1" noChangeArrowheads="1"/>
          </p:cNvPicPr>
          <p:nvPr/>
        </p:nvPicPr>
        <p:blipFill>
          <a:blip r:embed="rId3"/>
          <a:srcRect/>
          <a:stretch>
            <a:fillRect/>
          </a:stretch>
        </p:blipFill>
        <p:spPr bwMode="auto">
          <a:xfrm>
            <a:off x="2987824" y="188640"/>
            <a:ext cx="2362200" cy="6667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8130"/>
                                        </p:tgtEl>
                                        <p:attrNameLst>
                                          <p:attrName>style.visibility</p:attrName>
                                        </p:attrNameLst>
                                      </p:cBhvr>
                                      <p:to>
                                        <p:strVal val="visible"/>
                                      </p:to>
                                    </p:set>
                                    <p:animEffect transition="in" filter="dissolve">
                                      <p:cBhvr>
                                        <p:cTn id="7" dur="500"/>
                                        <p:tgtEl>
                                          <p:spTgt spid="4813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iterate type="wd">
                                    <p:tmPct val="100000"/>
                                  </p:iterate>
                                  <p:childTnLst>
                                    <p:set>
                                      <p:cBhvr>
                                        <p:cTn id="11" dur="1" fill="hold">
                                          <p:stCondLst>
                                            <p:cond delay="0"/>
                                          </p:stCondLst>
                                        </p:cTn>
                                        <p:tgtEl>
                                          <p:spTgt spid="48131">
                                            <p:txEl>
                                              <p:pRg st="0" end="0"/>
                                            </p:txEl>
                                          </p:spTgt>
                                        </p:tgtEl>
                                        <p:attrNameLst>
                                          <p:attrName>style.visibility</p:attrName>
                                        </p:attrNameLst>
                                      </p:cBhvr>
                                      <p:to>
                                        <p:strVal val="visible"/>
                                      </p:to>
                                    </p:set>
                                    <p:animEffect transition="in" filter="strips(downLeft)">
                                      <p:cBhvr>
                                        <p:cTn id="12" dur="300"/>
                                        <p:tgtEl>
                                          <p:spTgt spid="481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48132"/>
                                        </p:tgtEl>
                                        <p:attrNameLst>
                                          <p:attrName>style.visibility</p:attrName>
                                        </p:attrNameLst>
                                      </p:cBhvr>
                                      <p:to>
                                        <p:strVal val="visible"/>
                                      </p:to>
                                    </p:set>
                                    <p:anim calcmode="lin" valueType="num">
                                      <p:cBhvr additive="base">
                                        <p:cTn id="17" dur="500" fill="hold"/>
                                        <p:tgtEl>
                                          <p:spTgt spid="48132"/>
                                        </p:tgtEl>
                                        <p:attrNameLst>
                                          <p:attrName>ppt_x</p:attrName>
                                        </p:attrNameLst>
                                      </p:cBhvr>
                                      <p:tavLst>
                                        <p:tav tm="0">
                                          <p:val>
                                            <p:strVal val="0-#ppt_w/2"/>
                                          </p:val>
                                        </p:tav>
                                        <p:tav tm="100000">
                                          <p:val>
                                            <p:strVal val="#ppt_x"/>
                                          </p:val>
                                        </p:tav>
                                      </p:tavLst>
                                    </p:anim>
                                    <p:anim calcmode="lin" valueType="num">
                                      <p:cBhvr additive="base">
                                        <p:cTn id="18" dur="500" fill="hold"/>
                                        <p:tgtEl>
                                          <p:spTgt spid="481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autoUpdateAnimBg="0"/>
      <p:bldP spid="48131"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827584" y="301625"/>
            <a:ext cx="7856041" cy="1143000"/>
          </a:xfrm>
        </p:spPr>
        <p:txBody>
          <a:bodyPr/>
          <a:lstStyle/>
          <a:p>
            <a:pPr eaLnBrk="1" hangingPunct="1">
              <a:defRPr/>
            </a:pPr>
            <a:r>
              <a:rPr lang="en-US" sz="4800" dirty="0" smtClean="0">
                <a:effectLst>
                  <a:outerShdw blurRad="38100" dist="38100" dir="2700000" algn="tl">
                    <a:srgbClr val="000000"/>
                  </a:outerShdw>
                </a:effectLst>
                <a:latin typeface="Tabitha" pitchFamily="2" charset="0"/>
              </a:rPr>
              <a:t>Parts of Action in the Conflict of the  Plot</a:t>
            </a:r>
          </a:p>
        </p:txBody>
      </p:sp>
      <p:sp>
        <p:nvSpPr>
          <p:cNvPr id="49155" name="Rectangle 3"/>
          <p:cNvSpPr>
            <a:spLocks noGrp="1" noChangeArrowheads="1"/>
          </p:cNvSpPr>
          <p:nvPr>
            <p:ph type="body" idx="1"/>
          </p:nvPr>
        </p:nvSpPr>
        <p:spPr>
          <a:xfrm>
            <a:off x="395536" y="1628800"/>
            <a:ext cx="8352928" cy="5040560"/>
          </a:xfrm>
        </p:spPr>
        <p:txBody>
          <a:bodyPr/>
          <a:lstStyle/>
          <a:p>
            <a:pPr algn="l" eaLnBrk="1" hangingPunct="1">
              <a:lnSpc>
                <a:spcPct val="90000"/>
              </a:lnSpc>
              <a:buNone/>
            </a:pPr>
            <a:r>
              <a:rPr lang="en-US" sz="2800" u="sng" dirty="0" smtClean="0"/>
              <a:t>Exposition or Inciting incident</a:t>
            </a:r>
            <a:r>
              <a:rPr lang="en-US" sz="2800" dirty="0" smtClean="0"/>
              <a:t> – events that gives rise to conflict (opening situation)and introduce the situation</a:t>
            </a:r>
          </a:p>
          <a:p>
            <a:pPr algn="l" eaLnBrk="1" hangingPunct="1">
              <a:lnSpc>
                <a:spcPct val="90000"/>
              </a:lnSpc>
              <a:buNone/>
            </a:pPr>
            <a:r>
              <a:rPr lang="en-US" sz="2800" u="sng" dirty="0" smtClean="0"/>
              <a:t>Rising action or Development</a:t>
            </a:r>
            <a:r>
              <a:rPr lang="en-US" sz="2800" dirty="0" smtClean="0"/>
              <a:t>- events that occur as result of central conflict </a:t>
            </a:r>
          </a:p>
          <a:p>
            <a:pPr algn="l" eaLnBrk="1" hangingPunct="1">
              <a:lnSpc>
                <a:spcPct val="90000"/>
              </a:lnSpc>
              <a:buNone/>
            </a:pPr>
            <a:r>
              <a:rPr lang="en-US" sz="2800" u="sng" dirty="0" smtClean="0"/>
              <a:t>Climax</a:t>
            </a:r>
            <a:r>
              <a:rPr lang="en-US" sz="2800" dirty="0" smtClean="0"/>
              <a:t>- highest point of interest or suspense of story</a:t>
            </a:r>
          </a:p>
          <a:p>
            <a:pPr algn="l" eaLnBrk="1" hangingPunct="1">
              <a:lnSpc>
                <a:spcPct val="90000"/>
              </a:lnSpc>
              <a:buNone/>
            </a:pPr>
            <a:r>
              <a:rPr lang="en-US" sz="2800" u="sng" dirty="0" smtClean="0"/>
              <a:t>Falling action</a:t>
            </a:r>
            <a:r>
              <a:rPr lang="en-US" sz="2800" dirty="0" smtClean="0"/>
              <a:t>: when complications start to be solved</a:t>
            </a:r>
          </a:p>
          <a:p>
            <a:pPr algn="l" eaLnBrk="1" hangingPunct="1">
              <a:lnSpc>
                <a:spcPct val="90000"/>
              </a:lnSpc>
              <a:buNone/>
            </a:pPr>
            <a:r>
              <a:rPr lang="en-US" sz="2800" u="sng" dirty="0" smtClean="0"/>
              <a:t>Resolution</a:t>
            </a:r>
            <a:r>
              <a:rPr lang="en-US" sz="2800" dirty="0" smtClean="0"/>
              <a:t>- {or the end}when the </a:t>
            </a:r>
            <a:r>
              <a:rPr lang="en-US" dirty="0" smtClean="0"/>
              <a:t>conflict ends</a:t>
            </a:r>
          </a:p>
        </p:txBody>
      </p:sp>
      <p:sp>
        <p:nvSpPr>
          <p:cNvPr id="4" name="Rectangle 3"/>
          <p:cNvSpPr/>
          <p:nvPr/>
        </p:nvSpPr>
        <p:spPr>
          <a:xfrm>
            <a:off x="3275856" y="6237312"/>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pic>
        <p:nvPicPr>
          <p:cNvPr id="5" name="Picture 1"/>
          <p:cNvPicPr>
            <a:picLocks noChangeAspect="1" noChangeArrowheads="1"/>
          </p:cNvPicPr>
          <p:nvPr/>
        </p:nvPicPr>
        <p:blipFill>
          <a:blip r:embed="rId3"/>
          <a:srcRect/>
          <a:stretch>
            <a:fillRect/>
          </a:stretch>
        </p:blipFill>
        <p:spPr bwMode="auto">
          <a:xfrm>
            <a:off x="3923928" y="0"/>
            <a:ext cx="2362200" cy="6667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9154"/>
                                        </p:tgtEl>
                                        <p:attrNameLst>
                                          <p:attrName>style.visibility</p:attrName>
                                        </p:attrNameLst>
                                      </p:cBhvr>
                                      <p:to>
                                        <p:strVal val="visible"/>
                                      </p:to>
                                    </p:set>
                                    <p:animEffect transition="in" filter="dissolve">
                                      <p:cBhvr>
                                        <p:cTn id="7" dur="500"/>
                                        <p:tgtEl>
                                          <p:spTgt spid="4915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3" fill="hold" grpId="0" nodeType="clickEffect">
                                  <p:stCondLst>
                                    <p:cond delay="0"/>
                                  </p:stCondLst>
                                  <p:iterate type="wd">
                                    <p:tmPct val="100000"/>
                                  </p:iterate>
                                  <p:childTnLst>
                                    <p:set>
                                      <p:cBhvr>
                                        <p:cTn id="11" dur="1" fill="hold">
                                          <p:stCondLst>
                                            <p:cond delay="0"/>
                                          </p:stCondLst>
                                        </p:cTn>
                                        <p:tgtEl>
                                          <p:spTgt spid="49155">
                                            <p:txEl>
                                              <p:pRg st="0" end="0"/>
                                            </p:txEl>
                                          </p:spTgt>
                                        </p:tgtEl>
                                        <p:attrNameLst>
                                          <p:attrName>style.visibility</p:attrName>
                                        </p:attrNameLst>
                                      </p:cBhvr>
                                      <p:to>
                                        <p:strVal val="visible"/>
                                      </p:to>
                                    </p:set>
                                    <p:anim calcmode="lin" valueType="num">
                                      <p:cBhvr additive="base">
                                        <p:cTn id="12" dur="300" fill="hold"/>
                                        <p:tgtEl>
                                          <p:spTgt spid="49155">
                                            <p:txEl>
                                              <p:pRg st="0" end="0"/>
                                            </p:txEl>
                                          </p:spTgt>
                                        </p:tgtEl>
                                        <p:attrNameLst>
                                          <p:attrName>ppt_x</p:attrName>
                                        </p:attrNameLst>
                                      </p:cBhvr>
                                      <p:tavLst>
                                        <p:tav tm="0">
                                          <p:val>
                                            <p:strVal val="1+#ppt_w/2"/>
                                          </p:val>
                                        </p:tav>
                                        <p:tav tm="100000">
                                          <p:val>
                                            <p:strVal val="#ppt_x"/>
                                          </p:val>
                                        </p:tav>
                                      </p:tavLst>
                                    </p:anim>
                                    <p:anim calcmode="lin" valueType="num">
                                      <p:cBhvr additive="base">
                                        <p:cTn id="13" dur="300" fill="hold"/>
                                        <p:tgtEl>
                                          <p:spTgt spid="49155">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3" fill="hold" grpId="0" nodeType="clickEffect">
                                  <p:stCondLst>
                                    <p:cond delay="0"/>
                                  </p:stCondLst>
                                  <p:iterate type="wd">
                                    <p:tmPct val="100000"/>
                                  </p:iterate>
                                  <p:childTnLst>
                                    <p:set>
                                      <p:cBhvr>
                                        <p:cTn id="17" dur="1" fill="hold">
                                          <p:stCondLst>
                                            <p:cond delay="0"/>
                                          </p:stCondLst>
                                        </p:cTn>
                                        <p:tgtEl>
                                          <p:spTgt spid="49155">
                                            <p:txEl>
                                              <p:pRg st="1" end="1"/>
                                            </p:txEl>
                                          </p:spTgt>
                                        </p:tgtEl>
                                        <p:attrNameLst>
                                          <p:attrName>style.visibility</p:attrName>
                                        </p:attrNameLst>
                                      </p:cBhvr>
                                      <p:to>
                                        <p:strVal val="visible"/>
                                      </p:to>
                                    </p:set>
                                    <p:anim calcmode="lin" valueType="num">
                                      <p:cBhvr additive="base">
                                        <p:cTn id="18" dur="300" fill="hold"/>
                                        <p:tgtEl>
                                          <p:spTgt spid="49155">
                                            <p:txEl>
                                              <p:pRg st="1" end="1"/>
                                            </p:txEl>
                                          </p:spTgt>
                                        </p:tgtEl>
                                        <p:attrNameLst>
                                          <p:attrName>ppt_x</p:attrName>
                                        </p:attrNameLst>
                                      </p:cBhvr>
                                      <p:tavLst>
                                        <p:tav tm="0">
                                          <p:val>
                                            <p:strVal val="1+#ppt_w/2"/>
                                          </p:val>
                                        </p:tav>
                                        <p:tav tm="100000">
                                          <p:val>
                                            <p:strVal val="#ppt_x"/>
                                          </p:val>
                                        </p:tav>
                                      </p:tavLst>
                                    </p:anim>
                                    <p:anim calcmode="lin" valueType="num">
                                      <p:cBhvr additive="base">
                                        <p:cTn id="19" dur="300" fill="hold"/>
                                        <p:tgtEl>
                                          <p:spTgt spid="49155">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3" fill="hold" grpId="0" nodeType="clickEffect">
                                  <p:stCondLst>
                                    <p:cond delay="0"/>
                                  </p:stCondLst>
                                  <p:iterate type="wd">
                                    <p:tmPct val="100000"/>
                                  </p:iterate>
                                  <p:childTnLst>
                                    <p:set>
                                      <p:cBhvr>
                                        <p:cTn id="23" dur="1" fill="hold">
                                          <p:stCondLst>
                                            <p:cond delay="0"/>
                                          </p:stCondLst>
                                        </p:cTn>
                                        <p:tgtEl>
                                          <p:spTgt spid="49155">
                                            <p:txEl>
                                              <p:pRg st="2" end="2"/>
                                            </p:txEl>
                                          </p:spTgt>
                                        </p:tgtEl>
                                        <p:attrNameLst>
                                          <p:attrName>style.visibility</p:attrName>
                                        </p:attrNameLst>
                                      </p:cBhvr>
                                      <p:to>
                                        <p:strVal val="visible"/>
                                      </p:to>
                                    </p:set>
                                    <p:anim calcmode="lin" valueType="num">
                                      <p:cBhvr additive="base">
                                        <p:cTn id="24" dur="300" fill="hold"/>
                                        <p:tgtEl>
                                          <p:spTgt spid="49155">
                                            <p:txEl>
                                              <p:pRg st="2" end="2"/>
                                            </p:txEl>
                                          </p:spTgt>
                                        </p:tgtEl>
                                        <p:attrNameLst>
                                          <p:attrName>ppt_x</p:attrName>
                                        </p:attrNameLst>
                                      </p:cBhvr>
                                      <p:tavLst>
                                        <p:tav tm="0">
                                          <p:val>
                                            <p:strVal val="1+#ppt_w/2"/>
                                          </p:val>
                                        </p:tav>
                                        <p:tav tm="100000">
                                          <p:val>
                                            <p:strVal val="#ppt_x"/>
                                          </p:val>
                                        </p:tav>
                                      </p:tavLst>
                                    </p:anim>
                                    <p:anim calcmode="lin" valueType="num">
                                      <p:cBhvr additive="base">
                                        <p:cTn id="25" dur="300" fill="hold"/>
                                        <p:tgtEl>
                                          <p:spTgt spid="49155">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3" fill="hold" grpId="0" nodeType="clickEffect">
                                  <p:stCondLst>
                                    <p:cond delay="0"/>
                                  </p:stCondLst>
                                  <p:iterate type="wd">
                                    <p:tmPct val="100000"/>
                                  </p:iterate>
                                  <p:childTnLst>
                                    <p:set>
                                      <p:cBhvr>
                                        <p:cTn id="29" dur="1" fill="hold">
                                          <p:stCondLst>
                                            <p:cond delay="0"/>
                                          </p:stCondLst>
                                        </p:cTn>
                                        <p:tgtEl>
                                          <p:spTgt spid="49155">
                                            <p:txEl>
                                              <p:pRg st="3" end="3"/>
                                            </p:txEl>
                                          </p:spTgt>
                                        </p:tgtEl>
                                        <p:attrNameLst>
                                          <p:attrName>style.visibility</p:attrName>
                                        </p:attrNameLst>
                                      </p:cBhvr>
                                      <p:to>
                                        <p:strVal val="visible"/>
                                      </p:to>
                                    </p:set>
                                    <p:anim calcmode="lin" valueType="num">
                                      <p:cBhvr additive="base">
                                        <p:cTn id="30" dur="300" fill="hold"/>
                                        <p:tgtEl>
                                          <p:spTgt spid="49155">
                                            <p:txEl>
                                              <p:pRg st="3" end="3"/>
                                            </p:txEl>
                                          </p:spTgt>
                                        </p:tgtEl>
                                        <p:attrNameLst>
                                          <p:attrName>ppt_x</p:attrName>
                                        </p:attrNameLst>
                                      </p:cBhvr>
                                      <p:tavLst>
                                        <p:tav tm="0">
                                          <p:val>
                                            <p:strVal val="1+#ppt_w/2"/>
                                          </p:val>
                                        </p:tav>
                                        <p:tav tm="100000">
                                          <p:val>
                                            <p:strVal val="#ppt_x"/>
                                          </p:val>
                                        </p:tav>
                                      </p:tavLst>
                                    </p:anim>
                                    <p:anim calcmode="lin" valueType="num">
                                      <p:cBhvr additive="base">
                                        <p:cTn id="31" dur="300" fill="hold"/>
                                        <p:tgtEl>
                                          <p:spTgt spid="49155">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3" fill="hold" grpId="0" nodeType="clickEffect">
                                  <p:stCondLst>
                                    <p:cond delay="0"/>
                                  </p:stCondLst>
                                  <p:iterate type="wd">
                                    <p:tmPct val="100000"/>
                                  </p:iterate>
                                  <p:childTnLst>
                                    <p:set>
                                      <p:cBhvr>
                                        <p:cTn id="35" dur="1" fill="hold">
                                          <p:stCondLst>
                                            <p:cond delay="0"/>
                                          </p:stCondLst>
                                        </p:cTn>
                                        <p:tgtEl>
                                          <p:spTgt spid="49155">
                                            <p:txEl>
                                              <p:pRg st="4" end="4"/>
                                            </p:txEl>
                                          </p:spTgt>
                                        </p:tgtEl>
                                        <p:attrNameLst>
                                          <p:attrName>style.visibility</p:attrName>
                                        </p:attrNameLst>
                                      </p:cBhvr>
                                      <p:to>
                                        <p:strVal val="visible"/>
                                      </p:to>
                                    </p:set>
                                    <p:anim calcmode="lin" valueType="num">
                                      <p:cBhvr additive="base">
                                        <p:cTn id="36" dur="300" fill="hold"/>
                                        <p:tgtEl>
                                          <p:spTgt spid="49155">
                                            <p:txEl>
                                              <p:pRg st="4" end="4"/>
                                            </p:txEl>
                                          </p:spTgt>
                                        </p:tgtEl>
                                        <p:attrNameLst>
                                          <p:attrName>ppt_x</p:attrName>
                                        </p:attrNameLst>
                                      </p:cBhvr>
                                      <p:tavLst>
                                        <p:tav tm="0">
                                          <p:val>
                                            <p:strVal val="1+#ppt_w/2"/>
                                          </p:val>
                                        </p:tav>
                                        <p:tav tm="100000">
                                          <p:val>
                                            <p:strVal val="#ppt_x"/>
                                          </p:val>
                                        </p:tav>
                                      </p:tavLst>
                                    </p:anim>
                                    <p:anim calcmode="lin" valueType="num">
                                      <p:cBhvr additive="base">
                                        <p:cTn id="37" dur="300" fill="hold"/>
                                        <p:tgtEl>
                                          <p:spTgt spid="49155">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autoUpdateAnimBg="0"/>
      <p:bldP spid="49155"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defRPr/>
            </a:pPr>
            <a:r>
              <a:rPr lang="en-US" sz="4800" smtClean="0">
                <a:effectLst>
                  <a:outerShdw blurRad="38100" dist="38100" dir="2700000" algn="tl">
                    <a:srgbClr val="000000"/>
                  </a:outerShdw>
                </a:effectLst>
                <a:latin typeface="Tabitha" pitchFamily="2" charset="0"/>
              </a:rPr>
              <a:t>Diagram of Plot</a:t>
            </a:r>
          </a:p>
        </p:txBody>
      </p:sp>
      <p:sp>
        <p:nvSpPr>
          <p:cNvPr id="50179" name="Line 3"/>
          <p:cNvSpPr>
            <a:spLocks noChangeShapeType="1"/>
          </p:cNvSpPr>
          <p:nvPr/>
        </p:nvSpPr>
        <p:spPr bwMode="auto">
          <a:xfrm>
            <a:off x="609600" y="4953000"/>
            <a:ext cx="2895600" cy="0"/>
          </a:xfrm>
          <a:prstGeom prst="line">
            <a:avLst/>
          </a:prstGeom>
          <a:noFill/>
          <a:ln w="9525">
            <a:solidFill>
              <a:schemeClr val="tx1"/>
            </a:solidFill>
            <a:round/>
            <a:headEnd/>
            <a:tailEnd/>
          </a:ln>
        </p:spPr>
        <p:txBody>
          <a:bodyPr wrap="none"/>
          <a:lstStyle/>
          <a:p>
            <a:endParaRPr lang="en-US"/>
          </a:p>
        </p:txBody>
      </p:sp>
      <p:sp>
        <p:nvSpPr>
          <p:cNvPr id="50180" name="Line 4"/>
          <p:cNvSpPr>
            <a:spLocks noChangeShapeType="1"/>
          </p:cNvSpPr>
          <p:nvPr/>
        </p:nvSpPr>
        <p:spPr bwMode="auto">
          <a:xfrm flipV="1">
            <a:off x="3505200" y="2209800"/>
            <a:ext cx="1600200" cy="2743200"/>
          </a:xfrm>
          <a:prstGeom prst="line">
            <a:avLst/>
          </a:prstGeom>
          <a:noFill/>
          <a:ln w="9525">
            <a:solidFill>
              <a:schemeClr val="tx1"/>
            </a:solidFill>
            <a:round/>
            <a:headEnd/>
            <a:tailEnd/>
          </a:ln>
        </p:spPr>
        <p:txBody>
          <a:bodyPr wrap="none"/>
          <a:lstStyle/>
          <a:p>
            <a:endParaRPr lang="en-US"/>
          </a:p>
        </p:txBody>
      </p:sp>
      <p:sp>
        <p:nvSpPr>
          <p:cNvPr id="50181" name="Line 5"/>
          <p:cNvSpPr>
            <a:spLocks noChangeShapeType="1"/>
          </p:cNvSpPr>
          <p:nvPr/>
        </p:nvSpPr>
        <p:spPr bwMode="auto">
          <a:xfrm>
            <a:off x="5105400" y="2209800"/>
            <a:ext cx="1143000" cy="2743200"/>
          </a:xfrm>
          <a:prstGeom prst="line">
            <a:avLst/>
          </a:prstGeom>
          <a:noFill/>
          <a:ln w="9525">
            <a:solidFill>
              <a:schemeClr val="tx1"/>
            </a:solidFill>
            <a:round/>
            <a:headEnd/>
            <a:tailEnd/>
          </a:ln>
        </p:spPr>
        <p:txBody>
          <a:bodyPr wrap="none"/>
          <a:lstStyle/>
          <a:p>
            <a:endParaRPr lang="en-US"/>
          </a:p>
        </p:txBody>
      </p:sp>
      <p:sp>
        <p:nvSpPr>
          <p:cNvPr id="50182" name="Line 6"/>
          <p:cNvSpPr>
            <a:spLocks noChangeShapeType="1"/>
          </p:cNvSpPr>
          <p:nvPr/>
        </p:nvSpPr>
        <p:spPr bwMode="auto">
          <a:xfrm>
            <a:off x="6248400" y="4953000"/>
            <a:ext cx="2743200" cy="0"/>
          </a:xfrm>
          <a:prstGeom prst="line">
            <a:avLst/>
          </a:prstGeom>
          <a:noFill/>
          <a:ln w="9525">
            <a:solidFill>
              <a:schemeClr val="tx1"/>
            </a:solidFill>
            <a:round/>
            <a:headEnd/>
            <a:tailEnd/>
          </a:ln>
        </p:spPr>
        <p:txBody>
          <a:bodyPr wrap="none"/>
          <a:lstStyle/>
          <a:p>
            <a:endParaRPr lang="en-US"/>
          </a:p>
        </p:txBody>
      </p:sp>
      <p:sp>
        <p:nvSpPr>
          <p:cNvPr id="50183" name="Text Box 7"/>
          <p:cNvSpPr txBox="1">
            <a:spLocks noChangeArrowheads="1"/>
          </p:cNvSpPr>
          <p:nvPr/>
        </p:nvSpPr>
        <p:spPr bwMode="auto">
          <a:xfrm>
            <a:off x="609600" y="5029200"/>
            <a:ext cx="2514600" cy="822325"/>
          </a:xfrm>
          <a:prstGeom prst="rect">
            <a:avLst/>
          </a:prstGeom>
          <a:noFill/>
          <a:ln w="9525">
            <a:noFill/>
            <a:miter lim="800000"/>
            <a:headEnd/>
            <a:tailEnd/>
          </a:ln>
        </p:spPr>
        <p:txBody>
          <a:bodyPr>
            <a:spAutoFit/>
          </a:bodyPr>
          <a:lstStyle/>
          <a:p>
            <a:pPr>
              <a:spcBef>
                <a:spcPct val="50000"/>
              </a:spcBef>
            </a:pPr>
            <a:r>
              <a:rPr lang="en-US"/>
              <a:t>Inciting incident/</a:t>
            </a:r>
            <a:br>
              <a:rPr lang="en-US"/>
            </a:br>
            <a:r>
              <a:rPr lang="en-US"/>
              <a:t>Opening situation</a:t>
            </a:r>
          </a:p>
        </p:txBody>
      </p:sp>
      <p:sp>
        <p:nvSpPr>
          <p:cNvPr id="50184" name="Text Box 8"/>
          <p:cNvSpPr txBox="1">
            <a:spLocks noChangeArrowheads="1"/>
          </p:cNvSpPr>
          <p:nvPr/>
        </p:nvSpPr>
        <p:spPr bwMode="auto">
          <a:xfrm>
            <a:off x="533400" y="4419600"/>
            <a:ext cx="1752600" cy="461963"/>
          </a:xfrm>
          <a:prstGeom prst="rect">
            <a:avLst/>
          </a:prstGeom>
          <a:noFill/>
          <a:ln w="9525">
            <a:noFill/>
            <a:miter lim="800000"/>
            <a:headEnd/>
            <a:tailEnd/>
          </a:ln>
        </p:spPr>
        <p:txBody>
          <a:bodyPr>
            <a:spAutoFit/>
          </a:bodyPr>
          <a:lstStyle/>
          <a:p>
            <a:pPr>
              <a:spcBef>
                <a:spcPct val="50000"/>
              </a:spcBef>
            </a:pPr>
            <a:r>
              <a:rPr lang="en-US"/>
              <a:t>Exposition </a:t>
            </a:r>
          </a:p>
        </p:txBody>
      </p:sp>
      <p:sp>
        <p:nvSpPr>
          <p:cNvPr id="50185" name="Text Box 9"/>
          <p:cNvSpPr txBox="1">
            <a:spLocks noChangeArrowheads="1"/>
          </p:cNvSpPr>
          <p:nvPr/>
        </p:nvSpPr>
        <p:spPr bwMode="auto">
          <a:xfrm rot="7286237" flipV="1">
            <a:off x="2697163" y="3246437"/>
            <a:ext cx="1981200" cy="822325"/>
          </a:xfrm>
          <a:prstGeom prst="rect">
            <a:avLst/>
          </a:prstGeom>
          <a:noFill/>
          <a:ln w="9525">
            <a:noFill/>
            <a:miter lim="800000"/>
            <a:headEnd/>
            <a:tailEnd/>
          </a:ln>
        </p:spPr>
        <p:txBody>
          <a:bodyPr>
            <a:spAutoFit/>
          </a:bodyPr>
          <a:lstStyle/>
          <a:p>
            <a:pPr>
              <a:spcBef>
                <a:spcPct val="50000"/>
              </a:spcBef>
            </a:pPr>
            <a:r>
              <a:rPr lang="en-US"/>
              <a:t>Development/</a:t>
            </a:r>
            <a:br>
              <a:rPr lang="en-US"/>
            </a:br>
            <a:r>
              <a:rPr lang="en-US"/>
              <a:t>Rising Action</a:t>
            </a:r>
          </a:p>
        </p:txBody>
      </p:sp>
      <p:sp>
        <p:nvSpPr>
          <p:cNvPr id="50186" name="Text Box 10"/>
          <p:cNvSpPr txBox="1">
            <a:spLocks noChangeArrowheads="1"/>
          </p:cNvSpPr>
          <p:nvPr/>
        </p:nvSpPr>
        <p:spPr bwMode="auto">
          <a:xfrm>
            <a:off x="4572000" y="1676400"/>
            <a:ext cx="1219200" cy="457200"/>
          </a:xfrm>
          <a:prstGeom prst="rect">
            <a:avLst/>
          </a:prstGeom>
          <a:noFill/>
          <a:ln w="9525">
            <a:noFill/>
            <a:miter lim="800000"/>
            <a:headEnd/>
            <a:tailEnd/>
          </a:ln>
        </p:spPr>
        <p:txBody>
          <a:bodyPr>
            <a:spAutoFit/>
          </a:bodyPr>
          <a:lstStyle/>
          <a:p>
            <a:pPr>
              <a:spcBef>
                <a:spcPct val="50000"/>
              </a:spcBef>
            </a:pPr>
            <a:r>
              <a:rPr lang="en-US"/>
              <a:t>Climax</a:t>
            </a:r>
          </a:p>
        </p:txBody>
      </p:sp>
      <p:sp>
        <p:nvSpPr>
          <p:cNvPr id="50187" name="Text Box 11"/>
          <p:cNvSpPr txBox="1">
            <a:spLocks noChangeArrowheads="1"/>
          </p:cNvSpPr>
          <p:nvPr/>
        </p:nvSpPr>
        <p:spPr bwMode="auto">
          <a:xfrm rot="3985024" flipH="1">
            <a:off x="5239543" y="2647157"/>
            <a:ext cx="1331913" cy="831850"/>
          </a:xfrm>
          <a:prstGeom prst="rect">
            <a:avLst/>
          </a:prstGeom>
          <a:noFill/>
          <a:ln w="9525">
            <a:noFill/>
            <a:miter lim="800000"/>
            <a:headEnd/>
            <a:tailEnd/>
          </a:ln>
        </p:spPr>
        <p:txBody>
          <a:bodyPr>
            <a:spAutoFit/>
          </a:bodyPr>
          <a:lstStyle/>
          <a:p>
            <a:pPr>
              <a:spcBef>
                <a:spcPct val="50000"/>
              </a:spcBef>
            </a:pPr>
            <a:r>
              <a:rPr lang="en-US"/>
              <a:t>Falling action</a:t>
            </a:r>
          </a:p>
        </p:txBody>
      </p:sp>
      <p:sp>
        <p:nvSpPr>
          <p:cNvPr id="14348" name="Rectangle 12"/>
          <p:cNvSpPr>
            <a:spLocks noChangeArrowheads="1"/>
          </p:cNvSpPr>
          <p:nvPr/>
        </p:nvSpPr>
        <p:spPr bwMode="auto">
          <a:xfrm>
            <a:off x="5868144" y="4581128"/>
            <a:ext cx="2736304" cy="369332"/>
          </a:xfrm>
          <a:prstGeom prst="rect">
            <a:avLst/>
          </a:prstGeom>
          <a:noFill/>
          <a:ln w="9525">
            <a:noFill/>
            <a:miter lim="800000"/>
            <a:headEnd/>
            <a:tailEnd/>
          </a:ln>
        </p:spPr>
        <p:txBody>
          <a:bodyPr wrap="square">
            <a:spAutoFit/>
          </a:bodyPr>
          <a:lstStyle/>
          <a:p>
            <a:r>
              <a:rPr lang="en-US" dirty="0" smtClean="0"/>
              <a:t>Resolution</a:t>
            </a:r>
            <a:endParaRPr lang="en-US" dirty="0"/>
          </a:p>
        </p:txBody>
      </p:sp>
      <p:sp>
        <p:nvSpPr>
          <p:cNvPr id="13" name="Rectangle 12"/>
          <p:cNvSpPr/>
          <p:nvPr/>
        </p:nvSpPr>
        <p:spPr>
          <a:xfrm>
            <a:off x="3635896" y="6488668"/>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pic>
        <p:nvPicPr>
          <p:cNvPr id="14" name="Picture 1"/>
          <p:cNvPicPr>
            <a:picLocks noChangeAspect="1" noChangeArrowheads="1"/>
          </p:cNvPicPr>
          <p:nvPr/>
        </p:nvPicPr>
        <p:blipFill>
          <a:blip r:embed="rId2"/>
          <a:srcRect/>
          <a:stretch>
            <a:fillRect/>
          </a:stretch>
        </p:blipFill>
        <p:spPr bwMode="auto">
          <a:xfrm>
            <a:off x="3779912" y="0"/>
            <a:ext cx="2362200" cy="6667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0178"/>
                                        </p:tgtEl>
                                        <p:attrNameLst>
                                          <p:attrName>style.visibility</p:attrName>
                                        </p:attrNameLst>
                                      </p:cBhvr>
                                      <p:to>
                                        <p:strVal val="visible"/>
                                      </p:to>
                                    </p:set>
                                    <p:animEffect transition="in" filter="dissolve">
                                      <p:cBhvr>
                                        <p:cTn id="7" dur="500"/>
                                        <p:tgtEl>
                                          <p:spTgt spid="50178"/>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50179"/>
                                        </p:tgtEl>
                                        <p:attrNameLst>
                                          <p:attrName>style.visibility</p:attrName>
                                        </p:attrNameLst>
                                      </p:cBhvr>
                                      <p:to>
                                        <p:strVal val="visible"/>
                                      </p:to>
                                    </p:set>
                                  </p:childTnLst>
                                </p:cTn>
                              </p:par>
                            </p:childTnLst>
                          </p:cTn>
                        </p:par>
                        <p:par>
                          <p:cTn id="11" fill="hold">
                            <p:stCondLst>
                              <p:cond delay="1000"/>
                            </p:stCondLst>
                            <p:childTnLst>
                              <p:par>
                                <p:cTn id="12" presetID="1" presetClass="entr" presetSubtype="0" fill="hold" grpId="0" nodeType="afterEffect">
                                  <p:stCondLst>
                                    <p:cond delay="0"/>
                                  </p:stCondLst>
                                  <p:childTnLst>
                                    <p:set>
                                      <p:cBhvr>
                                        <p:cTn id="13" dur="1" fill="hold">
                                          <p:stCondLst>
                                            <p:cond delay="499"/>
                                          </p:stCondLst>
                                        </p:cTn>
                                        <p:tgtEl>
                                          <p:spTgt spid="50180"/>
                                        </p:tgtEl>
                                        <p:attrNameLst>
                                          <p:attrName>style.visibility</p:attrName>
                                        </p:attrNameLst>
                                      </p:cBhvr>
                                      <p:to>
                                        <p:strVal val="visible"/>
                                      </p:to>
                                    </p:set>
                                  </p:childTnLst>
                                </p:cTn>
                              </p:par>
                            </p:childTnLst>
                          </p:cTn>
                        </p:par>
                        <p:par>
                          <p:cTn id="14" fill="hold">
                            <p:stCondLst>
                              <p:cond delay="1500"/>
                            </p:stCondLst>
                            <p:childTnLst>
                              <p:par>
                                <p:cTn id="15" presetID="1" presetClass="entr" presetSubtype="0" fill="hold" grpId="0" nodeType="afterEffect">
                                  <p:stCondLst>
                                    <p:cond delay="0"/>
                                  </p:stCondLst>
                                  <p:childTnLst>
                                    <p:set>
                                      <p:cBhvr>
                                        <p:cTn id="16" dur="1" fill="hold">
                                          <p:stCondLst>
                                            <p:cond delay="499"/>
                                          </p:stCondLst>
                                        </p:cTn>
                                        <p:tgtEl>
                                          <p:spTgt spid="50181"/>
                                        </p:tgtEl>
                                        <p:attrNameLst>
                                          <p:attrName>style.visibility</p:attrName>
                                        </p:attrNameLst>
                                      </p:cBhvr>
                                      <p:to>
                                        <p:strVal val="visible"/>
                                      </p:to>
                                    </p:set>
                                  </p:childTnLst>
                                </p:cTn>
                              </p:par>
                            </p:childTnLst>
                          </p:cTn>
                        </p:par>
                        <p:par>
                          <p:cTn id="17" fill="hold">
                            <p:stCondLst>
                              <p:cond delay="2000"/>
                            </p:stCondLst>
                            <p:childTnLst>
                              <p:par>
                                <p:cTn id="18" presetID="1" presetClass="entr" presetSubtype="0" fill="hold" grpId="0" nodeType="afterEffect">
                                  <p:stCondLst>
                                    <p:cond delay="0"/>
                                  </p:stCondLst>
                                  <p:childTnLst>
                                    <p:set>
                                      <p:cBhvr>
                                        <p:cTn id="19" dur="1" fill="hold">
                                          <p:stCondLst>
                                            <p:cond delay="499"/>
                                          </p:stCondLst>
                                        </p:cTn>
                                        <p:tgtEl>
                                          <p:spTgt spid="50182"/>
                                        </p:tgtEl>
                                        <p:attrNameLst>
                                          <p:attrName>style.visibility</p:attrName>
                                        </p:attrNameLst>
                                      </p:cBhvr>
                                      <p:to>
                                        <p:strVal val="visible"/>
                                      </p:to>
                                    </p:set>
                                  </p:childTnLst>
                                </p:cTn>
                              </p:par>
                            </p:childTnLst>
                          </p:cTn>
                        </p:par>
                        <p:par>
                          <p:cTn id="20" fill="hold">
                            <p:stCondLst>
                              <p:cond delay="2500"/>
                            </p:stCondLst>
                            <p:childTnLst>
                              <p:par>
                                <p:cTn id="21" presetID="3" presetClass="entr" presetSubtype="10" fill="hold" grpId="0" nodeType="afterEffect">
                                  <p:stCondLst>
                                    <p:cond delay="0"/>
                                  </p:stCondLst>
                                  <p:childTnLst>
                                    <p:set>
                                      <p:cBhvr>
                                        <p:cTn id="22" dur="1" fill="hold">
                                          <p:stCondLst>
                                            <p:cond delay="0"/>
                                          </p:stCondLst>
                                        </p:cTn>
                                        <p:tgtEl>
                                          <p:spTgt spid="50183"/>
                                        </p:tgtEl>
                                        <p:attrNameLst>
                                          <p:attrName>style.visibility</p:attrName>
                                        </p:attrNameLst>
                                      </p:cBhvr>
                                      <p:to>
                                        <p:strVal val="visible"/>
                                      </p:to>
                                    </p:set>
                                    <p:animEffect transition="in" filter="blinds(horizontal)">
                                      <p:cBhvr>
                                        <p:cTn id="23" dur="500"/>
                                        <p:tgtEl>
                                          <p:spTgt spid="50183"/>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50184"/>
                                        </p:tgtEl>
                                        <p:attrNameLst>
                                          <p:attrName>style.visibility</p:attrName>
                                        </p:attrNameLst>
                                      </p:cBhvr>
                                      <p:to>
                                        <p:strVal val="visible"/>
                                      </p:to>
                                    </p:set>
                                    <p:anim calcmode="lin" valueType="num">
                                      <p:cBhvr additive="base">
                                        <p:cTn id="28" dur="500" fill="hold"/>
                                        <p:tgtEl>
                                          <p:spTgt spid="50184"/>
                                        </p:tgtEl>
                                        <p:attrNameLst>
                                          <p:attrName>ppt_x</p:attrName>
                                        </p:attrNameLst>
                                      </p:cBhvr>
                                      <p:tavLst>
                                        <p:tav tm="0">
                                          <p:val>
                                            <p:strVal val="0-#ppt_w/2"/>
                                          </p:val>
                                        </p:tav>
                                        <p:tav tm="100000">
                                          <p:val>
                                            <p:strVal val="#ppt_x"/>
                                          </p:val>
                                        </p:tav>
                                      </p:tavLst>
                                    </p:anim>
                                    <p:anim calcmode="lin" valueType="num">
                                      <p:cBhvr additive="base">
                                        <p:cTn id="29" dur="500" fill="hold"/>
                                        <p:tgtEl>
                                          <p:spTgt spid="50184"/>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50185"/>
                                        </p:tgtEl>
                                        <p:attrNameLst>
                                          <p:attrName>style.visibility</p:attrName>
                                        </p:attrNameLst>
                                      </p:cBhvr>
                                      <p:to>
                                        <p:strVal val="visible"/>
                                      </p:to>
                                    </p:set>
                                    <p:anim calcmode="lin" valueType="num">
                                      <p:cBhvr additive="base">
                                        <p:cTn id="34" dur="500" fill="hold"/>
                                        <p:tgtEl>
                                          <p:spTgt spid="50185"/>
                                        </p:tgtEl>
                                        <p:attrNameLst>
                                          <p:attrName>ppt_x</p:attrName>
                                        </p:attrNameLst>
                                      </p:cBhvr>
                                      <p:tavLst>
                                        <p:tav tm="0">
                                          <p:val>
                                            <p:strVal val="0-#ppt_w/2"/>
                                          </p:val>
                                        </p:tav>
                                        <p:tav tm="100000">
                                          <p:val>
                                            <p:strVal val="#ppt_x"/>
                                          </p:val>
                                        </p:tav>
                                      </p:tavLst>
                                    </p:anim>
                                    <p:anim calcmode="lin" valueType="num">
                                      <p:cBhvr additive="base">
                                        <p:cTn id="35" dur="500" fill="hold"/>
                                        <p:tgtEl>
                                          <p:spTgt spid="50185"/>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1" fill="hold" grpId="0" nodeType="clickEffect">
                                  <p:stCondLst>
                                    <p:cond delay="0"/>
                                  </p:stCondLst>
                                  <p:childTnLst>
                                    <p:set>
                                      <p:cBhvr>
                                        <p:cTn id="39" dur="1" fill="hold">
                                          <p:stCondLst>
                                            <p:cond delay="0"/>
                                          </p:stCondLst>
                                        </p:cTn>
                                        <p:tgtEl>
                                          <p:spTgt spid="50186"/>
                                        </p:tgtEl>
                                        <p:attrNameLst>
                                          <p:attrName>style.visibility</p:attrName>
                                        </p:attrNameLst>
                                      </p:cBhvr>
                                      <p:to>
                                        <p:strVal val="visible"/>
                                      </p:to>
                                    </p:set>
                                    <p:anim calcmode="lin" valueType="num">
                                      <p:cBhvr additive="base">
                                        <p:cTn id="40" dur="500" fill="hold"/>
                                        <p:tgtEl>
                                          <p:spTgt spid="50186"/>
                                        </p:tgtEl>
                                        <p:attrNameLst>
                                          <p:attrName>ppt_x</p:attrName>
                                        </p:attrNameLst>
                                      </p:cBhvr>
                                      <p:tavLst>
                                        <p:tav tm="0">
                                          <p:val>
                                            <p:strVal val="#ppt_x"/>
                                          </p:val>
                                        </p:tav>
                                        <p:tav tm="100000">
                                          <p:val>
                                            <p:strVal val="#ppt_x"/>
                                          </p:val>
                                        </p:tav>
                                      </p:tavLst>
                                    </p:anim>
                                    <p:anim calcmode="lin" valueType="num">
                                      <p:cBhvr additive="base">
                                        <p:cTn id="41" dur="500" fill="hold"/>
                                        <p:tgtEl>
                                          <p:spTgt spid="50186"/>
                                        </p:tgtEl>
                                        <p:attrNameLst>
                                          <p:attrName>ppt_y</p:attrName>
                                        </p:attrNameLst>
                                      </p:cBhvr>
                                      <p:tavLst>
                                        <p:tav tm="0">
                                          <p:val>
                                            <p:strVal val="0-#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2" fill="hold" grpId="0" nodeType="clickEffect">
                                  <p:stCondLst>
                                    <p:cond delay="0"/>
                                  </p:stCondLst>
                                  <p:childTnLst>
                                    <p:set>
                                      <p:cBhvr>
                                        <p:cTn id="45" dur="1" fill="hold">
                                          <p:stCondLst>
                                            <p:cond delay="0"/>
                                          </p:stCondLst>
                                        </p:cTn>
                                        <p:tgtEl>
                                          <p:spTgt spid="50187"/>
                                        </p:tgtEl>
                                        <p:attrNameLst>
                                          <p:attrName>style.visibility</p:attrName>
                                        </p:attrNameLst>
                                      </p:cBhvr>
                                      <p:to>
                                        <p:strVal val="visible"/>
                                      </p:to>
                                    </p:set>
                                    <p:anim calcmode="lin" valueType="num">
                                      <p:cBhvr additive="base">
                                        <p:cTn id="46" dur="500" fill="hold"/>
                                        <p:tgtEl>
                                          <p:spTgt spid="50187"/>
                                        </p:tgtEl>
                                        <p:attrNameLst>
                                          <p:attrName>ppt_x</p:attrName>
                                        </p:attrNameLst>
                                      </p:cBhvr>
                                      <p:tavLst>
                                        <p:tav tm="0">
                                          <p:val>
                                            <p:strVal val="1+#ppt_w/2"/>
                                          </p:val>
                                        </p:tav>
                                        <p:tav tm="100000">
                                          <p:val>
                                            <p:strVal val="#ppt_x"/>
                                          </p:val>
                                        </p:tav>
                                      </p:tavLst>
                                    </p:anim>
                                    <p:anim calcmode="lin" valueType="num">
                                      <p:cBhvr additive="base">
                                        <p:cTn id="47" dur="500" fill="hold"/>
                                        <p:tgtEl>
                                          <p:spTgt spid="501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autoUpdateAnimBg="0"/>
      <p:bldP spid="50179" grpId="0" animBg="1"/>
      <p:bldP spid="50180" grpId="0" animBg="1"/>
      <p:bldP spid="50181" grpId="0" animBg="1"/>
      <p:bldP spid="50182" grpId="0" animBg="1"/>
      <p:bldP spid="50183" grpId="0" autoUpdateAnimBg="0"/>
      <p:bldP spid="50184" grpId="0" autoUpdateAnimBg="0"/>
      <p:bldP spid="50185" grpId="0" autoUpdateAnimBg="0"/>
      <p:bldP spid="50186" grpId="0" autoUpdateAnimBg="0"/>
      <p:bldP spid="50187"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defRPr/>
            </a:pPr>
            <a:r>
              <a:rPr lang="en-US" sz="4800" smtClean="0">
                <a:effectLst>
                  <a:outerShdw blurRad="38100" dist="38100" dir="2700000" algn="tl">
                    <a:srgbClr val="000000"/>
                  </a:outerShdw>
                </a:effectLst>
                <a:latin typeface="Tabitha" pitchFamily="2" charset="0"/>
              </a:rPr>
              <a:t>Special Techniques of Plot</a:t>
            </a:r>
          </a:p>
        </p:txBody>
      </p:sp>
      <p:sp>
        <p:nvSpPr>
          <p:cNvPr id="51203" name="Rectangle 3"/>
          <p:cNvSpPr>
            <a:spLocks noGrp="1" noChangeArrowheads="1"/>
          </p:cNvSpPr>
          <p:nvPr>
            <p:ph type="body" idx="1"/>
          </p:nvPr>
        </p:nvSpPr>
        <p:spPr>
          <a:xfrm>
            <a:off x="467544" y="1628800"/>
            <a:ext cx="8216081" cy="4608512"/>
          </a:xfrm>
        </p:spPr>
        <p:txBody>
          <a:bodyPr/>
          <a:lstStyle/>
          <a:p>
            <a:pPr algn="l" eaLnBrk="1" hangingPunct="1">
              <a:lnSpc>
                <a:spcPct val="90000"/>
              </a:lnSpc>
              <a:buNone/>
            </a:pPr>
            <a:r>
              <a:rPr lang="en-US" u="sng" dirty="0" smtClean="0"/>
              <a:t>Suspense</a:t>
            </a:r>
            <a:r>
              <a:rPr lang="en-US" dirty="0" smtClean="0"/>
              <a:t>- excitement or tension</a:t>
            </a:r>
          </a:p>
          <a:p>
            <a:pPr algn="l" eaLnBrk="1" hangingPunct="1">
              <a:lnSpc>
                <a:spcPct val="90000"/>
              </a:lnSpc>
              <a:buNone/>
            </a:pPr>
            <a:r>
              <a:rPr lang="en-US" u="sng" dirty="0" smtClean="0"/>
              <a:t>Foreshadowing</a:t>
            </a:r>
            <a:r>
              <a:rPr lang="en-US" dirty="0" smtClean="0"/>
              <a:t>- hint or clue about what will happen in story</a:t>
            </a:r>
          </a:p>
          <a:p>
            <a:pPr algn="l" eaLnBrk="1" hangingPunct="1">
              <a:lnSpc>
                <a:spcPct val="90000"/>
              </a:lnSpc>
              <a:buNone/>
            </a:pPr>
            <a:r>
              <a:rPr lang="en-US" u="sng" dirty="0" smtClean="0"/>
              <a:t>Flashback</a:t>
            </a:r>
            <a:r>
              <a:rPr lang="en-US" dirty="0" smtClean="0"/>
              <a:t>- interrupts the normal sequence of events to tell about something that happened in the past</a:t>
            </a:r>
          </a:p>
          <a:p>
            <a:pPr algn="l" eaLnBrk="1" hangingPunct="1">
              <a:lnSpc>
                <a:spcPct val="90000"/>
              </a:lnSpc>
              <a:buNone/>
            </a:pPr>
            <a:r>
              <a:rPr lang="en-US" u="sng" dirty="0" smtClean="0"/>
              <a:t>Surprise Ending</a:t>
            </a:r>
            <a:r>
              <a:rPr lang="en-US" dirty="0" smtClean="0"/>
              <a:t>- conclusion that reader does not expect</a:t>
            </a:r>
          </a:p>
        </p:txBody>
      </p:sp>
      <p:pic>
        <p:nvPicPr>
          <p:cNvPr id="51204" name="Picture 4" descr="bd06111_"/>
          <p:cNvPicPr>
            <a:picLocks noChangeAspect="1" noChangeArrowheads="1"/>
          </p:cNvPicPr>
          <p:nvPr/>
        </p:nvPicPr>
        <p:blipFill>
          <a:blip r:embed="rId2" cstate="print"/>
          <a:srcRect/>
          <a:stretch>
            <a:fillRect/>
          </a:stretch>
        </p:blipFill>
        <p:spPr bwMode="auto">
          <a:xfrm>
            <a:off x="7543800" y="4648200"/>
            <a:ext cx="1304925" cy="1785938"/>
          </a:xfrm>
          <a:prstGeom prst="rect">
            <a:avLst/>
          </a:prstGeom>
          <a:noFill/>
          <a:ln w="9525">
            <a:noFill/>
            <a:miter lim="800000"/>
            <a:headEnd/>
            <a:tailEnd/>
          </a:ln>
        </p:spPr>
      </p:pic>
      <p:sp>
        <p:nvSpPr>
          <p:cNvPr id="5" name="Rectangle 4"/>
          <p:cNvSpPr/>
          <p:nvPr/>
        </p:nvSpPr>
        <p:spPr>
          <a:xfrm>
            <a:off x="3275856" y="6309320"/>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pic>
        <p:nvPicPr>
          <p:cNvPr id="6" name="Picture 1"/>
          <p:cNvPicPr>
            <a:picLocks noChangeAspect="1" noChangeArrowheads="1"/>
          </p:cNvPicPr>
          <p:nvPr/>
        </p:nvPicPr>
        <p:blipFill>
          <a:blip r:embed="rId3"/>
          <a:srcRect/>
          <a:stretch>
            <a:fillRect/>
          </a:stretch>
        </p:blipFill>
        <p:spPr bwMode="auto">
          <a:xfrm>
            <a:off x="4211960" y="0"/>
            <a:ext cx="2362200" cy="6667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202"/>
                                        </p:tgtEl>
                                        <p:attrNameLst>
                                          <p:attrName>style.visibility</p:attrName>
                                        </p:attrNameLst>
                                      </p:cBhvr>
                                      <p:to>
                                        <p:strVal val="visible"/>
                                      </p:to>
                                    </p:set>
                                    <p:animEffect transition="in" filter="dissolve">
                                      <p:cBhvr>
                                        <p:cTn id="7" dur="500"/>
                                        <p:tgtEl>
                                          <p:spTgt spid="5120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iterate type="wd">
                                    <p:tmPct val="100000"/>
                                  </p:iterate>
                                  <p:childTnLst>
                                    <p:set>
                                      <p:cBhvr>
                                        <p:cTn id="11" dur="1" fill="hold">
                                          <p:stCondLst>
                                            <p:cond delay="0"/>
                                          </p:stCondLst>
                                        </p:cTn>
                                        <p:tgtEl>
                                          <p:spTgt spid="51203">
                                            <p:txEl>
                                              <p:pRg st="0" end="0"/>
                                            </p:txEl>
                                          </p:spTgt>
                                        </p:tgtEl>
                                        <p:attrNameLst>
                                          <p:attrName>style.visibility</p:attrName>
                                        </p:attrNameLst>
                                      </p:cBhvr>
                                      <p:to>
                                        <p:strVal val="visible"/>
                                      </p:to>
                                    </p:set>
                                    <p:animEffect transition="in" filter="dissolve">
                                      <p:cBhvr>
                                        <p:cTn id="12" dur="300"/>
                                        <p:tgtEl>
                                          <p:spTgt spid="5120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iterate type="wd">
                                    <p:tmPct val="100000"/>
                                  </p:iterate>
                                  <p:childTnLst>
                                    <p:set>
                                      <p:cBhvr>
                                        <p:cTn id="16" dur="1" fill="hold">
                                          <p:stCondLst>
                                            <p:cond delay="0"/>
                                          </p:stCondLst>
                                        </p:cTn>
                                        <p:tgtEl>
                                          <p:spTgt spid="51203">
                                            <p:txEl>
                                              <p:pRg st="1" end="1"/>
                                            </p:txEl>
                                          </p:spTgt>
                                        </p:tgtEl>
                                        <p:attrNameLst>
                                          <p:attrName>style.visibility</p:attrName>
                                        </p:attrNameLst>
                                      </p:cBhvr>
                                      <p:to>
                                        <p:strVal val="visible"/>
                                      </p:to>
                                    </p:set>
                                    <p:animEffect transition="in" filter="dissolve">
                                      <p:cBhvr>
                                        <p:cTn id="17" dur="300"/>
                                        <p:tgtEl>
                                          <p:spTgt spid="5120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iterate type="wd">
                                    <p:tmPct val="100000"/>
                                  </p:iterate>
                                  <p:childTnLst>
                                    <p:set>
                                      <p:cBhvr>
                                        <p:cTn id="21" dur="1" fill="hold">
                                          <p:stCondLst>
                                            <p:cond delay="0"/>
                                          </p:stCondLst>
                                        </p:cTn>
                                        <p:tgtEl>
                                          <p:spTgt spid="51203">
                                            <p:txEl>
                                              <p:pRg st="2" end="2"/>
                                            </p:txEl>
                                          </p:spTgt>
                                        </p:tgtEl>
                                        <p:attrNameLst>
                                          <p:attrName>style.visibility</p:attrName>
                                        </p:attrNameLst>
                                      </p:cBhvr>
                                      <p:to>
                                        <p:strVal val="visible"/>
                                      </p:to>
                                    </p:set>
                                    <p:animEffect transition="in" filter="dissolve">
                                      <p:cBhvr>
                                        <p:cTn id="22" dur="300"/>
                                        <p:tgtEl>
                                          <p:spTgt spid="5120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iterate type="wd">
                                    <p:tmPct val="100000"/>
                                  </p:iterate>
                                  <p:childTnLst>
                                    <p:set>
                                      <p:cBhvr>
                                        <p:cTn id="26" dur="1" fill="hold">
                                          <p:stCondLst>
                                            <p:cond delay="0"/>
                                          </p:stCondLst>
                                        </p:cTn>
                                        <p:tgtEl>
                                          <p:spTgt spid="51203">
                                            <p:txEl>
                                              <p:pRg st="3" end="3"/>
                                            </p:txEl>
                                          </p:spTgt>
                                        </p:tgtEl>
                                        <p:attrNameLst>
                                          <p:attrName>style.visibility</p:attrName>
                                        </p:attrNameLst>
                                      </p:cBhvr>
                                      <p:to>
                                        <p:strVal val="visible"/>
                                      </p:to>
                                    </p:set>
                                    <p:animEffect transition="in" filter="dissolve">
                                      <p:cBhvr>
                                        <p:cTn id="27" dur="300"/>
                                        <p:tgtEl>
                                          <p:spTgt spid="5120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9" presetClass="entr" presetSubtype="10" fill="hold" nodeType="clickEffect">
                                  <p:stCondLst>
                                    <p:cond delay="0"/>
                                  </p:stCondLst>
                                  <p:childTnLst>
                                    <p:set>
                                      <p:cBhvr>
                                        <p:cTn id="31" dur="1" fill="hold">
                                          <p:stCondLst>
                                            <p:cond delay="0"/>
                                          </p:stCondLst>
                                        </p:cTn>
                                        <p:tgtEl>
                                          <p:spTgt spid="51204"/>
                                        </p:tgtEl>
                                        <p:attrNameLst>
                                          <p:attrName>style.visibility</p:attrName>
                                        </p:attrNameLst>
                                      </p:cBhvr>
                                      <p:to>
                                        <p:strVal val="visible"/>
                                      </p:to>
                                    </p:set>
                                    <p:anim calcmode="lin" valueType="num">
                                      <p:cBhvr>
                                        <p:cTn id="32" dur="5000" fill="hold"/>
                                        <p:tgtEl>
                                          <p:spTgt spid="51204"/>
                                        </p:tgtEl>
                                        <p:attrNameLst>
                                          <p:attrName>ppt_w</p:attrName>
                                        </p:attrNameLst>
                                      </p:cBhvr>
                                      <p:tavLst>
                                        <p:tav tm="0" fmla="#ppt_w*sin(2.5*pi*$)">
                                          <p:val>
                                            <p:fltVal val="0"/>
                                          </p:val>
                                        </p:tav>
                                        <p:tav tm="100000">
                                          <p:val>
                                            <p:fltVal val="1"/>
                                          </p:val>
                                        </p:tav>
                                      </p:tavLst>
                                    </p:anim>
                                    <p:anim calcmode="lin" valueType="num">
                                      <p:cBhvr>
                                        <p:cTn id="33" dur="5000" fill="hold"/>
                                        <p:tgtEl>
                                          <p:spTgt spid="5120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autoUpdateAnimBg="0"/>
      <p:bldP spid="51203"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defRPr/>
            </a:pPr>
            <a:r>
              <a:rPr lang="en-US" sz="4800" smtClean="0">
                <a:effectLst>
                  <a:outerShdw blurRad="38100" dist="38100" dir="2700000" algn="tl">
                    <a:srgbClr val="000000"/>
                  </a:outerShdw>
                </a:effectLst>
                <a:latin typeface="Tabitha" pitchFamily="2" charset="0"/>
              </a:rPr>
              <a:t>Conflict</a:t>
            </a:r>
          </a:p>
        </p:txBody>
      </p:sp>
      <p:sp>
        <p:nvSpPr>
          <p:cNvPr id="52227" name="Rectangle 3"/>
          <p:cNvSpPr>
            <a:spLocks noGrp="1" noChangeArrowheads="1"/>
          </p:cNvSpPr>
          <p:nvPr>
            <p:ph type="body" idx="1"/>
          </p:nvPr>
        </p:nvSpPr>
        <p:spPr>
          <a:xfrm>
            <a:off x="395536" y="1981200"/>
            <a:ext cx="8519864" cy="4400128"/>
          </a:xfrm>
        </p:spPr>
        <p:txBody>
          <a:bodyPr/>
          <a:lstStyle/>
          <a:p>
            <a:pPr algn="l" eaLnBrk="1" hangingPunct="1">
              <a:buNone/>
              <a:defRPr/>
            </a:pPr>
            <a:r>
              <a:rPr lang="en-US" sz="2400" dirty="0" smtClean="0"/>
              <a:t>Conflict is a struggle between opposing forces</a:t>
            </a:r>
          </a:p>
          <a:p>
            <a:pPr algn="l" eaLnBrk="1" hangingPunct="1">
              <a:buNone/>
              <a:defRPr/>
            </a:pPr>
            <a:r>
              <a:rPr lang="en-US" sz="2400" dirty="0" smtClean="0"/>
              <a:t>Every plot must contain some kind of conflict</a:t>
            </a:r>
          </a:p>
          <a:p>
            <a:pPr algn="l" eaLnBrk="1" hangingPunct="1">
              <a:buNone/>
              <a:defRPr/>
            </a:pPr>
            <a:r>
              <a:rPr lang="en-US" sz="2400" dirty="0" smtClean="0"/>
              <a:t>Stories can have more than one conflict</a:t>
            </a:r>
          </a:p>
          <a:p>
            <a:pPr algn="l" eaLnBrk="1" hangingPunct="1">
              <a:buNone/>
              <a:defRPr/>
            </a:pPr>
            <a:r>
              <a:rPr lang="en-US" sz="2400" dirty="0" smtClean="0"/>
              <a:t>Conflicts can be external or internal</a:t>
            </a:r>
          </a:p>
          <a:p>
            <a:pPr lvl="1" algn="l" eaLnBrk="1" hangingPunct="1">
              <a:buClr>
                <a:schemeClr val="accent2"/>
              </a:buClr>
              <a:buNone/>
              <a:defRPr/>
            </a:pPr>
            <a:endParaRPr lang="en-US" sz="2400" u="sng" dirty="0" smtClean="0"/>
          </a:p>
          <a:p>
            <a:pPr lvl="1" algn="l" eaLnBrk="1" hangingPunct="1">
              <a:buClr>
                <a:schemeClr val="accent2"/>
              </a:buClr>
              <a:buNone/>
              <a:defRPr/>
            </a:pPr>
            <a:r>
              <a:rPr lang="en-US" sz="2400" u="sng" dirty="0" smtClean="0"/>
              <a:t>External conflict</a:t>
            </a:r>
            <a:r>
              <a:rPr lang="en-US" sz="2400" dirty="0" smtClean="0"/>
              <a:t>- outside force may be person, group, animal, nature, or a nonhuman obstacle.</a:t>
            </a:r>
          </a:p>
          <a:p>
            <a:pPr lvl="1" algn="l" eaLnBrk="1" hangingPunct="1">
              <a:buClr>
                <a:schemeClr val="accent2"/>
              </a:buClr>
              <a:buNone/>
              <a:defRPr/>
            </a:pPr>
            <a:r>
              <a:rPr lang="en-US" sz="2400" u="sng" dirty="0" smtClean="0"/>
              <a:t>Internal conflict</a:t>
            </a:r>
            <a:r>
              <a:rPr lang="en-US" sz="2400" dirty="0" smtClean="0"/>
              <a:t>- takes place in a character’s mind</a:t>
            </a:r>
          </a:p>
        </p:txBody>
      </p:sp>
      <p:pic>
        <p:nvPicPr>
          <p:cNvPr id="52228" name="Picture 4" descr="bd06861_"/>
          <p:cNvPicPr>
            <a:picLocks noChangeAspect="1" noChangeArrowheads="1"/>
          </p:cNvPicPr>
          <p:nvPr/>
        </p:nvPicPr>
        <p:blipFill>
          <a:blip r:embed="rId2" cstate="print"/>
          <a:srcRect/>
          <a:stretch>
            <a:fillRect/>
          </a:stretch>
        </p:blipFill>
        <p:spPr bwMode="auto">
          <a:xfrm>
            <a:off x="6705600" y="381000"/>
            <a:ext cx="1778000" cy="1450975"/>
          </a:xfrm>
          <a:prstGeom prst="rect">
            <a:avLst/>
          </a:prstGeom>
          <a:noFill/>
          <a:ln w="9525">
            <a:noFill/>
            <a:miter lim="800000"/>
            <a:headEnd/>
            <a:tailEnd/>
          </a:ln>
          <a:effectLst>
            <a:prstShdw prst="shdw13" dist="53882" dir="13500000">
              <a:srgbClr val="808080"/>
            </a:prstShdw>
          </a:effectLst>
        </p:spPr>
      </p:pic>
      <p:sp>
        <p:nvSpPr>
          <p:cNvPr id="5" name="Rectangle 4"/>
          <p:cNvSpPr/>
          <p:nvPr/>
        </p:nvSpPr>
        <p:spPr>
          <a:xfrm>
            <a:off x="3275856" y="6309320"/>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pic>
        <p:nvPicPr>
          <p:cNvPr id="6" name="Picture 1"/>
          <p:cNvPicPr>
            <a:picLocks noChangeAspect="1" noChangeArrowheads="1"/>
          </p:cNvPicPr>
          <p:nvPr/>
        </p:nvPicPr>
        <p:blipFill>
          <a:blip r:embed="rId3"/>
          <a:srcRect/>
          <a:stretch>
            <a:fillRect/>
          </a:stretch>
        </p:blipFill>
        <p:spPr bwMode="auto">
          <a:xfrm>
            <a:off x="4211960" y="0"/>
            <a:ext cx="2362200" cy="6667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2226"/>
                                        </p:tgtEl>
                                        <p:attrNameLst>
                                          <p:attrName>style.visibility</p:attrName>
                                        </p:attrNameLst>
                                      </p:cBhvr>
                                      <p:to>
                                        <p:strVal val="visible"/>
                                      </p:to>
                                    </p:set>
                                    <p:animEffect transition="in" filter="dissolve">
                                      <p:cBhvr>
                                        <p:cTn id="7" dur="500"/>
                                        <p:tgtEl>
                                          <p:spTgt spid="522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3" fill="hold" nodeType="clickEffect">
                                  <p:stCondLst>
                                    <p:cond delay="0"/>
                                  </p:stCondLst>
                                  <p:childTnLst>
                                    <p:set>
                                      <p:cBhvr>
                                        <p:cTn id="11" dur="1" fill="hold">
                                          <p:stCondLst>
                                            <p:cond delay="0"/>
                                          </p:stCondLst>
                                        </p:cTn>
                                        <p:tgtEl>
                                          <p:spTgt spid="52228"/>
                                        </p:tgtEl>
                                        <p:attrNameLst>
                                          <p:attrName>style.visibility</p:attrName>
                                        </p:attrNameLst>
                                      </p:cBhvr>
                                      <p:to>
                                        <p:strVal val="visible"/>
                                      </p:to>
                                    </p:set>
                                    <p:anim calcmode="lin" valueType="num">
                                      <p:cBhvr additive="base">
                                        <p:cTn id="12" dur="500" fill="hold"/>
                                        <p:tgtEl>
                                          <p:spTgt spid="52228"/>
                                        </p:tgtEl>
                                        <p:attrNameLst>
                                          <p:attrName>ppt_x</p:attrName>
                                        </p:attrNameLst>
                                      </p:cBhvr>
                                      <p:tavLst>
                                        <p:tav tm="0">
                                          <p:val>
                                            <p:strVal val="1+#ppt_w/2"/>
                                          </p:val>
                                        </p:tav>
                                        <p:tav tm="100000">
                                          <p:val>
                                            <p:strVal val="#ppt_x"/>
                                          </p:val>
                                        </p:tav>
                                      </p:tavLst>
                                    </p:anim>
                                    <p:anim calcmode="lin" valueType="num">
                                      <p:cBhvr additive="base">
                                        <p:cTn id="13" dur="500" fill="hold"/>
                                        <p:tgtEl>
                                          <p:spTgt spid="52228"/>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1" fill="hold" grpId="0" nodeType="clickEffect">
                                  <p:stCondLst>
                                    <p:cond delay="0"/>
                                  </p:stCondLst>
                                  <p:iterate type="wd">
                                    <p:tmPct val="100000"/>
                                  </p:iterate>
                                  <p:childTnLst>
                                    <p:set>
                                      <p:cBhvr>
                                        <p:cTn id="17" dur="1" fill="hold">
                                          <p:stCondLst>
                                            <p:cond delay="0"/>
                                          </p:stCondLst>
                                        </p:cTn>
                                        <p:tgtEl>
                                          <p:spTgt spid="52227">
                                            <p:txEl>
                                              <p:pRg st="0" end="0"/>
                                            </p:txEl>
                                          </p:spTgt>
                                        </p:tgtEl>
                                        <p:attrNameLst>
                                          <p:attrName>style.visibility</p:attrName>
                                        </p:attrNameLst>
                                      </p:cBhvr>
                                      <p:to>
                                        <p:strVal val="visible"/>
                                      </p:to>
                                    </p:set>
                                    <p:anim calcmode="lin" valueType="num">
                                      <p:cBhvr additive="base">
                                        <p:cTn id="18" dur="300" fill="hold"/>
                                        <p:tgtEl>
                                          <p:spTgt spid="52227">
                                            <p:txEl>
                                              <p:pRg st="0" end="0"/>
                                            </p:txEl>
                                          </p:spTgt>
                                        </p:tgtEl>
                                        <p:attrNameLst>
                                          <p:attrName>ppt_x</p:attrName>
                                        </p:attrNameLst>
                                      </p:cBhvr>
                                      <p:tavLst>
                                        <p:tav tm="0">
                                          <p:val>
                                            <p:strVal val="#ppt_x"/>
                                          </p:val>
                                        </p:tav>
                                        <p:tav tm="100000">
                                          <p:val>
                                            <p:strVal val="#ppt_x"/>
                                          </p:val>
                                        </p:tav>
                                      </p:tavLst>
                                    </p:anim>
                                    <p:anim calcmode="lin" valueType="num">
                                      <p:cBhvr additive="base">
                                        <p:cTn id="19" dur="300" fill="hold"/>
                                        <p:tgtEl>
                                          <p:spTgt spid="52227">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1" fill="hold" grpId="0" nodeType="clickEffect">
                                  <p:stCondLst>
                                    <p:cond delay="0"/>
                                  </p:stCondLst>
                                  <p:iterate type="wd">
                                    <p:tmPct val="100000"/>
                                  </p:iterate>
                                  <p:childTnLst>
                                    <p:set>
                                      <p:cBhvr>
                                        <p:cTn id="23" dur="1" fill="hold">
                                          <p:stCondLst>
                                            <p:cond delay="0"/>
                                          </p:stCondLst>
                                        </p:cTn>
                                        <p:tgtEl>
                                          <p:spTgt spid="52227">
                                            <p:txEl>
                                              <p:pRg st="1" end="1"/>
                                            </p:txEl>
                                          </p:spTgt>
                                        </p:tgtEl>
                                        <p:attrNameLst>
                                          <p:attrName>style.visibility</p:attrName>
                                        </p:attrNameLst>
                                      </p:cBhvr>
                                      <p:to>
                                        <p:strVal val="visible"/>
                                      </p:to>
                                    </p:set>
                                    <p:anim calcmode="lin" valueType="num">
                                      <p:cBhvr additive="base">
                                        <p:cTn id="24" dur="300" fill="hold"/>
                                        <p:tgtEl>
                                          <p:spTgt spid="52227">
                                            <p:txEl>
                                              <p:pRg st="1" end="1"/>
                                            </p:txEl>
                                          </p:spTgt>
                                        </p:tgtEl>
                                        <p:attrNameLst>
                                          <p:attrName>ppt_x</p:attrName>
                                        </p:attrNameLst>
                                      </p:cBhvr>
                                      <p:tavLst>
                                        <p:tav tm="0">
                                          <p:val>
                                            <p:strVal val="#ppt_x"/>
                                          </p:val>
                                        </p:tav>
                                        <p:tav tm="100000">
                                          <p:val>
                                            <p:strVal val="#ppt_x"/>
                                          </p:val>
                                        </p:tav>
                                      </p:tavLst>
                                    </p:anim>
                                    <p:anim calcmode="lin" valueType="num">
                                      <p:cBhvr additive="base">
                                        <p:cTn id="25" dur="300" fill="hold"/>
                                        <p:tgtEl>
                                          <p:spTgt spid="52227">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1" fill="hold" grpId="0" nodeType="clickEffect">
                                  <p:stCondLst>
                                    <p:cond delay="0"/>
                                  </p:stCondLst>
                                  <p:iterate type="wd">
                                    <p:tmPct val="100000"/>
                                  </p:iterate>
                                  <p:childTnLst>
                                    <p:set>
                                      <p:cBhvr>
                                        <p:cTn id="29" dur="1" fill="hold">
                                          <p:stCondLst>
                                            <p:cond delay="0"/>
                                          </p:stCondLst>
                                        </p:cTn>
                                        <p:tgtEl>
                                          <p:spTgt spid="52227">
                                            <p:txEl>
                                              <p:pRg st="2" end="2"/>
                                            </p:txEl>
                                          </p:spTgt>
                                        </p:tgtEl>
                                        <p:attrNameLst>
                                          <p:attrName>style.visibility</p:attrName>
                                        </p:attrNameLst>
                                      </p:cBhvr>
                                      <p:to>
                                        <p:strVal val="visible"/>
                                      </p:to>
                                    </p:set>
                                    <p:anim calcmode="lin" valueType="num">
                                      <p:cBhvr additive="base">
                                        <p:cTn id="30" dur="300" fill="hold"/>
                                        <p:tgtEl>
                                          <p:spTgt spid="52227">
                                            <p:txEl>
                                              <p:pRg st="2" end="2"/>
                                            </p:txEl>
                                          </p:spTgt>
                                        </p:tgtEl>
                                        <p:attrNameLst>
                                          <p:attrName>ppt_x</p:attrName>
                                        </p:attrNameLst>
                                      </p:cBhvr>
                                      <p:tavLst>
                                        <p:tav tm="0">
                                          <p:val>
                                            <p:strVal val="#ppt_x"/>
                                          </p:val>
                                        </p:tav>
                                        <p:tav tm="100000">
                                          <p:val>
                                            <p:strVal val="#ppt_x"/>
                                          </p:val>
                                        </p:tav>
                                      </p:tavLst>
                                    </p:anim>
                                    <p:anim calcmode="lin" valueType="num">
                                      <p:cBhvr additive="base">
                                        <p:cTn id="31" dur="300" fill="hold"/>
                                        <p:tgtEl>
                                          <p:spTgt spid="52227">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1" fill="hold" grpId="0" nodeType="clickEffect">
                                  <p:stCondLst>
                                    <p:cond delay="0"/>
                                  </p:stCondLst>
                                  <p:iterate type="wd">
                                    <p:tmPct val="100000"/>
                                  </p:iterate>
                                  <p:childTnLst>
                                    <p:set>
                                      <p:cBhvr>
                                        <p:cTn id="35" dur="1" fill="hold">
                                          <p:stCondLst>
                                            <p:cond delay="0"/>
                                          </p:stCondLst>
                                        </p:cTn>
                                        <p:tgtEl>
                                          <p:spTgt spid="52227">
                                            <p:txEl>
                                              <p:pRg st="3" end="3"/>
                                            </p:txEl>
                                          </p:spTgt>
                                        </p:tgtEl>
                                        <p:attrNameLst>
                                          <p:attrName>style.visibility</p:attrName>
                                        </p:attrNameLst>
                                      </p:cBhvr>
                                      <p:to>
                                        <p:strVal val="visible"/>
                                      </p:to>
                                    </p:set>
                                    <p:anim calcmode="lin" valueType="num">
                                      <p:cBhvr additive="base">
                                        <p:cTn id="36" dur="300" fill="hold"/>
                                        <p:tgtEl>
                                          <p:spTgt spid="52227">
                                            <p:txEl>
                                              <p:pRg st="3" end="3"/>
                                            </p:txEl>
                                          </p:spTgt>
                                        </p:tgtEl>
                                        <p:attrNameLst>
                                          <p:attrName>ppt_x</p:attrName>
                                        </p:attrNameLst>
                                      </p:cBhvr>
                                      <p:tavLst>
                                        <p:tav tm="0">
                                          <p:val>
                                            <p:strVal val="#ppt_x"/>
                                          </p:val>
                                        </p:tav>
                                        <p:tav tm="100000">
                                          <p:val>
                                            <p:strVal val="#ppt_x"/>
                                          </p:val>
                                        </p:tav>
                                      </p:tavLst>
                                    </p:anim>
                                    <p:anim calcmode="lin" valueType="num">
                                      <p:cBhvr additive="base">
                                        <p:cTn id="37" dur="300" fill="hold"/>
                                        <p:tgtEl>
                                          <p:spTgt spid="52227">
                                            <p:txEl>
                                              <p:pRg st="3" end="3"/>
                                            </p:txEl>
                                          </p:spTgt>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0"/>
                                  </p:stCondLst>
                                  <p:iterate type="wd">
                                    <p:tmPct val="100000"/>
                                  </p:iterate>
                                  <p:childTnLst>
                                    <p:set>
                                      <p:cBhvr>
                                        <p:cTn id="39" dur="1" fill="hold">
                                          <p:stCondLst>
                                            <p:cond delay="0"/>
                                          </p:stCondLst>
                                        </p:cTn>
                                        <p:tgtEl>
                                          <p:spTgt spid="52227">
                                            <p:txEl>
                                              <p:pRg st="5" end="5"/>
                                            </p:txEl>
                                          </p:spTgt>
                                        </p:tgtEl>
                                        <p:attrNameLst>
                                          <p:attrName>style.visibility</p:attrName>
                                        </p:attrNameLst>
                                      </p:cBhvr>
                                      <p:to>
                                        <p:strVal val="visible"/>
                                      </p:to>
                                    </p:set>
                                    <p:anim calcmode="lin" valueType="num">
                                      <p:cBhvr additive="base">
                                        <p:cTn id="40" dur="300" fill="hold"/>
                                        <p:tgtEl>
                                          <p:spTgt spid="52227">
                                            <p:txEl>
                                              <p:pRg st="5" end="5"/>
                                            </p:txEl>
                                          </p:spTgt>
                                        </p:tgtEl>
                                        <p:attrNameLst>
                                          <p:attrName>ppt_x</p:attrName>
                                        </p:attrNameLst>
                                      </p:cBhvr>
                                      <p:tavLst>
                                        <p:tav tm="0">
                                          <p:val>
                                            <p:strVal val="#ppt_x"/>
                                          </p:val>
                                        </p:tav>
                                        <p:tav tm="100000">
                                          <p:val>
                                            <p:strVal val="#ppt_x"/>
                                          </p:val>
                                        </p:tav>
                                      </p:tavLst>
                                    </p:anim>
                                    <p:anim calcmode="lin" valueType="num">
                                      <p:cBhvr additive="base">
                                        <p:cTn id="41" dur="300" fill="hold"/>
                                        <p:tgtEl>
                                          <p:spTgt spid="52227">
                                            <p:txEl>
                                              <p:pRg st="5" end="5"/>
                                            </p:txEl>
                                          </p:spTgt>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stCondLst>
                                    <p:cond delay="0"/>
                                  </p:stCondLst>
                                  <p:iterate type="wd">
                                    <p:tmPct val="100000"/>
                                  </p:iterate>
                                  <p:childTnLst>
                                    <p:set>
                                      <p:cBhvr>
                                        <p:cTn id="43" dur="1" fill="hold">
                                          <p:stCondLst>
                                            <p:cond delay="0"/>
                                          </p:stCondLst>
                                        </p:cTn>
                                        <p:tgtEl>
                                          <p:spTgt spid="52227">
                                            <p:txEl>
                                              <p:pRg st="6" end="6"/>
                                            </p:txEl>
                                          </p:spTgt>
                                        </p:tgtEl>
                                        <p:attrNameLst>
                                          <p:attrName>style.visibility</p:attrName>
                                        </p:attrNameLst>
                                      </p:cBhvr>
                                      <p:to>
                                        <p:strVal val="visible"/>
                                      </p:to>
                                    </p:set>
                                    <p:anim calcmode="lin" valueType="num">
                                      <p:cBhvr additive="base">
                                        <p:cTn id="44" dur="300" fill="hold"/>
                                        <p:tgtEl>
                                          <p:spTgt spid="52227">
                                            <p:txEl>
                                              <p:pRg st="6" end="6"/>
                                            </p:txEl>
                                          </p:spTgt>
                                        </p:tgtEl>
                                        <p:attrNameLst>
                                          <p:attrName>ppt_x</p:attrName>
                                        </p:attrNameLst>
                                      </p:cBhvr>
                                      <p:tavLst>
                                        <p:tav tm="0">
                                          <p:val>
                                            <p:strVal val="#ppt_x"/>
                                          </p:val>
                                        </p:tav>
                                        <p:tav tm="100000">
                                          <p:val>
                                            <p:strVal val="#ppt_x"/>
                                          </p:val>
                                        </p:tav>
                                      </p:tavLst>
                                    </p:anim>
                                    <p:anim calcmode="lin" valueType="num">
                                      <p:cBhvr additive="base">
                                        <p:cTn id="45" dur="300" fill="hold"/>
                                        <p:tgtEl>
                                          <p:spTgt spid="52227">
                                            <p:txEl>
                                              <p:pRg st="6" end="6"/>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autoUpdateAnimBg="0"/>
      <p:bldP spid="52227"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Conflict</a:t>
            </a:r>
            <a:endParaRPr lang="en-US"/>
          </a:p>
        </p:txBody>
      </p:sp>
      <p:sp>
        <p:nvSpPr>
          <p:cNvPr id="3" name="Content Placeholder 2"/>
          <p:cNvSpPr>
            <a:spLocks noGrp="1"/>
          </p:cNvSpPr>
          <p:nvPr>
            <p:ph idx="1"/>
          </p:nvPr>
        </p:nvSpPr>
        <p:spPr/>
        <p:txBody>
          <a:bodyPr/>
          <a:lstStyle/>
          <a:p>
            <a:pPr lvl="1" algn="l" eaLnBrk="1" hangingPunct="1">
              <a:buFontTx/>
              <a:buNone/>
            </a:pPr>
            <a:r>
              <a:rPr lang="en-GB" sz="2400" smtClean="0"/>
              <a:t>Character v Character</a:t>
            </a:r>
          </a:p>
          <a:p>
            <a:pPr lvl="1" algn="l" eaLnBrk="1" hangingPunct="1">
              <a:buFontTx/>
              <a:buNone/>
            </a:pPr>
            <a:endParaRPr lang="en-GB" sz="2400" smtClean="0"/>
          </a:p>
          <a:p>
            <a:pPr lvl="1" algn="l" eaLnBrk="1" hangingPunct="1">
              <a:buFontTx/>
              <a:buNone/>
            </a:pPr>
            <a:r>
              <a:rPr lang="en-GB" sz="2400" smtClean="0"/>
              <a:t>Character v Nature</a:t>
            </a:r>
          </a:p>
          <a:p>
            <a:pPr lvl="1" algn="l" eaLnBrk="1" hangingPunct="1">
              <a:buFontTx/>
              <a:buNone/>
            </a:pPr>
            <a:endParaRPr lang="en-GB" sz="2400" smtClean="0"/>
          </a:p>
          <a:p>
            <a:pPr lvl="1" algn="l" eaLnBrk="1" hangingPunct="1">
              <a:buFontTx/>
              <a:buNone/>
            </a:pPr>
            <a:r>
              <a:rPr lang="en-GB" sz="2400" smtClean="0"/>
              <a:t>Character v Supernatural</a:t>
            </a:r>
          </a:p>
          <a:p>
            <a:pPr lvl="1" algn="l" eaLnBrk="1" hangingPunct="1">
              <a:buFontTx/>
              <a:buNone/>
            </a:pPr>
            <a:endParaRPr lang="en-GB" sz="2400" smtClean="0"/>
          </a:p>
          <a:p>
            <a:pPr lvl="1" algn="l" eaLnBrk="1" hangingPunct="1">
              <a:buFontTx/>
              <a:buNone/>
            </a:pPr>
            <a:r>
              <a:rPr lang="en-GB" sz="2400" smtClean="0"/>
              <a:t>Character v Society</a:t>
            </a:r>
          </a:p>
          <a:p>
            <a:pPr lvl="1" algn="l" eaLnBrk="1" hangingPunct="1">
              <a:buFontTx/>
              <a:buNone/>
            </a:pPr>
            <a:endParaRPr lang="en-GB" sz="2400" smtClean="0"/>
          </a:p>
          <a:p>
            <a:pPr lvl="1" algn="l" eaLnBrk="1" hangingPunct="1">
              <a:buFontTx/>
              <a:buNone/>
            </a:pPr>
            <a:r>
              <a:rPr lang="en-GB" sz="2400" smtClean="0"/>
              <a:t>Character v Self</a:t>
            </a:r>
            <a:endParaRPr lang="en-US"/>
          </a:p>
        </p:txBody>
      </p:sp>
      <p:sp>
        <p:nvSpPr>
          <p:cNvPr id="4" name="Rectangle 3"/>
          <p:cNvSpPr/>
          <p:nvPr/>
        </p:nvSpPr>
        <p:spPr>
          <a:xfrm>
            <a:off x="3491880" y="6309320"/>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pic>
        <p:nvPicPr>
          <p:cNvPr id="5" name="Picture 1"/>
          <p:cNvPicPr>
            <a:picLocks noChangeAspect="1" noChangeArrowheads="1"/>
          </p:cNvPicPr>
          <p:nvPr/>
        </p:nvPicPr>
        <p:blipFill>
          <a:blip r:embed="rId2"/>
          <a:srcRect/>
          <a:stretch>
            <a:fillRect/>
          </a:stretch>
        </p:blipFill>
        <p:spPr bwMode="auto">
          <a:xfrm>
            <a:off x="3995936" y="332656"/>
            <a:ext cx="2362200" cy="66675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Mood</a:t>
            </a:r>
            <a:endParaRPr lang="en-US"/>
          </a:p>
        </p:txBody>
      </p:sp>
      <p:sp>
        <p:nvSpPr>
          <p:cNvPr id="3" name="Content Placeholder 2"/>
          <p:cNvSpPr>
            <a:spLocks noGrp="1"/>
          </p:cNvSpPr>
          <p:nvPr>
            <p:ph idx="1"/>
          </p:nvPr>
        </p:nvSpPr>
        <p:spPr/>
        <p:txBody>
          <a:bodyPr/>
          <a:lstStyle/>
          <a:p>
            <a:pPr lvl="1" algn="l" eaLnBrk="1" hangingPunct="1">
              <a:buFontTx/>
              <a:buNone/>
            </a:pPr>
            <a:r>
              <a:rPr lang="en-GB" sz="2400" smtClean="0"/>
              <a:t>Characters’ feelings</a:t>
            </a:r>
          </a:p>
          <a:p>
            <a:pPr lvl="1" algn="l" eaLnBrk="1" hangingPunct="1">
              <a:buFontTx/>
              <a:buNone/>
            </a:pPr>
            <a:endParaRPr lang="en-GB" sz="2400" smtClean="0"/>
          </a:p>
          <a:p>
            <a:pPr lvl="1" algn="l" eaLnBrk="1" hangingPunct="1">
              <a:buFontTx/>
              <a:buNone/>
            </a:pPr>
            <a:endParaRPr lang="en-GB" sz="2400" smtClean="0"/>
          </a:p>
          <a:p>
            <a:pPr lvl="1" algn="l" eaLnBrk="1" hangingPunct="1">
              <a:buFontTx/>
              <a:buNone/>
            </a:pPr>
            <a:endParaRPr lang="en-GB" sz="2400" smtClean="0"/>
          </a:p>
          <a:p>
            <a:pPr lvl="1" algn="l" eaLnBrk="1" hangingPunct="1">
              <a:buFontTx/>
              <a:buNone/>
            </a:pPr>
            <a:r>
              <a:rPr lang="en-GB" sz="2400" smtClean="0"/>
              <a:t>Reader’s feelings</a:t>
            </a:r>
            <a:endParaRPr lang="en-US"/>
          </a:p>
        </p:txBody>
      </p:sp>
      <p:sp>
        <p:nvSpPr>
          <p:cNvPr id="4" name="Rectangle 3"/>
          <p:cNvSpPr/>
          <p:nvPr/>
        </p:nvSpPr>
        <p:spPr>
          <a:xfrm>
            <a:off x="3491880" y="6165304"/>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pic>
        <p:nvPicPr>
          <p:cNvPr id="5" name="Picture 1"/>
          <p:cNvPicPr>
            <a:picLocks noChangeAspect="1" noChangeArrowheads="1"/>
          </p:cNvPicPr>
          <p:nvPr/>
        </p:nvPicPr>
        <p:blipFill>
          <a:blip r:embed="rId2"/>
          <a:srcRect/>
          <a:stretch>
            <a:fillRect/>
          </a:stretch>
        </p:blipFill>
        <p:spPr bwMode="auto">
          <a:xfrm>
            <a:off x="3707904" y="188640"/>
            <a:ext cx="2362200" cy="666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latin typeface="Comic Sans MS" pitchFamily="66" charset="0"/>
              </a:rPr>
              <a:t>Point of View</a:t>
            </a:r>
            <a:endParaRPr lang="en-US"/>
          </a:p>
        </p:txBody>
      </p:sp>
      <p:sp>
        <p:nvSpPr>
          <p:cNvPr id="3" name="Content Placeholder 2"/>
          <p:cNvSpPr>
            <a:spLocks noGrp="1"/>
          </p:cNvSpPr>
          <p:nvPr>
            <p:ph idx="1"/>
          </p:nvPr>
        </p:nvSpPr>
        <p:spPr/>
        <p:txBody>
          <a:bodyPr/>
          <a:lstStyle/>
          <a:p>
            <a:pPr algn="l">
              <a:spcBef>
                <a:spcPct val="50000"/>
              </a:spcBef>
              <a:buNone/>
            </a:pPr>
            <a:r>
              <a:rPr lang="en-GB" sz="3200" dirty="0" smtClean="0"/>
              <a:t>First Person</a:t>
            </a:r>
          </a:p>
          <a:p>
            <a:pPr algn="l">
              <a:spcBef>
                <a:spcPct val="50000"/>
              </a:spcBef>
              <a:buNone/>
            </a:pPr>
            <a:endParaRPr lang="en-GB" sz="3200" dirty="0" smtClean="0"/>
          </a:p>
          <a:p>
            <a:pPr algn="l">
              <a:spcBef>
                <a:spcPct val="50000"/>
              </a:spcBef>
              <a:buNone/>
            </a:pPr>
            <a:r>
              <a:rPr lang="en-GB" sz="3200" dirty="0" smtClean="0"/>
              <a:t>Third Person Omniscient</a:t>
            </a:r>
          </a:p>
          <a:p>
            <a:pPr algn="l">
              <a:spcBef>
                <a:spcPct val="50000"/>
              </a:spcBef>
              <a:buNone/>
            </a:pPr>
            <a:endParaRPr lang="en-GB" sz="3200" dirty="0" smtClean="0"/>
          </a:p>
          <a:p>
            <a:pPr algn="l">
              <a:spcBef>
                <a:spcPct val="50000"/>
              </a:spcBef>
              <a:buNone/>
            </a:pPr>
            <a:r>
              <a:rPr lang="en-GB" sz="3200" dirty="0" smtClean="0"/>
              <a:t>Third Person Limited Omniscient</a:t>
            </a:r>
          </a:p>
          <a:p>
            <a:pPr algn="l">
              <a:buNone/>
            </a:pPr>
            <a:endParaRPr lang="en-US" dirty="0"/>
          </a:p>
        </p:txBody>
      </p:sp>
      <p:sp>
        <p:nvSpPr>
          <p:cNvPr id="4" name="Rectangle 3"/>
          <p:cNvSpPr/>
          <p:nvPr/>
        </p:nvSpPr>
        <p:spPr>
          <a:xfrm>
            <a:off x="3419872" y="6237312"/>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pic>
        <p:nvPicPr>
          <p:cNvPr id="5" name="Picture 1"/>
          <p:cNvPicPr>
            <a:picLocks noChangeAspect="1" noChangeArrowheads="1"/>
          </p:cNvPicPr>
          <p:nvPr/>
        </p:nvPicPr>
        <p:blipFill>
          <a:blip r:embed="rId2"/>
          <a:srcRect/>
          <a:stretch>
            <a:fillRect/>
          </a:stretch>
        </p:blipFill>
        <p:spPr bwMode="auto">
          <a:xfrm>
            <a:off x="3923928" y="188640"/>
            <a:ext cx="2362200" cy="66675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301625"/>
            <a:ext cx="7712025" cy="1143000"/>
          </a:xfrm>
        </p:spPr>
        <p:txBody>
          <a:bodyPr/>
          <a:lstStyle/>
          <a:p>
            <a:pPr algn="ctr"/>
            <a:r>
              <a:rPr lang="en-US" dirty="0" smtClean="0"/>
              <a:t>Point of View</a:t>
            </a:r>
            <a:endParaRPr lang="en-US" dirty="0"/>
          </a:p>
        </p:txBody>
      </p:sp>
      <p:sp>
        <p:nvSpPr>
          <p:cNvPr id="3" name="Content Placeholder 2"/>
          <p:cNvSpPr>
            <a:spLocks noGrp="1"/>
          </p:cNvSpPr>
          <p:nvPr>
            <p:ph idx="1"/>
          </p:nvPr>
        </p:nvSpPr>
        <p:spPr>
          <a:xfrm>
            <a:off x="611560" y="1556792"/>
            <a:ext cx="8280920" cy="4824536"/>
          </a:xfrm>
        </p:spPr>
        <p:txBody>
          <a:bodyPr/>
          <a:lstStyle/>
          <a:p>
            <a:pPr algn="l" eaLnBrk="1" hangingPunct="1">
              <a:buNone/>
            </a:pPr>
            <a:r>
              <a:rPr lang="en-GB" sz="2000" u="sng" dirty="0" smtClean="0"/>
              <a:t>First Person</a:t>
            </a:r>
            <a:r>
              <a:rPr lang="en-GB" sz="2000" dirty="0" smtClean="0"/>
              <a:t>: One of the characters is the narrator of the story; uses personal pronouns I, me, my, mine, we, us, out, ours</a:t>
            </a:r>
          </a:p>
          <a:p>
            <a:pPr algn="l" eaLnBrk="1" hangingPunct="1">
              <a:buNone/>
            </a:pPr>
            <a:endParaRPr lang="en-GB" sz="2000" dirty="0" smtClean="0"/>
          </a:p>
          <a:p>
            <a:pPr algn="l" eaLnBrk="1" hangingPunct="1">
              <a:buNone/>
            </a:pPr>
            <a:r>
              <a:rPr lang="en-GB" sz="2000" u="sng" dirty="0" smtClean="0"/>
              <a:t>Third Person Omniscient</a:t>
            </a:r>
            <a:r>
              <a:rPr lang="en-GB" sz="2000" dirty="0" smtClean="0"/>
              <a:t>: narrator is NOT one of the characters in the story; narrator can read everyone’s thoughts and </a:t>
            </a:r>
            <a:r>
              <a:rPr lang="en-GB" sz="2000" dirty="0" smtClean="0"/>
              <a:t>feelings </a:t>
            </a:r>
            <a:r>
              <a:rPr lang="en-GB" sz="2000" dirty="0" smtClean="0"/>
              <a:t>and can be in all places at all times</a:t>
            </a:r>
          </a:p>
          <a:p>
            <a:pPr algn="l" eaLnBrk="1" hangingPunct="1">
              <a:buNone/>
            </a:pPr>
            <a:endParaRPr lang="en-GB" sz="2000" dirty="0" smtClean="0"/>
          </a:p>
          <a:p>
            <a:pPr algn="l" eaLnBrk="1" hangingPunct="1">
              <a:buNone/>
            </a:pPr>
            <a:r>
              <a:rPr lang="en-GB" sz="2000" u="sng" dirty="0" smtClean="0"/>
              <a:t>Third Person Limited Omniscient</a:t>
            </a:r>
            <a:r>
              <a:rPr lang="en-GB" sz="2000" dirty="0" smtClean="0"/>
              <a:t>:  narrator is NOT one of the characters in the story; narrator can read the thoughts and feelings of only one character (usually the protagonist) and can only be in the same place as the “host” character. The reader does not have access to all of the characters’ thoughts and feelings all of the time … some thumbs up, some thumbs down.</a:t>
            </a:r>
          </a:p>
          <a:p>
            <a:pPr algn="l">
              <a:buNone/>
            </a:pPr>
            <a:endParaRPr lang="en-US" sz="2000" dirty="0"/>
          </a:p>
        </p:txBody>
      </p:sp>
      <p:sp>
        <p:nvSpPr>
          <p:cNvPr id="4" name="Rectangle 3"/>
          <p:cNvSpPr/>
          <p:nvPr/>
        </p:nvSpPr>
        <p:spPr>
          <a:xfrm>
            <a:off x="3275856" y="6165304"/>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pic>
        <p:nvPicPr>
          <p:cNvPr id="5" name="Picture 1"/>
          <p:cNvPicPr>
            <a:picLocks noChangeAspect="1" noChangeArrowheads="1"/>
          </p:cNvPicPr>
          <p:nvPr/>
        </p:nvPicPr>
        <p:blipFill>
          <a:blip r:embed="rId2"/>
          <a:srcRect/>
          <a:stretch>
            <a:fillRect/>
          </a:stretch>
        </p:blipFill>
        <p:spPr bwMode="auto">
          <a:xfrm>
            <a:off x="4067944" y="188640"/>
            <a:ext cx="2362200" cy="666750"/>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defRPr/>
            </a:pPr>
            <a:r>
              <a:rPr lang="en-US" sz="4800" smtClean="0">
                <a:effectLst>
                  <a:outerShdw blurRad="38100" dist="38100" dir="2700000" algn="tl">
                    <a:srgbClr val="000000"/>
                  </a:outerShdw>
                </a:effectLst>
                <a:latin typeface="Tabitha" pitchFamily="2" charset="0"/>
              </a:rPr>
              <a:t>Theme</a:t>
            </a:r>
          </a:p>
        </p:txBody>
      </p:sp>
      <p:sp>
        <p:nvSpPr>
          <p:cNvPr id="59395" name="Rectangle 3"/>
          <p:cNvSpPr>
            <a:spLocks noGrp="1" noChangeArrowheads="1"/>
          </p:cNvSpPr>
          <p:nvPr>
            <p:ph type="body" idx="1"/>
          </p:nvPr>
        </p:nvSpPr>
        <p:spPr>
          <a:xfrm>
            <a:off x="685800" y="1600200"/>
            <a:ext cx="7772400" cy="4419600"/>
          </a:xfrm>
        </p:spPr>
        <p:txBody>
          <a:bodyPr/>
          <a:lstStyle/>
          <a:p>
            <a:pPr algn="l" eaLnBrk="1" hangingPunct="1">
              <a:lnSpc>
                <a:spcPct val="90000"/>
              </a:lnSpc>
              <a:buNone/>
            </a:pPr>
            <a:r>
              <a:rPr lang="en-US" sz="2800" smtClean="0"/>
              <a:t>A central message, concern, or insight into life expressed through a literary </a:t>
            </a:r>
          </a:p>
          <a:p>
            <a:pPr algn="l" eaLnBrk="1" hangingPunct="1">
              <a:lnSpc>
                <a:spcPct val="90000"/>
              </a:lnSpc>
              <a:buNone/>
            </a:pPr>
            <a:r>
              <a:rPr lang="en-US" sz="2800" smtClean="0"/>
              <a:t>work</a:t>
            </a:r>
          </a:p>
          <a:p>
            <a:pPr algn="l" eaLnBrk="1" hangingPunct="1">
              <a:lnSpc>
                <a:spcPct val="90000"/>
              </a:lnSpc>
              <a:buNone/>
            </a:pPr>
            <a:r>
              <a:rPr lang="en-GB" sz="2800" b="0" i="0" smtClean="0">
                <a:cs typeface="Times New Roman" pitchFamily="18" charset="0"/>
              </a:rPr>
              <a:t>Something about life that is common to all cultures</a:t>
            </a:r>
          </a:p>
          <a:p>
            <a:pPr algn="l" eaLnBrk="1" hangingPunct="1">
              <a:lnSpc>
                <a:spcPct val="90000"/>
              </a:lnSpc>
              <a:buNone/>
            </a:pPr>
            <a:r>
              <a:rPr lang="en-US" sz="2800" smtClean="0"/>
              <a:t>Can be expressed by one or two sentence statement about human beings or about life</a:t>
            </a:r>
          </a:p>
          <a:p>
            <a:pPr algn="l" eaLnBrk="1" hangingPunct="1">
              <a:lnSpc>
                <a:spcPct val="90000"/>
              </a:lnSpc>
              <a:buNone/>
            </a:pPr>
            <a:r>
              <a:rPr lang="en-US" sz="2800" smtClean="0"/>
              <a:t>May be stated directly or implied</a:t>
            </a:r>
          </a:p>
          <a:p>
            <a:pPr algn="l" eaLnBrk="1" hangingPunct="1">
              <a:lnSpc>
                <a:spcPct val="90000"/>
              </a:lnSpc>
              <a:buNone/>
            </a:pPr>
            <a:r>
              <a:rPr lang="en-US" sz="2800" smtClean="0"/>
              <a:t>Interpretation uncovers the theme</a:t>
            </a:r>
          </a:p>
        </p:txBody>
      </p:sp>
      <p:sp>
        <p:nvSpPr>
          <p:cNvPr id="4" name="Rectangle 3"/>
          <p:cNvSpPr/>
          <p:nvPr/>
        </p:nvSpPr>
        <p:spPr>
          <a:xfrm>
            <a:off x="3491880" y="6237312"/>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pic>
        <p:nvPicPr>
          <p:cNvPr id="5" name="Picture 1"/>
          <p:cNvPicPr>
            <a:picLocks noChangeAspect="1" noChangeArrowheads="1"/>
          </p:cNvPicPr>
          <p:nvPr/>
        </p:nvPicPr>
        <p:blipFill>
          <a:blip r:embed="rId2"/>
          <a:srcRect/>
          <a:stretch>
            <a:fillRect/>
          </a:stretch>
        </p:blipFill>
        <p:spPr bwMode="auto">
          <a:xfrm>
            <a:off x="3851920" y="188640"/>
            <a:ext cx="2731096" cy="77087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9394"/>
                                        </p:tgtEl>
                                        <p:attrNameLst>
                                          <p:attrName>style.visibility</p:attrName>
                                        </p:attrNameLst>
                                      </p:cBhvr>
                                      <p:to>
                                        <p:strVal val="visible"/>
                                      </p:to>
                                    </p:set>
                                    <p:animEffect transition="in" filter="dissolve">
                                      <p:cBhvr>
                                        <p:cTn id="7" dur="500"/>
                                        <p:tgtEl>
                                          <p:spTgt spid="5939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iterate type="wd">
                                    <p:tmPct val="100000"/>
                                  </p:iterate>
                                  <p:childTnLst>
                                    <p:set>
                                      <p:cBhvr>
                                        <p:cTn id="11" dur="1" fill="hold">
                                          <p:stCondLst>
                                            <p:cond delay="0"/>
                                          </p:stCondLst>
                                        </p:cTn>
                                        <p:tgtEl>
                                          <p:spTgt spid="59395">
                                            <p:txEl>
                                              <p:pRg st="0" end="0"/>
                                            </p:txEl>
                                          </p:spTgt>
                                        </p:tgtEl>
                                        <p:attrNameLst>
                                          <p:attrName>style.visibility</p:attrName>
                                        </p:attrNameLst>
                                      </p:cBhvr>
                                      <p:to>
                                        <p:strVal val="visible"/>
                                      </p:to>
                                    </p:set>
                                    <p:anim calcmode="lin" valueType="num">
                                      <p:cBhvr additive="base">
                                        <p:cTn id="12" dur="300" fill="hold"/>
                                        <p:tgtEl>
                                          <p:spTgt spid="59395">
                                            <p:txEl>
                                              <p:pRg st="0" end="0"/>
                                            </p:txEl>
                                          </p:spTgt>
                                        </p:tgtEl>
                                        <p:attrNameLst>
                                          <p:attrName>ppt_x</p:attrName>
                                        </p:attrNameLst>
                                      </p:cBhvr>
                                      <p:tavLst>
                                        <p:tav tm="0">
                                          <p:val>
                                            <p:strVal val="#ppt_x"/>
                                          </p:val>
                                        </p:tav>
                                        <p:tav tm="100000">
                                          <p:val>
                                            <p:strVal val="#ppt_x"/>
                                          </p:val>
                                        </p:tav>
                                      </p:tavLst>
                                    </p:anim>
                                    <p:anim calcmode="lin" valueType="num">
                                      <p:cBhvr additive="base">
                                        <p:cTn id="13" dur="300" fill="hold"/>
                                        <p:tgtEl>
                                          <p:spTgt spid="59395">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1" fill="hold" grpId="0" nodeType="clickEffect">
                                  <p:stCondLst>
                                    <p:cond delay="0"/>
                                  </p:stCondLst>
                                  <p:iterate type="wd">
                                    <p:tmPct val="100000"/>
                                  </p:iterate>
                                  <p:childTnLst>
                                    <p:set>
                                      <p:cBhvr>
                                        <p:cTn id="17" dur="1" fill="hold">
                                          <p:stCondLst>
                                            <p:cond delay="0"/>
                                          </p:stCondLst>
                                        </p:cTn>
                                        <p:tgtEl>
                                          <p:spTgt spid="59395">
                                            <p:txEl>
                                              <p:pRg st="1" end="1"/>
                                            </p:txEl>
                                          </p:spTgt>
                                        </p:tgtEl>
                                        <p:attrNameLst>
                                          <p:attrName>style.visibility</p:attrName>
                                        </p:attrNameLst>
                                      </p:cBhvr>
                                      <p:to>
                                        <p:strVal val="visible"/>
                                      </p:to>
                                    </p:set>
                                    <p:anim calcmode="lin" valueType="num">
                                      <p:cBhvr additive="base">
                                        <p:cTn id="18" dur="300" fill="hold"/>
                                        <p:tgtEl>
                                          <p:spTgt spid="59395">
                                            <p:txEl>
                                              <p:pRg st="1" end="1"/>
                                            </p:txEl>
                                          </p:spTgt>
                                        </p:tgtEl>
                                        <p:attrNameLst>
                                          <p:attrName>ppt_x</p:attrName>
                                        </p:attrNameLst>
                                      </p:cBhvr>
                                      <p:tavLst>
                                        <p:tav tm="0">
                                          <p:val>
                                            <p:strVal val="#ppt_x"/>
                                          </p:val>
                                        </p:tav>
                                        <p:tav tm="100000">
                                          <p:val>
                                            <p:strVal val="#ppt_x"/>
                                          </p:val>
                                        </p:tav>
                                      </p:tavLst>
                                    </p:anim>
                                    <p:anim calcmode="lin" valueType="num">
                                      <p:cBhvr additive="base">
                                        <p:cTn id="19" dur="300" fill="hold"/>
                                        <p:tgtEl>
                                          <p:spTgt spid="59395">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1" fill="hold" grpId="0" nodeType="clickEffect">
                                  <p:stCondLst>
                                    <p:cond delay="0"/>
                                  </p:stCondLst>
                                  <p:iterate type="wd">
                                    <p:tmPct val="100000"/>
                                  </p:iterate>
                                  <p:childTnLst>
                                    <p:set>
                                      <p:cBhvr>
                                        <p:cTn id="23" dur="1" fill="hold">
                                          <p:stCondLst>
                                            <p:cond delay="0"/>
                                          </p:stCondLst>
                                        </p:cTn>
                                        <p:tgtEl>
                                          <p:spTgt spid="59395">
                                            <p:txEl>
                                              <p:pRg st="2" end="2"/>
                                            </p:txEl>
                                          </p:spTgt>
                                        </p:tgtEl>
                                        <p:attrNameLst>
                                          <p:attrName>style.visibility</p:attrName>
                                        </p:attrNameLst>
                                      </p:cBhvr>
                                      <p:to>
                                        <p:strVal val="visible"/>
                                      </p:to>
                                    </p:set>
                                    <p:anim calcmode="lin" valueType="num">
                                      <p:cBhvr additive="base">
                                        <p:cTn id="24" dur="300" fill="hold"/>
                                        <p:tgtEl>
                                          <p:spTgt spid="59395">
                                            <p:txEl>
                                              <p:pRg st="2" end="2"/>
                                            </p:txEl>
                                          </p:spTgt>
                                        </p:tgtEl>
                                        <p:attrNameLst>
                                          <p:attrName>ppt_x</p:attrName>
                                        </p:attrNameLst>
                                      </p:cBhvr>
                                      <p:tavLst>
                                        <p:tav tm="0">
                                          <p:val>
                                            <p:strVal val="#ppt_x"/>
                                          </p:val>
                                        </p:tav>
                                        <p:tav tm="100000">
                                          <p:val>
                                            <p:strVal val="#ppt_x"/>
                                          </p:val>
                                        </p:tav>
                                      </p:tavLst>
                                    </p:anim>
                                    <p:anim calcmode="lin" valueType="num">
                                      <p:cBhvr additive="base">
                                        <p:cTn id="25" dur="300" fill="hold"/>
                                        <p:tgtEl>
                                          <p:spTgt spid="59395">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1" fill="hold" grpId="0" nodeType="clickEffect">
                                  <p:stCondLst>
                                    <p:cond delay="0"/>
                                  </p:stCondLst>
                                  <p:iterate type="wd">
                                    <p:tmPct val="100000"/>
                                  </p:iterate>
                                  <p:childTnLst>
                                    <p:set>
                                      <p:cBhvr>
                                        <p:cTn id="29" dur="1" fill="hold">
                                          <p:stCondLst>
                                            <p:cond delay="0"/>
                                          </p:stCondLst>
                                        </p:cTn>
                                        <p:tgtEl>
                                          <p:spTgt spid="59395">
                                            <p:txEl>
                                              <p:pRg st="3" end="3"/>
                                            </p:txEl>
                                          </p:spTgt>
                                        </p:tgtEl>
                                        <p:attrNameLst>
                                          <p:attrName>style.visibility</p:attrName>
                                        </p:attrNameLst>
                                      </p:cBhvr>
                                      <p:to>
                                        <p:strVal val="visible"/>
                                      </p:to>
                                    </p:set>
                                    <p:anim calcmode="lin" valueType="num">
                                      <p:cBhvr additive="base">
                                        <p:cTn id="30" dur="300" fill="hold"/>
                                        <p:tgtEl>
                                          <p:spTgt spid="59395">
                                            <p:txEl>
                                              <p:pRg st="3" end="3"/>
                                            </p:txEl>
                                          </p:spTgt>
                                        </p:tgtEl>
                                        <p:attrNameLst>
                                          <p:attrName>ppt_x</p:attrName>
                                        </p:attrNameLst>
                                      </p:cBhvr>
                                      <p:tavLst>
                                        <p:tav tm="0">
                                          <p:val>
                                            <p:strVal val="#ppt_x"/>
                                          </p:val>
                                        </p:tav>
                                        <p:tav tm="100000">
                                          <p:val>
                                            <p:strVal val="#ppt_x"/>
                                          </p:val>
                                        </p:tav>
                                      </p:tavLst>
                                    </p:anim>
                                    <p:anim calcmode="lin" valueType="num">
                                      <p:cBhvr additive="base">
                                        <p:cTn id="31" dur="300" fill="hold"/>
                                        <p:tgtEl>
                                          <p:spTgt spid="59395">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1" fill="hold" grpId="0" nodeType="clickEffect">
                                  <p:stCondLst>
                                    <p:cond delay="0"/>
                                  </p:stCondLst>
                                  <p:iterate type="wd">
                                    <p:tmPct val="100000"/>
                                  </p:iterate>
                                  <p:childTnLst>
                                    <p:set>
                                      <p:cBhvr>
                                        <p:cTn id="35" dur="1" fill="hold">
                                          <p:stCondLst>
                                            <p:cond delay="0"/>
                                          </p:stCondLst>
                                        </p:cTn>
                                        <p:tgtEl>
                                          <p:spTgt spid="59395">
                                            <p:txEl>
                                              <p:pRg st="4" end="4"/>
                                            </p:txEl>
                                          </p:spTgt>
                                        </p:tgtEl>
                                        <p:attrNameLst>
                                          <p:attrName>style.visibility</p:attrName>
                                        </p:attrNameLst>
                                      </p:cBhvr>
                                      <p:to>
                                        <p:strVal val="visible"/>
                                      </p:to>
                                    </p:set>
                                    <p:anim calcmode="lin" valueType="num">
                                      <p:cBhvr additive="base">
                                        <p:cTn id="36" dur="300" fill="hold"/>
                                        <p:tgtEl>
                                          <p:spTgt spid="59395">
                                            <p:txEl>
                                              <p:pRg st="4" end="4"/>
                                            </p:txEl>
                                          </p:spTgt>
                                        </p:tgtEl>
                                        <p:attrNameLst>
                                          <p:attrName>ppt_x</p:attrName>
                                        </p:attrNameLst>
                                      </p:cBhvr>
                                      <p:tavLst>
                                        <p:tav tm="0">
                                          <p:val>
                                            <p:strVal val="#ppt_x"/>
                                          </p:val>
                                        </p:tav>
                                        <p:tav tm="100000">
                                          <p:val>
                                            <p:strVal val="#ppt_x"/>
                                          </p:val>
                                        </p:tav>
                                      </p:tavLst>
                                    </p:anim>
                                    <p:anim calcmode="lin" valueType="num">
                                      <p:cBhvr additive="base">
                                        <p:cTn id="37" dur="300" fill="hold"/>
                                        <p:tgtEl>
                                          <p:spTgt spid="59395">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1" fill="hold" grpId="0" nodeType="clickEffect">
                                  <p:stCondLst>
                                    <p:cond delay="0"/>
                                  </p:stCondLst>
                                  <p:iterate type="wd">
                                    <p:tmPct val="100000"/>
                                  </p:iterate>
                                  <p:childTnLst>
                                    <p:set>
                                      <p:cBhvr>
                                        <p:cTn id="41" dur="1" fill="hold">
                                          <p:stCondLst>
                                            <p:cond delay="0"/>
                                          </p:stCondLst>
                                        </p:cTn>
                                        <p:tgtEl>
                                          <p:spTgt spid="59395">
                                            <p:txEl>
                                              <p:pRg st="5" end="5"/>
                                            </p:txEl>
                                          </p:spTgt>
                                        </p:tgtEl>
                                        <p:attrNameLst>
                                          <p:attrName>style.visibility</p:attrName>
                                        </p:attrNameLst>
                                      </p:cBhvr>
                                      <p:to>
                                        <p:strVal val="visible"/>
                                      </p:to>
                                    </p:set>
                                    <p:anim calcmode="lin" valueType="num">
                                      <p:cBhvr additive="base">
                                        <p:cTn id="42" dur="300" fill="hold"/>
                                        <p:tgtEl>
                                          <p:spTgt spid="59395">
                                            <p:txEl>
                                              <p:pRg st="5" end="5"/>
                                            </p:txEl>
                                          </p:spTgt>
                                        </p:tgtEl>
                                        <p:attrNameLst>
                                          <p:attrName>ppt_x</p:attrName>
                                        </p:attrNameLst>
                                      </p:cBhvr>
                                      <p:tavLst>
                                        <p:tav tm="0">
                                          <p:val>
                                            <p:strVal val="#ppt_x"/>
                                          </p:val>
                                        </p:tav>
                                        <p:tav tm="100000">
                                          <p:val>
                                            <p:strVal val="#ppt_x"/>
                                          </p:val>
                                        </p:tav>
                                      </p:tavLst>
                                    </p:anim>
                                    <p:anim calcmode="lin" valueType="num">
                                      <p:cBhvr additive="base">
                                        <p:cTn id="43" dur="300" fill="hold"/>
                                        <p:tgtEl>
                                          <p:spTgt spid="59395">
                                            <p:txEl>
                                              <p:pRg st="5" end="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autoUpdateAnimBg="0"/>
      <p:bldP spid="59395"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defRPr/>
            </a:pPr>
            <a:r>
              <a:rPr lang="en-US" sz="4800" smtClean="0">
                <a:effectLst>
                  <a:outerShdw blurRad="38100" dist="38100" dir="2700000" algn="tl">
                    <a:srgbClr val="000000"/>
                  </a:outerShdw>
                </a:effectLst>
                <a:latin typeface="Tabitha" pitchFamily="2" charset="0"/>
              </a:rPr>
              <a:t>Example of Theme</a:t>
            </a:r>
          </a:p>
        </p:txBody>
      </p:sp>
      <p:sp>
        <p:nvSpPr>
          <p:cNvPr id="18435" name="Text Box 3"/>
          <p:cNvSpPr txBox="1">
            <a:spLocks noChangeArrowheads="1"/>
          </p:cNvSpPr>
          <p:nvPr/>
        </p:nvSpPr>
        <p:spPr bwMode="auto">
          <a:xfrm>
            <a:off x="990600" y="1905000"/>
            <a:ext cx="7315200" cy="2031325"/>
          </a:xfrm>
          <a:prstGeom prst="rect">
            <a:avLst/>
          </a:prstGeom>
          <a:noFill/>
          <a:ln w="9525">
            <a:noFill/>
            <a:miter lim="800000"/>
            <a:headEnd/>
            <a:tailEnd/>
          </a:ln>
        </p:spPr>
        <p:txBody>
          <a:bodyPr>
            <a:spAutoFit/>
          </a:bodyPr>
          <a:lstStyle/>
          <a:p>
            <a:pPr algn="ctr">
              <a:spcBef>
                <a:spcPct val="50000"/>
              </a:spcBef>
            </a:pPr>
            <a:r>
              <a:rPr lang="en-US" sz="3600"/>
              <a:t>“This is the function of a storyteller” </a:t>
            </a:r>
          </a:p>
          <a:p>
            <a:pPr algn="ctr">
              <a:spcBef>
                <a:spcPct val="50000"/>
              </a:spcBef>
            </a:pPr>
            <a:r>
              <a:rPr lang="en-US" sz="3600"/>
              <a:t>Spencer </a:t>
            </a:r>
            <a:r>
              <a:rPr lang="en-US" sz="3600" err="1"/>
              <a:t>Holst</a:t>
            </a:r>
            <a:endParaRPr lang="en-US" sz="3600"/>
          </a:p>
        </p:txBody>
      </p:sp>
      <p:sp>
        <p:nvSpPr>
          <p:cNvPr id="4" name="Rectangle 3"/>
          <p:cNvSpPr/>
          <p:nvPr/>
        </p:nvSpPr>
        <p:spPr>
          <a:xfrm>
            <a:off x="3275856" y="6237312"/>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pic>
        <p:nvPicPr>
          <p:cNvPr id="5" name="Picture 1"/>
          <p:cNvPicPr>
            <a:picLocks noChangeAspect="1" noChangeArrowheads="1"/>
          </p:cNvPicPr>
          <p:nvPr/>
        </p:nvPicPr>
        <p:blipFill>
          <a:blip r:embed="rId2"/>
          <a:srcRect/>
          <a:stretch>
            <a:fillRect/>
          </a:stretch>
        </p:blipFill>
        <p:spPr bwMode="auto">
          <a:xfrm>
            <a:off x="3707904" y="0"/>
            <a:ext cx="2362200" cy="66675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1439863" y="717550"/>
            <a:ext cx="7180262" cy="690563"/>
          </a:xfrm>
        </p:spPr>
        <p:txBody>
          <a:bodyPr anchor="ctr"/>
          <a:lstStyle/>
          <a:p>
            <a:pPr eaLnBrk="1" hangingPunct="1"/>
            <a:r>
              <a:rPr lang="en-GB" sz="3200" b="1" dirty="0" smtClean="0">
                <a:cs typeface="Times New Roman" pitchFamily="18" charset="0"/>
              </a:rPr>
              <a:t> Drama     Definition </a:t>
            </a:r>
          </a:p>
        </p:txBody>
      </p:sp>
      <p:sp>
        <p:nvSpPr>
          <p:cNvPr id="17411" name="Rectangle 3"/>
          <p:cNvSpPr>
            <a:spLocks noGrp="1" noChangeArrowheads="1"/>
          </p:cNvSpPr>
          <p:nvPr>
            <p:ph type="body" idx="4294967295"/>
          </p:nvPr>
        </p:nvSpPr>
        <p:spPr>
          <a:xfrm>
            <a:off x="395288" y="1341438"/>
            <a:ext cx="8964612" cy="5113337"/>
          </a:xfrm>
        </p:spPr>
        <p:txBody>
          <a:bodyPr/>
          <a:lstStyle/>
          <a:p>
            <a:pPr marL="609600" indent="-609600" algn="l" rtl="0" eaLnBrk="1" hangingPunct="1">
              <a:buFont typeface="Wingdings" pitchFamily="2" charset="2"/>
              <a:buNone/>
            </a:pPr>
            <a:r>
              <a:rPr lang="en-GB" sz="3300" dirty="0" smtClean="0">
                <a:latin typeface="Calibri" pitchFamily="34" charset="0"/>
                <a:cs typeface="Times New Roman" pitchFamily="18" charset="0"/>
              </a:rPr>
              <a:t>Martin </a:t>
            </a:r>
            <a:r>
              <a:rPr lang="en-GB" sz="3300" dirty="0" err="1" smtClean="0">
                <a:latin typeface="Calibri" pitchFamily="34" charset="0"/>
                <a:cs typeface="Times New Roman" pitchFamily="18" charset="0"/>
              </a:rPr>
              <a:t>Esslin</a:t>
            </a:r>
            <a:r>
              <a:rPr lang="en-GB" sz="3300" dirty="0" smtClean="0">
                <a:latin typeface="Calibri" pitchFamily="34" charset="0"/>
                <a:cs typeface="Times New Roman" pitchFamily="18" charset="0"/>
              </a:rPr>
              <a:t> in </a:t>
            </a:r>
            <a:r>
              <a:rPr lang="en-GB" sz="3300" i="1" dirty="0" smtClean="0">
                <a:latin typeface="Calibri" pitchFamily="34" charset="0"/>
                <a:cs typeface="Times New Roman" pitchFamily="18" charset="0"/>
              </a:rPr>
              <a:t>Anatomy of Drama </a:t>
            </a:r>
            <a:r>
              <a:rPr lang="en-GB" sz="3300" dirty="0" smtClean="0">
                <a:latin typeface="Calibri" pitchFamily="34" charset="0"/>
                <a:cs typeface="Times New Roman" pitchFamily="18" charset="0"/>
              </a:rPr>
              <a:t>has the following definitions of drama:</a:t>
            </a:r>
          </a:p>
          <a:p>
            <a:pPr marL="609600" indent="-609600" algn="l" rtl="0" eaLnBrk="1" hangingPunct="1">
              <a:buFontTx/>
              <a:buAutoNum type="arabicPeriod"/>
            </a:pPr>
            <a:r>
              <a:rPr lang="en-GB" sz="3300" dirty="0" smtClean="0">
                <a:latin typeface="Calibri" pitchFamily="34" charset="0"/>
                <a:cs typeface="Times New Roman" pitchFamily="18" charset="0"/>
              </a:rPr>
              <a:t>Drama can be seen as a manifestation of the play instinct as in children who are playing mother and father.</a:t>
            </a:r>
          </a:p>
          <a:p>
            <a:pPr marL="609600" indent="-609600" algn="l" rtl="0" eaLnBrk="1" hangingPunct="1">
              <a:buFontTx/>
              <a:buNone/>
            </a:pPr>
            <a:endParaRPr lang="en-GB" sz="3300" dirty="0" smtClean="0">
              <a:latin typeface="Calibri" pitchFamily="34" charset="0"/>
              <a:cs typeface="Times New Roman" pitchFamily="18" charset="0"/>
            </a:endParaRPr>
          </a:p>
          <a:p>
            <a:pPr marL="609600" indent="-609600" algn="l" rtl="0" eaLnBrk="1" hangingPunct="1">
              <a:buFont typeface="Wingdings" pitchFamily="2" charset="2"/>
              <a:buNone/>
            </a:pPr>
            <a:r>
              <a:rPr lang="en-GB" sz="3300" dirty="0" smtClean="0">
                <a:latin typeface="Calibri" pitchFamily="34" charset="0"/>
                <a:cs typeface="Times New Roman" pitchFamily="18" charset="0"/>
              </a:rPr>
              <a:t>2. Drama is something one goes to see, which is organized as something to be seen</a:t>
            </a:r>
            <a:r>
              <a:rPr lang="en-GB" b="1" dirty="0" smtClean="0">
                <a:latin typeface="Calibri" pitchFamily="34" charset="0"/>
                <a:cs typeface="Times New Roman" pitchFamily="18" charset="0"/>
              </a:rPr>
              <a:t>.</a:t>
            </a:r>
          </a:p>
        </p:txBody>
      </p:sp>
      <p:pic>
        <p:nvPicPr>
          <p:cNvPr id="22532" name="Picture 1"/>
          <p:cNvPicPr>
            <a:picLocks noChangeAspect="1" noChangeArrowheads="1"/>
          </p:cNvPicPr>
          <p:nvPr/>
        </p:nvPicPr>
        <p:blipFill>
          <a:blip r:embed="rId2"/>
          <a:srcRect/>
          <a:stretch>
            <a:fillRect/>
          </a:stretch>
        </p:blipFill>
        <p:spPr bwMode="auto">
          <a:xfrm>
            <a:off x="3563938" y="0"/>
            <a:ext cx="2362200" cy="838200"/>
          </a:xfrm>
          <a:prstGeom prst="rect">
            <a:avLst/>
          </a:prstGeom>
          <a:noFill/>
          <a:ln w="9525">
            <a:noFill/>
            <a:miter lim="800000"/>
            <a:headEnd/>
            <a:tailEnd/>
          </a:ln>
        </p:spPr>
      </p:pic>
      <p:sp>
        <p:nvSpPr>
          <p:cNvPr id="22533" name="Footer Placeholder 6"/>
          <p:cNvSpPr>
            <a:spLocks noGrp="1"/>
          </p:cNvSpPr>
          <p:nvPr>
            <p:ph type="ftr" sz="quarter" idx="11"/>
          </p:nvPr>
        </p:nvSpPr>
        <p:spPr>
          <a:xfrm>
            <a:off x="539750" y="6456363"/>
            <a:ext cx="8208963" cy="457200"/>
          </a:xfrm>
          <a:noFill/>
        </p:spPr>
        <p:txBody>
          <a:bodyPr anchor="t"/>
          <a:lstStyle/>
          <a:p>
            <a:r>
              <a:rPr lang="en-US" sz="1800" b="1">
                <a:latin typeface="Times New Roman" pitchFamily="18" charset="0"/>
              </a:rPr>
              <a:t>Department of </a:t>
            </a:r>
            <a:r>
              <a:rPr lang="en-US" sz="1800" b="1" smtClean="0">
                <a:latin typeface="Times New Roman" pitchFamily="18" charset="0"/>
              </a:rPr>
              <a:t>English</a:t>
            </a:r>
            <a:endParaRPr lang="en-US" sz="1800" b="1">
              <a:latin typeface="Times New Roman" pitchFamily="18"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fade">
                                      <p:cBhvr>
                                        <p:cTn id="7" dur="1000"/>
                                        <p:tgtEl>
                                          <p:spTgt spid="17410"/>
                                        </p:tgtEl>
                                      </p:cBhvr>
                                    </p:animEffect>
                                    <p:anim calcmode="lin" valueType="num">
                                      <p:cBhvr>
                                        <p:cTn id="8" dur="1000" fill="hold"/>
                                        <p:tgtEl>
                                          <p:spTgt spid="17410"/>
                                        </p:tgtEl>
                                        <p:attrNameLst>
                                          <p:attrName>ppt_x</p:attrName>
                                        </p:attrNameLst>
                                      </p:cBhvr>
                                      <p:tavLst>
                                        <p:tav tm="0">
                                          <p:val>
                                            <p:strVal val="#ppt_x"/>
                                          </p:val>
                                        </p:tav>
                                        <p:tav tm="100000">
                                          <p:val>
                                            <p:strVal val="#ppt_x"/>
                                          </p:val>
                                        </p:tav>
                                      </p:tavLst>
                                    </p:anim>
                                    <p:anim calcmode="lin" valueType="num">
                                      <p:cBhvr>
                                        <p:cTn id="9" dur="898" decel="100000" fill="hold"/>
                                        <p:tgtEl>
                                          <p:spTgt spid="17410"/>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7410"/>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7411">
                                            <p:txEl>
                                              <p:pRg st="0" end="0"/>
                                            </p:txEl>
                                          </p:spTgt>
                                        </p:tgtEl>
                                        <p:attrNameLst>
                                          <p:attrName>style.visibility</p:attrName>
                                        </p:attrNameLst>
                                      </p:cBhvr>
                                      <p:to>
                                        <p:strVal val="visible"/>
                                      </p:to>
                                    </p:set>
                                    <p:animEffect transition="in" filter="fade">
                                      <p:cBhvr>
                                        <p:cTn id="15" dur="1000"/>
                                        <p:tgtEl>
                                          <p:spTgt spid="17411">
                                            <p:txEl>
                                              <p:pRg st="0" end="0"/>
                                            </p:txEl>
                                          </p:spTgt>
                                        </p:tgtEl>
                                      </p:cBhvr>
                                    </p:animEffect>
                                    <p:anim calcmode="lin" valueType="num">
                                      <p:cBhvr>
                                        <p:cTn id="16" dur="1000" fill="hold"/>
                                        <p:tgtEl>
                                          <p:spTgt spid="17411">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17411">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17411">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7411">
                                            <p:txEl>
                                              <p:pRg st="1" end="1"/>
                                            </p:txEl>
                                          </p:spTgt>
                                        </p:tgtEl>
                                        <p:attrNameLst>
                                          <p:attrName>style.visibility</p:attrName>
                                        </p:attrNameLst>
                                      </p:cBhvr>
                                      <p:to>
                                        <p:strVal val="visible"/>
                                      </p:to>
                                    </p:set>
                                    <p:animEffect transition="in" filter="fade">
                                      <p:cBhvr>
                                        <p:cTn id="23" dur="1000"/>
                                        <p:tgtEl>
                                          <p:spTgt spid="17411">
                                            <p:txEl>
                                              <p:pRg st="1" end="1"/>
                                            </p:txEl>
                                          </p:spTgt>
                                        </p:tgtEl>
                                      </p:cBhvr>
                                    </p:animEffect>
                                    <p:anim calcmode="lin" valueType="num">
                                      <p:cBhvr>
                                        <p:cTn id="24" dur="1000" fill="hold"/>
                                        <p:tgtEl>
                                          <p:spTgt spid="17411">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17411">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17411">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17411">
                                            <p:txEl>
                                              <p:pRg st="3" end="3"/>
                                            </p:txEl>
                                          </p:spTgt>
                                        </p:tgtEl>
                                        <p:attrNameLst>
                                          <p:attrName>style.visibility</p:attrName>
                                        </p:attrNameLst>
                                      </p:cBhvr>
                                      <p:to>
                                        <p:strVal val="visible"/>
                                      </p:to>
                                    </p:set>
                                    <p:animEffect transition="in" filter="fade">
                                      <p:cBhvr>
                                        <p:cTn id="31" dur="1000"/>
                                        <p:tgtEl>
                                          <p:spTgt spid="17411">
                                            <p:txEl>
                                              <p:pRg st="3" end="3"/>
                                            </p:txEl>
                                          </p:spTgt>
                                        </p:tgtEl>
                                      </p:cBhvr>
                                    </p:animEffect>
                                    <p:anim calcmode="lin" valueType="num">
                                      <p:cBhvr>
                                        <p:cTn id="32" dur="1000" fill="hold"/>
                                        <p:tgtEl>
                                          <p:spTgt spid="17411">
                                            <p:txEl>
                                              <p:pRg st="3" end="3"/>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17411">
                                            <p:txEl>
                                              <p:pRg st="3" end="3"/>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17411">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1" grpId="0" build="p"/>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187624" y="836712"/>
            <a:ext cx="7313612" cy="733425"/>
          </a:xfrm>
        </p:spPr>
        <p:txBody>
          <a:bodyPr/>
          <a:lstStyle/>
          <a:p>
            <a:pPr eaLnBrk="1" hangingPunct="1"/>
            <a:r>
              <a:rPr lang="en-GB" sz="3200" b="1" dirty="0" smtClean="0">
                <a:cs typeface="Times New Roman" pitchFamily="18" charset="0"/>
              </a:rPr>
              <a:t> Drama Definition</a:t>
            </a:r>
            <a:endParaRPr lang="en-US" sz="3200" b="1" dirty="0" smtClean="0">
              <a:cs typeface="Times New Roman" pitchFamily="18" charset="0"/>
            </a:endParaRPr>
          </a:p>
        </p:txBody>
      </p:sp>
      <p:sp>
        <p:nvSpPr>
          <p:cNvPr id="41987" name="Rectangle 3"/>
          <p:cNvSpPr>
            <a:spLocks noGrp="1" noChangeArrowheads="1"/>
          </p:cNvSpPr>
          <p:nvPr>
            <p:ph type="body" idx="1"/>
          </p:nvPr>
        </p:nvSpPr>
        <p:spPr>
          <a:xfrm>
            <a:off x="323850" y="1412875"/>
            <a:ext cx="8351838" cy="5040313"/>
          </a:xfrm>
        </p:spPr>
        <p:txBody>
          <a:bodyPr/>
          <a:lstStyle/>
          <a:p>
            <a:pPr algn="l" rtl="0" eaLnBrk="1" hangingPunct="1">
              <a:lnSpc>
                <a:spcPct val="90000"/>
              </a:lnSpc>
              <a:buFont typeface="Wingdings" pitchFamily="2" charset="2"/>
              <a:buNone/>
            </a:pPr>
            <a:r>
              <a:rPr lang="en-GB" sz="3300" dirty="0" smtClean="0">
                <a:latin typeface="Calibri" pitchFamily="34" charset="0"/>
                <a:cs typeface="Times New Roman" pitchFamily="18" charset="0"/>
              </a:rPr>
              <a:t>3</a:t>
            </a:r>
            <a:r>
              <a:rPr lang="en-GB" sz="3300" b="1" dirty="0" smtClean="0">
                <a:latin typeface="Calibri" pitchFamily="34" charset="0"/>
                <a:cs typeface="Times New Roman" pitchFamily="18" charset="0"/>
              </a:rPr>
              <a:t>. </a:t>
            </a:r>
            <a:r>
              <a:rPr lang="en-GB" sz="3300" dirty="0" smtClean="0">
                <a:latin typeface="Calibri" pitchFamily="34" charset="0"/>
                <a:cs typeface="Times New Roman" pitchFamily="18" charset="0"/>
              </a:rPr>
              <a:t>In arts, drama is the most elegant expression of thought nearest to the truth (reality).</a:t>
            </a:r>
          </a:p>
          <a:p>
            <a:pPr algn="l" rtl="0" eaLnBrk="1" hangingPunct="1">
              <a:lnSpc>
                <a:spcPct val="90000"/>
              </a:lnSpc>
              <a:buFont typeface="Wingdings" pitchFamily="2" charset="2"/>
              <a:buNone/>
            </a:pPr>
            <a:endParaRPr lang="en-GB" sz="3300" dirty="0" smtClean="0">
              <a:latin typeface="Calibri" pitchFamily="34" charset="0"/>
              <a:cs typeface="Times New Roman" pitchFamily="18" charset="0"/>
            </a:endParaRPr>
          </a:p>
          <a:p>
            <a:pPr algn="l" rtl="0" eaLnBrk="1" hangingPunct="1">
              <a:lnSpc>
                <a:spcPct val="90000"/>
              </a:lnSpc>
              <a:buFont typeface="Wingdings" pitchFamily="2" charset="2"/>
              <a:buNone/>
            </a:pPr>
            <a:r>
              <a:rPr lang="en-GB" sz="3300" dirty="0" smtClean="0">
                <a:latin typeface="Calibri" pitchFamily="34" charset="0"/>
                <a:cs typeface="Times New Roman" pitchFamily="18" charset="0"/>
              </a:rPr>
              <a:t>4. It is the most concrete form in which art can recreate human situation, human relationship.</a:t>
            </a:r>
          </a:p>
          <a:p>
            <a:pPr algn="l" rtl="0" eaLnBrk="1" hangingPunct="1">
              <a:lnSpc>
                <a:spcPct val="90000"/>
              </a:lnSpc>
              <a:buFont typeface="Wingdings" pitchFamily="2" charset="2"/>
              <a:buNone/>
            </a:pPr>
            <a:endParaRPr lang="en-GB" sz="3300" dirty="0" smtClean="0">
              <a:latin typeface="Calibri" pitchFamily="34" charset="0"/>
              <a:cs typeface="Times New Roman" pitchFamily="18" charset="0"/>
            </a:endParaRPr>
          </a:p>
          <a:p>
            <a:pPr algn="l" rtl="0" eaLnBrk="1" hangingPunct="1">
              <a:lnSpc>
                <a:spcPct val="90000"/>
              </a:lnSpc>
              <a:buFont typeface="Wingdings" pitchFamily="2" charset="2"/>
              <a:buNone/>
            </a:pPr>
            <a:r>
              <a:rPr lang="en-GB" sz="3300" dirty="0" smtClean="0">
                <a:latin typeface="Calibri" pitchFamily="34" charset="0"/>
                <a:cs typeface="Times New Roman" pitchFamily="18" charset="0"/>
              </a:rPr>
              <a:t>5. It is an enacted fiction an art form based on mimetic action.</a:t>
            </a:r>
          </a:p>
          <a:p>
            <a:pPr eaLnBrk="1" hangingPunct="1">
              <a:lnSpc>
                <a:spcPct val="90000"/>
              </a:lnSpc>
            </a:pPr>
            <a:endParaRPr lang="en-GB" sz="3300" dirty="0" smtClean="0"/>
          </a:p>
        </p:txBody>
      </p:sp>
      <p:pic>
        <p:nvPicPr>
          <p:cNvPr id="23556" name="Picture 1"/>
          <p:cNvPicPr>
            <a:picLocks noChangeAspect="1" noChangeArrowheads="1"/>
          </p:cNvPicPr>
          <p:nvPr/>
        </p:nvPicPr>
        <p:blipFill>
          <a:blip r:embed="rId2"/>
          <a:srcRect/>
          <a:stretch>
            <a:fillRect/>
          </a:stretch>
        </p:blipFill>
        <p:spPr bwMode="auto">
          <a:xfrm>
            <a:off x="3563938" y="0"/>
            <a:ext cx="2362200" cy="838200"/>
          </a:xfrm>
          <a:prstGeom prst="rect">
            <a:avLst/>
          </a:prstGeom>
          <a:noFill/>
          <a:ln w="9525">
            <a:noFill/>
            <a:miter lim="800000"/>
            <a:headEnd/>
            <a:tailEnd/>
          </a:ln>
        </p:spPr>
      </p:pic>
      <p:sp>
        <p:nvSpPr>
          <p:cNvPr id="5" name="Rectangle 4"/>
          <p:cNvSpPr/>
          <p:nvPr/>
        </p:nvSpPr>
        <p:spPr>
          <a:xfrm>
            <a:off x="3131840" y="6488668"/>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1986"/>
                                        </p:tgtEl>
                                        <p:attrNameLst>
                                          <p:attrName>style.visibility</p:attrName>
                                        </p:attrNameLst>
                                      </p:cBhvr>
                                      <p:to>
                                        <p:strVal val="visible"/>
                                      </p:to>
                                    </p:set>
                                    <p:animEffect transition="in" filter="fade">
                                      <p:cBhvr>
                                        <p:cTn id="7" dur="1000"/>
                                        <p:tgtEl>
                                          <p:spTgt spid="41986"/>
                                        </p:tgtEl>
                                      </p:cBhvr>
                                    </p:animEffect>
                                    <p:anim calcmode="lin" valueType="num">
                                      <p:cBhvr>
                                        <p:cTn id="8" dur="1000" fill="hold"/>
                                        <p:tgtEl>
                                          <p:spTgt spid="41986"/>
                                        </p:tgtEl>
                                        <p:attrNameLst>
                                          <p:attrName>ppt_x</p:attrName>
                                        </p:attrNameLst>
                                      </p:cBhvr>
                                      <p:tavLst>
                                        <p:tav tm="0">
                                          <p:val>
                                            <p:strVal val="#ppt_x"/>
                                          </p:val>
                                        </p:tav>
                                        <p:tav tm="100000">
                                          <p:val>
                                            <p:strVal val="#ppt_x"/>
                                          </p:val>
                                        </p:tav>
                                      </p:tavLst>
                                    </p:anim>
                                    <p:anim calcmode="lin" valueType="num">
                                      <p:cBhvr>
                                        <p:cTn id="9" dur="898" decel="100000" fill="hold"/>
                                        <p:tgtEl>
                                          <p:spTgt spid="41986"/>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1986"/>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1987">
                                            <p:txEl>
                                              <p:pRg st="0" end="0"/>
                                            </p:txEl>
                                          </p:spTgt>
                                        </p:tgtEl>
                                        <p:attrNameLst>
                                          <p:attrName>style.visibility</p:attrName>
                                        </p:attrNameLst>
                                      </p:cBhvr>
                                      <p:to>
                                        <p:strVal val="visible"/>
                                      </p:to>
                                    </p:set>
                                    <p:animEffect transition="in" filter="fade">
                                      <p:cBhvr>
                                        <p:cTn id="15" dur="1000"/>
                                        <p:tgtEl>
                                          <p:spTgt spid="41987">
                                            <p:txEl>
                                              <p:pRg st="0" end="0"/>
                                            </p:txEl>
                                          </p:spTgt>
                                        </p:tgtEl>
                                      </p:cBhvr>
                                    </p:animEffect>
                                    <p:anim calcmode="lin" valueType="num">
                                      <p:cBhvr>
                                        <p:cTn id="16" dur="1000" fill="hold"/>
                                        <p:tgtEl>
                                          <p:spTgt spid="41987">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41987">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41987">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1987">
                                            <p:txEl>
                                              <p:pRg st="2" end="2"/>
                                            </p:txEl>
                                          </p:spTgt>
                                        </p:tgtEl>
                                        <p:attrNameLst>
                                          <p:attrName>style.visibility</p:attrName>
                                        </p:attrNameLst>
                                      </p:cBhvr>
                                      <p:to>
                                        <p:strVal val="visible"/>
                                      </p:to>
                                    </p:set>
                                    <p:animEffect transition="in" filter="fade">
                                      <p:cBhvr>
                                        <p:cTn id="23" dur="1000"/>
                                        <p:tgtEl>
                                          <p:spTgt spid="41987">
                                            <p:txEl>
                                              <p:pRg st="2" end="2"/>
                                            </p:txEl>
                                          </p:spTgt>
                                        </p:tgtEl>
                                      </p:cBhvr>
                                    </p:animEffect>
                                    <p:anim calcmode="lin" valueType="num">
                                      <p:cBhvr>
                                        <p:cTn id="24" dur="1000" fill="hold"/>
                                        <p:tgtEl>
                                          <p:spTgt spid="41987">
                                            <p:txEl>
                                              <p:pRg st="2" end="2"/>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41987">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41987">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41987">
                                            <p:txEl>
                                              <p:pRg st="4" end="4"/>
                                            </p:txEl>
                                          </p:spTgt>
                                        </p:tgtEl>
                                        <p:attrNameLst>
                                          <p:attrName>style.visibility</p:attrName>
                                        </p:attrNameLst>
                                      </p:cBhvr>
                                      <p:to>
                                        <p:strVal val="visible"/>
                                      </p:to>
                                    </p:set>
                                    <p:animEffect transition="in" filter="fade">
                                      <p:cBhvr>
                                        <p:cTn id="31" dur="1000"/>
                                        <p:tgtEl>
                                          <p:spTgt spid="41987">
                                            <p:txEl>
                                              <p:pRg st="4" end="4"/>
                                            </p:txEl>
                                          </p:spTgt>
                                        </p:tgtEl>
                                      </p:cBhvr>
                                    </p:animEffect>
                                    <p:anim calcmode="lin" valueType="num">
                                      <p:cBhvr>
                                        <p:cTn id="32" dur="1000" fill="hold"/>
                                        <p:tgtEl>
                                          <p:spTgt spid="41987">
                                            <p:txEl>
                                              <p:pRg st="4" end="4"/>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41987">
                                            <p:txEl>
                                              <p:pRg st="4" end="4"/>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41987">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P spid="41987" grpId="0" build="p"/>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395288" y="404813"/>
            <a:ext cx="8229600" cy="1574800"/>
          </a:xfrm>
        </p:spPr>
        <p:txBody>
          <a:bodyPr anchor="ctr"/>
          <a:lstStyle/>
          <a:p>
            <a:pPr algn="ctr" eaLnBrk="1" hangingPunct="1"/>
            <a:r>
              <a:rPr lang="en-GB" b="1" u="sng" smtClean="0">
                <a:cs typeface="Times New Roman" pitchFamily="18" charset="0"/>
              </a:rPr>
              <a:t>Aristotle’s definition</a:t>
            </a:r>
          </a:p>
        </p:txBody>
      </p:sp>
      <p:sp>
        <p:nvSpPr>
          <p:cNvPr id="24579" name="Rectangle 4"/>
          <p:cNvSpPr>
            <a:spLocks noChangeArrowheads="1"/>
          </p:cNvSpPr>
          <p:nvPr/>
        </p:nvSpPr>
        <p:spPr bwMode="auto">
          <a:xfrm>
            <a:off x="395288" y="1700213"/>
            <a:ext cx="8496300" cy="4486275"/>
          </a:xfrm>
          <a:prstGeom prst="rect">
            <a:avLst/>
          </a:prstGeom>
          <a:noFill/>
          <a:ln w="9525">
            <a:noFill/>
            <a:miter lim="800000"/>
            <a:headEnd/>
            <a:tailEnd/>
          </a:ln>
        </p:spPr>
        <p:txBody>
          <a:bodyPr>
            <a:spAutoFit/>
          </a:bodyPr>
          <a:lstStyle/>
          <a:p>
            <a:pPr algn="l" rtl="0"/>
            <a:r>
              <a:rPr lang="en-GB" sz="3600" b="1" dirty="0">
                <a:latin typeface="Calibri" pitchFamily="34" charset="0"/>
                <a:cs typeface="Times New Roman" pitchFamily="18" charset="0"/>
              </a:rPr>
              <a:t>          </a:t>
            </a:r>
            <a:r>
              <a:rPr lang="en-GB" sz="3600" dirty="0">
                <a:latin typeface="Calibri" pitchFamily="34" charset="0"/>
                <a:cs typeface="Times New Roman" pitchFamily="18" charset="0"/>
              </a:rPr>
              <a:t>Aristotle:</a:t>
            </a:r>
          </a:p>
          <a:p>
            <a:pPr algn="l" rtl="0"/>
            <a:endParaRPr lang="en-GB" sz="3600" dirty="0">
              <a:latin typeface="Calibri" pitchFamily="34" charset="0"/>
              <a:cs typeface="Times New Roman" pitchFamily="18" charset="0"/>
            </a:endParaRPr>
          </a:p>
          <a:p>
            <a:pPr algn="just" rtl="0">
              <a:buFontTx/>
              <a:buChar char="•"/>
            </a:pPr>
            <a:r>
              <a:rPr lang="en-GB" sz="3600" dirty="0">
                <a:latin typeface="Calibri" pitchFamily="34" charset="0"/>
                <a:cs typeface="Times New Roman" pitchFamily="18" charset="0"/>
              </a:rPr>
              <a:t>D</a:t>
            </a:r>
            <a:r>
              <a:rPr lang="en-GB" sz="3600" dirty="0" smtClean="0">
                <a:latin typeface="Calibri" pitchFamily="34" charset="0"/>
                <a:cs typeface="Times New Roman" pitchFamily="18" charset="0"/>
              </a:rPr>
              <a:t>efines </a:t>
            </a:r>
            <a:r>
              <a:rPr lang="en-GB" sz="3600" dirty="0">
                <a:latin typeface="Calibri" pitchFamily="34" charset="0"/>
                <a:cs typeface="Times New Roman" pitchFamily="18" charset="0"/>
              </a:rPr>
              <a:t>drama simply as an imitation</a:t>
            </a:r>
          </a:p>
          <a:p>
            <a:pPr algn="just" rtl="0"/>
            <a:r>
              <a:rPr lang="en-GB" sz="3600" dirty="0">
                <a:latin typeface="Calibri" pitchFamily="34" charset="0"/>
                <a:cs typeface="Times New Roman" pitchFamily="18" charset="0"/>
              </a:rPr>
              <a:t>of an action. </a:t>
            </a:r>
          </a:p>
          <a:p>
            <a:pPr algn="just" rtl="0"/>
            <a:endParaRPr lang="en-GB" sz="3600" dirty="0">
              <a:latin typeface="Calibri" pitchFamily="34" charset="0"/>
              <a:cs typeface="Times New Roman" pitchFamily="18" charset="0"/>
            </a:endParaRPr>
          </a:p>
          <a:p>
            <a:pPr algn="just" rtl="0">
              <a:buFontTx/>
              <a:buChar char="•"/>
            </a:pPr>
            <a:r>
              <a:rPr lang="en-GB" sz="3600" dirty="0">
                <a:latin typeface="Calibri" pitchFamily="34" charset="0"/>
                <a:cs typeface="Times New Roman" pitchFamily="18" charset="0"/>
              </a:rPr>
              <a:t> </a:t>
            </a:r>
            <a:r>
              <a:rPr lang="en-GB" sz="3600" dirty="0" smtClean="0">
                <a:latin typeface="Calibri" pitchFamily="34" charset="0"/>
                <a:cs typeface="Times New Roman" pitchFamily="18" charset="0"/>
              </a:rPr>
              <a:t>Links </a:t>
            </a:r>
            <a:r>
              <a:rPr lang="en-GB" sz="3600" dirty="0">
                <a:latin typeface="Calibri" pitchFamily="34" charset="0"/>
                <a:cs typeface="Times New Roman" pitchFamily="18" charset="0"/>
              </a:rPr>
              <a:t>it to the mimetic impulse in human beings like children playing father and mother in a childhood play. </a:t>
            </a:r>
          </a:p>
        </p:txBody>
      </p:sp>
      <p:pic>
        <p:nvPicPr>
          <p:cNvPr id="24580" name="Picture 1"/>
          <p:cNvPicPr>
            <a:picLocks noChangeAspect="1" noChangeArrowheads="1"/>
          </p:cNvPicPr>
          <p:nvPr/>
        </p:nvPicPr>
        <p:blipFill>
          <a:blip r:embed="rId2"/>
          <a:srcRect/>
          <a:stretch>
            <a:fillRect/>
          </a:stretch>
        </p:blipFill>
        <p:spPr bwMode="auto">
          <a:xfrm>
            <a:off x="3505200" y="0"/>
            <a:ext cx="2362200" cy="838200"/>
          </a:xfrm>
          <a:prstGeom prst="rect">
            <a:avLst/>
          </a:prstGeom>
          <a:noFill/>
          <a:ln w="9525">
            <a:noFill/>
            <a:miter lim="800000"/>
            <a:headEnd/>
            <a:tailEnd/>
          </a:ln>
        </p:spPr>
      </p:pic>
      <p:sp>
        <p:nvSpPr>
          <p:cNvPr id="24581" name="Footer Placeholder 6"/>
          <p:cNvSpPr>
            <a:spLocks noGrp="1"/>
          </p:cNvSpPr>
          <p:nvPr>
            <p:ph type="ftr" sz="quarter" idx="11"/>
          </p:nvPr>
        </p:nvSpPr>
        <p:spPr>
          <a:xfrm>
            <a:off x="539750" y="6456363"/>
            <a:ext cx="8208963" cy="457200"/>
          </a:xfrm>
          <a:noFill/>
        </p:spPr>
        <p:txBody>
          <a:bodyPr anchor="t"/>
          <a:lstStyle/>
          <a:p>
            <a:r>
              <a:rPr lang="en-US" sz="1800" b="1">
                <a:latin typeface="Times New Roman" pitchFamily="18" charset="0"/>
              </a:rPr>
              <a:t>Department of </a:t>
            </a:r>
            <a:r>
              <a:rPr lang="en-US" sz="1800" b="1" smtClean="0">
                <a:latin typeface="Times New Roman" pitchFamily="18" charset="0"/>
              </a:rPr>
              <a:t>English</a:t>
            </a:r>
            <a:endParaRPr lang="en-US" sz="1800" b="1">
              <a:latin typeface="Times New Roman" pitchFamily="18"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1000"/>
                                        <p:tgtEl>
                                          <p:spTgt spid="18434"/>
                                        </p:tgtEl>
                                      </p:cBhvr>
                                    </p:animEffect>
                                    <p:anim calcmode="lin" valueType="num">
                                      <p:cBhvr>
                                        <p:cTn id="8" dur="1000" fill="hold"/>
                                        <p:tgtEl>
                                          <p:spTgt spid="18434"/>
                                        </p:tgtEl>
                                        <p:attrNameLst>
                                          <p:attrName>ppt_x</p:attrName>
                                        </p:attrNameLst>
                                      </p:cBhvr>
                                      <p:tavLst>
                                        <p:tav tm="0">
                                          <p:val>
                                            <p:strVal val="#ppt_x"/>
                                          </p:val>
                                        </p:tav>
                                        <p:tav tm="100000">
                                          <p:val>
                                            <p:strVal val="#ppt_x"/>
                                          </p:val>
                                        </p:tav>
                                      </p:tavLst>
                                    </p:anim>
                                    <p:anim calcmode="lin" valueType="num">
                                      <p:cBhvr>
                                        <p:cTn id="9" dur="898" decel="100000" fill="hold"/>
                                        <p:tgtEl>
                                          <p:spTgt spid="18434"/>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843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1331913" y="765175"/>
            <a:ext cx="7313612" cy="1143000"/>
          </a:xfrm>
        </p:spPr>
        <p:txBody>
          <a:bodyPr anchor="ctr"/>
          <a:lstStyle/>
          <a:p>
            <a:pPr eaLnBrk="1" hangingPunct="1"/>
            <a:r>
              <a:rPr lang="en-GB" sz="3200" b="1" smtClean="0">
                <a:latin typeface="Calibri" pitchFamily="34" charset="0"/>
                <a:cs typeface="Times New Roman" pitchFamily="18" charset="0"/>
              </a:rPr>
              <a:t>Aristotle: Elements of Drama</a:t>
            </a:r>
          </a:p>
        </p:txBody>
      </p:sp>
      <p:sp>
        <p:nvSpPr>
          <p:cNvPr id="11267" name="Rectangle 3"/>
          <p:cNvSpPr>
            <a:spLocks noGrp="1" noChangeArrowheads="1"/>
          </p:cNvSpPr>
          <p:nvPr>
            <p:ph type="body" idx="4294967295"/>
          </p:nvPr>
        </p:nvSpPr>
        <p:spPr>
          <a:xfrm>
            <a:off x="179388" y="1700213"/>
            <a:ext cx="8569325" cy="4238625"/>
          </a:xfrm>
        </p:spPr>
        <p:txBody>
          <a:bodyPr/>
          <a:lstStyle/>
          <a:p>
            <a:pPr eaLnBrk="1" hangingPunct="1">
              <a:defRPr/>
            </a:pPr>
            <a:endParaRPr lang="en-US" sz="3300" b="1" u="sng" dirty="0" smtClean="0">
              <a:effectLst>
                <a:outerShdw blurRad="38100" dist="38100" dir="2700000" algn="tl">
                  <a:srgbClr val="C0C0C0"/>
                </a:outerShdw>
              </a:effectLst>
              <a:latin typeface="Calibri" pitchFamily="34" charset="0"/>
              <a:cs typeface="Times New Roman" pitchFamily="18" charset="0"/>
            </a:endParaRPr>
          </a:p>
          <a:p>
            <a:pPr algn="l" rtl="0" eaLnBrk="1" hangingPunct="1">
              <a:defRPr/>
            </a:pPr>
            <a:r>
              <a:rPr lang="en-US" sz="3200" u="sng" dirty="0" smtClean="0">
                <a:effectLst>
                  <a:outerShdw blurRad="38100" dist="38100" dir="2700000" algn="tl">
                    <a:srgbClr val="C0C0C0"/>
                  </a:outerShdw>
                </a:effectLst>
                <a:latin typeface="Calibri" pitchFamily="34" charset="0"/>
                <a:cs typeface="Times New Roman" pitchFamily="18" charset="0"/>
              </a:rPr>
              <a:t>Plot:</a:t>
            </a:r>
            <a:r>
              <a:rPr lang="en-US" sz="3200" dirty="0" smtClean="0">
                <a:effectLst>
                  <a:outerShdw blurRad="38100" dist="38100" dir="2700000" algn="tl">
                    <a:srgbClr val="C0C0C0"/>
                  </a:outerShdw>
                </a:effectLst>
                <a:latin typeface="Calibri" pitchFamily="34" charset="0"/>
                <a:cs typeface="Times New Roman" pitchFamily="18" charset="0"/>
              </a:rPr>
              <a:t>        </a:t>
            </a:r>
            <a:r>
              <a:rPr lang="en-US" sz="3200" dirty="0" smtClean="0">
                <a:latin typeface="Calibri" pitchFamily="34" charset="0"/>
                <a:cs typeface="Times New Roman" pitchFamily="18" charset="0"/>
              </a:rPr>
              <a:t>action of drama--what happens</a:t>
            </a:r>
          </a:p>
          <a:p>
            <a:pPr algn="l" rtl="0" eaLnBrk="1" hangingPunct="1">
              <a:defRPr/>
            </a:pPr>
            <a:r>
              <a:rPr lang="en-US" sz="3200" u="sng" dirty="0" smtClean="0">
                <a:effectLst>
                  <a:outerShdw blurRad="38100" dist="38100" dir="2700000" algn="tl">
                    <a:srgbClr val="C0C0C0"/>
                  </a:outerShdw>
                </a:effectLst>
                <a:latin typeface="Calibri" pitchFamily="34" charset="0"/>
                <a:cs typeface="Times New Roman" pitchFamily="18" charset="0"/>
              </a:rPr>
              <a:t>Character</a:t>
            </a:r>
            <a:r>
              <a:rPr lang="en-US" sz="3200" dirty="0" smtClean="0">
                <a:latin typeface="Calibri" pitchFamily="34" charset="0"/>
                <a:cs typeface="Times New Roman" pitchFamily="18" charset="0"/>
              </a:rPr>
              <a:t>:   revealed in time; motivation</a:t>
            </a:r>
          </a:p>
          <a:p>
            <a:pPr algn="l" rtl="0" eaLnBrk="1" hangingPunct="1">
              <a:defRPr/>
            </a:pPr>
            <a:r>
              <a:rPr lang="en-US" sz="3200" u="sng" dirty="0" smtClean="0">
                <a:effectLst>
                  <a:outerShdw blurRad="38100" dist="38100" dir="2700000" algn="tl">
                    <a:srgbClr val="C0C0C0"/>
                  </a:outerShdw>
                </a:effectLst>
                <a:latin typeface="Calibri" pitchFamily="34" charset="0"/>
                <a:cs typeface="Times New Roman" pitchFamily="18" charset="0"/>
              </a:rPr>
              <a:t>Thought</a:t>
            </a:r>
          </a:p>
          <a:p>
            <a:pPr lvl="1" algn="l" rtl="0" eaLnBrk="1" hangingPunct="1">
              <a:defRPr/>
            </a:pPr>
            <a:r>
              <a:rPr lang="en-US" sz="3200" dirty="0" smtClean="0">
                <a:latin typeface="Calibri" pitchFamily="34" charset="0"/>
                <a:cs typeface="Times New Roman" pitchFamily="18" charset="0"/>
              </a:rPr>
              <a:t>theme</a:t>
            </a:r>
          </a:p>
          <a:p>
            <a:pPr lvl="1" algn="l" rtl="0" eaLnBrk="1" hangingPunct="1">
              <a:defRPr/>
            </a:pPr>
            <a:r>
              <a:rPr lang="en-US" sz="3200" dirty="0" smtClean="0">
                <a:latin typeface="Calibri" pitchFamily="34" charset="0"/>
                <a:cs typeface="Times New Roman" pitchFamily="18" charset="0"/>
              </a:rPr>
              <a:t>issues addressed</a:t>
            </a:r>
          </a:p>
          <a:p>
            <a:pPr lvl="1" algn="l" rtl="0" eaLnBrk="1" hangingPunct="1">
              <a:defRPr/>
            </a:pPr>
            <a:r>
              <a:rPr lang="en-US" sz="3200" dirty="0" smtClean="0">
                <a:latin typeface="Calibri" pitchFamily="34" charset="0"/>
                <a:cs typeface="Times New Roman" pitchFamily="18" charset="0"/>
              </a:rPr>
              <a:t> statement on society</a:t>
            </a:r>
          </a:p>
        </p:txBody>
      </p:sp>
      <p:pic>
        <p:nvPicPr>
          <p:cNvPr id="25604" name="Picture 1"/>
          <p:cNvPicPr>
            <a:picLocks noChangeAspect="1" noChangeArrowheads="1"/>
          </p:cNvPicPr>
          <p:nvPr/>
        </p:nvPicPr>
        <p:blipFill>
          <a:blip r:embed="rId2"/>
          <a:srcRect/>
          <a:stretch>
            <a:fillRect/>
          </a:stretch>
        </p:blipFill>
        <p:spPr bwMode="auto">
          <a:xfrm>
            <a:off x="3492500" y="0"/>
            <a:ext cx="2362200" cy="838200"/>
          </a:xfrm>
          <a:prstGeom prst="rect">
            <a:avLst/>
          </a:prstGeom>
          <a:noFill/>
          <a:ln w="9525">
            <a:noFill/>
            <a:miter lim="800000"/>
            <a:headEnd/>
            <a:tailEnd/>
          </a:ln>
        </p:spPr>
      </p:pic>
      <p:sp>
        <p:nvSpPr>
          <p:cNvPr id="5" name="Footer Placeholder 6"/>
          <p:cNvSpPr>
            <a:spLocks noGrp="1"/>
          </p:cNvSpPr>
          <p:nvPr>
            <p:ph type="ftr" sz="quarter" idx="11"/>
          </p:nvPr>
        </p:nvSpPr>
        <p:spPr>
          <a:xfrm>
            <a:off x="539750" y="6456363"/>
            <a:ext cx="8208963" cy="457200"/>
          </a:xfrm>
        </p:spPr>
        <p:txBody>
          <a:bodyPr anchor="t"/>
          <a:lstStyle/>
          <a:p>
            <a:pPr>
              <a:defRPr/>
            </a:pPr>
            <a:r>
              <a:rPr lang="en-US" sz="1800" b="1">
                <a:latin typeface="Times New Roman" pitchFamily="-108" charset="0"/>
                <a:ea typeface="+mn-ea"/>
              </a:rPr>
              <a:t>Department of </a:t>
            </a:r>
            <a:r>
              <a:rPr lang="en-US" sz="1800" b="1" smtClean="0">
                <a:latin typeface="Times New Roman" pitchFamily="-108" charset="0"/>
                <a:ea typeface="+mn-ea"/>
              </a:rPr>
              <a:t>English</a:t>
            </a:r>
            <a:endParaRPr lang="en-US" sz="1800" b="1">
              <a:latin typeface="Times New Roman" pitchFamily="-108" charset="0"/>
              <a:ea typeface="+mn-ea"/>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fade">
                                      <p:cBhvr>
                                        <p:cTn id="7" dur="1000"/>
                                        <p:tgtEl>
                                          <p:spTgt spid="19458"/>
                                        </p:tgtEl>
                                      </p:cBhvr>
                                    </p:animEffect>
                                    <p:anim calcmode="lin" valueType="num">
                                      <p:cBhvr>
                                        <p:cTn id="8" dur="1000" fill="hold"/>
                                        <p:tgtEl>
                                          <p:spTgt spid="19458"/>
                                        </p:tgtEl>
                                        <p:attrNameLst>
                                          <p:attrName>ppt_x</p:attrName>
                                        </p:attrNameLst>
                                      </p:cBhvr>
                                      <p:tavLst>
                                        <p:tav tm="0">
                                          <p:val>
                                            <p:strVal val="#ppt_x"/>
                                          </p:val>
                                        </p:tav>
                                        <p:tav tm="100000">
                                          <p:val>
                                            <p:strVal val="#ppt_x"/>
                                          </p:val>
                                        </p:tav>
                                      </p:tavLst>
                                    </p:anim>
                                    <p:anim calcmode="lin" valueType="num">
                                      <p:cBhvr>
                                        <p:cTn id="9" dur="898" decel="100000" fill="hold"/>
                                        <p:tgtEl>
                                          <p:spTgt spid="19458"/>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9458"/>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1267">
                                            <p:txEl>
                                              <p:pRg st="1" end="1"/>
                                            </p:txEl>
                                          </p:spTgt>
                                        </p:tgtEl>
                                        <p:attrNameLst>
                                          <p:attrName>style.visibility</p:attrName>
                                        </p:attrNameLst>
                                      </p:cBhvr>
                                      <p:to>
                                        <p:strVal val="visible"/>
                                      </p:to>
                                    </p:set>
                                    <p:animEffect transition="in" filter="fade">
                                      <p:cBhvr>
                                        <p:cTn id="15" dur="1000"/>
                                        <p:tgtEl>
                                          <p:spTgt spid="11267">
                                            <p:txEl>
                                              <p:pRg st="1" end="1"/>
                                            </p:txEl>
                                          </p:spTgt>
                                        </p:tgtEl>
                                      </p:cBhvr>
                                    </p:animEffect>
                                    <p:anim calcmode="lin" valueType="num">
                                      <p:cBhvr>
                                        <p:cTn id="16" dur="1000" fill="hold"/>
                                        <p:tgtEl>
                                          <p:spTgt spid="11267">
                                            <p:txEl>
                                              <p:pRg st="1" end="1"/>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11267">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11267">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1267">
                                            <p:txEl>
                                              <p:pRg st="2" end="2"/>
                                            </p:txEl>
                                          </p:spTgt>
                                        </p:tgtEl>
                                        <p:attrNameLst>
                                          <p:attrName>style.visibility</p:attrName>
                                        </p:attrNameLst>
                                      </p:cBhvr>
                                      <p:to>
                                        <p:strVal val="visible"/>
                                      </p:to>
                                    </p:set>
                                    <p:animEffect transition="in" filter="fade">
                                      <p:cBhvr>
                                        <p:cTn id="23" dur="1000"/>
                                        <p:tgtEl>
                                          <p:spTgt spid="11267">
                                            <p:txEl>
                                              <p:pRg st="2" end="2"/>
                                            </p:txEl>
                                          </p:spTgt>
                                        </p:tgtEl>
                                      </p:cBhvr>
                                    </p:animEffect>
                                    <p:anim calcmode="lin" valueType="num">
                                      <p:cBhvr>
                                        <p:cTn id="24" dur="10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11267">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11267">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11267">
                                            <p:txEl>
                                              <p:pRg st="3" end="3"/>
                                            </p:txEl>
                                          </p:spTgt>
                                        </p:tgtEl>
                                        <p:attrNameLst>
                                          <p:attrName>style.visibility</p:attrName>
                                        </p:attrNameLst>
                                      </p:cBhvr>
                                      <p:to>
                                        <p:strVal val="visible"/>
                                      </p:to>
                                    </p:set>
                                    <p:animEffect transition="in" filter="fade">
                                      <p:cBhvr>
                                        <p:cTn id="31" dur="1000"/>
                                        <p:tgtEl>
                                          <p:spTgt spid="11267">
                                            <p:txEl>
                                              <p:pRg st="3" end="3"/>
                                            </p:txEl>
                                          </p:spTgt>
                                        </p:tgtEl>
                                      </p:cBhvr>
                                    </p:animEffect>
                                    <p:anim calcmode="lin" valueType="num">
                                      <p:cBhvr>
                                        <p:cTn id="32" dur="1000" fill="hold"/>
                                        <p:tgtEl>
                                          <p:spTgt spid="11267">
                                            <p:txEl>
                                              <p:pRg st="3" end="3"/>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11267">
                                            <p:txEl>
                                              <p:pRg st="3" end="3"/>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11267">
                                            <p:txEl>
                                              <p:pRg st="3" end="3"/>
                                            </p:txEl>
                                          </p:spTgt>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p:stCondLst>
                                    <p:cond delay="0"/>
                                  </p:stCondLst>
                                  <p:childTnLst>
                                    <p:set>
                                      <p:cBhvr>
                                        <p:cTn id="36" dur="1" fill="hold">
                                          <p:stCondLst>
                                            <p:cond delay="0"/>
                                          </p:stCondLst>
                                        </p:cTn>
                                        <p:tgtEl>
                                          <p:spTgt spid="11267">
                                            <p:txEl>
                                              <p:pRg st="4" end="4"/>
                                            </p:txEl>
                                          </p:spTgt>
                                        </p:tgtEl>
                                        <p:attrNameLst>
                                          <p:attrName>style.visibility</p:attrName>
                                        </p:attrNameLst>
                                      </p:cBhvr>
                                      <p:to>
                                        <p:strVal val="visible"/>
                                      </p:to>
                                    </p:set>
                                    <p:animEffect transition="in" filter="fade">
                                      <p:cBhvr>
                                        <p:cTn id="37" dur="1000"/>
                                        <p:tgtEl>
                                          <p:spTgt spid="11267">
                                            <p:txEl>
                                              <p:pRg st="4" end="4"/>
                                            </p:txEl>
                                          </p:spTgt>
                                        </p:tgtEl>
                                      </p:cBhvr>
                                    </p:animEffect>
                                    <p:anim calcmode="lin" valueType="num">
                                      <p:cBhvr>
                                        <p:cTn id="38" dur="1000" fill="hold"/>
                                        <p:tgtEl>
                                          <p:spTgt spid="11267">
                                            <p:txEl>
                                              <p:pRg st="4" end="4"/>
                                            </p:txEl>
                                          </p:spTgt>
                                        </p:tgtEl>
                                        <p:attrNameLst>
                                          <p:attrName>ppt_x</p:attrName>
                                        </p:attrNameLst>
                                      </p:cBhvr>
                                      <p:tavLst>
                                        <p:tav tm="0">
                                          <p:val>
                                            <p:strVal val="#ppt_x"/>
                                          </p:val>
                                        </p:tav>
                                        <p:tav tm="100000">
                                          <p:val>
                                            <p:strVal val="#ppt_x"/>
                                          </p:val>
                                        </p:tav>
                                      </p:tavLst>
                                    </p:anim>
                                    <p:anim calcmode="lin" valueType="num">
                                      <p:cBhvr>
                                        <p:cTn id="39" dur="898" decel="100000" fill="hold"/>
                                        <p:tgtEl>
                                          <p:spTgt spid="11267">
                                            <p:txEl>
                                              <p:pRg st="4" end="4"/>
                                            </p:txEl>
                                          </p:spTgt>
                                        </p:tgtEl>
                                        <p:attrNameLst>
                                          <p:attrName>ppt_y</p:attrName>
                                        </p:attrNameLst>
                                      </p:cBhvr>
                                      <p:tavLst>
                                        <p:tav tm="0">
                                          <p:val>
                                            <p:strVal val="#ppt_y+1"/>
                                          </p:val>
                                        </p:tav>
                                        <p:tav tm="100000">
                                          <p:val>
                                            <p:strVal val="#ppt_y-.03"/>
                                          </p:val>
                                        </p:tav>
                                      </p:tavLst>
                                    </p:anim>
                                    <p:anim calcmode="lin" valueType="num">
                                      <p:cBhvr>
                                        <p:cTn id="40" dur="100" accel="100000" fill="hold">
                                          <p:stCondLst>
                                            <p:cond delay="898"/>
                                          </p:stCondLst>
                                        </p:cTn>
                                        <p:tgtEl>
                                          <p:spTgt spid="11267">
                                            <p:txEl>
                                              <p:pRg st="4" end="4"/>
                                            </p:txEl>
                                          </p:spTgt>
                                        </p:tgtEl>
                                        <p:attrNameLst>
                                          <p:attrName>ppt_y</p:attrName>
                                        </p:attrNameLst>
                                      </p:cBhvr>
                                      <p:tavLst>
                                        <p:tav tm="0">
                                          <p:val>
                                            <p:strVal val="#ppt_y-.03"/>
                                          </p:val>
                                        </p:tav>
                                        <p:tav tm="100000">
                                          <p:val>
                                            <p:strVal val="#ppt_y"/>
                                          </p:val>
                                        </p:tav>
                                      </p:tavLst>
                                    </p:anim>
                                  </p:childTnLst>
                                </p:cTn>
                              </p:par>
                              <p:par>
                                <p:cTn id="41" presetID="37" presetClass="entr" presetSubtype="0" fill="hold" grpId="0" nodeType="withEffect">
                                  <p:stCondLst>
                                    <p:cond delay="0"/>
                                  </p:stCondLst>
                                  <p:childTnLst>
                                    <p:set>
                                      <p:cBhvr>
                                        <p:cTn id="42" dur="1" fill="hold">
                                          <p:stCondLst>
                                            <p:cond delay="0"/>
                                          </p:stCondLst>
                                        </p:cTn>
                                        <p:tgtEl>
                                          <p:spTgt spid="11267">
                                            <p:txEl>
                                              <p:pRg st="5" end="5"/>
                                            </p:txEl>
                                          </p:spTgt>
                                        </p:tgtEl>
                                        <p:attrNameLst>
                                          <p:attrName>style.visibility</p:attrName>
                                        </p:attrNameLst>
                                      </p:cBhvr>
                                      <p:to>
                                        <p:strVal val="visible"/>
                                      </p:to>
                                    </p:set>
                                    <p:animEffect transition="in" filter="fade">
                                      <p:cBhvr>
                                        <p:cTn id="43" dur="1000"/>
                                        <p:tgtEl>
                                          <p:spTgt spid="11267">
                                            <p:txEl>
                                              <p:pRg st="5" end="5"/>
                                            </p:txEl>
                                          </p:spTgt>
                                        </p:tgtEl>
                                      </p:cBhvr>
                                    </p:animEffect>
                                    <p:anim calcmode="lin" valueType="num">
                                      <p:cBhvr>
                                        <p:cTn id="44" dur="1000" fill="hold"/>
                                        <p:tgtEl>
                                          <p:spTgt spid="11267">
                                            <p:txEl>
                                              <p:pRg st="5" end="5"/>
                                            </p:txEl>
                                          </p:spTgt>
                                        </p:tgtEl>
                                        <p:attrNameLst>
                                          <p:attrName>ppt_x</p:attrName>
                                        </p:attrNameLst>
                                      </p:cBhvr>
                                      <p:tavLst>
                                        <p:tav tm="0">
                                          <p:val>
                                            <p:strVal val="#ppt_x"/>
                                          </p:val>
                                        </p:tav>
                                        <p:tav tm="100000">
                                          <p:val>
                                            <p:strVal val="#ppt_x"/>
                                          </p:val>
                                        </p:tav>
                                      </p:tavLst>
                                    </p:anim>
                                    <p:anim calcmode="lin" valueType="num">
                                      <p:cBhvr>
                                        <p:cTn id="45" dur="898" decel="100000" fill="hold"/>
                                        <p:tgtEl>
                                          <p:spTgt spid="11267">
                                            <p:txEl>
                                              <p:pRg st="5" end="5"/>
                                            </p:txEl>
                                          </p:spTgt>
                                        </p:tgtEl>
                                        <p:attrNameLst>
                                          <p:attrName>ppt_y</p:attrName>
                                        </p:attrNameLst>
                                      </p:cBhvr>
                                      <p:tavLst>
                                        <p:tav tm="0">
                                          <p:val>
                                            <p:strVal val="#ppt_y+1"/>
                                          </p:val>
                                        </p:tav>
                                        <p:tav tm="100000">
                                          <p:val>
                                            <p:strVal val="#ppt_y-.03"/>
                                          </p:val>
                                        </p:tav>
                                      </p:tavLst>
                                    </p:anim>
                                    <p:anim calcmode="lin" valueType="num">
                                      <p:cBhvr>
                                        <p:cTn id="46" dur="100" accel="100000" fill="hold">
                                          <p:stCondLst>
                                            <p:cond delay="898"/>
                                          </p:stCondLst>
                                        </p:cTn>
                                        <p:tgtEl>
                                          <p:spTgt spid="11267">
                                            <p:txEl>
                                              <p:pRg st="5" end="5"/>
                                            </p:txEl>
                                          </p:spTgt>
                                        </p:tgtEl>
                                        <p:attrNameLst>
                                          <p:attrName>ppt_y</p:attrName>
                                        </p:attrNameLst>
                                      </p:cBhvr>
                                      <p:tavLst>
                                        <p:tav tm="0">
                                          <p:val>
                                            <p:strVal val="#ppt_y-.03"/>
                                          </p:val>
                                        </p:tav>
                                        <p:tav tm="100000">
                                          <p:val>
                                            <p:strVal val="#ppt_y"/>
                                          </p:val>
                                        </p:tav>
                                      </p:tavLst>
                                    </p:anim>
                                  </p:childTnLst>
                                </p:cTn>
                              </p:par>
                              <p:par>
                                <p:cTn id="47" presetID="37" presetClass="entr" presetSubtype="0" fill="hold" grpId="0" nodeType="withEffect">
                                  <p:stCondLst>
                                    <p:cond delay="0"/>
                                  </p:stCondLst>
                                  <p:childTnLst>
                                    <p:set>
                                      <p:cBhvr>
                                        <p:cTn id="48" dur="1" fill="hold">
                                          <p:stCondLst>
                                            <p:cond delay="0"/>
                                          </p:stCondLst>
                                        </p:cTn>
                                        <p:tgtEl>
                                          <p:spTgt spid="11267">
                                            <p:txEl>
                                              <p:pRg st="6" end="6"/>
                                            </p:txEl>
                                          </p:spTgt>
                                        </p:tgtEl>
                                        <p:attrNameLst>
                                          <p:attrName>style.visibility</p:attrName>
                                        </p:attrNameLst>
                                      </p:cBhvr>
                                      <p:to>
                                        <p:strVal val="visible"/>
                                      </p:to>
                                    </p:set>
                                    <p:animEffect transition="in" filter="fade">
                                      <p:cBhvr>
                                        <p:cTn id="49" dur="1000"/>
                                        <p:tgtEl>
                                          <p:spTgt spid="11267">
                                            <p:txEl>
                                              <p:pRg st="6" end="6"/>
                                            </p:txEl>
                                          </p:spTgt>
                                        </p:tgtEl>
                                      </p:cBhvr>
                                    </p:animEffect>
                                    <p:anim calcmode="lin" valueType="num">
                                      <p:cBhvr>
                                        <p:cTn id="50" dur="1000" fill="hold"/>
                                        <p:tgtEl>
                                          <p:spTgt spid="11267">
                                            <p:txEl>
                                              <p:pRg st="6" end="6"/>
                                            </p:txEl>
                                          </p:spTgt>
                                        </p:tgtEl>
                                        <p:attrNameLst>
                                          <p:attrName>ppt_x</p:attrName>
                                        </p:attrNameLst>
                                      </p:cBhvr>
                                      <p:tavLst>
                                        <p:tav tm="0">
                                          <p:val>
                                            <p:strVal val="#ppt_x"/>
                                          </p:val>
                                        </p:tav>
                                        <p:tav tm="100000">
                                          <p:val>
                                            <p:strVal val="#ppt_x"/>
                                          </p:val>
                                        </p:tav>
                                      </p:tavLst>
                                    </p:anim>
                                    <p:anim calcmode="lin" valueType="num">
                                      <p:cBhvr>
                                        <p:cTn id="51" dur="898" decel="100000" fill="hold"/>
                                        <p:tgtEl>
                                          <p:spTgt spid="11267">
                                            <p:txEl>
                                              <p:pRg st="6" end="6"/>
                                            </p:txEl>
                                          </p:spTgt>
                                        </p:tgtEl>
                                        <p:attrNameLst>
                                          <p:attrName>ppt_y</p:attrName>
                                        </p:attrNameLst>
                                      </p:cBhvr>
                                      <p:tavLst>
                                        <p:tav tm="0">
                                          <p:val>
                                            <p:strVal val="#ppt_y+1"/>
                                          </p:val>
                                        </p:tav>
                                        <p:tav tm="100000">
                                          <p:val>
                                            <p:strVal val="#ppt_y-.03"/>
                                          </p:val>
                                        </p:tav>
                                      </p:tavLst>
                                    </p:anim>
                                    <p:anim calcmode="lin" valueType="num">
                                      <p:cBhvr>
                                        <p:cTn id="52" dur="100" accel="100000" fill="hold">
                                          <p:stCondLst>
                                            <p:cond delay="898"/>
                                          </p:stCondLst>
                                        </p:cTn>
                                        <p:tgtEl>
                                          <p:spTgt spid="11267">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1267" grpId="0" build="p"/>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GB" b="1" u="sng" smtClean="0">
                <a:latin typeface="Calibri" pitchFamily="34" charset="0"/>
                <a:cs typeface="Times New Roman" pitchFamily="18" charset="0"/>
              </a:rPr>
              <a:t>Aristotle: Elements of Drama</a:t>
            </a:r>
            <a:endParaRPr lang="en-US" b="1" u="sng" smtClean="0">
              <a:latin typeface="Calibri" pitchFamily="34" charset="0"/>
              <a:cs typeface="Times New Roman" pitchFamily="18" charset="0"/>
            </a:endParaRPr>
          </a:p>
        </p:txBody>
      </p:sp>
      <p:sp>
        <p:nvSpPr>
          <p:cNvPr id="43011" name="Rectangle 3"/>
          <p:cNvSpPr>
            <a:spLocks noGrp="1" noChangeArrowheads="1"/>
          </p:cNvSpPr>
          <p:nvPr>
            <p:ph type="body" idx="1"/>
          </p:nvPr>
        </p:nvSpPr>
        <p:spPr/>
        <p:txBody>
          <a:bodyPr/>
          <a:lstStyle/>
          <a:p>
            <a:pPr algn="l" rtl="0" eaLnBrk="1" hangingPunct="1">
              <a:defRPr/>
            </a:pPr>
            <a:r>
              <a:rPr lang="en-US" sz="3300" u="sng" dirty="0" smtClean="0">
                <a:effectLst>
                  <a:outerShdw blurRad="38100" dist="38100" dir="2700000" algn="tl">
                    <a:srgbClr val="C0C0C0"/>
                  </a:outerShdw>
                </a:effectLst>
                <a:latin typeface="Calibri" pitchFamily="34" charset="0"/>
                <a:cs typeface="Times New Roman" pitchFamily="18" charset="0"/>
              </a:rPr>
              <a:t>Diction: </a:t>
            </a:r>
            <a:r>
              <a:rPr lang="en-US" sz="3300" dirty="0" smtClean="0">
                <a:effectLst>
                  <a:outerShdw blurRad="38100" dist="38100" dir="2700000" algn="tl">
                    <a:srgbClr val="C0C0C0"/>
                  </a:outerShdw>
                </a:effectLst>
                <a:latin typeface="Calibri" pitchFamily="34" charset="0"/>
                <a:cs typeface="Times New Roman" pitchFamily="18" charset="0"/>
              </a:rPr>
              <a:t>	      </a:t>
            </a:r>
            <a:r>
              <a:rPr lang="en-US" sz="3200" dirty="0" smtClean="0">
                <a:latin typeface="Calibri" pitchFamily="34" charset="0"/>
                <a:cs typeface="Times New Roman" pitchFamily="18" charset="0"/>
              </a:rPr>
              <a:t>dialogue   &amp;   soliloquy</a:t>
            </a:r>
          </a:p>
          <a:p>
            <a:pPr algn="l" rtl="0" eaLnBrk="1" hangingPunct="1">
              <a:defRPr/>
            </a:pPr>
            <a:r>
              <a:rPr lang="en-US" sz="3200" u="sng" dirty="0" smtClean="0">
                <a:effectLst>
                  <a:outerShdw blurRad="38100" dist="38100" dir="2700000" algn="tl">
                    <a:srgbClr val="C0C0C0"/>
                  </a:outerShdw>
                </a:effectLst>
                <a:latin typeface="Calibri" pitchFamily="34" charset="0"/>
                <a:cs typeface="Times New Roman" pitchFamily="18" charset="0"/>
              </a:rPr>
              <a:t>Music</a:t>
            </a:r>
            <a:r>
              <a:rPr lang="en-US" sz="3200" dirty="0" smtClean="0">
                <a:latin typeface="Calibri" pitchFamily="34" charset="0"/>
                <a:cs typeface="Times New Roman" pitchFamily="18" charset="0"/>
              </a:rPr>
              <a:t>:              song</a:t>
            </a:r>
          </a:p>
          <a:p>
            <a:pPr algn="l" rtl="0" eaLnBrk="1" hangingPunct="1">
              <a:buFont typeface="Wingdings" pitchFamily="2" charset="2"/>
              <a:buChar char="§"/>
              <a:defRPr/>
            </a:pPr>
            <a:r>
              <a:rPr lang="en-US" sz="3200" u="sng" dirty="0" smtClean="0">
                <a:effectLst>
                  <a:outerShdw blurRad="38100" dist="38100" dir="2700000" algn="tl">
                    <a:srgbClr val="C0C0C0"/>
                  </a:outerShdw>
                </a:effectLst>
                <a:latin typeface="Calibri" pitchFamily="34" charset="0"/>
                <a:cs typeface="Times New Roman" pitchFamily="18" charset="0"/>
              </a:rPr>
              <a:t>Spectacle </a:t>
            </a:r>
            <a:r>
              <a:rPr lang="en-US" sz="3200" dirty="0" smtClean="0">
                <a:effectLst>
                  <a:outerShdw blurRad="38100" dist="38100" dir="2700000" algn="tl">
                    <a:srgbClr val="C0C0C0"/>
                  </a:outerShdw>
                </a:effectLst>
                <a:latin typeface="Calibri" pitchFamily="34" charset="0"/>
                <a:cs typeface="Times New Roman" pitchFamily="18" charset="0"/>
              </a:rPr>
              <a:t>        </a:t>
            </a:r>
          </a:p>
          <a:p>
            <a:pPr algn="l" rtl="0" eaLnBrk="1" hangingPunct="1">
              <a:buFont typeface="Wingdings" pitchFamily="2" charset="2"/>
              <a:buChar char="§"/>
              <a:defRPr/>
            </a:pPr>
            <a:r>
              <a:rPr lang="en-US" sz="3200" u="sng" dirty="0" smtClean="0">
                <a:latin typeface="Calibri" pitchFamily="34" charset="0"/>
                <a:cs typeface="Times New Roman" pitchFamily="18" charset="0"/>
              </a:rPr>
              <a:t>Costume           </a:t>
            </a:r>
          </a:p>
          <a:p>
            <a:pPr algn="l" rtl="0" eaLnBrk="1" hangingPunct="1">
              <a:buFont typeface="Wingdings" pitchFamily="2" charset="2"/>
              <a:buChar char="§"/>
              <a:defRPr/>
            </a:pPr>
            <a:r>
              <a:rPr lang="en-US" sz="3200" u="sng" dirty="0" smtClean="0">
                <a:latin typeface="Calibri" pitchFamily="34" charset="0"/>
                <a:cs typeface="Times New Roman" pitchFamily="18" charset="0"/>
              </a:rPr>
              <a:t>Scenery</a:t>
            </a:r>
          </a:p>
          <a:p>
            <a:pPr algn="l" rtl="0" eaLnBrk="1" hangingPunct="1">
              <a:defRPr/>
            </a:pPr>
            <a:endParaRPr lang="en-GB" sz="3200" dirty="0" smtClean="0">
              <a:latin typeface="Calibri" pitchFamily="34" charset="0"/>
              <a:cs typeface="Times New Roman" pitchFamily="18" charset="0"/>
            </a:endParaRPr>
          </a:p>
          <a:p>
            <a:pPr eaLnBrk="1" hangingPunct="1">
              <a:defRPr/>
            </a:pPr>
            <a:endParaRPr lang="en-US" sz="3200" dirty="0" smtClean="0">
              <a:latin typeface="Calibri" pitchFamily="34" charset="0"/>
            </a:endParaRPr>
          </a:p>
        </p:txBody>
      </p:sp>
      <p:pic>
        <p:nvPicPr>
          <p:cNvPr id="26628" name="Picture 1"/>
          <p:cNvPicPr>
            <a:picLocks noChangeAspect="1" noChangeArrowheads="1"/>
          </p:cNvPicPr>
          <p:nvPr/>
        </p:nvPicPr>
        <p:blipFill>
          <a:blip r:embed="rId2"/>
          <a:srcRect/>
          <a:stretch>
            <a:fillRect/>
          </a:stretch>
        </p:blipFill>
        <p:spPr bwMode="auto">
          <a:xfrm>
            <a:off x="3492500" y="0"/>
            <a:ext cx="2362200" cy="838200"/>
          </a:xfrm>
          <a:prstGeom prst="rect">
            <a:avLst/>
          </a:prstGeom>
          <a:noFill/>
          <a:ln w="9525">
            <a:noFill/>
            <a:miter lim="800000"/>
            <a:headEnd/>
            <a:tailEnd/>
          </a:ln>
        </p:spPr>
      </p:pic>
      <p:sp>
        <p:nvSpPr>
          <p:cNvPr id="5" name="Rectangle 4"/>
          <p:cNvSpPr/>
          <p:nvPr/>
        </p:nvSpPr>
        <p:spPr>
          <a:xfrm>
            <a:off x="3491880" y="6309320"/>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3010"/>
                                        </p:tgtEl>
                                        <p:attrNameLst>
                                          <p:attrName>style.visibility</p:attrName>
                                        </p:attrNameLst>
                                      </p:cBhvr>
                                      <p:to>
                                        <p:strVal val="visible"/>
                                      </p:to>
                                    </p:set>
                                    <p:animEffect transition="in" filter="fade">
                                      <p:cBhvr>
                                        <p:cTn id="7" dur="1000"/>
                                        <p:tgtEl>
                                          <p:spTgt spid="43010"/>
                                        </p:tgtEl>
                                      </p:cBhvr>
                                    </p:animEffect>
                                    <p:anim calcmode="lin" valueType="num">
                                      <p:cBhvr>
                                        <p:cTn id="8" dur="1000" fill="hold"/>
                                        <p:tgtEl>
                                          <p:spTgt spid="43010"/>
                                        </p:tgtEl>
                                        <p:attrNameLst>
                                          <p:attrName>ppt_x</p:attrName>
                                        </p:attrNameLst>
                                      </p:cBhvr>
                                      <p:tavLst>
                                        <p:tav tm="0">
                                          <p:val>
                                            <p:strVal val="#ppt_x"/>
                                          </p:val>
                                        </p:tav>
                                        <p:tav tm="100000">
                                          <p:val>
                                            <p:strVal val="#ppt_x"/>
                                          </p:val>
                                        </p:tav>
                                      </p:tavLst>
                                    </p:anim>
                                    <p:anim calcmode="lin" valueType="num">
                                      <p:cBhvr>
                                        <p:cTn id="9" dur="898" decel="100000" fill="hold"/>
                                        <p:tgtEl>
                                          <p:spTgt spid="43010"/>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3010"/>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3011">
                                            <p:txEl>
                                              <p:pRg st="0" end="0"/>
                                            </p:txEl>
                                          </p:spTgt>
                                        </p:tgtEl>
                                        <p:attrNameLst>
                                          <p:attrName>style.visibility</p:attrName>
                                        </p:attrNameLst>
                                      </p:cBhvr>
                                      <p:to>
                                        <p:strVal val="visible"/>
                                      </p:to>
                                    </p:set>
                                    <p:animEffect transition="in" filter="fade">
                                      <p:cBhvr>
                                        <p:cTn id="15" dur="1000"/>
                                        <p:tgtEl>
                                          <p:spTgt spid="43011">
                                            <p:txEl>
                                              <p:pRg st="0" end="0"/>
                                            </p:txEl>
                                          </p:spTgt>
                                        </p:tgtEl>
                                      </p:cBhvr>
                                    </p:animEffect>
                                    <p:anim calcmode="lin" valueType="num">
                                      <p:cBhvr>
                                        <p:cTn id="16" dur="1000" fill="hold"/>
                                        <p:tgtEl>
                                          <p:spTgt spid="43011">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43011">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43011">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3011">
                                            <p:txEl>
                                              <p:pRg st="1" end="1"/>
                                            </p:txEl>
                                          </p:spTgt>
                                        </p:tgtEl>
                                        <p:attrNameLst>
                                          <p:attrName>style.visibility</p:attrName>
                                        </p:attrNameLst>
                                      </p:cBhvr>
                                      <p:to>
                                        <p:strVal val="visible"/>
                                      </p:to>
                                    </p:set>
                                    <p:animEffect transition="in" filter="fade">
                                      <p:cBhvr>
                                        <p:cTn id="23" dur="1000"/>
                                        <p:tgtEl>
                                          <p:spTgt spid="43011">
                                            <p:txEl>
                                              <p:pRg st="1" end="1"/>
                                            </p:txEl>
                                          </p:spTgt>
                                        </p:tgtEl>
                                      </p:cBhvr>
                                    </p:animEffect>
                                    <p:anim calcmode="lin" valueType="num">
                                      <p:cBhvr>
                                        <p:cTn id="24" dur="1000" fill="hold"/>
                                        <p:tgtEl>
                                          <p:spTgt spid="43011">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43011">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43011">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43011">
                                            <p:txEl>
                                              <p:pRg st="2" end="2"/>
                                            </p:txEl>
                                          </p:spTgt>
                                        </p:tgtEl>
                                        <p:attrNameLst>
                                          <p:attrName>style.visibility</p:attrName>
                                        </p:attrNameLst>
                                      </p:cBhvr>
                                      <p:to>
                                        <p:strVal val="visible"/>
                                      </p:to>
                                    </p:set>
                                    <p:animEffect transition="in" filter="fade">
                                      <p:cBhvr>
                                        <p:cTn id="31" dur="1000"/>
                                        <p:tgtEl>
                                          <p:spTgt spid="43011">
                                            <p:txEl>
                                              <p:pRg st="2" end="2"/>
                                            </p:txEl>
                                          </p:spTgt>
                                        </p:tgtEl>
                                      </p:cBhvr>
                                    </p:animEffect>
                                    <p:anim calcmode="lin" valueType="num">
                                      <p:cBhvr>
                                        <p:cTn id="32" dur="1000" fill="hold"/>
                                        <p:tgtEl>
                                          <p:spTgt spid="43011">
                                            <p:txEl>
                                              <p:pRg st="2" end="2"/>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43011">
                                            <p:txEl>
                                              <p:pRg st="2" end="2"/>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43011">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43011">
                                            <p:txEl>
                                              <p:pRg st="3" end="3"/>
                                            </p:txEl>
                                          </p:spTgt>
                                        </p:tgtEl>
                                        <p:attrNameLst>
                                          <p:attrName>style.visibility</p:attrName>
                                        </p:attrNameLst>
                                      </p:cBhvr>
                                      <p:to>
                                        <p:strVal val="visible"/>
                                      </p:to>
                                    </p:set>
                                    <p:animEffect transition="in" filter="fade">
                                      <p:cBhvr>
                                        <p:cTn id="39" dur="1000"/>
                                        <p:tgtEl>
                                          <p:spTgt spid="43011">
                                            <p:txEl>
                                              <p:pRg st="3" end="3"/>
                                            </p:txEl>
                                          </p:spTgt>
                                        </p:tgtEl>
                                      </p:cBhvr>
                                    </p:animEffect>
                                    <p:anim calcmode="lin" valueType="num">
                                      <p:cBhvr>
                                        <p:cTn id="40" dur="1000" fill="hold"/>
                                        <p:tgtEl>
                                          <p:spTgt spid="43011">
                                            <p:txEl>
                                              <p:pRg st="3" end="3"/>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43011">
                                            <p:txEl>
                                              <p:pRg st="3" end="3"/>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43011">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43011">
                                            <p:txEl>
                                              <p:pRg st="4" end="4"/>
                                            </p:txEl>
                                          </p:spTgt>
                                        </p:tgtEl>
                                        <p:attrNameLst>
                                          <p:attrName>style.visibility</p:attrName>
                                        </p:attrNameLst>
                                      </p:cBhvr>
                                      <p:to>
                                        <p:strVal val="visible"/>
                                      </p:to>
                                    </p:set>
                                    <p:animEffect transition="in" filter="fade">
                                      <p:cBhvr>
                                        <p:cTn id="47" dur="1000"/>
                                        <p:tgtEl>
                                          <p:spTgt spid="43011">
                                            <p:txEl>
                                              <p:pRg st="4" end="4"/>
                                            </p:txEl>
                                          </p:spTgt>
                                        </p:tgtEl>
                                      </p:cBhvr>
                                    </p:animEffect>
                                    <p:anim calcmode="lin" valueType="num">
                                      <p:cBhvr>
                                        <p:cTn id="48" dur="1000" fill="hold"/>
                                        <p:tgtEl>
                                          <p:spTgt spid="43011">
                                            <p:txEl>
                                              <p:pRg st="4" end="4"/>
                                            </p:txEl>
                                          </p:spTgt>
                                        </p:tgtEl>
                                        <p:attrNameLst>
                                          <p:attrName>ppt_x</p:attrName>
                                        </p:attrNameLst>
                                      </p:cBhvr>
                                      <p:tavLst>
                                        <p:tav tm="0">
                                          <p:val>
                                            <p:strVal val="#ppt_x"/>
                                          </p:val>
                                        </p:tav>
                                        <p:tav tm="100000">
                                          <p:val>
                                            <p:strVal val="#ppt_x"/>
                                          </p:val>
                                        </p:tav>
                                      </p:tavLst>
                                    </p:anim>
                                    <p:anim calcmode="lin" valueType="num">
                                      <p:cBhvr>
                                        <p:cTn id="49" dur="898" decel="100000" fill="hold"/>
                                        <p:tgtEl>
                                          <p:spTgt spid="43011">
                                            <p:txEl>
                                              <p:pRg st="4" end="4"/>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898"/>
                                          </p:stCondLst>
                                        </p:cTn>
                                        <p:tgtEl>
                                          <p:spTgt spid="43011">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P spid="43011" grpId="0" build="p"/>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1382713" y="601663"/>
            <a:ext cx="7175500" cy="747712"/>
          </a:xfrm>
        </p:spPr>
        <p:txBody>
          <a:bodyPr anchor="ctr"/>
          <a:lstStyle/>
          <a:p>
            <a:pPr eaLnBrk="1" hangingPunct="1"/>
            <a:r>
              <a:rPr lang="en-GB" sz="3200" b="1" smtClean="0">
                <a:latin typeface="Calibri" pitchFamily="34" charset="0"/>
                <a:cs typeface="Times New Roman" pitchFamily="18" charset="0"/>
              </a:rPr>
              <a:t/>
            </a:r>
            <a:br>
              <a:rPr lang="en-GB" sz="3200" b="1" smtClean="0">
                <a:latin typeface="Calibri" pitchFamily="34" charset="0"/>
                <a:cs typeface="Times New Roman" pitchFamily="18" charset="0"/>
              </a:rPr>
            </a:br>
            <a:r>
              <a:rPr lang="en-GB" b="1" u="sng" smtClean="0">
                <a:latin typeface="Calibri" pitchFamily="34" charset="0"/>
                <a:cs typeface="Times New Roman" pitchFamily="18" charset="0"/>
              </a:rPr>
              <a:t>Types of Drama</a:t>
            </a:r>
          </a:p>
        </p:txBody>
      </p:sp>
      <p:sp>
        <p:nvSpPr>
          <p:cNvPr id="20483" name="Rectangle 3"/>
          <p:cNvSpPr>
            <a:spLocks noGrp="1" noChangeArrowheads="1"/>
          </p:cNvSpPr>
          <p:nvPr>
            <p:ph type="body" idx="4294967295"/>
          </p:nvPr>
        </p:nvSpPr>
        <p:spPr>
          <a:xfrm>
            <a:off x="683568" y="1628800"/>
            <a:ext cx="8064896" cy="4752528"/>
          </a:xfrm>
        </p:spPr>
        <p:txBody>
          <a:bodyPr/>
          <a:lstStyle/>
          <a:p>
            <a:pPr algn="l" rtl="0" eaLnBrk="1" hangingPunct="1"/>
            <a:r>
              <a:rPr lang="en-GB" sz="4100" b="1" dirty="0" smtClean="0">
                <a:latin typeface="Calibri" pitchFamily="34" charset="0"/>
                <a:cs typeface="Times New Roman" pitchFamily="18" charset="0"/>
              </a:rPr>
              <a:t>  </a:t>
            </a:r>
            <a:r>
              <a:rPr lang="en-GB" sz="3200" dirty="0" smtClean="0">
                <a:latin typeface="Calibri" pitchFamily="34" charset="0"/>
                <a:cs typeface="Times New Roman" pitchFamily="18" charset="0"/>
              </a:rPr>
              <a:t>Tragedy</a:t>
            </a:r>
          </a:p>
          <a:p>
            <a:pPr algn="l" rtl="0" eaLnBrk="1" hangingPunct="1"/>
            <a:r>
              <a:rPr lang="en-GB" sz="3200" dirty="0" smtClean="0">
                <a:latin typeface="Calibri" pitchFamily="34" charset="0"/>
                <a:cs typeface="Times New Roman" pitchFamily="18" charset="0"/>
              </a:rPr>
              <a:t>  Comedy</a:t>
            </a:r>
          </a:p>
          <a:p>
            <a:pPr algn="l" rtl="0" eaLnBrk="1" hangingPunct="1"/>
            <a:r>
              <a:rPr lang="en-GB" sz="3200" dirty="0" smtClean="0">
                <a:latin typeface="Calibri" pitchFamily="34" charset="0"/>
                <a:cs typeface="Times New Roman" pitchFamily="18" charset="0"/>
              </a:rPr>
              <a:t>  Tragicomedy</a:t>
            </a:r>
          </a:p>
          <a:p>
            <a:pPr algn="l" rtl="0" eaLnBrk="1" hangingPunct="1"/>
            <a:r>
              <a:rPr lang="en-GB" sz="3200" dirty="0" smtClean="0">
                <a:latin typeface="Calibri" pitchFamily="34" charset="0"/>
                <a:cs typeface="Times New Roman" pitchFamily="18" charset="0"/>
              </a:rPr>
              <a:t>  Melodrama  </a:t>
            </a:r>
          </a:p>
          <a:p>
            <a:pPr algn="l" rtl="0" eaLnBrk="1" hangingPunct="1">
              <a:buFont typeface="Wingdings" pitchFamily="2" charset="2"/>
              <a:buNone/>
            </a:pPr>
            <a:r>
              <a:rPr lang="en-US" sz="1800" dirty="0" smtClean="0"/>
              <a:t>The term </a:t>
            </a:r>
            <a:r>
              <a:rPr lang="en-US" sz="1800" b="1" dirty="0" smtClean="0"/>
              <a:t>melodrama</a:t>
            </a:r>
            <a:r>
              <a:rPr lang="en-US" sz="1800" dirty="0" smtClean="0"/>
              <a:t> refers to a </a:t>
            </a:r>
            <a:r>
              <a:rPr lang="en-US" sz="1800" dirty="0" smtClean="0">
                <a:hlinkClick r:id="rId2" action="ppaction://hlinkfile" tooltip="Drama"/>
              </a:rPr>
              <a:t>dramatic</a:t>
            </a:r>
            <a:r>
              <a:rPr lang="en-US" sz="1800" dirty="0" smtClean="0"/>
              <a:t> work which exaggerates plot and characters in order to appeal to the emotions</a:t>
            </a:r>
            <a:endParaRPr lang="en-GB" sz="4000" b="1" dirty="0" smtClean="0">
              <a:latin typeface="Calibri" pitchFamily="34" charset="0"/>
              <a:cs typeface="Times New Roman" pitchFamily="18" charset="0"/>
            </a:endParaRPr>
          </a:p>
          <a:p>
            <a:pPr algn="l" rtl="0" eaLnBrk="1" hangingPunct="1"/>
            <a:r>
              <a:rPr lang="en-GB" sz="3200" b="1" dirty="0" smtClean="0">
                <a:latin typeface="Calibri" pitchFamily="34" charset="0"/>
                <a:cs typeface="Times New Roman" pitchFamily="18" charset="0"/>
              </a:rPr>
              <a:t>  </a:t>
            </a:r>
            <a:r>
              <a:rPr lang="en-GB" sz="3200" dirty="0" smtClean="0">
                <a:latin typeface="Calibri" pitchFamily="34" charset="0"/>
                <a:cs typeface="Times New Roman" pitchFamily="18" charset="0"/>
              </a:rPr>
              <a:t>Farce</a:t>
            </a:r>
            <a:endParaRPr lang="en-US" sz="3200" dirty="0" smtClean="0"/>
          </a:p>
          <a:p>
            <a:pPr algn="l" rtl="0" eaLnBrk="1" hangingPunct="1">
              <a:buFont typeface="Wingdings" pitchFamily="2" charset="2"/>
              <a:buNone/>
            </a:pPr>
            <a:r>
              <a:rPr lang="en-US" sz="1600" dirty="0" smtClean="0"/>
              <a:t>A</a:t>
            </a:r>
            <a:r>
              <a:rPr lang="en-US" sz="1600" dirty="0" smtClean="0"/>
              <a:t> </a:t>
            </a:r>
            <a:r>
              <a:rPr lang="en-US" sz="1600" b="1" dirty="0" smtClean="0"/>
              <a:t>farce</a:t>
            </a:r>
            <a:r>
              <a:rPr lang="en-US" sz="1600" dirty="0" smtClean="0"/>
              <a:t> is a </a:t>
            </a:r>
            <a:r>
              <a:rPr lang="en-US" sz="1600" dirty="0" smtClean="0">
                <a:hlinkClick r:id="rId3" action="ppaction://hlinkfile" tooltip="Comedy"/>
              </a:rPr>
              <a:t>comedy</a:t>
            </a:r>
            <a:r>
              <a:rPr lang="en-US" sz="1600" dirty="0" smtClean="0"/>
              <a:t> which aims to entertain the audience by means of unlikely, extravagant, and improbable situations, disguise and </a:t>
            </a:r>
            <a:r>
              <a:rPr lang="en-US" sz="1600" dirty="0" smtClean="0">
                <a:hlinkClick r:id="rId4" action="ppaction://hlinkfile" tooltip="Mistaken identity"/>
              </a:rPr>
              <a:t>mistaken identity</a:t>
            </a:r>
            <a:r>
              <a:rPr lang="en-US" sz="1600" dirty="0" smtClean="0"/>
              <a:t>, verbal </a:t>
            </a:r>
            <a:r>
              <a:rPr lang="en-US" sz="1600" dirty="0" smtClean="0"/>
              <a:t>humor</a:t>
            </a:r>
            <a:endParaRPr lang="en-GB" sz="4000" b="1" dirty="0" smtClean="0">
              <a:latin typeface="Calibri" pitchFamily="34" charset="0"/>
              <a:cs typeface="Times New Roman" pitchFamily="18" charset="0"/>
            </a:endParaRPr>
          </a:p>
          <a:p>
            <a:pPr eaLnBrk="1" hangingPunct="1">
              <a:buFont typeface="Wingdings" pitchFamily="2" charset="2"/>
              <a:buNone/>
            </a:pPr>
            <a:endParaRPr lang="en-GB" sz="3700" dirty="0" smtClean="0">
              <a:cs typeface="Times New Roman" pitchFamily="18" charset="0"/>
            </a:endParaRPr>
          </a:p>
          <a:p>
            <a:pPr eaLnBrk="1" hangingPunct="1"/>
            <a:endParaRPr lang="en-GB" dirty="0" smtClean="0"/>
          </a:p>
        </p:txBody>
      </p:sp>
      <p:pic>
        <p:nvPicPr>
          <p:cNvPr id="27652" name="Picture 1"/>
          <p:cNvPicPr>
            <a:picLocks noChangeAspect="1" noChangeArrowheads="1"/>
          </p:cNvPicPr>
          <p:nvPr/>
        </p:nvPicPr>
        <p:blipFill>
          <a:blip r:embed="rId5"/>
          <a:srcRect/>
          <a:stretch>
            <a:fillRect/>
          </a:stretch>
        </p:blipFill>
        <p:spPr bwMode="auto">
          <a:xfrm>
            <a:off x="3505200" y="0"/>
            <a:ext cx="2362200" cy="838200"/>
          </a:xfrm>
          <a:prstGeom prst="rect">
            <a:avLst/>
          </a:prstGeom>
          <a:noFill/>
          <a:ln w="9525">
            <a:noFill/>
            <a:miter lim="800000"/>
            <a:headEnd/>
            <a:tailEnd/>
          </a:ln>
        </p:spPr>
      </p:pic>
      <p:sp>
        <p:nvSpPr>
          <p:cNvPr id="27653" name="Footer Placeholder 6"/>
          <p:cNvSpPr>
            <a:spLocks noGrp="1"/>
          </p:cNvSpPr>
          <p:nvPr>
            <p:ph type="ftr" sz="quarter" idx="11"/>
          </p:nvPr>
        </p:nvSpPr>
        <p:spPr>
          <a:xfrm>
            <a:off x="539750" y="6456363"/>
            <a:ext cx="8208963" cy="457200"/>
          </a:xfrm>
          <a:noFill/>
        </p:spPr>
        <p:txBody>
          <a:bodyPr anchor="t"/>
          <a:lstStyle/>
          <a:p>
            <a:r>
              <a:rPr lang="en-US" sz="1800" b="1">
                <a:latin typeface="Times New Roman" pitchFamily="18" charset="0"/>
              </a:rPr>
              <a:t>Department of </a:t>
            </a:r>
            <a:r>
              <a:rPr lang="en-US" sz="1800" b="1" smtClean="0">
                <a:latin typeface="Times New Roman" pitchFamily="18" charset="0"/>
              </a:rPr>
              <a:t>English</a:t>
            </a:r>
            <a:endParaRPr lang="en-US" sz="1800" b="1">
              <a:latin typeface="Times New Roman" pitchFamily="18"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fade">
                                      <p:cBhvr>
                                        <p:cTn id="7" dur="1000"/>
                                        <p:tgtEl>
                                          <p:spTgt spid="20482"/>
                                        </p:tgtEl>
                                      </p:cBhvr>
                                    </p:animEffect>
                                    <p:anim calcmode="lin" valueType="num">
                                      <p:cBhvr>
                                        <p:cTn id="8" dur="1000" fill="hold"/>
                                        <p:tgtEl>
                                          <p:spTgt spid="20482"/>
                                        </p:tgtEl>
                                        <p:attrNameLst>
                                          <p:attrName>ppt_x</p:attrName>
                                        </p:attrNameLst>
                                      </p:cBhvr>
                                      <p:tavLst>
                                        <p:tav tm="0">
                                          <p:val>
                                            <p:strVal val="#ppt_x"/>
                                          </p:val>
                                        </p:tav>
                                        <p:tav tm="100000">
                                          <p:val>
                                            <p:strVal val="#ppt_x"/>
                                          </p:val>
                                        </p:tav>
                                      </p:tavLst>
                                    </p:anim>
                                    <p:anim calcmode="lin" valueType="num">
                                      <p:cBhvr>
                                        <p:cTn id="9" dur="898" decel="100000" fill="hold"/>
                                        <p:tgtEl>
                                          <p:spTgt spid="20482"/>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2048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20483">
                                            <p:txEl>
                                              <p:pRg st="0" end="0"/>
                                            </p:txEl>
                                          </p:spTgt>
                                        </p:tgtEl>
                                        <p:attrNameLst>
                                          <p:attrName>style.visibility</p:attrName>
                                        </p:attrNameLst>
                                      </p:cBhvr>
                                      <p:to>
                                        <p:strVal val="visible"/>
                                      </p:to>
                                    </p:set>
                                    <p:animEffect transition="in" filter="fade">
                                      <p:cBhvr>
                                        <p:cTn id="15" dur="1000"/>
                                        <p:tgtEl>
                                          <p:spTgt spid="20483">
                                            <p:txEl>
                                              <p:pRg st="0" end="0"/>
                                            </p:txEl>
                                          </p:spTgt>
                                        </p:tgtEl>
                                      </p:cBhvr>
                                    </p:animEffect>
                                    <p:anim calcmode="lin" valueType="num">
                                      <p:cBhvr>
                                        <p:cTn id="16" dur="1000" fill="hold"/>
                                        <p:tgtEl>
                                          <p:spTgt spid="20483">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20483">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2048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20483">
                                            <p:txEl>
                                              <p:pRg st="1" end="1"/>
                                            </p:txEl>
                                          </p:spTgt>
                                        </p:tgtEl>
                                        <p:attrNameLst>
                                          <p:attrName>style.visibility</p:attrName>
                                        </p:attrNameLst>
                                      </p:cBhvr>
                                      <p:to>
                                        <p:strVal val="visible"/>
                                      </p:to>
                                    </p:set>
                                    <p:animEffect transition="in" filter="fade">
                                      <p:cBhvr>
                                        <p:cTn id="23" dur="1000"/>
                                        <p:tgtEl>
                                          <p:spTgt spid="20483">
                                            <p:txEl>
                                              <p:pRg st="1" end="1"/>
                                            </p:txEl>
                                          </p:spTgt>
                                        </p:tgtEl>
                                      </p:cBhvr>
                                    </p:animEffect>
                                    <p:anim calcmode="lin" valueType="num">
                                      <p:cBhvr>
                                        <p:cTn id="24" dur="1000" fill="hold"/>
                                        <p:tgtEl>
                                          <p:spTgt spid="20483">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20483">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2048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20483">
                                            <p:txEl>
                                              <p:pRg st="2" end="2"/>
                                            </p:txEl>
                                          </p:spTgt>
                                        </p:tgtEl>
                                        <p:attrNameLst>
                                          <p:attrName>style.visibility</p:attrName>
                                        </p:attrNameLst>
                                      </p:cBhvr>
                                      <p:to>
                                        <p:strVal val="visible"/>
                                      </p:to>
                                    </p:set>
                                    <p:animEffect transition="in" filter="fade">
                                      <p:cBhvr>
                                        <p:cTn id="31" dur="1000"/>
                                        <p:tgtEl>
                                          <p:spTgt spid="20483">
                                            <p:txEl>
                                              <p:pRg st="2" end="2"/>
                                            </p:txEl>
                                          </p:spTgt>
                                        </p:tgtEl>
                                      </p:cBhvr>
                                    </p:animEffect>
                                    <p:anim calcmode="lin" valueType="num">
                                      <p:cBhvr>
                                        <p:cTn id="32" dur="1000" fill="hold"/>
                                        <p:tgtEl>
                                          <p:spTgt spid="20483">
                                            <p:txEl>
                                              <p:pRg st="2" end="2"/>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20483">
                                            <p:txEl>
                                              <p:pRg st="2" end="2"/>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2048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20483">
                                            <p:txEl>
                                              <p:pRg st="3" end="3"/>
                                            </p:txEl>
                                          </p:spTgt>
                                        </p:tgtEl>
                                        <p:attrNameLst>
                                          <p:attrName>style.visibility</p:attrName>
                                        </p:attrNameLst>
                                      </p:cBhvr>
                                      <p:to>
                                        <p:strVal val="visible"/>
                                      </p:to>
                                    </p:set>
                                    <p:animEffect transition="in" filter="fade">
                                      <p:cBhvr>
                                        <p:cTn id="39" dur="1000"/>
                                        <p:tgtEl>
                                          <p:spTgt spid="20483">
                                            <p:txEl>
                                              <p:pRg st="3" end="3"/>
                                            </p:txEl>
                                          </p:spTgt>
                                        </p:tgtEl>
                                      </p:cBhvr>
                                    </p:animEffect>
                                    <p:anim calcmode="lin" valueType="num">
                                      <p:cBhvr>
                                        <p:cTn id="40" dur="1000" fill="hold"/>
                                        <p:tgtEl>
                                          <p:spTgt spid="20483">
                                            <p:txEl>
                                              <p:pRg st="3" end="3"/>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20483">
                                            <p:txEl>
                                              <p:pRg st="3" end="3"/>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2048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20483">
                                            <p:txEl>
                                              <p:pRg st="4" end="4"/>
                                            </p:txEl>
                                          </p:spTgt>
                                        </p:tgtEl>
                                        <p:attrNameLst>
                                          <p:attrName>style.visibility</p:attrName>
                                        </p:attrNameLst>
                                      </p:cBhvr>
                                      <p:to>
                                        <p:strVal val="visible"/>
                                      </p:to>
                                    </p:set>
                                    <p:animEffect transition="in" filter="fade">
                                      <p:cBhvr>
                                        <p:cTn id="47" dur="1000"/>
                                        <p:tgtEl>
                                          <p:spTgt spid="20483">
                                            <p:txEl>
                                              <p:pRg st="4" end="4"/>
                                            </p:txEl>
                                          </p:spTgt>
                                        </p:tgtEl>
                                      </p:cBhvr>
                                    </p:animEffect>
                                    <p:anim calcmode="lin" valueType="num">
                                      <p:cBhvr>
                                        <p:cTn id="48" dur="1000" fill="hold"/>
                                        <p:tgtEl>
                                          <p:spTgt spid="20483">
                                            <p:txEl>
                                              <p:pRg st="4" end="4"/>
                                            </p:txEl>
                                          </p:spTgt>
                                        </p:tgtEl>
                                        <p:attrNameLst>
                                          <p:attrName>ppt_x</p:attrName>
                                        </p:attrNameLst>
                                      </p:cBhvr>
                                      <p:tavLst>
                                        <p:tav tm="0">
                                          <p:val>
                                            <p:strVal val="#ppt_x"/>
                                          </p:val>
                                        </p:tav>
                                        <p:tav tm="100000">
                                          <p:val>
                                            <p:strVal val="#ppt_x"/>
                                          </p:val>
                                        </p:tav>
                                      </p:tavLst>
                                    </p:anim>
                                    <p:anim calcmode="lin" valueType="num">
                                      <p:cBhvr>
                                        <p:cTn id="49" dur="898" decel="100000" fill="hold"/>
                                        <p:tgtEl>
                                          <p:spTgt spid="20483">
                                            <p:txEl>
                                              <p:pRg st="4" end="4"/>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898"/>
                                          </p:stCondLst>
                                        </p:cTn>
                                        <p:tgtEl>
                                          <p:spTgt spid="2048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20483">
                                            <p:txEl>
                                              <p:pRg st="5" end="5"/>
                                            </p:txEl>
                                          </p:spTgt>
                                        </p:tgtEl>
                                        <p:attrNameLst>
                                          <p:attrName>style.visibility</p:attrName>
                                        </p:attrNameLst>
                                      </p:cBhvr>
                                      <p:to>
                                        <p:strVal val="visible"/>
                                      </p:to>
                                    </p:set>
                                    <p:animEffect transition="in" filter="fade">
                                      <p:cBhvr>
                                        <p:cTn id="55" dur="1000"/>
                                        <p:tgtEl>
                                          <p:spTgt spid="20483">
                                            <p:txEl>
                                              <p:pRg st="5" end="5"/>
                                            </p:txEl>
                                          </p:spTgt>
                                        </p:tgtEl>
                                      </p:cBhvr>
                                    </p:animEffect>
                                    <p:anim calcmode="lin" valueType="num">
                                      <p:cBhvr>
                                        <p:cTn id="56" dur="1000" fill="hold"/>
                                        <p:tgtEl>
                                          <p:spTgt spid="20483">
                                            <p:txEl>
                                              <p:pRg st="5" end="5"/>
                                            </p:txEl>
                                          </p:spTgt>
                                        </p:tgtEl>
                                        <p:attrNameLst>
                                          <p:attrName>ppt_x</p:attrName>
                                        </p:attrNameLst>
                                      </p:cBhvr>
                                      <p:tavLst>
                                        <p:tav tm="0">
                                          <p:val>
                                            <p:strVal val="#ppt_x"/>
                                          </p:val>
                                        </p:tav>
                                        <p:tav tm="100000">
                                          <p:val>
                                            <p:strVal val="#ppt_x"/>
                                          </p:val>
                                        </p:tav>
                                      </p:tavLst>
                                    </p:anim>
                                    <p:anim calcmode="lin" valueType="num">
                                      <p:cBhvr>
                                        <p:cTn id="57" dur="898" decel="100000" fill="hold"/>
                                        <p:tgtEl>
                                          <p:spTgt spid="20483">
                                            <p:txEl>
                                              <p:pRg st="5" end="5"/>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898"/>
                                          </p:stCondLst>
                                        </p:cTn>
                                        <p:tgtEl>
                                          <p:spTgt spid="2048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20483">
                                            <p:txEl>
                                              <p:pRg st="6" end="6"/>
                                            </p:txEl>
                                          </p:spTgt>
                                        </p:tgtEl>
                                        <p:attrNameLst>
                                          <p:attrName>style.visibility</p:attrName>
                                        </p:attrNameLst>
                                      </p:cBhvr>
                                      <p:to>
                                        <p:strVal val="visible"/>
                                      </p:to>
                                    </p:set>
                                    <p:animEffect transition="in" filter="fade">
                                      <p:cBhvr>
                                        <p:cTn id="63" dur="1000"/>
                                        <p:tgtEl>
                                          <p:spTgt spid="20483">
                                            <p:txEl>
                                              <p:pRg st="6" end="6"/>
                                            </p:txEl>
                                          </p:spTgt>
                                        </p:tgtEl>
                                      </p:cBhvr>
                                    </p:animEffect>
                                    <p:anim calcmode="lin" valueType="num">
                                      <p:cBhvr>
                                        <p:cTn id="64" dur="1000" fill="hold"/>
                                        <p:tgtEl>
                                          <p:spTgt spid="20483">
                                            <p:txEl>
                                              <p:pRg st="6" end="6"/>
                                            </p:txEl>
                                          </p:spTgt>
                                        </p:tgtEl>
                                        <p:attrNameLst>
                                          <p:attrName>ppt_x</p:attrName>
                                        </p:attrNameLst>
                                      </p:cBhvr>
                                      <p:tavLst>
                                        <p:tav tm="0">
                                          <p:val>
                                            <p:strVal val="#ppt_x"/>
                                          </p:val>
                                        </p:tav>
                                        <p:tav tm="100000">
                                          <p:val>
                                            <p:strVal val="#ppt_x"/>
                                          </p:val>
                                        </p:tav>
                                      </p:tavLst>
                                    </p:anim>
                                    <p:anim calcmode="lin" valueType="num">
                                      <p:cBhvr>
                                        <p:cTn id="65" dur="898" decel="100000" fill="hold"/>
                                        <p:tgtEl>
                                          <p:spTgt spid="20483">
                                            <p:txEl>
                                              <p:pRg st="6" end="6"/>
                                            </p:txEl>
                                          </p:spTgt>
                                        </p:tgtEl>
                                        <p:attrNameLst>
                                          <p:attrName>ppt_y</p:attrName>
                                        </p:attrNameLst>
                                      </p:cBhvr>
                                      <p:tavLst>
                                        <p:tav tm="0">
                                          <p:val>
                                            <p:strVal val="#ppt_y+1"/>
                                          </p:val>
                                        </p:tav>
                                        <p:tav tm="100000">
                                          <p:val>
                                            <p:strVal val="#ppt_y-.03"/>
                                          </p:val>
                                        </p:tav>
                                      </p:tavLst>
                                    </p:anim>
                                    <p:anim calcmode="lin" valueType="num">
                                      <p:cBhvr>
                                        <p:cTn id="66" dur="100" accel="100000" fill="hold">
                                          <p:stCondLst>
                                            <p:cond delay="898"/>
                                          </p:stCondLst>
                                        </p:cTn>
                                        <p:tgtEl>
                                          <p:spTgt spid="2048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3" grpId="0" build="p"/>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a:xfrm>
            <a:off x="1403350" y="692150"/>
            <a:ext cx="7313613" cy="855663"/>
          </a:xfrm>
        </p:spPr>
        <p:txBody>
          <a:bodyPr anchor="ctr"/>
          <a:lstStyle/>
          <a:p>
            <a:pPr eaLnBrk="1" hangingPunct="1">
              <a:defRPr/>
            </a:pPr>
            <a:r>
              <a:rPr lang="en-GB" sz="4400" b="1" dirty="0" smtClean="0">
                <a:effectLst>
                  <a:outerShdw blurRad="38100" dist="38100" dir="2700000" algn="tl">
                    <a:srgbClr val="C0C0C0"/>
                  </a:outerShdw>
                </a:effectLst>
                <a:latin typeface="Calibri" pitchFamily="34" charset="0"/>
                <a:cs typeface="Times New Roman" pitchFamily="18" charset="0"/>
              </a:rPr>
              <a:t>Dramatic terms</a:t>
            </a:r>
          </a:p>
        </p:txBody>
      </p:sp>
      <p:sp>
        <p:nvSpPr>
          <p:cNvPr id="21507" name="Rectangle 3"/>
          <p:cNvSpPr>
            <a:spLocks noGrp="1" noChangeArrowheads="1"/>
          </p:cNvSpPr>
          <p:nvPr>
            <p:ph type="body" idx="4294967295"/>
          </p:nvPr>
        </p:nvSpPr>
        <p:spPr>
          <a:xfrm>
            <a:off x="395288" y="1700213"/>
            <a:ext cx="8374062" cy="5861050"/>
          </a:xfrm>
        </p:spPr>
        <p:txBody>
          <a:bodyPr/>
          <a:lstStyle/>
          <a:p>
            <a:pPr algn="l" rtl="0" eaLnBrk="1" hangingPunct="1">
              <a:lnSpc>
                <a:spcPct val="80000"/>
              </a:lnSpc>
            </a:pPr>
            <a:r>
              <a:rPr lang="en-GB" sz="3200" u="sng" dirty="0" smtClean="0">
                <a:latin typeface="Calibri" pitchFamily="34" charset="0"/>
                <a:cs typeface="Times New Roman" pitchFamily="18" charset="0"/>
              </a:rPr>
              <a:t>Aside</a:t>
            </a:r>
            <a:r>
              <a:rPr lang="en-GB" sz="3200" dirty="0" smtClean="0">
                <a:latin typeface="Calibri" pitchFamily="34" charset="0"/>
                <a:cs typeface="Times New Roman" pitchFamily="18" charset="0"/>
              </a:rPr>
              <a:t>:             This type of speech occurs when a character speaks directly to the audience. Though other characters may be on stage, they cannot hear what the speaker is saying.</a:t>
            </a:r>
          </a:p>
          <a:p>
            <a:pPr algn="l" rtl="0" eaLnBrk="1" hangingPunct="1">
              <a:lnSpc>
                <a:spcPct val="80000"/>
              </a:lnSpc>
              <a:buFont typeface="Wingdings" pitchFamily="2" charset="2"/>
              <a:buNone/>
            </a:pPr>
            <a:r>
              <a:rPr lang="en-GB" sz="3200" dirty="0" smtClean="0">
                <a:latin typeface="Calibri" pitchFamily="34" charset="0"/>
                <a:cs typeface="Times New Roman" pitchFamily="18" charset="0"/>
              </a:rPr>
              <a:t> </a:t>
            </a:r>
          </a:p>
          <a:p>
            <a:pPr algn="l" rtl="0" eaLnBrk="1" hangingPunct="1">
              <a:lnSpc>
                <a:spcPct val="80000"/>
              </a:lnSpc>
            </a:pPr>
            <a:r>
              <a:rPr lang="en-GB" sz="3200" u="sng" dirty="0" smtClean="0">
                <a:latin typeface="Calibri" pitchFamily="34" charset="0"/>
                <a:cs typeface="Times New Roman" pitchFamily="18" charset="0"/>
              </a:rPr>
              <a:t>Catharsis</a:t>
            </a:r>
            <a:r>
              <a:rPr lang="en-GB" sz="3200" dirty="0" smtClean="0">
                <a:latin typeface="Calibri" pitchFamily="34" charset="0"/>
                <a:cs typeface="Times New Roman" pitchFamily="18" charset="0"/>
              </a:rPr>
              <a:t>:         In tragedy, the release of strong emotion in the audience. </a:t>
            </a:r>
          </a:p>
          <a:p>
            <a:pPr algn="l" rtl="0" eaLnBrk="1" hangingPunct="1">
              <a:lnSpc>
                <a:spcPct val="80000"/>
              </a:lnSpc>
              <a:buFont typeface="Wingdings" pitchFamily="2" charset="2"/>
              <a:buNone/>
            </a:pPr>
            <a:endParaRPr lang="en-GB" sz="3200" dirty="0" smtClean="0">
              <a:latin typeface="Calibri" pitchFamily="34" charset="0"/>
              <a:cs typeface="Times New Roman" pitchFamily="18" charset="0"/>
            </a:endParaRPr>
          </a:p>
          <a:p>
            <a:pPr algn="l" rtl="0" eaLnBrk="1" hangingPunct="1">
              <a:lnSpc>
                <a:spcPct val="80000"/>
              </a:lnSpc>
            </a:pPr>
            <a:r>
              <a:rPr lang="en-GB" sz="3200" u="sng" dirty="0" smtClean="0">
                <a:latin typeface="Calibri" pitchFamily="34" charset="0"/>
                <a:cs typeface="Times New Roman" pitchFamily="18" charset="0"/>
              </a:rPr>
              <a:t>Monologue</a:t>
            </a:r>
            <a:r>
              <a:rPr lang="en-GB" sz="3200" dirty="0" smtClean="0">
                <a:latin typeface="Calibri" pitchFamily="34" charset="0"/>
                <a:cs typeface="Times New Roman" pitchFamily="18" charset="0"/>
              </a:rPr>
              <a:t>:     A long speech delivered by one character to one or more other characters on stage. </a:t>
            </a:r>
          </a:p>
          <a:p>
            <a:pPr algn="l" rtl="0" eaLnBrk="1" hangingPunct="1">
              <a:lnSpc>
                <a:spcPct val="80000"/>
              </a:lnSpc>
            </a:pPr>
            <a:endParaRPr lang="en-GB" sz="3200" b="1" dirty="0" smtClean="0">
              <a:latin typeface="Calibri" pitchFamily="34" charset="0"/>
              <a:cs typeface="Times New Roman" pitchFamily="18" charset="0"/>
            </a:endParaRPr>
          </a:p>
          <a:p>
            <a:pPr eaLnBrk="1" hangingPunct="1">
              <a:lnSpc>
                <a:spcPct val="80000"/>
              </a:lnSpc>
            </a:pPr>
            <a:endParaRPr lang="en-GB" sz="3200" dirty="0" smtClean="0">
              <a:latin typeface="Calibri" pitchFamily="34" charset="0"/>
              <a:cs typeface="Times New Roman" pitchFamily="18" charset="0"/>
            </a:endParaRPr>
          </a:p>
          <a:p>
            <a:pPr eaLnBrk="1" hangingPunct="1">
              <a:lnSpc>
                <a:spcPct val="80000"/>
              </a:lnSpc>
              <a:buFont typeface="Wingdings" pitchFamily="2" charset="2"/>
              <a:buNone/>
            </a:pPr>
            <a:endParaRPr lang="en-GB" sz="1900" dirty="0" smtClean="0">
              <a:latin typeface="Calibri" pitchFamily="34" charset="0"/>
              <a:cs typeface="Times New Roman" pitchFamily="18" charset="0"/>
            </a:endParaRPr>
          </a:p>
          <a:p>
            <a:pPr eaLnBrk="1" hangingPunct="1">
              <a:lnSpc>
                <a:spcPct val="80000"/>
              </a:lnSpc>
            </a:pPr>
            <a:endParaRPr lang="en-GB" sz="1900" dirty="0" smtClean="0">
              <a:latin typeface="Calibri" pitchFamily="34" charset="0"/>
              <a:cs typeface="Times New Roman" pitchFamily="18" charset="0"/>
            </a:endParaRPr>
          </a:p>
          <a:p>
            <a:pPr eaLnBrk="1" hangingPunct="1">
              <a:lnSpc>
                <a:spcPct val="80000"/>
              </a:lnSpc>
            </a:pPr>
            <a:r>
              <a:rPr lang="en-GB" sz="1200" dirty="0" smtClean="0">
                <a:cs typeface="Times New Roman" pitchFamily="18" charset="0"/>
              </a:rPr>
              <a:t/>
            </a:r>
            <a:br>
              <a:rPr lang="en-GB" sz="1200" dirty="0" smtClean="0">
                <a:cs typeface="Times New Roman" pitchFamily="18" charset="0"/>
              </a:rPr>
            </a:br>
            <a:r>
              <a:rPr lang="en-GB" sz="1200" dirty="0" smtClean="0">
                <a:cs typeface="Times New Roman" pitchFamily="18" charset="0"/>
              </a:rPr>
              <a:t/>
            </a:r>
            <a:br>
              <a:rPr lang="en-GB" sz="1200" dirty="0" smtClean="0">
                <a:cs typeface="Times New Roman" pitchFamily="18" charset="0"/>
              </a:rPr>
            </a:br>
            <a:endParaRPr lang="en-GB" sz="1200" dirty="0" smtClean="0">
              <a:cs typeface="Times New Roman" pitchFamily="18" charset="0"/>
            </a:endParaRPr>
          </a:p>
        </p:txBody>
      </p:sp>
      <p:sp>
        <p:nvSpPr>
          <p:cNvPr id="5" name="Footer Placeholder 6"/>
          <p:cNvSpPr>
            <a:spLocks noGrp="1"/>
          </p:cNvSpPr>
          <p:nvPr>
            <p:ph type="ftr" sz="quarter" idx="11"/>
          </p:nvPr>
        </p:nvSpPr>
        <p:spPr>
          <a:xfrm>
            <a:off x="539750" y="6456363"/>
            <a:ext cx="8208963" cy="457200"/>
          </a:xfrm>
        </p:spPr>
        <p:txBody>
          <a:bodyPr anchor="t"/>
          <a:lstStyle/>
          <a:p>
            <a:pPr>
              <a:defRPr/>
            </a:pPr>
            <a:r>
              <a:rPr lang="en-US" sz="1800" b="1">
                <a:latin typeface="Times New Roman" pitchFamily="-108" charset="0"/>
                <a:ea typeface="+mn-ea"/>
              </a:rPr>
              <a:t>Department of English                               </a:t>
            </a:r>
          </a:p>
        </p:txBody>
      </p:sp>
      <p:pic>
        <p:nvPicPr>
          <p:cNvPr id="7" name="Picture 1"/>
          <p:cNvPicPr>
            <a:picLocks noChangeAspect="1" noChangeArrowheads="1"/>
          </p:cNvPicPr>
          <p:nvPr/>
        </p:nvPicPr>
        <p:blipFill>
          <a:blip r:embed="rId2"/>
          <a:srcRect/>
          <a:stretch>
            <a:fillRect/>
          </a:stretch>
        </p:blipFill>
        <p:spPr bwMode="auto">
          <a:xfrm>
            <a:off x="3635896" y="260648"/>
            <a:ext cx="2362200" cy="666750"/>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fade">
                                      <p:cBhvr>
                                        <p:cTn id="7" dur="1000"/>
                                        <p:tgtEl>
                                          <p:spTgt spid="29698"/>
                                        </p:tgtEl>
                                      </p:cBhvr>
                                    </p:animEffect>
                                    <p:anim calcmode="lin" valueType="num">
                                      <p:cBhvr>
                                        <p:cTn id="8" dur="1000" fill="hold"/>
                                        <p:tgtEl>
                                          <p:spTgt spid="29698"/>
                                        </p:tgtEl>
                                        <p:attrNameLst>
                                          <p:attrName>ppt_x</p:attrName>
                                        </p:attrNameLst>
                                      </p:cBhvr>
                                      <p:tavLst>
                                        <p:tav tm="0">
                                          <p:val>
                                            <p:strVal val="#ppt_x"/>
                                          </p:val>
                                        </p:tav>
                                        <p:tav tm="100000">
                                          <p:val>
                                            <p:strVal val="#ppt_x"/>
                                          </p:val>
                                        </p:tav>
                                      </p:tavLst>
                                    </p:anim>
                                    <p:anim calcmode="lin" valueType="num">
                                      <p:cBhvr>
                                        <p:cTn id="9" dur="898" decel="100000" fill="hold"/>
                                        <p:tgtEl>
                                          <p:spTgt spid="29698"/>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29698"/>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21507">
                                            <p:txEl>
                                              <p:pRg st="0" end="0"/>
                                            </p:txEl>
                                          </p:spTgt>
                                        </p:tgtEl>
                                        <p:attrNameLst>
                                          <p:attrName>style.visibility</p:attrName>
                                        </p:attrNameLst>
                                      </p:cBhvr>
                                      <p:to>
                                        <p:strVal val="visible"/>
                                      </p:to>
                                    </p:set>
                                    <p:animEffect transition="in" filter="fade">
                                      <p:cBhvr>
                                        <p:cTn id="15" dur="1000"/>
                                        <p:tgtEl>
                                          <p:spTgt spid="21507">
                                            <p:txEl>
                                              <p:pRg st="0" end="0"/>
                                            </p:txEl>
                                          </p:spTgt>
                                        </p:tgtEl>
                                      </p:cBhvr>
                                    </p:animEffect>
                                    <p:anim calcmode="lin" valueType="num">
                                      <p:cBhvr>
                                        <p:cTn id="16" dur="1000" fill="hold"/>
                                        <p:tgtEl>
                                          <p:spTgt spid="21507">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21507">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21507">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21507">
                                            <p:txEl>
                                              <p:pRg st="1" end="1"/>
                                            </p:txEl>
                                          </p:spTgt>
                                        </p:tgtEl>
                                        <p:attrNameLst>
                                          <p:attrName>style.visibility</p:attrName>
                                        </p:attrNameLst>
                                      </p:cBhvr>
                                      <p:to>
                                        <p:strVal val="visible"/>
                                      </p:to>
                                    </p:set>
                                    <p:animEffect transition="in" filter="fade">
                                      <p:cBhvr>
                                        <p:cTn id="23" dur="1000"/>
                                        <p:tgtEl>
                                          <p:spTgt spid="21507">
                                            <p:txEl>
                                              <p:pRg st="1" end="1"/>
                                            </p:txEl>
                                          </p:spTgt>
                                        </p:tgtEl>
                                      </p:cBhvr>
                                    </p:animEffect>
                                    <p:anim calcmode="lin" valueType="num">
                                      <p:cBhvr>
                                        <p:cTn id="24" dur="1000" fill="hold"/>
                                        <p:tgtEl>
                                          <p:spTgt spid="21507">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21507">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21507">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21507">
                                            <p:txEl>
                                              <p:pRg st="2" end="2"/>
                                            </p:txEl>
                                          </p:spTgt>
                                        </p:tgtEl>
                                        <p:attrNameLst>
                                          <p:attrName>style.visibility</p:attrName>
                                        </p:attrNameLst>
                                      </p:cBhvr>
                                      <p:to>
                                        <p:strVal val="visible"/>
                                      </p:to>
                                    </p:set>
                                    <p:animEffect transition="in" filter="fade">
                                      <p:cBhvr>
                                        <p:cTn id="31" dur="1000"/>
                                        <p:tgtEl>
                                          <p:spTgt spid="21507">
                                            <p:txEl>
                                              <p:pRg st="2" end="2"/>
                                            </p:txEl>
                                          </p:spTgt>
                                        </p:tgtEl>
                                      </p:cBhvr>
                                    </p:animEffect>
                                    <p:anim calcmode="lin" valueType="num">
                                      <p:cBhvr>
                                        <p:cTn id="32" dur="10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21507">
                                            <p:txEl>
                                              <p:pRg st="2" end="2"/>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21507">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21507">
                                            <p:txEl>
                                              <p:pRg st="4" end="4"/>
                                            </p:txEl>
                                          </p:spTgt>
                                        </p:tgtEl>
                                        <p:attrNameLst>
                                          <p:attrName>style.visibility</p:attrName>
                                        </p:attrNameLst>
                                      </p:cBhvr>
                                      <p:to>
                                        <p:strVal val="visible"/>
                                      </p:to>
                                    </p:set>
                                    <p:animEffect transition="in" filter="fade">
                                      <p:cBhvr>
                                        <p:cTn id="39" dur="1000"/>
                                        <p:tgtEl>
                                          <p:spTgt spid="21507">
                                            <p:txEl>
                                              <p:pRg st="4" end="4"/>
                                            </p:txEl>
                                          </p:spTgt>
                                        </p:tgtEl>
                                      </p:cBhvr>
                                    </p:animEffect>
                                    <p:anim calcmode="lin" valueType="num">
                                      <p:cBhvr>
                                        <p:cTn id="40" dur="1000" fill="hold"/>
                                        <p:tgtEl>
                                          <p:spTgt spid="21507">
                                            <p:txEl>
                                              <p:pRg st="4" end="4"/>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21507">
                                            <p:txEl>
                                              <p:pRg st="4" end="4"/>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21507">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21507">
                                            <p:txEl>
                                              <p:pRg st="9" end="9"/>
                                            </p:txEl>
                                          </p:spTgt>
                                        </p:tgtEl>
                                        <p:attrNameLst>
                                          <p:attrName>style.visibility</p:attrName>
                                        </p:attrNameLst>
                                      </p:cBhvr>
                                      <p:to>
                                        <p:strVal val="visible"/>
                                      </p:to>
                                    </p:set>
                                    <p:animEffect transition="in" filter="fade">
                                      <p:cBhvr>
                                        <p:cTn id="47" dur="1000"/>
                                        <p:tgtEl>
                                          <p:spTgt spid="21507">
                                            <p:txEl>
                                              <p:pRg st="9" end="9"/>
                                            </p:txEl>
                                          </p:spTgt>
                                        </p:tgtEl>
                                      </p:cBhvr>
                                    </p:animEffect>
                                    <p:anim calcmode="lin" valueType="num">
                                      <p:cBhvr>
                                        <p:cTn id="48" dur="1000" fill="hold"/>
                                        <p:tgtEl>
                                          <p:spTgt spid="21507">
                                            <p:txEl>
                                              <p:pRg st="9" end="9"/>
                                            </p:txEl>
                                          </p:spTgt>
                                        </p:tgtEl>
                                        <p:attrNameLst>
                                          <p:attrName>ppt_x</p:attrName>
                                        </p:attrNameLst>
                                      </p:cBhvr>
                                      <p:tavLst>
                                        <p:tav tm="0">
                                          <p:val>
                                            <p:strVal val="#ppt_x"/>
                                          </p:val>
                                        </p:tav>
                                        <p:tav tm="100000">
                                          <p:val>
                                            <p:strVal val="#ppt_x"/>
                                          </p:val>
                                        </p:tav>
                                      </p:tavLst>
                                    </p:anim>
                                    <p:anim calcmode="lin" valueType="num">
                                      <p:cBhvr>
                                        <p:cTn id="49" dur="898" decel="100000" fill="hold"/>
                                        <p:tgtEl>
                                          <p:spTgt spid="21507">
                                            <p:txEl>
                                              <p:pRg st="9" end="9"/>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898"/>
                                          </p:stCondLst>
                                        </p:cTn>
                                        <p:tgtEl>
                                          <p:spTgt spid="21507">
                                            <p:txEl>
                                              <p:pRg st="9" end="9"/>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1507" grpId="0" build="p"/>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1403350" y="549275"/>
            <a:ext cx="7313613" cy="1143000"/>
          </a:xfrm>
        </p:spPr>
        <p:txBody>
          <a:bodyPr/>
          <a:lstStyle/>
          <a:p>
            <a:pPr eaLnBrk="1" hangingPunct="1">
              <a:defRPr/>
            </a:pPr>
            <a:r>
              <a:rPr lang="en-GB" sz="4400" b="1" smtClean="0">
                <a:effectLst>
                  <a:outerShdw blurRad="38100" dist="38100" dir="2700000" algn="tl">
                    <a:srgbClr val="C0C0C0"/>
                  </a:outerShdw>
                </a:effectLst>
                <a:latin typeface="Calibri" pitchFamily="34" charset="0"/>
                <a:cs typeface="Times New Roman" pitchFamily="18" charset="0"/>
              </a:rPr>
              <a:t>Dramatic terms</a:t>
            </a:r>
            <a:endParaRPr lang="en-US" sz="4400" b="1" smtClean="0">
              <a:effectLst>
                <a:outerShdw blurRad="38100" dist="38100" dir="2700000" algn="tl">
                  <a:srgbClr val="C0C0C0"/>
                </a:outerShdw>
              </a:effectLst>
              <a:latin typeface="Calibri" pitchFamily="34" charset="0"/>
              <a:cs typeface="Times New Roman" pitchFamily="18" charset="0"/>
            </a:endParaRPr>
          </a:p>
        </p:txBody>
      </p:sp>
      <p:sp>
        <p:nvSpPr>
          <p:cNvPr id="44035" name="Rectangle 3"/>
          <p:cNvSpPr>
            <a:spLocks noGrp="1" noChangeArrowheads="1"/>
          </p:cNvSpPr>
          <p:nvPr>
            <p:ph type="body" idx="1"/>
          </p:nvPr>
        </p:nvSpPr>
        <p:spPr>
          <a:xfrm>
            <a:off x="468313" y="1700213"/>
            <a:ext cx="8424862" cy="4537075"/>
          </a:xfrm>
        </p:spPr>
        <p:txBody>
          <a:bodyPr/>
          <a:lstStyle/>
          <a:p>
            <a:pPr algn="l" rtl="0" eaLnBrk="1" hangingPunct="1"/>
            <a:r>
              <a:rPr lang="en-GB" sz="3300" b="1" smtClean="0">
                <a:latin typeface="Calibri" pitchFamily="34" charset="0"/>
                <a:cs typeface="Times New Roman" pitchFamily="18" charset="0"/>
              </a:rPr>
              <a:t>Dialogue:</a:t>
            </a:r>
            <a:r>
              <a:rPr lang="en-GB" sz="3300" smtClean="0">
                <a:latin typeface="Calibri" pitchFamily="34" charset="0"/>
                <a:cs typeface="Times New Roman" pitchFamily="18" charset="0"/>
              </a:rPr>
              <a:t>    A back-and-forth conversation between two or more characters.</a:t>
            </a:r>
          </a:p>
          <a:p>
            <a:pPr algn="l" rtl="0" eaLnBrk="1" hangingPunct="1">
              <a:buFont typeface="Wingdings" pitchFamily="2" charset="2"/>
              <a:buNone/>
            </a:pPr>
            <a:r>
              <a:rPr lang="en-GB" sz="3300" smtClean="0">
                <a:latin typeface="Calibri" pitchFamily="34" charset="0"/>
                <a:cs typeface="Times New Roman" pitchFamily="18" charset="0"/>
              </a:rPr>
              <a:t> </a:t>
            </a:r>
          </a:p>
          <a:p>
            <a:pPr algn="l" rtl="0" eaLnBrk="1" hangingPunct="1"/>
            <a:r>
              <a:rPr lang="en-GB" sz="3300" b="1" smtClean="0">
                <a:latin typeface="Calibri" pitchFamily="34" charset="0"/>
                <a:cs typeface="Times New Roman" pitchFamily="18" charset="0"/>
              </a:rPr>
              <a:t>Soliloquy:    </a:t>
            </a:r>
            <a:r>
              <a:rPr lang="en-GB" sz="3300" smtClean="0">
                <a:latin typeface="Calibri" pitchFamily="34" charset="0"/>
                <a:cs typeface="Times New Roman" pitchFamily="18" charset="0"/>
              </a:rPr>
              <a:t>A long speech given by one character alone on stage. The purpose is to reveal to the audience a character’s intimate thoughts and desires</a:t>
            </a:r>
          </a:p>
          <a:p>
            <a:pPr eaLnBrk="1" hangingPunct="1"/>
            <a:endParaRPr lang="en-GB" sz="3300" smtClean="0">
              <a:latin typeface="Calibri" pitchFamily="34" charset="0"/>
              <a:cs typeface="Times New Roman" pitchFamily="18" charset="0"/>
            </a:endParaRPr>
          </a:p>
          <a:p>
            <a:pPr eaLnBrk="1" hangingPunct="1"/>
            <a:endParaRPr lang="en-US" smtClean="0"/>
          </a:p>
        </p:txBody>
      </p:sp>
      <p:pic>
        <p:nvPicPr>
          <p:cNvPr id="29700" name="Picture 1"/>
          <p:cNvPicPr>
            <a:picLocks noChangeAspect="1" noChangeArrowheads="1"/>
          </p:cNvPicPr>
          <p:nvPr/>
        </p:nvPicPr>
        <p:blipFill>
          <a:blip r:embed="rId2"/>
          <a:srcRect/>
          <a:stretch>
            <a:fillRect/>
          </a:stretch>
        </p:blipFill>
        <p:spPr bwMode="auto">
          <a:xfrm>
            <a:off x="3492500" y="0"/>
            <a:ext cx="2362200" cy="838200"/>
          </a:xfrm>
          <a:prstGeom prst="rect">
            <a:avLst/>
          </a:prstGeom>
          <a:noFill/>
          <a:ln w="9525">
            <a:noFill/>
            <a:miter lim="800000"/>
            <a:headEnd/>
            <a:tailEnd/>
          </a:ln>
        </p:spPr>
      </p:pic>
      <p:sp>
        <p:nvSpPr>
          <p:cNvPr id="5" name="Rectangle 4"/>
          <p:cNvSpPr/>
          <p:nvPr/>
        </p:nvSpPr>
        <p:spPr>
          <a:xfrm>
            <a:off x="3419872" y="6488668"/>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4034"/>
                                        </p:tgtEl>
                                        <p:attrNameLst>
                                          <p:attrName>style.visibility</p:attrName>
                                        </p:attrNameLst>
                                      </p:cBhvr>
                                      <p:to>
                                        <p:strVal val="visible"/>
                                      </p:to>
                                    </p:set>
                                    <p:animEffect transition="in" filter="fade">
                                      <p:cBhvr>
                                        <p:cTn id="7" dur="1000"/>
                                        <p:tgtEl>
                                          <p:spTgt spid="44034"/>
                                        </p:tgtEl>
                                      </p:cBhvr>
                                    </p:animEffect>
                                    <p:anim calcmode="lin" valueType="num">
                                      <p:cBhvr>
                                        <p:cTn id="8" dur="1000" fill="hold"/>
                                        <p:tgtEl>
                                          <p:spTgt spid="44034"/>
                                        </p:tgtEl>
                                        <p:attrNameLst>
                                          <p:attrName>ppt_x</p:attrName>
                                        </p:attrNameLst>
                                      </p:cBhvr>
                                      <p:tavLst>
                                        <p:tav tm="0">
                                          <p:val>
                                            <p:strVal val="#ppt_x"/>
                                          </p:val>
                                        </p:tav>
                                        <p:tav tm="100000">
                                          <p:val>
                                            <p:strVal val="#ppt_x"/>
                                          </p:val>
                                        </p:tav>
                                      </p:tavLst>
                                    </p:anim>
                                    <p:anim calcmode="lin" valueType="num">
                                      <p:cBhvr>
                                        <p:cTn id="9" dur="898" decel="100000" fill="hold"/>
                                        <p:tgtEl>
                                          <p:spTgt spid="44034"/>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4034"/>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4035">
                                            <p:txEl>
                                              <p:pRg st="0" end="0"/>
                                            </p:txEl>
                                          </p:spTgt>
                                        </p:tgtEl>
                                        <p:attrNameLst>
                                          <p:attrName>style.visibility</p:attrName>
                                        </p:attrNameLst>
                                      </p:cBhvr>
                                      <p:to>
                                        <p:strVal val="visible"/>
                                      </p:to>
                                    </p:set>
                                    <p:animEffect transition="in" filter="fade">
                                      <p:cBhvr>
                                        <p:cTn id="15" dur="1000"/>
                                        <p:tgtEl>
                                          <p:spTgt spid="44035">
                                            <p:txEl>
                                              <p:pRg st="0" end="0"/>
                                            </p:txEl>
                                          </p:spTgt>
                                        </p:tgtEl>
                                      </p:cBhvr>
                                    </p:animEffect>
                                    <p:anim calcmode="lin" valueType="num">
                                      <p:cBhvr>
                                        <p:cTn id="16" dur="1000" fill="hold"/>
                                        <p:tgtEl>
                                          <p:spTgt spid="44035">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44035">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44035">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4035">
                                            <p:txEl>
                                              <p:pRg st="1" end="1"/>
                                            </p:txEl>
                                          </p:spTgt>
                                        </p:tgtEl>
                                        <p:attrNameLst>
                                          <p:attrName>style.visibility</p:attrName>
                                        </p:attrNameLst>
                                      </p:cBhvr>
                                      <p:to>
                                        <p:strVal val="visible"/>
                                      </p:to>
                                    </p:set>
                                    <p:animEffect transition="in" filter="fade">
                                      <p:cBhvr>
                                        <p:cTn id="23" dur="1000"/>
                                        <p:tgtEl>
                                          <p:spTgt spid="44035">
                                            <p:txEl>
                                              <p:pRg st="1" end="1"/>
                                            </p:txEl>
                                          </p:spTgt>
                                        </p:tgtEl>
                                      </p:cBhvr>
                                    </p:animEffect>
                                    <p:anim calcmode="lin" valueType="num">
                                      <p:cBhvr>
                                        <p:cTn id="24" dur="1000" fill="hold"/>
                                        <p:tgtEl>
                                          <p:spTgt spid="44035">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44035">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44035">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44035">
                                            <p:txEl>
                                              <p:pRg st="2" end="2"/>
                                            </p:txEl>
                                          </p:spTgt>
                                        </p:tgtEl>
                                        <p:attrNameLst>
                                          <p:attrName>style.visibility</p:attrName>
                                        </p:attrNameLst>
                                      </p:cBhvr>
                                      <p:to>
                                        <p:strVal val="visible"/>
                                      </p:to>
                                    </p:set>
                                    <p:animEffect transition="in" filter="fade">
                                      <p:cBhvr>
                                        <p:cTn id="31" dur="1000"/>
                                        <p:tgtEl>
                                          <p:spTgt spid="44035">
                                            <p:txEl>
                                              <p:pRg st="2" end="2"/>
                                            </p:txEl>
                                          </p:spTgt>
                                        </p:tgtEl>
                                      </p:cBhvr>
                                    </p:animEffect>
                                    <p:anim calcmode="lin" valueType="num">
                                      <p:cBhvr>
                                        <p:cTn id="32" dur="1000" fill="hold"/>
                                        <p:tgtEl>
                                          <p:spTgt spid="44035">
                                            <p:txEl>
                                              <p:pRg st="2" end="2"/>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44035">
                                            <p:txEl>
                                              <p:pRg st="2" end="2"/>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44035">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p:bldP spid="44035" grpId="0" build="p"/>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defRPr/>
            </a:pPr>
            <a:r>
              <a:rPr lang="en-GB" sz="4400" b="1" smtClean="0">
                <a:effectLst>
                  <a:outerShdw blurRad="38100" dist="38100" dir="2700000" algn="tl">
                    <a:srgbClr val="C0C0C0"/>
                  </a:outerShdw>
                </a:effectLst>
                <a:latin typeface="Calibri" pitchFamily="34" charset="0"/>
                <a:cs typeface="Times New Roman" pitchFamily="18" charset="0"/>
              </a:rPr>
              <a:t>Dramatic terms</a:t>
            </a:r>
            <a:endParaRPr lang="en-US" sz="4400" b="1" smtClean="0">
              <a:effectLst>
                <a:outerShdw blurRad="38100" dist="38100" dir="2700000" algn="tl">
                  <a:srgbClr val="C0C0C0"/>
                </a:outerShdw>
              </a:effectLst>
              <a:latin typeface="Calibri" pitchFamily="34" charset="0"/>
              <a:cs typeface="Times New Roman" pitchFamily="18" charset="0"/>
            </a:endParaRPr>
          </a:p>
        </p:txBody>
      </p:sp>
      <p:sp>
        <p:nvSpPr>
          <p:cNvPr id="45059" name="Rectangle 3"/>
          <p:cNvSpPr>
            <a:spLocks noGrp="1" noChangeArrowheads="1"/>
          </p:cNvSpPr>
          <p:nvPr>
            <p:ph type="body" idx="1"/>
          </p:nvPr>
        </p:nvSpPr>
        <p:spPr>
          <a:xfrm>
            <a:off x="900113" y="1772817"/>
            <a:ext cx="7764462" cy="4166022"/>
          </a:xfrm>
        </p:spPr>
        <p:txBody>
          <a:bodyPr/>
          <a:lstStyle/>
          <a:p>
            <a:pPr algn="l" rtl="0" eaLnBrk="1" hangingPunct="1"/>
            <a:r>
              <a:rPr lang="en-US" sz="3200" u="sng" dirty="0" smtClean="0">
                <a:latin typeface="Calibri" pitchFamily="34" charset="0"/>
              </a:rPr>
              <a:t>Tragic hero</a:t>
            </a:r>
            <a:r>
              <a:rPr lang="en-US" sz="3200" dirty="0" smtClean="0">
                <a:latin typeface="Calibri" pitchFamily="34" charset="0"/>
              </a:rPr>
              <a:t>: A character whose basic goodness and superiority is marred by a tragic flaw—a fatal error in judgment that leads this character’s downfall. </a:t>
            </a:r>
          </a:p>
          <a:p>
            <a:pPr algn="l" rtl="0" eaLnBrk="1" hangingPunct="1">
              <a:buFont typeface="Wingdings" pitchFamily="2" charset="2"/>
              <a:buNone/>
            </a:pPr>
            <a:r>
              <a:rPr lang="en-US" sz="3200" dirty="0" smtClean="0">
                <a:latin typeface="Calibri" pitchFamily="34" charset="0"/>
              </a:rPr>
              <a:t>.</a:t>
            </a:r>
          </a:p>
        </p:txBody>
      </p:sp>
      <p:sp>
        <p:nvSpPr>
          <p:cNvPr id="4" name="Rectangle 3"/>
          <p:cNvSpPr/>
          <p:nvPr/>
        </p:nvSpPr>
        <p:spPr>
          <a:xfrm>
            <a:off x="3563888" y="6488668"/>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pic>
        <p:nvPicPr>
          <p:cNvPr id="5" name="Picture 1"/>
          <p:cNvPicPr>
            <a:picLocks noChangeAspect="1" noChangeArrowheads="1"/>
          </p:cNvPicPr>
          <p:nvPr/>
        </p:nvPicPr>
        <p:blipFill>
          <a:blip r:embed="rId2"/>
          <a:srcRect/>
          <a:stretch>
            <a:fillRect/>
          </a:stretch>
        </p:blipFill>
        <p:spPr bwMode="auto">
          <a:xfrm>
            <a:off x="3492500" y="0"/>
            <a:ext cx="2362200" cy="838200"/>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5058"/>
                                        </p:tgtEl>
                                        <p:attrNameLst>
                                          <p:attrName>style.visibility</p:attrName>
                                        </p:attrNameLst>
                                      </p:cBhvr>
                                      <p:to>
                                        <p:strVal val="visible"/>
                                      </p:to>
                                    </p:set>
                                    <p:animEffect transition="in" filter="fade">
                                      <p:cBhvr>
                                        <p:cTn id="7" dur="1000"/>
                                        <p:tgtEl>
                                          <p:spTgt spid="45058"/>
                                        </p:tgtEl>
                                      </p:cBhvr>
                                    </p:animEffect>
                                    <p:anim calcmode="lin" valueType="num">
                                      <p:cBhvr>
                                        <p:cTn id="8" dur="1000" fill="hold"/>
                                        <p:tgtEl>
                                          <p:spTgt spid="45058"/>
                                        </p:tgtEl>
                                        <p:attrNameLst>
                                          <p:attrName>ppt_x</p:attrName>
                                        </p:attrNameLst>
                                      </p:cBhvr>
                                      <p:tavLst>
                                        <p:tav tm="0">
                                          <p:val>
                                            <p:strVal val="#ppt_x"/>
                                          </p:val>
                                        </p:tav>
                                        <p:tav tm="100000">
                                          <p:val>
                                            <p:strVal val="#ppt_x"/>
                                          </p:val>
                                        </p:tav>
                                      </p:tavLst>
                                    </p:anim>
                                    <p:anim calcmode="lin" valueType="num">
                                      <p:cBhvr>
                                        <p:cTn id="9" dur="898" decel="100000" fill="hold"/>
                                        <p:tgtEl>
                                          <p:spTgt spid="45058"/>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5058"/>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5059">
                                            <p:txEl>
                                              <p:pRg st="0" end="0"/>
                                            </p:txEl>
                                          </p:spTgt>
                                        </p:tgtEl>
                                        <p:attrNameLst>
                                          <p:attrName>style.visibility</p:attrName>
                                        </p:attrNameLst>
                                      </p:cBhvr>
                                      <p:to>
                                        <p:strVal val="visible"/>
                                      </p:to>
                                    </p:set>
                                    <p:animEffect transition="in" filter="fade">
                                      <p:cBhvr>
                                        <p:cTn id="15" dur="1000"/>
                                        <p:tgtEl>
                                          <p:spTgt spid="45059">
                                            <p:txEl>
                                              <p:pRg st="0" end="0"/>
                                            </p:txEl>
                                          </p:spTgt>
                                        </p:tgtEl>
                                      </p:cBhvr>
                                    </p:animEffect>
                                    <p:anim calcmode="lin" valueType="num">
                                      <p:cBhvr>
                                        <p:cTn id="16" dur="1000" fill="hold"/>
                                        <p:tgtEl>
                                          <p:spTgt spid="45059">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45059">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45059">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5059">
                                            <p:txEl>
                                              <p:pRg st="1" end="1"/>
                                            </p:txEl>
                                          </p:spTgt>
                                        </p:tgtEl>
                                        <p:attrNameLst>
                                          <p:attrName>style.visibility</p:attrName>
                                        </p:attrNameLst>
                                      </p:cBhvr>
                                      <p:to>
                                        <p:strVal val="visible"/>
                                      </p:to>
                                    </p:set>
                                    <p:animEffect transition="in" filter="fade">
                                      <p:cBhvr>
                                        <p:cTn id="23" dur="1000"/>
                                        <p:tgtEl>
                                          <p:spTgt spid="45059">
                                            <p:txEl>
                                              <p:pRg st="1" end="1"/>
                                            </p:txEl>
                                          </p:spTgt>
                                        </p:tgtEl>
                                      </p:cBhvr>
                                    </p:animEffect>
                                    <p:anim calcmode="lin" valueType="num">
                                      <p:cBhvr>
                                        <p:cTn id="24" dur="1000" fill="hold"/>
                                        <p:tgtEl>
                                          <p:spTgt spid="45059">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45059">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45059">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p:bldP spid="45059" grpId="0" build="p"/>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1403350" y="476250"/>
            <a:ext cx="7313613" cy="1143000"/>
          </a:xfrm>
        </p:spPr>
        <p:txBody>
          <a:bodyPr/>
          <a:lstStyle/>
          <a:p>
            <a:pPr eaLnBrk="1" hangingPunct="1">
              <a:defRPr/>
            </a:pPr>
            <a:r>
              <a:rPr lang="en-GB" sz="4400" b="1" dirty="0" smtClean="0">
                <a:solidFill>
                  <a:schemeClr val="tx1"/>
                </a:solidFill>
                <a:effectLst>
                  <a:outerShdw blurRad="38100" dist="38100" dir="2700000" algn="tl">
                    <a:srgbClr val="C0C0C0"/>
                  </a:outerShdw>
                </a:effectLst>
                <a:latin typeface="Calibri" pitchFamily="34" charset="0"/>
                <a:cs typeface="Times New Roman" pitchFamily="18" charset="0"/>
              </a:rPr>
              <a:t>Dramatic terms</a:t>
            </a:r>
            <a:endParaRPr lang="en-US" sz="4400" b="1" dirty="0" smtClean="0">
              <a:solidFill>
                <a:schemeClr val="tx1"/>
              </a:solidFill>
              <a:effectLst>
                <a:outerShdw blurRad="38100" dist="38100" dir="2700000" algn="tl">
                  <a:srgbClr val="C0C0C0"/>
                </a:outerShdw>
              </a:effectLst>
              <a:latin typeface="Calibri" pitchFamily="34" charset="0"/>
              <a:cs typeface="Times New Roman" pitchFamily="18" charset="0"/>
            </a:endParaRPr>
          </a:p>
        </p:txBody>
      </p:sp>
      <p:sp>
        <p:nvSpPr>
          <p:cNvPr id="46083" name="Rectangle 3"/>
          <p:cNvSpPr>
            <a:spLocks noGrp="1" noChangeArrowheads="1"/>
          </p:cNvSpPr>
          <p:nvPr>
            <p:ph type="body" idx="1"/>
          </p:nvPr>
        </p:nvSpPr>
        <p:spPr/>
        <p:txBody>
          <a:bodyPr/>
          <a:lstStyle/>
          <a:p>
            <a:pPr algn="l" rtl="0" eaLnBrk="1" hangingPunct="1"/>
            <a:r>
              <a:rPr lang="en-US" sz="3200" u="sng" dirty="0" smtClean="0">
                <a:latin typeface="Calibri" pitchFamily="34" charset="0"/>
              </a:rPr>
              <a:t>Protagonist</a:t>
            </a:r>
            <a:r>
              <a:rPr lang="en-US" sz="3200" dirty="0" smtClean="0">
                <a:latin typeface="Calibri" pitchFamily="34" charset="0"/>
              </a:rPr>
              <a:t>: The character who is the object of the conflict. This character is usually the central character in a story or drama, the one with whom readers are supposed to sympathize. </a:t>
            </a:r>
          </a:p>
          <a:p>
            <a:pPr algn="l" rtl="0" eaLnBrk="1" hangingPunct="1"/>
            <a:endParaRPr lang="en-US" sz="3200" b="1" dirty="0" smtClean="0">
              <a:latin typeface="Calibri" pitchFamily="34" charset="0"/>
            </a:endParaRPr>
          </a:p>
        </p:txBody>
      </p:sp>
      <p:sp>
        <p:nvSpPr>
          <p:cNvPr id="4" name="Rectangle 3"/>
          <p:cNvSpPr/>
          <p:nvPr/>
        </p:nvSpPr>
        <p:spPr>
          <a:xfrm>
            <a:off x="3347864" y="6309320"/>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pic>
        <p:nvPicPr>
          <p:cNvPr id="5" name="Picture 1"/>
          <p:cNvPicPr>
            <a:picLocks noChangeAspect="1" noChangeArrowheads="1"/>
          </p:cNvPicPr>
          <p:nvPr/>
        </p:nvPicPr>
        <p:blipFill>
          <a:blip r:embed="rId2"/>
          <a:srcRect/>
          <a:stretch>
            <a:fillRect/>
          </a:stretch>
        </p:blipFill>
        <p:spPr bwMode="auto">
          <a:xfrm>
            <a:off x="3492500" y="0"/>
            <a:ext cx="2362200" cy="838200"/>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6082"/>
                                        </p:tgtEl>
                                        <p:attrNameLst>
                                          <p:attrName>style.visibility</p:attrName>
                                        </p:attrNameLst>
                                      </p:cBhvr>
                                      <p:to>
                                        <p:strVal val="visible"/>
                                      </p:to>
                                    </p:set>
                                    <p:animEffect transition="in" filter="fade">
                                      <p:cBhvr>
                                        <p:cTn id="7" dur="1000"/>
                                        <p:tgtEl>
                                          <p:spTgt spid="46082"/>
                                        </p:tgtEl>
                                      </p:cBhvr>
                                    </p:animEffect>
                                    <p:anim calcmode="lin" valueType="num">
                                      <p:cBhvr>
                                        <p:cTn id="8" dur="1000" fill="hold"/>
                                        <p:tgtEl>
                                          <p:spTgt spid="46082"/>
                                        </p:tgtEl>
                                        <p:attrNameLst>
                                          <p:attrName>ppt_x</p:attrName>
                                        </p:attrNameLst>
                                      </p:cBhvr>
                                      <p:tavLst>
                                        <p:tav tm="0">
                                          <p:val>
                                            <p:strVal val="#ppt_x"/>
                                          </p:val>
                                        </p:tav>
                                        <p:tav tm="100000">
                                          <p:val>
                                            <p:strVal val="#ppt_x"/>
                                          </p:val>
                                        </p:tav>
                                      </p:tavLst>
                                    </p:anim>
                                    <p:anim calcmode="lin" valueType="num">
                                      <p:cBhvr>
                                        <p:cTn id="9" dur="898" decel="100000" fill="hold"/>
                                        <p:tgtEl>
                                          <p:spTgt spid="46082"/>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608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6083">
                                            <p:txEl>
                                              <p:pRg st="0" end="0"/>
                                            </p:txEl>
                                          </p:spTgt>
                                        </p:tgtEl>
                                        <p:attrNameLst>
                                          <p:attrName>style.visibility</p:attrName>
                                        </p:attrNameLst>
                                      </p:cBhvr>
                                      <p:to>
                                        <p:strVal val="visible"/>
                                      </p:to>
                                    </p:set>
                                    <p:animEffect transition="in" filter="fade">
                                      <p:cBhvr>
                                        <p:cTn id="15" dur="1000"/>
                                        <p:tgtEl>
                                          <p:spTgt spid="46083">
                                            <p:txEl>
                                              <p:pRg st="0" end="0"/>
                                            </p:txEl>
                                          </p:spTgt>
                                        </p:tgtEl>
                                      </p:cBhvr>
                                    </p:animEffect>
                                    <p:anim calcmode="lin" valueType="num">
                                      <p:cBhvr>
                                        <p:cTn id="16" dur="1000" fill="hold"/>
                                        <p:tgtEl>
                                          <p:spTgt spid="46083">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46083">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46083">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p:bldP spid="46083" grpId="0" build="p"/>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2770" name="Picture 1"/>
          <p:cNvPicPr>
            <a:picLocks noChangeAspect="1" noChangeArrowheads="1"/>
          </p:cNvPicPr>
          <p:nvPr/>
        </p:nvPicPr>
        <p:blipFill>
          <a:blip r:embed="rId2"/>
          <a:srcRect/>
          <a:stretch>
            <a:fillRect/>
          </a:stretch>
        </p:blipFill>
        <p:spPr bwMode="auto">
          <a:xfrm>
            <a:off x="3492500" y="0"/>
            <a:ext cx="2362200" cy="838200"/>
          </a:xfrm>
          <a:prstGeom prst="rect">
            <a:avLst/>
          </a:prstGeom>
          <a:noFill/>
          <a:ln w="9525">
            <a:noFill/>
            <a:miter lim="800000"/>
            <a:headEnd/>
            <a:tailEnd/>
          </a:ln>
        </p:spPr>
      </p:pic>
      <p:sp>
        <p:nvSpPr>
          <p:cNvPr id="32771" name="Footer Placeholder 6"/>
          <p:cNvSpPr>
            <a:spLocks noGrp="1"/>
          </p:cNvSpPr>
          <p:nvPr>
            <p:ph type="ftr" sz="quarter" idx="11"/>
          </p:nvPr>
        </p:nvSpPr>
        <p:spPr>
          <a:xfrm>
            <a:off x="539750" y="6456363"/>
            <a:ext cx="8208963" cy="457200"/>
          </a:xfrm>
          <a:noFill/>
        </p:spPr>
        <p:txBody>
          <a:bodyPr anchor="t"/>
          <a:lstStyle/>
          <a:p>
            <a:r>
              <a:rPr lang="en-US" sz="1800" b="1">
                <a:latin typeface="Times New Roman" pitchFamily="18" charset="0"/>
              </a:rPr>
              <a:t>Department of </a:t>
            </a:r>
            <a:r>
              <a:rPr lang="en-US" sz="1800" b="1" smtClean="0">
                <a:latin typeface="Times New Roman" pitchFamily="18" charset="0"/>
              </a:rPr>
              <a:t>English</a:t>
            </a:r>
            <a:endParaRPr lang="en-US" sz="1800" b="1">
              <a:latin typeface="Times New Roman" pitchFamily="18" charset="0"/>
            </a:endParaRPr>
          </a:p>
        </p:txBody>
      </p:sp>
      <p:sp>
        <p:nvSpPr>
          <p:cNvPr id="22532" name="Title 4"/>
          <p:cNvSpPr>
            <a:spLocks noGrp="1"/>
          </p:cNvSpPr>
          <p:nvPr>
            <p:ph type="title" idx="4294967295"/>
          </p:nvPr>
        </p:nvSpPr>
        <p:spPr>
          <a:xfrm>
            <a:off x="1371600" y="620713"/>
            <a:ext cx="7772400" cy="1143000"/>
          </a:xfrm>
        </p:spPr>
        <p:txBody>
          <a:bodyPr anchor="ctr"/>
          <a:lstStyle/>
          <a:p>
            <a:pPr eaLnBrk="1" hangingPunct="1">
              <a:defRPr/>
            </a:pPr>
            <a:r>
              <a:rPr lang="en-GB" sz="4400" b="1" smtClean="0">
                <a:solidFill>
                  <a:schemeClr val="tx1"/>
                </a:solidFill>
                <a:effectLst>
                  <a:outerShdw blurRad="38100" dist="38100" dir="2700000" algn="tl">
                    <a:srgbClr val="C0C0C0"/>
                  </a:outerShdw>
                </a:effectLst>
                <a:latin typeface="Calibri" pitchFamily="34" charset="0"/>
                <a:cs typeface="Times New Roman" pitchFamily="18" charset="0"/>
              </a:rPr>
              <a:t>         Dramatic terms</a:t>
            </a:r>
            <a:endParaRPr lang="en-US" sz="4400" b="1" smtClean="0">
              <a:solidFill>
                <a:schemeClr val="tx1"/>
              </a:solidFill>
              <a:effectLst>
                <a:outerShdw blurRad="38100" dist="38100" dir="2700000" algn="tl">
                  <a:srgbClr val="C0C0C0"/>
                </a:outerShdw>
              </a:effectLst>
              <a:latin typeface="Calibri" pitchFamily="34" charset="0"/>
              <a:cs typeface="Times New Roman" pitchFamily="18" charset="0"/>
            </a:endParaRPr>
          </a:p>
        </p:txBody>
      </p:sp>
      <p:sp>
        <p:nvSpPr>
          <p:cNvPr id="32773" name="Title 4"/>
          <p:cNvSpPr txBox="1">
            <a:spLocks/>
          </p:cNvSpPr>
          <p:nvPr/>
        </p:nvSpPr>
        <p:spPr bwMode="auto">
          <a:xfrm>
            <a:off x="250825" y="908050"/>
            <a:ext cx="8277225" cy="5329238"/>
          </a:xfrm>
          <a:prstGeom prst="rect">
            <a:avLst/>
          </a:prstGeom>
          <a:noFill/>
          <a:ln w="9525">
            <a:noFill/>
            <a:miter lim="800000"/>
            <a:headEnd/>
            <a:tailEnd/>
          </a:ln>
        </p:spPr>
        <p:txBody>
          <a:bodyPr anchor="ctr"/>
          <a:lstStyle/>
          <a:p>
            <a:pPr algn="ctr" rtl="0" eaLnBrk="0" hangingPunct="0">
              <a:buFontTx/>
              <a:buChar char="•"/>
            </a:pPr>
            <a:r>
              <a:rPr lang="en-US" sz="3600" u="sng" dirty="0">
                <a:latin typeface="Calibri" pitchFamily="34" charset="0"/>
              </a:rPr>
              <a:t>Antagonist</a:t>
            </a:r>
            <a:r>
              <a:rPr lang="en-US" sz="3600" dirty="0">
                <a:latin typeface="Calibri" pitchFamily="34" charset="0"/>
              </a:rPr>
              <a:t>: The character who initiates the conflict and can be considered an enemy of the hero.</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22532"/>
                                        </p:tgtEl>
                                        <p:attrNameLst>
                                          <p:attrName>style.visibility</p:attrName>
                                        </p:attrNameLst>
                                      </p:cBhvr>
                                      <p:to>
                                        <p:strVal val="visible"/>
                                      </p:to>
                                    </p:set>
                                    <p:animEffect transition="in" filter="fade">
                                      <p:cBhvr>
                                        <p:cTn id="7" dur="1000"/>
                                        <p:tgtEl>
                                          <p:spTgt spid="22532"/>
                                        </p:tgtEl>
                                      </p:cBhvr>
                                    </p:animEffect>
                                    <p:anim calcmode="lin" valueType="num">
                                      <p:cBhvr>
                                        <p:cTn id="8" dur="1000" fill="hold"/>
                                        <p:tgtEl>
                                          <p:spTgt spid="22532"/>
                                        </p:tgtEl>
                                        <p:attrNameLst>
                                          <p:attrName>ppt_x</p:attrName>
                                        </p:attrNameLst>
                                      </p:cBhvr>
                                      <p:tavLst>
                                        <p:tav tm="0">
                                          <p:val>
                                            <p:strVal val="#ppt_x"/>
                                          </p:val>
                                        </p:tav>
                                        <p:tav tm="100000">
                                          <p:val>
                                            <p:strVal val="#ppt_x"/>
                                          </p:val>
                                        </p:tav>
                                      </p:tavLst>
                                    </p:anim>
                                    <p:anim calcmode="lin" valueType="num">
                                      <p:cBhvr>
                                        <p:cTn id="9" dur="898" decel="100000" fill="hold"/>
                                        <p:tgtEl>
                                          <p:spTgt spid="22532"/>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2253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imes New Roman" pitchFamily="18" charset="0"/>
                <a:cs typeface="Times New Roman" pitchFamily="18" charset="0"/>
              </a:rPr>
              <a:t> Poetic Figurative Language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l" eaLnBrk="1" hangingPunct="1">
              <a:buNone/>
            </a:pPr>
            <a:r>
              <a:rPr lang="en-GB" b="0" i="0" dirty="0" smtClean="0"/>
              <a:t>Personification </a:t>
            </a:r>
          </a:p>
          <a:p>
            <a:pPr algn="l" eaLnBrk="1" hangingPunct="1">
              <a:buNone/>
            </a:pPr>
            <a:r>
              <a:rPr lang="en-GB" b="0" i="0" dirty="0" err="1" smtClean="0"/>
              <a:t>Onomotopoeia</a:t>
            </a:r>
            <a:endParaRPr lang="en-GB" b="0" i="0" dirty="0" smtClean="0"/>
          </a:p>
          <a:p>
            <a:pPr algn="l" eaLnBrk="1" hangingPunct="1">
              <a:buNone/>
            </a:pPr>
            <a:r>
              <a:rPr lang="en-GB" b="0" i="0" dirty="0" smtClean="0"/>
              <a:t>Simile</a:t>
            </a:r>
          </a:p>
          <a:p>
            <a:pPr algn="l" eaLnBrk="1" hangingPunct="1">
              <a:buNone/>
            </a:pPr>
            <a:r>
              <a:rPr lang="en-GB" b="0" i="0" dirty="0" smtClean="0"/>
              <a:t>Metaphor</a:t>
            </a:r>
          </a:p>
          <a:p>
            <a:pPr algn="l" eaLnBrk="1" hangingPunct="1">
              <a:buNone/>
            </a:pPr>
            <a:r>
              <a:rPr lang="en-GB" b="0" i="0" dirty="0" smtClean="0"/>
              <a:t>Alliteration</a:t>
            </a:r>
          </a:p>
          <a:p>
            <a:pPr algn="l" eaLnBrk="1" hangingPunct="1">
              <a:buNone/>
            </a:pPr>
            <a:r>
              <a:rPr lang="en-GB" b="0" i="0" dirty="0" smtClean="0"/>
              <a:t>Hyperbole</a:t>
            </a:r>
          </a:p>
          <a:p>
            <a:pPr algn="l" eaLnBrk="1" hangingPunct="1">
              <a:buNone/>
            </a:pPr>
            <a:r>
              <a:rPr lang="en-GB" b="0" i="0" dirty="0" smtClean="0"/>
              <a:t>Oxymoron</a:t>
            </a:r>
            <a:endParaRPr lang="en-US" dirty="0"/>
          </a:p>
        </p:txBody>
      </p:sp>
      <p:sp>
        <p:nvSpPr>
          <p:cNvPr id="4" name="Rectangle 3"/>
          <p:cNvSpPr/>
          <p:nvPr/>
        </p:nvSpPr>
        <p:spPr>
          <a:xfrm>
            <a:off x="3563888" y="6309320"/>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pic>
        <p:nvPicPr>
          <p:cNvPr id="5" name="Picture 1"/>
          <p:cNvPicPr>
            <a:picLocks noChangeAspect="1" noChangeArrowheads="1"/>
          </p:cNvPicPr>
          <p:nvPr/>
        </p:nvPicPr>
        <p:blipFill>
          <a:blip r:embed="rId2"/>
          <a:srcRect/>
          <a:stretch>
            <a:fillRect/>
          </a:stretch>
        </p:blipFill>
        <p:spPr bwMode="auto">
          <a:xfrm>
            <a:off x="3492500" y="0"/>
            <a:ext cx="2362200" cy="838200"/>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imes New Roman" pitchFamily="18" charset="0"/>
                <a:cs typeface="Times New Roman" pitchFamily="18" charset="0"/>
              </a:rPr>
              <a:t>Figurative Language</a:t>
            </a:r>
            <a:endParaRPr lang="en-US" dirty="0"/>
          </a:p>
        </p:txBody>
      </p:sp>
      <p:sp>
        <p:nvSpPr>
          <p:cNvPr id="3" name="Content Placeholder 2"/>
          <p:cNvSpPr>
            <a:spLocks noGrp="1"/>
          </p:cNvSpPr>
          <p:nvPr>
            <p:ph idx="1"/>
          </p:nvPr>
        </p:nvSpPr>
        <p:spPr>
          <a:xfrm>
            <a:off x="395536" y="1772816"/>
            <a:ext cx="8568952" cy="4752528"/>
          </a:xfrm>
        </p:spPr>
        <p:txBody>
          <a:bodyPr/>
          <a:lstStyle/>
          <a:p>
            <a:pPr algn="l" eaLnBrk="1" hangingPunct="1">
              <a:buNone/>
            </a:pPr>
            <a:r>
              <a:rPr lang="en-GB" sz="1800" dirty="0" smtClean="0"/>
              <a:t>1.Figurative Language gives colour and life to a written piece of work.</a:t>
            </a:r>
          </a:p>
          <a:p>
            <a:pPr algn="l" eaLnBrk="1" hangingPunct="1">
              <a:buNone/>
            </a:pPr>
            <a:r>
              <a:rPr lang="en-GB" sz="1800" dirty="0" smtClean="0"/>
              <a:t>2.</a:t>
            </a:r>
            <a:r>
              <a:rPr lang="en-GB" sz="1800" u="sng" dirty="0" smtClean="0"/>
              <a:t>Personification</a:t>
            </a:r>
            <a:r>
              <a:rPr lang="en-GB" sz="1800" dirty="0" smtClean="0"/>
              <a:t>: Giving an inanimate object the qualities and characteristics of a PERSON or human being</a:t>
            </a:r>
          </a:p>
          <a:p>
            <a:pPr algn="l" eaLnBrk="1" hangingPunct="1">
              <a:buNone/>
            </a:pPr>
            <a:r>
              <a:rPr lang="en-GB" sz="1800" u="sng" dirty="0" smtClean="0"/>
              <a:t>3.Onomotopoeia:</a:t>
            </a:r>
            <a:r>
              <a:rPr lang="en-GB" sz="1800" dirty="0" smtClean="0"/>
              <a:t> The imitation of a sound using a word</a:t>
            </a:r>
          </a:p>
          <a:p>
            <a:pPr algn="l" eaLnBrk="1" hangingPunct="1">
              <a:buNone/>
            </a:pPr>
            <a:r>
              <a:rPr lang="en-GB" sz="1800" dirty="0" smtClean="0"/>
              <a:t>4.</a:t>
            </a:r>
            <a:r>
              <a:rPr lang="en-GB" sz="1800" u="sng" dirty="0" smtClean="0"/>
              <a:t>Simile</a:t>
            </a:r>
            <a:r>
              <a:rPr lang="en-GB" sz="1800" dirty="0" smtClean="0"/>
              <a:t>: The comparison of two basically unlike things use the words ‘like’ or ‘as’</a:t>
            </a:r>
          </a:p>
          <a:p>
            <a:pPr algn="l" eaLnBrk="1" hangingPunct="1">
              <a:buNone/>
            </a:pPr>
            <a:r>
              <a:rPr lang="en-GB" sz="1800" dirty="0" smtClean="0"/>
              <a:t>5.</a:t>
            </a:r>
            <a:r>
              <a:rPr lang="en-GB" sz="1800" u="sng" dirty="0" smtClean="0"/>
              <a:t>Metaphor</a:t>
            </a:r>
            <a:r>
              <a:rPr lang="en-GB" sz="1800" dirty="0" smtClean="0"/>
              <a:t>: The comparison of two basically unlike things NOT using the words ‘like’ or ‘as’</a:t>
            </a:r>
          </a:p>
          <a:p>
            <a:pPr algn="l" eaLnBrk="1" hangingPunct="1">
              <a:buNone/>
            </a:pPr>
            <a:r>
              <a:rPr lang="en-GB" sz="1800" dirty="0" smtClean="0"/>
              <a:t>6.A</a:t>
            </a:r>
            <a:r>
              <a:rPr lang="en-GB" sz="1800" u="sng" dirty="0" smtClean="0"/>
              <a:t>lliteration</a:t>
            </a:r>
            <a:r>
              <a:rPr lang="en-GB" sz="1800" dirty="0" smtClean="0"/>
              <a:t>: The repetition of a consonant sound</a:t>
            </a:r>
          </a:p>
          <a:p>
            <a:pPr algn="l" eaLnBrk="1" hangingPunct="1">
              <a:buNone/>
            </a:pPr>
            <a:r>
              <a:rPr lang="en-GB" sz="1800" dirty="0" smtClean="0"/>
              <a:t>7.</a:t>
            </a:r>
            <a:r>
              <a:rPr lang="en-GB" sz="1800" u="sng" dirty="0" smtClean="0"/>
              <a:t>Hyperbole</a:t>
            </a:r>
            <a:r>
              <a:rPr lang="en-GB" sz="1800" dirty="0" smtClean="0"/>
              <a:t>: Great exaggeration</a:t>
            </a:r>
          </a:p>
          <a:p>
            <a:pPr algn="l" eaLnBrk="1" hangingPunct="1">
              <a:buNone/>
            </a:pPr>
            <a:r>
              <a:rPr lang="en-GB" sz="1800" dirty="0" smtClean="0"/>
              <a:t>8.</a:t>
            </a:r>
            <a:r>
              <a:rPr lang="en-GB" sz="1800" u="sng" dirty="0" smtClean="0"/>
              <a:t>Oxymoron</a:t>
            </a:r>
            <a:r>
              <a:rPr lang="en-GB" sz="1800" dirty="0" smtClean="0"/>
              <a:t>: A combination of contradictory words</a:t>
            </a:r>
          </a:p>
          <a:p>
            <a:pPr algn="l">
              <a:buNone/>
            </a:pPr>
            <a:endParaRPr lang="en-US" sz="1800" dirty="0"/>
          </a:p>
        </p:txBody>
      </p:sp>
      <p:sp>
        <p:nvSpPr>
          <p:cNvPr id="4" name="Rectangle 3"/>
          <p:cNvSpPr/>
          <p:nvPr/>
        </p:nvSpPr>
        <p:spPr>
          <a:xfrm>
            <a:off x="3419872" y="6488668"/>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pic>
        <p:nvPicPr>
          <p:cNvPr id="5" name="Picture 1"/>
          <p:cNvPicPr>
            <a:picLocks noChangeAspect="1" noChangeArrowheads="1"/>
          </p:cNvPicPr>
          <p:nvPr/>
        </p:nvPicPr>
        <p:blipFill>
          <a:blip r:embed="rId2"/>
          <a:srcRect/>
          <a:stretch>
            <a:fillRect/>
          </a:stretch>
        </p:blipFill>
        <p:spPr bwMode="auto">
          <a:xfrm>
            <a:off x="3492500" y="0"/>
            <a:ext cx="2362200" cy="838200"/>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971550" y="260350"/>
            <a:ext cx="7856538" cy="1647825"/>
          </a:xfrm>
        </p:spPr>
        <p:txBody>
          <a:bodyPr/>
          <a:lstStyle/>
          <a:p>
            <a:pPr eaLnBrk="1" hangingPunct="1"/>
            <a:r>
              <a:rPr lang="en-US" sz="4400" b="1" smtClean="0">
                <a:solidFill>
                  <a:schemeClr val="tx1"/>
                </a:solidFill>
                <a:latin typeface="Edwardian Script ITC" pitchFamily="66" charset="0"/>
              </a:rPr>
              <a:t/>
            </a:r>
            <a:br>
              <a:rPr lang="en-US" sz="4400" b="1" smtClean="0">
                <a:solidFill>
                  <a:schemeClr val="tx1"/>
                </a:solidFill>
                <a:latin typeface="Edwardian Script ITC" pitchFamily="66" charset="0"/>
              </a:rPr>
            </a:br>
            <a:r>
              <a:rPr lang="en-US" sz="4400" b="1" smtClean="0">
                <a:solidFill>
                  <a:schemeClr val="tx1"/>
                </a:solidFill>
                <a:latin typeface="Edwardian Script ITC" pitchFamily="66" charset="0"/>
              </a:rPr>
              <a:t/>
            </a:r>
            <a:br>
              <a:rPr lang="en-US" sz="4400" b="1" smtClean="0">
                <a:solidFill>
                  <a:schemeClr val="tx1"/>
                </a:solidFill>
                <a:latin typeface="Edwardian Script ITC" pitchFamily="66" charset="0"/>
              </a:rPr>
            </a:br>
            <a:r>
              <a:rPr lang="en-US" sz="4400" b="1" smtClean="0">
                <a:solidFill>
                  <a:schemeClr val="tx1"/>
                </a:solidFill>
                <a:latin typeface="Edwardian Script ITC" pitchFamily="66" charset="0"/>
              </a:rPr>
              <a:t/>
            </a:r>
            <a:br>
              <a:rPr lang="en-US" sz="4400" b="1" smtClean="0">
                <a:solidFill>
                  <a:schemeClr val="tx1"/>
                </a:solidFill>
                <a:latin typeface="Edwardian Script ITC" pitchFamily="66" charset="0"/>
              </a:rPr>
            </a:br>
            <a:r>
              <a:rPr lang="en-US" sz="4400" b="1" smtClean="0">
                <a:solidFill>
                  <a:schemeClr val="tx1"/>
                </a:solidFill>
                <a:latin typeface="Edwardian Script ITC" pitchFamily="66" charset="0"/>
              </a:rPr>
              <a:t/>
            </a:r>
            <a:br>
              <a:rPr lang="en-US" sz="4400" b="1" smtClean="0">
                <a:solidFill>
                  <a:schemeClr val="tx1"/>
                </a:solidFill>
                <a:latin typeface="Edwardian Script ITC" pitchFamily="66" charset="0"/>
              </a:rPr>
            </a:br>
            <a:r>
              <a:rPr lang="en-US" sz="2800" smtClean="0">
                <a:solidFill>
                  <a:schemeClr val="tx1"/>
                </a:solidFill>
                <a:latin typeface="Edwardian Script ITC" pitchFamily="66" charset="0"/>
              </a:rPr>
              <a:t/>
            </a:r>
            <a:br>
              <a:rPr lang="en-US" sz="2800" smtClean="0">
                <a:solidFill>
                  <a:schemeClr val="tx1"/>
                </a:solidFill>
                <a:latin typeface="Edwardian Script ITC" pitchFamily="66" charset="0"/>
              </a:rPr>
            </a:br>
            <a:endParaRPr lang="en-US" sz="2800" smtClean="0">
              <a:solidFill>
                <a:schemeClr val="tx1"/>
              </a:solidFill>
              <a:latin typeface="Edwardian Script ITC" pitchFamily="66" charset="0"/>
            </a:endParaRPr>
          </a:p>
        </p:txBody>
      </p:sp>
      <p:sp>
        <p:nvSpPr>
          <p:cNvPr id="33795" name="Rectangle 3"/>
          <p:cNvSpPr>
            <a:spLocks noGrp="1" noChangeArrowheads="1"/>
          </p:cNvSpPr>
          <p:nvPr>
            <p:ph type="body" idx="1"/>
          </p:nvPr>
        </p:nvSpPr>
        <p:spPr>
          <a:xfrm>
            <a:off x="1370013" y="908050"/>
            <a:ext cx="7313612" cy="5033963"/>
          </a:xfrm>
        </p:spPr>
        <p:txBody>
          <a:bodyPr/>
          <a:lstStyle/>
          <a:p>
            <a:pPr eaLnBrk="1" hangingPunct="1"/>
            <a:endParaRPr lang="en-US" dirty="0" smtClean="0"/>
          </a:p>
          <a:p>
            <a:pPr algn="ctr" rtl="0" eaLnBrk="1" hangingPunct="1">
              <a:buNone/>
            </a:pPr>
            <a:r>
              <a:rPr lang="en-US" sz="4800" b="1" dirty="0" smtClean="0">
                <a:latin typeface="Edwardian Script ITC" pitchFamily="66" charset="0"/>
              </a:rPr>
              <a:t>English Literature of  Seventeenth  </a:t>
            </a:r>
          </a:p>
          <a:p>
            <a:pPr algn="ctr" rtl="0" eaLnBrk="1" hangingPunct="1">
              <a:buNone/>
            </a:pPr>
            <a:r>
              <a:rPr lang="en-US" sz="4800" b="1" dirty="0" smtClean="0">
                <a:latin typeface="Edwardian Script ITC" pitchFamily="66" charset="0"/>
              </a:rPr>
              <a:t>and </a:t>
            </a:r>
          </a:p>
          <a:p>
            <a:pPr algn="ctr" rtl="0" eaLnBrk="1" hangingPunct="1">
              <a:buNone/>
            </a:pPr>
            <a:r>
              <a:rPr lang="en-US" sz="4800" b="1" dirty="0" err="1" smtClean="0">
                <a:latin typeface="Edwardian Script ITC" pitchFamily="66" charset="0"/>
              </a:rPr>
              <a:t>EighteenthCenturies</a:t>
            </a:r>
            <a:endParaRPr lang="en-US" sz="4800" b="1" dirty="0" smtClean="0"/>
          </a:p>
          <a:p>
            <a:pPr eaLnBrk="1" hangingPunct="1"/>
            <a:endParaRPr lang="en-US" sz="4800" b="1" dirty="0" smtClean="0"/>
          </a:p>
          <a:p>
            <a:pPr eaLnBrk="1" hangingPunct="1"/>
            <a:endParaRPr lang="en-US" dirty="0" smtClean="0"/>
          </a:p>
          <a:p>
            <a:pPr algn="l" eaLnBrk="1" hangingPunct="1">
              <a:buNone/>
            </a:pPr>
            <a:r>
              <a:rPr lang="en-US" sz="3600" b="1" dirty="0" smtClean="0">
                <a:solidFill>
                  <a:srgbClr val="0000FF"/>
                </a:solidFill>
              </a:rPr>
              <a:t>          ALL THE BEST!</a:t>
            </a:r>
          </a:p>
        </p:txBody>
      </p:sp>
      <p:pic>
        <p:nvPicPr>
          <p:cNvPr id="33796" name="Picture 1"/>
          <p:cNvPicPr>
            <a:picLocks noChangeAspect="1" noChangeArrowheads="1"/>
          </p:cNvPicPr>
          <p:nvPr/>
        </p:nvPicPr>
        <p:blipFill>
          <a:blip r:embed="rId2"/>
          <a:srcRect/>
          <a:stretch>
            <a:fillRect/>
          </a:stretch>
        </p:blipFill>
        <p:spPr bwMode="auto">
          <a:xfrm>
            <a:off x="3492500" y="0"/>
            <a:ext cx="2362200" cy="838200"/>
          </a:xfrm>
          <a:prstGeom prst="rect">
            <a:avLst/>
          </a:prstGeom>
          <a:noFill/>
          <a:ln w="9525">
            <a:noFill/>
            <a:miter lim="800000"/>
            <a:headEnd/>
            <a:tailEnd/>
          </a:ln>
        </p:spPr>
      </p:pic>
      <p:sp>
        <p:nvSpPr>
          <p:cNvPr id="5" name="Rectangle 4"/>
          <p:cNvSpPr/>
          <p:nvPr/>
        </p:nvSpPr>
        <p:spPr>
          <a:xfrm>
            <a:off x="3347864" y="980728"/>
            <a:ext cx="2428870" cy="369332"/>
          </a:xfrm>
          <a:prstGeom prst="rect">
            <a:avLst/>
          </a:prstGeom>
        </p:spPr>
        <p:txBody>
          <a:bodyPr wrap="none">
            <a:spAutoFit/>
          </a:bodyPr>
          <a:lstStyle/>
          <a:p>
            <a:r>
              <a:rPr lang="en-US" b="1" dirty="0" smtClean="0">
                <a:latin typeface="Times New Roman" pitchFamily="18" charset="0"/>
              </a:rPr>
              <a:t>Department of English</a:t>
            </a:r>
            <a:endParaRPr lang="en-US" b="1" dirty="0">
              <a:latin typeface="Times New Roman" pitchFamily="18" charset="0"/>
            </a:endParaRPr>
          </a:p>
        </p:txBody>
      </p:sp>
    </p:spTree>
  </p:cSld>
  <p:clrMapOvr>
    <a:masterClrMapping/>
  </p:clrMapOvr>
</p:sld>
</file>

<file path=ppt/theme/theme1.xml><?xml version="1.0" encoding="utf-8"?>
<a:theme xmlns:a="http://schemas.openxmlformats.org/drawingml/2006/main" name="Eclipse">
  <a:themeElements>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Eclipse">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ea typeface="MS PGothic" pitchFamily="34" charset="-128"/>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ea typeface="MS PGothic" pitchFamily="34" charset="-128"/>
            <a:cs typeface="Arial" charset="0"/>
          </a:defRPr>
        </a:defPPr>
      </a:lstStyle>
    </a:lnDef>
  </a:objectDefaults>
  <a:extraClrSchemeLst>
    <a:extraClrScheme>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lip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Eclip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Eclip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Eclip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Eclip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Eclip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Eclip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Eclip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Eclip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1526</TotalTime>
  <Words>1918</Words>
  <Application>Microsoft Office PowerPoint</Application>
  <PresentationFormat>On-screen Show (4:3)</PresentationFormat>
  <Paragraphs>371</Paragraphs>
  <Slides>53</Slides>
  <Notes>4</Notes>
  <HiddenSlides>0</HiddenSlides>
  <MMClips>1</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Eclipse</vt:lpstr>
      <vt:lpstr>English  Literature  of Seventeenth  and Eighteenth  Century  </vt:lpstr>
      <vt:lpstr>17th &amp; 18th    Century Literature</vt:lpstr>
      <vt:lpstr>Literature</vt:lpstr>
      <vt:lpstr>Slide 4</vt:lpstr>
      <vt:lpstr>LITERATURE</vt:lpstr>
      <vt:lpstr>           The Major Genres </vt:lpstr>
      <vt:lpstr>                         PROSE</vt:lpstr>
      <vt:lpstr> PROSE       </vt:lpstr>
      <vt:lpstr>               Prose</vt:lpstr>
      <vt:lpstr>Poetry </vt:lpstr>
      <vt:lpstr>Lyric Poem</vt:lpstr>
      <vt:lpstr>Narrative Poem</vt:lpstr>
      <vt:lpstr> Concrete Poem</vt:lpstr>
      <vt:lpstr>Slide 14</vt:lpstr>
      <vt:lpstr>Slide 15</vt:lpstr>
      <vt:lpstr>Folk Literature</vt:lpstr>
      <vt:lpstr>Folk Literature</vt:lpstr>
      <vt:lpstr> How does Drama differ from Fiction and Poetry?</vt:lpstr>
      <vt:lpstr>How does Drama differ from Fiction and Poetry?</vt:lpstr>
      <vt:lpstr>Literary Elements</vt:lpstr>
      <vt:lpstr>Elements of a Literary work</vt:lpstr>
      <vt:lpstr>Setting</vt:lpstr>
      <vt:lpstr>Elements of a Setting</vt:lpstr>
      <vt:lpstr>The Functions of a Setting</vt:lpstr>
      <vt:lpstr>Types of Characters</vt:lpstr>
      <vt:lpstr>Characterization</vt:lpstr>
      <vt:lpstr>Elements of Character</vt:lpstr>
      <vt:lpstr>Factors in Analyzing Characters</vt:lpstr>
      <vt:lpstr>Plot</vt:lpstr>
      <vt:lpstr>Parts of Action in the Conflict of the  Plot</vt:lpstr>
      <vt:lpstr>Diagram of Plot</vt:lpstr>
      <vt:lpstr>Special Techniques of Plot</vt:lpstr>
      <vt:lpstr>Conflict</vt:lpstr>
      <vt:lpstr>Conflict</vt:lpstr>
      <vt:lpstr>Mood</vt:lpstr>
      <vt:lpstr>Point of View</vt:lpstr>
      <vt:lpstr>Point of View</vt:lpstr>
      <vt:lpstr>Theme</vt:lpstr>
      <vt:lpstr>Example of Theme</vt:lpstr>
      <vt:lpstr> Drama     Definition </vt:lpstr>
      <vt:lpstr> Drama Definition</vt:lpstr>
      <vt:lpstr>Aristotle’s definition</vt:lpstr>
      <vt:lpstr>Aristotle: Elements of Drama</vt:lpstr>
      <vt:lpstr>Aristotle: Elements of Drama</vt:lpstr>
      <vt:lpstr> Types of Drama</vt:lpstr>
      <vt:lpstr>Dramatic terms</vt:lpstr>
      <vt:lpstr>Dramatic terms</vt:lpstr>
      <vt:lpstr>Dramatic terms</vt:lpstr>
      <vt:lpstr>Dramatic terms</vt:lpstr>
      <vt:lpstr>         Dramatic terms</vt:lpstr>
      <vt:lpstr> Poetic Figurative Language</vt:lpstr>
      <vt:lpstr>Figurative Language</vt:lpstr>
      <vt:lpstr>     </vt:lpstr>
    </vt:vector>
  </TitlesOfParts>
  <Company>Graves County Schools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Literature</dc:title>
  <dc:creator>GCMS</dc:creator>
  <cp:lastModifiedBy>MTSYED</cp:lastModifiedBy>
  <cp:revision>84</cp:revision>
  <dcterms:created xsi:type="dcterms:W3CDTF">2003-02-28T21:26:53Z</dcterms:created>
  <dcterms:modified xsi:type="dcterms:W3CDTF">2013-02-19T09:08:21Z</dcterms:modified>
</cp:coreProperties>
</file>