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DFFF462-77F8-4731-8FFE-B51174AD9C35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2681B13-1EEE-4486-B9B6-2DAEEA2EA9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Translation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Practical Translation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Idioms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TURN OVER A NEW LEAF: </a:t>
            </a:r>
          </a:p>
          <a:p>
            <a:r>
              <a:rPr lang="en-US" dirty="0" smtClean="0"/>
              <a:t>Changing for the better</a:t>
            </a:r>
          </a:p>
          <a:p>
            <a:endParaRPr lang="en-US" dirty="0" smtClean="0"/>
          </a:p>
          <a:p>
            <a:r>
              <a:rPr lang="en-US" dirty="0" smtClean="0"/>
              <a:t>FACE THE MUSIC: </a:t>
            </a:r>
          </a:p>
          <a:p>
            <a:r>
              <a:rPr lang="en-US" dirty="0" smtClean="0"/>
              <a:t>To face the consequences of one’s action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PULL UP ONE’S SOCKS: </a:t>
            </a:r>
          </a:p>
          <a:p>
            <a:r>
              <a:rPr lang="en-US" dirty="0" smtClean="0"/>
              <a:t>To make an effort to improve</a:t>
            </a:r>
          </a:p>
          <a:p>
            <a:endParaRPr lang="en-US" dirty="0" smtClean="0"/>
          </a:p>
          <a:p>
            <a:r>
              <a:rPr lang="en-US" dirty="0" smtClean="0"/>
              <a:t>HIT BELOW THE BELT:</a:t>
            </a:r>
          </a:p>
          <a:p>
            <a:r>
              <a:rPr lang="en-US" dirty="0" smtClean="0"/>
              <a:t> To act in an unfair matter</a:t>
            </a:r>
          </a:p>
          <a:p>
            <a:endParaRPr lang="en-US" dirty="0" smtClean="0"/>
          </a:p>
          <a:p>
            <a:r>
              <a:rPr lang="en-US" dirty="0" smtClean="0"/>
              <a:t>WILD GOOSE CHASE: </a:t>
            </a:r>
          </a:p>
          <a:p>
            <a:r>
              <a:rPr lang="en-US" dirty="0" smtClean="0"/>
              <a:t>Futile search</a:t>
            </a:r>
          </a:p>
          <a:p>
            <a:endParaRPr lang="en-US" dirty="0" smtClean="0"/>
          </a:p>
          <a:p>
            <a:r>
              <a:rPr lang="en-US" dirty="0" smtClean="0"/>
              <a:t>HAVE SECOND THOUGHTS: </a:t>
            </a:r>
          </a:p>
          <a:p>
            <a:r>
              <a:rPr lang="en-US" dirty="0" smtClean="0"/>
              <a:t>Reconsider a decision</a:t>
            </a:r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Idioms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TAKE TO TASK: </a:t>
            </a:r>
          </a:p>
          <a:p>
            <a:r>
              <a:rPr lang="en-US" dirty="0" smtClean="0"/>
              <a:t>To reprimand someone</a:t>
            </a:r>
          </a:p>
          <a:p>
            <a:endParaRPr lang="en-US" dirty="0" smtClean="0"/>
          </a:p>
          <a:p>
            <a:r>
              <a:rPr lang="en-US" dirty="0" smtClean="0"/>
              <a:t>BREAK THE ICE: </a:t>
            </a:r>
          </a:p>
          <a:p>
            <a:r>
              <a:rPr lang="en-US" dirty="0" smtClean="0"/>
              <a:t>Overcome initial shyness</a:t>
            </a:r>
          </a:p>
          <a:p>
            <a:endParaRPr lang="en-US" dirty="0" smtClean="0"/>
          </a:p>
          <a:p>
            <a:r>
              <a:rPr lang="en-US" dirty="0" smtClean="0"/>
              <a:t>MAKE A MOUNTAIN OUT OF A MOLEHILL: </a:t>
            </a:r>
          </a:p>
          <a:p>
            <a:r>
              <a:rPr lang="en-US" dirty="0" smtClean="0"/>
              <a:t>To give great importance to minor things</a:t>
            </a:r>
          </a:p>
          <a:p>
            <a:endParaRPr lang="en-US" dirty="0" smtClean="0"/>
          </a:p>
          <a:p>
            <a:r>
              <a:rPr lang="en-US" dirty="0" smtClean="0"/>
              <a:t>MAKE HAY WHILE THE SUN SHINES:  </a:t>
            </a:r>
          </a:p>
          <a:p>
            <a:r>
              <a:rPr lang="en-US" dirty="0" smtClean="0"/>
              <a:t>Make the best of a good situation while it lasts</a:t>
            </a:r>
          </a:p>
          <a:p>
            <a:endParaRPr lang="en-US" dirty="0" smtClean="0"/>
          </a:p>
          <a:p>
            <a:r>
              <a:rPr lang="en-US" dirty="0" smtClean="0"/>
              <a:t>LET BYGONES BE BYGONES: </a:t>
            </a:r>
          </a:p>
          <a:p>
            <a:r>
              <a:rPr lang="en-US" dirty="0" smtClean="0"/>
              <a:t>Ignore the bad things of the past</a:t>
            </a:r>
          </a:p>
          <a:p>
            <a:endParaRPr lang="en-US" dirty="0" smtClean="0"/>
          </a:p>
          <a:p>
            <a:r>
              <a:rPr lang="en-US" dirty="0" smtClean="0"/>
              <a:t>HIT THE NAIL ON THE HEAD: </a:t>
            </a:r>
          </a:p>
          <a:p>
            <a:r>
              <a:rPr lang="en-US" dirty="0" smtClean="0"/>
              <a:t>Be exact or accurate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Idioms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 STONE UNTURNED:  </a:t>
            </a:r>
          </a:p>
          <a:p>
            <a:r>
              <a:rPr lang="en-US" dirty="0" smtClean="0"/>
              <a:t>Make all possible efforts</a:t>
            </a:r>
          </a:p>
          <a:p>
            <a:endParaRPr lang="en-US" dirty="0" smtClean="0"/>
          </a:p>
          <a:p>
            <a:r>
              <a:rPr lang="en-US" dirty="0" smtClean="0"/>
              <a:t>BORN WITH A SILVER SPOON IN ONE’S MOUTH: </a:t>
            </a:r>
          </a:p>
          <a:p>
            <a:r>
              <a:rPr lang="en-US" dirty="0" smtClean="0"/>
              <a:t>To be born in a very rich family</a:t>
            </a:r>
          </a:p>
          <a:p>
            <a:endParaRPr lang="en-US" dirty="0" smtClean="0"/>
          </a:p>
          <a:p>
            <a:r>
              <a:rPr lang="en-US" dirty="0" smtClean="0"/>
              <a:t>KEEP ONE’S FINGERS CROSSED: </a:t>
            </a:r>
          </a:p>
          <a:p>
            <a:r>
              <a:rPr lang="en-US" dirty="0" smtClean="0"/>
              <a:t>Hope for a positive outcome</a:t>
            </a:r>
          </a:p>
          <a:p>
            <a:endParaRPr lang="en-US" dirty="0" smtClean="0"/>
          </a:p>
          <a:p>
            <a:r>
              <a:rPr lang="en-US" dirty="0" smtClean="0"/>
              <a:t>BURN ONE’S FINGERS: </a:t>
            </a:r>
          </a:p>
          <a:p>
            <a:r>
              <a:rPr lang="en-US" dirty="0" smtClean="0"/>
              <a:t>Suffer for something that one has done</a:t>
            </a:r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After Ali was released from prison, he decided to turn over a new leaf and become an honest man.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lost my father’s pen. I will have to face the music when I reach home.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Asma'a</a:t>
            </a:r>
            <a:r>
              <a:rPr lang="en-US" dirty="0" smtClean="0"/>
              <a:t> scored only forty on her English mid-term exams. She needs to pull up her socks if she wants to do well in her finals.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candidate of the opposition party spread false rumors about the Minister. People felt that he was hitting below the belt.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Suha</a:t>
            </a:r>
            <a:r>
              <a:rPr lang="en-US" dirty="0" smtClean="0"/>
              <a:t> was taken to task by her mother when she failed her Mathematics exam.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teacher asked the students to introduce themselves to each other to break the ice.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Sami stopped talking to </a:t>
            </a:r>
            <a:r>
              <a:rPr lang="en-US" dirty="0" err="1" smtClean="0"/>
              <a:t>Haya</a:t>
            </a:r>
            <a:r>
              <a:rPr lang="en-US" dirty="0" smtClean="0"/>
              <a:t> because she did not lend him her notebook. I think he is making a mountain out of a molehill.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Mr. </a:t>
            </a:r>
            <a:r>
              <a:rPr lang="en-US" dirty="0" err="1" smtClean="0"/>
              <a:t>Bilal</a:t>
            </a:r>
            <a:r>
              <a:rPr lang="en-US" dirty="0" smtClean="0"/>
              <a:t> got the big contract to supply machine parts to a big Japanese company. He should make hay while the sun shines.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Saeed</a:t>
            </a:r>
            <a:r>
              <a:rPr lang="en-US" dirty="0" smtClean="0"/>
              <a:t> has joined two coaching classes. He is leaving no stone unturned in his efforts to get into an engineering college.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Maha</a:t>
            </a:r>
            <a:r>
              <a:rPr lang="en-US" dirty="0" smtClean="0"/>
              <a:t> was born with a silver spoon in her mouth. Her father gave her an expensive car on her eighteenth birthday.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My results come out day after tomorrow. I am keeping my fingers crossed.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will never bet again. I burnt my fingers betting at the race course today.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Searching for hidden gold in the village field is nothing but a wild goose chase.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Ahmad began to have second thoughts about his decision to study Economics.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have not spoken to each others since the time we had our fight few months back. We should let bygones be bygones and become friends again.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Rami</a:t>
            </a:r>
            <a:r>
              <a:rPr lang="en-US" dirty="0" smtClean="0"/>
              <a:t> is a genius. He hit the nail on the head when he said that the car was overheating because of a leaking radiator.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Proverbs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As you sow, so shall reap</a:t>
            </a:r>
            <a:br>
              <a:rPr lang="en-US" b="1" dirty="0" smtClean="0"/>
            </a:br>
            <a:r>
              <a:rPr lang="ar-SA" b="1" dirty="0" smtClean="0"/>
              <a:t>من زرع حصد-كما تدين تدان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One man’s meat is another man’s poison</a:t>
            </a:r>
            <a:br>
              <a:rPr lang="en-US" b="1" dirty="0" smtClean="0"/>
            </a:br>
            <a:r>
              <a:rPr lang="ar-SA" b="1" dirty="0" smtClean="0"/>
              <a:t>مصائب قوم عند قوم فوائد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dirty="0" smtClean="0"/>
              <a:t>Out of sight, out of mind</a:t>
            </a:r>
            <a:br>
              <a:rPr lang="en-US" b="1" dirty="0" smtClean="0"/>
            </a:br>
            <a:r>
              <a:rPr lang="ar-SA" b="1" dirty="0" smtClean="0"/>
              <a:t>البعد جفاء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Don't put all your eggs in one basket</a:t>
            </a:r>
          </a:p>
          <a:p>
            <a:pPr>
              <a:buNone/>
            </a:pPr>
            <a:r>
              <a:rPr lang="ar-SA" b="1" dirty="0" smtClean="0"/>
              <a:t>لا تضع بيضك كله في سلة واحدة</a:t>
            </a:r>
            <a:endParaRPr lang="en-US" b="1" dirty="0" smtClean="0"/>
          </a:p>
          <a:p>
            <a:endParaRPr lang="ar-SA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Proverbs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Between the devil and the deep sea</a:t>
            </a:r>
          </a:p>
          <a:p>
            <a:pPr>
              <a:buNone/>
            </a:pPr>
            <a:r>
              <a:rPr lang="ar-SA" b="1" dirty="0" smtClean="0"/>
              <a:t>بين </a:t>
            </a:r>
            <a:r>
              <a:rPr lang="ar-SA" b="1" dirty="0" err="1" smtClean="0"/>
              <a:t>نارين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Where there's a will there's a way</a:t>
            </a:r>
          </a:p>
          <a:p>
            <a:pPr>
              <a:buNone/>
            </a:pPr>
            <a:r>
              <a:rPr lang="ar-SA" b="1" dirty="0" smtClean="0"/>
              <a:t>الحاجة أم الاختراع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dirty="0" smtClean="0"/>
              <a:t>A friend in need is a friend indeed</a:t>
            </a:r>
          </a:p>
          <a:p>
            <a:pPr>
              <a:buNone/>
            </a:pPr>
            <a:r>
              <a:rPr lang="ar-SA" b="1" dirty="0" smtClean="0"/>
              <a:t>الصديق وقت الضيق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Empty vessels make the most noise</a:t>
            </a:r>
          </a:p>
          <a:p>
            <a:pPr>
              <a:buNone/>
            </a:pPr>
            <a:r>
              <a:rPr lang="ar-SA" b="1" dirty="0" smtClean="0"/>
              <a:t>الصوت العالي من الجوف الخالي</a:t>
            </a:r>
            <a:endParaRPr lang="en-US" b="1" dirty="0" smtClean="0"/>
          </a:p>
          <a:p>
            <a:endParaRPr lang="en-US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Proverbs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Birds of a feather flock together</a:t>
            </a:r>
          </a:p>
          <a:p>
            <a:pPr>
              <a:buNone/>
            </a:pPr>
            <a:r>
              <a:rPr lang="ar-SA" b="1" dirty="0" smtClean="0"/>
              <a:t>الطيور على أشكالها تقع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Call a spade a spade</a:t>
            </a:r>
          </a:p>
          <a:p>
            <a:pPr>
              <a:buNone/>
            </a:pPr>
            <a:r>
              <a:rPr lang="ar-SA" b="1" dirty="0" smtClean="0"/>
              <a:t>سم الأشياء بمسمياتها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Charity begins at home</a:t>
            </a:r>
          </a:p>
          <a:p>
            <a:pPr>
              <a:buNone/>
            </a:pPr>
            <a:r>
              <a:rPr lang="ar-SA" b="1" dirty="0" smtClean="0"/>
              <a:t>خيركم خيركم لأهله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All that glitters is not gold</a:t>
            </a:r>
          </a:p>
          <a:p>
            <a:pPr>
              <a:buNone/>
            </a:pPr>
            <a:r>
              <a:rPr lang="ar-SA" b="1" dirty="0" smtClean="0"/>
              <a:t>ليس كل ما يلمع ذهبا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8320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i="1" dirty="0" smtClean="0"/>
              <a:t>The lady of the house greeted</a:t>
            </a:r>
            <a:r>
              <a:rPr lang="en-US" dirty="0" smtClean="0"/>
              <a:t> the guests at the door.</a:t>
            </a:r>
          </a:p>
          <a:p>
            <a:pPr lvl="0">
              <a:buNone/>
            </a:pPr>
            <a:r>
              <a:rPr lang="ar-SA" i="1" dirty="0" smtClean="0"/>
              <a:t>رحبت صاحبة المنزل بالضيوف على الباب.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Dad brought me a prize for my good grade.</a:t>
            </a:r>
          </a:p>
          <a:p>
            <a:pPr lvl="0">
              <a:buNone/>
            </a:pPr>
            <a:r>
              <a:rPr lang="ar-SA" dirty="0" smtClean="0"/>
              <a:t>أحضر لي والدي جائزة لحصولي على علامة جيدة.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 </a:t>
            </a:r>
            <a:r>
              <a:rPr lang="en-US" i="1" dirty="0" smtClean="0"/>
              <a:t>runner</a:t>
            </a:r>
            <a:r>
              <a:rPr lang="en-US" dirty="0" smtClean="0"/>
              <a:t> reached the finish line in 20 seconds.</a:t>
            </a:r>
          </a:p>
          <a:p>
            <a:pPr lvl="0">
              <a:buNone/>
            </a:pPr>
            <a:r>
              <a:rPr lang="ar-SA" dirty="0" smtClean="0"/>
              <a:t>وصل العداء إلى خط النهاية في 20 ثانية.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car has a four-cylinder </a:t>
            </a:r>
            <a:r>
              <a:rPr lang="en-US" i="1" dirty="0" smtClean="0"/>
              <a:t>engine. </a:t>
            </a:r>
            <a:endParaRPr lang="en-US" dirty="0" smtClean="0"/>
          </a:p>
          <a:p>
            <a:pPr lvl="0">
              <a:buNone/>
            </a:pPr>
            <a:r>
              <a:rPr lang="ar-SA" i="1" dirty="0" smtClean="0"/>
              <a:t>تحتوي السيارة على محرك من أربع اسطوانات.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I had my suit </a:t>
            </a:r>
            <a:r>
              <a:rPr lang="en-US" i="1" dirty="0" smtClean="0"/>
              <a:t>tailored</a:t>
            </a:r>
            <a:r>
              <a:rPr lang="en-US" dirty="0" smtClean="0"/>
              <a:t>.</a:t>
            </a:r>
          </a:p>
          <a:p>
            <a:pPr lvl="0">
              <a:buNone/>
            </a:pPr>
            <a:r>
              <a:rPr lang="ar-SA" dirty="0" smtClean="0"/>
              <a:t>طلبت حياكة بذلتي.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She's the </a:t>
            </a:r>
            <a:r>
              <a:rPr lang="en-US" i="1" dirty="0" smtClean="0"/>
              <a:t>dean</a:t>
            </a:r>
            <a:r>
              <a:rPr lang="en-US" dirty="0" smtClean="0"/>
              <a:t> of the business college.</a:t>
            </a:r>
          </a:p>
          <a:p>
            <a:pPr lvl="0">
              <a:buNone/>
            </a:pPr>
            <a:r>
              <a:rPr lang="ar-SA" dirty="0" smtClean="0"/>
              <a:t>إنها عميدة كلية إدارة الأعمال.</a:t>
            </a:r>
            <a:endParaRPr lang="en-US" dirty="0" smtClean="0"/>
          </a:p>
          <a:p>
            <a:pPr lvl="0"/>
            <a:endParaRPr lang="en-US" i="1" dirty="0" smtClean="0"/>
          </a:p>
          <a:p>
            <a:pPr lvl="0"/>
            <a:r>
              <a:rPr lang="en-US" i="1" dirty="0" smtClean="0"/>
              <a:t>Professor</a:t>
            </a:r>
            <a:r>
              <a:rPr lang="en-US" dirty="0" smtClean="0"/>
              <a:t> Williams will be teaching the class.</a:t>
            </a:r>
          </a:p>
          <a:p>
            <a:pPr lvl="0">
              <a:buNone/>
            </a:pPr>
            <a:r>
              <a:rPr lang="ar-SA" i="1" dirty="0" smtClean="0"/>
              <a:t>سيقوم البروفسور </a:t>
            </a:r>
            <a:r>
              <a:rPr lang="ar-SA" i="1" dirty="0" err="1" smtClean="0"/>
              <a:t>وليامز</a:t>
            </a:r>
            <a:r>
              <a:rPr lang="ar-SA" i="1" dirty="0" smtClean="0"/>
              <a:t> بإعطاء هذه المحاضرة.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He chopped down the </a:t>
            </a:r>
            <a:r>
              <a:rPr lang="en-US" i="1" dirty="0" smtClean="0"/>
              <a:t>tree</a:t>
            </a:r>
            <a:r>
              <a:rPr lang="en-US" dirty="0" smtClean="0"/>
              <a:t>.</a:t>
            </a:r>
          </a:p>
          <a:p>
            <a:pPr lvl="0">
              <a:buNone/>
            </a:pPr>
            <a:r>
              <a:rPr lang="ar-SA" dirty="0" smtClean="0"/>
              <a:t>لقد قام بقطع الشجرة.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Children need unconditional </a:t>
            </a:r>
            <a:r>
              <a:rPr lang="en-US" i="1" dirty="0" smtClean="0"/>
              <a:t>love</a:t>
            </a:r>
            <a:r>
              <a:rPr lang="en-US" dirty="0" smtClean="0"/>
              <a:t> from their parents.</a:t>
            </a:r>
          </a:p>
          <a:p>
            <a:pPr lvl="0">
              <a:buNone/>
            </a:pPr>
            <a:r>
              <a:rPr lang="ar-SA" dirty="0" smtClean="0"/>
              <a:t>الأطفال يحتاجون إلى حب أهاليهم غير المشروط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جميع المخلوقات عظيمة صغيرة كانت أم كبيرة.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All creatures are great whether big or small.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يحتاج المشروع إلى المال والوقت.</a:t>
            </a:r>
          </a:p>
          <a:p>
            <a:pPr lvl="0">
              <a:buNone/>
            </a:pPr>
            <a:r>
              <a:rPr lang="en-US" dirty="0" smtClean="0"/>
              <a:t>The project needs money and time.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تم إعادة تجديد المبنى بتكلفة كبيرة.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The building was renovated at a great expense.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The pond has a </a:t>
            </a:r>
            <a:r>
              <a:rPr lang="en-US" i="1" dirty="0" smtClean="0"/>
              <a:t>great</a:t>
            </a:r>
            <a:r>
              <a:rPr lang="en-US" dirty="0" smtClean="0"/>
              <a:t> quantity of fish</a:t>
            </a:r>
          </a:p>
          <a:p>
            <a:pPr lvl="0">
              <a:buNone/>
            </a:pPr>
            <a:r>
              <a:rPr lang="ar-SA" dirty="0" smtClean="0"/>
              <a:t>تحتوي البركة على كمية أسماك كبيرة.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ألف الكاتب الرواية بناء على قصة واقعية. 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The author wrote the novel based on a true story.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جميع البلاد تحتاج إلى إصلاح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All countries need reformation.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هجم النمر على فريسته.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The tiger attacked its prey.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ar-SA" dirty="0" smtClean="0"/>
              <a:t>رحب المذيع ضيف الليلة بعد مقدمة مطولة عنه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After a long introduction, the host welcomed tonight's guest.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تمتلك الممثلة سحرا فريدا من نوعه.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The actress has unique charm.</a:t>
            </a:r>
          </a:p>
          <a:p>
            <a:pPr lvl="0"/>
            <a:endParaRPr lang="en-US" dirty="0" smtClean="0"/>
          </a:p>
          <a:p>
            <a:pPr lvl="0"/>
            <a:r>
              <a:rPr lang="ar-SA" dirty="0" smtClean="0"/>
              <a:t>أحب أكبر من حب الله لعباده؟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Is their love greater than the love of God towards his servants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ar-SA" dirty="0" smtClean="0"/>
              <a:t>قال رسول الله صلى الله عليه وسلم "استوصوا بالنساء خيرا".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Prophet Mohammad (PBUH) said “Be good to women.”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Quiz: first week after holiday during your lecture. (PPTs: 1+2)</a:t>
            </a:r>
          </a:p>
          <a:p>
            <a:endParaRPr lang="en-US" dirty="0" smtClean="0"/>
          </a:p>
          <a:p>
            <a:r>
              <a:rPr lang="en-US" dirty="0" smtClean="0"/>
              <a:t>Mid-term: second week after holiday. Monday 27-5-1434 (8:00 – 9:00)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PPTs: 3+4+5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96</TotalTime>
  <Words>422</Words>
  <Application>Microsoft Office PowerPoint</Application>
  <PresentationFormat>On-screen Show (4:3)</PresentationFormat>
  <Paragraphs>200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Verve</vt:lpstr>
      <vt:lpstr>Introduction to Translation</vt:lpstr>
      <vt:lpstr>Idioms</vt:lpstr>
      <vt:lpstr>Idioms</vt:lpstr>
      <vt:lpstr>Idioms</vt:lpstr>
      <vt:lpstr>Examples</vt:lpstr>
      <vt:lpstr>Examples</vt:lpstr>
      <vt:lpstr>Examples</vt:lpstr>
      <vt:lpstr>Examples</vt:lpstr>
      <vt:lpstr>Proverbs</vt:lpstr>
      <vt:lpstr>Proverbs</vt:lpstr>
      <vt:lpstr>Proverbs</vt:lpstr>
      <vt:lpstr>Sentences</vt:lpstr>
      <vt:lpstr>Sentences</vt:lpstr>
      <vt:lpstr>Sentences</vt:lpstr>
      <vt:lpstr>Sentences</vt:lpstr>
      <vt:lpstr>Sentences</vt:lpstr>
      <vt:lpstr>Exams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Translation</dc:title>
  <dc:creator>Rula</dc:creator>
  <cp:lastModifiedBy>Rula</cp:lastModifiedBy>
  <cp:revision>15</cp:revision>
  <dcterms:created xsi:type="dcterms:W3CDTF">2013-03-14T11:34:13Z</dcterms:created>
  <dcterms:modified xsi:type="dcterms:W3CDTF">2013-03-19T06:57:06Z</dcterms:modified>
</cp:coreProperties>
</file>