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301" r:id="rId2"/>
    <p:sldId id="297" r:id="rId3"/>
    <p:sldId id="256" r:id="rId4"/>
    <p:sldId id="295" r:id="rId5"/>
    <p:sldId id="296" r:id="rId6"/>
    <p:sldId id="257" r:id="rId7"/>
    <p:sldId id="294" r:id="rId8"/>
    <p:sldId id="291" r:id="rId9"/>
    <p:sldId id="258" r:id="rId10"/>
    <p:sldId id="302" r:id="rId11"/>
    <p:sldId id="270" r:id="rId12"/>
    <p:sldId id="271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318" r:id="rId21"/>
    <p:sldId id="321" r:id="rId22"/>
    <p:sldId id="322" r:id="rId23"/>
    <p:sldId id="323" r:id="rId24"/>
    <p:sldId id="259" r:id="rId25"/>
    <p:sldId id="309" r:id="rId26"/>
    <p:sldId id="283" r:id="rId27"/>
    <p:sldId id="285" r:id="rId28"/>
    <p:sldId id="260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D57DD2-42BD-5B4D-9934-028AB22D4009}" type="doc">
      <dgm:prSet loTypeId="urn:microsoft.com/office/officeart/2005/8/layout/orgChart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DDF00D-0387-A341-BE55-8CB626666AD1}">
      <dgm:prSet phldrT="[Text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4000" b="1" dirty="0" smtClean="0">
              <a:solidFill>
                <a:schemeClr val="tx1"/>
              </a:solidFill>
            </a:rPr>
            <a:t>Used to</a:t>
          </a:r>
          <a:endParaRPr lang="en-US" sz="4000" b="1" dirty="0">
            <a:solidFill>
              <a:schemeClr val="tx1"/>
            </a:solidFill>
          </a:endParaRPr>
        </a:p>
      </dgm:t>
    </dgm:pt>
    <dgm:pt modelId="{3ECC46FC-898A-4A49-A3B7-F04857CC5C2F}" type="parTrans" cxnId="{B3F55820-9E2E-AE49-A27A-D16E34C4B9FB}">
      <dgm:prSet/>
      <dgm:spPr/>
      <dgm:t>
        <a:bodyPr/>
        <a:lstStyle/>
        <a:p>
          <a:endParaRPr lang="en-US"/>
        </a:p>
      </dgm:t>
    </dgm:pt>
    <dgm:pt modelId="{616B37F4-7E90-B848-9365-2A1AF6E8D7B8}" type="sibTrans" cxnId="{B3F55820-9E2E-AE49-A27A-D16E34C4B9FB}">
      <dgm:prSet/>
      <dgm:spPr/>
      <dgm:t>
        <a:bodyPr/>
        <a:lstStyle/>
        <a:p>
          <a:endParaRPr lang="en-US"/>
        </a:p>
      </dgm:t>
    </dgm:pt>
    <dgm:pt modelId="{01231A4B-365D-844F-9876-0FDA3DFF6C35}">
      <dgm:prSet phldrT="[Text]" custT="1"/>
      <dgm:spPr/>
      <dgm:t>
        <a:bodyPr/>
        <a:lstStyle/>
        <a:p>
          <a:r>
            <a:rPr lang="en-US" sz="1800" dirty="0" smtClean="0"/>
            <a:t>Repeated habit in the Past</a:t>
          </a:r>
          <a:endParaRPr lang="en-US" sz="1800" dirty="0"/>
        </a:p>
      </dgm:t>
    </dgm:pt>
    <dgm:pt modelId="{C6596F39-AD70-5A4C-AAFC-EA59766D0298}" type="parTrans" cxnId="{E0F20AE0-BCC4-914D-84CF-92857E5F4AF8}">
      <dgm:prSet/>
      <dgm:spPr/>
      <dgm:t>
        <a:bodyPr/>
        <a:lstStyle/>
        <a:p>
          <a:endParaRPr lang="en-US"/>
        </a:p>
      </dgm:t>
    </dgm:pt>
    <dgm:pt modelId="{4F9BC1BD-FD7A-2347-ADDD-98481DF15D9D}" type="sibTrans" cxnId="{E0F20AE0-BCC4-914D-84CF-92857E5F4AF8}">
      <dgm:prSet/>
      <dgm:spPr/>
      <dgm:t>
        <a:bodyPr/>
        <a:lstStyle/>
        <a:p>
          <a:endParaRPr lang="en-US"/>
        </a:p>
      </dgm:t>
    </dgm:pt>
    <dgm:pt modelId="{D9A5485E-1F52-AC41-90B2-63AA63B09556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2000" dirty="0" smtClean="0"/>
            <a:t>*Jerry used to study English.</a:t>
          </a:r>
        </a:p>
        <a:p>
          <a:pPr algn="ctr"/>
          <a:r>
            <a:rPr lang="en-US" sz="2000" dirty="0" smtClean="0"/>
            <a:t>*Sam and Mary used to go to Mexico in the summer.</a:t>
          </a:r>
        </a:p>
        <a:p>
          <a:pPr algn="ctr"/>
          <a:r>
            <a:rPr lang="en-US" sz="2000" dirty="0" smtClean="0"/>
            <a:t>*I used to start work at 9 o'clock.</a:t>
          </a:r>
        </a:p>
        <a:p>
          <a:pPr algn="ctr"/>
          <a:r>
            <a:rPr lang="en-US" sz="2000" dirty="0" smtClean="0"/>
            <a:t>*Christine used to eat meat, but now she is a vegetarian.</a:t>
          </a:r>
          <a:endParaRPr lang="en-US" sz="2000" dirty="0"/>
        </a:p>
      </dgm:t>
    </dgm:pt>
    <dgm:pt modelId="{BC85F38B-BF08-D44C-A2EA-7E59E1EFD1A6}" type="parTrans" cxnId="{D15B066D-6841-DE42-B3A5-F08C0C82B5AF}">
      <dgm:prSet/>
      <dgm:spPr/>
      <dgm:t>
        <a:bodyPr/>
        <a:lstStyle/>
        <a:p>
          <a:endParaRPr lang="en-US"/>
        </a:p>
      </dgm:t>
    </dgm:pt>
    <dgm:pt modelId="{41917901-A7A6-D746-90BB-0FC97FC83278}" type="sibTrans" cxnId="{D15B066D-6841-DE42-B3A5-F08C0C82B5AF}">
      <dgm:prSet/>
      <dgm:spPr/>
      <dgm:t>
        <a:bodyPr/>
        <a:lstStyle/>
        <a:p>
          <a:endParaRPr lang="en-US"/>
        </a:p>
      </dgm:t>
    </dgm:pt>
    <dgm:pt modelId="{415BF134-91B0-8A49-9F30-88D3A2DF994C}">
      <dgm:prSet phldrT="[Text]" custT="1"/>
      <dgm:spPr/>
      <dgm:t>
        <a:bodyPr/>
        <a:lstStyle/>
        <a:p>
          <a:r>
            <a:rPr lang="en-US" sz="1800" dirty="0" smtClean="0"/>
            <a:t>Past Facts and Generalizations</a:t>
          </a:r>
          <a:endParaRPr lang="en-US" sz="1800" dirty="0"/>
        </a:p>
      </dgm:t>
    </dgm:pt>
    <dgm:pt modelId="{ECEA1696-9807-EF4A-A63E-9676FF5C60B3}" type="parTrans" cxnId="{55FBF605-9879-C542-B4D0-14A2952CAD83}">
      <dgm:prSet/>
      <dgm:spPr/>
      <dgm:t>
        <a:bodyPr/>
        <a:lstStyle/>
        <a:p>
          <a:endParaRPr lang="en-US"/>
        </a:p>
      </dgm:t>
    </dgm:pt>
    <dgm:pt modelId="{729B9340-5D0A-BA42-AAE8-626D5FD6B008}" type="sibTrans" cxnId="{55FBF605-9879-C542-B4D0-14A2952CAD83}">
      <dgm:prSet/>
      <dgm:spPr/>
      <dgm:t>
        <a:bodyPr/>
        <a:lstStyle/>
        <a:p>
          <a:endParaRPr lang="en-US"/>
        </a:p>
      </dgm:t>
    </dgm:pt>
    <dgm:pt modelId="{93BF8E33-EFCD-B14B-95ED-E80164C542AA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2000" dirty="0" smtClean="0"/>
            <a:t>*I used to live in Paris.</a:t>
          </a:r>
        </a:p>
        <a:p>
          <a:pPr algn="ctr"/>
          <a:r>
            <a:rPr lang="en-US" sz="2000" dirty="0" smtClean="0"/>
            <a:t>*Sarah used to be fat, but now she is thin.</a:t>
          </a:r>
        </a:p>
        <a:p>
          <a:pPr algn="ctr"/>
          <a:r>
            <a:rPr lang="en-US" sz="2000" dirty="0" smtClean="0"/>
            <a:t>*George used to be the best student in class, but now Lena is the best.</a:t>
          </a:r>
          <a:endParaRPr lang="en-US" sz="2000" dirty="0"/>
        </a:p>
      </dgm:t>
    </dgm:pt>
    <dgm:pt modelId="{4E3FF14E-CD25-9844-965E-18429FDD67F0}" type="parTrans" cxnId="{11590D90-4F45-3648-A38C-A16A021394F4}">
      <dgm:prSet/>
      <dgm:spPr/>
      <dgm:t>
        <a:bodyPr/>
        <a:lstStyle/>
        <a:p>
          <a:endParaRPr lang="en-US"/>
        </a:p>
      </dgm:t>
    </dgm:pt>
    <dgm:pt modelId="{C97C14C4-9BB2-2E49-BD21-C6FC76413B80}" type="sibTrans" cxnId="{11590D90-4F45-3648-A38C-A16A021394F4}">
      <dgm:prSet/>
      <dgm:spPr/>
      <dgm:t>
        <a:bodyPr/>
        <a:lstStyle/>
        <a:p>
          <a:endParaRPr lang="en-US"/>
        </a:p>
      </dgm:t>
    </dgm:pt>
    <dgm:pt modelId="{1B05646E-4B7A-EF4E-A2C2-D8BFB4D08E48}">
      <dgm:prSet custT="1"/>
      <dgm:spPr/>
      <dgm:t>
        <a:bodyPr/>
        <a:lstStyle/>
        <a:p>
          <a:r>
            <a:rPr lang="en-US" sz="1800" dirty="0" smtClean="0"/>
            <a:t>"Used to" vs. Simple Past</a:t>
          </a:r>
          <a:endParaRPr lang="en-US" sz="1800" dirty="0"/>
        </a:p>
      </dgm:t>
    </dgm:pt>
    <dgm:pt modelId="{BEAAB70E-A9A5-4A45-B2AA-8BEB4EB9C554}" type="parTrans" cxnId="{441DC89D-AA0D-BB41-B00F-B1315D7772DF}">
      <dgm:prSet/>
      <dgm:spPr/>
      <dgm:t>
        <a:bodyPr/>
        <a:lstStyle/>
        <a:p>
          <a:endParaRPr lang="en-US"/>
        </a:p>
      </dgm:t>
    </dgm:pt>
    <dgm:pt modelId="{74CEFE3A-8762-E845-B765-B4788F5887FB}" type="sibTrans" cxnId="{441DC89D-AA0D-BB41-B00F-B1315D7772DF}">
      <dgm:prSet/>
      <dgm:spPr/>
      <dgm:t>
        <a:bodyPr/>
        <a:lstStyle/>
        <a:p>
          <a:endParaRPr lang="en-US"/>
        </a:p>
      </dgm:t>
    </dgm:pt>
    <dgm:pt modelId="{2990DE52-A49F-7D44-993F-7F33414EFCC0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Both Simple Past and "Used to" can be used to describe past habits, past facts and past generalizations; however, "used to" is preferred when emphasizing these forms of past repetition in positive sentences. On the other hand, when asking questions or making negative sentences, Simple Past is preferred.</a:t>
          </a:r>
          <a:endParaRPr lang="en-US" dirty="0"/>
        </a:p>
      </dgm:t>
    </dgm:pt>
    <dgm:pt modelId="{40789FE6-0119-7F4E-94C7-E935CAACB05C}" type="parTrans" cxnId="{5CA0D50B-6480-6945-90C0-DAA5C3F59766}">
      <dgm:prSet/>
      <dgm:spPr/>
      <dgm:t>
        <a:bodyPr/>
        <a:lstStyle/>
        <a:p>
          <a:endParaRPr lang="en-US"/>
        </a:p>
      </dgm:t>
    </dgm:pt>
    <dgm:pt modelId="{482B2164-5E14-BD44-B728-5D414BE99759}" type="sibTrans" cxnId="{5CA0D50B-6480-6945-90C0-DAA5C3F59766}">
      <dgm:prSet/>
      <dgm:spPr/>
      <dgm:t>
        <a:bodyPr/>
        <a:lstStyle/>
        <a:p>
          <a:endParaRPr lang="en-US"/>
        </a:p>
      </dgm:t>
    </dgm:pt>
    <dgm:pt modelId="{E4C008CF-C9A0-E345-80EA-8428AC06C95B}" type="pres">
      <dgm:prSet presAssocID="{07D57DD2-42BD-5B4D-9934-028AB22D4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6B14BF5-D014-564E-A938-BA18E7C6C9BC}" type="pres">
      <dgm:prSet presAssocID="{B3DDF00D-0387-A341-BE55-8CB626666AD1}" presName="hierRoot1" presStyleCnt="0">
        <dgm:presLayoutVars>
          <dgm:hierBranch val="init"/>
        </dgm:presLayoutVars>
      </dgm:prSet>
      <dgm:spPr/>
    </dgm:pt>
    <dgm:pt modelId="{1BA53F13-6358-0746-8BBD-00E8E941D767}" type="pres">
      <dgm:prSet presAssocID="{B3DDF00D-0387-A341-BE55-8CB626666AD1}" presName="rootComposite1" presStyleCnt="0"/>
      <dgm:spPr/>
    </dgm:pt>
    <dgm:pt modelId="{6EB7F97F-7FF6-D143-844C-8F6ABE8EABA1}" type="pres">
      <dgm:prSet presAssocID="{B3DDF00D-0387-A341-BE55-8CB626666AD1}" presName="rootText1" presStyleLbl="node0" presStyleIdx="0" presStyleCnt="1" custScaleY="65967" custLinFactNeighborX="18915" custLinFactNeighborY="-18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FE2994-8EF1-6748-9652-D620C534956D}" type="pres">
      <dgm:prSet presAssocID="{B3DDF00D-0387-A341-BE55-8CB626666AD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17ADCF7-2DDF-A740-A052-779BD55A1FB3}" type="pres">
      <dgm:prSet presAssocID="{B3DDF00D-0387-A341-BE55-8CB626666AD1}" presName="hierChild2" presStyleCnt="0"/>
      <dgm:spPr/>
    </dgm:pt>
    <dgm:pt modelId="{D1A71465-FA70-FB48-902F-6A28919F7E8D}" type="pres">
      <dgm:prSet presAssocID="{C6596F39-AD70-5A4C-AAFC-EA59766D0298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BE3B3F2-7AA8-F949-BBDA-8B018D64BAFA}" type="pres">
      <dgm:prSet presAssocID="{01231A4B-365D-844F-9876-0FDA3DFF6C35}" presName="hierRoot2" presStyleCnt="0">
        <dgm:presLayoutVars>
          <dgm:hierBranch val="init"/>
        </dgm:presLayoutVars>
      </dgm:prSet>
      <dgm:spPr/>
    </dgm:pt>
    <dgm:pt modelId="{37755A60-3D09-3B4E-9743-593E4A215DCE}" type="pres">
      <dgm:prSet presAssocID="{01231A4B-365D-844F-9876-0FDA3DFF6C35}" presName="rootComposite" presStyleCnt="0"/>
      <dgm:spPr/>
    </dgm:pt>
    <dgm:pt modelId="{7FC1F5AB-2359-FC47-96DE-6E707F6DB30F}" type="pres">
      <dgm:prSet presAssocID="{01231A4B-365D-844F-9876-0FDA3DFF6C35}" presName="rootText" presStyleLbl="node2" presStyleIdx="0" presStyleCnt="3" custScaleX="130838" custScaleY="670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AC5CB3-5854-3B4E-ACC8-4B3BE644BDC5}" type="pres">
      <dgm:prSet presAssocID="{01231A4B-365D-844F-9876-0FDA3DFF6C35}" presName="rootConnector" presStyleLbl="node2" presStyleIdx="0" presStyleCnt="3"/>
      <dgm:spPr/>
      <dgm:t>
        <a:bodyPr/>
        <a:lstStyle/>
        <a:p>
          <a:endParaRPr lang="en-US"/>
        </a:p>
      </dgm:t>
    </dgm:pt>
    <dgm:pt modelId="{51C179A6-7AAE-0C4C-AF02-FDB25333EDC6}" type="pres">
      <dgm:prSet presAssocID="{01231A4B-365D-844F-9876-0FDA3DFF6C35}" presName="hierChild4" presStyleCnt="0"/>
      <dgm:spPr/>
    </dgm:pt>
    <dgm:pt modelId="{B22F29AD-3DEF-0E45-8C5E-61E376F983C4}" type="pres">
      <dgm:prSet presAssocID="{BC85F38B-BF08-D44C-A2EA-7E59E1EFD1A6}" presName="Name37" presStyleLbl="parChTrans1D3" presStyleIdx="0" presStyleCnt="3"/>
      <dgm:spPr/>
      <dgm:t>
        <a:bodyPr/>
        <a:lstStyle/>
        <a:p>
          <a:endParaRPr lang="en-US"/>
        </a:p>
      </dgm:t>
    </dgm:pt>
    <dgm:pt modelId="{D136696A-AA15-A94C-8DC2-55BB9D5A8E06}" type="pres">
      <dgm:prSet presAssocID="{D9A5485E-1F52-AC41-90B2-63AA63B09556}" presName="hierRoot2" presStyleCnt="0">
        <dgm:presLayoutVars>
          <dgm:hierBranch val="init"/>
        </dgm:presLayoutVars>
      </dgm:prSet>
      <dgm:spPr/>
    </dgm:pt>
    <dgm:pt modelId="{6BF021B0-9ACD-B842-AD6A-42E0C8EFD9C7}" type="pres">
      <dgm:prSet presAssocID="{D9A5485E-1F52-AC41-90B2-63AA63B09556}" presName="rootComposite" presStyleCnt="0"/>
      <dgm:spPr/>
    </dgm:pt>
    <dgm:pt modelId="{ADD383A8-F1B8-4A4B-9BFF-65CA42866E3A}" type="pres">
      <dgm:prSet presAssocID="{D9A5485E-1F52-AC41-90B2-63AA63B09556}" presName="rootText" presStyleLbl="node3" presStyleIdx="0" presStyleCnt="3" custScaleX="144950" custScaleY="358332" custLinFactNeighborX="-10866" custLinFactNeighborY="100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34F0F9-C39C-AE44-96E1-4DFB7775A208}" type="pres">
      <dgm:prSet presAssocID="{D9A5485E-1F52-AC41-90B2-63AA63B09556}" presName="rootConnector" presStyleLbl="node3" presStyleIdx="0" presStyleCnt="3"/>
      <dgm:spPr/>
      <dgm:t>
        <a:bodyPr/>
        <a:lstStyle/>
        <a:p>
          <a:endParaRPr lang="en-US"/>
        </a:p>
      </dgm:t>
    </dgm:pt>
    <dgm:pt modelId="{109AA27F-CCD6-4249-8D45-126C7944C543}" type="pres">
      <dgm:prSet presAssocID="{D9A5485E-1F52-AC41-90B2-63AA63B09556}" presName="hierChild4" presStyleCnt="0"/>
      <dgm:spPr/>
    </dgm:pt>
    <dgm:pt modelId="{59EAA5E7-6311-9F48-B513-E3D1070F6706}" type="pres">
      <dgm:prSet presAssocID="{D9A5485E-1F52-AC41-90B2-63AA63B09556}" presName="hierChild5" presStyleCnt="0"/>
      <dgm:spPr/>
    </dgm:pt>
    <dgm:pt modelId="{5FCD4DBA-5ADA-234F-9CA7-679814C4CCE7}" type="pres">
      <dgm:prSet presAssocID="{01231A4B-365D-844F-9876-0FDA3DFF6C35}" presName="hierChild5" presStyleCnt="0"/>
      <dgm:spPr/>
    </dgm:pt>
    <dgm:pt modelId="{8821F65D-4779-5F43-9207-7C1AF02EA6AF}" type="pres">
      <dgm:prSet presAssocID="{ECEA1696-9807-EF4A-A63E-9676FF5C60B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C56E8E21-2D2B-2C4A-AB33-17C8AB7463F2}" type="pres">
      <dgm:prSet presAssocID="{415BF134-91B0-8A49-9F30-88D3A2DF994C}" presName="hierRoot2" presStyleCnt="0">
        <dgm:presLayoutVars>
          <dgm:hierBranch val="init"/>
        </dgm:presLayoutVars>
      </dgm:prSet>
      <dgm:spPr/>
    </dgm:pt>
    <dgm:pt modelId="{937763CE-827F-4548-915E-37A4B307B1AA}" type="pres">
      <dgm:prSet presAssocID="{415BF134-91B0-8A49-9F30-88D3A2DF994C}" presName="rootComposite" presStyleCnt="0"/>
      <dgm:spPr/>
    </dgm:pt>
    <dgm:pt modelId="{C16EC81C-B008-6B4D-BFE2-3A1697A0A2FF}" type="pres">
      <dgm:prSet presAssocID="{415BF134-91B0-8A49-9F30-88D3A2DF994C}" presName="rootText" presStyleLbl="node2" presStyleIdx="1" presStyleCnt="3" custScaleY="681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55A5D5-2525-0340-9E1E-FEB97177F9DB}" type="pres">
      <dgm:prSet presAssocID="{415BF134-91B0-8A49-9F30-88D3A2DF994C}" presName="rootConnector" presStyleLbl="node2" presStyleIdx="1" presStyleCnt="3"/>
      <dgm:spPr/>
      <dgm:t>
        <a:bodyPr/>
        <a:lstStyle/>
        <a:p>
          <a:endParaRPr lang="en-US"/>
        </a:p>
      </dgm:t>
    </dgm:pt>
    <dgm:pt modelId="{B1311DFF-1DE4-864E-A00A-1D0534203A87}" type="pres">
      <dgm:prSet presAssocID="{415BF134-91B0-8A49-9F30-88D3A2DF994C}" presName="hierChild4" presStyleCnt="0"/>
      <dgm:spPr/>
    </dgm:pt>
    <dgm:pt modelId="{F673BD5B-264C-BD4B-A23D-E9FCF8C20899}" type="pres">
      <dgm:prSet presAssocID="{4E3FF14E-CD25-9844-965E-18429FDD67F0}" presName="Name37" presStyleLbl="parChTrans1D3" presStyleIdx="1" presStyleCnt="3"/>
      <dgm:spPr/>
      <dgm:t>
        <a:bodyPr/>
        <a:lstStyle/>
        <a:p>
          <a:endParaRPr lang="en-US"/>
        </a:p>
      </dgm:t>
    </dgm:pt>
    <dgm:pt modelId="{35813314-B5CF-F743-8B41-14C9C32BA10C}" type="pres">
      <dgm:prSet presAssocID="{93BF8E33-EFCD-B14B-95ED-E80164C542AA}" presName="hierRoot2" presStyleCnt="0">
        <dgm:presLayoutVars>
          <dgm:hierBranch val="init"/>
        </dgm:presLayoutVars>
      </dgm:prSet>
      <dgm:spPr/>
    </dgm:pt>
    <dgm:pt modelId="{6C786A19-3A20-964C-83F3-6C8BD57ADB78}" type="pres">
      <dgm:prSet presAssocID="{93BF8E33-EFCD-B14B-95ED-E80164C542AA}" presName="rootComposite" presStyleCnt="0"/>
      <dgm:spPr/>
    </dgm:pt>
    <dgm:pt modelId="{1FB19033-C6C7-4A43-BA91-B07E5A9F0A8B}" type="pres">
      <dgm:prSet presAssocID="{93BF8E33-EFCD-B14B-95ED-E80164C542AA}" presName="rootText" presStyleLbl="node3" presStyleIdx="1" presStyleCnt="3" custScaleX="129846" custScaleY="350356" custLinFactNeighborX="-16716" custLinFactNeighborY="-66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389D4A-BEBA-5743-A50A-3717EBC970E2}" type="pres">
      <dgm:prSet presAssocID="{93BF8E33-EFCD-B14B-95ED-E80164C542AA}" presName="rootConnector" presStyleLbl="node3" presStyleIdx="1" presStyleCnt="3"/>
      <dgm:spPr/>
      <dgm:t>
        <a:bodyPr/>
        <a:lstStyle/>
        <a:p>
          <a:endParaRPr lang="en-US"/>
        </a:p>
      </dgm:t>
    </dgm:pt>
    <dgm:pt modelId="{2EADD781-CCBB-A447-A194-D27D8E0656CC}" type="pres">
      <dgm:prSet presAssocID="{93BF8E33-EFCD-B14B-95ED-E80164C542AA}" presName="hierChild4" presStyleCnt="0"/>
      <dgm:spPr/>
    </dgm:pt>
    <dgm:pt modelId="{FA57419E-3289-9C4A-BB07-58BDD20F40FF}" type="pres">
      <dgm:prSet presAssocID="{93BF8E33-EFCD-B14B-95ED-E80164C542AA}" presName="hierChild5" presStyleCnt="0"/>
      <dgm:spPr/>
    </dgm:pt>
    <dgm:pt modelId="{8ABFAB32-D89B-B04E-9835-A8CDE0743B9D}" type="pres">
      <dgm:prSet presAssocID="{415BF134-91B0-8A49-9F30-88D3A2DF994C}" presName="hierChild5" presStyleCnt="0"/>
      <dgm:spPr/>
    </dgm:pt>
    <dgm:pt modelId="{2E2A8EDB-3FDB-6B46-B915-14492F0E5B10}" type="pres">
      <dgm:prSet presAssocID="{BEAAB70E-A9A5-4A45-B2AA-8BEB4EB9C55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C752C323-7A5E-9941-8036-62A577031936}" type="pres">
      <dgm:prSet presAssocID="{1B05646E-4B7A-EF4E-A2C2-D8BFB4D08E48}" presName="hierRoot2" presStyleCnt="0">
        <dgm:presLayoutVars>
          <dgm:hierBranch val="init"/>
        </dgm:presLayoutVars>
      </dgm:prSet>
      <dgm:spPr/>
    </dgm:pt>
    <dgm:pt modelId="{2C2744D4-1EE4-F544-B932-408B22259FB8}" type="pres">
      <dgm:prSet presAssocID="{1B05646E-4B7A-EF4E-A2C2-D8BFB4D08E48}" presName="rootComposite" presStyleCnt="0"/>
      <dgm:spPr/>
    </dgm:pt>
    <dgm:pt modelId="{B23C58AA-F880-B847-8D86-F0AB40BA8D7C}" type="pres">
      <dgm:prSet presAssocID="{1B05646E-4B7A-EF4E-A2C2-D8BFB4D08E48}" presName="rootText" presStyleLbl="node2" presStyleIdx="2" presStyleCnt="3" custScaleY="573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34FCD-EA79-1A4F-9582-842CE80BFF01}" type="pres">
      <dgm:prSet presAssocID="{1B05646E-4B7A-EF4E-A2C2-D8BFB4D08E48}" presName="rootConnector" presStyleLbl="node2" presStyleIdx="2" presStyleCnt="3"/>
      <dgm:spPr/>
      <dgm:t>
        <a:bodyPr/>
        <a:lstStyle/>
        <a:p>
          <a:endParaRPr lang="en-US"/>
        </a:p>
      </dgm:t>
    </dgm:pt>
    <dgm:pt modelId="{95CBC4B2-A5AE-0A42-8AA0-284EE6253495}" type="pres">
      <dgm:prSet presAssocID="{1B05646E-4B7A-EF4E-A2C2-D8BFB4D08E48}" presName="hierChild4" presStyleCnt="0"/>
      <dgm:spPr/>
    </dgm:pt>
    <dgm:pt modelId="{06641021-A0E3-FC4C-B06A-6993A20AE6AB}" type="pres">
      <dgm:prSet presAssocID="{40789FE6-0119-7F4E-94C7-E935CAACB05C}" presName="Name37" presStyleLbl="parChTrans1D3" presStyleIdx="2" presStyleCnt="3"/>
      <dgm:spPr/>
      <dgm:t>
        <a:bodyPr/>
        <a:lstStyle/>
        <a:p>
          <a:endParaRPr lang="en-US"/>
        </a:p>
      </dgm:t>
    </dgm:pt>
    <dgm:pt modelId="{5ED185B9-54E3-B440-B9C3-EC1B3F6E48FF}" type="pres">
      <dgm:prSet presAssocID="{2990DE52-A49F-7D44-993F-7F33414EFCC0}" presName="hierRoot2" presStyleCnt="0">
        <dgm:presLayoutVars>
          <dgm:hierBranch val="init"/>
        </dgm:presLayoutVars>
      </dgm:prSet>
      <dgm:spPr/>
    </dgm:pt>
    <dgm:pt modelId="{464DBEE3-7788-B64D-991F-81695B69E0F7}" type="pres">
      <dgm:prSet presAssocID="{2990DE52-A49F-7D44-993F-7F33414EFCC0}" presName="rootComposite" presStyleCnt="0"/>
      <dgm:spPr/>
    </dgm:pt>
    <dgm:pt modelId="{1A1BE80A-6EA2-0E46-B932-25975EBF4F79}" type="pres">
      <dgm:prSet presAssocID="{2990DE52-A49F-7D44-993F-7F33414EFCC0}" presName="rootText" presStyleLbl="node3" presStyleIdx="2" presStyleCnt="3" custScaleX="146710" custScaleY="406587" custLinFactNeighborX="-17552" custLinFactNeighborY="250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6A2667-7A06-4F49-9DF9-CCA84851BAAF}" type="pres">
      <dgm:prSet presAssocID="{2990DE52-A49F-7D44-993F-7F33414EFCC0}" presName="rootConnector" presStyleLbl="node3" presStyleIdx="2" presStyleCnt="3"/>
      <dgm:spPr/>
      <dgm:t>
        <a:bodyPr/>
        <a:lstStyle/>
        <a:p>
          <a:endParaRPr lang="en-US"/>
        </a:p>
      </dgm:t>
    </dgm:pt>
    <dgm:pt modelId="{8CFFA07A-6B58-A243-AF35-826185A5833C}" type="pres">
      <dgm:prSet presAssocID="{2990DE52-A49F-7D44-993F-7F33414EFCC0}" presName="hierChild4" presStyleCnt="0"/>
      <dgm:spPr/>
    </dgm:pt>
    <dgm:pt modelId="{3A4ACF70-F8E4-E644-B2EC-7C07E13710CD}" type="pres">
      <dgm:prSet presAssocID="{2990DE52-A49F-7D44-993F-7F33414EFCC0}" presName="hierChild5" presStyleCnt="0"/>
      <dgm:spPr/>
    </dgm:pt>
    <dgm:pt modelId="{6070B208-7598-DA41-B402-2134F66B1668}" type="pres">
      <dgm:prSet presAssocID="{1B05646E-4B7A-EF4E-A2C2-D8BFB4D08E48}" presName="hierChild5" presStyleCnt="0"/>
      <dgm:spPr/>
    </dgm:pt>
    <dgm:pt modelId="{21DBB83E-B416-C342-B68F-44E16F71CDD2}" type="pres">
      <dgm:prSet presAssocID="{B3DDF00D-0387-A341-BE55-8CB626666AD1}" presName="hierChild3" presStyleCnt="0"/>
      <dgm:spPr/>
    </dgm:pt>
  </dgm:ptLst>
  <dgm:cxnLst>
    <dgm:cxn modelId="{441DC89D-AA0D-BB41-B00F-B1315D7772DF}" srcId="{B3DDF00D-0387-A341-BE55-8CB626666AD1}" destId="{1B05646E-4B7A-EF4E-A2C2-D8BFB4D08E48}" srcOrd="2" destOrd="0" parTransId="{BEAAB70E-A9A5-4A45-B2AA-8BEB4EB9C554}" sibTransId="{74CEFE3A-8762-E845-B765-B4788F5887FB}"/>
    <dgm:cxn modelId="{EACEE7DC-1B93-584C-BED3-1E39726D3271}" type="presOf" srcId="{B3DDF00D-0387-A341-BE55-8CB626666AD1}" destId="{A0FE2994-8EF1-6748-9652-D620C534956D}" srcOrd="1" destOrd="0" presId="urn:microsoft.com/office/officeart/2005/8/layout/orgChart1"/>
    <dgm:cxn modelId="{9A9EA457-D1A7-E748-99E0-2F74BF30F270}" type="presOf" srcId="{415BF134-91B0-8A49-9F30-88D3A2DF994C}" destId="{2E55A5D5-2525-0340-9E1E-FEB97177F9DB}" srcOrd="1" destOrd="0" presId="urn:microsoft.com/office/officeart/2005/8/layout/orgChart1"/>
    <dgm:cxn modelId="{5CA0D50B-6480-6945-90C0-DAA5C3F59766}" srcId="{1B05646E-4B7A-EF4E-A2C2-D8BFB4D08E48}" destId="{2990DE52-A49F-7D44-993F-7F33414EFCC0}" srcOrd="0" destOrd="0" parTransId="{40789FE6-0119-7F4E-94C7-E935CAACB05C}" sibTransId="{482B2164-5E14-BD44-B728-5D414BE99759}"/>
    <dgm:cxn modelId="{E2E9ED7F-4466-3C48-9471-DEA254396EEF}" type="presOf" srcId="{ECEA1696-9807-EF4A-A63E-9676FF5C60B3}" destId="{8821F65D-4779-5F43-9207-7C1AF02EA6AF}" srcOrd="0" destOrd="0" presId="urn:microsoft.com/office/officeart/2005/8/layout/orgChart1"/>
    <dgm:cxn modelId="{CA90F5EA-624C-B045-943F-E65505ECD742}" type="presOf" srcId="{1B05646E-4B7A-EF4E-A2C2-D8BFB4D08E48}" destId="{96634FCD-EA79-1A4F-9582-842CE80BFF01}" srcOrd="1" destOrd="0" presId="urn:microsoft.com/office/officeart/2005/8/layout/orgChart1"/>
    <dgm:cxn modelId="{5B61720B-6C96-3146-9D40-CFDC3206938B}" type="presOf" srcId="{1B05646E-4B7A-EF4E-A2C2-D8BFB4D08E48}" destId="{B23C58AA-F880-B847-8D86-F0AB40BA8D7C}" srcOrd="0" destOrd="0" presId="urn:microsoft.com/office/officeart/2005/8/layout/orgChart1"/>
    <dgm:cxn modelId="{F4C381B4-B5D7-494F-9139-0E50F85CD0D4}" type="presOf" srcId="{B3DDF00D-0387-A341-BE55-8CB626666AD1}" destId="{6EB7F97F-7FF6-D143-844C-8F6ABE8EABA1}" srcOrd="0" destOrd="0" presId="urn:microsoft.com/office/officeart/2005/8/layout/orgChart1"/>
    <dgm:cxn modelId="{37EF1C48-6409-804A-AF99-E2B9EBB9C29E}" type="presOf" srcId="{BEAAB70E-A9A5-4A45-B2AA-8BEB4EB9C554}" destId="{2E2A8EDB-3FDB-6B46-B915-14492F0E5B10}" srcOrd="0" destOrd="0" presId="urn:microsoft.com/office/officeart/2005/8/layout/orgChart1"/>
    <dgm:cxn modelId="{EA3134D7-5DB4-8448-B427-7B619232647E}" type="presOf" srcId="{01231A4B-365D-844F-9876-0FDA3DFF6C35}" destId="{7FC1F5AB-2359-FC47-96DE-6E707F6DB30F}" srcOrd="0" destOrd="0" presId="urn:microsoft.com/office/officeart/2005/8/layout/orgChart1"/>
    <dgm:cxn modelId="{1638A746-41D6-0148-B248-814DDA0E6FB6}" type="presOf" srcId="{4E3FF14E-CD25-9844-965E-18429FDD67F0}" destId="{F673BD5B-264C-BD4B-A23D-E9FCF8C20899}" srcOrd="0" destOrd="0" presId="urn:microsoft.com/office/officeart/2005/8/layout/orgChart1"/>
    <dgm:cxn modelId="{B3F55820-9E2E-AE49-A27A-D16E34C4B9FB}" srcId="{07D57DD2-42BD-5B4D-9934-028AB22D4009}" destId="{B3DDF00D-0387-A341-BE55-8CB626666AD1}" srcOrd="0" destOrd="0" parTransId="{3ECC46FC-898A-4A49-A3B7-F04857CC5C2F}" sibTransId="{616B37F4-7E90-B848-9365-2A1AF6E8D7B8}"/>
    <dgm:cxn modelId="{55FBF605-9879-C542-B4D0-14A2952CAD83}" srcId="{B3DDF00D-0387-A341-BE55-8CB626666AD1}" destId="{415BF134-91B0-8A49-9F30-88D3A2DF994C}" srcOrd="1" destOrd="0" parTransId="{ECEA1696-9807-EF4A-A63E-9676FF5C60B3}" sibTransId="{729B9340-5D0A-BA42-AAE8-626D5FD6B008}"/>
    <dgm:cxn modelId="{D15B066D-6841-DE42-B3A5-F08C0C82B5AF}" srcId="{01231A4B-365D-844F-9876-0FDA3DFF6C35}" destId="{D9A5485E-1F52-AC41-90B2-63AA63B09556}" srcOrd="0" destOrd="0" parTransId="{BC85F38B-BF08-D44C-A2EA-7E59E1EFD1A6}" sibTransId="{41917901-A7A6-D746-90BB-0FC97FC83278}"/>
    <dgm:cxn modelId="{E6758B3F-10E3-744D-A5FE-068B357221DF}" type="presOf" srcId="{01231A4B-365D-844F-9876-0FDA3DFF6C35}" destId="{D3AC5CB3-5854-3B4E-ACC8-4B3BE644BDC5}" srcOrd="1" destOrd="0" presId="urn:microsoft.com/office/officeart/2005/8/layout/orgChart1"/>
    <dgm:cxn modelId="{1CF7B56D-0ADE-064C-9CD8-99757FA0A21B}" type="presOf" srcId="{BC85F38B-BF08-D44C-A2EA-7E59E1EFD1A6}" destId="{B22F29AD-3DEF-0E45-8C5E-61E376F983C4}" srcOrd="0" destOrd="0" presId="urn:microsoft.com/office/officeart/2005/8/layout/orgChart1"/>
    <dgm:cxn modelId="{70A13968-EC8F-9344-847C-31A27D7921AB}" type="presOf" srcId="{D9A5485E-1F52-AC41-90B2-63AA63B09556}" destId="{ADD383A8-F1B8-4A4B-9BFF-65CA42866E3A}" srcOrd="0" destOrd="0" presId="urn:microsoft.com/office/officeart/2005/8/layout/orgChart1"/>
    <dgm:cxn modelId="{0655FABA-BA88-AB4A-AFF5-8E5EB778C016}" type="presOf" srcId="{40789FE6-0119-7F4E-94C7-E935CAACB05C}" destId="{06641021-A0E3-FC4C-B06A-6993A20AE6AB}" srcOrd="0" destOrd="0" presId="urn:microsoft.com/office/officeart/2005/8/layout/orgChart1"/>
    <dgm:cxn modelId="{5C7C0E75-FFCA-024C-840A-9329249C653B}" type="presOf" srcId="{415BF134-91B0-8A49-9F30-88D3A2DF994C}" destId="{C16EC81C-B008-6B4D-BFE2-3A1697A0A2FF}" srcOrd="0" destOrd="0" presId="urn:microsoft.com/office/officeart/2005/8/layout/orgChart1"/>
    <dgm:cxn modelId="{11590D90-4F45-3648-A38C-A16A021394F4}" srcId="{415BF134-91B0-8A49-9F30-88D3A2DF994C}" destId="{93BF8E33-EFCD-B14B-95ED-E80164C542AA}" srcOrd="0" destOrd="0" parTransId="{4E3FF14E-CD25-9844-965E-18429FDD67F0}" sibTransId="{C97C14C4-9BB2-2E49-BD21-C6FC76413B80}"/>
    <dgm:cxn modelId="{583658B9-A7E8-194E-9F8E-C5279A8D6106}" type="presOf" srcId="{93BF8E33-EFCD-B14B-95ED-E80164C542AA}" destId="{4A389D4A-BEBA-5743-A50A-3717EBC970E2}" srcOrd="1" destOrd="0" presId="urn:microsoft.com/office/officeart/2005/8/layout/orgChart1"/>
    <dgm:cxn modelId="{B85C34CF-ACDE-A548-B45C-B85C5B316748}" type="presOf" srcId="{07D57DD2-42BD-5B4D-9934-028AB22D4009}" destId="{E4C008CF-C9A0-E345-80EA-8428AC06C95B}" srcOrd="0" destOrd="0" presId="urn:microsoft.com/office/officeart/2005/8/layout/orgChart1"/>
    <dgm:cxn modelId="{E0F20AE0-BCC4-914D-84CF-92857E5F4AF8}" srcId="{B3DDF00D-0387-A341-BE55-8CB626666AD1}" destId="{01231A4B-365D-844F-9876-0FDA3DFF6C35}" srcOrd="0" destOrd="0" parTransId="{C6596F39-AD70-5A4C-AAFC-EA59766D0298}" sibTransId="{4F9BC1BD-FD7A-2347-ADDD-98481DF15D9D}"/>
    <dgm:cxn modelId="{872C201E-B5DA-4242-8047-B9597B142443}" type="presOf" srcId="{93BF8E33-EFCD-B14B-95ED-E80164C542AA}" destId="{1FB19033-C6C7-4A43-BA91-B07E5A9F0A8B}" srcOrd="0" destOrd="0" presId="urn:microsoft.com/office/officeart/2005/8/layout/orgChart1"/>
    <dgm:cxn modelId="{76CB9A15-0DE7-9542-9F18-A5C9961407BE}" type="presOf" srcId="{D9A5485E-1F52-AC41-90B2-63AA63B09556}" destId="{3534F0F9-C39C-AE44-96E1-4DFB7775A208}" srcOrd="1" destOrd="0" presId="urn:microsoft.com/office/officeart/2005/8/layout/orgChart1"/>
    <dgm:cxn modelId="{CC417460-1330-0E4B-9E81-2D1C94CBF9ED}" type="presOf" srcId="{2990DE52-A49F-7D44-993F-7F33414EFCC0}" destId="{486A2667-7A06-4F49-9DF9-CCA84851BAAF}" srcOrd="1" destOrd="0" presId="urn:microsoft.com/office/officeart/2005/8/layout/orgChart1"/>
    <dgm:cxn modelId="{DF613D14-4EEA-2A4B-83E8-5F9A984CB955}" type="presOf" srcId="{2990DE52-A49F-7D44-993F-7F33414EFCC0}" destId="{1A1BE80A-6EA2-0E46-B932-25975EBF4F79}" srcOrd="0" destOrd="0" presId="urn:microsoft.com/office/officeart/2005/8/layout/orgChart1"/>
    <dgm:cxn modelId="{C81DD0D5-7D55-C34E-BEF7-72DB19117CA1}" type="presOf" srcId="{C6596F39-AD70-5A4C-AAFC-EA59766D0298}" destId="{D1A71465-FA70-FB48-902F-6A28919F7E8D}" srcOrd="0" destOrd="0" presId="urn:microsoft.com/office/officeart/2005/8/layout/orgChart1"/>
    <dgm:cxn modelId="{F541E044-22CE-8A49-B1B8-42619EF1E1F9}" type="presParOf" srcId="{E4C008CF-C9A0-E345-80EA-8428AC06C95B}" destId="{26B14BF5-D014-564E-A938-BA18E7C6C9BC}" srcOrd="0" destOrd="0" presId="urn:microsoft.com/office/officeart/2005/8/layout/orgChart1"/>
    <dgm:cxn modelId="{274B18CE-CC4C-A44C-BEA3-116D18218895}" type="presParOf" srcId="{26B14BF5-D014-564E-A938-BA18E7C6C9BC}" destId="{1BA53F13-6358-0746-8BBD-00E8E941D767}" srcOrd="0" destOrd="0" presId="urn:microsoft.com/office/officeart/2005/8/layout/orgChart1"/>
    <dgm:cxn modelId="{91E78B94-5E54-F24B-9777-350D0E0DB53C}" type="presParOf" srcId="{1BA53F13-6358-0746-8BBD-00E8E941D767}" destId="{6EB7F97F-7FF6-D143-844C-8F6ABE8EABA1}" srcOrd="0" destOrd="0" presId="urn:microsoft.com/office/officeart/2005/8/layout/orgChart1"/>
    <dgm:cxn modelId="{436F222C-EE9F-CB4C-AE1C-0A7BCA2C86C5}" type="presParOf" srcId="{1BA53F13-6358-0746-8BBD-00E8E941D767}" destId="{A0FE2994-8EF1-6748-9652-D620C534956D}" srcOrd="1" destOrd="0" presId="urn:microsoft.com/office/officeart/2005/8/layout/orgChart1"/>
    <dgm:cxn modelId="{DE6DB3E6-C587-E041-B7B3-253A357D8605}" type="presParOf" srcId="{26B14BF5-D014-564E-A938-BA18E7C6C9BC}" destId="{617ADCF7-2DDF-A740-A052-779BD55A1FB3}" srcOrd="1" destOrd="0" presId="urn:microsoft.com/office/officeart/2005/8/layout/orgChart1"/>
    <dgm:cxn modelId="{63C6CC9D-18E8-8844-9DCF-3AC6B83D178E}" type="presParOf" srcId="{617ADCF7-2DDF-A740-A052-779BD55A1FB3}" destId="{D1A71465-FA70-FB48-902F-6A28919F7E8D}" srcOrd="0" destOrd="0" presId="urn:microsoft.com/office/officeart/2005/8/layout/orgChart1"/>
    <dgm:cxn modelId="{528A489D-011C-A948-94F8-901726E78984}" type="presParOf" srcId="{617ADCF7-2DDF-A740-A052-779BD55A1FB3}" destId="{6BE3B3F2-7AA8-F949-BBDA-8B018D64BAFA}" srcOrd="1" destOrd="0" presId="urn:microsoft.com/office/officeart/2005/8/layout/orgChart1"/>
    <dgm:cxn modelId="{BB1DB2F7-E3FF-6346-AC1A-AB0CDD59EAFD}" type="presParOf" srcId="{6BE3B3F2-7AA8-F949-BBDA-8B018D64BAFA}" destId="{37755A60-3D09-3B4E-9743-593E4A215DCE}" srcOrd="0" destOrd="0" presId="urn:microsoft.com/office/officeart/2005/8/layout/orgChart1"/>
    <dgm:cxn modelId="{EB10F0E7-0850-204C-9D33-27E17C90E666}" type="presParOf" srcId="{37755A60-3D09-3B4E-9743-593E4A215DCE}" destId="{7FC1F5AB-2359-FC47-96DE-6E707F6DB30F}" srcOrd="0" destOrd="0" presId="urn:microsoft.com/office/officeart/2005/8/layout/orgChart1"/>
    <dgm:cxn modelId="{460B2E68-21DD-3A43-A602-71B27C418E96}" type="presParOf" srcId="{37755A60-3D09-3B4E-9743-593E4A215DCE}" destId="{D3AC5CB3-5854-3B4E-ACC8-4B3BE644BDC5}" srcOrd="1" destOrd="0" presId="urn:microsoft.com/office/officeart/2005/8/layout/orgChart1"/>
    <dgm:cxn modelId="{3DE2ADBC-0D65-D741-95FD-AAD455011100}" type="presParOf" srcId="{6BE3B3F2-7AA8-F949-BBDA-8B018D64BAFA}" destId="{51C179A6-7AAE-0C4C-AF02-FDB25333EDC6}" srcOrd="1" destOrd="0" presId="urn:microsoft.com/office/officeart/2005/8/layout/orgChart1"/>
    <dgm:cxn modelId="{49DF96E9-D1F6-DE42-9E84-F328DBAEFA45}" type="presParOf" srcId="{51C179A6-7AAE-0C4C-AF02-FDB25333EDC6}" destId="{B22F29AD-3DEF-0E45-8C5E-61E376F983C4}" srcOrd="0" destOrd="0" presId="urn:microsoft.com/office/officeart/2005/8/layout/orgChart1"/>
    <dgm:cxn modelId="{C13EF030-A7D6-D446-87C2-407EB8A6A9A4}" type="presParOf" srcId="{51C179A6-7AAE-0C4C-AF02-FDB25333EDC6}" destId="{D136696A-AA15-A94C-8DC2-55BB9D5A8E06}" srcOrd="1" destOrd="0" presId="urn:microsoft.com/office/officeart/2005/8/layout/orgChart1"/>
    <dgm:cxn modelId="{F1772118-2683-C341-B8AB-27C4289C2A55}" type="presParOf" srcId="{D136696A-AA15-A94C-8DC2-55BB9D5A8E06}" destId="{6BF021B0-9ACD-B842-AD6A-42E0C8EFD9C7}" srcOrd="0" destOrd="0" presId="urn:microsoft.com/office/officeart/2005/8/layout/orgChart1"/>
    <dgm:cxn modelId="{C76DA59B-1983-A445-AD88-03CBB4071F86}" type="presParOf" srcId="{6BF021B0-9ACD-B842-AD6A-42E0C8EFD9C7}" destId="{ADD383A8-F1B8-4A4B-9BFF-65CA42866E3A}" srcOrd="0" destOrd="0" presId="urn:microsoft.com/office/officeart/2005/8/layout/orgChart1"/>
    <dgm:cxn modelId="{23EF1312-4C1F-6146-8D7F-4448E0B0DB84}" type="presParOf" srcId="{6BF021B0-9ACD-B842-AD6A-42E0C8EFD9C7}" destId="{3534F0F9-C39C-AE44-96E1-4DFB7775A208}" srcOrd="1" destOrd="0" presId="urn:microsoft.com/office/officeart/2005/8/layout/orgChart1"/>
    <dgm:cxn modelId="{E6CB2F01-4B3F-E440-B22C-165CACC1DAED}" type="presParOf" srcId="{D136696A-AA15-A94C-8DC2-55BB9D5A8E06}" destId="{109AA27F-CCD6-4249-8D45-126C7944C543}" srcOrd="1" destOrd="0" presId="urn:microsoft.com/office/officeart/2005/8/layout/orgChart1"/>
    <dgm:cxn modelId="{31EBCCF6-D5F4-A842-8816-F1821D0D95F8}" type="presParOf" srcId="{D136696A-AA15-A94C-8DC2-55BB9D5A8E06}" destId="{59EAA5E7-6311-9F48-B513-E3D1070F6706}" srcOrd="2" destOrd="0" presId="urn:microsoft.com/office/officeart/2005/8/layout/orgChart1"/>
    <dgm:cxn modelId="{6C600E4C-124D-BF41-A41C-CE208188CC73}" type="presParOf" srcId="{6BE3B3F2-7AA8-F949-BBDA-8B018D64BAFA}" destId="{5FCD4DBA-5ADA-234F-9CA7-679814C4CCE7}" srcOrd="2" destOrd="0" presId="urn:microsoft.com/office/officeart/2005/8/layout/orgChart1"/>
    <dgm:cxn modelId="{182F90F2-AA0E-F94E-8C43-C39D4663838D}" type="presParOf" srcId="{617ADCF7-2DDF-A740-A052-779BD55A1FB3}" destId="{8821F65D-4779-5F43-9207-7C1AF02EA6AF}" srcOrd="2" destOrd="0" presId="urn:microsoft.com/office/officeart/2005/8/layout/orgChart1"/>
    <dgm:cxn modelId="{B31A4D8A-C064-4241-AF8A-E1C6286AE323}" type="presParOf" srcId="{617ADCF7-2DDF-A740-A052-779BD55A1FB3}" destId="{C56E8E21-2D2B-2C4A-AB33-17C8AB7463F2}" srcOrd="3" destOrd="0" presId="urn:microsoft.com/office/officeart/2005/8/layout/orgChart1"/>
    <dgm:cxn modelId="{B8E389D8-5A16-9C4D-AF1E-42361B86BA82}" type="presParOf" srcId="{C56E8E21-2D2B-2C4A-AB33-17C8AB7463F2}" destId="{937763CE-827F-4548-915E-37A4B307B1AA}" srcOrd="0" destOrd="0" presId="urn:microsoft.com/office/officeart/2005/8/layout/orgChart1"/>
    <dgm:cxn modelId="{0CFFFD61-A05C-CC41-8960-3C2033E7DAE2}" type="presParOf" srcId="{937763CE-827F-4548-915E-37A4B307B1AA}" destId="{C16EC81C-B008-6B4D-BFE2-3A1697A0A2FF}" srcOrd="0" destOrd="0" presId="urn:microsoft.com/office/officeart/2005/8/layout/orgChart1"/>
    <dgm:cxn modelId="{E45AB38F-D58D-694B-9FBA-8D921625E4B0}" type="presParOf" srcId="{937763CE-827F-4548-915E-37A4B307B1AA}" destId="{2E55A5D5-2525-0340-9E1E-FEB97177F9DB}" srcOrd="1" destOrd="0" presId="urn:microsoft.com/office/officeart/2005/8/layout/orgChart1"/>
    <dgm:cxn modelId="{D1C5B167-EB3C-FB46-85A7-DF51A0CFAEA8}" type="presParOf" srcId="{C56E8E21-2D2B-2C4A-AB33-17C8AB7463F2}" destId="{B1311DFF-1DE4-864E-A00A-1D0534203A87}" srcOrd="1" destOrd="0" presId="urn:microsoft.com/office/officeart/2005/8/layout/orgChart1"/>
    <dgm:cxn modelId="{7BCB0C59-293D-9149-A0AC-B9B540031DCB}" type="presParOf" srcId="{B1311DFF-1DE4-864E-A00A-1D0534203A87}" destId="{F673BD5B-264C-BD4B-A23D-E9FCF8C20899}" srcOrd="0" destOrd="0" presId="urn:microsoft.com/office/officeart/2005/8/layout/orgChart1"/>
    <dgm:cxn modelId="{5276B76D-8987-D44C-B698-B564028B59D3}" type="presParOf" srcId="{B1311DFF-1DE4-864E-A00A-1D0534203A87}" destId="{35813314-B5CF-F743-8B41-14C9C32BA10C}" srcOrd="1" destOrd="0" presId="urn:microsoft.com/office/officeart/2005/8/layout/orgChart1"/>
    <dgm:cxn modelId="{3F019765-85F8-734B-9A58-7E12D084CA6F}" type="presParOf" srcId="{35813314-B5CF-F743-8B41-14C9C32BA10C}" destId="{6C786A19-3A20-964C-83F3-6C8BD57ADB78}" srcOrd="0" destOrd="0" presId="urn:microsoft.com/office/officeart/2005/8/layout/orgChart1"/>
    <dgm:cxn modelId="{05DEB395-4189-1A48-8BD7-BC1ED80EFC74}" type="presParOf" srcId="{6C786A19-3A20-964C-83F3-6C8BD57ADB78}" destId="{1FB19033-C6C7-4A43-BA91-B07E5A9F0A8B}" srcOrd="0" destOrd="0" presId="urn:microsoft.com/office/officeart/2005/8/layout/orgChart1"/>
    <dgm:cxn modelId="{291E361B-8A4F-0C44-857F-489D3CBBF572}" type="presParOf" srcId="{6C786A19-3A20-964C-83F3-6C8BD57ADB78}" destId="{4A389D4A-BEBA-5743-A50A-3717EBC970E2}" srcOrd="1" destOrd="0" presId="urn:microsoft.com/office/officeart/2005/8/layout/orgChart1"/>
    <dgm:cxn modelId="{8EFD01B9-A82E-864B-9D58-0E252491C60B}" type="presParOf" srcId="{35813314-B5CF-F743-8B41-14C9C32BA10C}" destId="{2EADD781-CCBB-A447-A194-D27D8E0656CC}" srcOrd="1" destOrd="0" presId="urn:microsoft.com/office/officeart/2005/8/layout/orgChart1"/>
    <dgm:cxn modelId="{E3AFA983-CE28-D045-9AC9-467C0EF6005C}" type="presParOf" srcId="{35813314-B5CF-F743-8B41-14C9C32BA10C}" destId="{FA57419E-3289-9C4A-BB07-58BDD20F40FF}" srcOrd="2" destOrd="0" presId="urn:microsoft.com/office/officeart/2005/8/layout/orgChart1"/>
    <dgm:cxn modelId="{74AFB007-9482-ED42-94B3-5748619ED829}" type="presParOf" srcId="{C56E8E21-2D2B-2C4A-AB33-17C8AB7463F2}" destId="{8ABFAB32-D89B-B04E-9835-A8CDE0743B9D}" srcOrd="2" destOrd="0" presId="urn:microsoft.com/office/officeart/2005/8/layout/orgChart1"/>
    <dgm:cxn modelId="{7BDFB157-4A3E-FE4E-884A-0ACBE733CEDE}" type="presParOf" srcId="{617ADCF7-2DDF-A740-A052-779BD55A1FB3}" destId="{2E2A8EDB-3FDB-6B46-B915-14492F0E5B10}" srcOrd="4" destOrd="0" presId="urn:microsoft.com/office/officeart/2005/8/layout/orgChart1"/>
    <dgm:cxn modelId="{9E8C1957-29ED-0D47-AFBB-4E76A92DC25C}" type="presParOf" srcId="{617ADCF7-2DDF-A740-A052-779BD55A1FB3}" destId="{C752C323-7A5E-9941-8036-62A577031936}" srcOrd="5" destOrd="0" presId="urn:microsoft.com/office/officeart/2005/8/layout/orgChart1"/>
    <dgm:cxn modelId="{33906BD6-0769-0340-B279-E4371B3EB69F}" type="presParOf" srcId="{C752C323-7A5E-9941-8036-62A577031936}" destId="{2C2744D4-1EE4-F544-B932-408B22259FB8}" srcOrd="0" destOrd="0" presId="urn:microsoft.com/office/officeart/2005/8/layout/orgChart1"/>
    <dgm:cxn modelId="{F273C205-1FAF-C749-ACD3-D4F1DACD4941}" type="presParOf" srcId="{2C2744D4-1EE4-F544-B932-408B22259FB8}" destId="{B23C58AA-F880-B847-8D86-F0AB40BA8D7C}" srcOrd="0" destOrd="0" presId="urn:microsoft.com/office/officeart/2005/8/layout/orgChart1"/>
    <dgm:cxn modelId="{1EC4D355-E070-9B47-B6C4-FB487C902406}" type="presParOf" srcId="{2C2744D4-1EE4-F544-B932-408B22259FB8}" destId="{96634FCD-EA79-1A4F-9582-842CE80BFF01}" srcOrd="1" destOrd="0" presId="urn:microsoft.com/office/officeart/2005/8/layout/orgChart1"/>
    <dgm:cxn modelId="{7E019731-4953-9945-81DC-3E82B497A295}" type="presParOf" srcId="{C752C323-7A5E-9941-8036-62A577031936}" destId="{95CBC4B2-A5AE-0A42-8AA0-284EE6253495}" srcOrd="1" destOrd="0" presId="urn:microsoft.com/office/officeart/2005/8/layout/orgChart1"/>
    <dgm:cxn modelId="{0CE455A3-B3F6-B444-8018-105353A60BF9}" type="presParOf" srcId="{95CBC4B2-A5AE-0A42-8AA0-284EE6253495}" destId="{06641021-A0E3-FC4C-B06A-6993A20AE6AB}" srcOrd="0" destOrd="0" presId="urn:microsoft.com/office/officeart/2005/8/layout/orgChart1"/>
    <dgm:cxn modelId="{46C9339B-8A3F-CB45-B543-23453FCB33B5}" type="presParOf" srcId="{95CBC4B2-A5AE-0A42-8AA0-284EE6253495}" destId="{5ED185B9-54E3-B440-B9C3-EC1B3F6E48FF}" srcOrd="1" destOrd="0" presId="urn:microsoft.com/office/officeart/2005/8/layout/orgChart1"/>
    <dgm:cxn modelId="{7B79CAC2-6601-574E-8BF9-A34C295A887D}" type="presParOf" srcId="{5ED185B9-54E3-B440-B9C3-EC1B3F6E48FF}" destId="{464DBEE3-7788-B64D-991F-81695B69E0F7}" srcOrd="0" destOrd="0" presId="urn:microsoft.com/office/officeart/2005/8/layout/orgChart1"/>
    <dgm:cxn modelId="{17615B02-CC35-7545-9B35-C5BBF0EAA647}" type="presParOf" srcId="{464DBEE3-7788-B64D-991F-81695B69E0F7}" destId="{1A1BE80A-6EA2-0E46-B932-25975EBF4F79}" srcOrd="0" destOrd="0" presId="urn:microsoft.com/office/officeart/2005/8/layout/orgChart1"/>
    <dgm:cxn modelId="{2B73324C-0D12-644B-80DA-CDE7EADDE387}" type="presParOf" srcId="{464DBEE3-7788-B64D-991F-81695B69E0F7}" destId="{486A2667-7A06-4F49-9DF9-CCA84851BAAF}" srcOrd="1" destOrd="0" presId="urn:microsoft.com/office/officeart/2005/8/layout/orgChart1"/>
    <dgm:cxn modelId="{61CE8D34-2A42-1C43-A9E0-AC88F5AA0C52}" type="presParOf" srcId="{5ED185B9-54E3-B440-B9C3-EC1B3F6E48FF}" destId="{8CFFA07A-6B58-A243-AF35-826185A5833C}" srcOrd="1" destOrd="0" presId="urn:microsoft.com/office/officeart/2005/8/layout/orgChart1"/>
    <dgm:cxn modelId="{BD97404E-F656-1742-BC69-4BA6F855F559}" type="presParOf" srcId="{5ED185B9-54E3-B440-B9C3-EC1B3F6E48FF}" destId="{3A4ACF70-F8E4-E644-B2EC-7C07E13710CD}" srcOrd="2" destOrd="0" presId="urn:microsoft.com/office/officeart/2005/8/layout/orgChart1"/>
    <dgm:cxn modelId="{073E06B9-869F-194D-8A96-A274AADBF433}" type="presParOf" srcId="{C752C323-7A5E-9941-8036-62A577031936}" destId="{6070B208-7598-DA41-B402-2134F66B1668}" srcOrd="2" destOrd="0" presId="urn:microsoft.com/office/officeart/2005/8/layout/orgChart1"/>
    <dgm:cxn modelId="{7A7A0E52-4079-4947-822A-3B9C033217A3}" type="presParOf" srcId="{26B14BF5-D014-564E-A938-BA18E7C6C9BC}" destId="{21DBB83E-B416-C342-B68F-44E16F71CD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A8DF9-0150-0A42-A850-BA8D28FB60AA}" type="datetimeFigureOut">
              <a:rPr lang="en-US" smtClean="0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DC7E5-B010-EE4D-8CCD-417AED03E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036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3E30B-15E3-C943-8FF0-D55E2325C303}" type="datetimeFigureOut">
              <a:rPr lang="en-US" smtClean="0"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0F3F8-9C1B-A546-8DBD-BB85CFAB2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26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DCD4C-2BDC-F645-856D-64B7E79AD4D4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UD logo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4BF8-B045-894C-843C-37C61EC1CF47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3F13-E786-AB43-9142-9E2ACF100242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5" name="Picture 14" descr="UD logo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F4-1712-654C-8DA3-02B456AE28A9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1E66-589D-5D4C-97E3-B32FC37433E6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FAF32-56D0-C245-9AC7-01430DBB0B12}" type="datetime1">
              <a:rPr lang="en-US" smtClean="0"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92DE-38E1-D847-B8F3-6AA6DFB7B7C6}" type="datetime1">
              <a:rPr lang="en-US" smtClean="0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7C2B-718F-0749-B97B-90202437AC98}" type="datetime1">
              <a:rPr lang="en-US" smtClean="0"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934E-60AC-384E-8FC0-B04376613488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653-F91A-4C49-8DAE-86E7264158A8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9596-6918-2A40-80A4-00B18D969CF4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9EBAB-A4CB-E74B-A56C-4CAB74CA8745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A3B4-601C-C940-AD17-F40519D2E14B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D1A4B-97ED-9C40-8F5C-A1755BF59FA7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1AEC6-72E7-DD4D-8560-C25207D2B1C0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F9E-1963-0848-8725-507F57DF307C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C85E18B6-F246-EA48-B72C-E68A94786D9B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UD logo.pn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Mrs.Azzah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50" y="1324565"/>
            <a:ext cx="5643155" cy="4217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84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98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600" b="1" dirty="0" smtClean="0"/>
              <a:t>4</a:t>
            </a:r>
            <a:br>
              <a:rPr lang="en-US" sz="6600" b="1" dirty="0" smtClean="0"/>
            </a:br>
            <a:r>
              <a:rPr lang="en-US" sz="6600" b="1" dirty="0" smtClean="0"/>
              <a:t>Born to be wild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/>
              <a:t>4A riders</a:t>
            </a:r>
            <a:endParaRPr lang="en-US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833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851" y="2885575"/>
            <a:ext cx="8794317" cy="1245701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3200" b="1" dirty="0" smtClean="0"/>
              <a:t>Work in pairs : choose an adjective and your friend gives the noun of this adjective.</a:t>
            </a:r>
          </a:p>
          <a:p>
            <a:endParaRPr lang="en-US" sz="3200" b="1" dirty="0"/>
          </a:p>
          <a:p>
            <a:endParaRPr lang="en-US" sz="32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 descr="SP00081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97" y="4131276"/>
            <a:ext cx="3657722" cy="20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376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298995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n-US" sz="3200" b="1" dirty="0" smtClean="0"/>
              <a:t>What do you usually like to watch?</a:t>
            </a:r>
          </a:p>
          <a:p>
            <a:r>
              <a:rPr lang="en-US" sz="3200" b="1" dirty="0" smtClean="0"/>
              <a:t>Which radio station do you normally listen to ?</a:t>
            </a:r>
          </a:p>
          <a:p>
            <a:r>
              <a:rPr lang="en-US" sz="3200" b="1" dirty="0" smtClean="0"/>
              <a:t>What is your best TV show , and who is your favorite singer, actor or actresses ?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573" y="3593353"/>
            <a:ext cx="2258117" cy="316558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7138"/>
            <a:ext cx="2730500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0" y="3958478"/>
            <a:ext cx="31623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815" y="1847455"/>
            <a:ext cx="7129567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800" dirty="0" smtClean="0"/>
              <a:t>3-Reading and grammar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571501" y="3697252"/>
            <a:ext cx="78382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</a:rPr>
              <a:t>Rock’n’roll</a:t>
            </a:r>
            <a:r>
              <a:rPr lang="en-US" sz="7200" b="1" dirty="0" smtClean="0">
                <a:solidFill>
                  <a:srgbClr val="FF0000"/>
                </a:solidFill>
              </a:rPr>
              <a:t> Riders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328581" y="5202381"/>
            <a:ext cx="1286189" cy="126117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7199304" y="5202381"/>
            <a:ext cx="1286189" cy="126117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4589082" y="5202381"/>
            <a:ext cx="1286189" cy="126117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302893" y="5202381"/>
            <a:ext cx="1286189" cy="126117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847557" y="5202381"/>
            <a:ext cx="1286189" cy="126117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5913115" y="5202381"/>
            <a:ext cx="1286189" cy="126117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9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37412" y="136749"/>
            <a:ext cx="9006588" cy="119747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2800" b="1" dirty="0" smtClean="0"/>
              <a:t>A) Work in pairs:</a:t>
            </a:r>
          </a:p>
          <a:p>
            <a:r>
              <a:rPr lang="en-US" sz="2800" b="1" dirty="0" smtClean="0"/>
              <a:t>What do you know about these people /bands?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2" y="1527126"/>
            <a:ext cx="2660049" cy="26600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06" y="1513667"/>
            <a:ext cx="2420358" cy="2618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4" y="4325212"/>
            <a:ext cx="2745198" cy="25327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501" y="1527127"/>
            <a:ext cx="2604588" cy="2604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3286" y="4211111"/>
            <a:ext cx="2556078" cy="25560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950" y="4131715"/>
            <a:ext cx="2819139" cy="275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2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10804" y="463137"/>
            <a:ext cx="2518638" cy="5847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1.Elton John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0982" y="1266888"/>
            <a:ext cx="423276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2.The rolling stones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84920" y="2083675"/>
            <a:ext cx="3365151" cy="58477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3.Jennifer </a:t>
            </a:r>
            <a:r>
              <a:rPr lang="en-US" sz="3200" b="1" dirty="0" err="1" smtClean="0"/>
              <a:t>lopez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684919" y="2954763"/>
            <a:ext cx="3596479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4.Britney spears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85253" y="3597764"/>
            <a:ext cx="1685077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5.Prince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56300" y="4356327"/>
            <a:ext cx="3725098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6.Luciano Pavarotti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31404" y="5336902"/>
            <a:ext cx="2287806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7.Foreigner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50756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0" y="1475934"/>
            <a:ext cx="8001000" cy="3298343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b="1" dirty="0" smtClean="0"/>
              <a:t>4</a:t>
            </a:r>
            <a:r>
              <a:rPr lang="en-US" sz="6600" b="1" dirty="0" smtClean="0"/>
              <a:t/>
            </a:r>
            <a:br>
              <a:rPr lang="en-US" sz="6600" b="1" dirty="0" smtClean="0"/>
            </a:br>
            <a:r>
              <a:rPr lang="en-US" sz="6600" b="1" dirty="0" smtClean="0"/>
              <a:t>Past simple and past continuous</a:t>
            </a:r>
            <a:endParaRPr lang="en-US" sz="66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85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0637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" y="1"/>
            <a:ext cx="9144000" cy="6858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</a:rPr>
              <a:t>We use the past simple for :</a:t>
            </a:r>
            <a:endParaRPr lang="en-US" sz="3000" b="1" dirty="0" smtClean="0"/>
          </a:p>
          <a:p>
            <a:r>
              <a:rPr lang="en-US" b="1" dirty="0" smtClean="0">
                <a:solidFill>
                  <a:srgbClr val="000000"/>
                </a:solidFill>
              </a:rPr>
              <a:t>A single completed action in the past :</a:t>
            </a:r>
          </a:p>
          <a:p>
            <a:r>
              <a:rPr lang="en-US" sz="2600" b="1" i="1" dirty="0" smtClean="0">
                <a:solidFill>
                  <a:schemeClr val="accent2"/>
                </a:solidFill>
              </a:rPr>
              <a:t>In 2001 she went to Miami.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A repeated action or habit in the past :</a:t>
            </a:r>
          </a:p>
          <a:p>
            <a:r>
              <a:rPr lang="en-US" sz="3200" b="1" i="1" dirty="0" smtClean="0">
                <a:solidFill>
                  <a:srgbClr val="A32323"/>
                </a:solidFill>
              </a:rPr>
              <a:t>He always said what size sofa he wanted .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A state in the past :</a:t>
            </a:r>
          </a:p>
          <a:p>
            <a:r>
              <a:rPr lang="en-US" sz="2800" b="1" i="1" dirty="0" smtClean="0">
                <a:solidFill>
                  <a:srgbClr val="A32323"/>
                </a:solidFill>
              </a:rPr>
              <a:t>He wanted everything in his hotel room covered in clear plastic.</a:t>
            </a:r>
            <a:endParaRPr lang="en-US" sz="2800" b="1" i="1" dirty="0">
              <a:solidFill>
                <a:srgbClr val="A3232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253" y="914400"/>
            <a:ext cx="2235200" cy="1676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8748" b="31214"/>
          <a:stretch/>
        </p:blipFill>
        <p:spPr>
          <a:xfrm>
            <a:off x="4846621" y="3449379"/>
            <a:ext cx="2743200" cy="1098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965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We use the past continuous for: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 longer action in the past :</a:t>
            </a:r>
          </a:p>
          <a:p>
            <a:r>
              <a:rPr lang="en-US" sz="2800" b="1" i="1" dirty="0" smtClean="0">
                <a:solidFill>
                  <a:srgbClr val="A32323"/>
                </a:solidFill>
              </a:rPr>
              <a:t>In 1998 they were touring in Europe and the USA for most of the year.</a:t>
            </a:r>
          </a:p>
          <a:p>
            <a:endParaRPr lang="en-US" dirty="0" smtClean="0"/>
          </a:p>
          <a:p>
            <a:endParaRPr lang="en-US" sz="2800" b="1" dirty="0" smtClean="0">
              <a:solidFill>
                <a:srgbClr val="603E0E"/>
              </a:solidFill>
            </a:endParaRPr>
          </a:p>
          <a:p>
            <a:r>
              <a:rPr lang="en-US" sz="2800" b="1" dirty="0" smtClean="0">
                <a:solidFill>
                  <a:srgbClr val="603E0E"/>
                </a:solidFill>
              </a:rPr>
              <a:t>Action that were in progress when another (shorter) action happened:</a:t>
            </a:r>
          </a:p>
          <a:p>
            <a:r>
              <a:rPr lang="en-US" sz="2800" b="1" i="1" dirty="0" smtClean="0">
                <a:solidFill>
                  <a:schemeClr val="accent2"/>
                </a:solidFill>
              </a:rPr>
              <a:t>While they were having their end-of-tour party , they threw the pies at each other .</a:t>
            </a:r>
            <a:endParaRPr lang="en-US" sz="2800" b="1" i="1" dirty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520" y="2296895"/>
            <a:ext cx="1910766" cy="1255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701" y="2162296"/>
            <a:ext cx="1844538" cy="1740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8384" b="5238"/>
          <a:stretch/>
        </p:blipFill>
        <p:spPr>
          <a:xfrm>
            <a:off x="6068002" y="5686372"/>
            <a:ext cx="1913151" cy="117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3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6168969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Tips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15" y="1655725"/>
            <a:ext cx="8713931" cy="503147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We can also use the past continuous when the longer action is interrupted :</a:t>
            </a:r>
          </a:p>
          <a:p>
            <a:r>
              <a:rPr lang="en-US" sz="2800" b="1" i="1" dirty="0" smtClean="0"/>
              <a:t>While we were having a picnic, it started to rain (so we stopped having the picnic).</a:t>
            </a:r>
          </a:p>
          <a:p>
            <a:endParaRPr lang="en-US" sz="28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608" y="3883068"/>
            <a:ext cx="2825460" cy="260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6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28840"/>
            <a:ext cx="9144000" cy="688684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/>
              <a:t>We can use when and while with the past </a:t>
            </a:r>
            <a:r>
              <a:rPr lang="en-US" sz="2800" b="1" dirty="0" smtClean="0"/>
              <a:t>continuous only  </a:t>
            </a:r>
            <a:r>
              <a:rPr lang="en-US" sz="2800" b="1" dirty="0"/>
              <a:t>:</a:t>
            </a:r>
          </a:p>
          <a:p>
            <a:r>
              <a:rPr lang="en-US" sz="2800" b="1" dirty="0"/>
              <a:t>He called me when/while I was waiting for the train.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232" y="2337439"/>
            <a:ext cx="5911035" cy="389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6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21374"/>
            <a:ext cx="9144000" cy="687937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b="1" dirty="0"/>
              <a:t>We don’t usually use while with the past simple :</a:t>
            </a:r>
          </a:p>
          <a:p>
            <a:r>
              <a:rPr lang="en-US" sz="3200" b="1" strike="sngStrike" dirty="0"/>
              <a:t>While  he called me , I was waiting for a train .</a:t>
            </a:r>
          </a:p>
          <a:p>
            <a:endParaRPr lang="en-US" dirty="0"/>
          </a:p>
        </p:txBody>
      </p:sp>
      <p:sp>
        <p:nvSpPr>
          <p:cNvPr id="4" name="Multiply 3"/>
          <p:cNvSpPr/>
          <p:nvPr/>
        </p:nvSpPr>
        <p:spPr>
          <a:xfrm>
            <a:off x="2798740" y="2523809"/>
            <a:ext cx="3386604" cy="30186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6266657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Past simple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We make the past simple positive of regular verbs by adding  -</a:t>
            </a:r>
            <a:r>
              <a:rPr lang="en-US" b="1" dirty="0" err="1" smtClean="0"/>
              <a:t>ed</a:t>
            </a:r>
            <a:r>
              <a:rPr lang="en-US" b="1" dirty="0" smtClean="0"/>
              <a:t> or –d to the infinitive :</a:t>
            </a:r>
          </a:p>
          <a:p>
            <a:r>
              <a:rPr lang="en-US" b="1" dirty="0" smtClean="0"/>
              <a:t>Work                    worked</a:t>
            </a:r>
          </a:p>
          <a:p>
            <a:r>
              <a:rPr lang="en-US" b="1" dirty="0" smtClean="0"/>
              <a:t>Live                       lived</a:t>
            </a:r>
          </a:p>
          <a:p>
            <a:r>
              <a:rPr lang="en-US" b="1" dirty="0" smtClean="0"/>
              <a:t>There are no rules for irregular verbs. 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triped Right Arrow 3"/>
          <p:cNvSpPr/>
          <p:nvPr/>
        </p:nvSpPr>
        <p:spPr>
          <a:xfrm>
            <a:off x="2106134" y="3013750"/>
            <a:ext cx="948565" cy="289351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riped Right Arrow 4"/>
          <p:cNvSpPr/>
          <p:nvPr/>
        </p:nvSpPr>
        <p:spPr>
          <a:xfrm>
            <a:off x="2106134" y="3656751"/>
            <a:ext cx="948565" cy="289351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5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We make the past simple negative with :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Subject + didn’t + infinitive.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He </a:t>
            </a:r>
            <a:r>
              <a:rPr lang="en-US" sz="3200" b="1" dirty="0" err="1" smtClean="0">
                <a:solidFill>
                  <a:schemeClr val="bg1"/>
                </a:solidFill>
              </a:rPr>
              <a:t>didn</a:t>
            </a:r>
            <a:r>
              <a:rPr lang="fr-FR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t go to work yesterday.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03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We make past simple questions with :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(question word) + did + subject +infinitive.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What time did he go out?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j031559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80" y="4218455"/>
            <a:ext cx="2189361" cy="156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5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4638"/>
            <a:ext cx="6689972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Past continuous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38" y="1905000"/>
            <a:ext cx="8713930" cy="495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We make the past continuous positive and negative with:</a:t>
            </a:r>
          </a:p>
          <a:p>
            <a:r>
              <a:rPr lang="en-US" dirty="0" smtClean="0"/>
              <a:t>Subject + was /were +(not)+ </a:t>
            </a:r>
            <a:r>
              <a:rPr lang="en-US" dirty="0" err="1" smtClean="0"/>
              <a:t>verb+ing</a:t>
            </a:r>
            <a:endParaRPr lang="en-US" dirty="0" smtClean="0"/>
          </a:p>
          <a:p>
            <a:r>
              <a:rPr lang="en-US" dirty="0" smtClean="0"/>
              <a:t>I /he /she/it was /wasn’t working when you called.</a:t>
            </a:r>
          </a:p>
          <a:p>
            <a:endParaRPr lang="en-US" dirty="0" smtClean="0"/>
          </a:p>
          <a:p>
            <a:r>
              <a:rPr lang="en-US" sz="2800" b="1" dirty="0" smtClean="0">
                <a:solidFill>
                  <a:srgbClr val="000000"/>
                </a:solidFill>
              </a:rPr>
              <a:t>We make past continuous questions with:</a:t>
            </a:r>
          </a:p>
          <a:p>
            <a:r>
              <a:rPr lang="en-US" dirty="0" smtClean="0"/>
              <a:t>(question word) + was /were + subject +</a:t>
            </a:r>
            <a:r>
              <a:rPr lang="en-US" dirty="0" err="1" smtClean="0"/>
              <a:t>verb+ing</a:t>
            </a:r>
            <a:endParaRPr lang="en-US" dirty="0" smtClean="0"/>
          </a:p>
          <a:p>
            <a:r>
              <a:rPr lang="en-US" dirty="0" smtClean="0"/>
              <a:t>What were you /we /they /doing when he called?</a:t>
            </a:r>
            <a:endParaRPr lang="en-US" dirty="0"/>
          </a:p>
        </p:txBody>
      </p:sp>
      <p:pic>
        <p:nvPicPr>
          <p:cNvPr id="4" name="Picture 3" descr="732101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324" y="2396073"/>
            <a:ext cx="1563676" cy="343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981200"/>
            <a:ext cx="5562599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 practice</a:t>
            </a:r>
            <a:endParaRPr lang="en-US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82474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9382"/>
            <a:ext cx="8880167" cy="641441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343400" y="533400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90600" y="3733800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613265" y="3255576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429000" y="2667000"/>
            <a:ext cx="17526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286000" y="2133600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990600" y="1600200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38200" y="1108364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514600" y="4800600"/>
            <a:ext cx="18288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09600" y="5334000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020291" y="4267200"/>
            <a:ext cx="1592974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524000" y="5943600"/>
            <a:ext cx="1524000" cy="304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2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38"/>
          <a:stretch/>
        </p:blipFill>
        <p:spPr>
          <a:xfrm>
            <a:off x="228600" y="533400"/>
            <a:ext cx="4145106" cy="57370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6" t="12825" r="1762"/>
          <a:stretch/>
        </p:blipFill>
        <p:spPr>
          <a:xfrm>
            <a:off x="4373706" y="1143000"/>
            <a:ext cx="4038600" cy="512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8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365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4906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109176"/>
            <a:ext cx="8001000" cy="209122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b="1" dirty="0" smtClean="0"/>
              <a:t>7</a:t>
            </a:r>
            <a:br>
              <a:rPr lang="en-US" sz="7200" b="1" dirty="0" smtClean="0"/>
            </a:br>
            <a:r>
              <a:rPr lang="en-US" sz="7200" b="1" dirty="0" smtClean="0"/>
              <a:t>used to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71181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0383409"/>
              </p:ext>
            </p:extLst>
          </p:nvPr>
        </p:nvGraphicFramePr>
        <p:xfrm>
          <a:off x="176851" y="225050"/>
          <a:ext cx="8730007" cy="6446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81597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6885348" cy="1143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Positive and negative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779" y="1629428"/>
            <a:ext cx="8536226" cy="454107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positive</a:t>
            </a:r>
            <a:r>
              <a:rPr lang="en-US" sz="3300" b="1" dirty="0" smtClean="0"/>
              <a:t> </a:t>
            </a:r>
          </a:p>
          <a:p>
            <a:pPr marL="0" indent="0">
              <a:buNone/>
            </a:pPr>
            <a:r>
              <a:rPr lang="en-US" sz="3300" b="1" dirty="0" smtClean="0">
                <a:solidFill>
                  <a:srgbClr val="FF0000"/>
                </a:solidFill>
              </a:rPr>
              <a:t>Subject + </a:t>
            </a:r>
            <a:r>
              <a:rPr lang="en-US" sz="33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used to </a:t>
            </a:r>
            <a:r>
              <a:rPr lang="en-US" sz="3300" b="1" dirty="0" smtClean="0">
                <a:solidFill>
                  <a:srgbClr val="FF0000"/>
                </a:solidFill>
              </a:rPr>
              <a:t>+ infinitive ( to + basic verb form ).</a:t>
            </a:r>
          </a:p>
          <a:p>
            <a:pPr marL="0" indent="0">
              <a:buNone/>
            </a:pPr>
            <a:r>
              <a:rPr lang="en-US" sz="3300" b="1" dirty="0"/>
              <a:t>He used to be famous</a:t>
            </a:r>
            <a:r>
              <a:rPr lang="en-US" sz="3300" b="1" dirty="0" smtClean="0"/>
              <a:t>.</a:t>
            </a:r>
          </a:p>
          <a:p>
            <a:pPr marL="0" indent="0">
              <a:buNone/>
            </a:pPr>
            <a:endParaRPr lang="en-US" sz="3300" b="1" dirty="0"/>
          </a:p>
          <a:p>
            <a:pPr marL="0" indent="0">
              <a:buNone/>
            </a:pPr>
            <a:r>
              <a:rPr lang="en-US" sz="3300" b="1" dirty="0" smtClean="0">
                <a:solidFill>
                  <a:schemeClr val="accent4"/>
                </a:solidFill>
              </a:rPr>
              <a:t>Negative</a:t>
            </a:r>
          </a:p>
          <a:p>
            <a:pPr marL="0" indent="0">
              <a:buNone/>
            </a:pPr>
            <a:r>
              <a:rPr lang="en-US" sz="3300" b="1" dirty="0">
                <a:solidFill>
                  <a:srgbClr val="FF0000"/>
                </a:solidFill>
              </a:rPr>
              <a:t>Subject + </a:t>
            </a:r>
            <a:r>
              <a:rPr lang="en-US" sz="3300" b="1" dirty="0" smtClean="0">
                <a:solidFill>
                  <a:schemeClr val="accent4"/>
                </a:solidFill>
              </a:rPr>
              <a:t>didn’t use </a:t>
            </a:r>
            <a:r>
              <a:rPr lang="en-US" sz="3300" b="1" dirty="0" smtClean="0">
                <a:solidFill>
                  <a:srgbClr val="FF0000"/>
                </a:solidFill>
              </a:rPr>
              <a:t>+ </a:t>
            </a:r>
            <a:r>
              <a:rPr lang="en-US" sz="3300" b="1" dirty="0">
                <a:solidFill>
                  <a:srgbClr val="FF0000"/>
                </a:solidFill>
              </a:rPr>
              <a:t>infinitive </a:t>
            </a:r>
            <a:r>
              <a:rPr lang="en-US" sz="3300" b="1" dirty="0" smtClean="0">
                <a:solidFill>
                  <a:srgbClr val="FF0000"/>
                </a:solidFill>
              </a:rPr>
              <a:t>.</a:t>
            </a:r>
            <a:endParaRPr lang="en-US" sz="3300" b="1" dirty="0" smtClean="0"/>
          </a:p>
          <a:p>
            <a:pPr marL="0" indent="0">
              <a:buNone/>
            </a:pPr>
            <a:r>
              <a:rPr lang="en-US" sz="3300" b="1" dirty="0" smtClean="0"/>
              <a:t>They didn’t use to go on tour very often.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3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6266657" cy="1143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accent4"/>
                </a:solidFill>
              </a:rPr>
              <a:t>(question word)+did + subject +use to +infinitive</a:t>
            </a:r>
          </a:p>
          <a:p>
            <a:pPr marL="0" indent="0">
              <a:buNone/>
            </a:pPr>
            <a:r>
              <a:rPr lang="en-US" dirty="0" smtClean="0"/>
              <a:t>.</a:t>
            </a:r>
          </a:p>
          <a:p>
            <a:r>
              <a:rPr lang="en-US" sz="2800" b="1" dirty="0" smtClean="0"/>
              <a:t>Where did you use to live when you were young?</a:t>
            </a:r>
          </a:p>
          <a:p>
            <a:r>
              <a:rPr lang="en-US" sz="2800" b="1" dirty="0" smtClean="0"/>
              <a:t>Did she use to go out a lot ?</a:t>
            </a:r>
            <a:endParaRPr lang="en-US" sz="2800" b="1" dirty="0"/>
          </a:p>
        </p:txBody>
      </p:sp>
      <p:pic>
        <p:nvPicPr>
          <p:cNvPr id="6" name="Picture 5" descr="200387787-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6" y="3306962"/>
            <a:ext cx="1679504" cy="355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5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0" y="274638"/>
            <a:ext cx="5631685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7-a)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+mj-lt"/>
              <a:buAutoNum type="alphaLcParenR"/>
            </a:pPr>
            <a:r>
              <a:rPr lang="en-US" b="1" dirty="0" smtClean="0">
                <a:solidFill>
                  <a:schemeClr val="accent2"/>
                </a:solidFill>
              </a:rPr>
              <a:t>They used to take their own furniture.</a:t>
            </a:r>
          </a:p>
          <a:p>
            <a:pPr>
              <a:buFont typeface="+mj-lt"/>
              <a:buAutoNum type="alphaLcParenR"/>
            </a:pPr>
            <a:r>
              <a:rPr lang="en-US" b="1" dirty="0" smtClean="0">
                <a:solidFill>
                  <a:schemeClr val="accent2"/>
                </a:solidFill>
              </a:rPr>
              <a:t>He always said what size sofa he wanted.</a:t>
            </a:r>
          </a:p>
          <a:p>
            <a:pPr>
              <a:buFont typeface="+mj-lt"/>
              <a:buAutoNum type="alphaLcParenR"/>
            </a:pPr>
            <a:r>
              <a:rPr lang="en-US" b="1" dirty="0" smtClean="0">
                <a:solidFill>
                  <a:schemeClr val="accent2"/>
                </a:solidFill>
              </a:rPr>
              <a:t>They once asked for twelve fruit pies.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Which sentences talk about repeated actions or habits in the past ?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Can we use used to in sentences b) and c) ? Why ?/why not ? </a:t>
            </a:r>
            <a:r>
              <a:rPr lang="en-US" b="1" dirty="0" smtClean="0">
                <a:solidFill>
                  <a:srgbClr val="FF0000"/>
                </a:solidFill>
              </a:rPr>
              <a:t>With sentence b) </a:t>
            </a:r>
            <a:r>
              <a:rPr lang="en-US" b="1" u="sng" dirty="0" smtClean="0">
                <a:solidFill>
                  <a:srgbClr val="FF0000"/>
                </a:solidFill>
              </a:rPr>
              <a:t>because –repeated action. Not with c)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Which verb form comes after used to 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479176" y="5496580"/>
            <a:ext cx="176851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infinitive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83282" y="3941092"/>
            <a:ext cx="42236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46485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5761936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Tips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short answer to yes /no questions with used to are:</a:t>
            </a:r>
          </a:p>
          <a:p>
            <a:r>
              <a:rPr lang="en-US" sz="3200" b="1" dirty="0" smtClean="0"/>
              <a:t>Yes , I did./ no , I didn’t…….etc.</a:t>
            </a:r>
          </a:p>
          <a:p>
            <a:r>
              <a:rPr lang="en-US" dirty="0" smtClean="0"/>
              <a:t>In the negative we can use didn’t use to or never used to </a:t>
            </a:r>
          </a:p>
          <a:p>
            <a:r>
              <a:rPr lang="en-US" sz="2800" b="1" dirty="0" smtClean="0">
                <a:solidFill>
                  <a:srgbClr val="A32323"/>
                </a:solidFill>
              </a:rPr>
              <a:t>I never used (or I didn’t use) to go to gigs when I was young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9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1000</TotalTime>
  <Words>817</Words>
  <Application>Microsoft Office PowerPoint</Application>
  <PresentationFormat>عرض على الشاشة (3:4)‏</PresentationFormat>
  <Paragraphs>107</Paragraphs>
  <Slides>29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Travelogue</vt:lpstr>
      <vt:lpstr>عرض تقديمي في PowerPoint</vt:lpstr>
      <vt:lpstr>عرض تقديمي في PowerPoint</vt:lpstr>
      <vt:lpstr>4 Born to be wild</vt:lpstr>
      <vt:lpstr>Review</vt:lpstr>
      <vt:lpstr>عرض تقديمي في PowerPoint</vt:lpstr>
      <vt:lpstr>3-Reading and grammar</vt:lpstr>
      <vt:lpstr>عرض تقديمي في PowerPoint</vt:lpstr>
      <vt:lpstr>عرض تقديمي في PowerPoint</vt:lpstr>
      <vt:lpstr>4 Past simple and past continuous</vt:lpstr>
      <vt:lpstr>عرض تقديمي في PowerPoint</vt:lpstr>
      <vt:lpstr>عرض تقديمي في PowerPoint</vt:lpstr>
      <vt:lpstr>عرض تقديمي في PowerPoint</vt:lpstr>
      <vt:lpstr>Tips </vt:lpstr>
      <vt:lpstr>عرض تقديمي في PowerPoint</vt:lpstr>
      <vt:lpstr>عرض تقديمي في PowerPoint</vt:lpstr>
      <vt:lpstr>Past simple </vt:lpstr>
      <vt:lpstr>عرض تقديمي في PowerPoint</vt:lpstr>
      <vt:lpstr>عرض تقديمي في PowerPoint</vt:lpstr>
      <vt:lpstr>Past continuous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7 used to</vt:lpstr>
      <vt:lpstr>عرض تقديمي في PowerPoint</vt:lpstr>
      <vt:lpstr>Positive and negative</vt:lpstr>
      <vt:lpstr>Questions </vt:lpstr>
      <vt:lpstr>7-a)</vt:lpstr>
      <vt:lpstr>Tips </vt:lpstr>
    </vt:vector>
  </TitlesOfParts>
  <Company>zozogirl86@hotmail.com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Born to be wild</dc:title>
  <dc:creator>Azzah Alzahrani</dc:creator>
  <cp:lastModifiedBy>asma</cp:lastModifiedBy>
  <cp:revision>114</cp:revision>
  <dcterms:created xsi:type="dcterms:W3CDTF">2012-02-06T17:27:36Z</dcterms:created>
  <dcterms:modified xsi:type="dcterms:W3CDTF">2013-05-27T13:31:18Z</dcterms:modified>
</cp:coreProperties>
</file>